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handoutMasterIdLst>
    <p:handoutMasterId r:id="rId29"/>
  </p:handoutMasterIdLst>
  <p:sldIdLst>
    <p:sldId id="257" r:id="rId2"/>
    <p:sldId id="258" r:id="rId3"/>
    <p:sldId id="260" r:id="rId4"/>
    <p:sldId id="261" r:id="rId5"/>
    <p:sldId id="278" r:id="rId6"/>
    <p:sldId id="279" r:id="rId7"/>
    <p:sldId id="283" r:id="rId8"/>
    <p:sldId id="284" r:id="rId9"/>
    <p:sldId id="285" r:id="rId10"/>
    <p:sldId id="259" r:id="rId11"/>
    <p:sldId id="262" r:id="rId12"/>
    <p:sldId id="263" r:id="rId13"/>
    <p:sldId id="264" r:id="rId14"/>
    <p:sldId id="275" r:id="rId15"/>
    <p:sldId id="276" r:id="rId16"/>
    <p:sldId id="277" r:id="rId17"/>
    <p:sldId id="268" r:id="rId18"/>
    <p:sldId id="269" r:id="rId19"/>
    <p:sldId id="266" r:id="rId20"/>
    <p:sldId id="271" r:id="rId21"/>
    <p:sldId id="270" r:id="rId22"/>
    <p:sldId id="272" r:id="rId23"/>
    <p:sldId id="273" r:id="rId24"/>
    <p:sldId id="281" r:id="rId25"/>
    <p:sldId id="286" r:id="rId26"/>
    <p:sldId id="295"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4B2A85"/>
    <a:srgbClr val="33997E"/>
    <a:srgbClr val="E2661A"/>
    <a:srgbClr val="666666"/>
    <a:srgbClr val="669900"/>
    <a:srgbClr val="D94B7B"/>
    <a:srgbClr val="718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92" d="100"/>
          <a:sy n="92" d="100"/>
        </p:scale>
        <p:origin x="570"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91FB2A2-9132-47F3-A5D8-C659AF631220}" type="slidenum">
              <a:rPr lang="en-US" smtClean="0"/>
              <a:t>‹#›</a:t>
            </a:fld>
            <a:endParaRPr lang="en-US"/>
          </a:p>
        </p:txBody>
      </p:sp>
    </p:spTree>
    <p:extLst>
      <p:ext uri="{BB962C8B-B14F-4D97-AF65-F5344CB8AC3E}">
        <p14:creationId xmlns:p14="http://schemas.microsoft.com/office/powerpoint/2010/main" val="2355873774"/>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19:37:27.637"/>
    </inkml:context>
    <inkml:brush xml:id="br0">
      <inkml:brushProperty name="width" value="0.05292" units="cm"/>
      <inkml:brushProperty name="height" value="0.05292" units="cm"/>
      <inkml:brushProperty name="color" value="#FF0000"/>
    </inkml:brush>
  </inkml:definitions>
  <inkml:trace contextRef="#ctx0" brushRef="#br0">15197 14531 140 0,'-15'16'52'0,"9"-29"-28"0,3 5-8 0,3 8 16 16,0 0-15 0,0 0-7-16,6 0 0 0,3 0 1 15,6 5-6-15,9 3-3 0,12-3 1 16,20 0-2-16,16 1-1 16,20-4 1-16,24-2 1 15,24-8-1-15,12-2-1 16,6 7 5-16,-4-5 4 15,1 0-1-15,-9 3 3 16,-12 0 3-16,-15-3 1 16,-12 0-8-16,-9-3-4 15,-17 1 2-15,-16-1 1 0,-14 1 0 16,-10-4-1 0,-8 1-36-16,-3 0-17 15,3-8-59-15</inkml:trace>
  <inkml:trace contextRef="#ctx0" brushRef="#br0" timeOffset="4685.7432">20516 11234 152 0,'-6'-13'57'0,"6"10"-30"0,3 1-14 0,-3 2 17 15,6 0-6-15,3-3-2 16,9-2-4-16,15-3 1 16,14 3-10-16,25-6-3 0,14 0-2 15,12-2-2-15,10 3 1 0,2 2-2 16,0 5 2 0,-6 0-2-16,-9 1-1 0,1 2 1 15,-7 0 1-15,-9 0-14 16,-8 0-5-16,-10-6-88 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26:35.125"/>
    </inkml:context>
    <inkml:brush xml:id="br0">
      <inkml:brushProperty name="width" value="0.05292" units="cm"/>
      <inkml:brushProperty name="height" value="0.05292" units="cm"/>
      <inkml:brushProperty name="color" value="#FF0000"/>
    </inkml:brush>
  </inkml:definitions>
  <inkml:trace contextRef="#ctx0" brushRef="#br0">18790 7168 140 0,'0'-6'55'0,"3"6"-30"0,-3 0-12 0,6 3 17 15,-6 2-11-15,-6 3-1 16,-6 8 3-16,-3 10 1 16,-6 17-11-16,-3 7 0 0,-5 6 2 15,-4 5 6-15,0-1 3 16,0-1-5-16,7-7-2 15,-1-1-7-15,6-4-3 16,0-4-2-16,6-9-3 16,3-7 1-16,3-6-1 15,4-8-25-15,2-5-8 0,6-8-25 16,2-11-9-16,10-2-28 31</inkml:trace>
  <inkml:trace contextRef="#ctx0" brushRef="#br0" timeOffset="342.0439">18977 7207 120 0,'-8'8'46'0,"-4"0"-24"0,3 11-17 15,6-6 13-15,-6 8 14 0,-3 13 7 16,-3 6-3-16,-9 5-1 16,0 3-20-16,-8 2 6 0,-4 3 3 15,3-3-10-15,3-5-3 16,7-8-7-16,2-2-1 15,3-4-1-15,3-9 1 16,3-4-18-16,3-5-4 16,6-2-53-16,9-19-69 31</inkml:trace>
  <inkml:trace contextRef="#ctx0" brushRef="#br0" timeOffset="1185.4031">19329 7517 108 0,'-9'-5'44'0,"0"7"-24"0,-3-2-10 15,6 0 14-15,-3 5-4 16,-3 3 0-16,0 6-9 16,-9 7-2-16,1 3-5 15,2 5-5-15,3 2 0 0,3 1 1 16,6 3 0-16,3 4-7 16,3-12 0-16,12-6 12 15,0-8 6-15,3-8 3 16,0-5 2-16,-1-7-4 15,1-7-2-15,0-4-6 16,-6-6-3-16,0-5-3 16,-3-8 1-16,0-3-4 15,-3-2-1-15,-3-8 3 0,-3 2 1 16,-3 6 2-16,0 5 2 16,0 5 10-16,0 5 4 15,0 6-1-15,3 3 1 16,0 4-5-16,0 6-1 15,3 6-9-15,0 7-2 16,3 8 2-16,3 14 1 16,0 7 0-16,0 3 1 15,0 6-2-15,0-4 2 16,0 1-2-16,0 0-1 16,3-3 3-16,-3-6 0 15,3-4-6-15,-3-3-2 16,0-6-25-16,3-7-8 15,-1-6-13-15,1-5-6 0,3-5-20 16</inkml:trace>
  <inkml:trace contextRef="#ctx0" brushRef="#br0" timeOffset="1500.942">19430 7580 128 0,'0'14'49'0,"3"-12"-26"0,-3 17-18 16,3-11 13-16,0 2 5 15,0 3 3-15,-3 3-5 0,3 3 0 16,-3-1-12 0,0-2-1-16,0 3-1 0,0-9 1 15,0 1 0-15,3-3 7 16,-3-3 2-16,0-5 5 16,0-2 1-16,-3-6-6 0,3-6-2 15,0-2-9 1,0-2-4-16,3 2-4 0,3-2 1 15,3-4-1-15,0 4 0 16,2 2 2-16,4 3 0 16,0 0-3-16,0 2 2 15,0 0-21-15,0 3-10 16,0 3-39-16,6 3-15 16,-1-1-6-1</inkml:trace>
  <inkml:trace contextRef="#ctx0" brushRef="#br0" timeOffset="1920.0652">19701 7580 184 0,'-3'-10'71'0,"0"7"-38"0,0 0-25 15,3 3 16-15,-3 0-8 16,0 0-1-16,-6 0-5 16,0 0 1-16,-3 8-6 15,0 6-5-15,0-1-1 0,0 3 1 16,0 0 2-16,4 2 1 15,-1 3 1-15,0-2-5 16,6-1 1-16,3 1 0 16,3-6 0-16,6-5 0 15,0-3 2-15,-1-5 1 16,7-2 3-16,-3-6-3 16,0-3 0-16,0-5-1 0,-3 3-2 15,0 0-2-15,-3 0 1 16,-3 2 10-16,0 0 3 15,-3 3-3-15,0 3-1 16,0 3-6-16,0 2-4 16,3 5 3-16,0 3 1 15,0 5-3-15,0 3-1 16,3 0 1-16,0 0 2 16,0 2-2-16,0-5 0 15,0-2-23-15,-1-6-10 16,4-2-22-16,-3-6-7 0,3-5-24 15</inkml:trace>
  <inkml:trace contextRef="#ctx0" brushRef="#br0" timeOffset="2371.8823">19844 7522 160 0,'-3'3'63'0,"3"2"-34"0,3 8-27 16,-3-7 25-1,6 15-3-15,0 0-8 16,-1 0-2-16,1 0-8 16,0-2-2-16,0-3 2 0,0 0-3 15,0-6-2-15,3 1 2 16,0-6 0-16,0-2-4 0,0-6 1 16,0-2-9-16,0-3-2 15,0 0 1-15,-3 0 4 16,0 0-2-16,0 3 3 15,0 2 1-15,0 3-1 16,-1 5 6-16,1 3 3 16,3 3 3-16,0 2 1 15,0-2-2-15,0 2-1 16,6-5 3-16,-3-6 5 16,3-4 10-16,0-6 6 15,0-5-7-15,-4-3 0 0,1 0-9 16,-3-3 0-16,-6-2-6 15,-3-3-2 1,-3 1-2-16,-3 1-3 16,-3 4-4-16,3-1 0 0,1 6-29 15,2 3-11-15,0 2-48 16,9 0-51 0,5 0 44-16</inkml:trace>
  <inkml:trace contextRef="#ctx0" brushRef="#br0" timeOffset="2627.0679">20320 7236 160 0,'-15'-10'60'0,"24"12"-32"0,-18-4-15 0,6 4 26 16,-9 9-12-1,-3 5-13-15,0 16-6 16,0 5-6-16,1 8-2 0,2 5 1 15,3 0-1-15,3 0 2 16,6-2-1-16,3-6-1 16,6-5 1-16,0-7-1 15,11-9 0-15,-2-5 0 16,0-3-27-16,0-11-9 16,0-7-55-1</inkml:trace>
  <inkml:trace contextRef="#ctx0" brushRef="#br0" timeOffset="2865.664">20388 7273 160 0,'0'-8'60'0,"6"6"-32"0,3-1-33 15,0 6 10-15,3 2 8 16,0 6 6-16,3 7 10 15,3 17 5-15,0 4-18 16,-7 9 6-16,-5 0 5 0,-3-3-6 16,-6 0 0-16,-3-3-10 15,-5-2-4-15,-1-9-31 16,-3-4-11-16,3-3-87 16</inkml:trace>
  <inkml:trace contextRef="#ctx0" brushRef="#br0" timeOffset="3826.7696">20978 7485 104 0,'12'-11'38'0,"-9"6"-20"0,0 0 7 15,0 2 20-15,-3-2-9 16,0 2 19 0,-3 1-12-16,-3 4-22 15,0 4-8-15,-3 4-2 0,-3 9-14 16,-3 10-2-16,0 0 4 16,6 0 5-16,6 0-4 0,3 0-2 15,9-2 9-15,3-6 5 16,9-5 1-16,3-8 2 15,-1-6-2-15,1-7 2 16,0-6-6-16,-6-2-3 16,-3-3 1-16,-3-5 0 15,-9 0 1-15,-6-3 2 16,-6 3-1-16,-3 0 2 16,-9 2-4-16,3 3 1 15,0 3-10-15,3 5 0 16,1 3-27-16,2 0-8 15,3 2-23-15,6 3-10 16,3 0-31 0,6-3-28-16,9 3 53 15</inkml:trace>
  <inkml:trace contextRef="#ctx0" brushRef="#br0" timeOffset="4204.6728">21147 7408 172 0,'3'14'66'0,"-3"-6"-36"0,3 10-29 0,3-5 16 0,-3 6-2 16,0 5 0-16,0 2 8 16,-3-2 5-16,0 0-15 15,0-1 4-15,0-4 3 0,0-3-9 16,0-3-3-16,0-5-1 16,0-3 2-16,0-5 5 0,0-2 3 15,0-6-9 1,3-8-4-16,6-3-6 15,0-2-1-15,3-3 2 16,0 6 0-16,0-1-2 16,3 6 0-16,0 3 2 0,2 4 2 15,4 6-5-15,-3 6 1 16,0 4 1-16,-3 6 3 16,-3 3 2-16,-3-4 1 15,0 1-2-15,-3 0 1 16,-1-3-2-16,-2-2 2 15,0-3-22-15,0-3-9 16,-3-5-28-16,3-8-12 16,0-8-37-1</inkml:trace>
  <inkml:trace contextRef="#ctx0" brushRef="#br0" timeOffset="4426.6823">21463 7228 220 0,'-3'-2'85'0,"6"2"-46"0,0 2-46 16,3 1 16 0,0 8 7-16,0 7 7 0,0 6 2 15,0 10 0-15,-3 6-14 16,0 2-4-16,0 1-1 0,0-6-3 16,-3-3-2-16,2-5 0 0,-2-5-1 15,3-5-16 1,0-4-4-16,0-4-28 15,-3-3-9-15,3-5-47 16</inkml:trace>
  <inkml:trace contextRef="#ctx0" brushRef="#br0" timeOffset="4636.7508">21594 7453 244 0,'3'3'90'0,"0"2"-48"0,3 8-51 0,0-5 14 16,0 6 12-16,3-1 11 15,0 5-3-15,-1 4 0 16,1-7-14-16,0-1-4 0,0-1-1 16,0-3-1-16,0-2 0 15,0-2-14-15,0-9-7 16,3-8-27-16,0-2-10 0,0-5-29 16,0-3-38-1,-3-9 40-15,-1 7 84 16,1 4 45-1</inkml:trace>
  <inkml:trace contextRef="#ctx0" brushRef="#br0" timeOffset="4803.7276">21787 7464 288 0,'0'8'84'0,"-3"8"-24"16,-3 13-19-16,-3 3-26 15,-5 7 9-15,-1 6 5 0,0 0-9 16,-6 3-1-16,3-6-13 16,3-5-7-16,3-10-8 15,3-4-5-15,3-7-32 16,3-5-15-16,3-14-158 15,9-18 86 1</inkml:trace>
  <inkml:trace contextRef="#ctx0" brushRef="#br0" timeOffset="5526.2708">22040 7459 140 0,'0'2'55'0,"3"6"-30"0,0 8-7 0,0-8 18 16,3 5 6-16,0 6 7 0,-3 2-10 16,0 0-3-16,0-2-20 15,3-4-3-15,-3-1-2 0,-3-1-4 16,0-2-2-16,0-6 4 15,0 0 4 1,-3-2-1-16,0-3 1 16,0-6-1-16,0-1 0 0,3-9-6 15,3 0-2-15,0 0-2 16,6-3-2-16,3 1-4 16,3 5 0-16,0-1 0 0,0 6 2 15,-1 1-6 1,1 1 1-16,0 1-21 15,0 2-7-15,-3 1-22 16,0-1-9-16,-3 0-15 16,0 1-42-16,-3-1 33 15,-3 3 184 17,-3 0-27-32,0 5 1 15,0 3-25-15,0 3-13 16,0 7-2-16,3 4 0 15,0-4-15-15,3 1 5 0,0-1 3 16,-1-2-7-16,10-3-3 16,-3-2-2-16,0-6-1 15,0-5-2-15,9-3-1 16,-6-2-8-16,-3-8-2 16,0-3 2-16,-3 0 3 0,-6-2 1 15,0 2 2-15,-3 0 0 16,0 5 1-1,2 3 4-15,-2 3 5 0,0 5-9 16,3 8-5-16,0 3 1 16,0 5-1-16,0-1 1 15,0 1 0-15,0-3 0 16,0 1 2-16,0-4-12 16,3-2-3-16,-3 0-47 15,3-3-18-15,0-5-50 16</inkml:trace>
  <inkml:trace contextRef="#ctx0" brushRef="#br0" timeOffset="5870.4107">22558 7535 216 0,'15'14'82'0,"-12"9"-44"0,-3 4-22 0,0-17 22 15,0 1-5-15,0 0 3 16,0-1-16-16,0 1-4 15,0-3-10-15,0-3-4 0,0-2 1 16,0-3 7-16,0-3 3 16,0-2-4-16,0-6-3 15,0-7-8-15,12-1-1 16,-3-2-4-16,3 2 2 16,3 4 3-16,3 1 1 0,-1 6 1 15,1 6 0-15,3 7 2 16,-3 8 1-16,0 3 5 15,-6 3 3 1,-3-1-4-16,-3 1 1 0,0-1-7 16,-3-2-1-16,0-3-22 15,0-5-8-15,0 0-64 16</inkml:trace>
  <inkml:trace contextRef="#ctx0" brushRef="#br0" timeOffset="6304.5063">23341 7501 260 0,'-6'-5'96'0,"3"5"-52"0,-6-3-29 0,6 8 26 15,-6 1-24-15,-3 2-6 16,-2 2-8-16,-1 6 0 16,0 5-2-16,3 3 4 0,3 0 1 15,0 2 4-15,9 1 1 16,9-3-1-16,3-3 1 0,6-3 3 15,3-10 1-15,-1-5 3 16,7-6 1-16,-3-7-10 16,3-6-5-16,-6 0 1 15,-7-3 4-15,-8-2-5 16,-6-3 0-16,-6 0-9 16,-5 1-2-16,-10 2-5 15,3 5-3-15,-6 5-20 16,-3 6-8-16,3 2-32 15,1 3-15-15,8 5-34 16</inkml:trace>
  <inkml:trace contextRef="#ctx0" brushRef="#br0" timeOffset="6692.3479">23427 7514 212 0,'9'0'79'0,"-9"0"-42"0,21 11-37 0,-6-6 18 15,-3 3 3-15,0 5 5 16,-3 3 3-16,-6 0 2 16,9-3-16-16,-9 0-2 0,0-2-2 15,0-3-6-15,-3-3-1 16,0 1 2-16,0-6 1 16,0 0 3-16,0 0 4 0,9-8-6 15,-4-6-2 1,4-2-6-16,3 3 0 15,0 0 0-15,0 2 0 0,6 4 2 16,-3 4 1-16,0 3 1 16,0 8 0-16,-6 5 2 15,5 0 3-15,-8 3-2 16,3 0 1-16,0 0-3 16,-6 0 0-16,6-3-3 15,-3 0-2-15,0-2-19 16,3-3-10-16,6-3-34 15,-3-5-12-15,6-3-16 16,-3-5-4-16,5 1 6 16</inkml:trace>
  <inkml:trace contextRef="#ctx0" brushRef="#br0" timeOffset="7309.726">24014 7509 272 0,'0'-5'101'0,"0"2"-54"0,-9 0-31 0,9 3 27 16,-6 3-14-16,-3 2-5 15,-6 3-9-15,0 3-5 16,3 5-5-16,-3 0 5 0,6 2 5 16,4 3 2-16,-1-2 1 15,6 2-5-15,6 0-3 16,5-2-3-16,4-6 0 16,3-3-15-16,3-4-7 15,0-6-21-15,6-3-10 16,-4-5-22-16,1 0-9 0,0-8-12 31,-3-5-22-31,-3 0 42 16,-3 0 90-16,-6 2 47 0,0 3 16 15,-7 3 3-15,-2 5-33 16,6 0-13-16,-3 6-24 16,3-1 0-16,0 3 3 0,0 0 0 15,-3 5 3-15,6 1-4 16,3-1-2-16,-3 0-3 15,9-2 1-15,-6-1-6 16,9-2-3-16,-1 0 1 0,1-5 2 16,0-3-4-1,-3 0-3-15,-6 0-1 0,3 0 1 16,-9-2-6-16,-6-3-1 16,-12-1-9-16,3-4-2 15,-6 7 2-15,-6 6 1 16,-6 2 3-16,-2 6 4 15,5 8 1-15,-3-1 3 16,6 3 1-16,9 3 1 16,0 8 6-16,6 0 6 15,3 0 5-15,6-1 2 16,6-1-4-16,3-1 1 16,15-5-3-16,6-6 2 15,8-4-8-15,1-6-2 16,-3-6-41-16,3 1-15 0,-4-16-90 15,-5-3-38-15,3-5 42 16</inkml:trace>
  <inkml:trace contextRef="#ctx0" brushRef="#br0" timeOffset="20853.4966">2142 12372 108 0,'-6'-16'44'0,"12"13"-24"0,-6-2-17 0,3 2 10 16,0 1 3-16,0-1 2 16,-3 3-7-16,3 5-2 0,0 9 6 15,3 12 2-15,-6 11-8 16,0 21 3-16,0 19 4 0,0 10 1 16,0-2 1-16,0 2 0 15,0-10 0-15,0 0-9 16,0-11-5-16,0-8 5 15,0-10 4-15,0-8-4 16,0-9-3-16,3-4-3 16,3-9-3-16,-6-4-41 15,0-14-97 1</inkml:trace>
  <inkml:trace contextRef="#ctx0" brushRef="#br0" timeOffset="22188.0435">2062 12351 124 0,'-12'-16'46'0,"15"11"-24"0,-3-3-19 0,3 0 12 16,6-6-3-16,0 4 3 0,2-1-2 16,4 1 2-16,6-1-8 15,0 1-4-15,3 2 0 0,9 0-2 16,5 2-1-16,1 4 3 15,9 2 0-15,2 0 5 16,7 0 3-16,8 0 0 16,-2 0 1-16,8 2-2 15,-2 1-1-15,5-3-5 16,-6 3-1-16,4-1 1 16,-4 1 2-16,4 0 1 15,-1-1 1-15,-5 1-2 0,-1-3 1 16,4 0 5-16,5-3 2 15,4 3-7-15,-1 0-2 16,3 0-3-16,1 0 1 16,5 0-2-16,-3 0 2 15,-2 3 0-15,-4 0 1 16,0-3 0-16,-2 0 0 16,2 0-2-16,1 0 1 15,-4 0-2-15,-3 0-1 16,4 0 1-16,-4-3-1 0,4 0 0 15,-4 1 0-15,-5 2-3 16,-4 0 2 0,1 2 1-16,8 1 2 15,1-3-1-15,-7 0-1 16,4 0 1-16,-1 0 1 0,3 3-1 16,1-1-1-16,-7-2-2 15,7 0 1-15,-1 0 1 16,1-2 2-16,-4 2 1 15,1 0 1-15,-1 2-2 16,6-4-2-16,1 2 1 16,2 0 1-16,1 0-1 15,2 2-1-15,-3 1 1 16,10-3-1-16,2 0 0 16,-3 0 0-16,-2 5 0 15,-1-5 0-15,3 0 0 16,4 0 2-16,-4-2-1 15,0 2-1-15,1 2 1 0,2-2-1 16,3 0-3-16,0-2 2 16,1 2 1-16,-4 0 0 15,9-3 2-15,-3 0 3 16,-5 1-4-16,-1 2-3 16,-6 0-2-16,7-3 3 15,-1 3 0-15,0 0 3 16,-2 3-1-16,-1-3-1 15,-3 0 1-15,1 0-1 16,-1 0 0-16,-6 0 0 16,-2 8 0-16,-7-8 0 0,-2 2 0 15,2-2 2-15,-5 0-3 16,-1 0 0-16,1 0 1 16,-10 0 0-16,4 0 0 15,-4 0 0-15,-5 0 0 16,-3 0 0-16,-10 0 0 15,4-2 0-15,-12-1 2 16,0 0 1-16,-6 1-1 16,-1 2-2-16,-2 0 1 15,-3 0-1-15,0 0-3 16,-3 0 0-16,0 2-1 16,-3-2 3-16,0 6 0 15,-3 4 1-15,0 9 0 16,0 4 0-16,-3 4-3 15,-3 2 2-15,0 13 1 16,0 1 0-16,0 4 0 0,0 9 0 16,2 15-3-16,4 1 2 15,3 4 1-15,0-9 2 16,0-4-1-16,0-5-1 16,0-7 1-16,0-4 1 15,0 1-1-15,-3-11 2 16,0-5-2-16,-3-9-1 15,0-4-10-15,-3-3-6 0,0-8-83 32</inkml:trace>
  <inkml:trace contextRef="#ctx0" brushRef="#br0" timeOffset="23854.1776">2136 13327 120 0,'-6'-3'46'0,"6"3"-24"0,0 0-10 0,0 0 16 15,0 0-7-15,3 0-2 16,6 0-3-16,0 0 0 0,12-2-8 16,0 2 1-16,8-3 2 0,1 3 0 15,12 0 1-15,-3 0-2 16,2 0-1 0,7 0-1-16,-1 3 2 0,4-3-1 15,3 0 0-15,5 2-1 16,1 1 0-16,-4 0 0 15,7-3 2-15,-4 0-1 16,4 0 2-16,2 0-4 16,-2 2 1-16,5 1-3 15,-2 0 2-15,-1-3-2 16,-2 0 0-16,-1 0-3 16,4 0 1-16,-1 0 0 15,-5 0 3-15,-1 0-3 16,7-3 0-16,-4 0 1 15,4 1 2-15,2-1-3 0,-2 0-2 16,-1 1 0-16,1-1 1 16,2-2-1-1,1 2-1-15,2 1 1 0,-3-1 1 16,4 3-1-16,-1 0-1 16,4-3 1-16,-1 1-1 15,4-1 2-15,-4 0 1 16,0 1-1-16,1-1-2 15,2 3 1-15,-2-3-1 16,17 1 0-16,-6-4 0 16,-2 4 0-16,2-1 0 15,-6 3 0-15,-5-2 0 16,2-1 0-16,-3 0 0 0,-2 3 0 16,-4 0 0-16,1-2 2 15,-1 2 1-15,4-3-4 16,-1 3 1-16,1 0-2 15,-7-3 0-15,-2 1 2 16,-1 2 0-16,1 0 0 16,-4 0 2-16,4-3-3 15,-4 3 0-15,4-3 1 16,-7 3 0-16,1 0 0 16,5 0 2-16,1 0-1 15,5 0-1-15,-2 0 1 16,-1-2 1-16,1 2-1 15,-1-3 2-15,7 3-4 16,-1-3-2-16,0 1 2 16,-2-1 2-16,2-2-2 0,1 0-2 15,2 2 2-15,-2-8 2 16,5 3 0-16,-3 3 2 16,1 0-2-16,-4-1 2 15,4 4-4-15,-1-6 0 16,4 3 1-16,-4-1 0 15,0 6 0-15,1 0 2 16,-1-2-3-16,4-4-2 16,-1 4 2-16,0-1 0 15,-2 0 3-15,-4 1 1 0,4-1-1 16,2-2-2-16,0 2 1 16,1 1-1-1,-4 2 4-15,-5 0 2 0,-4 0-2 16,4-3-3-16,-7 0 0 15,-5 3 1-15,-4 0-3 16,-5 0 0-16,-9 0-10 16,-10 0-5-16,-8-2-80 15,-21-12-94 1</inkml:trace>
  <inkml:trace contextRef="#ctx0" brushRef="#br0" timeOffset="25505.2956">2187 15155 124 0,'6'-18'49'0,"-6"20"-26"0,0 1-12 15,0-3 26 1,3 11-9-16,0 7 1 16,0 9 1-16,-3 18-17 15,0 21 2-15,-3 16 1 0,0 10-6 16,0 17-1-16,3-14-5 15,-6-2-3-15,6-14 4 16,0-10 4-16,0-8-5 0,0-11-2 16,0-10-8-1,0-9-1-15,0-9-24 16,-3-12-79 0,3-12-25-1,0-22 57-15</inkml:trace>
  <inkml:trace contextRef="#ctx0" brushRef="#br0" timeOffset="26978.7069">2199 15084 164 0,'-6'-8'63'0,"9"11"-34"0,3-3-36 0,-1 2 10 0,10 1-3 16,0 5 2-16,18 0 10 16,6 0 4-16,8 0-7 15,13-3 3-15,2-2 2 0,22 2-1 16,5-2 2-16,9-3-6 16,6 0-1-16,15 0-2 15,9-3-1-15,-3 0-3 16,9 3-2-16,6-5 5 15,-9 0 4-15,6 2 1 16,0 0 2-16,0 1-6 16,9-1-4-16,-6 0-1 15,3-2 1-15,0 2-1 16,2 1-1-16,-8-1-2 16,-3 1 1-16,0 2 1 15,-6 2 2-15,-3-2-1 0,-3 0-1 16,0 3 1-16,-6-1 1 15,3-2-1-15,1 0 2 16,8 0-2-16,2 0 2 16,-5-2-2-16,3 4 2 15,-3-2-2-15,-2 0-1 16,-1-2 1-16,6 2 1 16,-12 0 3-16,6 0 2 15,29-3-1-15,-8 3-1 16,0-2-3-16,-6 2-2 0,-3 0 1 15,-3 0 1-15,0-3-1 16,-6 0-1-16,9 1 1 16,3-1-1-1,-12 0 0-15,0 1 2 0,-6-1-3 16,3 0 0-16,0 1 3 16,9-1 1-16,-12 3 1 15,0-5 2-15,0 5-3 16,6-3 0-16,-3 3 1 15,-9-2 0-15,4 4-5 16,-4-2 1-16,-6 8 0 16,3-8 0-16,-3 3-3 15,3-1 2-15,-6 1 1 0,7 0 2 16,-10-1-1-16,3 4 2 16,-3-1-4-1,3-2 0-15,-3-3 1 0,-2 2 2 16,5 1-1-16,-3-1 2 15,3-2-4-15,-3 0 0 16,1 3-1-16,-1 0 0 16,3-1 2-16,0-2 0 15,-3 0 2-15,7 3 1 16,-7-3-4-16,3 0 1 16,-3 0 0-16,3 3 0 15,-8-3 0-15,2 0 0 16,3-3 0-16,-6 0 2 15,6 3-3-15,-5-2 0 0,5-4 1 16,-6 4 0-16,-6-1 0 16,7 1 2-16,-7 2-3 15,6-3 0-15,-8 0 1 16,-1 1 2-16,3 2-1 16,-2 0-1-16,-1-3-2 15,0 0 1-15,-2 1 3 16,-1-1 3-16,3 3-4 15,-8-3-3-15,5 3 1 16,-12-2 0-16,-2 2 1 16,-4-3 2-16,-2-2-3 15,-1 2 0-15,-5 3 3 16,-4-2 1-16,4-1-4 16,0 0 1-16,-4 1-2 15,-2-1 0-15,-7 3 4 16,-2 0 1-16,0 0-4 0,-1-3 1 15,-5 3 0-15,-6 0 2 16,-3 0 1 0,-3 0 3-16,-7 0-3 0,-2 0 0 15,0 0 1-15,-3 0 0 16,-3 0 0-16,-3 0 0 16,-6 0 0-16,6 0 0 15,0 6-2-15,-3 2-2 16,-3 5-2-16,3 3-1 0,-3 2 2 15,0 11 0-15,0 3-2 16,-3 8 0 0,3 13 2-16,-3 13 0 0,0 3 1 15,0 7 0-15,0 4 0 16,0 2 0-16,3 2-3 16,0-4 2-16,0-6 3 15,0-8 3-15,3-3-2 16,-3-7-2-16,0-3 0 15,0-3 1-15,0-2-1 16,-3-9-1-16,0-9-13 16,-3-4-4-16,-3-7-57 15,-6-9-24-15,-12-20-25 16</inkml:trace>
  <inkml:trace contextRef="#ctx0" brushRef="#br0" timeOffset="28628.5621">2142 16214 184 0,'-15'-3'68'0,"15"3"-36"0,0-3-35 0,0 3 13 0,6 0-3 16,3 0 1-16,6 0 9 15,9 0 4-15,11 3-11 16,13 0 8-16,12-3 4 0,5-3-7 16,12 0-1-16,10 3-2 15,8 0 2-15,0-5-5 16,6 5-1-16,13 0 0 15,5-3 0-15,-6-2 0 16,0 3 0-16,12 2-2 16,0-3-1-16,-6 0-3 15,6 1-2-15,-3 2 3 16,-3-3 2-16,-3-2-2 16,3 2-2-16,-6 0 2 15,0 1 0-15,-2-4-1 16,2 1 1-16,-3 5 0 0,0 0 1 15,-3-5-5 1,-3 2-1-16,6 3 1 16,1 0 0-16,-1-5 1 0,-6 5 2 15,3 0 1-15,-3 0 1 16,0-3-5-16,1 1 1 16,5-1-2-16,-6 3 0 15,-3-5 2-15,-3 5 2 16,1-3-1-16,5 0-1 15,18 1 1-15,-6-4 1 0,-6 6-3 16,9-2-2-16,-12 2 2 16,6 0 2-16,-3-3 2 15,7 3 1 1,-4 0-7-16,0 0 0 16,3-3 3-16,3-2 2 0,-6 5 0 15,0 0-2-15,-3 0 1 16,6-2-1-16,-3 2 0 15,4 0 2-15,-7-3-1 16,3 0-1-16,-3 3 1 16,3 0-1-16,-3 0 0 15,0 0 0-15,3 0-3 16,0 0 2-16,-8-2 1 0,-4 2 2 16,9-6-1-16,-9 1 2 15,3 5-2 1,1-5-1-16,-1 2 1 15,-3 0-1-15,3-2 0 0,-6 3 0 16,-2-1 0-16,2-2 0 16,-6-1 0-16,9-4 2 15,-5 2-3-15,2 2-2 16,-3 6 2-16,-6 0 2 16,10-7 0-16,-4 7-1 15,6 0 1-15,-3 0-1 16,-3 0 0-16,-2-3 0 15,-4 0 0-15,6 3 0 0,-2 0-3 16,-1-2 2 0,0 2 3-16,3-6 1 15,4 6-1-15,-4 0 1 16,3 0-4-16,-6 0 0 0,-2 0 3 16,5 0 1-16,-6 6-1 15,9-6-2-15,1 0-2 16,-7 0 1-16,9 2 3 15,-9-2 1-15,7 0-4 16,-1 0 1-16,3 3 2 16,-6 0 3-16,7-3-7 15,-4 0 0-15,-3 0 2 16,3 5 4-16,-3-5-3 16,4 0-1-16,-1-5 2 15,0 10 3-15,-3-3 4 16,-5-2 2-16,5 0-5 15,-6-2-2-15,-5-3-2 0,-1 5-2 16,-9 5 3-16,-5-3 0 16,-4-2-10-16,-2-7-5 15,-4 4-23-15,-11 0-8 16,-6-5-32-16,-7 6-15 16,-11-9-32-1</inkml:trace>
  <inkml:trace contextRef="#ctx0" brushRef="#br0" timeOffset="31645.168">10661 12832 132 0,'-15'-10'52'0,"9"7"-28"0,-3 6-8 16,3-1 18-16,-3 4-12 15,-6 2-2-15,-2 2-10 16,-4 9-4-16,0 5-3 16,6 2-5-16,3 3-1 0,6 0 2 15,6-2 0-15,15-1 1 16,0-2 0-16,6-6-9 16,0-4-4-16,2-6-18 15,7-6-5-15,3-4-34 16</inkml:trace>
  <inkml:trace contextRef="#ctx0" brushRef="#br0" timeOffset="31917.5233">10837 12975 156 0,'-6'-5'57'0,"0"8"-30"0,-3-3-23 0,6 2 13 16,-9 1-6-16,-6 5-1 16,9 2-4-16,-3 4-1 15,9 1-3-15,0 1-2 0,9 0 3 16,3-3 0-16,3-2 3 15,6-6 10-15,3-2 7 0,-1-6-1 16,1-5-1 0,-3-2-5-16,-6-3 0 15,-3-1-3-15,-6 1 2 0,-9-3-6 16,-3 0-3-16,-6-2-6 16,-3 2-2-16,-2 5-24 15,2 3-10-15,-3 3-32 16,3 8-12-16</inkml:trace>
  <inkml:trace contextRef="#ctx0" brushRef="#br0" timeOffset="32263.0905">10959 12922 116 0,'3'21'46'0,"0"1"-24"0,2-1-21 0,1-11 11 16,-6 4 5-16,0-1 4 15,0 0-2-15,0-2 1 16,0-3-11-16,0-1-1 0,0-1-1 16,0-6 12-16,0-3 5 15,0-5-8-15,6-5-4 16,0-3-7-16,3-8-2 16,3 0-1-16,3 3-2 15,0 0 12-15,3 3 6 16,0 2-9-16,0 8-5 15,-1 8-2-15,4 8 0 16,-3 8-1-16,3 2-1 0,-6 3-2 16,-3 0 1-16,0 1 3 15,-3-4 1 1,-1-2-10-16,1-3-5 0,0-2-36 16,0-6-16-16,3-5-36 15</inkml:trace>
  <inkml:trace contextRef="#ctx0" brushRef="#br0" timeOffset="32487.5988">11453 12875 160 0,'0'-16'60'0,"0"10"-32"0,-3-1-9 0,-3 4 21 16,0 0-11-16,-3 1-5 16,-3 2-11-1,0 2-4-15,-3 6-5 0,-3 3-3 0,0 13 0 16,7-1-1-16,2-1 0 15,3 1-3-15,9-1 0 16,6-1 4-16,2-3 1 16,10-2-5-16,6-3-2 15,-6-2-49-15,6-8-21 16,0-6-13 0</inkml:trace>
  <inkml:trace contextRef="#ctx0" brushRef="#br0" timeOffset="32817.0232">11542 12949 208 0,'-3'0'77'0,"6"2"-42"0,3-2-39 0,0 3 15 15,3 2 5-15,0 1 7 0,3-4-6 16,3 1-2-16,5-3-8 16,1-5-3-16,-3-1 0 0,-3-4-2 15,-3-1-2-15,-3 3 3 16,-3-2 2-16,-3-1-4 15,-6 3-1-15,-12 3 0 16,-3 2 2-16,-3 3-1 16,-3 3 2-16,1 7-7 15,2 4 1-15,3 1 3 16,-3 4 2-16,12-3 2 16,3 2 0-16,6 4-2 15,6-4-2-15,3 1 3 0,6-4 0 16,6-4-12-16,6-6-7 15,-1-2-29 1,-2-3-13-16,-3-5-43 16</inkml:trace>
  <inkml:trace contextRef="#ctx0" brushRef="#br0" timeOffset="33238.4755">11750 12941 180 0,'-6'-6'68'0,"6"9"-36"0,0-3-40 0,3 8 12 16,0 3 2-16,0 2 4 15,3 5 12-15,0 6 8 16,0 5-15-16,0 8 1 0,0 0-2 0,0-2-5 16,0-3-3-16,0-6-1 15,-3-2-1 1,0-8 0-16,0-3 0 16,-3-8 0-16,-3-2 2 0,0-8-1 15,-3-11 0-15,3-8-6 16,0-8 1-16,0-2-2 15,3-1 0-15,6-2 2 16,3-5 2-16,6 2 3 16,9 6 4-16,5 2 0 15,-2 8 2-15,0 8-8 16,0 6-4-16,-3 7 0 16,-7 6 0-16,-2 2 3 0,-6 8 3 15,-9 3 0-15,-6 0 2 16,-6 0-2-1,-11 3 0-15,-4-4-6 0,0-1 1 16,0-6-9-16,3-3-4 16,4-5-20-16,2-3-8 15,6-2-32-15,9-16-14 16,6-6-2 0</inkml:trace>
  <inkml:trace contextRef="#ctx0" brushRef="#br0" timeOffset="33418.5465">12087 12584 228 0,'15'-3'88'0,"-27"6"-48"0,21 10-47 0,-6-3 14 0,0 9-1 15,0 15 4 1,-3 6 1-16,0 2 1 16,3 6-6-16,2-3-2 0,1-3 2 0,0-2-5 15,-3-3-1-15,3-5-27 16,-3-6-9-1,3-5-70-15</inkml:trace>
  <inkml:trace contextRef="#ctx0" brushRef="#br0" timeOffset="34272.9518">11968 12848 312 0,'-6'-16'118'0,"12"11"-64"0,6-3-63 0,-4 3 20 16,7-1-8 0,0-1 3-16,12 4-5 0,0 0-1 15,0 1 0-15,2 2-27 0,1 0-9 16,-3 0-13-16,-3 2-5 16,-3-2 23-16,-4 0 10 15,-2 0 11-15,-3 0 7 16,-3 0 13-16,0 3 8 15,-3 2-3-15,0 6 2 0,-3 2-8 16,0 3-3 0,0 10 8-16,3 1 2 15,3-3-5-15,6-3-2 0,0-5 1 16,-4-3 4-16,4-3-6 16,0-4-2-16,-3-4-3 15,0-4-3-15,0-11 3 16,-3-3 0-16,-3 0-4 15,-3-3 1-15,-3 1 0 16,0 5 0-16,0 2 6 16,0 3 4-16,-3 11-19 15,3 5 8 1,0 7 1-16,3 4-2 0,3-1 0 16,3 1 3-1,3-3 1-15,5-3-18 16,10-2-9-16,0-6-14 15,3-2-6-15,0-6 0 16,-1 0 1-16,-2-7 24 16,-3-9 11-16,-6 1 22 0,-6-1 12 15,-3 1 20-15,-6 2 11 16,-6 3-9-16,-3 2-4 16,-3 6-20-16,-6 5-9 15,0 2-8-15,0 6-5 16,3 13 0-16,0 1-1 15,3-4 2-15,6 1 1 16,3-3-4-16,3-3 1 0,3-3 2 16,6-2 3-16,0-5-2 15,3-3 0 1,0-3-10-16,-3-7-5 16,0-9 3-16,-3 3 5 15,-3 0 3-15,-3 3 3 0,0 3-1 16,0 2-1-16,-1 5-6 15,1 11-4-15,3 8 6 16,0 0 3-16,0 0 0 16,6-1 0-16,3 1 3 15,0 0 1-15,0-3-19 16,0-5-7-16,0-2-12 16,0-6-4-16,-1-6-28 15,-2-4-44 1,0-14 26-16</inkml:trace>
  <inkml:trace contextRef="#ctx0" brushRef="#br0" timeOffset="34434.9982">12932 12576 236 0,'0'-19'90'0,"0"19"-48"0,-3 3-49 0,3 2 16 16,0 8-8-16,0 19 2 16,0 18 9-16,-3 11 7 15,3 5-10-15,0-2-2 0,0-3-3 16,3-6 0-16,3 1 0 15,0-9-49-15,-3-7-19 16,-3-11-43-16</inkml:trace>
  <inkml:trace contextRef="#ctx0" brushRef="#br0" timeOffset="45245.2373">13596 12888 92 0,'0'-8'35'0,"0"5"-18"0,-3-2-2 16,0 2 15-16,-3 1 4 15,-3-1 1-15,0 0-7 16,-9 6-3-16,-6 2-14 16,1 3-4-16,-4 8-3 0,3 5-7 15,3 6 0-15,6-1 1 16,6 1 1-16,6-3 3 0,6-3 3 15,3-3 2-15,6-5 1 16,6-5-4-16,0-5-3 16,-3-6-3-16,0-2 1 15,-3-6 1-15,-1 1 2 16,-2-3-1-16,0-6 2 16,-3-5-2-16,-3 3 2 15,-3 5 4-15,0 3 6 16,0 5-3-16,-3 3 0 15,3 7-6-15,0 9-3 16,0 2-3-16,0 1 1 16,3-1-1-16,3 3 0 15,3-3-16-15,3 0-5 16,3-5-40 0,0-3-58-16,0-2 24 0</inkml:trace>
  <inkml:trace contextRef="#ctx0" brushRef="#br0" timeOffset="45575.3202">13688 12943 172 0,'-3'0'66'0,"3"0"-36"0,3 19-37 15,0-11 8-15,3 2 15 16,0 1 11-16,0 2-7 16,-6 1-1-16,3-4-11 15,0 1-3-15,-6-3 12 0,6-3 2 16,-6-5 3-16,6-3 2 15,0-5-13-15,0-2-4 16,6-6-5-16,0-3 1 16,3 1 0-1,0 2 1-15,-1 3-2 0,1 2-2 16,-3 8 1-16,3 6 1 16,-3 5-1-16,0 0-1 15,0 3-2-15,0-1 1 16,-3 1-6-16,-3 2-3 15,0-2-36-15,3-1-17 16,0-2-28 0,0-3-32-16,9-5 46 15</inkml:trace>
  <inkml:trace contextRef="#ctx0" brushRef="#br0" timeOffset="45834.1436">14045 12888 184 0,'6'-16'68'0,"-6"11"-36"0,0 2-7 16,0 3 27-16,-3 0-11 15,-3 0-1 1,0 3-23-16,-3 2-8 0,0 0-8 16,1 9-2-16,2 4-1 15,3 1 0-15,3-1 2 16,3 1 0-16,3-1 0 16,-3 1 0-16,0-3 2 15,-3-1 1-15,-3 1-1 0,-3-3 1 16,-3-2-4-1,-3-3 0-15,-6-3-26 16,3 1-11-16,0-4-25 0,3-2-11 16,0-2-20-1</inkml:trace>
  <inkml:trace contextRef="#ctx0" brushRef="#br0" timeOffset="46764.0287">14096 12943 192 0,'3'0'74'0,"0"14"-40"0,0-4-29 0,0-4 17 16,0 1 5-16,0 1 6 15,0 3-4-15,0 2-1 16,0 3-15-16,3-3-6 0,0 1 0 0,3-1-4 16,-1-3-2-1,1-4 2-15,6-1 0 0,0-5-1 16,-3-3 1-16,0-2-2 15,-3-3-1-15,0 0 1 16,-3 3 1-16,0 0-3 16,0 2-2-16,-3 3-1 15,3 3 0-15,3 2 5 16,-4 0 3-16,4 0-1 16,0 1-2-16,0-1 2 15,0 0 0-15,0-2-1 0,-3-3-2 16,3-3-4-1,3-2 0-15,-3 0-18 16,0-3-6-16,3 0-18 16,-6 0-9-16,6 0 1 0,-4 0 0 15,1 0 26-15,0 0 11 16,0 3 16-16,3 0 8 16,0-1 25-16,0 4 12 15,0-1-3-15,0 0 1 16,0 1-13-16,0-1-3 15,0 0-9-15,-1 1 0 16,-2-6-8-16,0 0-1 16,0 3-2-16,-3-11 1 15,-3 2 0 1,-6 1-1-16,-3 3-1 16,-3 2-1-16,-3 2 2 0,-3 4-3 15,1 2 0 1,-1 10-1-16,3 6-2 15,0-3 1-15,3 3 1 0,3 3-1 16,3-1 2-16,6 1-2 16,6-1 2-16,3 1-4 15,6-3 0-15,3-6-26 16,2-2-11-16,7-2-19 16,-3-4-7-16,-3-2 6 15,-6-2 3-15,-4-4 26 16,-2-2 30-16,-3-2 19 15,0-1 17 1,-6 1 8-16,0 2-9 16,3 2-4-16,-3 4-18 0,-3 2 2 0,0 5 2 15,0 0 3 1,0 3 2-16,0 0-8 0,3 0-4 16,-3-3-4-16,0 1 0 15,0-6 5-15,0 0 4 16,3-6 9-1,0-1-8-15,3-7-3 16,3-4 3-16,0-6 1 16,6 0-7-16,6 3-4 15,5 0-9-15,4 2-1 16,0 3-12-16,3 3-6 16,-4 5-63-16,4 3-30 15,3 0-23 1</inkml:trace>
  <inkml:trace contextRef="#ctx0" brushRef="#br0" timeOffset="51641.7871">11337 16243 164 0,'-27'-3'63'0,"15"6"-34"0,-9 5-32 16,15 2 11-16,-6 11-4 15,-6 3 0-15,3 3 0 16,4 2 0-16,2 0-2 15,9 0-2-15,6 0 3 0,3-8 2 16,2-7 4-16,4-1-2 16,3-8 1-16,3-10-3 15,0-8 0-15,-3 2-3 16,-3-5 1-16,-4-2-2 16,1-4 2-16,-6-9-2 15,-3 7 2-15,-3 3 0 16,0 5 1-16,0 3 2 0,0 2 1 15,-3 16-3-15,3 9-3 16,0 1-3-16,3 4-1 16,0 7 2-16,3 6 0 15,3-5 1-15,6-1 0 16,6-7-14-16,-3-6-5 16,-3 0-52-1,0-5-45-15,2-3 40 16</inkml:trace>
  <inkml:trace contextRef="#ctx0" brushRef="#br0" timeOffset="51957.7871">11545 16364 144 0,'0'3'55'0,"3"2"-30"0,0 9-16 16,0-4 14-16,-3 1 0 15,0 2 1 1,0 3-7-16,0-5 0 0,0-1-10 15,0-5-2-15,0 3-1 0,0-8 2 16,0 0 3-16,3-2 0 16,0-6 2-16,3-3-6 15,0-7-3-15,3-1-1 16,6 6 1-16,-4-3 1 16,7 8 3-16,0 3-3 15,-3 5-2-15,3 2 0 0,-3 6-1 16,0 3 2-16,-3 2 1 15,0 0-10-15,-7 9-3 16,-2-4 14 0,0-2 6-16,-3-5-26 15,0 2-13-15,3 0-44 16</inkml:trace>
  <inkml:trace contextRef="#ctx0" brushRef="#br0" timeOffset="52301.7945">11985 16322 224 0,'-5'-21'85'0,"5"21"-46"0,-3 0-37 0,0 5 19 16,-3 1-4-16,-3 2 1 0,-6-1-3 15,0 4 1-15,3 0-9 16,3-1-6-16,3 1-4 0,6-1-1 15,3 4 0-15,6-1 0 16,0 3 3-16,0 0 0 16,0-3 1-16,-3 0 2 15,-6-2 3-15,-6-3 0 16,-6 5 0-16,-3-5-1 16,-3-3 0-16,0-5-2 15,0 5-2-15,1-10-13 16,2 0-4-16,3-3-37 15,6 0-16-15,6 0-31 16</inkml:trace>
  <inkml:trace contextRef="#ctx0" brushRef="#br0" timeOffset="52723.5487">12045 16351 148 0,'0'0'57'0,"0"0"-30"0,0 0-25 0,3 3 14 16,0 2-1-16,0 6 3 15,-3 5 1-15,0 5 1 16,3-3-11-16,0 6-5 0,6-5-1 16,0-3-2-16,3-3 2 0,0-3 2 15,-1-2 2-15,-2-2-1 16,0-4-1-16,0-4-1 15,-3-4 2-15,0-4-3 16,0-1 0-16,-3 1-1 16,0-1 1-16,0 3-2 15,0 3-1-15,0 2-2 16,-3 3 1-16,3 3 1 16,3 5 2-16,0 0-1 15,3-3 2-15,0 3-2 16,0 0 2-16,3-3 2 0,0 0 2 15,-4-5-6-15,1-2-2 16,0-6-22 0,0 2-10-16,0-1-27 15,-3-1-12-15,0 0-6 16</inkml:trace>
  <inkml:trace contextRef="#ctx0" brushRef="#br0" timeOffset="53023.5483">12358 16417 192 0,'3'3'71'0,"11"-3"-38"0,-2 5-30 0,-6-5 17 16,3 6-6-16,0-6 0 16,0-6-2-16,3 4 0 15,-3-4-6-15,0-2-6 0,0-2-1 0,-6 2 3 16,0-3 1 0,-6-5 14-1,-3 1-5-15,-3 1-1 16,0 4-6-16,-6 7-4 15,3 8-3-15,-3 3-1 16,0 6-1-16,3 1 3 0,4 1 0 16,2 0 1-16,6 5-5 15,3 1 1-15,8-4 0 16,1-2 2-16,0-5-10 16,3-4-2-16,0-1-37 15,0-9-17-15,0-2-19 16</inkml:trace>
  <inkml:trace contextRef="#ctx0" brushRef="#br0" timeOffset="53264.3508">12527 16383 108 0,'-3'13'41'0,"3"0"-22"0,3 3-5 0,-3-2 17 16,0-4 3-16,0 3 1 15,0-2-10-15,0 0-5 16,0-4-11-16,0-1 7 0,0-6 6 15,0-3 9-15,6-2 3 16,-6 0-5-16,9-9-3 16,-3-4-12-16,6 5-4 15,0-6-8-15,3-2-4 16,3 2-2-16,5-2 0 16,1 3-26-16,0 2-10 0,6 5-92 15</inkml:trace>
  <inkml:trace contextRef="#ctx0" brushRef="#br0" timeOffset="54026.9641">13066 16325 192 0,'0'16'71'0,"0"-6"-38"0,0 3-30 0,0-2 15 16,0 0-5-16,0 7 2 0,0 3-8 16,0 3-2-16,0-5-3 15,0-3-2-15,0-3 1 0,0 0-19 16,0-5-5-16,0-3-64 31</inkml:trace>
  <inkml:trace contextRef="#ctx0" brushRef="#br0" timeOffset="54209.0429">13063 16187 200 0,'-6'-5'77'0,"9"5"-42"0,-3 0-45 15,0 0 11-15,0 0-16 16,0 0-3-16,3 5-15 16,3 1-5-16,0 1-25 15,0 1-13-15</inkml:trace>
  <inkml:trace contextRef="#ctx0" brushRef="#br0" timeOffset="54464.6654">13158 16412 168 0,'0'27'66'0,"0"-19"-36"0,-3-3-24 0,3-5 15 15,0 8 2-15,0-8 3 16,0 0-2-16,0 0-1 16,3 0-12-16,0-8-2 0,3 0 1 15,3-11-6-15,3 6 0 16,0-8-4-16,9 2-3 16,0 6 4-16,-4 5 1 15,1 8-3-15,3 8-1 0,-6 5-2 16,0 1 3-16,-3 4 0 15,0-5 3 1,0 1-10-16,-3-1-4 0,0-5-56 16,2 0-25-16,-2-8 4 15</inkml:trace>
  <inkml:trace contextRef="#ctx0" brushRef="#br0" timeOffset="55275.2304">13649 16364 128 0,'0'-2'49'0,"3"2"-26"0,0 0-12 0,-3 0 18 16,3 5 3-16,0 3 3 15,3 3-13-15,0 7-5 0,-3 3-10 16,0 3-1-16,0-5 1 0,0-3-1 15,0-3 1-15,-3 0-2 16,0 0 2 0,0-5-2-16,0-3 0 0,0-5 10 15,0 0 5-15,0-2-4 16,0-3-1-16,0-9-5 16,0-4-1-16,3 5-5 15,0-6-3-15,6 1 0 16,3-4-1-16,0 6-3 15,3 3 2-15,0 0-4 16,2 2 1-16,-2-2-14 16,3 8-5-16,0 5-21 0,-3-3-10 15,3 3-11 1,0 0-18 0,-4 0 30-16,1 3 43 15,-3-3 26-15,-3 8 28 0,-6-3 12 16,3 3-20-16,0 3-9 15,0-1-7-15,0 1-4 16,0-1-8-16,0-2 1 0,3 3 4 16,0-8 4-16,3-3 2 15,0 0-6-15,-1 0-3 16,1-8-3-16,0 0-2 16,-3-3-3-16,-3-2-2 15,-3 0 3-15,-3-1 0 0,-6 1-4 16,-3 3-1-16,-3 10 1 15,-3 2 2 1,-2 6-2-16,-4 3-2 0,3 5-1 16,3 2 0-16,3 3 5 15,3 3 1-15,3-5-3 16,9-3-1-16,6 2-6 16,3-5 0-16,6-5-38 15,6 0-14-15,3-5-43 16</inkml:trace>
  <inkml:trace contextRef="#ctx0" brushRef="#br0" timeOffset="55635.2394">14215 16354 248 0,'-27'0'93'0,"12"8"-50"0,-3 0-48 15,12 0 17-15,-2 5-3 16,-4 3 2-16,3 8-3 0,3-3 0 15,3 0-5-15,3-3-2 0,6-2 0 16,3-2-1-16,3-6 2 16,5-3-3-16,-2-5 0 15,0-3 1-15,0-5 0 16,-3-5-5-16,-3 0 1 16,0-3 4-16,-3-3 2 15,-3 1 4-15,0-1 1 0,-3 11 1 16,3 3 0-1,-3 2-9-15,0 6-1 16,3 8-2-16,3 5 2 16,0-3 1-16,0 5 1 0,2-4 0 15,1-1 0-15,0 0-25 16,0 0-8-16,0-5-23 16,0-5-7-16,0-6-27 15</inkml:trace>
  <inkml:trace contextRef="#ctx0" brushRef="#br0" timeOffset="55848.0451">14420 16092 208 0,'0'-8'79'0,"0"8"-42"0,0 3-37 16,3 2 16-16,-3 6 2 15,3 4 3-15,-3 17 5 0,0 13 3 16,0 3-15-16,0 2-4 0,0-2 1 15,3-3-7-15,0 0-2 16,0-8-6-16,0-8 0 16,3-5-47-16,0-9-18 15,3-1-44 1</inkml:trace>
  <inkml:trace contextRef="#ctx0" brushRef="#br0" timeOffset="56010.1124">14670 16378 260 0,'-6'5'96'0,"6"3"-52"0,0 10-51 16,0-7 14-16,-3 8-7 15,0-6 0-15,0 5 4 16,0-4 2-16,1-1-2 16,7 0-20-16,-8-2-7 0,6-1-86 15</inkml:trace>
  <inkml:trace contextRef="#ctx0" brushRef="#br0" timeOffset="56188.4677">14661 16269 296 0,'-23'-21'110'0,"14"16"-60"0,12-1-61 15,-3 4 16-15,0-3-20 16,3 2-5-16,3-8-11 0,3 6-6 15,2-6-49-15,1-2-19 16,3 0 35-16,0-3 17 16</inkml:trace>
  <inkml:trace contextRef="#ctx0" brushRef="#br0" timeOffset="56360.574">14849 16052 204 0,'15'-5'77'0,"-9"10"-42"0,-3 9-28 0,0-7 18 15,0 7-7-15,0 4 0 16,0 9 1-16,-3 12 0 0,0 6-10 15,0 0-5-15,0-5-3 0,0 5 1 16,0-5 1 0,0-6-19-16,0-5-7 15,0-8-83-15,3-2-48 16,3-11 70-16</inkml:trace>
  <inkml:trace contextRef="#ctx0" brushRef="#br0" timeOffset="56715.8367">14763 16264 284 0,'-9'-3'107'0,"6"3"-58"0,6 0-59 0,-3 0 14 16,6 3-1 0,0 0 5-16,3-3-2 0,2 0-1 15,4-3-2-15,3 3-3 16,-3 0 1-16,3 0-6 15,3 0 1-15,-6 0 0 0,0 0 2 16,-1 3 1-16,1 5 1 16,-3 5 0-16,0 5 0 15,0-2 0-15,0 3 0 16,0-1 4-16,0 1 2 16,0-3 2-16,0-1 0 15,-4 1-4-15,1 3-1 16,3-11-1-16,-3 2-2 15,3-2 1-15,0 0 1 0,0-2-23 16,0-6-11-16,0 0-21 16,-3 0-9-1,0 0-40-15</inkml:trace>
  <inkml:trace contextRef="#ctx0" brushRef="#br0" timeOffset="57199.0843">15239 16335 176 0,'6'-8'66'0,"-3"-5"-36"0,0 21-9 0,-3-3 25 15,0 1-11-15,-6 2 0 16,-3 15 2-16,-9 7 3 0,-6 1-21 16,-6 20 0-16,-2-4 2 0,-4 11-8 15,3-5 0-15,3-2-7 16,4-9-4-16,5-5-19 15,3-5-6-15,3-11-73 16,6 3-29-16,3-11 4 16</inkml:trace>
  <inkml:trace contextRef="#ctx0" brushRef="#br0" timeOffset="58427.0798">11542 16669 140 0,'-9'-11'55'0,"0"6"-30"0,0 0-7 0,3 5 20 0,-15 0-10 16,-2 0-1-16,-4 10-5 16,-3 9 1-16,-3 10-13 15,1 8 5-15,2 8 3 0,6 8-8 16,6 2-3-16,15-4-4 16,6-6 0-16,12-3-4 15,6-10 0-15,18-1-21 16,2-9-10-16,1-7-31 15,6-12-10-15,2-3-14 16</inkml:trace>
  <inkml:trace contextRef="#ctx0" brushRef="#br0" timeOffset="59104.487">11563 17039 140 0,'0'0'52'0,"3"8"-28"0,-3 3-8 15,3-3 16-15,0 10-9 16,0 14 0-16,3 2-10 15,-3 9 0-15,0-6-8 16,-3 0 6-16,3 2 2 0,0-7-2 0,-3-5 1 16,0-6-1-16,0-5 3 15,0-6-3-15,0-10-1 16,0-10-9-16,0-6-2 16,0-5-9-16,-3-11-2 15,0-8-2-15,0 0-1 16,0 3 8-16,0-5 3 15,3 2 4-15,3-5 2 16,3 6-1-16,0 2-1 16,8 10 5-16,4 1 4 15,0 7-1-15,0 11 1 16,0 3 6-16,0 16 4 0,-3 2 0 16,0 3 0-16,-7 0-6 15,-5-1-3-15,-3 7-5 16,-3-4-4-16,-2-5 2 15,-1 1 2-15,-9 2-15 16,-3-6-8-16,0-5-27 16,3-5-11-16,0 0-12 15,3 0-4-15,3-5-13 16</inkml:trace>
  <inkml:trace contextRef="#ctx0" brushRef="#br0" timeOffset="59689.1926">11792 16968 180 0,'0'18'68'0,"6"-7"-36"0,3 5-35 15,-6-8 13-15,0 2 8 0,0-2 8 16,-3 5 9-16,0-7 3 16,0 2-20-16,0-3-6 0,0 3-1 15,0-8-3-15,0 0 3 16,0-3-4-16,0-2-2 15,-3-3 4-15,3-3 2 16,0-2-6-16,3 5-3 16,3-10-1-16,0 4-1 15,3-1 0-15,3-1 0 16,5 8-5-16,1 3-1 16,0-1-13-16,-3 4-3 0,0 4-10 15,-3 1-5-15,0 0-11 16,0-3-3-16,-3 0 4 15,-3 5 3-15,-1-5 23 16,1 0 16 0,0 5 11-16,-6-5 24 15,0 8 13-15,0-3-7 16,-3 3-1-16,0 3-11 16,0 2-5-16,3 3-11 15,0 2 1-15,3 1 4 0,3-3-1 16,0-3 3-16,3-2-2 15,0-6 2-15,0-5 3 16,6-5 3-16,-3-3-11 0,0-5-3 16,-3-3-5-1,-3 2 1-15,0-1 0 16,-9-9 1-16,-3 8-2 16,-3-3 1-16,0 6-11 0,-3 3-4 15,0 2-21-15,3 2-6 16,0 4-13-16,3 10-47 31,3 0-23-31,3 2 33 16</inkml:trace>
  <inkml:trace contextRef="#ctx0" brushRef="#br0" timeOffset="60139.0716">12191 16949 200 0,'-6'0'77'0,"6"0"-42"0,-6 3-21 15,3 0 20 1,0 2-6-16,-3 8 0 0,-3 0-11 16,-6 0-5-16,6 9-7 15,-3-4-2-15,9 1 1 0,3-1-2 16,6-5-2-16,0-5 1 16,0 0-1-16,3-5 0 15,0-6 2-15,0-5-8 16,0 3-1-16,-3-5-1 15,0-6 2-15,-3 2 2 16,-3 6 2-16,0-2 1 16,0-6 3-16,0 3-3 15,0 5 0-15,0 8-6 16,0 2 0-16,3 12 1 16,3 7 5-16,0-3 5 15,0 9 14-15,0 5 6 16,-3-1-4-1,-3-4 1-15,0-1-6 0,-6 1-1 16,0-9-6-16,-3-5-3 16,0 1 0-16,-6-1-1 15,-3-8-20-15,0-2-7 16,3-3-19-16,4-8-9 0,2 3-21 16,3-17-7-16,0-1-13 31</inkml:trace>
  <inkml:trace contextRef="#ctx0" brushRef="#br0" timeOffset="60454.7097">12236 17007 200 0,'5'-8'77'0,"1"8"-42"0,3 8-41 16,-3-2 14-16,0 2-5 16,0 2 3-16,0-2 12 15,0 5 8-15,-3-2-13 16,0-3 6-16,0 0 2 0,-3-3-11 15,0 0-3-15,0-2-5 16,0-3 1-16,-3 0 7 16,0-3 5-16,0-2 2 15,0-3 1-15,0-2-9 16,0-4-5-16,3 6 1 0,0-2 1 16,3-1-2-16,0-2-3 15,3 2-3 1,0 4-1-16,9 1-14 0,3 1-6 15,0 2-13-15,0-2-4 16,-1 5-26-16,1-5-7 16,0 5-8-1,-3 0-5-15,-3 0 43 16</inkml:trace>
  <inkml:trace contextRef="#ctx0" brushRef="#br0" timeOffset="60830.7286">12465 16968 152 0,'3'0'81'0,"-3"0"-10"15,0 0-15-15,-3 5-20 16,0 3-5-16,-3-3-17 15,0 1 2-15,0-1 4 0,0 5-13 16,-3 1-4 0,3 5-2-16,3 2-1 0,3-4-3 15,0 4 0-15,3-5 2 16,3-2 2-16,0-3-2 16,0-3 0-16,3-2-1 15,0-6 0-15,-3-2-3 16,0-3 1-16,0-3 4 15,-3-2 2-15,0 0 4 16,-3 0 3-16,0 5 5 0,0-3 3 16,0 9-7-1,0-1-3-15,0 0-4 16,0 3-3-16,3 6 1 0,-3 1-1 16,3 1 0-1,0 6 2-15,-1-4-1 0,4-2-1 16,3 5-15-16,-6-5-5 15,0-2-23-15,9 2-63 16,-3-6 6 0,0-2 2-1</inkml:trace>
  <inkml:trace contextRef="#ctx0" brushRef="#br0" timeOffset="61323.8654">12614 16999 192 0,'-6'0'71'0,"9"0"-38"0,-3 0-39 0,0 0 12 0,0 0 11 16,3 6 9-16,0-1 9 15,-3 3 3-15,0 0-20 16,0 3-6-16,0-1-1 0,0 1-5 16,0-3-1-16,0 5-5 15,0-8 0-15,0 3 0 16,0-5 0-16,0-3 0 15,0 0 0-15,0-3-14 16,0-5-3-16,3-5 2 16,-1 5 4-16,1-3 1 0,0-2 4 15,3 5 6 1,0 0 4-16,0 3 1 16,0 0 2-16,0 10 2 15,0 3 5-15,0 3-2 0,0-1 3 16,-3 1-2-16,0-3 0 15,0 2-5-15,0-4-3 16,0-4-5-16,3-2 0 16,0-2 0-16,0-4 0 15,3-4-5-15,0-4 1 16,0 9 0-16,0-3 2 16,5 3-1-16,-2 2 1 15,6 6 6-15,-3 2 2 16,0 6 0-16,-3-3-1 15,0 5-3-15,-3-2-2 16,0-4-39-16,0 1-19 0,-4-2-67 16</inkml:trace>
  <inkml:trace contextRef="#ctx0" brushRef="#br0" timeOffset="62120.6187">13087 16888 152 0,'0'-2'57'0,"3"4"-30"0,-3-2-14 15,3 8 17-15</inkml:trace>
  <inkml:trace contextRef="#ctx0" brushRef="#br0" timeOffset="62390.3815">13102 16920 344 0,'6'19'44'0,"3"-3"-22"16,-3 7-7-16,-1-2-4 0,1 1-2 16,0-4 0-16,-3-5-5 15,0 1-1-15,-3-1 5 16,0-8 3-16,0-5 0 16,0 0 3-16,-3-5-7 15,0-8-2-15,0-1-5 0,3-4-3 16,3-6 2-16,3-2 0 15,3-3 5-15,0 7 2 16,3 1-2-16,6-3-1 16,6 16-6-16,-3 0-2 15,-1 6-16-15,1-1-6 16,0 6-17-16,-6-1-5 16,-3 1-16-16,-3 5-4 15,-3-3-16 1</inkml:trace>
  <inkml:trace contextRef="#ctx0" brushRef="#br0" timeOffset="62768.6613">13337 16902 192 0,'-6'-14'71'0,"3"14"-38"0,0 0-23 0,3 0 17 0,0 0-7 16,0 11 1-16,0 0-3 16,3 4 0-16,0 1-9 15,0 3 1-15,3 5 1 0,0-3-4 16,3-3-2-16,0-4-2 15,3-4 0-15,-4-5 0 16,10-5 3-16,-9-5-1 16,6-3 2-16,-3-8-6 15,-3-8-1-15,-3 9 0 16,0-9 0-16,-3 5 2 16,0 3 1-16,0 3 3 15,0 3 1-15,-3 10-3 16,3 10-3-1,0 6 0-15,3-3-1 16,0 6 0-16,0-6 0 16,0 6 0-16,0-6-20 0,-1-5-7 15,1 2-13 1,0-7-5-16,0 2-8 0,0-10-3 16,0 2-4-1,0-2-27-15,0-8 21 16</inkml:trace>
  <inkml:trace contextRef="#ctx0" brushRef="#br0" timeOffset="63082.7684">13578 16896 204 0,'0'6'77'0,"3"-1"-42"0,0 16-32 0,0-8 17 15,0 1 3-15,0-1 6 0,-3 5-5 16,0-5 0-16,0-2-13 16,0 0-2-16,0-6-2 0,0 3 1 15,0-11 2 1,0-2-1-16,3-3-5 15,3-13 0-15,0-3-4 16,3 6-1-16,0-1 1 16,2 3 0-16,-2 6 4 15,3 2 5-15,3 5-5 16,3 6 0-16,0 10-2 16,-3 0-2-16,-3 6 1 15,-3-6 1-15,-3 0-17 0,3 0-4 16,-1 0-22-16,-2-5-9 15,3-2-17-15,0-6-9 16,0 0-2 0,0-3-13-16,0-8 39 15</inkml:trace>
  <inkml:trace contextRef="#ctx0" brushRef="#br0" timeOffset="63320.2146">13893 16857 216 0,'0'-14'82'0,"3"12"-44"0,-3-4-11 0,0 6 29 16,0 0-11-16,-3 0-4 15,3 0-21-15,-3 3-10 16,1 2-6-16,-1 6-6 0,3-3-1 16,3 13 2-16,5 3 0 15,1-3 3-15,-3 3 1 0,0-3 3 16,-9 5 1-16,0-4-1 16,-3-4 1-16,-3-5 0 15,1 1 1-15,-1-9-13 16,-3 3-6-16,0-8-22 15,3-3-6-15,3-7-33 16,6 2-12-16,3 0-30 16</inkml:trace>
  <inkml:trace contextRef="#ctx0" brushRef="#br0" timeOffset="63754.83">14325 16899 100 0,'-9'0'38'0,"6"-3"-20"0,-3 6-8 0,3 0 12 15,0 2 12-15,-3 0 8 16,0 6-5-16,3 2-2 16,-3 3-19-16,0 0-3 0,3 10 0 15,3 3 2-15,3-2 3 0,3 2-6 16,3-5-2-16,3-3-1 16,6-13 1-16,6-6 1 15,-3-4 1-15,-3-9-6 16,-3-5-2-16,-4-5-2 15,-5 3-2-15,-3-4 1 16,-9-9 1-16,-6 4-1 16,-2 6-1-16,-1-3-2 15,-3 8 1-15,0 3-19 16,0 3-7-16,6 4-21 16,0-2-8-16,3 8-52 15</inkml:trace>
  <inkml:trace contextRef="#ctx0" brushRef="#br0" timeOffset="64102.7967">14429 16875 228 0,'3'27'88'0,"3"-1"-48"0,0 11-42 0,-3-24 17 16,3 3-2-16,0 0 2 15,3-3-4-15,0-2 1 16,0-6-7-16,3 0-1 0,-3-5 0 15,3-5-9-15,-4-3-4 16,-2-5 2-16,0-8 2 16,-3-3-2-16,-3 6 0 15,0-4 6-15,0 4 5 16,0 10 4-16,0 3 3 16,0 5-1-16,0 13-1 0,3 8-3 15,3-2-1-15,0 7-1 16,0-2 0-16,3-3-5 15,3-3-1-15,0-4-6 16,3-6 0-16,0-3-29 16,0-10-11-16,-4-3-15 15,1-6-4-15,0-12-9 16</inkml:trace>
  <inkml:trace contextRef="#ctx0" brushRef="#br0" timeOffset="64269.1614">14676 16608 252 0,'-3'5'93'0,"6"8"-50"0,0 17-46 16,0-12 16-16,-3 14-1 15,3 7 3-15,-3 6-8 0,0 3-2 16,0-3-3-16,0 0-4 0,0-5-1 16,0-9-36-16,0-4-16 15,-3-9-54 1</inkml:trace>
  <inkml:trace contextRef="#ctx0" brushRef="#br0" timeOffset="64466.5764">14492 16804 312 0,'6'-3'115'0,"6"3"-62"0,11 0-62 16,-8 0 18-16,12-3-7 15,9 1 3-15,3-6-11 16,2-3-3-16,4 9 4 16,-1-4-64-16,1 1-25 0,-6 10-15 15</inkml:trace>
  <inkml:trace contextRef="#ctx0" brushRef="#br0" timeOffset="64928.4677">15221 16896 212 0,'-9'-10'82'0,"3"10"-44"0,-3 2-31 0,6-2 20 15,-3 8-7-15,-3-2-2 16,0 4-4-16,-5 6 1 0,2 3-8 16,3 2-2-16,3 3 1 15,6-3-5-15,6 3-3 0,3-9 1 16,6-1 2-16,2-1 6 15,-2-10 4-15,6-6 0 16,-3-5 3-16,-3-5-5 16,3 5-1-16,-9-5 0 15,-3-3 2-15,-12-6-1 16,-6 1 0-16,-3 3-8 16,-3-1 0-16,0 6-14 15,0 5-7-15,3-2-25 16,3 2-8-16,4 5-33 15,5-8-56 1,6 6 34-16</inkml:trace>
  <inkml:trace contextRef="#ctx0" brushRef="#br0" timeOffset="65170.0464">15400 16605 236 0,'9'-24'90'0,"-6"17"-48"0,-3-4-20 0,0 11 28 16,-3 0-6-16,-3 0 1 15,-3 8-16-15,0 0-8 16,0 8-12-16,0 7-8 0,3 15-4 16,0 4 2-16,3 0 2 15,3 8-5-15,0 1 1 16,3-9-1-16,3 0-1 16,0-7-16-16,0-9-7 15,0-5-25-15,0-5-9 0,0-5-60 31,-3-8-32-31,-3-3 76 16</inkml:trace>
  <inkml:trace contextRef="#ctx0" brushRef="#br0" timeOffset="65320.0714">15188 16849 320 0,'0'-6'121'0,"9"6"-66"0,9-5-66 15,-6 2 16-15,12-2-6 16,3 0 0-16,5-3-15 15,7-5-6-15,12-1-86 0,2-4-39 16,1-3 54-16,5-3 28 16</inkml:trace>
  <inkml:trace contextRef="#ctx0" brushRef="#br0" timeOffset="66157.3083">15715 16841 188 0,'-3'0'71'0,"3"2"-38"0,3 6-36 0,-3-2 11 16,9 4 5-1,-3 9 6-15,0 5 10 0,0-1 4 16,-3-1-17-16,0 1-5 0,0-2-3 15,-3-2-4-15,0-3-1 16,0-3 1-16,0-2 0 16,0-3 2-16,0-3 1 15,0-5 1-15,0-5 0 16,0-3-9-16,0 0-4 16,3-11-2-16,0-5 1 15,3 1 2-15,0-1 2 16,0 3-1-16,0 5 1 0,0 3 2 15,0 5 2-15,-1 2 5 16,1 6 4-16,0 6-4 16,0 4 1-16,-3 6-3 15,-3-3 2-15,0 1 0 16,0-4 3-16,0-2-5 16,0-3-1-16,0 1-2 15,0-6 1-15,3-3-4 16,3-10-2-16,3-3 2 15,0 0 2-15,0 3-2 16,3 2-2-16,0 6 6 16,0 0 3-16,0 5-1 15,-3 13 0-15,0 0-1 16,-1 0 0-16,-2 6-5 16,0-6-1-16,-3 0-17 0,0-2-7 15,0-3-34-15</inkml:trace>
  <inkml:trace contextRef="#ctx0" brushRef="#br0" timeOffset="66520.6782">16087 16902 252 0,'3'8'93'0,"9"-3"-50"0,0 8-52 15,-6-5 14-15,3-3 6 16,0 1 5-1,-3-4 7-15,3 1 3 16,3-3-13-16,-3-5-6 0,-1-1 0 16,-2 1-4-16,0-3 0 0,-9 3-3 15,0-3-3-15,-3-5-3 16,-5 7 1-16,-1-4 1 16,-6 4 2-16,0 1 3 15,3 5 2-15,-6 5-1 16,3 1 1-16,6 4-4 15,4 1 0-15,5 2 7 16,3 3 6-16,5 0-2 0,4 0 0 16,3 0-6-1,0-1-1-15,3-1-3 16,0-1-3-16,0 0-23 16,3-8-10-16,-3-2-41 15,2-3-16-15,1-3-11 16</inkml:trace>
  <inkml:trace contextRef="#ctx0" brushRef="#br0" timeOffset="67035.5028">16245 16862 196 0,'0'0'74'0,"0"8"-40"0,3 5-31 15,-3 3 15 1,0 0 15-16,0 5 9 15,0-2-7-15,-6-1-1 16,6 1-19-16,0-4-9 0,0-1-2 16,0-4-5-16,0-4 0 0,0-4-1 15,0-2 0-15,3-2-3 16,0-9 1-16,3-2-3 16,0-6 2-16,0-2 3 15,3 0 1-15,0 2 3 16,0 6 3-16,2 3 2 15,1 2 3-15,0 8-1 16,-3 5 0-16,0 3 1 16,-3 5 1-16,-3 0-3 15,0 1 0-15,0-9-5 16,0 3-2-16,0-3-3 16,0-5-1-16,3 0-3 15,0-5-1-15,3-3 1 16,3 0 2-16,-3 3 2 0,0-1 1 15,5 12 3-15,1 2 3 16,-6 2 2-16,0-2 1 16,-3 5-4-16,0 0-1 15,0 1-8-15,0-1-2 16,0-5-20-16,0-3-10 16,3-5-17-16,0 0-6 0,0 0-14 31,0-5-45-31,0-8 27 15</inkml:trace>
  <inkml:trace contextRef="#ctx0" brushRef="#br0" timeOffset="67299.3912">16590 16883 200 0,'-6'0'77'0,"6"5"-42"0,-3 9-39 16,3-9 13-16,0 8 8 16,0 3 8-16,0 3-1 15,6-1-2-15,0 1-12 16,9-4-2-16,0-1-1 0,3-4 5 15,0-4 3-15,0-6-2 16,-1-6 2-16,-2-2-2 16,0-2 0-16,-6-4-7 15,-3-4-2-15,-6-3 0 16,-3 2 0-16,-6 3 0 0,-9 1 0 16,-3 1-11-16,1 1-3 15,-1 5-15-15,0 5-4 16,3 3-18-16,0 3-8 15,6-3-58 1</inkml:trace>
  <inkml:trace contextRef="#ctx0" brushRef="#br0" timeOffset="67649.3957">16784 16902 204 0,'9'13'77'0,"0"8"-42"0,2 3-41 0,-5-11 12 0,-3-5 7 16,0-3 8-16,0 6 14 15,0-9 6-15,0 6-22 16,-3-8-8-16,0 0-6 0,0 0-1 16,0 0 2-16,-3-2 3 15,0-6 2-15,0-3-1 16,0-7-1-16,0 5-5 15,3-1-1-15,0 1 1 16,0 0 0-16,3 5 4 16,0-3 3-16,3 1-6 15,3-1-3-15,0 8-1 16,9-2 1-16,0 0-17 16,0 5-4-16,-3 0-44 15,3 0-19-15,-4 0-43 16</inkml:trace>
  <inkml:trace contextRef="#ctx0" brushRef="#br0" timeOffset="67840.8513">17016 16857 288 0,'0'0'110'0,"3"0"-60"0,3 5-63 0,0 3 17 16,0-3-4-16,0 8 2 15,0 9 6-15,3-7 5 0,2 1-7 16,1-2-5-16,3-1-2 15,-3-3-8-15,0-2-2 0,-3 3-25 16,0-9-11-16,0-2-5 16,3 0-1-16,0-15-32 15</inkml:trace>
  <inkml:trace contextRef="#ctx0" brushRef="#br0" timeOffset="68048.4599">17272 16796 272 0,'-3'-6'101'0,"0"14"-54"0,-6 8-42 16,6-5 24-16,-3 5-1 16,-3 13 6-16,-9 8-4 15,3-3 0-15,-2 11-17 16,-7 0-8-16,3 3-3 0,3-3-7 16,3-5 1-16,0-3-20 15,3-8-7-15,3-6-24 16,0-9-8-16,7-1-26 15,2-8-50-15,2-10 32 16</inkml:trace>
  <inkml:trace contextRef="#ctx0" brushRef="#br0" timeOffset="68337.2718">17459 16536 240 0,'9'6'90'0,"3"2"-48"0,3 10-23 16,-6-5 29-16,9 14 0 16,3 13 4-16,0 10-6 15,-1 3-4-15,-5 0-23 16,-3 0-5-16,-6 2 0 0,-9-7-6 15,-9 2 0-15,-9-2-20 16,-5-3-6-16,-4-6-43 16,-15-7-17-16,1-5-86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28:06.027"/>
    </inkml:context>
    <inkml:brush xml:id="br0">
      <inkml:brushProperty name="width" value="0.05292" units="cm"/>
      <inkml:brushProperty name="height" value="0.05292" units="cm"/>
      <inkml:brushProperty name="color" value="#FF0000"/>
    </inkml:brush>
  </inkml:definitions>
  <inkml:trace contextRef="#ctx0" brushRef="#br0">14325 11017 80 0,'3'-5'33'0,"-3"8"-18"0,3-3-9 0,-3 0 9 0,0 0 0 16,3 0 4 0,-3 0-2-16,0-3 1 15,0 3-5-15,0 0-3 16,0 0-3-16,0 0 0 16,0 0-4-16,0-3 3 0,0 1 0 15,0-1 0-15,-3 0 1 16,0 3-4-16,0-2 0 0,0-6-1 15,-3 8 1-15,0 0 0 0,0-5 3 16,0 7-3-16,0-7-2 31,-3 5 2-31,0-3 2 16,1 1 0-16,-1-1 2 0,3 6-4 16,-9-6-2-16,0 8-3 15,0-7 1-15,-3 7 3 16,0 0 1-16,-3 0-4 15,1 1-1-15,-1-1 3 16,-3 0 3-16,0 3-6 16,0-2 0-16,4-4 2 15,-10 3 2 1,3 1-3-16,0-1 3 0,3 0 1 0,1 1-4 16,-1-4-1-16,-3 4 1 31,-3-4 0-31,0-2 1 0,1 3 2 0,-1-3-3 15,0 3 0-15,0-3 1 16,1 0 2-16,2 0-3 16,-6 0 0-16,3-3 3 15,1 0 1 1,-1-2-4-16,0 0 1 16,0-1 0-16,0-2 0 15,1 0 0-15,-1-5 0 16,0 3 0-16,-3-6 2 0,4 0 1 15,-1 0 3-15,0 0-3 16,3-2-2-16,-5 2 0 16,2 0 1-16,0 0-1 15,3-2-1-15,0-1-2 16,1 3 1-16,2-2 1 0,0 2 0 16,-3-8 0-16,6 3 0 15,1 0 0-15,-1-1 2 16,3 1-1-1,0 0 2-15,-3-8-4 16,3-3 0-16,0 3 1 16,4 0 0-16,-1 0 0 15,3 0 0-15,3-3 0 0,3 3 0 16,3 2 0-16,0-2 0 16,3 0 0-16,6-2 0 15,0-1 0-15,3 0 0 16,0-5 0-16,3 0 2 15,0 3-3-15,2-1-2 16,1 3 2-16,6 1 2 16,0-4 0-16,6 6-1 15,3 0 1-15,2 0-1 16,7 0 0-16,0 2 0 0,-1 4-3 16,4-1 2-16,0 3 1 15,-4-1 2-15,1 4-3 16,0-1 0-16,-3-2 1 0,-4 3 0 15,4 4 0-15,-6-1 2 16,-3 7-1-16,-4 2-1 16,-5 1 1-16,-3 2-1 15,-3 1 0-15,0-1 0 16,-3 3-5-16,-3 0 1 31,-3 5-66-31,-3 3-22 16</inkml:trace>
  <inkml:trace contextRef="#ctx0" brushRef="#br0" timeOffset="545.2509">13370 9599 108 0,'-15'-18'44'0,"12"15"-24"0,0 0-10 0,3 3 12 0,0-2 3 16,-3 2 4-16,3-3-11 31,0 0-3-31,0 1-9 16,0-1-6-16,0 3-1 0,0 0-1 0,0 0-2 15,0 0-17-15,0 0-9 16,0 0-24 0,0 0-24-16,0 0 28 15,0 0 28-15,-3 0 19 16,0 0 14-16,0-3 5 15,0 3 12-15,-3-2 4 16,3-1 1-16,0-2 2 0,0 2-4 16,0 1-1-16,0 2-9 15,0 0-2-15,3 0-11 16,0 0-7-16,0 0-4 16,9 2 2-16,3 1 2 15,3 2 0-15,21-2 2 16,-1-1-4-1,1 1 0-15,-3 2-1 16,-7-2 0-16,-2 2 2 16,-6 1 0-16,-3-1-3 15,-3 0 2-15,-15 14 5 16,-6 2 7 0,-3 0 3-16,-3 3-3 15,0-3-1-15,0-2-6 0,1-1-1 16,2-2-1-1,0-3 1-15,6 0-4 16,0-2 0-16,15 2 3 16,0-2-36-16,6-6-17 15</inkml:trace>
  <inkml:trace contextRef="#ctx0" brushRef="#br0" timeOffset="5948.2892">20460 12737 56 0,'-3'0'24'0,"0"0"-12"0,0 3-3 0,3 5 9 16,-3-8 1-16,0 5 3 16,0 0 1-16,0-7 1 15,-3-1 0-15,3 0 0 16,-3 1-5-16,0-1 1 16,3 0-11-16,0-5 3 0,0 3 4 15,0 0 1-15,0 0-1 16,3-3-4-16,3 0 0 15,6-3-5-15,3 0-2 16,6-2-2-16,6-3 0 16,5 3-2-16,4 3-1 15,3 2-2-15,3 5-1 16,-4 8-1-16,-2 3 3 0,-6 5-2 16,-6 9-1-1,-6 1 3-15,-6 1 0 0,-9 3 3 16,-6-1 3-1,-3-5 0-15,0-5 2 0,0-3-4 16,3-2-2-16,3-3-3 16,0-3 1-16,6 3-4 0,6 0 1 15,0 3 2-15,3 2 1 16,-3 0-2-16,-1 0 0 16,-8 1 4-16,0-4 1 15,-8 1 8-15,-1-1 4 16,-6 1-1-16,-3-3 2 15,0-3-8-15,0-2-4 16,0-3-2-16,0 0 1 16,4 0-10-16,2 0-4 15,3 0-56-15,6 0-23 16,3 5-10 0</inkml:trace>
  <inkml:trace contextRef="#ctx0" brushRef="#br0" timeOffset="6840.6465">20501 13277 140 0,'-11'-3'55'0,"5"3"-30"0,0 0-3 15,3 0 20-15,3 0-7 16,0 0-1-16,3-2-15 16,3-1-6-16,3-2-8 15,8-3 1-15,4 0 0 0,3 2-2 0,0 4-3 16,0 2 0-16,-1 8 1 15,-5 0-8 1,-3 2-3-16,-3 3 7 16,-6 6 5-16,-6-1 1 15,-6 1 1-15,-9-3-6 0,0 0-1 16,-5 0 1-16,-1 0 2 16,3-3 2-16,3-3 3 15,3-2-1-15,3-2 2 16,6-1-9-16,3 0 0 15,9-2 6-15,6-1 7 16,6-2-1-16,6 0 2 16,8 0-5-16,1 0-2 15,3 0-5-15,-4 0-2 16,-2 0-26-16,-6 3-11 0,-6 2-82 16</inkml:trace>
  <inkml:trace contextRef="#ctx0" brushRef="#br0" timeOffset="7463.3637">20522 13872 112 0,'-12'5'44'0,"12"-2"-24"0,0-3-2 0,0 0 20 0,0 0 3 16,0 0 3-16,0 0-11 15,0 0-3-15,3 0-17 16,3-5-8-16,6-8-1 0,0-3-3 16,-3 0 2-16,0-3-7 15,0-2 1-15,0 3 1 16,-3-1 3-16,0 6 0 16,-3 2-1-16,0 3-4 15,0 3-2-15,3 16-2 16,0 7 2-1,0 6 4-15,-1 0 1 16,1 5 1-16,0 3 0 16,0-1 0-16,3 1 0 0,-3 5 0 15,0 0-33-15,-3-2-13 16,0-4-48 0</inkml:trace>
  <inkml:trace contextRef="#ctx0" brushRef="#br0" timeOffset="7672.8394">20493 14161 248 0,'-9'-6'93'0,"6"6"-50"0,3 0-55 16,0 0 13-16,6 0 7 16,2 3 6-16,4-3 11 15,9-3 5-15,12-5-16 16,6-2-4-16,5 4-2 0,1-4-7 15,3-1-2-15,-7 3-47 16,-5 11-20-16,-9 5-51 16</inkml:trace>
  <inkml:trace contextRef="#ctx0" brushRef="#br0" timeOffset="8288.944">20591 14491 196 0,'-15'-13'74'0,"0"13"-40"0,-3 21-44 16,12-5 11-16,0 5-5 15,-3 3 2-15,3 2 10 16,3 12 4-16,6-7-5 15,9 1 5-15,6-3 1 0,9-5 7 16,12-8 4-16,2-8 1 16,4-8 2-16,0-16-9 31,-4-5-3-31,-5-6-4 16,-6-10 0-16,-12-8-2 0,-12-8 2 15,-12 6-4-15,-9 4 1 16,-12 4-5-16,-3 4 0 15,-3 9-14-15,1 7-8 16,-4 11-43-16,-3 8-18 0,4 16-40 16</inkml:trace>
  <inkml:trace contextRef="#ctx0" brushRef="#br0" timeOffset="8712.3192">20341 15333 296 0,'-3'2'110'0,"3"-2"-60"0,6-2-65 15,0 2 16-15,3 0-7 16,5-3 1-16,1 0-6 15,3 1-3-15,0-1 8 16,0 0-4-16,-3 3 2 0,3-2-16 16,2 2-4-16,-2 0-43 15,0 0-46 1,0 2 36-16</inkml:trace>
  <inkml:trace contextRef="#ctx0" brushRef="#br0" timeOffset="9082.736">20668 15200 104 0,'-6'-13'38'0,"6"13"-20"0,0 0-23 0,0 0 6 16,0 0 16-16,0 0 9 16,0 0 11-16,0 0 7 15,0 0-11-15,0 0-4 16,0-3-17-16,3-2 1 0,3 0 3 15,-3-6-4 1,3 1-2-16,0-6-1 16,3 0 1-16,3-3-3 15,-3 1 1-15,-3-6 1 16,0 3 2-16,0 5-1 16,0 5-1-16,-3 4-8 15,0 20-4-15,2 8-2 16,1 13 3-16,3-2 3 15,0 5 0-15,0 3-1 16,3-1 1-16,0 4 1 16,0-3-19-16,-3-3-6 15,0-6-45-15,-3-7-21 16,0 0-12 0</inkml:trace>
  <inkml:trace contextRef="#ctx0" brushRef="#br0" timeOffset="9243.673">20680 15454 316 0,'-12'-8'118'0,"12"8"-64"0,0 0-56 16,3 0 22-16,6 0-10 15,12 0 0-15,6-5-6 16,11-3-1-16,7 6-1 16,3-4-4-16,-1 4 1 0,-2 4-48 15,-3 1-19-15,-7 2-65 16</inkml:trace>
  <inkml:trace contextRef="#ctx0" brushRef="#br0" timeOffset="9593.9704">20323 16005 260 0,'9'-3'96'0,"-6"3"-52"0,0-3-54 15,3 3 16-15,3 0-6 16,3-2 2-16,5-1-1 16,1 0-1-16,3 1 1 15,0-1-10-15,6 0-2 0,-1 1-60 16,1-1-63-16,0 3 34 16</inkml:trace>
  <inkml:trace contextRef="#ctx0" brushRef="#br0" timeOffset="9944.0295">20644 15928 148 0,'-9'-11'57'0,"9"11"-30"0,0-8-16 16,0 8 31 0,9-8-11-16,0-2 0 15,3-3-2-15,6-1-16 16,3 1-1-16,3 5-1 0,-4 3-9 15,1 10 0 1,-3 11-2-16,-6 5 0 16,-6 6 0-16,-9 12 0 15,-9 1 0-15,-9 0 2 16,0 0 5-16,4-6 4 0,2-8 13 0,3-7 10 16,3 2-7-16,6-8-3 15,6-2-6-15,12-6-1 16,6-5-7-16,11-2-4 15,7-1-3-15,0 0 0 16,2 3-26-16,-5 3-10 16,-3 5-43-16,-6 2-18 15,-9 19-35 1</inkml:trace>
  <inkml:trace contextRef="#ctx0" brushRef="#br0" timeOffset="10388.6593">20638 16603 204 0,'6'-11'77'0,"-3"8"-42"0,6-5-30 0,-3 8 19 16,0 0 0-16,-3 0 5 15,0 0 13-15,0 0 8 0,-3 0-26 16,-3 0-7-16,0 0-2 0,-3 0-9 15,0 0-1-15,0-2-3 16,0 2-2-16,3-3 1 16,0 3-1-1,0-2-3-15,3-1 0 0,0 3 2 16,0 0 0-16,3 0-4 0,-3 0 1 16,0 0-25-16,0 0-8 15,0 5-63 1,3 6-67-16,-3-3 46 15</inkml:trace>
  <inkml:trace contextRef="#ctx0" brushRef="#br0" timeOffset="10721.9376">20659 16888 164 0,'-6'8'63'0,"6"-8"-34"0,-3 6-38 0,3-6 9 16,0 0 11-16,0 0 9 0,0 0 15 16,3 0 6-16,-3 0-22 15,3 0 0-15,-3 0 2 0,3 0-12 16,0 0-5-16,-3 0 0 16,0 0 1-16,0 0 7 15,0 0 4-15,0 0-8 16,0 0-2-16,0 0-6 0,3 0-1 31,-3-3-1-31,3 0 0 16,-3 3 2-16,3 0 0 0,-3 0-3 0,0 0 0 15,0 0-20-15,0 0-8 16,0 3-30-16,0 0-12 0,0 10-23 16</inkml:trace>
  <inkml:trace contextRef="#ctx0" brushRef="#br0" timeOffset="11055.2238">20623 17267 192 0,'-5'0'71'0,"2"5"-38"0,9-2-41 15,-6-3 10-15,2 0 12 0,4-3 10 16,0-2-3-16,0 5 0 16,3-6-12-16,-3 6-3 15,0-2-2-15,-3-4 2 0,-3 6 1 16,0 0 14-16,0 0 9 16,0 0-14-16,0 0-4 15,0 6-9-15,0-6-3 16,0 2-2-16,0-2 0 15,0 0-3-15,0 0-1 16,0 0-19-16,0 0-7 0,0 0-49 16,0 0-62-1,0 6 35-15</inkml:trace>
  <inkml:trace contextRef="#ctx0" brushRef="#br0" timeOffset="22398.226">19957 17555 104 0,'-12'0'38'0,"9"0"-20"0,0-3 10 16,3 3 19-16,0-5-5 15,0 5-2-15,0 0-11 16,0 8-6-16,3 3-13 16,3 18 11-16,0 8 6 0,0 13-10 15,-3 3-2-15,0 3-9 0,-3-1-2 16,0-2 0-16,0-5 0 16,0-6-7-16,0-13-2 15,0-2-25-15,0-9-10 16,3-5-28-1,0-13-12-15,3-8-10 16</inkml:trace>
  <inkml:trace contextRef="#ctx0" brushRef="#br0" timeOffset="22684.6712">20156 17841 204 0,'-3'0'77'0,"6"0"-42"0,-3 0-43 15,0 0 12-15,-3 0-4 16,0 8 0-16,-9-3 4 16,-6 3 5-1,1-3-5-15,-4 3 5 0,0 5 1 0,0-2-1 16,3-3 0-16,3-3-1 0,3 3 2 16,3-2-3-16,7-1-2 15,4-3-2-15,7 4-3 16,3 2 5-16,6 5 1 15,9 0-2-15,0 0-3 16,0 1 0-16,-4 1-1 16,-2-1-25-16,0-6-10 15,-3 0-33 1</inkml:trace>
  <inkml:trace contextRef="#ctx0" brushRef="#br0" timeOffset="23092.0697">20278 17907 212 0,'-18'0'82'0,"21"0"-44"0,0 0-44 15,12 5 9 1,-3 3 1-16,0-2 6 16,-3-1 6-16,3-3-8 15,0 4 2-15,0-6 1 0,0 0-6 16,2-6-1-16,-2 4 0 0,-3-9 0 31,-3 3-2-31,-3 3 1 16,-3-8-2-16,-3 0 2 0,-3-1-9 0,-3 9-1 15,-6-3 4-15,-2 8 1 16,-4 5 2-16,3 3 2 0,3 0 3 16,3 3 2-16,0 2 1 15,6 6 2-15,0-4-1 16,6 9 2-16,9-8-6 15,3 3-3-15,0-1-8 16,3 1-1-16,0-6-19 31,0-5-6-31,3-8-34 16,-1-5-15-16,-2-9-6 16</inkml:trace>
  <inkml:trace contextRef="#ctx0" brushRef="#br0" timeOffset="23449.2152">20466 17907 228 0,'-6'0'85'0,"9"5"-46"0,3 1-48 0,0-4 14 15,0 4-5-15,3 1 2 16,2-1 3-16,4-1 4 16,3-2-4-16,0-3 4 0,-3-3 1 15,0-2-5-15,0-1-1 16,-3-1-2-16,-3 1 1 15,-4-2 0-15,-2 3 1 16,-6 0-2-16,-2-3 1 0,-7 5-7 16,-6 0-1-16,0 3-1 15,-3 3 4-15,0 0 1 16,3 7 1-16,3-2 2 16,4 6 1-16,2 4 5 15,3-2 5-15,6-3-5 0,3 6 0 16,6-6-4-16,5 5-1 15,7-4-10-15,3-6-3 16,-3 2-8-16,3-7-4 16,-3-6-35-16,-4-7-12 15,1 2-22 1</inkml:trace>
  <inkml:trace contextRef="#ctx0" brushRef="#br0" timeOffset="23876.9809">20662 17912 176 0,'-3'6'66'0,"0"2"-36"0,6 10-29 16,0-5 16-16,0 8 0 16,0 11 4-16,3 3 6 15,-3 4 4-15,0-2-17 16,0 3-6-16,3-3-1 0,-3-8-2 16,0-5 0-1,0-3-3-15,-3-8 1 16,0-2-2-16,0-8 2 0,-3-3-7 15,0-14 1-15,0 1-1 0,0-5-1 16,0-9 1-16,0 1 3 16,0-9 0-16,0-2 1 15,3 3 0-15,3-3 0 16,0 2 4-16,3 4 2 16,6 4 0-16,3 1-1 15,0 7-3-15,0 6-2 16,-4 10 5-16,1 3 1 15,0 8 9-15,-3 6 4 16,-3-1-3 0,-3 8 1-16,-3-8-10 15,-3 6-2-15,-3-1-1 16,0 1 0-16,-9-6-22 0,0-5-19 16,4-3-10-16,-1-10-85 15,6 0 18 1</inkml:trace>
  <inkml:trace contextRef="#ctx0" brushRef="#br0" timeOffset="24010.5333">20930 17867 148 0,'-3'-5'57'0,"3"-3"-30"0,-3 3-23 0,3 5 15 0</inkml:trace>
  <inkml:trace contextRef="#ctx0" brushRef="#br0" timeOffset="24227.4424">20918 17849 338 0,'-6'5'59'0,"-3"0"-27"15,0-2-13-15,3 8-5 0,0-3-10 16,3-1-5-16,0-1 1 0,3 7-1 16,6-2-2-16,0 2 2 15,3 0 5-15,-3 3 5 16,0-3 6-1,-3 6 5-15,-6-6-4 16,-3 5-1-16,-6 4-5 16,0-4 1-16,-2 1-8 15,2-11-4-15,0 2-25 0,9-20-80 16,9-9-16 0,3 3 3-1</inkml:trace>
  <inkml:trace contextRef="#ctx0" brushRef="#br0" timeOffset="24994.13">21403 17894 104 0,'-3'-3'38'0,"6"3"-20"0,-6 0-30 0,3 0 2 15,0 0 12-15,-3 0 10 16,0 3 23-16,-3-3 13 15,-2 8-12 1,-4-3-4-16,0 6-16 16,0 2-7-16,0 3-6 15,0 2 0-15,3 1 2 0,3 2 0 16,3 3 2-16,6-8-6 16,3-3-1-16,3-8 2 15,3-10 1-15,3-3 3 0,0 0 1 16,-3-5-6-16,-1-6 0 15,-2 1-1-15,-3-1 2 16,0 6-1-16,-3-3 2 16,-3 3 7-16,0 2 3 15,0 3-6-15,0 0-2 16,0 6-8-16,0 2-2 16,3 5 2-16,9 14 3 15,6 12 12-15,-3 4 7 16,-3 4 5-16,0 1 3 0,-3 2-10 15,-6-7-3-15,-3-1-2 16,-12-5 0-16,0-8-6 16,-6 1-2-16,-3-4 0 15,0-10 2-15,0-3-21 16,1-5-7-16,2-13-22 16,3 0-8-16,3-6-18 15,6 6-9-15,3-8-17 16</inkml:trace>
  <inkml:trace contextRef="#ctx0" brushRef="#br0" timeOffset="25327.0892">21540 17952 216 0,'0'0'82'0,"0"5"-44"0,6 9-40 0,-3-7 17 0,3 7 6 0,0 4 7 15,0-5 5-15,0 9 3 16,3-4-20-16,3-5-5 15,3-5-3-15,3 3-2 16,-1-22-1-16,1 3 5 0,-3-5 6 31,-3-5-6-31,-3 2-1 16,-3-3 1-16,-6-2 4 16,-3 3-6-16,-12-1-2 15,-3 0-3-15,-3 6-3 0,1 5-2 16,-1 0 1-16,0 3-12 0,3 0-7 15,3 10-22-15,6 3-9 16,3 3-11-16,6-3-3 16,6 5-18-1,3-5-36-15,6-3 38 16</inkml:trace>
  <inkml:trace contextRef="#ctx0" brushRef="#br0" timeOffset="25549.3534">21772 17899 280 0,'-6'-5'107'0,"6"5"-58"0,0 5-59 15,0-5 14-15,3 5 8 16,0 3 6-16,0 6 3 16,0-1 2-16,0 8-13 15,0-8-8-15,3 6-2 0,0-1-13 16,-6-5-7-16,6 1-29 15,-3-1-13-15,0-5-21 32,0-11-44-32,-3-7 34 15</inkml:trace>
  <inkml:trace contextRef="#ctx0" brushRef="#br0" timeOffset="25929.6422">21868 17881 220 0,'0'-6'85'0,"3"6"-46"0,0 6-46 0,0 1 14 0,3-1-7 16,-3 4 2-16,-3 4 25 16,0 1 12-16,0-1-19 31,0 4-4-31,0-5-2 0,0 1-10 16,0-1-5-16,5-8 5 15,-2 3-3 1,0-8 2-16,3-3-3 15,-3-7-3-15,6-6-1 0,3-2 0 16,0-1 3 0,3 0 0-16,-3 6 9 0,0 0 5 15,0 8-6-15,0 2-2 16,0 6 1-16,-1 2 3 16,-2 8-2-16,0 0-2 15,-3 6-7-15,0 0-3 16,0-4-16-16,0-1-6 15,-3-4-19-15,9-5-7 16,-3-2-4-16,6-3-3 16,0-3-15-1,-3-7-16-15,2 2 42 0</inkml:trace>
  <inkml:trace contextRef="#ctx0" brushRef="#br0" timeOffset="26311.6947">22222 17899 216 0,'0'-8'82'0,"0"5"-44"0,-3 1-20 16,3 2 23-16,-3 0-8 15,0 0-2-15,-3 2-11 16,0 4-2-16,0 2-11 16,0 2-2-16,0 4 1 0,3-1-3 15,0 0 0-15,0 0-3 16,3-5-3-16,0 3 2 0,0-3 2 16,3-3-2-16,-3-5 0 15,3 0-6-15,3-5-3 16,0 2 1-16,0-8 0 15,0 6 1-15,0-3 2 16,0 3 2-16,0-3 2 0,0 8-1 16,0 5 1-16,0 3 2 15,0 5 2-15,0 1 19 16,-3 12 8-16,-3 1-1 16,-3-1 0-16,-3 3-11 31,-6-8-5-31,0 6-5 0,-9-6 0 15,-6-3-9-15,-2-4-3 16,-1-9-24-16,0 3-11 0,-6-11-32 16,-5-7-15-16,2-11-37 15</inkml:trace>
  <inkml:trace contextRef="#ctx0" brushRef="#br0" timeOffset="26456.8562">21698 17560 316 0,'-9'-13'118'0,"9"8"-64"0,3-3-65 16,0 8 16-16,0 0-37 0,3 0-14 0,3 5-14 15,3-2-3-15,3 7-30 32,6-2-13-32</inkml:trace>
  <inkml:trace contextRef="#ctx0" brushRef="#br0" timeOffset="26980.2621">22514 18015 212 0,'-3'3'79'0,"6"2"-42"0,-6 1-30 0,3-6 18 0,0 0 4 16,0 0 5-16,-3 2-3 16,-3-2-1-16,0 0-17 15,0 0 3-15,0 0 4 0,-3 0-11 16,6-8-5-16,-3 3-9 16,3 2-5-16,3-7 1 0,0 7 3 15,3-2 1-15,3 0 0 16,-3 5 1-16,6 0 0 15,-3 0 3-15,0 0 2 16,-6 0 0-16,0 0 2 16,0 5 2-1,-3-2 4-15,0-3-13 16,-3 0-7-16,-3-3-30 16,3-2-13-16,0-1-58 15,0-7-39-15,0-3 66 16</inkml:trace>
  <inkml:trace contextRef="#ctx0" brushRef="#br0" timeOffset="27204.7626">22481 17404 296 0,'-6'-8'110'0,"6"8"-60"0,6 0-61 0,-6 0 16 0,0 8-2 0,0 6 3 15,0 12 12-15,-6 6 8 16,6 15-13-16,-3-2 0 0,3 6 0 16,0-12-14-16,0 1-5 15,3-8-47-15,3-6-20 16,3-18-59-16</inkml:trace>
  <inkml:trace contextRef="#ctx0" brushRef="#br0" timeOffset="30321.8465">22463 17346 152 0,'-6'0'57'0,"6"0"-30"0,0 5-32 16,0-5 12-16,0 0-2 16,6 6 2-16,0-4 3 15,0-2 4-15,6 0-8 16,0 0-3-16,6 0 0 0,2-2-2 15,-2-4 2-15,-3 1-2 16,-3 5-1-16,-3 0 1 16,0 0 1-1,-3 0-1-15,-3 13 2 16,-3 1 0-16,0 4 3 16,-6 3-1-16,0 3 2 0,-6 8-2 15,0 2 2-15,0 6 0 0,3 5 3 16,0-5-1-16,3-1 0 15,0-2-5-15,1-5-1 16,5-11-1-16,-3 0-2 16,0-5 1-16,3-3 1 15,-3-5 1-15,3 0 1 16,0-2 0-16,0-6 0 16,0-6-11-1,3 4-5-15,-3-9-1 16,0 3 0-16,0-2 1 0,3-4 2 0,0 1 4 15,-3-3 3-15,5-8 2 16,-5-2 3-16,0 0-3 16,3-1 0-16,0-5 1 15,-3 3 2-15,0-3-1 16,3 1-1-16,0-4 1 16,-3 6-1-16,0 8 2 0,0 3 1 15,0 4 1-15,0 6 2 16,-3 16 3 15,0 11-2-31,-3 7 1 16,1 1-1-16,-1 7 3 15,0-2-1-15,3 0 2 0,0-6-4 16,0-5-2-16,3-5-2 0,0-8-3 16,0 0 3-16,0-3 2 15,0-5 0-15,0-13 2 0,0 0-2 16,0-6 0-1,-3-2-8-15,0-5-2 0,0 2 2 16,0 3 1-16,0 2 2 16,0 6 2-16,0 5-6 31,0 3 1-31,-3 5 1 16,6 8 1-16,0 5-2 15,0 3 2-15,0 0 3 16,0-3 3-16,0-3-2 15,0-2 0-15,6 0-1 0,-6-8-2 16,0 0 3-16,6-8 0 16,0 0-1-16,0-10 1 15,-3-1-2-15,0-2-1 16,0-3-2-16,0 3-1 16,-3 3-1-16,0 5 0 15,0 13-2 1,3 10 3-16,0-2 4 15,0 5 0-15,0 6 2 16,0-6 4-16,-3-5 4 16,0 3-4-16,0-4-2 0,0-1-2 15,0-6-3-15,11-6 1 16,-5-1-1-16,0-4 0 16,0-2 2-16,-3 0-1 15,0-1-1-15,0 1 1 16,0 8-1-1,-3-3 0-15,0 3-3 16,0 5 0-16,0 5-1 16,0-3 3-16,0 1 0 15,0-3 1 1,0 0 2-16,0 0-1 0,0 0-1 16,0 0 3-16,-3 0 0 15,-3 0-1-15,3 0-2 16,-3-5 1-16,0-3-1 15,0-3 0-15,3 6 0 16,-5-3 0-16,8 3-3 16,-3 2 0-16,0-2-1 15,6 5 0 1,0-5 0-16,11 5 0 16,1-3 0-1,-3-2 3-15,-3 5 0 16,6 0 3-16,-6 0 1 15,0 0-1-15,-3 0 1 16,-3-6 4-16,0 6 4 0,-3 0-4 0,-3-2-2 16,0-4-2-16,-3 6-3 15,0-5 3-15,0 5 0 16,0 0-4-16,3 0-1 16,0 0-2-16,0 0 3 15,3 5-2-15,0 3-1 16,-6 3 3-16,6 2 0 15,0 3 1 1,0 8 2-16,-3 2-3 16,-3 6 0-16,0 2 1 15,3 3 2-15,0-5-3 16,0-3 0-16,0-10 1 16,0 2 2-16,3-2-1 15,-3-6 2-15,3-5-4 16,0-3-2-16,-3 0-7 15,3-5-2-15,0 0-6 16,0 0-4-16,0 0 3 16,0-5 1-16,0 5 13 15,0-3 3-15,-3 3 4 16,0 0-1-16,3 3-1 16,-3 8 3-16,-2-3 0 15,5-1 3-15,-3 7 1 16,3-9-1-16,0 3-1 15,0-3-3-15,0-5 1 16,-3 8-2-16,3-8-1 16,0 0 1-16,0 0-1 15,0 0-3-15,-3 0 2 16,0 0-6-16,0-3-3 0,0-2 3 16,3 5 4-1,0 0 2-15,0 0 1 0,0 0-5 16,0 0 1-16,0 8 4 15,0-3 2-15,0 3 2 16,0 3 0-16,0-3-2 0,3 2-2 16,-3-10-10-1,3 8-6-15,3-8-85 16</inkml:trace>
  <inkml:trace contextRef="#ctx0" brushRef="#br0" timeOffset="31125.5786">22499 17717 96 0,'0'-14'38'0,"0"14"-20"0,3-5 1 15,0 5 16-15,-3 0-6 16,0 0-2-16,0 0-11 16,0 0-3-16,0 0-7 15,0 5-4-15,0 1-1 0,-3-4-4 16,3 4 2-16,-3 1-26 16,3-7-9-16,0 0-20 15,0 0-25 1,3-7 26-16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28:51.270"/>
    </inkml:context>
    <inkml:brush xml:id="br0">
      <inkml:brushProperty name="width" value="0.05292" units="cm"/>
      <inkml:brushProperty name="height" value="0.05292" units="cm"/>
      <inkml:brushProperty name="color" value="#FF0000"/>
    </inkml:brush>
  </inkml:definitions>
  <inkml:trace contextRef="#ctx0" brushRef="#br0">466 10433 112 0,'6'-3'44'0,"-6"3"-24"0,0 3-4 15,0-3 18-15,0 0 6 16,3 5 5-1,3 3-7-15,-6 8 0 16,3 10-22-16,3-2 6 0,-6 2 5 16,0-2-9-16,0 0-2 15,0 2-9-15,0 1-3 0,0-6-2 16,0-2 1-16,0-6-22 16,6-8-53-1,0-8-6-15,6-7-36 16</inkml:trace>
  <inkml:trace contextRef="#ctx0" brushRef="#br0" timeOffset="161.4766">463 10327 208 0,'-9'-8'79'0,"9"5"-42"0,0 0-43 15,6 3 12-15,-6-2-9 16,0 2 0-16,3 0-7 15,6 0-4-15,0 2-69 16,12 1-33-16</inkml:trace>
  <inkml:trace contextRef="#ctx0" brushRef="#br0" timeOffset="432.3397">814 10186 176 0,'-8'-13'66'0,"2"11"-36"0,0-6-20 0,0 5 17 0,-3 0 20 0,-3 1 10 16,0 2-17-16,-6 5-6 15,6 6-20-15,-6 4-11 0,15 70-7 32,-3-8-1-17,3-8 1-15,3-3 2 16,3-11 1-16,-3-7 1 31,0-8-18-31,0-9-5 0,-3-7-22 16,0-5-9-16,-3-9-55 0</inkml:trace>
  <inkml:trace contextRef="#ctx0" brushRef="#br0" timeOffset="595.9418">576 10528 236 0,'-3'-11'88'0,"6"11"-48"0,6 11-45 0,0-14 17 0,9 0 2 32,-3-2 3-32,12-3-8 0,2 0-5 0,7 3-3 0,0-3-26 0,-6 0-8 15,2 0-73 17</inkml:trace>
  <inkml:trace contextRef="#ctx0" brushRef="#br0" timeOffset="972.7049">1204 10139 192 0,'-14'-8'71'0,"14"3"-38"0,-18 2-14 0,15 8 21 16,-6-2 0-16,-6 2 3 16,0 6-18-16,-6 7-6 15,-9 9-12-15,1 5-3 0,-1 10 2 16,3 5 1-16,6 12 1 15,6-1-4-15,9-3-1 16,6 1-1-16,15-11-2 16,6-3-10-16,9-7-6 15,-6-6-12-15,8-5-5 16,4-8-26 0,-6-9-10-16,0-12-35 15</inkml:trace>
  <inkml:trace contextRef="#ctx0" brushRef="#br0" timeOffset="1420.4456">1190 10485 136 0,'0'22'52'0,"0"-1"-28"0,2 3 0 0,1-11 24 15,-3 3-6-15,3 0 0 16,0-1-9-16,0-1-3 16,-3-4-16-16,6 6-4 0,-6-8 0 15,-6-3 3-15,6-5 2 0,0 0-4 16,6-5-1-16,-6-3-9 16,3-5 0-16,3-3-6 15,0-5 1-15,0-3 2 16,3 3 1-16,0 2-2 31,3 6 0-31,0 5 2 16,6 3 0-16,-6 8 7 0,2 10 4 15,1 3 3-15,-3 2 3 16,0 1-5-16,-3-1 1 0,-3-2-5 0,-3-3-2 16,0 3-9-16,-3-3-3 15,0-2-25-15,0-3-9 16,6-11-80-1</inkml:trace>
  <inkml:trace contextRef="#ctx0" brushRef="#br0" timeOffset="1895.1233">1576 10284 272 0,'-11'8'104'0,"11"-8"-56"0,0 3-38 16,0-3 25-16,0 0-10 15,0 0 0-15,0 3-14 16,0 2-7-16,6 0-2 16,2 3-2-16,7 0 0 0,-3 0 0 0,3 3 0 15,3-1 0-15,0 1 0 16,3-1 0-16,-1 1 2 16,-2-1-3-16,-3 1 0 15,0 0 1-15,-9-1 2 16,0 1 1-16,-3-1 3 0,-6 4 8 15,-3 2 5-15,-6 2 2 16,0-2-1-16,0 0-6 16,-8 0-1-1,2-6-10-15,0 3-2 16,3 1-10-16,6-4-2 0,-6 1-23 0,9-3-8 16,-3 0-13-1,9-3-4-15,0-2-25 0,15-3-12 16,3-6-1-1</inkml:trace>
  <inkml:trace contextRef="#ctx0" brushRef="#br0" timeOffset="2291.2197">1910 10369 180 0,'-21'-5'68'0,"6"5"-36"0,18-3-15 15,-6 3 22-15,0 0 9 16,6 0 7-16,-6 0-12 15,3 0-5 1,0 0-22-16,0 0-10 0,6 3 0 16,12-1 3-16,0 1-1 15,9 0-4-15,-7-3-2 16,4 0-1-16,3 0 1 16,-6 0-8-16,0 0-1 15,-3 0-3-15,-4 0-1 16,-2 0-14-16,3 0-4 15,-6 0-29-15,-6 0-11 16,3 0-47-16</inkml:trace>
  <inkml:trace contextRef="#ctx0" brushRef="#br0" timeOffset="2500.967">1949 10480 260 0,'-9'5'99'0,"9"6"-54"0,3-6-48 0,-3-5 16 16,6 3 4-16,-1 0 12 16,10 5-8-1,0-6-11-15,3-2-8 0,3 0-3 16,3 0-6-16,0 0 0 16,-4 0-35-16,1-5-14 15,0-3-64 1</inkml:trace>
  <inkml:trace contextRef="#ctx0" brushRef="#br0" timeOffset="2883.2329">2478 10353 200 0,'-12'-2'77'0,"12"-1"-42"0,0 0-34 16,0 1 16-16,0 2 13 15,-6-3 10-15,1 3-9 16,-4 3-4-16,0 2-15 16,-9 5-8-16,3 6-2 0,-3 5-2 0,3 6 0 15,3 5 0 1,6 2 0-16,6-2-3 16,12-3 2-16,-3-5-1 15,12-3-2-15,0-3 5 0,9-7 1 16,-1-6 2-16,-2-5 2 15,-3-5 1-15,-3-6 3 16,0-7 4 0,-12-6 1-16,-3 0-2 15,-6-2 0-15,-6-1-3 0,-3 1 1 16,-12 5-8-16,0 2-4 16,-3 6-36-16,3 2-15 15,6 3-53 1,1 3-64-16,8 3 47 0</inkml:trace>
  <inkml:trace contextRef="#ctx0" brushRef="#br0" timeOffset="3190.2503">2654 10168 212 0,'-3'-3'79'0,"6"-2"-42"0,6 2-39 0,-3 3 17 15,3 3 4 1,0 0 26 0,3 2-25-16,3 8 31 15,2 3-30-15,4 11 32 16,3 2-31-16,-3 10 29 0,-3 1-29 0,-9 5 15 16,-3 0-21-16,-9 0 7 15,-3-3-14-15,-9 1 2 0,-3-6-20 16,0-6-8-16,-6-4-34 15,6-6-13-15,1-5-26 16,5-8-101 0,-3 0 103-16,12-16-50 0</inkml:trace>
  <inkml:trace contextRef="#ctx0" brushRef="#br0" timeOffset="3964.7438">3520 10176 208 0,'-3'-8'79'0,"3"8"-42"0,-3-8-23 16,0 3 38-16,3 5-30 0,-6-6 21 16,0 1-26-16,-6-3 16 15,1 6-19-15,-7-4 3 16,3 6-9-16,-6 3-8 15,6 2 0-15,-3 6-5 16,3 5 3-16,0 2-1 16,4 3 1-16,2 3 0 15,6 0 0-15,3 0 0 16,6 0 0-16,0-3 2 16,-1 0 0-16,1-5 0 0,0-3 0 0,-3-5 2 31,3 3-1-31,-6-6-3 15,3 3 1-15,-6-3-1 16,0 0 0-16,-3-2-3 16,6 0 3-16,-3-3-3 15,3 2 2-15,0 1-2 16,6 0 2-16,0 2 2 16,6 0 1-16,-3 3 4 0,0 0-2 15,-3 5 12-15,0 3-7 0,-6 3 12 16,3 2-11-16,-3 3 1 31,0-3-6-31,-3 3 0 16,6-3-1-16,3 0 1 0,3 3-13 15,6-3-3-15,3-5-23 16,2-3-9-16,4-10-95 16</inkml:trace>
  <inkml:trace contextRef="#ctx0" brushRef="#br0" timeOffset="5505.6173">666 11089 72 0,'-3'-3'27'0,"3"6"-14"0,0-6-9 16,0 3 8-16,0 0 12 15,0 0 10 1,0 0-9-16,0 0-3 16,-6 0-6-16,3 3-2 15,3-3-8-15,0 0-2 0,-6-3 0 16,6 3-11-16,-3 0-3 16,0 0 0-16,3 0 1 15,-6 0 6-15,3 0 3 16,-3-3 3-16,3 3 3 15,-6 0 3-15,6 0 2 16,3 0 23 0,-6 0-1-16,3 0 1 31,3 0-3-31,-6 0-2 16,6 0-16-16,6-2-8 15,-3-1-6-15,6 0 0 0,0 1 1 16,0-1 0-16,3 1 0 15,0-1 0-15,-3 3 0 16,0-3 0-16,-1 6 4 16,-5 2 2-16,3-2 6 15,-6 7 12 1,0 1-5-16,0 2-9 0,-6-2-4 16,6-1-2-16,-3 1 0 15,3 0-5-15,0 2 1 16,0 0 0-16,3 0 0 15,3 0-3-15,6 1 2 16,-3-1 1-16,3-2 0 16,-3-4 0-16,0 1 0 15,-6-2 2-15,6-1 1 16,-6-2-6-16,3-1 0 0,-6-2 3 16,0 0 2-16,0 0 2 15,0 0 2 1,0 0-3-16,0 3-2 0,-6 0-3 15,3-1-1-15,-3 1 2 16,0-1 2-16,6 1-2 16,-9 0 0-1,3-1 1-15,3 1 0 16,3 0-3-16,0 2 0 0,0 0 2 0,0 3 0 16,3 0-2-16,3 3 0 15,-6 5 2-15,9 5 2 16,-9 3 2-16,3-3 3 15,-3-3 8-15,0 1 3 16,-3-1 5-16,-3 1 3 16,-3-3 0-16,0 0 2 15,-6-3-11-15,3 0-2 16,3-2-8-16,1-3-4 0,-4 0-28 31,3-8-72-15,0 0-7-16,6 0-54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0:09:06.062"/>
    </inkml:context>
    <inkml:brush xml:id="br0">
      <inkml:brushProperty name="width" value="0.05292" units="cm"/>
      <inkml:brushProperty name="height" value="0.05292" units="cm"/>
      <inkml:brushProperty name="color" value="#FF0000"/>
    </inkml:brush>
  </inkml:definitions>
  <inkml:trace contextRef="#ctx0" brushRef="#br0">3961 13097 44 0,'-6'0'16'0,"6"0"-8"0,0 0-1 0,0 0 7 15,-6 3 8-15,3-1 4 16,0 1-3-16,3-3 0 15,0 0-1-15,0 0-2 16,0 0-6-16,3 0-4 16,0-3-8-16,0 3-1 15,0 0-1-15,3 0 2 0,0 0 3 0,3 0-7 16,2 0-3-16,4 0 11 16,6-2 6-1,3-1-4-15,9 3 0 16,2 0-6-16,1 0-4 0,3 0 3 15,6 0 3-15,-1 0-3 16,4 0-1-16,-1 3 0 16,4-1 2-16,3 3-1 15,-1 1 2-15,4-1-2 16,8-5 2-16,-2 0-2 16,-1 0-1-16,-2 0 1 15,5 3 1-15,-2-1 1 16,-4-2 1-16,4 0 4 15,-7 0 5-15,1 0-5 16,-4-2-2-16,-2-1-1 16,0 3 1-16,-4 0-1 0,-2 0 0 15,-9-3-3-15,-7 3 1 16,-5-2-2-16,0 2-1 16,-6 0 3-16,-3 0 0 15,-3 0-4-15,-3 0-1 16,-3 0-4-16,0 0-1 15,-3 0-36-15,0 0-16 16</inkml:trace>
  <inkml:trace contextRef="#ctx0" brushRef="#br0" timeOffset="855.2304">4121 14176 108 0,'-3'-2'41'0,"3"2"-22"0,0 0-16 16,3 0 12-16,-3 0-9 16,0 0-1-16,0 0-5 15,0 0-1-15,9 0 1 16,0 0 0-16,6 0 0 15,0 0 2-15,3 0-1 16,3 0 2-16,0 2 0 16,2-2 3-16,10 3-1 0,3 0 2 15,0-1-4-15,5 1 3 0,1 0 3 16,9 2-3-16,-1-2-1 16,4-3-5-16,17 0 0 15,1-3 4-15,-4 3 2 16,9 0-2-16,-2 0-3 15,-1 0 4-15,-2-3 4 16,-1 1 1-16,-2-1 2 16,5 3-6-16,-6-3-4 15,1 3 1-15,-7-2 0 16,-2-1-1-16,-12 3 1 0,-10 0-2 16,-8 0 2-16,-6 0-4 15,-9 0-2 1,-6 0-36-16,-15 0-14 0,-9 0-24 15</inkml:trace>
  <inkml:trace contextRef="#ctx0" brushRef="#br0" timeOffset="1577.5426">4056 15266 152 0,'-6'-5'57'0,"6"3"-30"0,-3 2-29 15,3 0 9-15,0 0 3 16,0 0 4-16,0 0-5 16,0 0-1-16,6 0-4 15,0 0-3-15,6 2 2 0,3 1-2 16,9-1 2-16,-1 4-2 15,7-1-1-15,6 0 1 16,14-2 1-16,10 0 3 16,8 2 4-16,10 0-6 15,14-5-2-15,9 0 1 0,6 3 1 16,-2 0 3-16,2-1 3 16,0-2 2-16,9 3 1 15,-6-1-6-15,6-2-2 16,3 0 0-16,-3 0 0 15,-3 0-2-15,-2 0 1 16,-10 0 2-16,-6 3 2 16,-9 2 5-16,-2 1 3 15,-16-1-8-15,-11-2-2 16,-13-3-5-16,-8 0-3 16,-9 0-102-1,-15-14-59-15,-12-28 69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31:25.653"/>
    </inkml:context>
    <inkml:brush xml:id="br0">
      <inkml:brushProperty name="width" value="0.05292" units="cm"/>
      <inkml:brushProperty name="height" value="0.05292" units="cm"/>
      <inkml:brushProperty name="color" value="#FF0000"/>
    </inkml:brush>
  </inkml:definitions>
  <inkml:trace contextRef="#ctx0" brushRef="#br0">7378 3273 184 0,'-21'-3'68'0,"21"6"-36"0,0-3-22 0,0 0 20 0,0 0-16 16,3 5-5-1,3 0-5-15,3 6-4 0,3-8 1 16,0 2 1-16,2 0 1 0,1-5 1 15,0 0 0-15,0-5 0 16,-3 0 0-16,0-3 0 16,-3 0 0-16,-3-3-2 15,-3 1-2-15,-6-1 5 16,-3 1 4-16,-3 2-3 16,-3 2 2-1,-3 4 1-15,-6 2 2 16,-2 2-5-16,-1 9-2 15,3 7-4 1,0 4-3-16,3 9-1 0,6-2 3 0,6 1-2 0,6-4 1 16,6 0 2-16,9-7 2 15,6-3 1-15,6-6 3 16,3-2-14-16,8-2-5 16,-2-6-59-16,0-6-28 15,-1-10 5 1</inkml:trace>
  <inkml:trace contextRef="#ctx0" brushRef="#br0" timeOffset="181.0744">7765 3223 240 0,'-12'5'90'0,"6"8"-48"0,-6 11-49 15,6-11 14-15,-6 6-7 16,-3 12 2-16,0-1-1 15,0-1-1-15,4-6 1 16,-1-1-8-16,3-6 0 0,0-3-156 31,-3-5 54-31</inkml:trace>
  <inkml:trace contextRef="#ctx0" brushRef="#br0" timeOffset="360.7401">7610 3223 244 0,'-3'-8'93'0,"6"10"-50"0,0 4-52 0,0-6 14 16,3 8-1-16,0 5 5 16,3 5-1-16,3 3 1 15,0 6-5-15,2 5-3 0,1-3 0 16,3-3-6-16,-3-2 1 0,9-5-44 16,-3-4-18-16,3-4-31 15</inkml:trace>
  <inkml:trace contextRef="#ctx0" brushRef="#br0" timeOffset="732.8">7991 3223 228 0,'-24'-8'88'0,"18"10"-48"0,-6 4-38 0,9-1 19 16,-6 3-11-16,-3 5-1 15,-2 6-5-15,-1 7-3 16,0 6 0-16,3 2-1 0,3-5 0 15,9 0 0-15,0-10 0 16,6-3-3-16,3-3 2 16,6-5 1-16,0-5 2 15,0-9-6 1,-1-2-1-16,4-5-1 16,-6-8 4-16,0 0 3 0,-9 0 2 15,-3 2 1-15,0 6 0 0,0 2 11 16,0 3 5-16,0 6-13 15,0 2-3-15,6 5-8 16,-3 8 0-16,3 8 2 16,0-2 1-16,0 2 3 15,3-2 1-15,0-1-4 16,0-2 1-16,0-3-46 16,-1-2-20-1,1-3-41 1</inkml:trace>
  <inkml:trace contextRef="#ctx0" brushRef="#br0" timeOffset="1272.025">8146 3286 204 0,'-9'8'77'0,"12"-5"-42"0,0 10-41 16,-3-2 12-16,0-4 0 15,0 9 4-15,0 6-1 16,0-1 0-16,0-3-5 15,0-2-3-15,-3-3 0 0,3-5-1 32,-3 0 0-32,3-3 2 15,-3-2 3-15,3-3 0 0,0-3 0 16,0-15-8-16,0-1 0 0,3-2 1 16,0 0 1-16,3 0 3 15,0 5 3-15,3 3 9 16,0 2 3-16,-1 6-17 0,4 5-7 15,0 5-2-15,-3 3 3 16,-3 3 7-16,0 5 7 16,0 5-4-16,-3-3 0 31,0-2-2-31,-3-3-2 16,0-5 1-16,0 0-1 15,0-2 4-15,9-14-2 16,3-11-5-16,3-5-5 15,0-2-1-15,2 2 5 16,-2 6 4-16,0-1-1 16,0 11 0-16,-3 3 3 0,0 10 1 15,0 8 1-15,-3 1 0 0,-3 7-2 16,0 3 1-16,-3-1 2 16,0-2 2-16,0-2-6 15,0-3 0-15,0-3-54 31,0-2-22-31</inkml:trace>
  <inkml:trace contextRef="#ctx0" brushRef="#br0" timeOffset="1686.2305">8556 3257 192 0,'-5'8'74'0,"5"5"-40"0,3 11-40 0,-1-11 12 15,1 19 0-15,-3 2 4 0,0 3 3 16,0 8 5-16,-3-5-10 16,1-3 0-16,2-2-1 15,0-4-6-15,0-7 0 16,0-5 1-16,0-6 1 0,0-5 3 16,0-8 3-16,0-6-2 15,0-15 1-15,0 0-5 16,0-5-2-16,0-6-3 0,2-13 1 15,4-3-4 1,3 3-1-16,9 3 16 0,-3 5 7 16,3 11-3-16,0-1-3 15,6 9-9-15,-4 7-3 16,-2 8-3-16,-3 9 3 16,-3 4 4-16,-6 6 6 15,-9 5-1 1,-6 8 3-16,-3 0-6 15,-6-5-1-15,1-3-2 16,-4-5-2-16,3-5-19 0,0-3-10 0,3-8-34 16,3-19-12-16,6-7-27 15</inkml:trace>
  <inkml:trace contextRef="#ctx0" brushRef="#br0" timeOffset="1877.0609">8830 2860 212 0,'0'3'82'0,"3"5"-44"0,3 23-31 0,-3-4 20 15,0 2 1-15,-3 13 6 16,0 6-13-16,0 5-4 16,3 2-10-16,0 6-5 0,0-5-1 15,3-8 1-15,0-6 3 16,0-8-35-16,0-7-15 15,6-9-78-15</inkml:trace>
  <inkml:trace contextRef="#ctx0" brushRef="#br0" timeOffset="2242.7167">9095 3244 280 0,'-3'2'104'0,"6"-2"-56"0,9 6-60 16,-6-4 15-16,3 1 1 15,3 0 7-15,0-1 1 16,0 1 3-16,3-3-8 16,0-3-4-16,-1-2 0 0,1 0 0 15,-3-3 1-15,-3 0 0 16,-3-5 0-16,-6 2-16 0,-6-2-6 16,-6 2-11-16,-6 3-3 15,-2 8 20-15,-4 3 9 16,-3 5 5-16,-3 10 4 15,6-2 10-15,4 8 5 16,5 0 4-16,3 10 4 0,6-2 2 16,9-3 1-16,6-2-13 15,6-4-6-15,2-1-6 16,4-9 0-16,6-3-13 16,0-2-5-16,3-5-55 15,-1-8-21-15,1-6-53 16</inkml:trace>
  <inkml:trace contextRef="#ctx0" brushRef="#br0" timeOffset="2337.8281">9560 3130 364 0,'-9'-16'137'0,"9"32"-74"0,0-8-93 15,0-8 11-15</inkml:trace>
  <inkml:trace contextRef="#ctx0" brushRef="#br0" timeOffset="2384.7688">9548 3162 298 0,'-3'21'-165'15</inkml:trace>
  <inkml:trace contextRef="#ctx0" brushRef="#br0" timeOffset="2483.0896">9539 3455 324 0,'-9'-5'121'0,"15"3"-66"0,3-1-86 15,-3 3 10-15,3-11-111 16,5 1-43-16</inkml:trace>
  <inkml:trace contextRef="#ctx0" brushRef="#br0" timeOffset="3915.2836">12462 3093 116 0,'-9'-3'44'0,"9"3"-24"0,-6-2 9 16,3-1 45-1,3 3-40-15,-3-5 28 16,0 2-37-16,0-2 13 0,3 2-22 15,0-5-2-15,6 3-9 0,3-6-1 16,3 6-2 0,6-8-4-16,5 8 1 0,4 5-1 15,0 5 0-15,-6 0 4 16,-3 6-1-16,-9 10-1 16,-3 3 1-16,-15 5-1 15,0 5 0-15,-6-5-3 16,3 0 2-16,0-7-1 15,6-1 0-15,6 0 0 16,9 0 0-16,3 6 0 16,6-6 0-16,-3 0 15 15,0 0-7-15,-4 0 30 16,-2-8-19-16,-9 3 18 16,0-2-20-16,-12-1 1 15,1 0-10-15,-13-2-23 16,3-1 9-16,-6-2-53 15,6-8 35-15,-6 0-104 16,13 0 73-16,2-5-86 0,9 2 81 0</inkml:trace>
  <inkml:trace contextRef="#ctx0" brushRef="#br0" timeOffset="4469.1807">13370 3061 208 0,'0'0'77'0,"0"0"-42"0,0 3-15 16,0 0 51-1,3-1-40-15,-3 3 30 16,3 3-36-16,-3 8 11 15,3 5-21-15,-3 11 0 32,0-3-9-32,0 8-8 15,3 0 1-15,-1 3-46 0,1-6 25 0,-3-2-89 16,3-3 62-16,-6-5-102 0,0-3 86 0</inkml:trace>
  <inkml:trace contextRef="#ctx0" brushRef="#br0" timeOffset="4630.2182">13212 3310 340 0,'0'-3'126'0,"0"3"-68"0,24 0-57 0,-9 0 38 16,-1 0-25-16,19 0 7 15,0 0-13-15,12 0-57 16,-1 0 26-16,13-5-159 15,-1 2 101-15</inkml:trace>
  <inkml:trace contextRef="#ctx0" brushRef="#br0" timeOffset="5378.5801">15295 3159 124 0,'-6'-3'49'0,"6"3"-26"0,-20-2 13 16,14-1 51-1,6 1-46-15,0-6 16 0,3 5-35 0,6-10 3 16,5 5-15-16,4-3-1 16,3 3-6-16,3 0 0 15,0 6-1-15,-3 2 3 16,-1 5-3-16,-11 14 6 16,0 2-5-16,-15 13 1 15,-3 8-2-15,-11 3 9 16,-1 0-5-16,-6-2 21 15,3-4-15-15,0-7 14 16,9-3-15-16,1-8 1 16,8-5-7-16,3-2 6 15,6-4-7-15,9-5 3 16,2 3-4-16,13-5 0 16,3 2-1-16,12-5-37 15,-1 3 19-15,4 0-79 16,-3 2 53-16,5-5-127 15,-2 2 95-15</inkml:trace>
  <inkml:trace contextRef="#ctx0" brushRef="#br0" timeOffset="5727.6258">16215 3201 280 0,'-39'-5'104'0,"39"5"-56"0,3 3-45 0,-3-3 43 16,6 2-28-16,0-2 22 16,6 3-23-16,3-3 3 15,3 5-12-15,12-10-23 16,3 5 8-16,8-3-57 16,-2 1 35-16,0-1-130 15,-4 3 89-15</inkml:trace>
  <inkml:trace contextRef="#ctx0" brushRef="#br0" timeOffset="5901.4637">16236 3334 348 0,'-3'-6'129'0,"3"6"-70"0,12 0-71 16,-3-2 23-1,0 2-11-15,15-3-4 0,2 1 2 0,13-4-54 16,3 4 31-16,5-4-131 15,-2 1 87-15</inkml:trace>
  <inkml:trace contextRef="#ctx0" brushRef="#br0" timeOffset="6333.9778">17111 3040 332 0,'-3'0'123'0,"3"0"-66"0,0 16-53 0,-3-8 39 16,0 0-26-16,-6 2 10 15,3 6-17-15,-6-2-5 16,6-1-3-16,1 3-7 31,2-3 3-31,0-3-3 16,6 1 2-16,8-3-5 15,4 0 5-15,9-3-5 16,6 3 4-16,12 0 4 0,2 3 1 0,1 2 17 16,-3-3-10-16,-7 12 26 15,-2-1-20-15,-9 5 18 16,-3-2-18-16,-15 0 3 15,-3 0-9-15,-18-1-21 32,-3-1 7-32,-18-4-42 0,0-2 27 0,-14-5-79 31,8-1 56-31,-11-7-139 0,11-3 103 16</inkml:trace>
  <inkml:trace contextRef="#ctx0" brushRef="#br0" timeOffset="6523.673">16959 3000 404 0,'3'-8'151'0,"-3"8"-82"0,51-5-80 16,-21-3 44 0,-1 3-23-16,25-8 20 15,0 2-17-15,17 3-7 16,-3-2-3-16,4-1-78 15,-7 6 41-15,4-9-180 16,-7 7 119-16</inkml:trace>
  <inkml:trace contextRef="#ctx0" brushRef="#br0" timeOffset="8432.9624">20367 4096 96 0,'-2'-6'35'0,"-1"4"-18"0,0-3 0 16,3-1 14-16,-3 1 3 16,0-6 2-16,-6 3-11 0,-6 3-2 15,0 5-14-15,0 5-1 16,-3 6-1-16,-3 8-3 0,3 2-3 16,4 5-3-1,2 3 1-15,3-2-1 0,6-1-2 16,3-5 3-16,6-2 0 15,6-11 3-15,-3-11 1 16,5-5-4-16,4-2 1 16,0-6-11-16,-3-3-3 15,-3-2 2-15,-3 3 5 16,0-6 4-16,-3 5 4 16,-3 3 15-16,-3 6 9 0,0 2-8 15,3 13-2 1,-3 6-9-16,3 5-4 15,0 2 1-15,3 3-4 16,3 6 0-16,5-6-1 16,1-3-2-16,3-4-52 15,3-14-25 1</inkml:trace>
  <inkml:trace contextRef="#ctx0" brushRef="#br0" timeOffset="8831.4601">20635 3998 176 0,'-29'0'66'0,"14"5"-36"0,-12 16-29 0,15-7 16 15,-3 4-11-15,0 6-3 16,0 5-2-16,6 0-1 16,6 11 0-16,3-6 2 0,9-7 1 0,6-9 1 31,3-5 0-31,0-13 2 0,0-8 3 15,0-5-2-15,-3-8 1 16,0-3-5-16,-4-8 0 0,-2-7-3 16,-6-1-1-16,-3-2 5 15,-6-6 2-15,0 3 6 16,0 8 5-16,-2 8 6 16,5 8 6-16,0 8-18 15,0 18-6-15,3 13-6 0,3 9-3 16,0 15 3-16,3 6 0 31,2-3 1-31,4 0 0 16,3-5-9-16,6-6-4 15,3-8-37-15,0-15-18 16,2-6-15-16,1-7-24 16,0-6 38-16</inkml:trace>
  <inkml:trace contextRef="#ctx0" brushRef="#br0" timeOffset="9195.4769">20894 3998 192 0,'-23'-3'74'0,"11"6"-40"0,-6 21-35 16,12-8 15-16,-3 5-10 15,0 3 0-15,-3 2 0 16,6 0 0-16,3 6-2 16,3 5-2-16,3-10 1 0,6-3-1 15,3-17 2-15,3-9 5 16,3-6 4-16,0-11-6 15,-1-4-3-15,-2-4-1 0,-3-10-1 16,-6-5-3-16,-3-1 2 16,-3-15 1-16,-6 5 0 15,-3 3 6-15,3 10 6 16,-3 9 9-16,3 7 7 16,3 8-20-16,0 13-6 15,3 27-2-15,6 10-1 16,0 19 1-16,6 3 0 15,0-1 2-15,6-2 1 16,6 3-1-16,3-11 1 0,2-11-46 16,-2-5-21-16,-3-10-44 15</inkml:trace>
  <inkml:trace contextRef="#ctx0" brushRef="#br0" timeOffset="9637.136">21415 3649 176 0,'-35'10'66'0,"11"9"-36"0,-9 20-15 0,18-2 20 16,-12 8-4-16,3 14 2 16,4 1-2-16,5 7 1 15,15 1-17-15,9 1-7 0,9-8-3 16,11-8-1-16,13-8 0 16,3-8-40-16,2-8-15 15,1-10-72 1</inkml:trace>
  <inkml:trace contextRef="#ctx0" brushRef="#br0" timeOffset="10898.8726">21573 3887 184 0,'-6'-3'71'0,"3"-2"-38"0,3 2-19 0,0 3 29 16,6-16-16-1,0 3-7-15,6-3-5 16,6 3-9-16,3 5-2 0,-4-3 2 16,1 9-3-16,-3 15-2 15,-3 3 0-15,-6 5 1 16,-3 6 1-16,-6-4 1 16,-3 1-2-16,-6-3 1 0,3 0-2 15,3-5 2 1,15-2-9-16,3-4 2 15,0 6-1-15,3-3 0 16,-3-2 1-16,-3 2 14 16,-3-2 5-16,-6 2 10 15,-3 0 5-15,-3 0-10 16,-12-2-2-16,0-3-10 16,-3 0-3-16,3-3-12 15,3-2-5-15,4-1-27 16,2-2-13-16,6 0-41 15,6 0-60 1,9-2 40-16</inkml:trace>
  <inkml:trace contextRef="#ctx0" brushRef="#br0" timeOffset="11103.7989">21972 4154 212 0,'-6'18'79'0,"3"-4"-42"0,-6 7-28 0,0-13 22 0,-9 8-17 16,0 5-2-16,0 0-8 15,1-5-3 1,2-3 0-16,3-5-23 0,0-3-8 16,3-2-135-1,6-27 63-15</inkml:trace>
  <inkml:trace contextRef="#ctx0" brushRef="#br0" timeOffset="11280.7421">22150 3916 200 0,'-20'-5'74'0,"20"-1"-40"0,0 4-40 16</inkml:trace>
  <inkml:trace contextRef="#ctx0" brushRef="#br0" timeOffset="11516.5152">22153 3879 391 0,'18'-16'40'0,"3"13"-16"16,0 11-16-16,-3 3-7 0,-6 7-8 15,-9 6 0-15,-6 13-8 16,-6-2-1-16,-6-1 7 0,-6 3 4 31,-3-8 8-31,3-5 6 16,7-6 10-16,2-4 6 15,3-4-7-15,18-2 2 16,3-3-5-16,5-5-7 0,7 0-2 16,6-2-3-16,3-1-3 15,2 1-15-15,-5-1-5 16,-3 0-34-16,-3 1-15 15,-3-1-52 1</inkml:trace>
  <inkml:trace contextRef="#ctx0" brushRef="#br0" timeOffset="11787.5236">22496 3672 244 0,'0'-5'93'0,"6"8"-50"0,15 5-50 0,-4 0 16 15,1 8 7-15,0 15 7 16,6 17 0-16,-6 7 0 16,-9 4-12-16,0-1-4 0,-9-3-1 15,-9 9-1-15,-9-6 2 16,-9-5-13-16,-6-8-3 15,-5-8-42-15,-4-8-19 16,-3-8-50 0</inkml:trace>
  <inkml:trace contextRef="#ctx0" brushRef="#br0" timeOffset="13142.4709">21400 4575 108 0,'0'-11'44'0,"3"11"-24"0,-3 0 3 0,0 0 18 16,0 0-8-16,6 5-4 0,-3 6-9 0,3 10-2 15,0 19-10-15,0 10 1 0,0 14 4 16,0 10-3-16,-3 5 2 16,-3 6 6-16,0-9 6 15,0-1-9-15,3-17-3 16,0-8-5-16,0-8-2 16,0-7-8-16,0-9-2 15,-3-5-56-15,0-5-21 16</inkml:trace>
  <inkml:trace contextRef="#ctx0" brushRef="#br0" timeOffset="13467.2828">21302 5371 168 0,'0'3'63'0,"6"13"-34"0,9-1-21 0,-6-4 16 31,6 8 3-31,0 2 6 16,6 3-5-16,2-3-2 15,1-3-14-15,-3 1-1 0,-3-6 0 16,0-5 5-16,0-3 2 0,-4-7-5 15,1-6 0-15,-3-8-6 16,0-5 1-16,-3-6-21 16,0-2-8-16,-3 0-29 15,-3-5-11 1,0 7-56 0</inkml:trace>
  <inkml:trace contextRef="#ctx0" brushRef="#br0" timeOffset="13768.8106">21912 4908 156 0,'-32'-18'57'0,"29"18"-30"0,-6 2-14 0,6 6 19 16,-3 0-5-16,-6 3-1 0,3 2-8 16,-6 3-1-1,0 5-10-15,3 0-4 0,3 3-2 16,3 0-4-16,6-3 2 0,6 5 1 16,3-5 0-16,6-5-29 0,6-5-10 31,9-11-58-16</inkml:trace>
  <inkml:trace contextRef="#ctx0" brushRef="#br0" timeOffset="14127.0231">22028 4937 236 0,'-23'0'90'0,"14"13"-48"0,0 3-47 16,6-8 15-16,-3 5-6 15,0 6 2-15,3 2-3 16,3 0-2-16,3-2 0 0,3-3-1 0,3 2 2 16,3-7-1-16,0-6 2 15,-1-2-7-15,1-6 1 0,0-2-4 16,-3-3 2-16,-3-3 5 16,0-2 2-16,-3-3 2 15,-3 0 0-15,0 3 4 16,0 2 5-16,0 4-7 15,0 1-1 1,0 4-3-16,0 2 1 16,6 5-2-16,3 3-1 15,0 5-2-15,3 0 1 16,-3 3 3-16,3-3 1 16,-3 1-1-16,2-4 1 15,1-2-33-15,0-5-12 16,0-3-67-1</inkml:trace>
  <inkml:trace contextRef="#ctx0" brushRef="#br0" timeOffset="14356.0701">22234 4755 204 0,'-3'18'77'16,"6"-13"-42"-16,6 9-41 0,-3-4 12 0,0 9 5 15,3 10 5-15,-1 0-4 16,1 3-2-16,0-1-5 16,-3 1-4-16,0-5 0 0,0-4-1 15,0-4 2-15,-3-6-23 16,0-5-8-16,0-5-46 16,-3-9-40-16,12-4 38 15</inkml:trace>
  <inkml:trace contextRef="#ctx0" brushRef="#br0" timeOffset="14534.3995">22335 4752 172 0,'3'18'66'15,"0"-15"-36"-15,12 5-20 0,-6 0 17 16,0 5 2-16,0 6 5 0,3 5-17 16,-4 2-5-16,1 0-7 15,3 4-2-15,-3-4 1 0,3 3-7 16,-3-8 0-16,0-5-59 15,3-3-25-15,0-7-7 16</inkml:trace>
  <inkml:trace contextRef="#ctx0" brushRef="#br0" timeOffset="14797.3288">22686 4876 240 0,'-9'0'90'0,"9"0"-48"0,-9 6-34 0,3-4 24 16,0 6-18-16,-2 3-5 16,2 2-10-16,0-2-2 15,3-1 1-15,3 1-1 0,3 2 1 16,3 3 2-16,0-3 0 16,-1 0 4-1,-2-2 2-15,-3-1 4 16,-3 1 4-16,-2 0-4 0,-4-1 2 0,-3-2-34 15,0-3-12-15,-3-5-84 16,0 0-45 0,-3 0 77-16</inkml:trace>
  <inkml:trace contextRef="#ctx0" brushRef="#br0" timeOffset="15988.9821">21085 4932 104 0,'-3'5'38'0,"3"3"-20"0,0-3 7 16,0-5 22-16,0 0-5 16,0 0-3-16,0 0-17 15,3-2-6-15,0-1-10 16,0-5-4-16,0-2-1 0,0 2 3 16,0-3 2-16,0 0-5 15,-3 4 0-15,0-1-1 16,3 2 2-16,0 4-3 15,-3 2-2-15,0 5-3 16,0 6 1-16,3 2 3 16,0 3 1-16,0-1 3 15,0 1 3-15,0 3-2 16,0-3-2-16,-1 0 0 0,1-3-1 16,0-3-29-16,0 1-10 15,0-3-54 1</inkml:trace>
  <inkml:trace contextRef="#ctx0" brushRef="#br0" timeOffset="16164.9932">21061 5114 192 0,'-3'-2'74'0,"6"2"-40"0,0 0-35 0,-3 0 12 16,6 0-1-16,3-3 4 16,3 0-8-16,3 1-1 31,0-1-3-31,8 1-2 0,1-1 3 15,-6 0-7-15,-3 1 1 0,-3-1-41 16,0 0-16-16,-3-2-22 16</inkml:trace>
  <inkml:trace contextRef="#ctx0" brushRef="#br0" timeOffset="16531.4781">21094 4702 144 0,'-21'-19'55'0,"12"22"-30"0,-6-1-10 0,6 1 20 16,-6 16-17-16,0 2-5 15,1 5-6-15,-1 11-2 0,3 6-3 16,9 10 3-16,6-1 1 0,12 12 2 15,8-11 2-15,10-11 8 16,3-10 3 0,3-8 3-16,5-19 2 15,-2-10-5-15,-3-14-3 16,-7-7-10-16,-11-3-3 16,-12-3 6-16,-9-5 2 15,-12 0 0-15,-6-3 2 16,-8 6-10-16,-1 5-3 0,-3-6-26 0,3 11-10 15,3 9-213 1,10 12 112-16</inkml:trace>
  <inkml:trace contextRef="#ctx0" brushRef="#br0" timeOffset="17993.609">20659 6033 116 0,'-9'-22'44'0,"0"17"-24"0,-3 0-2 16,6 2 20-16,-8 0-4 15,-7 3 1-15,0 3-9 16,-3 5-4-16,-3 16-12 15,1 5-6-15,2 3-3 0,6 5-4 16,6 0 2-16,6-5-1 0,9-6 0 16,6-2 4-16,6-8 3 15,3-6 0-15,5-4 2 16,4-9-4-16,-3-8-2 16,0-5-9-16,-3-5-5 15,-6-3 7-15,-6-5 2 16,-4-2 6-16,-5 2 1 15,-2 5 5-15,-1 5 3 16,0 6 5-16,0 2 2 0,0 9-12 16,0 12-5-16,3 6-4 15,3 8 2-15,3 0 0 16,2 2 1-16,4 1 0 16,3-3 0-16,6-1-40 15,6-4-15-15,0-6-48 16</inkml:trace>
  <inkml:trace contextRef="#ctx0" brushRef="#br0" timeOffset="18390.9243">20906 5993 184 0,'-32'2'68'0,"17"6"-36"0,-3 19-35 0,12-9 13 16,0 4-7-16,0 4 0 15,0 3 1-15,3 6 2 16,6-6-3-16,3-8 0 0,6-3 1 16,3-4 2-16,0-9 3 15,2-10 0-15,1-6 2 16,-3-5-4-16,-3-5-2 16,-3-16-2-16,-3-3 0 15,-3-2 0 1,-6 0 1-16,-3 2 2 0,-3-3 3 0,-3 9 5 15,3 5 3-15,0 5-5 16,3 11-2-16,3 10-10 16,3 9-5-16,0 12 3 15,6 17 0-15,3 12 2 0,0-2 0 16,3-3-3-16,6-2 2 16,3-5-21-16,3-12-10 15,2-4-37-15,1-11-14 16,3-8 0-1</inkml:trace>
  <inkml:trace contextRef="#ctx0" brushRef="#br0" timeOffset="18754.6797">21263 5974 184 0,'-11'-16'71'0,"5"14"-38"0,-15-1-25 0,12 6 18 0,-6 2-11 16,0 6-1-16,-3 7-10 15,-3 9-5-15,6 7 0 16,4 0 0-16,5 3 3 0,3-2-3 15,6-6-2-15,6-5 2 16,2-6 2-16,13-2 4 16,-3-18 4-16,0-6 0 31,0-8 2-31,-3-5-6 0,-3-16-1 16,-7-3 2-16,-5-5 1 15,-3 3-6-15,-3-3-2 16,-3 0-3-16,-2 5 3 15,-7 8 11-15,3 11 6 16,6 5-13-16,0 13-3 16,6 11-3-16,9 14-2 15,3 15 1-15,6 13 3 16,2 0 0-16,4-2 3 16,3-1-1-16,-3-7 2 15,3-3-88 1,-1-5-70-16,-2-14 50 0</inkml:trace>
  <inkml:trace contextRef="#ctx0" brushRef="#br0" timeOffset="19472.6978">21746 5718 132 0,'-18'-6'52'0,"12"9"-28"0,-6 0-6 15,3-1 18-15,-9 6-5 0,0 5-1 16,-3 11-12-16,-2 8-6 15,2 13-7-15,3 16 3 0,6 2 2 16,9 1-1-16,9-3 2 16,15-3-2-16,6-8 0 15,8-7-12-15,10-9-5 16,3-10-78 0,-1-8-61-16,-2-8 49 15</inkml:trace>
  <inkml:trace contextRef="#ctx0" brushRef="#br0" timeOffset="19916.7257">21814 5818 184 0,'0'-2'68'0,"3"2"-36"0,-3 2-37 0,0-2 21 15,0 11-3-15,0 2 3 16,-3 6 0-16,-3 7-8 16,0-2-5-16,0 0 0 15,0-3-2-15,3 3-1 16,0-6 1-16,3-2-1 16,3-5 2-16,3-3 3 15,3-6 0-15,6-2 2 0,0-2-4 16,9-1 0-16,0 0-1 15,-1-2-2-15,1 0-30 16,0-1-15-16,-6-2-52 16</inkml:trace>
  <inkml:trace contextRef="#ctx0" brushRef="#br0" timeOffset="20149.7981">21981 5837 184 0,'-9'-14'68'0,"9"17"-36"0,0 5-31 0,0-8 16 16,0 5-2-16,0 3 0 0,3 8 4 16,0 13 2-16,0 8-11 15,-3 6 5-15,3-1 3 0,0 0-8 16,0-5-3-16,0 0-4 16,3-7 0-16,0-7-13 15,0-4-6-15,0-3-42 16,-1-6-20-16,-2-2-19 31</inkml:trace>
  <inkml:trace contextRef="#ctx0" brushRef="#br0" timeOffset="20318.2133">22145 6197 124 0,'11'10'49'0,"-8"-5"-26"0,0 19-3 0,-3-11 21 0,0-2 4 0,-3 2 3 16,-6 1-18-16,-5 1-5 15,-1-1-15-15,-3-1-4 0,0 0 0 16,0-8-5-16,3-2-3 16,0-6-43-16,3-2-18 31,4-6-41-31</inkml:trace>
  <inkml:trace contextRef="#ctx0" brushRef="#br0" timeOffset="20714.8914">22335 5935 164 0,'3'5'63'0,"0"0"-34"0,-3-2 1 15,0-3 26-15,0 0-4 16,0 0 1-16,3 0-18 0,0-3-9 16,3-5-15-16,0-2-5 0,0-4-2 15,3 1-2-15,-3-3-2 16,-6 0 1-16,3 1 1 16,-3 1-1-16,0 4-1 0,0 2-6 15,6 13-6 1,-3 6 4-16,3 5 4 15,-1 7 3-15,-2 9-2 16,0 0 2-16,0 5-1 16,3 0 0-1,-6-3-3-15,3-2 1 16,0-3-44-16,-3-5-21 0,-3 3-50 16</inkml:trace>
  <inkml:trace contextRef="#ctx0" brushRef="#br0" timeOffset="20889.7329">22317 6218 252 0,'3'-3'96'0,"0"8"-52"0,9-2-49 0,-3 0 15 16,6-3 0-16,0 2 6 16,11-4-10-16,-2 2-4 15,0-3-1 1,3-2-15-16,6-1-3 0,-7-2-40 15,-2-2-15-15,0-1-23 16</inkml:trace>
  <inkml:trace contextRef="#ctx0" brushRef="#br0" timeOffset="21096.2654">22710 5757 260 0,'-6'-10'99'0,"9"7"-54"0,3 6-55 0,0-3 16 16,9 2-6-16,-3 4 0 31,3 12 2-31,3 6 3 16,-1 13-2-16,-8 16 7 0,-3 3 3 15,-6-1 0-15,-12 1 2 16,-3-3-8-16,-11-3-2 16,-13-5-38-16,-9-3-16 0,-2-5-72 15</inkml:trace>
  <inkml:trace contextRef="#ctx0" brushRef="#br0" timeOffset="22223.3382">21591 6562 168 0,'6'-3'66'0,"-9"0"-36"0,6 6-26 15,-3-3 13 1,3 11-2-16,3 7 4 16,-3 11 11-16,3 16 6 15,0 19-19-15,3 15 8 0,-9 0 3 16,0-4-2-16,0-1 2 15,0-6-14-15,3-9-3 16,2-6-5-16,1-3-1 16,3-10-19-16,0-11-5 0,-6-8-35 15,0-5-13-15,-9-19-119 32,-3-5 70-32</inkml:trace>
  <inkml:trace contextRef="#ctx0" brushRef="#br0" timeOffset="22480.1074">21555 7247 156 0,'-3'-3'57'0,"3"3"-30"0,0 3-23 0,0-3 13 16,6 8 3-16,3 8 2 16,0 2 4-16,9 14 1 15,0 0-14-15,3 0 10 0,-4-3 4 16,1-3-1-16,0-7-1 15,-3-4-5-15,0-4 0 16,0-6 2-16,-3-5 3 16,0-5-9-1,-1-16-4-15,-2-6-10 16,0-4-1-16,-6-4-39 0,-3 1-16 0,-3 0-50 16,0-6-22-1</inkml:trace>
  <inkml:trace contextRef="#ctx0" brushRef="#br0" timeOffset="23149.4658">21269 6855 192 0,'-3'-2'74'0,"6"-1"-40"0,0 0-31 0,0 1 15 16,3-1-11-16,0 0-4 15,0 3-7-15,0 0 0 16,0 6 2-16,-3 2 1 0,-3 5 3 15,-3 5-1-15,-3 9-1 0,-3-1 1 16,0-2-1-16,3-3 2 16,0-5 3-16,3-3-2 15,0-2 0-15,0-3-1 16,3 0 1-16,3-3 0 16,6-2 3-16,3-3-3 15,3 0 0-15,0-3-1 16,0 3 1-16,0-2-20 15,-3-1-6-15,0 0-30 16</inkml:trace>
  <inkml:trace contextRef="#ctx0" brushRef="#br0" timeOffset="23483.1273">21240 6689 124 0,'-30'16'49'0,"9"-9"-26"0,-6 12-12 16,15-8 15-1,0 7-1-15,1 11 2 16,2 21-4-16,3 6-2 16,6 2-11-16,9-2 7 0,8-9 5 15,13-7 2-15,3-11 3 0,6-10-4 16,2-11-2-16,7-14-3 15,-3-12-1-15,-7-11-7 0,-8-11-4 16,-12-5-8 0,-12-5-1-16,-15 5-8 15,-9 0-3-15,-6 3-8 0,-3 7-1 16,1 9-8-16,5 7-1 16,3 11-35-1,6 11-14-15,6 5-7 16</inkml:trace>
  <inkml:trace contextRef="#ctx0" brushRef="#br0" timeOffset="23927.4133">22073 6887 144 0,'-9'-10'55'0,"12"7"-30"0,-9 0-7 0,3 3 20 0,0 3-17 31,-3 2-6-31,-3 8-9 16,-3 9-5-16,1 1 0 15,2 6-1-15,0-2 2 0,3-3 1 16,6 0 1-16,6-3 0 0,3-5 2 15,2-6-10-15,10-5-2 16,6-5-28-16,0-2-13 16,0-6-35-1</inkml:trace>
  <inkml:trace contextRef="#ctx0" brushRef="#br0" timeOffset="24261.8543">22210 6916 212 0,'-18'0'79'0,"9"16"-42"0,-3 13-32 0,3-21 17 15,0 3-14-15,-2 5-2 16,-1-1 7-16,3 4 3 16,0-3-7-16,6 0-3 0,6-3-2 15,3-2 2-15,9-6 6 16,-1-3-5-16,1-4-5 16,0-3-4-16,0-3-4 15,-3-3-1-15,-3 0 6 16,-3 1 2-16,0 2 3 15,-3 0 0-15,0 3 2 16,0-1 1-16,0 4-6 16,0 4-2-16,0 6 2 15,0 0 1-15,3 6 0 16,0-4-2-16,0 1-2 0,2-1-1 16,1-2-7-16,0-3-4 15,-3-5-30-15,3-2-13 16,0-6-48-1</inkml:trace>
  <inkml:trace contextRef="#ctx0" brushRef="#br0" timeOffset="24466.4332">22323 6747 192 0,'0'-5'74'0,"0"5"-40"0,0 2-40 16,0-2 12-1,6 8 5-15,0 5 5 16,0 11 0-16,3 13 1 15,-3 6-9-15,0-1 4 0,3 0 1 16,0-5-6-16,0-5-2 0,0-5-5 16,-1-4-1-16,1-4-26 15,0-14-9-15,0-5-33 16,0-8-46-16,0-8 25 16</inkml:trace>
  <inkml:trace contextRef="#ctx0" brushRef="#br0" timeOffset="24642.6281">22484 6699 212 0,'-3'11'79'0,"6"-9"-42"0,-3 14-41 15,0-8 15-15,3 6 5 16,0 7 5-16,0 5-7 16,3 16-1-16,-3-4-7 15,3-1-2-15,0 0 0 0,0-6-5 16,0-2 1-16,-6-5-64 15,14-5-29-15,4-9-2 16</inkml:trace>
  <inkml:trace contextRef="#ctx0" brushRef="#br0" timeOffset="24977.1388">22755 6871 80 0,'0'-8'33'0,"3"6"-18"0,0-1 22 0,-3 3 25 16,0 0 1-16,0 0 0 15,0 0-13-15,0 0-6 32,-15 11-10-32,3-1-4 15,0 1-21-15,6 2-7 16,6 0-5-16,6 6 1 15,6 2 5-15,0 0 6 16,-3 0-3-16,-3 0 2 0,-3 1 1 16,-6 1 5-16,-9-1-6 15,0-1-2-15,-9-3-19 16,0 1-8-16,-3-6-76 16,-8 0-31-16,-1-2 5 15</inkml:trace>
  <inkml:trace contextRef="#ctx0" brushRef="#br0" timeOffset="26042.3881">20879 7898 128 0,'0'-13'49'0,"-3"13"-26"0,-5-19 2 16,2 14 20-16,-3 2-9 15,-3 8-1-15,-12 1-9 16,0 4-2-16,0 6-13 16,-2 5-7-16,2 8 0 0,6 1-3 15,3 1 2-15,6 1-4 0,9-3 0 16,3-5 5-16,6-6 2 16,9-4 0-16,3-9-1 15,-1-8-1-15,1-5 0 16,0-7-7-16,-3-7 0 15,-3-1-4-15,-6-4 0 16,-6 1 6-16,-3 2 5 16,-3-3 2-16,0 6 2 15,0 11 4-15,0 4 5 16,0 6-9-16,3 6-4 0,0 7-8 16,3 8 0-16,3 5 2 15,6 1 3-15,3-1-2 16,5-2 0-16,1-3-26 15,12-7-9-15,0-6-31 16,0-6-10-16,-1-4-14 16</inkml:trace>
  <inkml:trace contextRef="#ctx0" brushRef="#br0" timeOffset="26439.3706">21240 7927 184 0,'-24'-16'71'0,"21"11"-38"0,-21-1-14 16,18 4 21-16,-6 4-11 15,0 4-2-15,-6 2-16 16,4 5-7-16,-1 8-2 0,0 6-2 0,6 2 0 16,3 2 0-16,6 1 0 15,6-5 0-15,3-6 0 0,3-5 4 16,3-8 2-16,2-8 4 16,7-8 4-16,-3-8-6 15,-3-11-2-15,-3-4-3 16,-6-4-3-16,-3-12 1 31,-9-4 1-31,-9 1-1 0,0 5 2 16,-3 5-2-16,3 9-1 15,0 7 5-15,3 3 1 16,0 21-13 0,9 15 1-16,3 20 0 15,6 7 1-15,3 3 4 16,6 5-9-16,0-5-3 15,6-5-18-15,2-8-7 16,4-8-9-16,6-11-3 16,3-8-13-1,-4-7-31-15,-2-9 26 0</inkml:trace>
  <inkml:trace contextRef="#ctx0" brushRef="#br0" timeOffset="26814.3396">21567 7903 184 0,'-12'-16'71'0,"6"14"-38"0,-9 4-21 16,6 4 19-16,-3 1-12 15,-5 7-3-15,-1 2-7 16,-3 7-1-16,3 6-5 16,3 3 7-16,3 0 3 0,6-3-2 15,6-2-1-15,6-6-2 16,6-8 2-16,6-8-1 0,3-10 2 16,3-8-4-16,-3-11 1 15,-1-3-5-15,-5-4-2 16,-3-9 0-16,-6-8 1 15,-9 1-1-15,-3-1-1 16,-3 3 3-16,-6 3 0 16,0 7 3-16,1 6 3 15,2 8-4-15,0 13-7 16,3 11-4 0,6 18 0-16,6 21 4 0,6 9-1 15,3 4 1-15,3-5 0 16,2-2 0-16,1-3 2 15,3-5 2-15,9-8-32 16,0-11-14-16,2-11-47 16,1-4-54-1,0-14 39 1</inkml:trace>
  <inkml:trace contextRef="#ctx0" brushRef="#br0" timeOffset="27077.3522">21990 7583 220 0,'-18'-19'82'0,"15"19"-44"0,-9 3-29 0,0 5 19 16,-9 8-10-16,0 5-3 16,-5 13-6-1,-4 17-1-15,9 12-5 16,0-2 0-16,6 0 3 0,9-5 3 0,9-4 5 0,6-4-8 15,9-8-3-15,9-9-2 16,3-7 1-16,2-8-25 16,1-8-12-16,0-8-66 15,-9-5-51 1,-3-11 57-16</inkml:trace>
  <inkml:trace contextRef="#ctx0" brushRef="#br0" timeOffset="27455.6635">22064 7750 256 0,'-3'2'96'0,"6"1"-52"0,0 2-45 0,-3-2 18 0,0 2-8 15,0 3 2-15,0 3-6 16,0-1-3-16,0 1-4 16,6 5 1-16,6-3 3 31,6 0 1-31,3 0-1 16,0 1-2-16,2-1-2 15,-2 0 1-15,-3 3 14 0,-6 0 6 16,-6 0 8-16,-6 2 4 15,-3 3-11-15,-3-2-4 16,-3-3-9-16,-9-3-5 16,-3-2-28-16,-2-3-12 15,-1-8-39-15,0 0-13 16,-3-8-28 0</inkml:trace>
  <inkml:trace contextRef="#ctx0" brushRef="#br0" timeOffset="27642.3232">21996 7739 264 0,'3'-5'101'0,"9"-1"-54"0,2-1-42 16,-5 1 24-16,3 1-16 16,9 2-4-16,0-2-11 15,3 2-1-15,0 1-81 16,-1 2-33-16,-2 5 13 15,-3 3 10-15</inkml:trace>
  <inkml:trace contextRef="#ctx0" brushRef="#br0" timeOffset="27889.6943">22371 8067 208 0,'-3'19'79'0,"0"-11"-42"0,-9 10-17 15,6-7 27-15,-3-1-18 16,0 4-4-16,-3-1-13 16,-3-3-3-16,3 1-5 15,0-6-18-15,1-2-6 16,-1-3-41-16,3-3-17 15,0-5-24 1</inkml:trace>
  <inkml:trace contextRef="#ctx0" brushRef="#br0" timeOffset="28270.5739">22493 7808 108 0,'0'-13'44'0,"0"13"-24"0,3 2-13 0,-3-2 43 16,0 11 3-16,0 5-15 15,-3 5-8-15,0 3-18 16,0 2 3-16,3 6 3 0,0-3-4 16,3-3 2-16,3-2-5 15,3-3 1-15,6-2 2 16,2-6 1-16,4-5 3 15,-3-5 3-15,9-8 0 16,-3-9-1-16,0-2-2 16,-7-2 1-16,-2-3-1 0,-6-3-2 15,-9-8-6-15,-6 0-2 16,-6 3-4-16,-9 0-1 16,-5 3-12-16,-4 5-4 15,0 2-32-15,3 6-10 16,1 5-51-16,-4 5-20 15,12 1 11 1</inkml:trace>
  <inkml:trace contextRef="#ctx0" brushRef="#br0" timeOffset="28484.8049">22707 7578 244 0,'9'-19'93'0,"12"19"-50"0,6 19-44 0,-12-11 18 16,5 5 7-16,4 8 10 0,-3 13 4 16,-3 11 2-16,-3 14-22 15,-6-1-6-15,-6 3-1 0,-6 0 2 16,-15-3 2-16,-9-3-11 0,-15 1-1 0,-2-3-43 16,-16-8-15-16,4-6-101 15</inkml:trace>
  <inkml:trace contextRef="#ctx0" brushRef="#br0" timeOffset="30282.1472">20433 7779 104 0,'0'0'41'0,"0"0"-22"0,0 2-9 15,0-2 12-15,0 0-1 16,0 0 2-16,0 0 2 15,0 0 2-15,0 3-14 16,0 0 5-16,-3-1 3 0,0 1 0 0,0 0-1 0,-3-3 1 16,0 0-1-16,0 0-5 15,-3 0-1-15,0 0-2 16,0 0 2-16,-8 0 4 16,-1-3 1-16,0 0-6 15,0-5 0-15,0 0-2 16,0-2 3-16,-3-6-7 15,1-3-2 1,-1-10-3-16,-6-2-2 16,-3-1 1-16,3 0-1 15,4-2-3-15,-1-11 2 16,3 2 1-16,0-2 0 16,3-2 2-16,0-9 1 15,3 3-4-15,4-5-1 16,2-11 1-16,0 3 0 15,6 0-2-15,3 0 2 16,3-3 1-16,3 8 0 16,0 6 2-16,0 10 1 15,0 0 1-15,-1 10 0 0,1 1-9 16,0 13-2 0,0 5-7-16,0 3-2 0,0-3-11 15,-3 3-10 1,0 7 3-1,-3 1 2-15,-3 2-2 16,0 1-1-16,-3 2 9 16,-3 0 2-16,-3 8 12 15,1 0 7-15,-4 0 6 0,0 2 2 16,-15 1 7-16,6-1 6 16,3 1 12-16,7-3 6 15,2-3-8-15,3-2-4 16,12-6-12-16,6-2-6 15,2-11-6-15,7-11 1 16,3 1 1-16,6 0 2 0,-3 2-3 16,6 3-2-16,-7 5 4 15,4 5 3-15,-3 8 10 16,-3 9 5-16,-3 4-3 16,-3 14 1-16,-1 3-8 15,-2-4-3-15,0 1-12 16,-3-5-4-16,3-3-61 15,0-6-28-15,-3-7-18 16</inkml:trace>
  <inkml:trace contextRef="#ctx0" brushRef="#br0" timeOffset="31378.9435">18483 6882 64 0,'0'-3'27'0,"15"3"-14"0,-9 3 9 0,-6-3 17 16,3 2 0-16,0 4 21 47,3 23-11-47,0-5-17 0,-3-3-8 0,0-3-14 16,-3-2 0-16,0-5 1 0,0-3 0 15,0-3 1-15,0-5-4 16,-3-3 0-16,3-10-3 15,-3-5 2-15,3-4-4 16,0 1 0-16,3 0-6 16,0 0 0-16,3 5-1 15,0 3 2-15,3 2-15 16,0 3-3-16,3 6-30 16,0 2-10-16,-1 0-33 31,-2 2-18-31,0 1 55 15</inkml:trace>
  <inkml:trace contextRef="#ctx0" brushRef="#br0" timeOffset="31679.4802">18635 6927 148 0,'-3'26'57'0,"6"-5"-30"0,0-5-14 0,3-8 17 0,0-2-9 16,0-1-1-16,9-3-10 16,-3-2-2-16,6-2-4 15,-1-9-1-15,1 1 3 0,-3-4-3 0,-3 1 0 16,-6 0-3-16,-3 0-1 15,-3 0 3 1,-9-1 1-16,-9 4-1 16,0 4-2-16,-2 4-2 15,-1 4-1-15,0 4 2 16,6 7 0-16,0 5-2 16,6 4 0-16,6-4-1 15,3 3 3-15,6-2 2 16,6-3 2-16,6 0-1 0,9-6 1 15,0-2-7 1,-1-3 1-16,1-7-30 0,-3-4-11 16,0-4-41-1</inkml:trace>
  <inkml:trace contextRef="#ctx0" brushRef="#br0" timeOffset="31867.5515">18838 6646 168 0,'-6'-2'66'0,"9"10"-36"0,-6 2-29 0,3-2 16 16,3 8-5-16,0 8 3 15,0 8-4-15,-1 2-1 0,1 14-6 16,-3-6-3-16,3-2 0 0,0-6-4 16,0-5 2-16,-3-5-41 15,0-8-19-15,0-6-18 16</inkml:trace>
  <inkml:trace contextRef="#ctx0" brushRef="#br0" timeOffset="32056.098">18778 6795 232 0,'-6'-6'88'0,"6"6"-48"0,6 0-53 0,0 0 12 16,3 0-5-16,3 0 3 15,3 0 2-15,0 0 1 16,5 0 0-16,-2 3-38 0,0-3-14 16,0 3-29-1</inkml:trace>
  <inkml:trace contextRef="#ctx0" brushRef="#br0" timeOffset="32280.7236">18945 6813 160 0,'-3'8'60'0,"3"0"-32"0,0 10-17 0,0-7 15 0,6 0-3 16,0 7 0-16,0 6-8 15,0 0-2-15,2-6-7 16,1-5-4-16,0-2 1 0,0-3 0 16,0-3 1-16,0-10-5 0,-3-3 1 15,0-5-7-15,0-3 0 16,-3 0 3-16,-3 0 4 16,0 3-1-1,0 2-2-15,0 3 2 16,0 3 0-16,0 3-4 0,0 2 1 15,0 5 2-15,3 3 1 0,0 0-15 16,3 5-4-16,0-2-34 16</inkml:trace>
  <inkml:trace contextRef="#ctx0" brushRef="#br0" timeOffset="32599.1753">19168 6845 152 0,'-3'13'57'0,"-6"-2"-30"0,15 4-14 0,-9-9 19 15,6 7-9-15,-6-2-4 16,6-1-8-16,0 3-5 16,0-2-3-16,-3-11-3 0,0 0 1 15,0 0 7-15,-3 3 5 0,0-9-2 0,0-2 1 16,0 0-7-16,0-2-1 15,0-3 0-15,9-1 0 16,-6 1-2-16,6 0-2 16,6 2 1-16,0 1 1 31,0 4-12-31,3 4-6 0,-1 2-33 16,-2 2-16-1,0 1-26-15</inkml:trace>
  <inkml:trace contextRef="#ctx0" brushRef="#br0" timeOffset="33058.1259">19338 6805 96 0,'0'0'35'0,"3"3"-18"0,-3 5-5 0,0 0 16 16,3 0 8-16,-3 5 5 16,3 0-6-16,-3 0-4 15,0 3-17-15,0-3-4 0,0-2 0 0,0 0-6 16,0-6 0-16,0 0 2 15,0-2 1-15,0-1-3 16,0-12-5 0,3-1-2-1,5-2 2-15,1 0 0 16,3 0-2-16,0 2 2 0,0 3 1 0,0 5 2 16,0 6-1-16,0 5 2 15,-3 3 0-15,0 7 1 16,0 6 0-16,-3 0 0 15,0-3-20-15,-1-5-7 16,-2-3-28-16,3-2-12 16,0-6-22-1</inkml:trace>
  <inkml:trace contextRef="#ctx0" brushRef="#br0" timeOffset="33345.625">19683 6773 188 0,'-3'-8'71'0,"3"6"-38"0,3-1-12 0,-3 3 22 0,0-3 1 16,-3 1 1-16,-6 2-14 15,-3 2-4-15,0 1-16 16,0 0-2-16,0 2-2 0,3 0-8 16,3 1-4-16,3 2 0 15,3 2 3-15,9 6 1 16,3 0 1-16,0 2-3 15,0-2 0 1,-3 3 4-16,-6 5 3 16,-6-1 1-16,-9 1 0 0,-3 0-14 0,-3-3-4 15,1-5-29-15,-7-3-11 32,3-2-34-17,3-3-52-15</inkml:trace>
  <inkml:trace contextRef="#ctx0" brushRef="#br0" timeOffset="34077.2627">18980 7300 168 0,'-3'-5'66'0,"3"2"-36"0,3 0-11 0,-3 3 23 15,0 0-8 1,0 0-2-16,0 0-5 16,0 6 0-16,3-1-4 15,-3 0 0-15,0 3-12 0,0 0-4 16,0 0-3-16,0 0 2 15,3-3-5-15,0 0-1 16,0 1 0-16,0-4-3 0,6 1 2 0,3 0-1 16,6-3-2-1,3 2 3-15,0 6 0 0,8-5 1 16,-2 8 0-16,-3-1 2 16,-6 3 3-1,-3 3 7-15,-6 0 2 16,-3 0 1-16,-9 0 4 0,-6 0-9 0,-3 0-3 15,-3-6-18-15,-3 1-5 16,-3-3-25-16,0-3-11 16,1-2-31-16,-1-3-10 15,-3-6-12 1</inkml:trace>
  <inkml:trace contextRef="#ctx0" brushRef="#br0" timeOffset="34250.3958">18989 7228 288 0,'0'-5'107'0,"9"2"-58"0,9-4-44 16,-6 4 24-16,6 0-9 0,3 1 0 0,11-1-16 16,4 0-4-16,3 3-1 15,6 0-60-15,2-5-23 0,-14-11-42 16</inkml:trace>
  <inkml:trace contextRef="#ctx0" brushRef="#br0" timeOffset="36271.6541">20138 7101 104 0,'-3'0'38'0,"3"0"-20"0,3 0-12 0,-3 0 11 16,0 0-3-16,3 0 2 15,-3-2-7-15,6-1-3 16,0-2-3-16,3-3 0 16,3 0-2-16,-3 3-1 0,3 5 1 15,-3 0-4 1,0 2 2-16,0 6 3 16,-3 0 1-16,-3 3-1 15,-3 2 1-15,0-2-2 16,0-1 2-16,0-2-2 0,0 3-1 15,6-3-4-15,-1 0-2 16,7 0 3-16,-3-1 3 16,0 4 1-16,0 0-1 15,-3-1 14-15,-3 1 5 16,-9-1 4-16,-3-2 3 16,0 0-12-16,0 0-5 15,0-5-9-15,1-3 0 16,2-3-33-16,-3-2-13 15,6 0-39 1</inkml:trace>
  <inkml:trace contextRef="#ctx0" brushRef="#br0" timeOffset="36701.0223">20153 6892 104 0,'-24'6'38'0,"1"-1"-20"0,-7 19-10 0,21-6 11 15,-3 1 2-15,0 5 4 16,3 5-2-16,3 13-2 16,6 8-7-16,6 1-4 15,15 2-5-15,6 2 1 0,5-13 0 16,10-10 2-16,0-8 2 0,2-24-1 16,1-8 2-16,-3-13-2 15,-6-6 2 1,-4-4-4-16,-14-9 1 15,-9 0-3-15,-36-23 0 16,-5 10-14 0,2 11-4-16,0 7-45 15,6 9-17-15,6 5-12 16</inkml:trace>
  <inkml:trace contextRef="#ctx0" brushRef="#br0" timeOffset="38093.3091">20183 5834 56 0,'-3'8'22'0,"0"-5"-12"0,3-1 10 16,0-2 16-16,0 0 7 0,0 0 4 31,0 3-6-31,0-3-2 16,-3 3-9-16,-3-3-4 15,0 0-14-15,-6 0 8 0,-6 0 3 16,0-8-3-16,1-6 1 0,-4-4-8 15,-3-1-3-15,0-7-1 16,-3-6 1-16,4-8-1 16,-1-2 2-16,-6-3-2 15,6-2 2-15,0-6-6 16,7-3-3-16,2-15-4 16,6-3 1-16,12-1 1 15,6-1 0-15,3 2 0 16,2 8 2-16,4-6-1 15,0 14 2-15,3 10-2 16,-3 9 2-16,0 7 0 16,-3 5 1-16,-4 6-11 15,-2 5-5-15,-3 3-19 16,0 2-5-16,-3 4-25 0,0 1-11 0,0 1-44 16</inkml:trace>
  <inkml:trace contextRef="#ctx0" brushRef="#br0" timeOffset="38446.0541">19870 4606 192 0,'-65'24'74'0,"59"-11"-40"0,-3 3-29 16,6-8 19-16,0 0 0 15,0 3 3-15,0-6-17 16,3-5-5-16,6 0-4 0,6-3-1 16,6-5 2-16,3-7-1 0,3-7 2 15,5 1-2-15,1 3 2 16,-3 2-2-16,-3 3-1 16,-1 5 7-16,1 2 3 15,-3 9 8 1,0 8 6-16,-3 5-7 15,-3 2-2-15,-3 1-8 16,-1 2-5-16,-2-3-15 16,0 1-4-16,0-1-57 15,0-4-26-15,-3-1-11 16</inkml:trace>
  <inkml:trace contextRef="#ctx0" brushRef="#br0" timeOffset="39803.6935">18495 5085 164 0,'-18'0'63'0,"15"0"-34"0,3 3-30 16,0-3 15-16,0 5-6 15,3 3 3-15,3 11 7 0,0 7 6 16,-3 1-13-16,0-4 1 0,0-1-1 15,0-4-2-15,-3-5 0 16,0-2 1-16,0-3 4 16,-3-3 7-16,3-5 5 15,-3-5-12-15,0-3-5 16,3-16-4-16,-3 3 1 16,6-3-5-16,0 0-1 15,3 1-2-15,0-1 0 16,3 3 0-16,0 2 0 15,3 6 0-15,3 2-2 16,0 6-22-16,0 2-10 16,-1 3-32-16,1 3-12 15,0-3-13-15</inkml:trace>
  <inkml:trace contextRef="#ctx0" brushRef="#br0" timeOffset="40139.2036">18680 5101 164 0,'3'5'63'0,"3"-2"-34"0,12 2-30 16,-12-2 17 0,8-3-4-16,1 0-4 15,-3-3-3-15,0-2-2 16,0 0 0-16,-3-3 2 0,-3-3-2 0,0 1 0 16,-6 2 5-16,-6 0 3 0,-6 0-6 15,-3 3-3-15,-3 2-1 16,0 3 1-16,1 5-1 15,-1 6 2-15,3 2-4 16,3 0-2-16,3 1 2 16,6 4 2-16,6 6 2 15,3 0 1-15,6-6-2 16,6-2 1-16,3-3 0 16,2-2 3-1,1-3-5-15,-3-8-3 16,0-3-24-16,-3-7-10 15,-6-6-56 1</inkml:trace>
  <inkml:trace contextRef="#ctx0" brushRef="#br0" timeOffset="40347.2853">18873 4813 148 0,'-6'-6'57'0,"6"6"-30"0,3 3-32 0,-3-3 10 16,3 8 8-1,3 3 8-15,-3 7 1 16,0 6-1-16,3 5-11 16,-3 5 0-16,0 6 1 0,0-5-4 15,3 2-2-15,0 0-2 16,0-6 0-16,-6-4-22 16,-3-6-7-16,3-5-66 15</inkml:trace>
  <inkml:trace contextRef="#ctx0" brushRef="#br0" timeOffset="40551.1257">18820 4950 248 0,'0'-5'93'0,"3"0"-50"0,6-1-48 0,-3 6 15 16,2 0-11-16,4-2 1 15,6-3-2-15,3 5 0 16,0 2-64-16,-3 1-28 16,0-3 7-16,-3 2 6 15</inkml:trace>
  <inkml:trace contextRef="#ctx0" brushRef="#br0" timeOffset="40884.7483">18986 5019 176 0,'-3'16'66'0,"6"-3"-36"0,0 8-35 0,0-10 12 0,0 0-4 16,3-1 3-16,0-2-1 15,3 0 2-15,0-3-4 0,0-2 0 0,0-3 1 16,0-5-2-16,0-3 1 16,0-3-4-16,-3-2-2 15,-3-3 4-15,0 0 1 16,-3 0-3-16,0 3 1 15,0 3 2-15,0 2 3 16,0 0 2-16,0 2 3 16,0 4-7-16,0 2-2 15,3 5 5-15,3 6 6 16,0 2-6-16,2 0-1 16,-2 0-5-16,3 0-3 15,0-2 4-15,3-3 1 0,-3-3-36 16,6-2-16-16,0-6-41 15</inkml:trace>
  <inkml:trace contextRef="#ctx0" brushRef="#br0" timeOffset="41203.6377">19248 4972 164 0,'-3'7'63'0,"6"1"-34"0,0 6-19 0,0-6 20 15,0 2-7-15,-3 1 1 16,3-1-9-16,-3 1-4 16,0-3-6-16,3-3-2 0,-3 0 3 15,0-5 8-15,0 0 3 16,0 0-2-16,0-2-1 0,0-4-8 16,-3-1-4-16,3-4-1 15,3-2-1-15,0 2-3 16,3 1 2-16,3-1-1 15,0 3 0-15,0-3-14 32,0 4-4-32,6 7-34 15,-3 0-15-15,0 0-28 16</inkml:trace>
  <inkml:trace contextRef="#ctx0" brushRef="#br0" timeOffset="41553.4695">19373 4995 176 0,'0'11'68'0,"-12"0"-36"0,18 7-22 0,-3-7 17 31,-3 2 4-31,-3 3 4 16,0-3-15-16,0 0-6 15,0-2-7-15,0-3-2 16,3-3 3-16,0-5 3 0,0 0-4 15,0-5-2-15,6-6-5 16,0-5 0-16,3-2-2 16,0-1 0-16,3 3 0 15,-3 3 0-15,0 0-3 16,3 5-1-16,0 3 3 16,0 5 3-16,-3 2 3 15,0 6 3-15,0 3-5 16,-4-1-1-16,-2 1 0 15,0 0 2-15,0-4-34 16,0 1-16-16,-3-2-48 16,0-6-37-1,6 0 53-15</inkml:trace>
  <inkml:trace contextRef="#ctx0" brushRef="#br0" timeOffset="42007.2533">19632 4887 52 0,'3'0'19'0,"-3"3"-10"0,0-3 27 0,0 0 19 16,0 0-1-16,0 0-2 16,0 0-5-16,-6 2 0 15,0 1-26-15,0 5 10 0,-3-3 6 16,1 6-11-16,-1-1-5 16,-3-2-15-16,6 3-3 15,3-1-5 1,3 4 0-16,3-4 2 15,3 3 0-15,6 1-3 16,0-1 2-16,-1 3-1 0,-2 0 0 16,0-1 4-16,-6 1 3 0,-6-2 0 15,-3 4 0-15,-3-5-12 16,-3 1-5-16,1-4-23 16,-7 6-10-16,0-3-29 15,3 0-13-15,0 1-7 16</inkml:trace>
  <inkml:trace contextRef="#ctx0" brushRef="#br0" timeOffset="42605.1618">18897 5456 236 0,'3'-8'90'0,"12"8"-48"0,-6 2-45 15,-3 1 16-15,0 0 10 0,0-1 8 16,-3 6-1-16,0 3 0 15,0-1-17-15,0 4-6 16,0-1-2-16,-3-2-3 0,3-1 1 16,0-2-2-16,0-3-1 15,0 1 1-15,2-4-1 16,7 1 0-16,3-3 0 0,3 3-3 0,3-1 2 16,0 3 1-16,-3 1 0 15,-3 7 0-15,-4 6 2 16,-2 2 3-16,-6 0 2 15,-6 0-1-15,-6-2 1 16,-2-4 0-16,-1 1 3 31,-3-5-25-31,0-1-9 0,0-4-22 16,-3-4-7-16,3-2-35 16,-6-8-58-1,4-5 36-15</inkml:trace>
  <inkml:trace contextRef="#ctx0" brushRef="#br0" timeOffset="42748.6687">18900 5450 252 0,'6'-13'96'0,"9"11"-52"0,9-6-38 0,-12 5 22 16,5-5-6-16,10 3-1 0,6-3-14 31,6 0-4-31,-1 3-2 16,1-3-8-16,0 0 0 0,-4 0-123 0</inkml:trace>
  <inkml:trace contextRef="#ctx0" brushRef="#br0" timeOffset="43814.5534">20126 5178 140 0,'-3'37'52'0,"-8"-24"-28"0,-1 8-22 0,9-10 12 16,-3 0-9-16,0-1-1 16,3 1-4-16,0-3-1 15,0-3 1 1,6 0 0-16,3 0 2 0,6-2 1 15,0 0-1-15,-1-6 1 16,4 0-4-16,0 1 0 0,3-1-23 31,-3-2-56-15,0 0 1-16</inkml:trace>
  <inkml:trace contextRef="#ctx0" brushRef="#br0" timeOffset="44034.6379">20222 5196 132 0,'-9'-18'49'0,"12"34"-26"0,-3-8-18 0,0-3 11 16,0 0-7-1,0 3-1-15,3 3 5 0,0 2 1 16,-3 6-7-16,0 4-4 0,0 1 0 16,0-3-2-16,0-2 2 15,0-3-2-15,0-3-1 16,-3-2-21-16,3-1-11 15,0-2-22 1,0-3-28-16,-3-2 26 16</inkml:trace>
  <inkml:trace contextRef="#ctx0" brushRef="#br0" timeOffset="44386.6666">20153 5085 92 0,'-15'-13'35'0,"-3"8"-18"0,1-3-7 0,8 8 12 16,0 0 3-16,-3 2 2 15,0 6-10-15,0 3-5 16,0 13-5-16,3 10 0 16,6 6-4-16,3 10 0 0,6-2 3 15,9-3-5-15,6-3-1 16,6-7 6-16,2-6 6 15,1-14 3-15,6-7 3 16,-3-10 3-16,-4-11 4 16,-2-14-2-16,-6 3 0 15,-6-2-3-15,-6-3-1 16,-6-11-6-16,-24-5-3 31,3 5-16-31,0 6-9 0,6 5-61 16,3 2-27-16</inkml:trace>
  <inkml:trace contextRef="#ctx0" brushRef="#br0" timeOffset="45417.7747">19957 3836 192 0,'0'0'74'0,"0"3"-40"0,3-3-42 0,-3 0 10 15,3 0 3-15,3-5 4 0,-3 2 15 16,0 1 8-16,0-1-17 16,-3 0 12-16,-3-5 14 15,-3-2-13 1,-3-6-7-16,-3-5-6 0,-3-3-3 0,-12-3 2 16,0-4-3-16,-2-4 1 15,-10-2-3-15,-9-2 0 16,-5-9-3-16,-7 6-1 15,-8 2-3-15,-4 5-2 16,-8 6 1-16,-6 3 1 16,-1 5-1-16,-5 2-1 15,-6 6-2-15,-6 5 1 16,2 0 1-16,-2 3 2 16,6 0-1-16,3 2-1 15,5 3 1 1,13 0-1-16,15 3-11 15,14-3-5-15,12 0-36 16,12 0-14-16,12-3-48 0,9 0-48 16,12 1 60-1</inkml:trace>
  <inkml:trace contextRef="#ctx0" brushRef="#br0" timeOffset="45716.8348">18248 3082 176 0,'-24'3'66'0,"15"10"-36"0,-5 8-29 0,5-2 16 16,-6-6 9-16,-3 6 5 31,0-1-4-31,3-2-4 15,0 3-13-15,3-6-6 0,3-3-1 0,3 1-2 0,3 0-1 16,6-1 1-16,9 1-1 0,9-1-5 16,9-2-1-16,12 0-22 31,2 0-8-31,10 5-68 16</inkml:trace>
  <inkml:trace contextRef="#ctx0" brushRef="#br0" timeOffset="47169.1803">19153 2770 124 0,'-3'0'49'0,"3"5"-26"0,3 6-16 0,0-3 13 16,0 3 1-16,3 4 4 0,0 1-4 16,-3 6-3-16,0-4-10 15,0 8 4-15,0-10 3 0,0 3-5 16,-3-6-1-16,0-2-3 15,0-3-1-15,0 0 8 16,-3-3 6-16,0-2 1 16,0-17 5-1,0-2-7-15,0-5-8 16,3-3-1-16,3-2-6 16,9 0-2-16,0 2 0 15,3 3-1 1,-1 5-3-16,13 10 2 15,0 6-41 1,-3 0-17-16,0 6-63 16</inkml:trace>
  <inkml:trace contextRef="#ctx0" brushRef="#br0" timeOffset="47518.8955">19394 2844 184 0,'-9'0'68'0,"9"3"-36"0,12 8-31 16,-6-11 14-16,0 2-4 16,3 1 3-16,0-3-3 15,3 0 1-15,3-3-7 16,0 1-3-16,-4-9 1 0,1 0-2 0,-3 1 2 16,-3 2-2-16,-6-5 2 15,-3 2-2-15,-6 3-1 16,0 0 1-16,-2 3 1 15,-1 2-3-15,-3 3 0 16,-3 3 1-16,0 5 0 16,3 8 0-16,3 5 2 15,6-3-1-15,15 22 2 32,3-8 4-32,3-3 4 15,6-5-6-15,0-3-3 16,2-3 1-16,-2-12 0 15,0-4-37-15,-3-4-14 16,3-19-53-16</inkml:trace>
  <inkml:trace contextRef="#ctx0" brushRef="#br0" timeOffset="47742.5091">19635 2596 212 0,'-6'-14'79'0,"9"14"-42"0,-3 3-45 15,3 0 12-15,0 5 0 16,3 5 5-16,0 3 4 0,0 7 4 16,0 12-9-16,0 5-4 0,0 2-1 15,0 6-2-15,-3-3 2 16,3-11 0-16,-3-2 1 16,0-9-24-16,-3-4-9 15,0-3-74 1</inkml:trace>
  <inkml:trace contextRef="#ctx0" brushRef="#br0" timeOffset="47916.4008">19564 2746 228 0,'-6'-8'88'0,"6"8"-48"0,12-2-47 0,-6 2 16 0,0 0-8 16,3 0 2-16,5-3-4 15,7 3-2-15,3 0-58 16,-6 0-24-16,-3 3 3 0,-3-3 6 16</inkml:trace>
  <inkml:trace contextRef="#ctx0" brushRef="#br0" timeOffset="48204.0861">19733 2752 148 0,'-2'8'57'0,"2"2"-30"0,0 11-18 15,2-7 16-15,4-1-5 16,0 5-2-16,0 4-2 0,3-7 0 0,3 1-8 15,3-3 1-15,-3 1 2 0,6-20 0 16,-3 1-3 0,-3-3 0-16,0 0-7 15,-4-8-3-15,-2 3-2 16,-3-3 3-16,-3 3 4 16,0 2 3-16,0 1-5 15,0 5 0-15,0-3-1 16,0 5 0-16,0 6 0 15,0 5 0 1,3 5-3-16,0 0 0 16,3 0 4-16,0 1 3 15,3-7-6-15,0 1 0 16,0-2-46-16,0-1-18 0</inkml:trace>
  <inkml:trace contextRef="#ctx0" brushRef="#br0" timeOffset="48538.1124">20025 2762 124 0,'0'0'46'0,"6"6"-24"0,0 4-13 0,-3-2 14 0,0 0 2 16,0 3 2-16,0 2-8 15,0 0-1-15,0 0-11 16,-3-5-4-16,0 3 0 0,0-3 0 15,0-3 1-15,0-2 0 0,-3-1 0 16,0-2 0-16,0-2 2 16,0-4 1-16,0-2 3 15,0 1 1-15,3-7 1 16,0 1-2-16,0 0 1 0,3 0-6 16,3 2-3-16,0 0-1 15,6 1 1-15,3 2-10 31,-3 3-4-31,3-3-54 0,-4 2-21 16</inkml:trace>
  <inkml:trace contextRef="#ctx0" brushRef="#br0" timeOffset="48873.1027">20168 2762 140 0,'-3'8'55'0,"9"3"-30"0,0 13-12 16,-3-16 17-16,0 10-6 15,0-5 0-15,-3 8-7 16,0-2-2-16,0-1-3 31,0-4-6-31,0-1 3 0,0-13 5 16,-3-8 0-16,3 3-6 0,3-9 1 16,0 1-6-16,3-8-2 15,0 0 0-15,3 5 1 16,0-2-3-16,6 4 0 15,2 6-1-15,1 3 0 16,-3 2 6-16,0 6 2 16,-3 5-5-16,0 3-2 15,-3 2 2-15,-3 3 3 16,0 0-1-16,-3-3-2 16,-3-3-18-16,0 6-50 15,0-3-9 1,0 1-21-1</inkml:trace>
  <inkml:trace contextRef="#ctx0" brushRef="#br0" timeOffset="49200.8754">20516 2720 232 0,'0'-19'88'0,"0"6"-48"0,0 8-20 16,0 5 24-16,-3 0-9 0,0 5-3 31,-3 0-18-31,0 3-7 16,-2 0-4-16,2 3-7 0,3-6 0 15,3 6 0-15,6 2 2 0,2 3 1 16,1 0 1-16,3 2 0 16,-3 1 0-16,-3-1 0 15,-3-2 2-15,-6 0 3 16,-3 5 4-16,-6-8-4 15,-3 1-1-15,-2-12-4 16,-4 9-3-16,3-16-12 16,3 2-5-16,3-2-31 15,3-1-13-15,3-2-54 16</inkml:trace>
  <inkml:trace contextRef="#ctx0" brushRef="#br0" timeOffset="49588.4069">20748 2551 192 0,'0'-6'74'0,"3"12"-40"0,9-4-20 0,-6 4 22 16,-3 1 2-16,0 4 2 15,0 2-9-15,0 6-4 16,-3-3-15-16,0 0-5 0,0 5-1 16,0-5-3-16,0-1-2 15,0-7 0-15,3 0-1 16,3-2 2-16,3-1 1 0,6-5-1 0,3 3-2 16,3-1 1-16,0 1-1 15,-4 2-3-15,-2 0 0 16,-3 3 6-16,-6 6 3 15,-6-1 8-15,-9 5 3 0,-3-4-8 16,-6 1-3-16,1 1-9 31,-1-2-2-31,-9-4-36 16,0-2-13-16,3-5-36 16,0-3-16-16,4 0 4 15</inkml:trace>
  <inkml:trace contextRef="#ctx0" brushRef="#br0" timeOffset="49780.2851">20689 2553 280 0,'18'-2'107'0,"12"2"-58"0,2-14-46 16,-14 6 23-1,12 3-8-15,3-5 1 16,-1 7-12-16,4-5-5 0,-3 8-1 0,-6 0-56 0,-3 8-25 15,-7-3-46 1</inkml:trace>
  <inkml:trace contextRef="#ctx0" brushRef="#br0" timeOffset="50622.4283">19918 3228 88 0,'0'-3'35'0,"0"3"-18"0,3 3-5 0,-3-3 13 15,0 0 0-15,3 3 2 16,0 2-2-16,-3 0 2 16,0 0-9-16,0 3 0 15,0 0-11-15,0 0-4 0,0-2-2 16,0-1-1-16,0-5 0 0,0 0 2 16,6 2 1-16,0-2-1 15,6 0-2-15,0-2-2 16,3 2 1-16,2 2-1 15,-2 4 0-15,0 2 0 16,-3 2 0-16,-6-4 6 16,-3 4 5-16,-3 6-3 0,-3 5 2 15,-3 0-5-15,-6-10 0 32,3 2-74-1,-3-8-58-31,3 3 39 0</inkml:trace>
  <inkml:trace contextRef="#ctx0" brushRef="#br0" timeOffset="50798.6449">19948 3215 192 0,'3'-6'74'16,"3"6"-40"-16,6-8-29 0,-3 6 17 15,2-1-10-15,4 3-2 0,0 0-5 16,9 0-4-16,0 0 0 31,-6 0-4-31,0 0 2 0,-1 3-67 16,-2-1-58-1,-3 1 36-15</inkml:trace>
  <inkml:trace contextRef="#ctx0" brushRef="#br0" timeOffset="51316.2785">19942 3072 64 0,'-12'-8'27'0,"6"5"-14"0,-3 3 0 15,3 0 14-15,0 3-6 16,-6 0-2-16,-3-1-9 16,-2 3-4-16,-1 6-1 15,0 2 1-15,0 6 1 16,0 7 1-16,3 6-4 15,6 8 4-15,6 13 2 0,6 0-5 16,6-3-3-16,9-3-1 0,6-10-1 16,6-5 15-16,8-16 7 15,4-8-4-15,9-11 0 16,2-12-5-16,-5-15 0 16,-7-4-7-16,-8-6-4 0,-9-2-1 15,-9 2 1-15,-12 1 5 16,-9-1 6-16,-12 3-5 15,-9 8-2-15,-2 5-6 16,-13 11 0 15,9 5-110-15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29:42.036"/>
    </inkml:context>
    <inkml:brush xml:id="br0">
      <inkml:brushProperty name="width" value="0.05292" units="cm"/>
      <inkml:brushProperty name="height" value="0.05292" units="cm"/>
      <inkml:brushProperty name="color" value="#FF0000"/>
    </inkml:brush>
  </inkml:definitions>
  <inkml:trace contextRef="#ctx0" brushRef="#br0">8812 3323 228 0,'-14'0'85'0,"17"0"-46"0,0 3-50 0,0-1 13 15,2 4-2-15,1-1 2 0,3 6 2 16,3-1 2-16,6-2-3 15,3 8 0-15,0-13 1 0,0-9 0 16,-1 1 0-16,1-3 0 16,-6 0 2-16,0-2 3 15,-6-1 5-15,-3-2-2 16,-6 0 3-16,-6-1-4 16,0 4 1-16,-6 2-3 15,-6 3 2-15,-3 5-2 16,-2 7 2-16,-1 7-6 15,0 4-3-15,3 9 1 16,3-1 2-16,6 1-2 16,6 2-2-16,6-3 0 15,6-2 1-15,6-3-3 0,3 0 0 16,9-2-12-16,0-6-5 16,3-10-39-16,5-3-15 15,1-6-45 1</inkml:trace>
  <inkml:trace contextRef="#ctx0" brushRef="#br0" timeOffset="161.1401">9280 3326 264 0,'-24'10'99'0,"18"1"-54"0,-3 13-55 0,6-11 14 15,-3 8-5-15,-6-2 2 16,-3 5 0-16,1-3 2 15,-1 0-2-15,3 0-14 0,0-2-4 16,3-1-42-16,-3-7-19 16</inkml:trace>
  <inkml:trace contextRef="#ctx0" brushRef="#br0" timeOffset="360.2905">9083 3286 176 0,'12'0'66'0,"0"8"-36"0,6 5-22 0,-6-5 18 16,3 11-11-16,3-1-1 0,0 6-8 15,-1 0-4-15,1 0-1 16,0-6 1-16,0 1 1 0,0-6-21 16,6-2-10-16,-1-6-63 15</inkml:trace>
  <inkml:trace contextRef="#ctx0" brushRef="#br0" timeOffset="734.99">9479 3273 220 0,'-12'-5'82'0,"6"5"-44"0,-3 2-42 0,3 4 15 0,1 4-8 0,-7 3 0 31,-3 14-1-31,0 2 1 15,3 3-2-15,3-1 2 0,3-4 0 16,9-3-1-16,3-6-2 16,3-2 1-16,0-3-1 0,3-10 2 0,3-6 1 31,0-2-8-31,-1-3-2 0,1-16-1 16,-3-2 2-16,-3 2 2 15,-3 0 2-15,-3 6 5 16,0 4 3-16,-3 4 9 15,0 5 2-15,0 5-4 16,0 10-3-16,0 9-3 16,3-1 0-16,0 1-2 15,3-1 0-15,0 1-3 0,3-3-2 16,0-3-8-16,0 0-5 16,0-8-48-16,3-5-23 15,-1-2-11 1</inkml:trace>
  <inkml:trace contextRef="#ctx0" brushRef="#br0" timeOffset="1260.1571">9691 3321 160 0,'0'23'63'0,"0"1"-34"0,3 13-19 16,0-29 17-16,-3 5-7 15,0-2 1-15,0 2-12 16,0-2-3-16,0-3-4 16,0 0 1-16,0-3 0 0,0-5-1 15,0 0 1-15,0-5-7 16,0-11-1-16,2-5-3 16,1-1 0-16,0 1 2 15,3 0 4-15,0 0-1 0,3 5-1 16,3 5 0-16,0 4 3 15,-3 7 2-15,3 5 4 16,3 8 4-16,-3 8 5 16,-3 0-6-16,0-2-2 15,-3-1 3-15,-1-4 2 16,-2-4-4 0,0-2 1-16,0-3-7 0,3-2-1 15,0-6 0 1,0-15 2-16,0-1-8 0,0-7-1 0,3 2-3 15,0 3-1-15,0 2 6 16,3 6 2-16,0 5 5 16,0 8 3-16,0 6 7 0,0 2 4 15,-1 5-4-15,1 8 1 16,-3 0-8 0,-3 0-3-16,0 0-4 0,0-7 1 15,0-1-56-15,0-5-25 16,0-6-15 15</inkml:trace>
  <inkml:trace contextRef="#ctx0" brushRef="#br0" timeOffset="1655.1061">10146 3328 192 0,'-6'24'74'0,"9"24"-40"0,6 2-40 0,-6-29 12 0,0 6 9 15,-3-1 10-15,0 1-11 16,0-1-2-16,0 1-8 16,3-6-3-16,-3-5 2 0,0-6 2 31,0-2 2-31,0-8-1 16,-3-5-1-16,0-6-12 15,-6-10-3-15,0-8 3 0,0-13 3 16,0-3 1-16,9-3 1 15,6 3 2-15,3 5 0 16,3 6-3-16,9 5 2 16,0 5 7-16,2 8 6 15,-2 8 0-15,-3 8 3 16,-3 6 12-16,-3 4 4 16,-3 6-2-16,-9 3-3 15,-6 2-12-15,-3 0-4 16,-3 0-8-16,-6-2-4 0,0-6-21 15,3-3-10 1,1-4-32-16,2-12-13 16,3-12-36-1</inkml:trace>
  <inkml:trace contextRef="#ctx0" brushRef="#br0" timeOffset="1863.1085">10396 2977 224 0,'3'26'85'0,"3"-2"-46"0,-3 8-21 0,0-9 23 16,0 7-1-1,-3 9 3-15,0 6-20 16,3-5-8-16,0 5-9 16,3 0-5-16,0-8 2 0,0-5-15 0,0-6-7 15,3-5-52-15,8-10-23 0,4-11-25 16</inkml:trace>
  <inkml:trace contextRef="#ctx0" brushRef="#br0" timeOffset="2244.9194">10700 3307 288 0,'9'14'110'0,"8"-9"-60"0,1 3-54 0,-12-6 18 15,3 1-2-15,0 0 5 16,3-1-9-16,3-2-2 16,3-5-4-16,3 0 1 0,-4-8 0 15,1-1-1-15,-3 1 1 0,-3-3-9 16,-6 0-1-16,-6 3 2 16,-6 3 0-16,-6 2-2 15,-3 2 0-15,-3 6 1 16,-11 6 4-16,2 7 3 0,6 5 2 15,3 3 5 1,3 3 5-16,6 5 4 16,3 1 2-16,9-1-6 15,6-3-3-15,3-2-5 16,6-6-4-16,6-4 0 16,3-6 1-16,2-6-28 15,4-4-9-15,6-9-111 16,0-21-51-1,-7 0 101-15</inkml:trace>
  <inkml:trace contextRef="#ctx0" brushRef="#br0" timeOffset="2387.4388">11232 3196 376 0,'-3'0'140'0,"3"3"-76"0,3-1-88 0,-3-2 17 16,0 8-52-16,0-2-19 15,3 4-56-15,3 1-23 16</inkml:trace>
  <inkml:trace contextRef="#ctx0" brushRef="#br0" timeOffset="2484.7331">11277 3400 296 0,'0'-3'112'0,"3"-13"-60"0,9 6-109 15,-3 5-3-15,3-6-53 16,0-2-17-16</inkml:trace>
  <inkml:trace contextRef="#ctx0" brushRef="#br0" timeOffset="3801.9151">12116 3159 108 0,'-3'0'44'0,"3"0"-24"0,0-3-2 0,0 3 37 31,0 0-10-31,-5 3 0 0,-1 0-4 16,-3-6-23-16,6-2 3 0,-3 5 2 16,0-5 1-16,3-1 1 15,0 1-8-15,3-8 0 16,9 0-8-16,3-1-3 15,3 1-6-15,5 2 0 16,7 4-2-16,3 4 0 0,0 6 0 16,-4 7-2-1,-2 6 3-15,-6 3 2 16,-3 7 0-16,-9-8-1 0,-6 6 3 0,-3 5 2 16,-6-7-2-16,-3-1-2 15,0-5 0-15,3-3 1 16,6 0-3-16,3-8 0 15,9 3-1-15,6 0-2 16,6 0 3-16,3 3 0 16,3 7-2-16,-4 3 0 15,-2-2 13-15,-6 2 5 16,-6 0 10-16,-6 0 5 16,-6-2-5-1,-6-6-1-15,-6 3-7 16,-6-8-2-16,-5 0-9 15,-4-3-4-15,0-5-4 16,3 0-1-16,4 0-25 0,5-2-9 0,6-1-36 16,12 0-16-16,9-5-61 15</inkml:trace>
  <inkml:trace contextRef="#ctx0" brushRef="#br0" timeOffset="4314.4123">13521 3040 232 0,'0'3'88'0,"3"2"-48"0,3 6-31 0,-3-1 19 15,0 11 3-15,0 6 4 16,0 10-13-16,0 5-3 15,-3-7-11-15,3 12-7 0,0-4-2 16,0-6 3-16,0-6 1 0,0-2-21 16,0-10-8-16,-3-3-55 15,0-3-25-15,-3-5 0 16</inkml:trace>
  <inkml:trace contextRef="#ctx0" brushRef="#br0" timeOffset="4517.3001">13310 3270 368 0,'-6'-2'137'0,"12"2"-74"0,15 0-71 16,-9 0 21-16,6-3-3 16,11 0 4-16,4 1-5 15,6-1-3-15,3 0-3 0,-1 1-27 0,7-4-9 16,-6 1-95-1,-1 3-77-15,-8-9 74 16</inkml:trace>
  <inkml:trace contextRef="#ctx0" brushRef="#br0" timeOffset="5284.4074">14900 3077 236 0,'-12'-5'90'0,"9"2"-48"0,0-5-12 0,0 3 47 16,6 5-43-16,-3-5-3 15,6 2-20-15,3-5-8 16,5-5 1-16,4-8 1 16,6 7-2-16,3 1-2 15,0 8 0-15,-1 8-1 16,-2 5 0-16,-3 10 2 16,-3 6-1-16,-6 5 4 15,-3 3-3-15,-12 13 4 16,-3-6-4-16,-12 12-1 15,3-1 0-15,-9 0-4 16,4-5 2-16,-4-3 3 0,3-10-1 16,3 0 2-16,6-8 0 15,3-6 3-15,9-4 6 16,6-7 6-16,3 1-9 16,12-8 2-16,3 3-7 0,11-3 0 15,4 3-2-15,6-3-24 16,-4 2 13-16,1 4-123 15,-6 2 73-15,-6 5-133 16,-4 8 108-16</inkml:trace>
  <inkml:trace contextRef="#ctx0" brushRef="#br0" timeOffset="6040.1329">16260 3112 320 0,'-12'-6'121'0,"12"12"-66"0,3-6-60 16,-3 0 23-16,6 0-5 16,3 0 2-16,6 0-6 15,6 0-3-15,5 0-3 16,4 2 0-16,3 1 0 0,0 5-15 15,-4-8-4-15,-5 5-41 16,-9 3-15-16,-6-3-40 16,-9 8-35-1,-9 3 61-15</inkml:trace>
  <inkml:trace contextRef="#ctx0" brushRef="#br0" timeOffset="6206.5046">16248 3294 300 0,'-12'3'112'0,"12"-1"-60"0,3-2-45 16,-3 0 23-16,6 3-7 0,3 2-2 15,6-5-3-15,9 0-1 16,2 0-9-16,10 0-7 0,0 0-4 31,0 0-14-31,2 0-6 16,-2 0-48-16,0 0-21 16,-7 0-38-1</inkml:trace>
  <inkml:trace contextRef="#ctx0" brushRef="#br0" timeOffset="6666.1452">16980 2958 192 0,'0'16'74'0,"3"-29"-40"0,3 29-13 15,-3-8 22-15,0 7 5 16,0-1 6-16,0 4-10 16,-3 1-5-16,0 4-21 15,0 1-9-15,0-3-4 0,-3 1-1 16,3-4 0-16,3-2-2 16,0-3 1-16,0-2-2 15,6-1-1-15,3-4 1 16,9 2-1-16,5-6 0 15,10 4 2 1,-3 2-3 0,3 2 0-16,11 6 1 15,-5 2 4-15,-9 6 2 16,-4 3 6-16,-8-3 5 0,-9 2-9 0,-12 0 2 0,-6-2 1 16,-9-3-4-16,-9-2-2 15,-8-3-16-15,-13-3-5 16,-3-10-30-16,1-3-10 15,-4-3-50-15,-2-2-23 16,2-19 9 0</inkml:trace>
  <inkml:trace contextRef="#ctx0" brushRef="#br0" timeOffset="6825.7584">17025 3014 348 0,'24'-11'132'0,"20"16"-72"0,19-10-59 16,-27 5 27-16,14-3-13 16,4 3 0-16,-4 0-9 0,7 0-2 15,-4-10-81-15,-5-6-126 16,0 3 106-16</inkml:trace>
  <inkml:trace contextRef="#ctx0" brushRef="#br0" timeOffset="11090.1157">20510 4876 112 0,'0'-8'44'0,"-3"6"-24"0,0-1 1 0,3 3 19 16,-3-3-4-16,-3 1-1 0,-2 2-8 16,-7 0-5-16,-6 2-12 15,0 6 0-15,-6 6 3 0,-3 4-9 0,-2 6-2 16,5 8-7-16,3 7 1 16,6 1 0-16,9 2-1 15,6-5 4-15,6-5 0 16,12-5 1-16,0-9 2 31,3-7-1-31,6-14 2 16,0-10 4-16,2-6 6 0,-2-4-12 15,-3-4-2-15,-3 1 4 16,-6-1 3-16,-3-2-3 16,-3 0-2-16,-3 5 4 15,-3 3 1-15,0 8 2 16,0 2 0-16,0 11-9 15,3 8-1 1,0 8-2-16,3 10 2 16,-1 1 1-16,4-1 1 15,3 6 0-15,3 0 0 0,3-3 2 16,0-5-34 0,3-6-13-16,0-5-66 15</inkml:trace>
  <inkml:trace contextRef="#ctx0" brushRef="#br0" timeOffset="11543.7625">20871 4927 184 0,'-57'0'71'0,"45"15"-38"0,-15 1-39 0,12-2 14 16,1 1-9-16,2 9 0 0,0 3 1 16,6 4 2-16,3 4-1 15,6-3 2-15,6-3 0 0,6-6 3 0,-1-7 3 16,4-5 5-16,3-8 3 16,0-19-3-16,-3-5 2 15,0-6-7-15,-3-5-3 16,-6-2-3-16,-4-6-3 15,-5-2-2-15,-5-3 1 16,-4 5-1-16,0-5 0 16,0 6 2-16,0 9 0 15,3 7-3 1,3 7 0-16,0 11-1 0,3 12 0 16,3 9 3-16,3 5 2 15,3 11-2-15,3 3 0 0,0 2-1 0,2 2 0 16,1 1 4-16,0-8 1 15,6-6-39-15,3 1-17 16,3-17-38 0</inkml:trace>
  <inkml:trace contextRef="#ctx0" brushRef="#br0" timeOffset="11935.0232">21293 4887 188 0,'-21'-3'71'0,"12"3"-38"0,-14 8-28 16,11 0 17-16,-3 5-12 16,-3 6-3-16,-3 5-7 15,-3 7 0-15,6 1 0 16,1 8 0-16,5-3 2 0,6-3-3 16,6-5 0-16,3-7 1 15,3-7 2-15,6-7 5 16,2-8 4-16,7-16-2 0,3-5 2 15,-3-8-6-15,0-5-3 16,-3-9-6 0,-3-1 0-16,-7-4-3 15,-2-16 0-15,-6 9 4 16,-3 2 3-16,0 8 3 0,-5 8 1 0,-1 8 6 16,3 10 6-16,0 14-10 15,3 13-6-15,0 21-3 16,6 11 2-1,0 10 0-15,3 0 3 16,6 1-1-16,2-4-1 16,7-5-8-16,3-10-5 15,0-11-92 1</inkml:trace>
  <inkml:trace contextRef="#ctx0" brushRef="#br0" timeOffset="12805.8367">21805 4559 116 0,'-15'-6'44'0,"9"6"-24"0,-3-2-10 16,6 2 12-16,-3 2 7 0,-2 4 5 15,-4 2-3-15,-12 2 1 16,0 6-18-16,-3 11 5 0,0 10 2 16,1 5-3-16,2 3 2 15,6 5 0-15,6 1 2 16,9 1-12-16,12-4-3 15,12 5-5-15,6-3 1 16,2-10-20-16,7-8-6 16,3-8-30-16,11-17-11 15,-8-17-46-15</inkml:trace>
  <inkml:trace contextRef="#ctx0" brushRef="#br0" timeOffset="13479.7067">21847 4805 100 0,'-3'-3'38'0,"3"6"-20"0,0-8-12 15,0 5 9-15,0 0 0 16,0 0 4-16,0-3 6 15,0 0 5-15,0 1-1 16,0 2 0-16,-3-3-16 16,0 0 3-16,3-7 4 15,0 2-7 1,3-8-2-16,3 3-4 16,9 2-2-16,6 1 1 15,2 2 1-15,1 2-6 0,3 9 0 16,-6 8-1-16,-3 2 2 15,-6 3-1-15,-6 5 2 16,-6 0 0-16,-6 0 3 16,-3 0-3-16,-6 0-2 15,0-5 0-15,3-2 1 16,3-4-6-16,12 3-4 31,3 1 2-31,3-4 3 16,3 1 2-16,0 2 9 0,-3 0 7 0,-3-2 6 15,-6 2 4-15,-3-2-2 16,-3-1 0-16,-3-2-6 16,-6 0-2-16,-3-3-25 15,0 1-8-15,3-4-18 0,3 1-7 16,6 0-17-16,15-3-86 31</inkml:trace>
  <inkml:trace contextRef="#ctx0" brushRef="#br0" timeOffset="13716.185">22207 5017 168 0,'0'2'63'0,"3"6"-34"0,0 3-16 0,-3-3 17 0,0 2 7 15,-3 1 4-15,-3 2-15 16,0-2-5-16,-6 7-13 16,-9-5-7-16,6 6-2 0,1-6-26 31,2-2-11-31,0-14-131 31,3-10 56-31</inkml:trace>
  <inkml:trace contextRef="#ctx0" brushRef="#br0" timeOffset="14175.3793">22448 4768 212 0,'-9'-5'82'0,"9"7"-44"0,3-4-22 0,-3 2 28 16,9-8-18-16,3 2-13 16,0 1-9-16,12 2-3 15,0 11-1-15,-4 3 0 0,-2 2 2 16,-6 6 1-16,-9 4-17 15,-12 4-7-15,-3 2 18 0,-3 0 13 16,1-2-4-16,-4-4-2 16,3-1 5-1,3-7 6-15,3-4 6 16,3 0 2-16,3-3-12 0,3-3-7 16,6-5 0-16,0 0-1 0,9-3 1 15,12 1 0-15,-4-4-2 16,1 4-2-16,0-1-6 15,0 0-1-15,-3 3-39 16,-3 0-14-16,-1 0-23 16,-2 0-8-16,0-2 5 15</inkml:trace>
  <inkml:trace contextRef="#ctx0" brushRef="#br0" timeOffset="14431.623">22743 4585 192 0,'3'-2'74'0,"9"7"-40"0,17 0-33 0,-17 3 14 16,12 8 12-16,0 16 9 15,0 5 4-15,0 2 3 16,-7 6-24-16,-2 3-2 0,-12 0 0 15,3-1-5 1,-12-4 1-16,-6 4-8 16,-8 1-1-16,-10-6-46 0,-9-5-19 0,3-5-78 15</inkml:trace>
  <inkml:trace contextRef="#ctx0" brushRef="#br0" timeOffset="15148.1407">21576 5337 160 0,'-3'-6'60'0,"0"6"-32"0,6 3-13 0,-3-3 20 15,0 5-10-15,0 6-3 16,0 5-8-16,3 5-1 16,0 8-8-16,3 13 12 0,0 11 9 15,0 5 3-15,0 6 3 0,-3-1-2 16,0 1-1-16,0-1-10 15,0 4-4-15,0-9-6 16,-3-5-1 0,3-8-5-16,-3-6-2 15,3-7 0-15,-3-5-1 16,-3-1-3-16,0-5 0 16,0-2-14-16,0-1-4 0,0-2-13 15,0-3-7 1,0-2-17-16,0-3-6 0,0-3-127 15</inkml:trace>
  <inkml:trace contextRef="#ctx0" brushRef="#br0" timeOffset="15529.0499">21412 6128 172 0,'-6'2'66'0,"6"1"-36"0,3 5-22 0,0 0 18 16,6 3 0-16,9 10 4 0,0 5 4 16,0 6 3-16,3 2-20 0,-1 1-1 15,1-1 1-15,-3-5 0 16,-3-5-1-16,6-5-6 0,-6-1-4 15,0-10 3-15,0-5 2 16,-1-6 2-16,-2-8 3 16,0-7-7-16,0-11-3 31,-3-6-3-31,0 1 0 16,0 2-4-16,-3 6 0 15,0 5-8-15,0 5-4 0,-3 2-18 16,0 4-7-16,0 2-20 15,0 3-8-15,3 2-36 16,3 3-34 0,-1 0 52-16</inkml:trace>
  <inkml:trace contextRef="#ctx0" brushRef="#br0" timeOffset="15872.4878">22100 5808 200 0,'-21'-16'77'0,"18"13"-42"0,-3 0-17 0,3 6 23 16,-3 0-6-16,-3 5 0 15,-3 0-18-15,0 5-8 0,1 3-5 16,-1 2-4-16,0 6 1 16,3 3-1-16,3-4 0 15,6 4-3-15,3 2 0 16,3-3-7-16,3-2-4 16,3-8-17-16,2-3-7 0,1-5-13 15,6 0-4-15,6-21-30 16,-3-3-15-1,0 0 51-15</inkml:trace>
  <inkml:trace contextRef="#ctx0" brushRef="#br0" timeOffset="16228.7549">22222 5887 244 0,'-9'-8'90'0,"6"8"-48"0,-6 0-36 16,6 5 22-16,-3 1-17 15,0 2-6-15,-6 2-3 16,3 3 0-16,0 3-1 15,3 0-1-15,1 0 3 0,2 3-4 16,8 4 0-16,1-9 1 0,3-6 0 0,3-8 0 16,0-3 2-16,0-2-6 15,0-3-1-15,-3-3-1 16,0-2 2-16,-3 0 4 16,-3-1 4-16,0 1 3 15,-3 3 1-15,0 2-4 16,0 2-1-16,0 4-3 15,0 2-3 1,3 5-1-16,0 6 3 16,3 2 2-16,0 0 2 0,3 0-4 0,-4 6 1 15,7 2-11-15,3-10-3 16,0-4-22-16,9-14-55 31,-6-7-33-31,0-4 31 0</inkml:trace>
  <inkml:trace contextRef="#ctx0" brushRef="#br0" timeOffset="16456.3262">22415 5702 184 0,'-3'26'68'0,"9"-5"-36"0,-3 27-20 16,0-29 21-16,-3 4 3 15,6 4 3-15,-3 2-21 16,3-3-10-16,0-4-6 16,0 1-2-16,0-12 0 0,0-3-27 15,0-3-11-15,0-7-21 0,3-6-6 16,-3-3-18 0</inkml:trace>
  <inkml:trace contextRef="#ctx0" brushRef="#br0" timeOffset="16648.6663">22511 5607 172 0,'3'0'66'0,"-3"18"-36"0,3-5-26 16,0-5 15-16,0 5 13 15,0 6 9-15,5 10-6 16,-5 5-1-16,3 4-19 16,-6-1-7-16,0-3-3 0,6 0-3 15,0-7-2-15,0-6-26 16,0-5-10-16,-3-6-152 15,3-10 69 1</inkml:trace>
  <inkml:trace contextRef="#ctx0" brushRef="#br0" timeOffset="17055.5914">22746 5765 208 0,'-3'-5'79'0,"0"8"-42"0,0 2-12 0,3-5 25 0,-3 3-8 0,-6-1 1 15,0 9-27-15,0-3-10 16,0 8-4-16,0-3-7 0,3 0 1 16,0 0 0-16,6 1-1 15,6-1 1-15,3 3 0 16,3-3 5-16,0 3 3 16,-3 0 12-16,3-1 5 15,-6-1 6-15,-6-1 4 16,-3 5-9-16,-3-2 0 15,-9 6-22 1,3-7-9-16,-3-1-38 16,0-4-15-16,-11-15-193 31,-1-3 112-31</inkml:trace>
  <inkml:trace contextRef="#ctx0" brushRef="#br0" timeOffset="18678.5325">20487 7138 104 0,'0'-21'41'0,"0"19"-22"0,-3-6-5 0,3 5 17 16,-3-2-2-16,-3-1 3 0,-3 1-5 15,-3 3 1-15,-6 4-16 16,0 3 4-16,-6 11 4 0,-8 6-9 16,5 7-3-1,6 8-5-15,3 5-3 16,6 6 1-16,6-6 1 16,6-5-3-16,12-5 0 15,0-8 1-15,3-9 0 0,3-4 0 16,0-6 2-16,5-7-1 15,-2-14 2-15,-3-3-4 16,-3-2 0-16,-3-5 1 16,-3-1 0-16,-3 1 0 15,-3 2 2-15,-3 5 3 0,0 1 2 16,0 7 3-16,-3 3 1 16,3 3-5-1,0 5-2-15,3 11-4 16,3 10-1-16,3 0 1 0,0 5 0 15,2 4 0-15,4-4 0 0,0-5-7 16,3-2-3 0,3-6-38-16,0-5-19 0,3-8-36 15</inkml:trace>
  <inkml:trace contextRef="#ctx0" brushRef="#br0" timeOffset="19155.0019">20900 7157 192 0,'-15'-3'71'0,"9"3"-38"0,-5-13-19 0,5 16 20 16,-3-1-8-16,-3 9-3 0,-6 0-11 0,-3 2-5 16,0 8-4-16,0 5-7 0,7 6 0 15,2 8 0-15,6 0 2 16,3-3 1-16,9-6 1 15,3-4 0-15,2-6 0 16,4-8 0-16,0-8 2 16,0-5 3-16,3-13 4 15,0-11-4 1,0-5-1-16,-3-8-2 16,-6 0 1-1,-7-10-2-15,-2-4 2 0,-5 1-2 16,-4-5-1-16,0 7 3 15,0 8 2-15,0 8 4 16,3 9 2-16,0 4-5 16,3 9-4-16,0 12-6 0,3 17 0 15,3 10 2 1,6 8 1-16,0 3 1 16,6 2 0-16,0-2 0 15,2-3 0-15,4-6-7 16,9-2 0-16,0-10-28 15,0-8-9-15,2-9-24 16,-2-7-10-16,3-3-2 16</inkml:trace>
  <inkml:trace contextRef="#ctx0" brushRef="#br0" timeOffset="19520.7742">21210 7141 180 0,'-36'-13'68'0,"27"26"-36"0,-15 6-24 0,18-11 16 0,-5 5-10 16,-4 5-3-16,0 6-4 15,3 5 0-15,3 6-4 16,6-1 0-16,3-2 1 0,6-6 0 16,3-5 0-1,3-5 0-15,3-8 0 16,5-10 2-16,1-14 1 0,3-5-1 0,-6-6-1 16,-3-5-6-16,-3-10 1 15,-3-6-5-15,-3 1 1 16,-6-14-3-16,-6 3 2 15,-3 5 1-15,0 10 2 16,0 9 5-16,0 8 3 16,3 10 2-16,0 10 2 15,3 12-10-15,3 18-2 16,0 13 3-16,6 10 1 0,0 1 0 31,6 2 1-31,3-2-2 16,0-6-1-16,6 0 1 15,2-5-1-15,1-10-29 0,0-14-13 16,12-8-62-16</inkml:trace>
  <inkml:trace contextRef="#ctx0" brushRef="#br0" timeOffset="19834.1309">21683 6850 184 0,'-21'5'68'0,"15"3"-36"0,-20 6-22 0,14-4 17 16,0 14-11-16,-6 5-2 15,0 5-2-15,3 9 0 0,3-1-6 16,6 6 3-16,3-1 1 0,9-2-3 15,9 6-2-15,3-4-2 16,6-7-3-16,3-6 1 16,-1-5-1-16,4-7-11 15,0-7-3-15,0-9-31 16,-4-14-10-16,13-13-40 16</inkml:trace>
  <inkml:trace contextRef="#ctx0" brushRef="#br0" timeOffset="20492.3032">21838 7022 140 0,'-6'-3'52'0,"3"3"-28"0,-3-2-11 16,3 2 17-16,0 0-2 0,0 0 1 16,0 0-3-16,0 0-1 15,0 0-14 1,0-3-2-16,3 0-2 0,3-4-3 16,3-1-3-16,6 0 0 15,0-6-1-15,6 6 0 0,6 6 0 16,-1 4 0-16,-2 6 2 15,-3 6-3-15,-3 2 0 16,-6 5 5-16,-9 5 2 16,-3-2 2-16,-6 0 2 0,3-6-3 15,-6 1 1-15,9-6-10 16,0-2 0-16,6-3-2 16,6 0 2-1,3-1-1-15,0 1 1 16,-3 3 2-16,0 0 0 0,-3-1 4 0,-3 1 5 15,-6-1 8-15,-3 1 4 16,-6 2-4-16,-3-5-2 16,-3-3-9-16,3 1-4 15,0-4-19-15,3 1-9 16,1-3-28-16,5 0-11 16,3 0-48-1,12-3-22-15,5 1 69 16</inkml:trace>
  <inkml:trace contextRef="#ctx0" brushRef="#br0" timeOffset="20715.9294">22168 7300 192 0,'3'8'71'0,"0"0"-38"0,0 2-14 16,-3-4 23-16,0 2-3 15,-3 5-1-15,-3 8-17 16,-3 0-5-16,-5-5-10 16,-1-3-4-16,0-2-1 0,3-3-26 15,0-3-8 1,0-5-34-16,3-3-12 16,6-7-19-1</inkml:trace>
  <inkml:trace contextRef="#ctx0" brushRef="#br0" timeOffset="24965.0486">22344 7046 156 0,'-15'5'57'0,"15"-2"-30"0,0-1-10 0,0-2 35 31,6 0-14-31,0 0-12 15,0 0-9-15,0 0 3 16,6-7-12-16,-3-1-1 0,0-3-3 16,0-5-2-16,-1-2 1 0,1-1-2 15,0 3-1-15,-3 3-2 16,0 0 1-16,0 2 1 16,-3 3 2-16,0 3-1 15,0 2-1-15,-3 3 3 16,3 8 2-16,-3 11 4 15,3 5 5 1,0 2-2-16,0 6 3 16,-3 0-4-16,0-1-1 15,3 1-6-15,0-3-3 16,0-2-9-16,0-6-5 16,0-3-42-16,-3-5-18 15,3-2-49 1</inkml:trace>
  <inkml:trace contextRef="#ctx0" brushRef="#br0" timeOffset="25168.896">22380 7276 296 0,'-15'3'112'0,"15"-3"-60"0,3 0-61 16,9 2 46-1,3-2-13-15,5 3-9 16,4 0-6-16,6-1-6 15,3 1-14-15,-4-3-2 0,-2 3-27 16,0-3-12-16,-6 0-56 16,-3 0-45-1,-3-3 58-15</inkml:trace>
  <inkml:trace contextRef="#ctx0" brushRef="#br0" timeOffset="25470.6113">22722 6752 272 0,'6'3'101'0,"12"7"-54"0,0 14-39 15,-6 0 21-15,8 13-2 16,1 11 3-16,0 10-3 16,-3 3 1-16,-6 2-16 15,-6-2-5-15,-9 3 0 16,-9-6-2-16,-6-8 0 0,-6-10-47 16,-3-8-22-16,-2-11-91 15</inkml:trace>
  <inkml:trace contextRef="#ctx0" brushRef="#br0" timeOffset="26521.0519">21790 7660 188 0,'0'-8'71'0,"0"5"-38"0,0 3-14 15,0 0 21-15,0 0-11 16,3 5-2-16,0 9-5 15,3 9-2-15,0 22-10 16,0 11 9-16,0 13 4 0,-3 13 0 16,-3 8-2-16,0-3 4 15,-3 0 4-15,0-13-14 16,0-7-3-16,3-9-8 16,0-8-1-1,0-8-3-15,0-10-3 16,0-8-12-16,0-5-5 15,0-6-36-15,0-5-16 16,0-8-75-16</inkml:trace>
  <inkml:trace contextRef="#ctx0" brushRef="#br0" timeOffset="26870.5707">21674 8535 180 0,'-18'-5'68'0,"18"5"-36"0,0 0-20 15,0 0 21-15,0 0-17 16,3 8-4-16,3 5 6 16,3 9 5-16,3 4-12 15,3 6 7-15,3 7 5 0,3-4-3 16,0-6 0-16,-1-5-2 15,-5-6 0-15,6-2-5 16,-6-5 0-16,0-9-4 0,9-7 2 16,-6-8-2-16,-1-6 0 15,1-10-5-15,-3-5-1 16,0-1-6-16,-6 1 0 16,0-3-26-16,-3 8-8 15,0 2-38-15,-3 4-18 16,3 1-27-1</inkml:trace>
  <inkml:trace contextRef="#ctx0" brushRef="#br0" timeOffset="27205.0031">22290 7990 160 0,'-9'-2'60'0,"6"4"-32"0,-5-2-9 0,5 0 23 16,-3 0 3-16,-6 0 5 16,0 6-16-16,-3 10-8 0,0-1-15 15,0 1-7-15,0 3-1 0,3 2-4 16,3 3-2-16,3 0-1 15,6-3 3-15,6-3-2 16,3 4 1-16,6-9-3 31,3 0-1-31,6-5-22 0,0-3-6 16,8-5-23-16,-2-5-6 16,0-3-29-1</inkml:trace>
  <inkml:trace contextRef="#ctx0" brushRef="#br0" timeOffset="27602.6716">22490 8078 192 0,'-6'-6'74'0,"3"4"-40"0,-3-6-22 16,3 8 21-16,0 0-2 15,-3 0 4-15,-3 3-15 16,0-1-4-16,-6 3-10 16,0 6-4-16,0 2-1 0,4 6-4 15,2 2 0 1,3 0-1-16,6 0 3 0,9-2-2 0,0-6 1 15,2-2 4-15,-2-3 1 16,3-6-4-16,0-4-1 0,0-4 1 16,-3-2 2-16,0-2 0 15,-3-3-1-15,-3-1 1 16,3-2 1-16,-3 6 1 16,0 2 1-16,0 3-5 15,-3 2-1-15,0 3 1 16,3 5 0-16,0 3 3 15,3 3 3-15,0 2-2 32,0 3-2-32,6-6 0 0,-1 1-1 15,-2-3-5-15,3-3 1 16,0-2-22-16,0-6-11 0,0-5-24 0,0-5-10 16,0-3-17-1</inkml:trace>
  <inkml:trace contextRef="#ctx0" brushRef="#br0" timeOffset="27810.2962">22618 7885 200 0,'-3'0'77'0,"3"2"-42"0,0 6-34 0,0 0 16 16,3 8-2-16,0 10 3 0,0 6 3 15,0 3 4-15,3 2-13 16,0-3 0-16,0-2 1 0,0-6-7 15,-1-2-3-15,1-5-5 16,3-6-1-16,-3-5-27 16,6-11-12-16,-3-7-39 15,0-9-51 1,0-5 37-16</inkml:trace>
  <inkml:trace contextRef="#ctx0" brushRef="#br0" timeOffset="28013.92">22728 7893 208 0,'-3'2'79'0,"6"1"-42"0,6-3-41 16,-6 8 13-16,3 2 10 16,-3 6 8-16,6 11 1 15,-3 2 1-15,0 5-16 0,-3 3 3 0,0 0 2 16,0-2-13-16,-3-9-2 16,5 3-4-16,-2-5-3 15,9-13-72 1,3-9-49-1,0-7-29-15,6-6 76 0</inkml:trace>
  <inkml:trace contextRef="#ctx0" brushRef="#br0" timeOffset="28271.1024">22987 8033 196 0,'-6'-13'74'0,"12"7"-40"0,-6 6-29 0,0 0 17 15,0 0 16-15,0 0 13 16,-6 0-15-16,6 3-6 15,-6 2-18-15,-3 3 1 0,0 0 1 16,-3 3-7-16,3-1-2 16,3 1-3-16,0-1-2 15,6 4-4-15,6 1-2 16,3 4 3-16,0 2 1 16,6 0 13-1,-3 1 5-15,-6-7 0 16,0 4 3-16,-12-3-4 15,3 0-1-15,-9-3-33 16,-3-8-13-16,0 3-133 0</inkml:trace>
  <inkml:trace contextRef="#ctx0" brushRef="#br0" timeOffset="29952.9543">21132 9594 160 0,'0'-19'60'0,"-3"17"-32"0,-2-1-11 0,5 3 20 0,-6 0-2 16,-3 0 2-1,-3 3-7-15,-9-1-4 16,-3 9-14-16,-3 7-3 0,1 6-2 16,-1 3-6-16,3 2 0 15,6 8-6-15,6-3-1 0,9-2 5 16,9-3 2-16,6-5-2 16,9-3 1-16,3-8 4 0,0-5 5 0,-1-5-1 15,4-6 3-15,-3-5-6 16,0-8-3-16,-6-5-6 15,-4-3 0-15,1 1 2 32,-12-1 3-32,0 3 2 15,-6 2 3-15,0 6-1 16,0-3 2-16,0 8-2 0,0 5 2 16,3 3-6-16,0 11-3 15,3 5 1-15,0 8 2 0,3 2 0 16,9 1 2-16,-3-1-2 15,0-2 2-15,3 0-2 16,0-6-1-16,3-5-35 16,2-7-14-16,4-6-59 15,0-3-50 1,6-8 59-16</inkml:trace>
  <inkml:trace contextRef="#ctx0" brushRef="#br0" timeOffset="30402.1912">21621 9644 200 0,'-3'-24'74'0,"3"22"-40"0,-6-17-33 15,6 14 14-15,-6 0 14 16,-3 2 8-16,-3 0-3 16,-3 6-3-16,-6 0-17 15,-3 15-9-15,1 3-1 0,-1 6-5 0,3-1-2 16,3 9 2-16,6-4 0 15,6-2-2 1,3-2 2-16,6-1 1 16,6-5 0-16,6-5 0 15,3-5 2-15,0-8 3 16,3-6 4-16,-1-8 0 16,-2-10 0-16,0-8-3 15,-6-13-1-15,-3-11-10 0,-3-5-2 16,-6-1 4-16,-3-1 3 15,-6 1-1-15,3 14 0 16,-3 11 5-16,3 10 5 16,0 6-3-16,3 18-1 15,3 13-5 1,0 19 0-16,3 15 0 16,0 11 2-16,3 1 1 15,6-6-4-15,0-6 1 16,6-4-2-16,3-9 0 15,2-10-20-15,4-6-10 16,6-18-33-16,0-5-11 16,5-3-33-1</inkml:trace>
  <inkml:trace contextRef="#ctx0" brushRef="#br0" timeOffset="30808.094">21945 9618 236 0,'-33'0'90'16,"12"5"-48"-16,-2 21-31 0,11-12 23 0,-6 1-14 15,0 7-1-15,0 4-7 16,3 3 0-16,6 0-7 0,3-2 1 0,9-1 4 16,6-5-4-16,3-5 2 15,9-8-1-15,6-8 1 16,0-5 0-16,-1-11 0 16,-2-5-7-16,0-11 0 15,-6-8 1-15,-6-10 3 16,-3-5-2-16,-6-1-2 15,-6-7 2-15,-6 4 0 16,-3 9-1-16,3 10-2 16,-6 11 1-16,6 8 1 15,3 8-3-15,0 8 0 16,6 15-4-16,3 14 1 16,6 16 2-16,6 10 1 15,0 8 1-15,3 0 0 0,3-7 0 16,5-6 0-16,1-3-9 15,0-10-2-15,0-11-34 16,0-16-15-16,-1-5-71 16,4-8-32-1,-3-2 82-15</inkml:trace>
  <inkml:trace contextRef="#ctx0" brushRef="#br0" timeOffset="31039.8281">22442 9287 216 0,'-18'-13'82'0,"15"7"-44"0,-9 6-22 0,1 3 24 0,-4 2-10 16,-3 9-2-16,-6 9-14 15,-3 6-6-15,0 14-5 16,4 18-3-16,2-3 3 0,6 3 11 16,6 0 8-16,12-9-9 15,9-4-4-15,9-8-9 16,5-8-2-16,10-9-21 15,3-7-8-15,0-8-48 32,2-10-21-32,4-14-10 15</inkml:trace>
  <inkml:trace contextRef="#ctx0" brushRef="#br0" timeOffset="31770.9374">22508 9448 132 0,'-3'-2'49'0,"6"2"-26"0,-6 0-5 0,3 0 20 16,0 0-4 0,-3-3 1-16,0 0-7 0,3 1 0 15,-3-1-16-15,0 0 2 0,3-2 0 16,0 2-1-16,0-2 0 16,3 3-5-16,3-4-3 15,3 1-2-15,3 0-3 0,2-1-2 16,1 4 1-16,0 4 1 15,0 4 0-15,0-1 6 16,-6 3 6-16,-3 2 5 16,-3 4 4-1,-3 2-7-15,-3-1-3 16,0 1-4-16,0-2-2 0,0-4-6 0,3-2 1 16,0 0-5-16,3 0-1 15,6 0 3-15,3 0 1 16,3 5-1-16,-1 3 2 15,-2 2 3-15,-6 1 3 16,-6 2 24-16,-3-2 13 16,-6-3-4-16,-2-1 0 15,-13-1-17-15,6-4-5 0,-6 1-4 16,3-6 0-16,0 0-13 31,4-2-6-31,2 0-24 16,6-3-10-16,3 0-29 15,3 0-11-15,9 0-30 0,3-3-10 16,9 3 10-16</inkml:trace>
  <inkml:trace contextRef="#ctx0" brushRef="#br0" timeOffset="31873.9389">22805 9713 148 0,'15'3'57'0,"0"4"-30"0,0 1-5 15,-9 0 20 1</inkml:trace>
  <inkml:trace contextRef="#ctx0" brushRef="#br0" timeOffset="31994.4312">22859 9766 408 0,'-3'16'74'0,"-3"0"-37"0,-6-1-18 0,-3 1-8 15,0-2-3-15,-3-4 3 16,1-2-22-16,2-3-7 0,0-5-37 16,0 0-18-16,9-8-52 15,6-10-29 1,3-6 74-16</inkml:trace>
  <inkml:trace contextRef="#ctx0" brushRef="#br0" timeOffset="32382.2638">23094 9462 180 0,'0'-3'68'0,"3"3"-36"0,-3 0-20 15,0 0 21-15,0 0 7 16,0 5 6-16,0 3-21 16,-3 5-9-16,3 6-10 0,0 7 4 0,0 11 5 15,3-5-1-15,3-3 0 16,3-2-4-16,3-4 1 16,6-4 3-16,2-6 3 15,1-2 2-15,6-6 1 16,-3-5-5-16,-3-5 1 15,6-6 2-15,-10 1 3 16,-2-6 2-16,-6-5 1 0,-6-1-7 16,-6-1-2-16,-15-4-5 15,-2 1-1-15,-10-1-5 16,0 9-1-16,0 2-19 16,3 3-7-16,4 5-28 15,5 0-10-15,6 2-28 16,6 1-9-16,9 0-48 15</inkml:trace>
  <inkml:trace contextRef="#ctx0" brushRef="#br0" timeOffset="32741.753">23415 9279 280 0,'-2'-3'107'0,"4"6"-58"0,1-3-42 16,3 0 23-1,-3 5-12-15,12 1 0 16,0 7 2-16,0 11 2 0,0 2-11 15,6 11 4-15,0 8 5 0,-7 11 4 0,-8-1 5 16,-6 1-9-16,-6-3-2 16,-11-8-6-16,-7-6 0 15,0-4-18-15,-3-9-8 16,0-5-44-16,-2-2-17 16,-10-3-41-16,9-6-15 15,3-2 10 1</inkml:trace>
  <inkml:trace contextRef="#ctx0" brushRef="#br0" timeOffset="36044.7249">20868 9242 108 0,'0'0'44'0,"0"3"-24"0,0-3-2 0,0 0 20 16,0 0-1-16,0 0 0 0,0 0-1 16,0 0 0-16,0 5-19 15,0 0 7-15,-3-2 4 0,0-3-7 16,0 5-1-16,-3-2-6 0,0 2-1 16,-3-2 1-16,0-1 2 15,-6 4 2-15,-3-4 1 16,0 1-6-16,0-3 0 31,-2 0-6-31,2-3 1 16,-3 1-3-16,0-4 2 0,0 1 0 0,-3-3 1 0,1-3-4 15,-4 4-1-15,6 1-3 16,-9-15-1-16,0 0 3 31,1-3 1-31,5 6-4 16,-6-12-1-16,-3-4-2 15,-2-3 3-15,5 0-2 0,3-5 1 0,0-9 2 32,3 1 0-32,7-5 0 15,-1-4 0-15,3 1-3 0,0-3 2 0,3-2 1 32,-3-3 2-32,12 2-3 15,0-5 0-15,3 1 1 0,3 1 0 16,3 7-3-16,3-1 0 15,3 10-1-15,0 4 3 16,0 7-2-16,0 6 1 16,-3 10 0-16,0 3 0 15,0 2 0-15,-4 6 0 16,1 2 0-16,-3 3 0 16,0 3-3-16,-3 0-1 15,0 2-15-15,0 1-4 16,0-4-9-16,-3 1-4 0,0 2-8 15,-3 1-4 1,1-1 17-16,-4 6 8 0,0-6 16 16,-3 6 5-16,0-1 10 0,-6 4 6 15,0-1 7 1,-3 6 5-16,3-11-3 0,4 0-1 16,2 0-7-16,3-6-3 15,0 1-5-15,6-3-2 16,9-5-3-16,6-6-1 15,3 1-1-15,2-1 0 16,4 1 0-16,-3 4 0 16,0 1 2-1,-3 5 0-15,-3 6-3 16,0 4 2-16,-3 12 12 16,0 4 7-16,-4 9 2 15,-2 2 0-15,0 2-6 0,0 1-4 16,-3-5-8-16,3-4-1 0,3-1-6 15,3-7-1-15,0-1-59 16,6-9-24 0,3-5-37-1</inkml:trace>
  <inkml:trace contextRef="#ctx0" brushRef="#br0" timeOffset="37975.2123">18832 8911 124 0,'-6'-5'49'0,"6"18"-26"0,3-8-12 0,0 1 15 16,0 2-10-16,0 2-4 15,2 6-1-15,1 3 3 16,0 4-8-16,-3 1 3 0,0-3 4 16,-3-2-1-16,0-3 3 15,0 0-2-15,0-6 0 16,-3-2 4-16,0-3 3 16,0-5-1-1,-3-2-2-15,1-6-7 16,-1-5-2-16,0-6-4 0,3 1-1 0,0-4-3 15,3 1-1-15,3 3-1 16,6-1 0-16,-1 6 0 16,1 0-2-16,3 2 3 15,9 3 0 1,-3 3-59 0,-3 0-26-16,0 7-21 15</inkml:trace>
  <inkml:trace contextRef="#ctx0" brushRef="#br0" timeOffset="38325.3333">18974 8988 136 0,'-5'5'52'0,"5"0"-28"0,2 3-15 0,1-2 14 16,3-1-2-16,0 0-1 0,3-2 1 0,0-3-1 16,3 0-11-16,3-3-5 0,0-2-1 15,0-3 2-15,0 0 2 16,-3 0-1-16,-6 0 1 15,-3-2-2-15,-3 2 2 0,-6 0-4 16,-3 3-2-16,-3 2-3 16,-3 6-1-16,0 2 2 31,0 0 2-31,-3 3-2 16,3 5-2-16,3 3-3 15,3 0 1-15,7 3 3 16,2-1 1-16,2 1 3 0,7-4 1 15,6 7-1-15,6-7 1 16,6-7-2-16,0-2-1 16,5-4-10-16,-5-4-6 15,0-6-28-15,-6-5-9 16,-3-3-29 0</inkml:trace>
  <inkml:trace contextRef="#ctx0" brushRef="#br0" timeOffset="38550.4008">19201 8625 164 0,'-18'-2'63'0,"18"4"-34"0,3 9-32 16,0-6 13-16,3 9-3 16,0 9 3-16,0 9 4 15,0 10 1-15,0 3-8 16,-3 0-4-16,-1 3-2 0,1-3 3 15,0-3 2-15,0-7-5 16,0-9-2-16,0-5-66 16,0-7-54-1,0-9 39-15</inkml:trace>
  <inkml:trace contextRef="#ctx0" brushRef="#br0" timeOffset="38720.2499">19108 8864 208 0,'0'-3'77'16,"6"-2"-42"-16,6 2-41 0,0 0 14 15,3 1-9-15,6-1 0 0,0 0-8 16,0 1-4-16,-1-1-73 16,-2 3-30-16</inkml:trace>
  <inkml:trace contextRef="#ctx0" brushRef="#br0" timeOffset="39049.0191">19317 8885 164 0,'-6'18'63'0,"9"6"-34"0,3-3-25 0,-3-10 15 15,3 2-5 1,0 3 0-16,3 0-4 0,-1-3-1 16,4-2-5-16,0-3 4 15,-3-6 4-15,3-4-2 0,-3-6 0 16,0-3-9-16,0 0 0 15,0-10-3 1,-6 3 0-16,0-1 2 16,-3 3 0-16,0 6 0 15,0-1 2-15,0 6-1 16,0 2 2-16,0 3-4 16,0 8 0-16,3 3 1 15,0 2 0-15,3 0 0 16,0 3 0-16,3-3-3 15,0 1 2-15,-1-4-15 16,1-2-4-16,0-5-45 16,0-3-51-1,3-3 30-15</inkml:trace>
  <inkml:trace contextRef="#ctx0" brushRef="#br0" timeOffset="39329.1606">19561 8893 136 0,'0'10'52'0,"3"6"-28"0,3 3-11 0,-3-11 19 16,0 0-7-16,0 2 0 15,-3 1-5-15,0-1-1 16,0-2-10-16,0-3 1 0,0 1 1 16,0-4 2-16,0-2 5 0,0 0-4 15,0-2 2-15,0-4-9 16,0-1-4-16,0-4-2 15,3 0 1-15,6-2-3 16,-3 0-2-16,2 2-1 16,1 1 0-16,3 2-22 0,0 0-10 15,0 0-63 1,3-3-41-16,0 3 59 16</inkml:trace>
  <inkml:trace contextRef="#ctx0" brushRef="#br0" timeOffset="39678.5662">19769 8882 160 0,'0'16'63'0,"0"-8"-34"0,3 16-21 0,0-16 16 16,-3 2-8-16,0 3 1 16,0 1-6-16,0-1 1 15,0-3-7-15,0-2-1 0,0 0 0 16,-3-2 6-16,3-6 4 15,0 0-3-15,0-3 1 16,0-2-9-16,0-3-2 16,3-3-3-16,0-5 0 15,3 0 0-15,6 1 0 16,3 1 2-16,-3 4 0 0,0-1-3 16,0 6 2-1,-3 5-1-15,-1 5 0 16,1 6 4-16,-3 2 1 0,0 0 1 0,0 3 2 15,-3 0-3-15,0 0 0 16,0-3-1-16,-3-2-2 16,3-3-43-16,0-3-21 15,3-2-37-15</inkml:trace>
  <inkml:trace contextRef="#ctx0" brushRef="#br0" timeOffset="40101.7104">20079 8864 152 0,'-12'-3'57'0,"21"0"-30"0,-15 3-7 0,6 0 19 16,-3 3 3-16,-3 0 4 16,0-1-8-16,-3 3-3 31,0 1-19-31,-3-1-8 0,3 6-1 16,0-3-6-16,3 0-1 15,0-3-5-15,6 3 1 0,3 0 0 16,3 0 2-16,3 0-1 15,3 2 1-15,-3 1 2 16,0 2 0-16,-3 0 2 16,-6 0 1-16,0 3 3 15,-3-2 1-15,-3-1-3 16,-3-3-1-16,-3-2-43 16,0-2-20-16,3-4-65 15</inkml:trace>
  <inkml:trace contextRef="#ctx0" brushRef="#br0" timeOffset="41027.2734">19361 9316 132 0,'-14'5'52'0,"11"-7"-28"0,3 2-6 0,0 0 20 16,-3 0 1-16,3-3 1 15,-3 3-4-15,3 0 0 16,-3 0-20-16,3 0 0 0,0-3-2 16,3 1-7-16,6-6-2 15,2-3-3-15,4 1 1 16,3-1-2-16,3 3-1 15,3 5-2-15,3 6-1 0,-1 5 2 16,-2 0 2 0,-6 3 2-16,-3 7 3 0,-6 1 1 15,-9-1 1-15,-3 1 0 16,-3-1 2-16,-3-2-7 16,0-3-2-16,0-2 1 15,3-3 1-15,3 0-4 16,6-3-1-16,6-2-4 15,6-1 1-15,9 1 3 16,6 2 1-16,-1 3-2 16,-2 5 2-16,-3 3 1 15,-3 3 0-15,-6-1 13 0,-9 6 6 16,-6 0 13 0,-12-3 7-16,-9 0-10 0,-9-2-5 15,-6-3-13-15,-5-3-5 16,5-5-13-16,-3-8-3 15,4 2-44-15,2-4-19 16</inkml:trace>
  <inkml:trace contextRef="#ctx0" brushRef="#br0" timeOffset="42891.4429">20195 7025 116 0,'-3'0'44'0,"3"-3"-24"0,3 6-8 15,-3-3 33 1,0 0-25-16,0 0 13 0,0 0 0 16,0 0 20-1,0 0-29-15,0 0 12 16,0 0-21-16,-3 0 7 15,3 2-13-15,-3 1 4 0,-3 0-3 16,0-3 1-16,-3 0-4 0,-3 0 7 16,0 0-8-1,-9 0 6-15,1-3-2 0,-4-2-1 16,0-1-3-16,0-7-1 16,-3-3 1-16,4 0 1 15,2 3-3-15,-6-3-1 16,-3-2 1-16,0-3 0 15,4-3-2-15,-1 0-2 16,3 0 1-16,0-2-1 0,-3-3 2 16,4 2-1-16,-1-2 2 0,3-3-4 15,0-13 0 1,3 0 1-16,0-5 0 0,3 0 2 16,1-3 3-1,-1-5-4-15,6-3-1 0,3-8 0 16,3 0 0-16,3 0 0 15,6 9 0-15,3 1 4 16,0 9 2-16,3 5 0 0,14-13-1 31,4 5-6-31,0 8-1 16,3 5 1-16,-1 6 0 16,-5 8-2-16,-6 4 0 15,-3 4-18-15,-6 2-9 16,-3 3-33-16,-6 2-14 15,-9 3-66 1</inkml:trace>
  <inkml:trace contextRef="#ctx0" brushRef="#br0" timeOffset="43210.2302">19617 5458 228 0,'-17'0'85'0,"17"3"-46"0,0 0-30 0,0-3 22 15,5 0-19-15,4 0-6 16,9-6 0-16,6-2 3 16,3 0-5-16,6 1-4 0,2-1-1 15,-2-3 1-15,3 14 0 16,-9 10 4-16,-10 5 5 15,-8 9 4-15,-3-1 2 0,-6 11-6 16,0-2-1 0,0-6-4-16,0-3-3 15,0-4-5-15,3-4 0 0,3-2-51 16,0-6-23-16,6-4-40 16</inkml:trace>
  <inkml:trace contextRef="#ctx0" brushRef="#br0" timeOffset="44433.8535">18084 6212 140 0,'-5'0'52'0,"5"3"-28"0,2 2-24 0,1 6 10 0,0 7 9 0,0 1 7 31,0 2-4-31,0 0-3 0,0 0-11 0,0 1 1 0,0-6 2 0,-3-3 0 15,0-3 1-15,0-2 5 32,0-2 1-32,-3-4-5 15,0-4-3-15,0-4-1 0,0-4 1 0,0-4-3 32,0-7 1-32,3-5-3 15,0 2 2-15,3 3-4 16,3 0 0-16,0 5-3 15,3 0-1-15,0 5-1 0,3 3 0 16,0 3-33-16,0 0-15 16,0 2-23-16,0 1-7 15,-3 2-3 1</inkml:trace>
  <inkml:trace contextRef="#ctx0" brushRef="#br0" timeOffset="44782.9883">18230 6279 160 0,'0'15'63'0,"15"-15"-34"0,0 3-19 0,-3-3 20 0,0 0-14 16,0 0-3-16,3 0-6 15,0 0 0-15,-1-5-4 16,1 0-2-16,0-6 2 0,-3 0-2 16,-3 1 2-16,-3-1 0 15,-3 1 1-15,-6-1-2 16,-3 3-2-16,-3 0 1 15,-3 3-1-15,-9 5 0 0,-2 5 0 16,-1 8-5-16,3 6 1 16,0-1 2-16,6 1 1 15,3-1 1 1,6 4 2-16,6-4 1 16,9 1 1-16,6-6 2 15,6-3 3-15,3-2-6 0,3-5-4 16,-1-3-5-16,4-5 1 15,3-3-30-15,-6-3-12 16,-4-7-42 0</inkml:trace>
  <inkml:trace contextRef="#ctx0" brushRef="#br0" timeOffset="44994.8521">18471 5953 156 0,'-3'-8'57'0,"-11"8"-30"0,8 0-25 0,6 0 21 15,9 11-6 1,2 10 3-16,1 16 2 16,-3 3-12-16,0-3 1 0,-3 10 2 15,0-4-3-15,0-4 2 16,0-4-9-16,0-6-2 16,0-5-25-16,0-6-10 15,-3 1-64 1</inkml:trace>
  <inkml:trace contextRef="#ctx0" brushRef="#br0" timeOffset="45184.9001">18391 6197 196 0,'-3'-6'74'0,"9"6"-40"0,3-13-27 15,-3 8 18-15,9-1-11 16,6-1-3-16,-1-1-9 15,4 0-1-15,3 0-1 16,-3 2-33-16,0 4-13 0,-3-1-41 16,-4 0-19 15,-5 3 51-31</inkml:trace>
  <inkml:trace contextRef="#ctx0" brushRef="#br0" timeOffset="45505.3153">18653 6117 156 0,'-6'8'60'0,"3"-5"-32"0,3 5-22 0,0 0 17 15,3 0-3-15,0 5 0 16,0 0-6-16,3 6-4 16,0 4-5-16,0-4 3 0,6-3 2 0,6-6-5 15,-1-2-1-15,-2-2-2 16,0-9-2-16,0 0-2 16,-3-7-1-16,-3-4-1 15,-3-1 0-15,-3-1 0 16,-3 0 3-1,0 3 0-15,0 2 3 16,0 3 3-16,0 3 2 16,6 2-3-16,-6 3-3 0,3 5 4 15,0 3 1-15,0 3-2 16,3 0-3-16,0 2-3 16,3 0 1-16,-3-2-23 15,0-3-10-15,2-3-22 16,-2-8-51-16</inkml:trace>
  <inkml:trace contextRef="#ctx0" brushRef="#br0" timeOffset="45771.3891">18888 6133 104 0,'3'3'38'0,"-3"-1"-20"0,6 9 3 16,-3-3 17-16,6 2-3 15,0 4 2-15,-3-4-6 16,0 1-1-1,-3 2-9-15,0-2-2 0,-3-3-7 16,0 0 9 0,0-11-1-16,3 0-9 15,-3-5-1-15,0-2-6 16,3-4-1-16,0 1-1 0,0 0-2 16,3 2-8-16,3 1-3 31,-3 2-27-31,2 0-11 15,1 0-31-15,-3-5-48 16,0 2 36-16</inkml:trace>
  <inkml:trace contextRef="#ctx0" brushRef="#br0" timeOffset="46090.08">19040 6128 192 0,'3'13'71'0,"0"-2"-38"0,0-1-23 0,0-2 20 16,-3 3-12-16,0-1-2 15,0 1-7 1,0-3-1-16,0-3-5 16,0 6 0-16,0-11 1 0,0 0 6 0,0-3 6 0,0-2-8 31,0-3-2-31,3-5-4 0,0-1 1 0,3 1-4 16,0-5-2-16,3 2-1 0,0 2 3 15,0 4 2-15,-1 2 2 16,1 8 3-16,6 5 1 15,-3 3 1-15,6-3 2 16,-3 3-7-16,0 3-2 31,-3 2 1-31,-3-2 1 16,-3-3-26-16,0 0-9 16,-1 0-26-16,-2 0-9 15,0-3-32 1</inkml:trace>
  <inkml:trace contextRef="#ctx0" brushRef="#br0" timeOffset="46434.9079">19344 5988 136 0,'0'-8'52'0,"0"5"-28"0,3 0-2 15,-3 3 20-15,0 0 0 16,0 0-1-16,0 0 0 15,-3 0-1-15,0 0-22 16,-3 3-4-16,0 2 0 0,-3 1-6 0,3 1 0 16,0-1-6-16,3 4-4 15,3 1-4-15,6 7 1 16,0-2 1-16,9 5 2 16,-3-2 1-16,-1 2 3 15,-2-2 1-15,-3-1 3 0,-3 6 1 16,-9-5 1-16,0 2-4 15,-3-3-1-15,-2-2-36 16,-1-3-18-16,-3-2-45 31,0 2-54-31,0 0 42 16</inkml:trace>
  <inkml:trace contextRef="#ctx0" brushRef="#br0" timeOffset="47521.2816">18826 6458 176 0,'3'-10'66'0,"-3"10"-36"0,3 0-11 0,-3 0 21 16,3 5-5-16,0 6 0 0,-3 7-7 0,-3 9 0 16,0 5-16-16,-3 5 0 0,-15 21-1 31,-3-8 2-31,6-10 5 15,3-9-4-15,6-7 0 16,15-3-6 0,3-7-3-16,3-9 0 0,6-5-3 15,6-3 1-15,3-2-4 16,2 0-2 0,1-1 2-1,0-1 2-15,-3 1-18 16,-1 4-8-16,-2-1-25 0,-3 3-8 15,-6 0-16-15,-3 0-7 16,-3 0-13-16</inkml:trace>
  <inkml:trace contextRef="#ctx0" brushRef="#br0" timeOffset="47744.8414">19031 6461 228 0,'-6'3'88'0,"6"2"-48"0,3 37-29 16,0-23 23 0,0 13 2-16,0 15 3 0,0 12-13 15,3 12-3 1,0 0-13-16,0-7-4 0,3-3 0 0,0-6-3 16,0-7 0-16,0-8-12 15,-1-9-7-15,-2-4-20 16,0-9-10-16,-3-4-59 15</inkml:trace>
  <inkml:trace contextRef="#ctx0" brushRef="#br0" timeOffset="56302.5235">20106 4890 172 0,'-18'-6'66'0,"18"6"-36"0,0-2-26 16,0-1 29-16,0 3-20 0,0-3 10 15,-3-2-3-15,-3 0 2 16,3-3-9 0,0 0 1-16,0 0-8 15,0-3 3-15,0-7 2 0,0-1 5 16,0 1-9-16,-3-11 1 16,3 5-5-16,-3-11 3 15,-3 1 3-15,0-8 1 16,-3 7 0-1,-3 1 1-15,1 5-6 16,-4-6 6-16,0 6 4 0,-3-5-1 16,-3-3 2-16,0 2-7 15,1-2-1-15,-1 0-2 0,0 0-1 16,0-2-3-16,0 2 1 16,-8 0 0-16,2 5 3 15,0 3 3-15,-3-3 5 16,1 6-8-16,-4-6-1 0,6 0-3 15,-3 3 1-15,-2 2 0 16,-1 1 1-16,0 0-2 16,0-1 1-1,-5 3-2-15,2 0-1 16,-3 3 1-16,4 3-1 0,-1 2 0 0,3 3 2 16,-2-1-3-1,-1-4 0-15,3-1 1 0,0 6 0 16,1-3 2-16,-1 3 1 15,-6-3-1-15,1 6-2 16,-4-1 1-16,6 3 1 16,1 0-1-16,2 3-1 15,-3 0-2-15,3 2-1 16,4-2 4-16,-1-1 1 16,0 1-3-16,3 0 1 15,4 2-2 1,2-5-2-16,3 3-8 15,-3-3-36 1,3 5-3-16,7-2-14 0,8 0-4 0,3-3-33 16,3-8-48-1,6-8 48-15</inkml:trace>
  <inkml:trace contextRef="#ctx0" brushRef="#br0" timeOffset="56605.7001">18400 3289 144 0,'-15'10'55'0,"9"-2"-30"0,-6 6-14 0,6-12 18 16,0 3-6-16,-3 3-1 15,-5 0-8-15,-4 6-4 16,0 4-5-16,-3-2 3 0,3-3 4 0,0 0 0 15,3-2 3-15,3 0-4 16,4-3-1-16,2-3-13 16,6 0-5-16,6 3 1 15,8 0 4-15,13 0 2 16,6 3 1-16,0-1-3 16,11 3 2-16,-5-5-4 15,-3 0-1-15,-1 11-55 16</inkml:trace>
  <inkml:trace contextRef="#ctx0" brushRef="#br0" timeOffset="57587.5028">19748 3654 160 0,'3'8'60'0,"3"2"-32"0,3 12-15 15,-3-9 19-15,0 3-7 16,0 8 0-16,6-3-8 15,0 5 0-15,-3-2-10 16,-3-6 2-16,0-2 4 0,0-5 4 16,-3-6 2-16,-3 1 1 31,-6-20 2-31,0-4-8 16,3-6-7-16,0-3-3 15,9-2-2-15,0 3 1 16,6 2 0-16,0-8 1 15,-1 6 0-15,4 5 0 0,3 2-5 16,3 6-1 0,0 2-8-16,-3 3-2 15,0 11-22-15,-1 2-8 0,1-2-22 16,-3 0-10-16,-3 2-24 16</inkml:trace>
  <inkml:trace contextRef="#ctx0" brushRef="#br0" timeOffset="57965.152">20034 3654 192 0,'-6'3'74'0,"6"-1"-40"0,0 3-29 0,0-5 17 0,6 6-1 15,0-1 4-15,6 0-4 16,6 1-3-16,0-1-10 16,0 0-1-16,-1-5 3 0,1 0-2 0,0-2 3 15,-3-4-6-15,-3 1-3 16,0-3 1-16,-3 0 2 15,-6 0-2-15,-3 0-2 16,-3 0 0-16,-9 0 1 16,-6 6-3-1,-6 2-2-15,0 2 2 16,1 6 0-16,-1 6-2 0,3 4 0 0,3 3-1 16,6 0 3-16,6 1 4 15,6 9 3-15,6-7-2 16,6 0-1-16,6-8 1 15,6 0 0-15,3-6-2 16,-1-4 1-16,1-12-13 16,3-7-3-16,0-3-29 15,-4-2-11-15,-5-4-43 16,0-1-38-16,-3-9 51 31</inkml:trace>
  <inkml:trace contextRef="#ctx0" brushRef="#br0" timeOffset="58166.3676">20367 3334 220 0,'-2'0'82'0,"2"0"-44"0,2 5-42 0,4 0 13 15,-3 17 15-15,0 7 8 16,0 5-7-16,0 11-2 0,0 3-13 16,-3 2-2-16,3 3-1 0,0 5-3 15,0-10-3-15,0-6-5 16,-3-10-2-16,3-8-39 31,-3-6-18-31,0-7-44 16,0-14-29-1,0-16 65-15</inkml:trace>
  <inkml:trace contextRef="#ctx0" brushRef="#br0" timeOffset="58653.5832">20281 3604 268 0,'-21'-3'101'0,"18"3"-54"0,6-5-57 0,-3 5 14 16,9 0 1-16,6 0 4 16,0-6-7-16,3-2 0 15,3 3-2-15,3 3-5 0,2-1 1 16,-2 0-36-16,-3 1-13 16,-3 2-19-1,-6 5-39-15,0-8 29 16,-3 9 181-1,-6 9-31 1,0-1-4-16,0 2-22 16,-1 2-12-16,4 3-9 15,3 3 0-15,0 0-12 16,3-3-1-16,0 0-1 0,3-8-6 16,0-2-2-16,0-6 2 15,0-5 1-15,0-8 0 16,-4-2 1-16,1-6-7 15,-3-3-1-15,-3 1 2 16,0-3 3-16,-3 2 1 0,0 3 2 16,-3 6 4-16,3 2 6 15,-3 5-7-15,0 3-1 16,3 8-1-16,3 3 2 16,0 2-5-16,0 3-1 15,0 0 0-15,6 2 2 16,-3-7-19-16,0-1-6 0,0 1-30 15,2-6-14 1,1-5-37 0</inkml:trace>
  <inkml:trace contextRef="#ctx0" brushRef="#br0" timeOffset="58928.5026">20823 3651 184 0,'-3'6'68'0,"6"1"-36"0,0 9-24 15,0-8 18-15,0 6 9 16,-3-1 6-16,0 0-14 16,0-2-3-16,0-1-14 15,-3-2-2-15,3-3-1 0,-3 1 1 16,3-4 2-16,-3-2-3 0,3-2-2 16,0-4-5-1,0-4 0-15,3-1-2 16,3-2 0-16,0 0 2 0,3 0 0 15,0 2-3-15,0 0 2 0,2 3-17 16,-2 3-5-16,0 0-40 16,0 2-14-16,0 1-28 15</inkml:trace>
  <inkml:trace contextRef="#ctx0" brushRef="#br0" timeOffset="59295.9048">21013 3630 208 0,'15'8'79'0,"-12"5"-42"0,0 8-23 0,-3-7 22 15,3 2-9-15,-3 2-1 16,0-2-13-16,0-3-3 0,0-2-6 0,0-3-3 0,0 0 2 16,0-8 13-1,0-3-8-15,0-8-2 16,3-4-8-16,0-4-1 15,3-2-1-15,3 0-1 16,3-3 1-16,0 5 3 16,3 1 0-16,3 7 3 15,2 1 3 1,4 10 2-16,-6 5 5 16,-3 3 3-16,-3 2-6 15,-3 4-1-15,0 2-9 16,-3-3-1-16,0 0-24 15,-3 0-11-15,0-2-24 0,-6-1-80 32,0-4 1-32,3-4 67 15</inkml:trace>
  <inkml:trace contextRef="#ctx0" brushRef="#br0" timeOffset="59645.0318">21400 3551 140 0,'0'0'52'0,"0"0"-28"0,3-3 0 0,-3 3 22 0,0 0 3 16,-3 0 5-16,-3 3-7 16,-3 5-4-16,-2 2-24 15,-1-2-3-15,3 5 1 0,0-2-11 16,3-6-6-16,3 3-5 15,6 3 0-15,6-1 3 16,3 4 1-16,0 1-2 16,0 1 2-16,-4 0 10 15,-2 0 3-15,-6 0-1 16,-3 0 1-16,-3-3-5 16,-2-2 1-16,-4-3-23 0,0-3-9 15,0-2-32-15,0-3-15 16,0 0-48-1,6-6-33-15,6-2 67 16</inkml:trace>
  <inkml:trace contextRef="#ctx0" brushRef="#br0" timeOffset="60168.1719">21772 3246 260 0,'0'0'99'0,"3"3"-54"0,0 2-44 0,0 1 21 0,0 2 8 16,0 5 6-1,-3 3-11-15,0 13-2 0,-3 0-13 0,0-3-6 0,3 1-3 16,-3-6 5-16,3-2 4 16,0-4-5-16,0-1-3 0,3-4-1 15,3-4-1-15,3-1-3 16,9-5 2-16,6 0-1 15,6 0 0-15,-1 0-3 16,4 5 1-16,0 0 2 31,-6 6 3-31,0 5 15 16,-7 2 9-16,-8-2 3 16,-6 5 3-16,-6-2-13 15,-6-1-3-15,-3 4-9 16,-9-1-2-16,-11-3-20 15,-4-2-9-15,-6-3-31 0,1-5-15 16,2-2-17-16,-3-6-8 16,0-8-25-1</inkml:trace>
  <inkml:trace contextRef="#ctx0" brushRef="#br0" timeOffset="60329.0162">21749 3204 316 0,'20'-8'121'0,"13"3"-66"0,9 0-42 16,-15 2 28-16,5 0-12 15,4 1-2-15,12 2-15 16,-7-6-5-16,1 1-5 16,0-6-37-16,-4 1-14 0</inkml:trace>
  <inkml:trace contextRef="#ctx0" brushRef="#br0" timeOffset="65850.4763">21311 5715 104 0,'0'-5'38'0,"3"2"-20"0,-3 0-4 16,3 1 17-16,-3 2-2 15,0 0 1-15,0 0-6 16,0 0-1-16,3 5-12 16,0 6-2-16,-3 10-2 0,-3 3-1 15,-3 2 1-15,3 1 0 16,0-4 1-16,3-4-7 16,3-3 0-16,3-3-23 15,3-8-10-15,0-5-64 16</inkml:trace>
  <inkml:trace contextRef="#ctx0" brushRef="#br0" timeOffset="66355.2644">21216 5569 80 0,'-6'0'33'0,"6"3"-18"0,-15 0 2 0,12-1 14 0,0 6-8 15,-3 0 0 1,0 8-10-16,-3 3 0 0,0 7-10 15,-3 11-2-15,3 6-1 16,3 7 2-16,6 0 3 0,3 8 4 16,6-10 5-16,12-3 1 31,3-11 3-31,3-7-1 16,6-11 1-16,2-22-3 15,4-10-1-15,3-13-2 0,-4-5 0 16,-5-11-4-16,-9 0 0 15,-9-3 4-15,-12 1 4 16,-12-1 1-16,-9 3-1 16,-9 5-4-16,-3 6-2 15,1 5-9-15,2 5 0 16,0 8-23-16,6 3-8 16,6 5-73-1,6 8-61-15</inkml:trace>
  <inkml:trace contextRef="#ctx0" brushRef="#br0" timeOffset="67266.2014">21513 8001 188 0,'-3'-5'71'0,"1"5"-38"0,2-3-25 0,0 3 16 15,5-3-10-15,1-2-3 16,3 0-6-16,3 5-4 16,0 0 0-16,0 2-1 0,0 4 0 15,-3 4 0-15,-3 4 2 16,-6 4 1-16,-3 3 1 15,-3 0 0-15,0 1 0 16,-3-4 2-16,0-2 3 16,0-3-2-16,3-2-2 15,0-1 2-15,3-2 0 16,3 0-6-16,3-5 0 0,6 0-1 16,3-3 2-16,0-3-3 15,6 0 0-15,0-2-4 16,3 2 1-16,-4 1-27 15,-2-1-11-15,0 0-61 16</inkml:trace>
  <inkml:trace contextRef="#ctx0" brushRef="#br0" timeOffset="67648.7988">21451 7795 112 0,'-45'0'44'0,"33"5"-24"0,-8 16 1 0,11-8 19 16,-3 3-8-16,0 3-3 15,0 5-15-15,3 7-4 0,3 14-6 16,6 6 2-16,12 1 3 0,9 7 4 15,12-6 2-15,5-11-4 16,7-8 1-16,5-10 8 16,1-13 5-16,0-19-5 15,-4-13-1-15,-5-11-7 16,-9-8 0-16,-12-7-3 16,-15 2 2-16,-12 2-2 15,-9-2 0 1,-12 0-8-16,-6 8 0 0,-3 8-30 0,-2 5-10 0,5 8-69 15,0 11-63 1,12 0 59-16</inkml:trace>
  <inkml:trace contextRef="#ctx0" brushRef="#br0" timeOffset="68917.929">20338 8311 104 0,'-6'18'41'0,"-6"-18"-22"0,6 0-22 31,6 0 50-31,0 0-23 16,9-8-8-16,0-5-10 0,0 2-7 0,3 3 0 31,0 3 3-31,2 8 1 16,-5 7-1-16,-3 1 1 15,0 2 4-15,-6 0 4 0,0 1-4 0,0-4 1 16,0-2-5-16,0 0 0 15,0-3-3-15,3 1-3 0,3-1 2 16,3 0 0-16,3 1 1 16,0-1 0-16,-3 3 4 15,-3 2 5-15,-3 4 12 32,-6 4 9-32,-3-2-6 15,-3-3-2-15,-3-2-13 16,0-3-5-16,3-3-10 15,0 0-1-15,0-7-26 16,3-9-8-16,3 0-45 16,3 1-35-16,3-3 48 15</inkml:trace>
  <inkml:trace contextRef="#ctx0" brushRef="#br0" timeOffset="69413.4142">20350 8152 64 0,'-6'-8'27'0,"3"8"-14"0,-15-5 0 15,9 5 11-15,-3 2 5 16,0 1 5-16,-3 2-2 16,0 6 1-16,0 2-12 15,1 8-3-15,-1 11-10 0,3 5-1 0,6 5 3 16,6 11-2-16,6 5 3 15,9 3-4-15,14 5 1 16,4-10-3-16,9-8 2 16,8-19 2-16,1-16 2 15,0-13 1-15,-4-13 2 0,-5-14-3 16,0-15 1 0,-19 0-5-16,-8-3-2 15,-12-6 0-15,-12 1-1 16,-11 2-2-16,-7 9-2 0,-6 4-10 15,0 9-6-15,3 5-32 16,4 7-14-16,5 7-47 16</inkml:trace>
  <inkml:trace contextRef="#ctx0" brushRef="#br0" timeOffset="70385.1368">19766 6128 108 0,'0'0'44'0,"0"0"-24"0,3 5-15 0,-3-5 13 15,0 8 10-15,0 3 6 16,0 2-11-16,-3 0-3 0,0 6-12 0,0-1-3 0,0 1-1 16,0-4-2-16,0-1 1 15,0-1-2-15,3-5-1 16,3 0 3-16,0-3 0 0,6-2-4 16,0-3 1-16,6 0 0 15,6 2 0-15,0 1-16 16,-3-3-4-16,-1 0-50 31</inkml:trace>
  <inkml:trace contextRef="#ctx0" brushRef="#br0" timeOffset="70620.2974">19897 6162 152 0,'-6'-2'57'0,"6"2"-30"0,0 7-29 0,3-1 9 16,0 4 8-16,-3 9 5 16,3 5-6-16,0-1-1 15,0 4-7-15,0-1-6 0,0-2-3 16,0 0 4-16,0-5 1 16,0-4-11-16,0-4-7 15,0-3-49 1,-3-3-37-16,0-5 35 15</inkml:trace>
  <inkml:trace contextRef="#ctx0" brushRef="#br0" timeOffset="70956.5436">19757 5972 116 0,'-26'2'44'0,"14"9"-24"0,-9 5-10 16,9-3 14-16,-6 11 0 0,3 8 3 16,0 2-6-16,6 11-3 15,6 3-10-15,15 4 1 0,6-4 2 0,6 0-4 16,12-3 1-16,2-8 4 16,4-24 2-16,3-8 1 15,-1-10 4-15,1-14-5 16,-9-4 0-16,-10-4-2 15,-14-7 0-15,-9 2 0 16,-12 0 0-16,-5 3-11 16,-4 3-3-1,0 2-23-15,-3 5-9 16,3 6-172 0,-6 8 85-1</inkml:trace>
  <inkml:trace contextRef="#ctx0" brushRef="#br0" timeOffset="77329.3526">20266 4109 104 0,'0'0'41'0,"-3"0"-22"0,18 5-14 0,-9 1 11 15,-9-1 6-15,0 3 4 16,0 0-6-16,0 2 1 0,0 1-1 16,0-1 2-16,-3 1-12 15,0 0-3-15,3-3-1 0,0-3-3 16,3 0-2-16,-3 0-3 15,3-5 1 1,0 0 1-16,3 0 2 0,9-2-3 16,6-1 0-1,-3 3 1-15,0 0-3 16,-3 3 2-16,0 2-1 16,0 0-2-16,0 9 7 15,-3-4 3-15,-1 9 3 16,-2-3 5-16,-6-1-6 15,0-1 0-15,-3-1-4 16,-6 0-1-16,4-2-14 16,-4-3-6-16,-9-3-18 15,3-2-7-15,0-3-18 16,0-3-34-16,3-2 23 16</inkml:trace>
  <inkml:trace contextRef="#ctx0" brushRef="#br0" timeOffset="77540.5481">20251 4128 140 0,'-3'-3'55'0,"3"3"-30"0,0-3-10 0,0 3 18 16,0 0-10-16,0 0-3 16,0 0-11-16,6 0-4 15,3 3-3-15,6 0 1 0,0-3 0 16,3 0-1-16,0 0 1 15,3-3-4-15,2 0-2 16,-5 1-36-16,0-1-14 0,-3 0-28 16</inkml:trace>
  <inkml:trace contextRef="#ctx0" brushRef="#br0" timeOffset="78003.5385">20329 3966 96 0,'-24'-5'35'0,"6"5"-18"0,0 0-5 0,12 2 13 16,-3 1 2-16,-3 2 3 16,-2 3-5-16,-7 6-3 15,-3 7-12-15,-3 8 0 0,3 11 1 16,4 12-2-16,8 7 2 16,3-4-6-16,18 3-1 15,5-7-4-15,10-6-3 0,12-8 8 16,6-13 4-16,5-11 4 15,4-19 5-15,8-12-4 16,-2-16 2-16,-6-9-7 16,-7-4-1-16,-14-4-4 15,-9 1-1-15,-18 2 1 16,-15 3 2-16,-9 6-3 16,-6 4 0-16,-2 6-3 15,-1 8-3-15,6 5-23 0,-3 8-10 16,6 3-83-1</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32:31.215"/>
    </inkml:context>
    <inkml:brush xml:id="br0">
      <inkml:brushProperty name="width" value="0.05292" units="cm"/>
      <inkml:brushProperty name="height" value="0.05292" units="cm"/>
      <inkml:brushProperty name="color" value="#FF0000"/>
    </inkml:brush>
  </inkml:definitions>
  <inkml:trace contextRef="#ctx0" brushRef="#br0">4693 9366 156 0,'-12'-16'57'0,"6"19"-30"0,0 8-18 0,-3-9 16 0,-3 9 1 16,-6-1 2-16,-2 6-2 16,-7 8-1-1,0 8-14-15,3 18-7 0,3 3-2 16,6-3-2-16,7 6 0 0,8-8-3 0,11-9 0 15,7-4-12-15,12-9-5 16,3-7-33-16,6-9-16 16,-1-10-13-1</inkml:trace>
  <inkml:trace contextRef="#ctx0" brushRef="#br0" timeOffset="460.8984">4776 9467 204 0,'0'0'77'0,"3"2"-42"0,-3 1-26 16,3 2 19-16,-3 1 14 0,-3 2 9 16,0 2-19-16,0 3-5 31,0 1-17-31,-3 2-4 0,3-3-2 16,3 0-5-16,0-8-1 15,3 6 1-15,0-3 0 0,3 0 1 16,12-3 0-16,0 0-5 15,0 1 1-15,3-1 2 16,-3 8 3-16,-4 0 0 16,-2 1 2-16,-3-1-2 15,-6 0 2-15,-6 0 0 16,-3 3 3-16,-6-3-5 16,-8 1-3-16,-4-4-28 15,0 1-12-15,-3-3-17 16,0-3-3-16,1-2-33 15,2-6-25 1,3-5 50-16</inkml:trace>
  <inkml:trace contextRef="#ctx0" brushRef="#br0" timeOffset="621.4728">4675 9501 224 0,'6'-8'85'0,"9"3"-46"0,9-3-35 0,-12 5 19 15,5-2-7-15,1 0 1 16,3 5-9-16,6-3-5 16,0 1-24-16,0-1-9 15,2 0-80-15,-2 3-33 16</inkml:trace>
  <inkml:trace contextRef="#ctx0" brushRef="#br0" timeOffset="873.2837">5017 9684 260 0,'-3'2'99'0,"6"-4"-54"0,3 2-55 16,-3 2 16-16,3 1-6 15,6-3 0-15,3 0-9 16,3-3-2-16,3-2-62 0,3 5-27 16,2-3 16-16</inkml:trace>
  <inkml:trace contextRef="#ctx0" brushRef="#br0" timeOffset="1254.3069">5232 9692 232 0,'-9'2'88'0,"9"1"-48"0,6 0-49 0,-6-3 12 15,6 2 4-15,6-2 8 16,-1 3-6-16,1-3 0 16,3-3-5-16,0-2-3 0,0 0 2 15,-3-1-2-15,0-4-1 16,-3 2 3-16,-3 0 2 15,-6-5-2-15,-3 2-2 16,-3 1-7-16,-6 2-1 16,-6 10 3-16,0 6 2 0,-3 5 2 15,0 1 0-15,4-1-3 16,2 3 0-16,3 0 2 16,3 2 0-16,6 3 1 15,6-2 0-15,6-6 4 16,6 0 2-16,3-2-2 15,2-6-3-15,4 0 0 16,0-7-1-16,0-3-25 16,0-3-8-16,-3-3-67 15,-1-2-34 1,-5-3 67-16</inkml:trace>
  <inkml:trace contextRef="#ctx0" brushRef="#br0" timeOffset="1430.8607">5455 9438 184 0,'-3'-8'68'0,"6"8"-36"0,0 0-40 0,-3 0 12 16,3 5 0-16,0 6 18 15,3 2-12-15,-3 8 20 16,3 5-17-16,-3 9 2 16,0 2-9-16,0 3-1 0,-3-3-3 15,0 0 1-15,0-8-37 16,3 0-17-16</inkml:trace>
  <inkml:trace contextRef="#ctx0" brushRef="#br0" timeOffset="1831.3846">5610 9686 236 0,'-6'3'90'0,"9"0"-48"0,3 5-53 0,-3-6 13 16,3 4 0-16,0-1 6 15,0-2 5-15,2 2 2 16,1-3-8-16,3 1-4 0,0-6-2 16,3 1-4-16,-3-1 0 15,-3 1 6-15,0-4 5 16,-3-2-9-16,-9 0-3 16,-3-5-7-1,-3 3-1-15,-3 2 1 16,-3 0 2-16,0 13 3 0,-3 0 2 0,-2 3 2 15,2 0 1-15,3 3 3 16,6-1 1-16,6 1-1 16,3 2-2-16,6 0 5 15,0-2 1-15,3-1-5 0,3 4 0 16,3-6-1-16,-1-3 2 16,-2 0-1-16,6-5 2 15,3-2-31-15,-3-4-11 16,-3-2-57 15</inkml:trace>
  <inkml:trace contextRef="#ctx0" brushRef="#br0" timeOffset="2288.9965">5779 9623 152 0,'-3'3'57'0,"3"18"-30"0,0-3-27 0,0-10 13 16,0 3 6-16,3-1 6 15,-3 1-9-15,0 0-2 0,0-1-8 16,0 1-2-16,0-3 0 0,0-3-2 16,0-5 1-16,0 0 0 31,3 0 1-31,3-3-2 16,0-5-2-16,3-2 1 15,0-3-1-15,0-6-3 0,3 6 0 16,-3 2 2-16,3 3 0 15,0 11 3-15,-3 2 3 16,0 3 13-16,-4 3 6 16,1-1-8-16,0-2-4 15,-3 0-7-15,0-3-2 16,0 1 1-16,-3-6 0 16,3 2 0-16,3-4 0 15,0-1-5-15,3-2 1 16,0 0-2-16,6-3 0 15,0 2 0-15,0 6-2 16,-3 3 3-16,0 2 2 16,-1 3 0-16,-2 0-1 15,0 3 1-15,0-1-21 16,-3 1-7-16,0-1-39 16,0-4-17-16,3-4-6 15</inkml:trace>
  <inkml:trace contextRef="#ctx0" brushRef="#br0" timeOffset="2673.0351">6187 9697 204 0,'-3'3'77'0,"6"2"-42"0,0-2-41 16,3 2 23-16,0 0-4 15,0-2 3-15,0 2 3 16,6-5-11-16,-3 0-2 0,0-3-2 0,0-2 4 15,-3 3 3-15,0-1-2 16,-1-2 2-16,-5-1-4 16,0-2-2-16,-2-5 0 15,-4 0 1-15,-3 5-3 16,-3 0-2-16,-3 3 0 16,-6 7-1-16,6 4-3 15,0 2 2 1,0 2-1-16,6 3-2 15,1 1 0-15,5-1 3 16,3 0 0-16,0-2 1 0,5 2-5 0,1-3-1 16,9-4-26-1,0-4-18-15,0-2-7 16,0 0-25 0,0-2-24-16,-3-1 44 15</inkml:trace>
  <inkml:trace contextRef="#ctx0" brushRef="#br0" timeOffset="3165.8904">6312 9684 116 0,'3'2'44'0,"0"6"-24"0,3-5 1 15,-3 5 17-15,0 0-5 16,-3 2-2-16,0 1-6 16,0 0-4-16,0-3-11 15,0-1-2-15,0-1-1 0,0-6 1 16,0 0 0-16,0 0 4 15,6-3 5-15,0 0-3 0,0-4 0 16,3-1-11-16,3-3-3 16,0 3-1-16,3 0 0 15,-4 3 1-15,4 2 2 16,0 3 1-16,-3 3 1 16,0 5-2-16,0 0 1 15,-3 2-2-15,-3-2 2 16,0 0-4-16,3-3 0 15,-3-2-17-15,3-8-27 16,2-3 3 0,1-3 4-16,3-5 3 0,-6-13 21 15,3 0 7-15,-3 0 8 16,0 0 2 0,-3 0 12-16,0 0 5 0,0 8 7 15,3 5 4-15,-6 5-4 16,3 6-2-16,3 5-11 15,-6 10-6-15,0 14 1 16,0 11 2-16,-3-1-6 0,2-2-1 16,-2 0 0-16,3-6 2 15,-3 3-14-15,0-5-5 16,0-6-31-16,0-2-11 16</inkml:trace>
  <inkml:trace contextRef="#ctx0" brushRef="#br0" timeOffset="3322.8053">6512 9663 268 0,'9'-3'101'0,"8"3"-54"0,7-5-53 0,-9-1 19 15,9 1-8-15,3-6 0 0,5 1-6 16,4-1 1-16,0 1-119 15,9-3-52-15</inkml:trace>
  <inkml:trace contextRef="#ctx0" brushRef="#br0" timeOffset="4326.489">7146 9671 148 0,'-12'-8'57'0,"0"-11"-30"0,-12 6-18 0,15 13 16 0,-3 8-10 15,-3 2-1-15,-3 6-10 16,1 5-5-16,-1 1 0 16,3 1 0-16,6 1 1 15,6-3 0-15,3-2 2 16,3-3 3-16,3-3 2 0,3-5-1 0,6-3 1 16,0-7-4-16,2-6-2 15,-2-3-11-15,0 0-6 16,-3-2 10-16,-6-3 5 15,-3 3 2-15,0 3 2 16,-6 2 13-16,-3 0 7 16,3 2-5-16,0 12-3 15,0 2-11 1,3 5-2-16,6 0-2 16,0 3 0-1,3 0 0-15,3-3 0 16,0-2 2-16,3-3-32 15,2-3-12-15,1-5-54 16</inkml:trace>
  <inkml:trace contextRef="#ctx0" brushRef="#br0" timeOffset="4655.9614">7250 9697 132 0,'-9'0'49'0,"9"5"-26"0,3 1-27 16,0-1 8-16,3 0 9 15,0 3 6 1,0 0 6-16,0 3 4 16,0-1-15-16,0-2-8 0,-1 5-2 15,1-2-1-15,-3-3 1 16,-3-8 2-16,3 5 1 16,-3-5 10-16,0 0 6 15,3-2-1-15,-3-4-1 16,3-2-3-16,0-2-1 15,0-6-7-15,0 5-2 0,6-2-4 16,0-8-3-16,3 0-3 16,0 5-1-16,0 5-27 15,0 1-10-15,0 4-51 16,0 9-49 0,-4 0 42-16</inkml:trace>
  <inkml:trace contextRef="#ctx0" brushRef="#br0" timeOffset="4933.7185">7464 9758 104 0,'3'10'38'0,"0"4"-20"0,3-9-8 0,-3 3 14 15,0 0 7-15,-3-3 3 16,3 0 1 0,-3-2 4-16,0 0-22 0,-3-3 2 0,0-3-1 15,0 0 5-15,0-2 3 16,0 0-7-16,0-6-1 15,0 1-5-15,0-4 2 16,3 1-8-16,3-3-2 16,0 3-5-16,3 3-3 0,3-1-1 15,0 3 0-15,0 3-11 16,6-1-2-16,3 6-21 16,2 0-8-16,1 3-19 15,0-3-10-15,-3 0-12 16</inkml:trace>
  <inkml:trace contextRef="#ctx0" brushRef="#br0" timeOffset="5298.7992">7735 9671 184 0,'-3'-6'68'0,"0"6"-36"0,-3 0-20 16,3 0 21-16,-3 0-6 16,-3 0-1-16,-3 6-10 15,0 1-3-15,0 4-7 0,1 2-6 0,2 1-1 16,0 1-4-16,6 4-1 15,0-3 7-15,6 0 4 16,3-6-5-16,3-2 1 16,0-3-8-16,2-7 0 15,1-3-13-15,0-3-2 16,-3 0 7-16,0 0 6 0,-3 0 8 31,0 0 3-31,-3 0 2 0,0 3 0 16,0-1 0-16,0 6 2 0,3 0-3 15,0 3-2-15,0 5 4 16,0 0 1-16,3 2-2 0,3 1-1 16,5 0-1-16,-5-3-2 15,3-3-8-15,-3-5-3 16,0-3-62 0,0 1-56-16,0-4 41 15</inkml:trace>
  <inkml:trace contextRef="#ctx0" brushRef="#br0" timeOffset="5481.3497">7917 9678 180 0,'0'-5'68'0,"5"5"-36"0,-2 0-37 15,3 8 27 1,3 3-5-16,-3-1-6 0,0-2-4 0,3 0-4 31,3 0-3-31,0-3 3 0,0 1-2 16,0-4-1-16,0-2-26 0,0-2-10 0,0-4-31 15,-1-2-30 1,1 1 32-16</inkml:trace>
  <inkml:trace contextRef="#ctx0" brushRef="#br0" timeOffset="5615.6656">8104 9620 192 0,'-6'3'71'0,"0"21"-38"0,-6 0-30 0,6-9 15 15,-6 7-5-15,-5 7 2 16,-4 0-6-16,3 3-1 15,0-1-4-15,3-2-3 0,3-2 0 16,0-3-10-16,6-8-2 16,3-3-45-1,3-8-62-15,6-2 20 0</inkml:trace>
  <inkml:trace contextRef="#ctx0" brushRef="#br0" timeOffset="5871.993">8173 9409 216 0,'5'-6'82'0,"4"6"-44"0,9 3-42 0,-6 0 13 16,6 5 12-1,0 7 9-15,3 9 0 0,0 5 2 16,-4 11-18-16,-2 5 1 15,-6-3-1-15,-9-2-5 0,-15 2-3 16,-14 1-52-16,-19 4-23 16,-23-4-59-1</inkml:trace>
  <inkml:trace contextRef="#ctx0" brushRef="#br0">4970 12443 168 0,'-15'-5'66'0,"3"8"-36"0,-6-1-22 16,9 1 18-16,-9 16-6 15,-6 2 0-15,-2 5 0 0,-1 6 0 16,6 2-11-16,3 11-3 0,6 3 0 16,6-3-1-1,9-3 2-15,6 1-4 16,12-4-2-16,3-7-16 0,3-6-7 0</inkml:trace>
  <inkml:trace contextRef="#ctx0" brushRef="#br0" timeOffset="7303.1848">5071 12549 176 0,'0'0'66'0,"-9"5"-36"0,3 3-22 0,6-2 18 0,-3 2 5 0,0 5 5 16,-3 0-15-16,0 3-4 15,0 0-11-15,0 0-2 0,0 2 0 16,3-2-2-16,0-3 1 15,3 3-4 1,3-3 0-16,3-10 1 16,6-3 0-16,9 0 0 31,3-5-7-31,0-3-3 16,-1 0-25-16,-2 3-10 15,-3-1-30-15,-3 1-41 16,-3 0 36-16</inkml:trace>
  <inkml:trace contextRef="#ctx0" brushRef="#br0" timeOffset="7523.7153">5151 12539 184 0,'-3'0'71'0,"6"5"-38"0,0 11-23 0,0-3 17 16,0 6 0-16,-3 12 3 15,-3 9-14 1,0 2-4-16,3-2-8 0,0-3-3 0,0 0 0 16,0-3-1-16,3-4 0 15,0-7-53-15,0-4-24 16</inkml:trace>
  <inkml:trace contextRef="#ctx0" brushRef="#br0" timeOffset="7715.4305">5255 12808 260 0,'-5'-5'96'0,"8"8"-52"0,11-8-56 0,-2 5 13 0,0 0 9 0,0-3 10 16,6 0-10-16,0 1-5 15,3 2-3-15,2 0-13 0,1 0-5 16,6 0-56-16,-3 0-25 15,-3 0 6 1</inkml:trace>
  <inkml:trace contextRef="#ctx0" brushRef="#br0" timeOffset="8138.3926">5592 12790 160 0,'-6'-3'63'0,"6"6"-34"0,3 0-27 0,0 2 12 16,3 0 17-16,0 0 10 15,3 1-10-15,3-1-4 16,2 0-15-16,1-2-3 0,3-6-2 0,3 1-1 16,-3-4-1-16,-3 1-1 15,-3 0 0-15,-3 0-2 16,-6-1-2-16,-3-7-2 15,-9-3 1 1,-3 0-10-16,-6 11-5 16,0 2 5-16,-3 9 6 15,0 2 2-15,-2 5 1 16,2 0 0-16,6 3-2 16,3 0 3-16,6 2 0 15,6 6 7-15,6-3 4 16,6 0-3-16,3-2 1 0,3-3-3 15,5-3 0-15,4-5-8 16,0-8 0-16,0-3-26 16,0-10-8-16,-1-3-34 15,-5-2-50 1,0-1 27-16</inkml:trace>
  <inkml:trace contextRef="#ctx0" brushRef="#br0" timeOffset="8306.2281">5836 12552 192 0,'-3'0'74'0,"3"0"-40"0,0 2-38 0,0 4 15 16,3 4-4-16,-3 9 3 15,3 10-1-15,0 11 0 16,0-1-5-16,-3 1-1 0,3 0 1 16,0 2-5-16,0-5 1 15,3-5-18-15,0-6-5 16,0-5-68-1</inkml:trace>
  <inkml:trace contextRef="#ctx0" brushRef="#br0" timeOffset="8688.9317">5982 12851 204 0,'0'2'77'0,"3"-2"-42"0,15 3-43 15,-9 0 10-15,-1-1 14 0,4 1 11 16,0-3-2-16,3 0 0 15,0 0-14-15,0-3-4 0,0-2-1 16,0 0-1-16,-6 0 0 16,-3-6 1-16,0 3 3 15,-6 0-4 1,-3 0-1-16,-3 0-2 16,-6 3-2-16,-3 2-6 15,0 3-4-15,-6 6 3 0,-3 1 4 16,3 4 0-16,7 0 1 15,2-1 4-15,3 3 1 16,9 1 3-16,0 4 1 0,9 3-1 16,3-2-1-1,-1-3-1-15,7-3 0 0,3-2 0 16,-3-3 0-16,0-3-31 16,3-3-14-1,0-7-28-15,2-8-12 16,-5 0-11-16</inkml:trace>
  <inkml:trace contextRef="#ctx0" brushRef="#br0" timeOffset="9146.914">6223 12795 132 0,'-18'-2'52'0,"33"7"-28"0,-9 5-13 0,-3-4 18 16,0 2 3-16,0 2 5 15,0 1-3-15,0-1 0 16,-3 9-19-16,0-3-7 0,0-3-1 15,0-2-2 1,0-3 2-16,0-3-4 16,3 0-2-16,-3-5 4 15,3-5 4 1,3-3-3-16,0-3-9 0,0-2-4 0,-1 0-1 16,4 2 0-16,0 3 7 15,0 3 2-15,0 2 7 16,0 3 5-16,-3 3-5 15,0 0-2-15,-3 2 5 16,0 0-4 0,0-2 1-16,-3-3-4 15,3 0-3 1,3 0-3-16,0-3 1 16,3-2 3-16,3 0 1 15,3-3-4-15,5 5-1 16,1 3 1-16,-6 0 2 15,0 5 2-15,-3 3 3 16,0 0-1-16,-3 0 2 16,-3 0-6-16,0 0-3 0,-3 3-28 15,3-9-12-15,0 1-63 16,0-3-53 0,-1-3 56-16</inkml:trace>
  <inkml:trace contextRef="#ctx0" brushRef="#br0" timeOffset="9520.9469">6643 12835 228 0,'11'3'85'0,"-5"-1"-46"0,12 4-35 0,-12-4 19 16,3 1 4-16,0-3 8 16,3 0-16-16,0-3-6 15,0-2-8-15,0-3-2 0,0 3 1 16,-3-3-2-16,-3 0 1 15,-6-13 0 1,-6 2-4-16,-3 1-1 16,-3 7-6-16,-6 8 0 15,-6 9-1-15,3-1 3 16,3 8 2-16,3 0-1 0,4 1 6 16,2 4 3-16,3-2 5 15,3 0 2-15,9-3-5 16,0 6-2-16,6-3-2 15,-1-3-2-15,4-3-10 16,0-4-6-16,0-9-23 16,0-2-8-16,3-1-28 15,-3-2-52-15,-3-2 28 16</inkml:trace>
  <inkml:trace contextRef="#ctx0" brushRef="#br0" timeOffset="9831.5901">6833 12811 180 0,'0'8'68'0,"3"0"-36"0,-3 5-29 16,0-5 17-16,0 0 3 0,0 0 6 16,0-3-7-16,0 1-1 15,0-6-12-15,0 0 1 0,0 0 1 16,0 0 7-16,3-3 3 16,3-2-8-16,0-3-3 15,3-3-8-15,6 1-2 16,0-1 0-16,0 6 0 15,2 2 0 1,-2 3 2-16,-3 5 1 16,3 3 3-16,-3 6-1 15,0-1 0-15,-3-3-3 0,3 1-2 16,-6-3-4 0,0 0-29-1,3-3-13-15,-1-5-9 0,1-5-5 16,6-6-15-1,-3-5-34-15,6-2 33 16</inkml:trace>
  <inkml:trace contextRef="#ctx0" brushRef="#br0" timeOffset="10004.0275">7166 12499 248 0,'0'-3'93'0,"0"22"-50"0,0-9-41 0,0-2 19 15,3 6-4-15,-3 7 1 16,3 13 0-16,-3 6 0 15,0 2-9-15,0-5-5 0,3 0-1 16,0 3-2-16,-3-8 2 0,0-1-18 16,0-4-4-16,0-6-143 15,0-13 42 1</inkml:trace>
  <inkml:trace contextRef="#ctx0" brushRef="#br0" timeOffset="10165.4765">6967 12719 304 0,'-6'0'112'0,"12"5"-60"0,9-8-61 0,-3-2 20 15,9 0-6-15,5-1 4 16,7 1-4-16,3 0-1 16,3-3-2-16,5 2-32 0,7-1-15 15,-1-1-83-15</inkml:trace>
  <inkml:trace contextRef="#ctx0" brushRef="#br0" timeOffset="10802.7376">7708 12750 176 0,'-21'-21'66'0,"12"21"-36"0,-8-16-31 16,11 22 15-1,-3 7-12-15,-6 0-3 16,-6 8 4-16,3 0 3 15,3 0-3-15,12 1 5 0,3 4 4 16,6 3 0-16,3-8 1 16,3-5 1-16,3-3 4 15,0-5-8-15,0-16-1 16,0 1-3-16,-4-4 1 0,1 0-4 0,-3-2-2 16,-3 3 2-16,-6-4 2 15,0 4 9-15,-3-3 3 16,0 5-4-16,0 2-3 15,0 4-8-15,0 2-1 16,3 5-6-16,3 6 1 16,3 2 2-16,0 5 1 15,3 3-2 1,0-5 2-16,0-2-32 16,6-4-15-16,-3-7-53 15,6-9-39 1,-3-1 59-16</inkml:trace>
  <inkml:trace contextRef="#ctx0" brushRef="#br0" timeOffset="11106.4812">7792 12779 80 0,'0'0'33'0,"5"6"-18"0,-2 2-7 0,6 0 13 0,-3-1 19 15,0 4 9-15,0 0-10 16,0-1-5-1,0 1-14-15,-3-1-2 16,0-4-11-16,0-1 9 0,-3-5 4 16,3 3 5-16,-3-3 2 15,0 0-3-15,0-3-1 0,0-2-6 16,0-1 0-16,3 1-6 16,-3-5-1-16,6 2-6 15,-3-3-1-15,3 0-6 16,0 3-2-16,3 1-38 15,0-1-14-15,3-3-152 32,0 0 72-32</inkml:trace>
  <inkml:trace contextRef="#ctx0" brushRef="#br0" timeOffset="11425.1971">8021 12795 172 0,'-3'8'66'0,"9"5"-36"0,-3 3-26 0,3-10 15 16,0 2 11-16,0-1 6 16,-3-1-13-16,-1-1-5 0,1 0-11 15,-3-5 2-15,0 0 3 0,0 0 14 16,0 0 5-16,0-2-4 16,-3-4-2-1,3-2-8-15,-2-2-2 16,4-1-9-16,1 1-2 15,0-6-4-15,3-5-1 16,0 2-4-16,3 3-1 0,3 6-6 16,0 7-3-16,0-2-16 15,0 7-5-15,0-2-25 16,3 8-11-16,-3 0-26 16,5-2-24-16,7-4 52 15</inkml:trace>
  <inkml:trace contextRef="#ctx0" brushRef="#br0" timeOffset="11787.0728">8333 12726 232 0,'-3'-2'88'0,"0"4"-48"0,0-2-29 0,3 0 21 15,-3 3-6-15,-9 0-1 16,-2 7-13-16,-1 4-5 16,0 1-5-16,3 1-4 0,0 0 1 0,3 0 1 15,3-3 0-15,6 1 0 16,6-4 0-16,6 1-3 15,3-3 0-15,0-6-5 16,0-2 0-16,-3-2-5 16,-1-6 1-16,-2 0 8 31,0-3 7-31,-3 3 12 16,0 0 6-16,-3 0-7 15,0 3-3-15,0 0-6 16,-3 5-4-16,0 0 0 0,6 8-1 15,0 2 2-15,0 4 3 16,3-4-2-16,-3 3-2 16,0-2-5-16,0-3-2 15,3-3-39-15,-3 0-18 16,0-2-141 0,8-8 101-1</inkml:trace>
  <inkml:trace contextRef="#ctx0" brushRef="#br0" timeOffset="11981.1536">8518 12729 228 0,'0'0'85'0,"3"3"-46"0,0 21-35 0,0-11 21 15,3-3 1 1,0 4 5-16,3-1-15 0,-1 0-7 16,4 0-5-1,3-2-4-15,-3-3 3 0,0-3-13 16,0-2-3-16,0-3-32 0,0-3-12 15,12-2-20 1,-7-3-40-16,-2-3 31 16</inkml:trace>
  <inkml:trace contextRef="#ctx0" brushRef="#br0" timeOffset="12146.9399">8759 12663 228 0,'0'-5'85'0,"0"10"-46"0,-6 8-39 0,0 0 16 15,-9 14 4-15,0 5 5 0,-3 10 6 16,-2 3 4-16,-1-3-19 15,3 1-5-15,0-4-3 0,3-2-4 16,6-8-3-16,3-5-20 16,0-8-10-16,6-3-38 15,3-7-17-15,3-9-27 16</inkml:trace>
  <inkml:trace contextRef="#ctx0" brushRef="#br0" timeOffset="12376.2798">8878 12375 272 0,'9'0'101'0,"-3"0"-54"0,27 8-33 0,-22 2 26 0,7 11-5 15,3 14 4 1,0 7-1-16,-6 6 9 15,0 2-25-15,-6 11-3 0,-6-8-10 32,-9 5-2-32,-9-3-27 15,-15-7-14-15,-6-6 17 16,-5-2-96-16,-16-8-39 0</inkml:trace>
  <inkml:trace contextRef="#ctx0" brushRef="#br0" timeOffset="19202.7499">10962 17441 172 0,'-3'-18'66'0,"6"5"-36"0,-6 5-20 0,0 8 20 16,-6 2-7 0,-12 12-1-16,-6 9-4 0,-15 22-1 15,-2 24-5-15,2 8-9 16,3 8-2-16,7 20 3 31,8-9-2-31,18 1 8 16,15-9-6-16,21-4-1 0,11-12-38 0,4-9-16 15,11-10-56-15,-2-21-24 16</inkml:trace>
  <inkml:trace contextRef="#ctx0" brushRef="#br0" timeOffset="19727.1204">11119 18063 156 0,'-21'21'57'0,"13"-2"-30"0,-4 13-29 0,9-19 11 0,3 8 3 15,3-3 4-15,3 9 1 16,6-3 1-16,2-3-9 15,13-3-1-15,3-10-1 0,0-8 1 16,-1-5 0-16,-2-11 2 16,-3-2 1-16,-3-1-1 15,-9 3 1-15,-6-8 3 0,-9-7 1 16,-9 4-2-16,-6 6 0 16,-9 8-7-16,0 0-4 15,4 2-6-15,-1 8-2 16,0-2-26-16,6 13-11 15,6 3-42 1,3-3-47-16,6 0 44 16</inkml:trace>
  <inkml:trace contextRef="#ctx0" brushRef="#br0" timeOffset="20026.8435">11354 18037 192 0,'3'0'74'0,"6"8"-40"0,6 18-42 15,-9-13 12-15,3 6 0 16,-3-6 2-16,3 6 13 16,-3-6 7-16,3 5-13 15,-3-4-5-15,0-7-1 0,-3 4 0 16,0-8 1-16,-3 2 13 0,-3-5 9 16,0-5-5-16,0-3-2 15,0-3-7-15,3-2-2 16,6-3-6-16,0-8-3 15,6 8-2-15,3-2 0 16,2-1-4-16,4 1 0 16,0 5-6-16,6-1-3 15,6 1-67-15,-1 5-31 0,4 0-14 32</inkml:trace>
  <inkml:trace contextRef="#ctx0" brushRef="#br0" timeOffset="20635.1672">12259 17822 132 0,'0'-18'52'0,"0"10"-28"0,-3 5 0 16,0 1 22-16,0 2-3 15,-3 0 1-15,-2 2-20 16,-4 6-7-16,-3 11-10 15,0 2-5-15,3 13 1 0,3 11-9 16,3 8-1-16,6-8 8 0,6-5 6 16,9-3 3-16,9-11 4 15,8-7-3-15,4-11 1 16,3-14-1 0,0-9 1-16,-4-12-6 0,1-10-2 15,-9 3 9-15,-12-6 6 16,-12-5 1-16,-9 5 0 15,-9-2-2-15,-12 8-1 16,-6-6-7-16,-5 16-4 0,2 11-23 16,3 10-9-16,6 3-47 15,7 3-20-15,8 10-44 16</inkml:trace>
  <inkml:trace contextRef="#ctx0" brushRef="#br0" timeOffset="20968.9743">12625 17489 260 0,'0'0'96'0,"12"5"-52"0,12 11-49 0,-9 0 15 15,6 13 9-15,3 16 8 16,0 8 14-16,2 11 7 16,-5 12-25-16,-6 4-11 0,-9-6-6 15,-9-3-2-15,-12-5 0 16,-15-2 0-16,-5-6 0 0,-16 3-44 0,-6 2-20 15,-17 3-94 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33:15.83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8515 8361 192 0,'-9'-3'74'0,"6"6"-40"0,-3-1-29 0,0 4 19 16,-6 2-6-16,-3 8-1 15,-3 10-3-15,-2 6-1 16,2 7-7-16,3 4-2 0,6-1 2 15,9 0-3-15,12-4-2 16,9-9 6-16,2-16 3 16,10-13-1-16,3-8 2 15,-3-11-6-15,-4-4-3 16,-5-4 3-16,-9 1 4 16,-9-3-1-1,-9 2 3-15,-6 3 5 16,-9 3 2-16,-3 5-5 15,1 3 0-15,-1 5-13 16,3 3-4-16,3 2-29 0,3 3-11 0,6 3-38 16,6-3-15-16,12 2-8 15</inkml:trace>
  <inkml:trace contextRef="#ctx0" brushRef="#br0" timeOffset="335.063">8687 8414 136 0,'0'0'52'0,"6"2"-28"0,9 17-17 0,-6-6 13 16,3 3 10-16,3 8 6 15,0 5-2-15,0 3 2 16,0-3-20-16,3-3 0 0,-4-5-2 15,1-2 4-15,-3-6 1 16,0-5 3-16,0-8 1 0,0-8-4 16,-3-8-1-16,-3-8-8 15,0 3-4-15,-3-5-3 16,0-1-3-16,0 4 1 16,-3 1-1-16,3 7-3 15,-3 1 0-15,3 1-27 16,0 5-12-16,6 3-34 15,-1 2-13-15,1 3-20 16</inkml:trace>
  <inkml:trace contextRef="#ctx0" brushRef="#br0" timeOffset="638.4152">9048 8570 188 0,'12'18'71'0,"-1"-10"-38"0,7 3-21 0,-9-8 21 15,3-1-6-15,0-2 1 16,3-5-13-16,0-3-4 15,0-3-7-15,-3 1-1 0,-3-1 1 16,-4 1-2-16,-7-4 1 0,-4-4-2 16,-3 5-1-16,-6 2 1 15,-3 8-1-15,-3 3-3 16,0 6 0-16,0 4 2 16,1 9 0-16,2 5 1 15,3 2 0-15,6 1 0 16,6 4 2-16,3 1-1 15,9-3-1-15,3-8 1 16,6-5-1-16,-1-5-22 16,7-14-8-16,3-7-36 0,-3-4-15 15,0-4-4 1</inkml:trace>
  <inkml:trace contextRef="#ctx0" brushRef="#br0" timeOffset="907.9857">9283 8551 160 0,'0'19'60'0,"6"-3"-32"0,-3 2-15 0,0-10 17 0,0 3-6 16,0 2-2-1,0-5-8-15,-3 0-1 16,0-3-8-16,0-5 8 0,0 0 4 16,0-2-1-16,0-4 3 15,0-4-4-15,-3-6-1 16,3-3-6-16,0 1 0 0,3-9-7 0,3 6-1 15,2 5-2 1,4-2 0-16,6 2 2 0,3 3 0 16,0 2-22-1,3 3-10-15,3 0-31 0,-1 0-10 16,-2 3-25 0</inkml:trace>
  <inkml:trace contextRef="#ctx0" brushRef="#br0" timeOffset="1253.6082">9682 8395 196 0,'-3'6'74'0,"-3"-4"-40"0,-12 1-24 0,9-1 17 0,-3 4-9 15,-3 4 0-15,-3 9-5 16,0 2 0-16,4 3-7 0,-1 2-8 0,6 1-4 16,6-1 3-16,6-2 3 0,6-5 3 15,0-6 3-15,5-8-3 16,7-8-2-16,0-5-16 15,-3-5-5-15,0 0 5 16,-3-5 4-16,-6-4 9 16,-3 1 3-16,3 3 5 31,-4 4 3-31,1 6 2 16,-3 3 1-16,0 10-6 0,0 6-4 15,0 5 1-15,0 5 0 16,3 3 1-16,0 0 0 15,0-3-2-15,3-5-2 16,0 0-15-16,0-8-7 16,0-8-62-1,12-6-51-15,3-10 45 16</inkml:trace>
  <inkml:trace contextRef="#ctx0" brushRef="#br0" timeOffset="1467.4437">9961 8080 244 0,'-3'-2'93'0,"6"4"-50"0,3 12-52 16,-3 1 12-16,0 17-2 15,0 21 1-15,0 0 8 0,0 3 6 16,0-6-8-16,0-5 0 0,3-5-1 16,0-6-3-16,0-5-3 15,0-5-11-15,0-8-4 16,3-8-44-16,3-8-17 15,6-11-21 1</inkml:trace>
  <inkml:trace contextRef="#ctx0" brushRef="#br0" timeOffset="1623.2">10179 8020 268 0,'0'-3'101'0,"3"6"-54"0,0 7-64 15,3-2 14-15,0 11 4 16,0 18 9-16,-1 16 8 15,4 10 6-15,-3-2-12 16,3-3-7-16,0-2-1 0,3-6-5 16,0-5-2-16,3-8-126 15</inkml:trace>
  <inkml:trace contextRef="#ctx0" brushRef="#br0" timeOffset="2815.9323">8125 9295 132 0,'3'10'49'0,"3"1"-26"0,0 18-5 0,0-13 18 16,0 5-7-16,0 6-2 15,0 4-13 1,0 1-4-16,-1 0-6 0,-2 2 2 16,0-2 0-16,0-8 0 15,0-8-1-15,-3 0 1 16,0-6 1-16,-3-2-3 0,0-13-1 15,-3-8 12-15,-2-9 5 0,2-7-10 16,0-5-3-16,3-11-10 16,6 3 0-16,3 2-10 15,3 3-2-15,-1 2 14 16,4 1 10-16,6 5-6 16,3 8-4-16,0 10-2 15,0 9-1-15,0 4 3 16,-4 9 0-16,-5 2 3 15,-6 3 3-15,-6 8 7 16,-3-3 4 0,-9 0-6-16,-5 0-1 15,-1-2-7-15,0-6-2 16,-3-2-7-16,3-6-3 0,3 0-25 0,0-5-12 16,6-3-38-1,3-12-42-15,4-4 41 16</inkml:trace>
  <inkml:trace contextRef="#ctx0" brushRef="#br0" timeOffset="3103.6923">8372 9250 140 0,'0'8'55'0,"6"2"-30"0,3 1-16 15,-6 2 16-15,3-2 6 16,0 5 3-16,-3 2-3 15,0 1 1-15,-3-3-18 16,0-3-4-16,0-3-2 0,3-2-2 16,-3-2-1-16,0-1 5 0,0-16 13 15,0 1-6 1,0-6-8-16,0 0-6 16,0 3-5-16,6-3-3 15,6-3 0 1,-1 6-15-16,7 3-4 15,0 4-28-15,0-2-11 16,0 3-9 0,-3 0-34-16,0 2 27 15</inkml:trace>
  <inkml:trace contextRef="#ctx0" brushRef="#br0" timeOffset="3358.0017">8592 9255 164 0,'-6'0'63'0,"3"11"-34"0,-3 5-19 15,0-8 20-15,3 2-7 16,3 6-1-16,0 3-8 15,3-1-1-15,6-2-8 16,0-3 8-16,3-2 6 0,0-3-1 16,0-3-1-1,0-2-3-15,0-9-1 16,3-4-3-16,-9-1 1 0,-3-2-2 0,0 0 2 16,-6-1-4-16,-3 1-2 15,-3-3-9-15,-3 3-3 16,0 3-27-16,0-1-10 15,0 3-51 1,3-3-56-16</inkml:trace>
  <inkml:trace contextRef="#ctx0" brushRef="#br0" timeOffset="3763.3383">8684 8977 184 0,'0'0'68'0,"3"3"-36"0,9 5-37 0,-6 2 10 16,0 12 8-16,-3 9 8 0,0 14 12 16,3-8 6-16,0 3-20 15,0-3-4-15,0 0-3 0,0-5-5 16,0-8-2-16,-3-3-2 16,0-3-3-16,0-7 3 0,0 0 2 15,0-6-4-15,0-8-1 16,3-2-7-16,0-6-3 31,3-2-3-31,3 0-2 16,2 2 5-16,1 3 4 15,0 6-1-15,3 2 2 0,3 5 5 16,-3 3 4 0,-3 8 12-16,-6 2 5 0,-6 1 2 15,-3-1 3-15,-9-2-12 16,-3 0-3-16,-3 0-5 15,-6-5-1-15,3-3-14 16,-3-6-4-16,-3-2-27 16,1-2-9-16,2-4-138 31,9-23 66-31</inkml:trace>
  <inkml:trace contextRef="#ctx0" brushRef="#br0" timeOffset="3964.5165">8937 8977 200 0,'-2'0'74'0,"13"3"-40"0,-2 2-42 0,-6 3 12 0,3 5 20 15,-3 9 13-15,0 9 4 16,0 14 2-16,0-5-23 16,3 2-12-16,0 1-3 0,0-4-4 0,0-4 2 31,0-6-18-31,0-5-6 15,0-6-56-15,0-2-23 16</inkml:trace>
  <inkml:trace contextRef="#ctx0" brushRef="#br0" timeOffset="4330.1153">9098 9313 204 0,'3'0'77'0,"6"6"-42"0,3-4-34 0,-3 1 14 15,0 0 7-15,3-1 6 16,0-2-10-16,0 0-5 16,3-5-8-16,-4 2-2 0,1-5 1 15,-3 0-2 1,0-2 1-16,-6-1-2 16,-3 1-1-16,-6-1-4 15,-6 3-2-15,-6 5 0 0,-2-2 4 16,-1 5 3-16,0 5 2 0,0 3-1 15,3 6 1-15,3-1-2 16,3 5-1 0,6 6 5-16,4-3 4 0,4 1-1 15,7-4 1-15,3 1-5 16,3-4-3-16,6-4 0 16,0-3-1-1,0-3-33-15,0-2-13 16,-4-3-39-16,-2-3-47 0,-3-7 38 15</inkml:trace>
  <inkml:trace contextRef="#ctx0" brushRef="#br0" timeOffset="4773.6123">9250 9268 128 0,'0'3'49'0,"6"5"-26"0,3 5-9 0,-3-2 17 16,0-1 5-16,-3 1 3 15,0 7-8 1,0-2-4-16,0 0-15 16,0-3-5-16,-3-2-1 0,0 0-1 15,3-6 0-15,0-2-1 16,-3-3 2-16,3-8-8 0,0-6 0 0,3-4-13 16,0-3-6-16,5 0 7 15,1 5 3-15,3 5 9 16,3 6 3-16,-6 2 7 15,0 6 3-15,-3 5-2 16,-3 5 0-16,0 5 6 0,0-2 4 16,-3-2-7-16,0-4-2 31,0-2-6-31,-3-3-1 16,3 1-1-16,6-12-2 15,-1-4 1 1,4 2-4-16,3 8 2 0,3 8 1 15,-3 0 0-15,0 0 0 16,-3-3 2-16,0 3-1 16,-3-3 2-16,-3 0-24 15,0 1-8-15,-1-4-65 16,4-2-55 0,-3-5 51-16</inkml:trace>
  <inkml:trace contextRef="#ctx0" brushRef="#br0" timeOffset="5061.5459">9896 8845 160 0,'-6'8'60'0,"6"3"-32"0,-3 26-15 0,-3-16 17 16,-3 11 2-16,-6 15 6 16,-3 14-6-16,-2 5 1 15,-1-2-19 1,3-6-4-16,0-5 1 0,3-6-7 0,3-10-2 0,0-7-10 16,6-7-3-16,0-7-49 15,3-8-21-15,3-10-24 16</inkml:trace>
  <inkml:trace contextRef="#ctx0" brushRef="#br0" timeOffset="5310.2359">10027 8877 204 0,'6'-8'77'0,"-6"13"-42"0,6-2-43 0,-3 2 28 16,0 24 4-16,0 11 10 16,-3 7 6-16,0 9-21 15,0 5-4-15,0-3-1 0,0-5-8 16,0-5-1-16,0-9-5 0,0-7-3 16,0-5-49-16,0-6-22 15,-3-5-45 1</inkml:trace>
  <inkml:trace contextRef="#ctx0" brushRef="#br0" timeOffset="5823.4027">9899 9255 272 0,'0'-3'101'0,"6"9"-54"0,3-9-50 0,0 0 19 15,3 1-3-15,6-1 4 16,8-5-14-16,7 0-5 16,3 3 0-16,-1-6-40 0,-2 4-16 15,3-1-8-15,-3-6-3 16,-4 4-8 0,-8 7-6-16,0-5 43 15,-6 0 187 1,-18 8-68-1,-3 3-20-15,0 7-30 16,-3 6-15-16,0 6-2 16,0 1 0-16,0 1-6 15,3 3 0-15,3 2 1 0,6-3 1 16,3-7 2-16,3-3-3 16,0-6 1-16,6-2-3 15,3-11 0-15,0-7-10 16,-3-3-2-16,0-3 4 15,-3 0 3-15,-4 0 1 16,-2 0-1-16,0 6 3 0,-3-1 0 16,0 3 1-16,-3 3 2 15,0 5-1 1,0 8-3-16,0 0-1 16,3 0-3-16,0-1 1 0,0 1-19 15,3 0-7 1,0-2-37-16,3-4-16 0,0-2-11 15</inkml:trace>
  <inkml:trace contextRef="#ctx0" brushRef="#br0" timeOffset="6126.6006">10539 9091 260 0,'-33'-5'99'0,"30"5"-54"0,-3 2-48 0,3 1 19 16,0 5-12-16,-3-3 0 15,0 1-4-15,3 2-1 16,3 15-1-16,6 1 0 16,6 0 2-16,6-3 0 15,-3 0 6-15,0-2 4 16,-3 2 3-16,-6-5 5 16,0-3 1-1,-18 3 7 1,-3-3-5-16,-3-2-11 0,0-3-6 0,0-8-8 15,0 0-2-15,4-3-35 16,-1-2-15-16,6-3-31 16,3-8-11-16,3 0 2 15</inkml:trace>
  <inkml:trace contextRef="#ctx0" brushRef="#br0" timeOffset="6375.7383">10646 8871 268 0,'-3'-2'101'0,"9"7"-54"0,3 3-57 0,-3 0 16 16,0 11 9-16,0 4 7 0,0 12 5 0,0 7 1 16,0 11-15-16,6 3-3 0,-3-9 0 15,-4 1-6-15,1 2 0 16,0-5-2-16,-3-5-2 15,0-6-21-15,0-7-11 16,0-9-46-16,0-5-20 0,0-7-14 16</inkml:trace>
  <inkml:trace contextRef="#ctx0" brushRef="#br0" timeOffset="6634.3196">10970 9128 140 0,'-17'-5'55'0,"17"5"-30"0,-6-3-49 0,3 3-1 15,-9 3 33-15,-6 7 16 16,-3 1 17-16,-9 5 5 16,-2 0-20-16,2 0-8 15,9 2-11-15,6-2 6 0,3 0 4 16,12-3 2-16,9 0 1 15,6 3 2-15,9-3 1 16,6 3-8-16,5 0-2 16,7-3-5-16,0-2-3 15,-10 5-29-15,-2-3-11 0,-6 0-95 16</inkml:trace>
  <inkml:trace contextRef="#ctx0" brushRef="#br0" timeOffset="9915.0954">19972 6837 144 0,'0'-3'55'0,"0"3"-30"0,0 3-23 16,0-3 14-16,3 5 5 15,0 3 7-15,0 3-4 0,2 2 0 16,1 5-13-16,-3 9 4 0,0-3 5 16,0-3-5-16,0 0 2 15,-3-5-8-15,0 0-1 16,0-6-4-16,0-2-1 31,0-2 1-31,0-1 0 16,-3-5 0-16,0 0 0 15,0-5-2-15,0-3-2 0,0-8 1 16,0-3-1-16,3 1 0 0,3-1 2 0,3-2-1 16,6 0-1-1,0 0 5-15,12 2 1 0,-3 1-2 16,3 2-3-16,0 5-3 15,-4 3 1-15,1 6-1 16,-6 2 0-16,-3 5-5 16,0 3-3-16,-3 2-23 31,0-2-9-31,-3 0-46 16,-3 0-48-1,0-2 46-15</inkml:trace>
  <inkml:trace contextRef="#ctx0" brushRef="#br0" timeOffset="10103.3916">20341 6853 248 0,'-6'5'93'0,"6"3"-50"0,0 5-50 0,3-5 14 15,-3 8-3-15,0 8 2 0,0-3 0 16,0-3 1-1,3-2-4-15,0-2-4 0,0-1-2 16,0-3-58-16,0-4-26 16,-6-6-7-1</inkml:trace>
  <inkml:trace contextRef="#ctx0" brushRef="#br0" timeOffset="10261.8884">20344 6739 280 0,'-6'-19'104'0,"9"35"-56"0,0-10-60 0,-3-6 13 16,3 2-15 0,0 1-4-16,3 0-34 15,3 2-16-15,2 0-25 16,1 0-7-16</inkml:trace>
  <inkml:trace contextRef="#ctx0" brushRef="#br0" timeOffset="10677.3793">20493 6787 148 0,'-3'0'57'0,"0"2"-30"0,-3 4-16 0,3-4 15 16,-3 9-6-16,-3-1 1 15,-3 6-6-15,0 8 1 0,3 8-9 16,0-3-2-16,3-3-1 0,3-2 0 16,3-3 2-16,3-7-1 15,3-4 2 1,3-2 2-16,3-5 5 15,0-3-10-15,-3-6-5 16,0-7 1-16,-3-5 1 16,0-1-2-16,0 3-2 0,-3 0 8 15,-1 3 6-15,-2 3-5 16,0 2-1-16,3 2-10 0,-3 6-2 16,6 11 2-16,3 13 0 15,6 5 3-15,0 3 1 16,-3 2 7-16,0 3 6 15,-6-5 3 1,-3-3 3-16,-3-3-1 16,-12 1 1-16,0-6-7 15,-6-3-2-15,-3-7-12 16,1-6-3-16,-1-5-26 16,0-2-11-16,3-12-20 15,0-9-8-15,6-4-28 16</inkml:trace>
  <inkml:trace contextRef="#ctx0" brushRef="#br0" timeOffset="11076.6326">20600 6665 212 0,'0'-3'79'0,"-3"3"-42"0,9 6-34 0,0-1 15 16,0 11 4-16,0 2 6 15,2 6-2-15,-2 5-1 16,0 0-13-16,-3 8-1 0,0-2 0 16,0-1-4-16,0-7 1 15,0-6-5-15,0-5 0 16,-3-3 1-16,3-5 0 16,-3-8 0-16,3-8 0 0,0-11-13 15,3-2-7-15,3-3 4 16,6 0 4-16,6 3 3 15,-3 5 3-15,-1 6-1 16,1 7 1-16,0 8 8 0,0 6 6 16,0 10-6-16,-3 8-1 15,-3-5-3-15,-3 0-2 16,-3 0 1-16,0-8 1 16,-4-3-30-16,1-3-13 15,-3-4-34-15,0-6-16 16,0-13-4-1</inkml:trace>
  <inkml:trace contextRef="#ctx0" brushRef="#br0" timeOffset="11274.6421">20975 6562 260 0,'-12'2'96'0,"15"4"-52"0,9 9-56 0,-9-1 15 0,0 4 1 16,0 11 5-16,0 6 7 15,0 2 2-15,-3 2-9 16,0 6-3-16,0 0 0 16,0-5-8-16,0-5 0 15,0-9-42-15,-6-2-16 0,0-6-53 16</inkml:trace>
  <inkml:trace contextRef="#ctx0" brushRef="#br0" timeOffset="11452.1059">20841 6808 348 0,'-3'-11'129'0,"15"9"-70"0,9-6-71 15,-7 5 18-15,4-2-3 16,12-6 3-16,3 3-21 16,0 0-7-16,-1-5-82 15,-2 2-34-15,3 1 29 16,-15 2 17-16</inkml:trace>
  <inkml:trace contextRef="#ctx0" brushRef="#br0" timeOffset="12143.7986">21409 6575 228 0,'-3'-5'85'0,"3"2"-46"0,0 3-48 16,3 5 12-16,0 1 11 15,3 7 10-15,3 5-8 16,-3 17-1-16,0 4-9 16,0 6 0-16,-3-2 4 0,-6 2 5 15,6-3 5-15,-6-5-8 0,6-5-4 16,0-8-3-16,-3-9-1 16,-3-1 0-16,6-9 0 15,-3-10-7-15,3-9 0 16,0-1-6-16,6-7-1 0,0-1-4 15,0-1 1-15,3 3 5 16,2 2 4 0,1 6 1-16,3 8-1 15,0 5 5-15,3 8 3 16,-3 2 14-16,-3 3 6 0,-3 3-4 0,-3 8 1 16,-4-3-3-16,-8-2 0 15,-5-1-7-15,-7-5-2 16,-3-2-14-16,-3-3-4 15,-3-5-16-15,-6-1-4 16,4-2-25-16,2-8-10 16,3-5-35-1,6-3-41-15,6 0 49 16</inkml:trace>
  <inkml:trace contextRef="#ctx0" brushRef="#br0" timeOffset="12460.4886">21668 6824 204 0,'0'10'77'0,"15"6"-42"0,-6 5-28 15,-6-5 20-15,0 8 8 16,0-3 8-16,0 0-17 16,0-5-4-16,0-3-14 0,-3-2-5 0,0 0 0 15,0-4 0-15,0-1 3 16,0-6-3-16,0-3 0 15,0-7-8-15,0-12-2 16,0 1 2-16,0 3 0 16,0-1 3-16,3 1 3 15,0 2 2-15,3 0 1 16,3 3-2-16,3 2 1 16,0 3-18-1,-1 3 9-15,4 0-44 16,0 5 27-16,3-3-75 15,3 6 55-15,0-3-69 16,0 0 65-16</inkml:trace>
  <inkml:trace contextRef="#ctx0" brushRef="#br0" timeOffset="12792.1083">21984 6813 196 0,'-6'-5'74'0,"6"5"-40"0,-9 0-22 16,3 0 30-1,3 2-24-15,-12 1 9 16,0 5-17-16,0 3 10 15,3 2-11-15,-2 8 11 16,5 0-12-16,0 6 3 16,6-4-7-16,0-4 0 0,6-1-2 0,6-7-6 15,3 0 2-15,2-9-8 16,4-2 6-16,-6-10 4 16,3 2 0-16,-6-8 11 15,0 5-5-15,-6-2 8 16,3 5-8-16,-3 0 1 15,0 3-4-15,-3 0-2 16,0 5 0-16,0 5 1 16,3 5-1-16,0 4 2 15,3 2-2-15,-3-6-20 16,0 3 10-16,0-5-71 16,3 3 44-16,-3-8-108 15,3-1 81-15</inkml:trace>
  <inkml:trace contextRef="#ctx0" brushRef="#br0" timeOffset="13127.9861">22073 6847 168 0,'3'6'63'0,"-3"-6"-34"0,21 16-5 16,-15-6 42 0,0 1-37-16,-3 2 9 15,3 0-23-15,0-2 2 0,0 2-10 0,-3-5 11 16,0 3-10-16,-3-9 5 15,0 1-8-15,0-11 0 16,6 3-3-16,-3-9-6 16,2 4 2-16,1-6-3 15,0 3 2-15,3-3 0 16,0 5 1-16,6 1 2 16,0 4 0-16,0 4-3 15,3 4 2-15,-6 4 1 16,0 2 0-16,-7 2-7 0,7 3 4 15,-3 3-45-15,0 0 26 0,0-3-80 16,0 1 56-16,6-12-64 16,0 1 63-16</inkml:trace>
  <inkml:trace contextRef="#ctx0" brushRef="#br0" timeOffset="13332.1498">22502 6789 208 0,'-9'-10'79'0,"9"10"-42"0,-9-3-30 0,0 3 29 31,9 3-21-31,-15-1 8 16,3 6-14-16,-12 5 2 15,12 1-7-15,-5-1 5 16,8 3-6-16,-3 2 6 0,12 3-6 0,9 1-5 16,0-1 0-16,5-5-19 15,4-3 12-15,6-8-52 16,0-2 35-16,3-11-93 15,0 0 67-15</inkml:trace>
  <inkml:trace contextRef="#ctx0" brushRef="#br0" timeOffset="13748.6179">22615 6456 168 0,'0'0'66'0,"0"0"-36"0,3 47-18 0,0-28 43 16,3-3-31-16,-6 16 37 16,9-1-35-16,-6 25 31 31,3 2-32-31,-3 3 13 16,0-3-22-16,-1-15-2 15,1-12-9-15,-3-7-1 16,3-3-2-16,-3-10-15 15,3-1 7-15,-3-15-21 16,3-3 14-16,0-16-11 16,3 3 14-16,3-8 1 15,3 8 5-15,3 0 10 16,0 5-4-16,6 5 20 16,-3 9-13-16,-3 4 12 15,5 9-12-15,-5 5-5 0,-3 2-2 16,-9 3-5-16,9 1 2 15,-9-4-43-15,3-2 24 0,-6-5-129 16,6-1 83-16,-6-10-83 31,3 0 85-31</inkml:trace>
  <inkml:trace contextRef="#ctx0" brushRef="#br0" timeOffset="13985.9988">22960 6355 208 0,'6'-2'77'0,"-6"2"-42"0,12 10-15 16,-9-4 40 0,9 1-34-16,-3 4 5 15,6 2-19-15,-3 3-7 16,-1 3-3-16,-2-1-46 15,3 3 24-15,-3-5-102 16,0 0 68-16,-6-11-64 0,6-2 68 0</inkml:trace>
  <inkml:trace contextRef="#ctx0" brushRef="#br0" timeOffset="14114.9133">23124 6384 220 0,'0'-13'85'0,"0"13"-46"0,3 0-24 0,-3 0 39 15,3 3-31-15,0-1 11 16,3 6-20-16,3 3-2 31,-3 5-7-31,5 5-40 16,1 0 18-16,-6 3-129 15,6-3 80-15</inkml:trace>
  <inkml:trace contextRef="#ctx0" brushRef="#br0" timeOffset="14876.416">19844 6480 204 0,'-6'16'77'0,"-15"-27"-42"0,12 16-34 16,9 6 16-16,-3-1 0 15,-3 4 4-15,-3 2-13 16,0-1-5-16,0 1-2 0,0 0 1 0,3 0 1 15,0-3-12-15,0-2-4 0,3-3-51 16,0 0-63 0,0-6 27-16</inkml:trace>
  <inkml:trace contextRef="#ctx0" brushRef="#br0" timeOffset="15034.7824">19912 6530 216 0,'-9'24'82'0,"6"-19"-44"0,-3 11-47 0,-3-8 12 15,3 2-2-15,0 4 3 16,-6-1-21-16,4 0-10 0,-1-2-60 0,0 5-26 16</inkml:trace>
  <inkml:trace contextRef="#ctx0" brushRef="#br0" timeOffset="16261.9602">19870 7546 28 0,'12'-5'13'0,"-24"2"-6"0,3 0 5 15,9 3 10-15,0 0 22 16,0 0 9-16,-2 0-5 16,-1 3 11-1,-9 2-18-15,-3 6-21 16,0-1 0-16,0 4 1 0,0-4-5 15,3 1 1-15,3-1-12 0,3-2-3 16,3 0-4-16,3 0-2 16,6 0-4-16,3 0-2 15,6 3 9-15,6-1 7 16,-6 1 9-16,-3-1 3 16,-3 1-1-16,-9 0 2 15,-9 4-8-15,-3-1-2 16,-3-1-5-16,0-2-1 15,0-4-6-15,0-1-2 16,0-4-18-16,3-2-8 0,7 0-10 16,-1-2-2-16,3-6-6 15,6-3-1-15,3 1-35 16</inkml:trace>
  <inkml:trace contextRef="#ctx0" brushRef="#br0" timeOffset="16658.3918">19897 7607 160 0,'0'-3'60'0,"3"3"-32"0,-3-3-15 0,0 3 17 16,0 0-6-1,0 0 0-15,0 0-4 16,0 11-3-16,0 0-9 16,0 2-1-16,0 3 0 0,3 2 1 15,0-2 0-15,3 0-11 0,3-3-5 16,0 0 10-16,3-5 5 15,0-5 0-15,3-6-2 16,0-2-9-16,-4-3-5 16,1-5-2-16,-3 0 1 15,-3-6 8-15,0 3 3 0,-3-5 3 16,0 5 0-16,-3 3 6 16,0 5 6-1,0 0-6-15,3 19-1 16,0-1-3-16,0 6-6 0,9 0 0 15,-3 0 0-15,6 0 2 16,-3-3-3-16,3 0 0 16,-4-5-19-16,1 0-9 15,0-8-25-15,-3-2-11 16,0-9-29 0</inkml:trace>
  <inkml:trace contextRef="#ctx0" brushRef="#br0" timeOffset="17081.0347">20201 7361 188 0,'-3'16'71'0,"3"-14"-38"0,3 6-39 16,3 5 12-16,0 6 9 16,0 2 10-16,0 3 4 15,3 5 5 1,-3 8-18-1,-4-5 4-15,1-6 1 0,0-5-11 16,-3-5-6-16,0-2-2 16,0-7 0-16,0-1-1 15,0-6-1-15,3-3-8 16,3-5-3-16,3-8 1 0,3 3 4 16,3 2 1-16,0 1 0 15,0 5 4-15,3 7 2 16,0 9 9-16,-1-3 3 15,-2 2 7-15,-6 1 2 0,-3 0 0 16,-6 2 1 0,-3 0-7-16,-6 0-1 0,0-2-14 15,-9-1-3-15,-2-4-1 16,-1-1-2-16,3-2-7 16,3-3-5-16,3-3-24 15,0-2-9-15,6-1-12 16,0 1-3-16,3 0-38 15</inkml:trace>
  <inkml:trace contextRef="#ctx0" brushRef="#br0" timeOffset="17531.0925">20498 7652 180 0,'3'10'68'0,"12"1"-36"0,-3 15-18 0,-6-10 20 16,3 11 3-16,-3 4 4 16,0 7-16-16,0-1-6 15,-3-3-12-15,0-5-1 0,0 0 1 16,-6-8-1-16,6-2-1 0,-3-6-1 16,-6-18-5-1,-3-3-3-15,0-8-3 16,-3-16 1-16,0-2 4 15,3-3 1-15,3 0 1 16,3 0 0-16,6 0-5 16,12-3 1-16,3 8 2 15,3 6 1-15,0 7 3 16,0 11 1-16,-1 8 5 16,-5 3 5-16,-3 2 2 15,-6 6 0 1,-6 2-1-16,-6 0 1 15,-6 3-8-15,-5-3-2 0,-4-2-8 16,0 0-2-16,3-6-25 0,3-5-8 16,0-3-18-16,6-5-7 15,6 0-15 1,6-2-41-16,9-6 29 16</inkml:trace>
  <inkml:trace contextRef="#ctx0" brushRef="#br0" timeOffset="17995.1516">20686 7625 192 0,'18'14'71'0,"6"-7"-38"0,14 28-1 16,-29-25 30-16,0 1-21 0,-3 0-5 15,0 2-18-15,-3-5-4 16,0-3-8-16,-3 0-2 0,0-5 2 16,0 0-1-16,-3-2 0 15,-3-6-8-15,0-3 0 16,6-2-8-16,3 0-1 15,0-6 0-15,0-2 0 16,3 3-11-16,0 2-5 16,3 2-12-16,3 4-5 15,0 2-4-15,3 3-2 16,-3-1 17-16,-1 12 9 16,1-4 20-16,-3 1 8 15,-3 7 55 1,0 4-12-16,-3-1-2 0,0 3-9 15,0 0-5-15,3 0-9 16,0-3-2-16,3-3-7 16,3 1-2-16,6-6 2 15,0 1 3-15,-4-12-2 16,1 1 0-16,-3 0-5 16,0-3 0-16,-6-3-5 15,-3 1 0-15,-3-12-3 16,-3 4-3-16,-12-1-9 15,0 1-5-15,0 2-18 16,1 5-5-16,-1 3-21 0,3 3-9 16,0 3-26-1</inkml:trace>
  <inkml:trace contextRef="#ctx0" brushRef="#br0" timeOffset="18447.2952">21112 7279 228 0,'-3'-8'88'0,"3"10"-48"0,3 4-51 0,0-1 11 15,3 8 14-15,0 19 10 0,-4 10-3 16,1 1 1-16,0 4-13 0,-3-2 6 0,0-5 2 15,3-6-7-15,-3-5-3 32,3-5-2-32,-3-5-1 0,0-6-2 0,0-2 1 15,0-3-9-15,0-8-1 16,6-3-7-16,0-2-4 16,12-1-4-1,0 1 1-15,3 0 12 16,0 2 7-16,-3 3 6 0,-1 3 3 0,-2 2 16 15,-3 3 10-15,-3 3-2 16,-6-1 2-16,-6 1-8 16,-3-1-3-16,-3 1-15 15,-6-6-6-15,-5 0-19 16,-4-5-8-16,3-2-16 16,0-4-6-16,0-1-12 15,0-7-5-15,9-4-41 16</inkml:trace>
  <inkml:trace contextRef="#ctx0" brushRef="#br0" timeOffset="18648.869">21391 7287 228 0,'3'2'85'0,"3"6"-46"0,3 11-39 0,-3-3 18 0,3 10 14 15,-3 6 10-15,0 2-9 16,0 3-4-16,0 0-17 16,-3-2-8-16,6-4-2 0,-3-4-16 15,3-3-5-15,0-6-34 16,0-5-14-16,3-5-53 16</inkml:trace>
  <inkml:trace contextRef="#ctx0" brushRef="#br0" timeOffset="19014.4759">21636 7562 284 0,'0'5'107'0,"17"-5"-58"0,4 16-62 0,-12-11 17 16,0 1 5-16,0-4 8 16,0-2 3-16,3-5 0 15,0 0-10-15,-3-1-9 0,0 1-3 16,-3-3-2-16,-6 0 3 15,-3-2-11-15,-3 2-2 16,-3 0 2-16,-12 0 3 16,0 5 5-16,0 3 4 15,0 5 3-15,1 3 1 0,2 0 9 16,6 6 3-16,3 1 6 16,3 4 1-16,6-1-4 15,3 1 1-15,6-1-11 16,6-2-3-16,3-2-6 15,-1-4-3-15,-2-2-20 16,3-3-10-16,-3-2-23 16,0-6-7-16,-3-2-27 15,0-3-49 1,0-8 37-16</inkml:trace>
  <inkml:trace contextRef="#ctx0" brushRef="#br0" timeOffset="19458.094">21790 7514 200 0,'3'3'74'0,"-3"-3"-40"0,12 5-22 0,-9-2 43 16,3 2-31-16,3 6 28 16,0 5-30-16,-3-1 18 15,0 1-24-15,-3-3 5 16,3 1-12-16,-3-4-1 16,0-2-5-16,-3-2-8 15,0-1 2 1,0-5-14-16,0 0 9 0,3-8-20 15,3 3 15-15,3-9-11 16,5 1 14-16,-2-3 5 16,3 6 4-16,0-1 16 15,3 6-8-15,-3 5 19 16,0 5-14-16,-3 3 7 0,0 5-11 0,-3-2 2 16,-1 2-6-16,-5-5 5 15,3 3-6-15,-3-6-3 16,0 0-1-16,0-5-12 31,3 0 6-31,0-8-18 16,3 3 14-16,3-11-15 15,6 3 15-15,6-3 10 16,0 5 1-16,-1 6 23 16,1 8-12-16,-3 5 12 15,0 5-13-15,-3 3-3 16,-3 0-4-16,-4 0-44 15,1-3 22-15,-3-3-142 16,0 1 89-16</inkml:trace>
  <inkml:trace contextRef="#ctx0" brushRef="#br1" timeOffset="35953.957">13694 6760 156 0,'-3'-8'57'0,"3"6"-30"0,0 2-5 0,0 0 20 15,0 0-5-15,0 0-2 16,3 0-22-16,6 2-7 16,0 3-5-16,3 3-1 0,0 3 2 15,-3 2-1-15,0 3 2 0,0-3-4 16,-4 1 0 0,1-4-34-16,0-5-17 0,-3-2-37 15,0-3-28 1,-3-5 54-16</inkml:trace>
  <inkml:trace contextRef="#ctx0" brushRef="#br1" timeOffset="36082.0074">13748 6750 180 0,'-15'-6'68'0,"15"6"-36"0,12-5-35 16,-9 5 13-16,3 0-9 0,0 3-1 0,-1 2 2 0,4 0 1 16,0 3-1-16,0 5-2 0,3 1 3 15,-3 1-4-15,3-1 0 16,-3-1-81-1</inkml:trace>
  <inkml:trace contextRef="#ctx0" brushRef="#br1" timeOffset="36400.5223">13995 6750 192 0,'-6'0'71'0,"6"5"-38"0,0 5-34 15,0 4 12-15,0 9 12 16,0 9 8-16,0 8-5 0,0 2-1 15,-3 1-14 1,0-1-7-16,3 3-2 0,-3-5-2 16,3-6 0-16,0-5-20 15,0-2-7-15,0-9-61 16,3-2-52-16,3-6 51 16</inkml:trace>
  <inkml:trace contextRef="#ctx0" brushRef="#br1" timeOffset="36751.0675">14138 7099 228 0,'0'5'88'0,"6"6"-48"0,-1 7-47 0,4-10 14 0,6-3-1 16,-3 1 6-16,3-4-4 0,3 1 0 15,-3-3-4-15,3-5-1 0,-3-1 3 16,-4-2-3-16,-2-2-2 15,-3-1 0-15,-3 1 1 16,-6-1-1-16,-3 1-1 16,-3 2-2-16,-8 5-1 15,-4 3-1-15,0 3 3 16,0 2-2-16,3 5 1 16,6 4 0-1,3 4-2-15,3 1 3 16,6-1 2-16,9 1-2 15,6 2 0-15,6-3 1 16,3-2 2-16,0-2-8 0,5-4-3 0,4-7-44 16,0-11-17-16,0 0-18 15</inkml:trace>
  <inkml:trace contextRef="#ctx0" brushRef="#br1" timeOffset="36988.0747">14584 6842 192 0,'-15'-29'71'0,"6"18"-38"0,-6-4-6 0,9 12 29 16,-6 0-11-16,-2 3-2 15,-1 3-24-15,3 5-11 16,0 8-6-16,0 5-5 0,3 19 0 16,3 7 2-16,3 3 0 15,3 3 3-15,0-5 1 16,3-6-4-16,0-2 1 15,0-6-13-15,-3-7-7 16,0-6-60-16,-3-5-25 16,-6-3 1-1</inkml:trace>
  <inkml:trace contextRef="#ctx0" brushRef="#br1" timeOffset="37131.4105">14334 7035 232 0,'12'-5'88'0,"12"5"-48"0,8-5-45 16,-17 5 17-16,6 0-9 16,3 0-2-16,0 0-40 15,0 0-16-15,2-3-37 0,1-2-12 16</inkml:trace>
  <inkml:trace contextRef="#ctx0" brushRef="#br1" timeOffset="37321.1684">14673 6810 228 0,'-9'-5'88'0,"-3"10"-48"0,4 3-49 0,8 0 14 0,0 5-1 16,0 11 5-16,0 13 8 15,-3 8 7 1,-3 8-13-16,0-2 1 0,3-4-1 16,0-5-4-16,0-4-2 0,0-7-22 15,0-4-11-15,0-9-92 31</inkml:trace>
  <inkml:trace contextRef="#ctx0" brushRef="#br1" timeOffset="37481.774">14522 7054 316 0,'3'-11'118'0,"11"9"-64"0,10-6-61 0,-9 5 21 16,6-2-11-16,6 2-2 15,-1 0-44-15,1 3-21 16,0 0-61-16,-3 3-25 16</inkml:trace>
  <inkml:trace contextRef="#ctx0" brushRef="#br1" timeOffset="37931.6956">14977 6842 236 0,'-3'-3'90'0,"3"6"-48"0,3 5-53 0,0 0 11 16,0 8 12-16,0 16 11 16,0 5 11-16,-3 8 4 31,0 13-20-31,0-11-4 0,0-7-2 31,0-11-5-31,-3-8-2 16,3-5-2-16,-3-5-3 15,0-8-10-15,3-6-4 16,0-16 0-16,0 4 1 0,3-7 3 0,3 4 4 16,3-1 1-16,3 6 3 15,6 2 1-15,5 6 3 0,1 5 1 16,-3 5 1-16,0 9 4 15,-6-1 5-15,-3 3 2 16,-6 2 3-16,-6-2-1 16,-6 0-1-16,-12 0-8 31,-3-3-5-31,-3-2-20 16,-3-3-6-16,4-3-38 15,2-2-13-15,3-3-49 16</inkml:trace>
  <inkml:trace contextRef="#ctx0" brushRef="#br1" timeOffset="38615.703">15167 7123 212 0,'-3'5'82'0,"9"8"-44"0,-3 0-44 0,0-2 14 15,0 0 15-15,3 2 12 31,0 3-12-31,0-1-4 16,0 1-12-16,0 0-1 0,-3 3 1 16,-3-6-1-16,0-2-1 15,0-6 10 1,-3-2 5-16,0-6-6 16,3-5-1-16,0-3-5 15,0-2 0-15,3-8-5 16,0 2-2-16,3-2-3 0,3 0-1 15,6 5 2-15,6 0 2 16,-3 6-2-16,-1 2 0 16,1 3-23-1,0 2-12-15,0 0-25 16,0 3-10-16,-3 0 14 0,0 0 6 0,-3 0 27 16,-4 0 15-16,-2-2 15 15,0 2 6-15,-6-3 14 16,0 3 9-16,-6 3-10 15,-3-3-5-15,-2 8-5 16,-1 7 0-16,0 1-4 16,-6 3-1-16,6 2 2 15,0 0 3-15,3 3 0 16,3 0 1-16,9-6-4 16,3-2 0-1,3-5-3-15,3-3 0 16,3-8-1-16,3-6 2 15,0-4-7-15,-1-3-2 16,-2-3-1-16,-3 0 2 0,-3 0 3 0,-3-3 2 16,-3 6-3-16,0 3-1 15,-3 2-1-15,0 5 1 16,0 3-4-16,0 8-2 16,3 3 2-16,-3 4 2 15,0 1 0-15,3 5 2 16,0-5-2-16,0-2-1 15,0-4-24 1,0-2-9-16,0-3-51 16,-3-5-22-16,9-2 1 15</inkml:trace>
  <inkml:trace contextRef="#ctx0" brushRef="#br1" timeOffset="38933.2821">15560 7189 200 0,'12'-3'77'0,"-9"8"-42"0,3 6-23 0,-3-6 19 16,0 6-1-16,0-1 2 16,-3 1-11-16,0 0-5 15,0-1-9-15,-3-2-1 0,3-3 4 16,0-5 5-16,0 0 3 16,0-2-3-16,0-6 1 15,3-5-9-15,3 2-2 16,3-5-5-16,0-2-3 15,6 4 2-15,0 1 2 16,3 5 2-16,-1 6 3 16,-2 7-5-16,3 3-1 15,-3 2 0-15,-9 9 2 16,0-3-21 0,-3-3-9-16,3-5-50 15,6-5-93 1</inkml:trace>
  <inkml:trace contextRef="#ctx0" brushRef="#br1" timeOffset="39551.6464">15903 7099 220 0,'-6'-8'82'0,"3"5"-44"0,-6-2-25 0,3 5 24 16,-3 3-17-16,-3 2-3 15,0 3-11-15,0 8-4 16,-6 5-1-16,6 0-4 0,3 3 2 15,7 0 1-15,2-1 2 16,5-1-1-16,4-4 2 16,6-5 0-16,3-2 1 15,0-8-5-15,3-6-1 16,6-5-21-16,2-5-10 16,-5-6-14-16,-3-7-6 15,-3-3-7-15,-6-3-33 16,-3-5 20-16,-3-8 38 15,-3 3 20-15,-6 2 65 16,-3 8 29 0,0 6-11-16,-3 7-4 0,3 6-31 15,0 5-10-15,3 8-14 16,0 11 3-16,6 15 1 0,0 8 11 0,0 9 5 31,0 2 15-31,-6 0 8 0,0 0-17 16,0-6-8-16,0-7-16 0,0-5-5 15,0-4-2-15,9-7 0 16,-3-8-2-16,9-10-8 16,-3-9-1-1,0-5-8-15,0-13-3 0,3-3 3 16,2 3 1-16,1 5 11 16,0 6 4-16,3 5 8 15,-3 5 5-15,6 8 8 16,0 10 4-16,-4 9-3 15,-2 2-2-15,-3 3-7 16,-3 0-1 0,-3-3-8-16,-6-3-1 15,0 1-4-15,0-6-3 16,0-5-38-16,0-3-17 16,0-5-48-16,0-5-19 15,-6-6-1 1</inkml:trace>
  <inkml:trace contextRef="#ctx0" brushRef="#br1" timeOffset="39796.6975">16281 6792 132 0,'3'-13'52'0,"3"7"-28"0,3 1 14 16,-6 5 28-16,2 0-8 0,1 0-1 15,0 3-24 1,0 2-10-16,0 6-14 16,-3 7-4-16,0 1 1 0,0-1-3 15,0-2 0-15,0-3-1 16,-3-2 1-16,0-3-59 16,0-3-27-16,3-2-42 15</inkml:trace>
  <inkml:trace contextRef="#ctx0" brushRef="#br1" timeOffset="40016.6568">16489 6752 232 0,'3'0'88'0,"-6"3"-48"0,3 5-23 0,3-3 27 0,-3 6-14 15,0 5-5-15,-6 2-14 16,3-2-7-16,6 0-3 16,-3-3-23-16,3-2-10 15,0-6-97 1</inkml:trace>
  <inkml:trace contextRef="#ctx0" brushRef="#br1" timeOffset="41476.8242">13908 7604 228 0,'-20'-3'85'0,"20"6"-46"0,-12 0-24 16,6 2 24-16,-6 0-8 0,-3 3 2 0,0 0-19 16,-6 0-6-16,6 0-5 15,3 0-5-15,12 3-1 0,3 2-1 16,6 0 0-16,3 3 0 15,3 2 3-15,-3-2 0 16,0-2 1-16,-3 1 13 16,-6 1 6-16,-3 3-1 31,-6-3 2-31,-3-6-11 16,-6-2-3-16,-3-5-6 0,-3 0-3 15,3-3-20-15,1 0-10 16,2-3-23-16,12-8-89 31,12-5-12-31,3 1 69 16</inkml:trace>
  <inkml:trace contextRef="#ctx0" brushRef="#br1" timeOffset="41858.6872">13914 7689 208 0,'-15'0'79'0,"15"2"-42"0,12 9-26 0,-9-3 21 0,0 5-2 16,3 3 4-16,0 5-14 15,3-2-6-15,0 7-9 16,0-2-4-16,3-5 2 0,0-4-2 16,0-4 2-16,0-6-7 0,0-5-1 15,-1-8-1-15,-2-8 2 16,0 1 2-16,-3-4 3 15,-3 1 0-15,0-4-1 16,-3 4 5-16,0 2 1 16,0 5 2-1,0 3 0-15,3 3-2 16,-3 5-1-16,6 8-1 0,0 5 0 0,0 3-5 16,6 11 1-16,-3-3 0 15,0-3 0-15,0-3-16 16,6-5-6-16,-3-5-27 15,8-2-11-15,-2-6-15 16,0-19-45 0,3-2 28-16</inkml:trace>
  <inkml:trace contextRef="#ctx0" brushRef="#br1" timeOffset="42257.1775">14289 7474 220 0,'-6'-7'82'0,"3"4"-44"0,6 8-42 0,0-2 15 16,0 7 3-16,0 6 3 0,0 13 9 0,0 6 4 16,-3 2-16-16,0 0 10 0,0 0 5 15,0 5-9-15,0-2-1 16,0-8-11-16,-3-8-3 16,3-6-3-16,0-5 1 15,0-2-4-15,0-14-9 16,3-7 2-1,3-6-4 1,3-3 1-16,6-2 1 16,6 3 1-16,0 4 3 15,3 4 4-15,-1 7 7 16,-2 6 7-16,-3 2 9 0,-6 6 5 16,-6-1-3-16,-6 9-2 15,-6 5-7-15,-3-3-4 16,-12-3-8-16,-3-2-1 15,1-3-21-15,-1-2-7 16,-3-6-13-16,6-2-5 16,3-3-28-16,6 0-14 15,9-5-26 1</inkml:trace>
  <inkml:trace contextRef="#ctx0" brushRef="#br1" timeOffset="42653.6144">14551 7750 268 0,'0'10'101'0,"3"6"-54"0,6 19-50 16,-6-14 16-16,0 5 15 15,-3 3 9-15,0 6-8 16,3-1-5-16,-3-2-13 16,3 0-5-16,-3-6 0 0,0-2-3 15,0-6-2-15,0-4-7 16,0-4-4-16,0-5-3 15,-3-5 0-15,0-2-4 16,0-6-2-16,-3-13 8 0,0-3 4 16,3-5 5-16,3-3 1 15,3-10 3-15,3 5 1 16,3 5 10-16,18 3 3 16,0 8 10-1,-3 7 6 1,-4 6-8-16,-2 3-5 0,-3 5-4 15,-6 5-2 1,-6 6-3-16,-3 0-1 0,-6 2-19 16,-3-3-5-16,-3 1-26 15,-3 0-11 1,0-6-26-16,4 0-11 16</inkml:trace>
  <inkml:trace contextRef="#ctx0" brushRef="#br1" timeOffset="42948.1198">14772 7760 248 0,'3'8'93'0,"2"3"-50"0,4 2-44 0,-6 3 20 15,0 0 4-15,0-3 8 16,0 0-7-16,-3-2-2 16,0-1-13-1,0-2-3-15,0-2-2 0,0-4 2 16,0 1 1-16,-3-3-1 0,3-3-1 0,0-21-3 31,3 3-6-15,6 3 0-16,-3 2 0 15,6 3-1-15,0 2-14 16,0 3-7-16,0 3-23 16,3 0-6-16,-3 2-13 15,0 0-3-15,-1 3-14 16</inkml:trace>
  <inkml:trace contextRef="#ctx0" brushRef="#br1" timeOffset="43165.1336">14950 7792 216 0,'-6'11'82'0,"3"28"-44"0,3-12-29 0,0-17 19 16,3 1-5-16,3-1-2 0,3 1-3 0,3-3 1 16,0-3-10-16,3 1 3 0,3-9 4 15,2-5-2-15,-2 0 0 16,-3-5-4-16,-3 0-1 15,-9-3-1-15,-6 0 2 16,-3 0-5-16,-6 3-3 16,-6 0-19-16,-2-1-6 15,-1 4-24 1,0-1-10 0,3 3-39-16,6 0-51 15,3-2 45-15</inkml:trace>
  <inkml:trace contextRef="#ctx0" brushRef="#br1" timeOffset="43561.5746">15087 7530 256 0,'3'5'96'0,"9"-2"-52"0,-3 8-40 0,-3-1 21 16,3 6 6-16,-3 3 8 15,0 4-6-15,0 6 0 16,-3 1-18-1,0-1-5-15,-3 8-2 0,3-8-4 0,-3-5-1 16,0-3-3-16,0-5-3 16,0-3-12-16,0-5-2 15,0-3-3-15,8-15-11 16,1-4 6-16,3 1 10 16,3 3 7-16,6 2 3 15,3 2 1-15,-6 6 22 16,-3 11 10-16,-3 5 6 15,-4 2 5-15,-2-2-11 16,-6 3-4-16,-9-1-10 16,-2-5-4-16,-4-2-5 15,-3-3-4 1,0-5-31-16,-3-3-13 0,-3-3-20 0,3-2-8 16,1-3-33-1,8-19-51-15,12-2 44 16</inkml:trace>
  <inkml:trace contextRef="#ctx0" brushRef="#br1" timeOffset="43767.2735">15355 7512 312 0,'3'0'115'0,"3"5"-62"0,3-3-51 0,-3 4 25 16,0 2 8-16,0 10 8 0,0 1-5 15,-3 5-3 1,0 2-19-16,0 3-8 15,0 0-3-15,0-2-3 0,-1 4 1 16,1-7-33-16,0 3-14 0,3-6-22 16,0-3-10-16,0-4-31 15,0-28-56 1</inkml:trace>
  <inkml:trace contextRef="#ctx0" brushRef="#br1" timeOffset="44131.7871">15522 7752 288 0,'-9'6'107'0,"15"-4"-58"0,9 9-53 0,-9-9 43 16,2 4-25-16,4-1 20 15,3 0-4-15,3 1 0 16,0-4-16-16,-3-2-4 16,3 0-7-16,8-5 0 0,-8 0-1 15,-3-1-2-15,-3-2-4 16,-3 1 0-16,-12-4 2 15,-3 0-12-15,-6 1-4 0,-3 2-3 32,0 3 10-32,-11 5 5 0,-1 2 1 15,3 6 1-15,3 3 16 16,6 2 6-16,3 5-8 16,6 6 8-16,4 3 4 0,4-6 4 31,4 0-13-31,9 3-6 0,3-3-2 0,0-5-1 15,3-3-27-15,-3-5-9 16,9-5 16-16,-1-3-39 0,-2-6-12 16,-3-1-58-1,3-15-47-15</inkml:trace>
  <inkml:trace contextRef="#ctx0" brushRef="#br1" timeOffset="44596.3274">15837 7705 248 0,'-3'0'93'0,"6"5"-50"0,3 0-35 0,-3 3 24 16,3 0 8-16,0 3 10 16,0-1-11-16,-3 4-3 0,0-4-17 0,0 1-6 15,0-1-8-15,-3 1-4 16,3-1 0-16,-3-2-10 16,3 3 5-16,0-6-10 15,3 1 9-15,0-12-14 16,3-2 11-16,0-8-9 15,2 1 9-15,7-4 0 32,0 3 5-32,0 0 15 15,0 6-6-15,-3 4 24 16,3 6-17-16,-3 6 14 16,-4 4-16-16,-2 4 8 15,-3-1-11-15,-3 0 2 0,0 3-6 0,-3-3 2 16,3-2-3-16,-3-6-2 15,0-2 0-15,3-9-12 16,3 4 6-16,3-12-7 16,3 1 7-16,6-8-4 15,6 5 5-15,2-2 4 16,4 7 1-16,0 6 13 16,-3 5-8-16,0 5 13 15,-4 6-11-15,-5 2-15 16,0 3 4-16,-6 2-88 0,-3 1 50 0,-3-3-162 15,0-3 114-15</inkml:trace>
  <inkml:trace contextRef="#ctx0" brushRef="#br0" timeOffset="54869.2821">18126 9914 152 0,'3'-11'57'0,"-3"11"-30"0,0-2-18 0,0 2 16 15,0 0 1-15,-3 0 4 16,-3-3-12-16,-3 3-3 0,-3 0-9 16,-3 0 3-16,-5 0 1 0,-4 3-3 15,0 2 1-15,-6 3-3 16,3 5 2-16,-2 6-4 16,2 7-2-16,3 19-3 15,6 3 1-15,6 2 5 16,9 3 5-16,9 0-1 15,9-3 3-15,9-5 0 16,6-10 1-16,5-14 2 0,13-16 2 16,9-16-3-16,-1-12 0 15,1-12-5-15,-7-12 0 16,-11-6-3-16,-9 0 0 16,-18-3 3-16,-15 6 5 15,-9 5 8-15,-15 8 7 16,-9 5-13-16,-2 8-3 15,2 8-19-15,0 6-8 16,6 5-56-16,7 7-26 0,5 6-54 16</inkml:trace>
  <inkml:trace contextRef="#ctx0" brushRef="#br0" timeOffset="57673.9455">20972 15983 228 0,'-18'-5'85'16,"15"5"-46"-16,3-5-50 0,0 5 11 0,12 0-3 0,9-3 1 16,5 1-1-16,4-4 0 15,18-7 2-15,5-3 9 0,10-10 4 16,11-1-1-16,1-2-1 15,8 3-4-15,0 2-1 16,7-3 3-16,2 1 5 16,-6-3-3-16,10-3 2 15,-1 3 2-15,0 0 1 16,-3 0-2-16,1 0 0 0,-4-6-7 16,-3-4-2-16,-5-1 0 31,2 0 2-31,-6 1-1 15,4-6 0-15,-7-6 1 0,-5 1 1 16,-4-5 3-16,-5-6 1 0,-4-3-3 16,-2 3 0-16,-4-2-1 15,-2 2 3-15,-6 3-3 16,-4-6-2-16,1-2-2 16,3 0-3-16,-10 2 5 15,-2-2 1-15,-6 3 0 0,3-1-1 16,-6-7-3-16,-9 5-2 31,2 0 5-31,-2 2 1 16,-3-5-5-16,-3-10 0 15,3 10-3-15,-9-10 0 0,0 7 4 16,0 1 1-16,0 10-1 16,0-5-2-16,-3 2 1 15,-3 6 1-15,-3-11-1 16,3 6-1-16,-3-1-2 15,-8 6 1-15,5-5-1 16,-12 4-2-16,0 7 0 16,3-1 0-16,-3 0 5 15,-2-6 3-15,2 1-3 16,-12 8-1-16,3 5-5 16,-5-13-1-16,5 8-4 15,-9-1 1-15,-5-4 5 16,-4 2 2-16,6 3 2 15,-2-3 0-15,-4 5 0 0,-2 0 0 16,-4-2-3-16,6 5 2 16,1 3 1-16,-13-1 0 15,4-9 0-15,8 7 2 16,1 0-3-16,-7-3-2 16,0 6-3-16,-2 5-1 15,-4 0 4-15,-2-1 1 16,2 1-1-16,-2 0 0 15,-4 3 2-15,1-6 0 16,-1-2-2-16,-5 5 2 0,6 3 1 16,2-3 2-16,-5 5-3 15,-1 3 0-15,1 5 1 16,-7 0 2-16,7 0-3 16,0 0 0-16,-4-2 1 15,1 5 0-15,2-3-3 16,1 5 2-16,-7 1 1 15,4-3 2-15,0 2-1 16,2 3-1-16,1-15 1 16,5 4-1-16,-5 6 0 15,5 2 0-15,1 1-3 16,-7-6 2-16,4 3 3 16,0 0 1-16,5 2-4 15,-5 1 1-15,2 2-2 0,10 0 0 16,-4 3 2-16,3-6 2 15,1-5-3-15,-1 6 0 0,1 2 1 16,-4 3 2-16,4 0-3 16,2-1 0-16,3 4-1 15,-2-3 0-15,2-1 2 16,1 4 2-16,-1-3-1 16,6 2 2-1,-5-2-2-15,8-6 2 16,1-2-2-16,8 2 2 0,0 4-4 0,3 1 0 15,6 1 1-15,-2 0 2 16,5 2-1-16,0 3-1 16,3 0-2-16,3 1-1 15,3 1 2-15,3 1 0 16,0 0 1-16,4-1 2 16,-1 1-1-16,0 0-1 15,0-1 1-15,0 1 1 16,3 0-3-16,0 0 0 0,0-1-1 15,0 1 0-15,0 2 2 32,0 1 0-32,0-1 0 15,0 0 0-15,3 1-3 16,0 2 2-16,0 0-1 0,0 0 0 0,0 0-3 16,0 0 1-16,0 0 2 15,0 0 1-15,0 0-2 16,0 0 0-16,0 0 2 15,6 2 0-15,-6-2 1 16,0 0 2-16,6 0-3 0,-6 0 0 16,0 0 1-16,0 0 2 31,6 0-3-31,-6 0 0 16,0 0 1-16,0 0 2 15,0 0-1-15,0 0-1 0,0 0 1 16,0 0 1-16,0 0-6 15,0 0 1-15,0 0 3 16,0 0 2-16,0 0-3 16,-3 0-1-16,3 0 1 15,-3 3 0-15,0-3 1 16,0 3 0-16,0-1 0 16,-3-2 0-16,0 3-3 15,0 0 2-15,0-3 1 16,0 0 0-16,3 0 0 15,0 0 2-15,0 2-3 16,3-2-2-16,3 8-3 16,3 5 1-16,3 6 3 15,3 10 1-15,0 11-2 0,6-1 0 16,0-1 2-16,-1 1 2 16,1-2 0-16,-3-5-1 15,-3-8 3-15,-3-6 0 16,-3-4-1-16,0-6 1 15,-3-3 2-15,3-21 4 16,-3-3 0 0,-3-4-5-16,-9-4-2 15,3-2-1-15,-6-11 1 16,0 1-3-16,-6-1 0 0,0 0 1 16,1 9 2-16,-1 4-1 15,3 6-1-15,3 5 1 16,0 5-1-16,6 4 0 15,0-1 0-15,18 5-11 16,9 6 6 0,12 2 4-16,5 0 1 0,1 0 3 15,6-2-9-15,-1 0-1 16,-2-3-78-16,-3 0-33 16</inkml:trace>
  <inkml:trace contextRef="#ctx0" brushRef="#br0" timeOffset="77282.903">16132 2598 92 0,'0'-8'35'0,"3"6"-18"0,0-4 4 0,-3 6 17 16,0 0-1-16,0 0 16 16,0 16-16-1,0 8-19-15,0 8-1 0,0 7 1 16,0-4-6-16,0 2-2 15,0 11-1-15,0-3-1 16,0-8-4-16,0-3-3 16,0-2-3-16,0-6-1 0,0-5-27 15,-3-2-12-15,0-6-34 16,0-2-46 0,0-6 35-16</inkml:trace>
  <inkml:trace contextRef="#ctx0" brushRef="#br0" timeOffset="77481.8179">16046 2847 220 0,'-9'-8'82'0,"6"8"-44"0,3-3-29 0,3 1 19 16,3-1 1-16,0 3 2 16,-1-8-12-16,4 3-6 15,3 0-8-15,3-1-6 0,3 4-2 16,6-4-12-16,0 6-5 15,-4 0-20-15,-2 0-10 16,0 0-26-16,-3 0-43 16,-3 6 33-16</inkml:trace>
  <inkml:trace contextRef="#ctx0" brushRef="#br0" timeOffset="77909.358">16293 2601 132 0,'0'13'49'0,"3"0"-26"0,-3 14-3 0,0-3 21 16,-3 23 2-1,0 3 4-15,0 1-17 0,0-9-8 16,0-5-13-16,0-8-6 0,0-5 0 15,0-5-4-15,3-6 0 16,0-3 3-16,0-10 1 16,3-10-6-16,0-9-2 15,3-2-5-15,3 0-1 16,0 0 3-16,2 2 5 16,1 6 2-16,0 2 1 15,3 6 0-15,-3 5 0 16,0 5 11-16,3 6 5 0,0 5-4 15,-3 8-2-15,2-6-5 0,-5 3-2 16,0-5-1 0,0 0-2-16,-3-3-26 0,0 1-12 15,0-9-41 1,0-2-52-16,3-6 34 16</inkml:trace>
  <inkml:trace contextRef="#ctx0" brushRef="#br0" timeOffset="78431.8408">16587 2858 184 0,'-3'2'71'0,"6"-2"-38"0,-3 5-30 31,0-5 17-31,3 3-10 16,-3-3-3-16,3 5 2 15,3 1 2-15,0-1-6 0,6 0-3 0,3-5 1 16,0 0 0-16,0 0 1 15,-3 0-2-15,-1 0 1 16,1-8 0-16,-3-2 3 16,-3-1-10-1,-6 1-2-15,0-1 1 16,-9 3 2-16,0-3 0 16,-5 9 1-16,-4-3 4 15,0 10 3-15,0-3-2 16,-3 9 0-1,3 2 3-15,3 3 3 16,3 13 0-16,4-8 2 16,2 3-2-16,6-3 0 15,3-2-10-15,5-1-1 0,7-2-2 16,6-5 2-16,3-3-34 16,3-8-16-16,-3 0-48 15,2-8-24 1,-2-8 63-16</inkml:trace>
  <inkml:trace contextRef="#ctx0" brushRef="#br0" timeOffset="78734.4903">16802 2813 140 0,'-12'0'52'0,"6"5"-28"16,0 3-11-16,3-3 17 0,0 3-2 15,-3 0 1-15,3 3-14 16,0-1-4-16,3 11-7 15,3 0-3-15,6-2 2 0,0 2 2 16,3-2 2-16,-3-3 8 16,0-1 2-16,-4-1 0 15,-2-1 2-15,-3-5 3 16,-3 2 1-16,-2-2-10 16,-4-2-3-16,-3-1-8 15,0-2-2 1,0-3-24-16,3-3-10 15,0 0-22-15,3-2-7 16,3 0-24-16,6-3-28 0,3 0 44 16</inkml:trace>
  <inkml:trace contextRef="#ctx0" brushRef="#br0" timeOffset="79037.7851">16965 2918 168 0,'12'14'63'0,"-3"-14"-34"0,3 0-21 0,-6-3 18 16,3-5-13-16,-3 11-2 15,3-11-1 1,0 0 4-16,-3 2-8 16,0-7-1-16,0 3 1 0,-3-1-3 15,-3 1 0-15,-3-1-1 16,-3 3 1-16,-3 3-7 16,-3 2 1-16,-3 6-1 15,0 7 2-15,-12-2 1 0,6 13 3 16,4 8 5-16,2-2 4 15,6-1 0-15,3-2 3 16,9-3-7-16,9-2-2 16,6-3-3-16,5-3 1 15,1-5-7-15,9-5 1 16,3-3-34-16,-4-6-16 16,1-4-49-1</inkml:trace>
  <inkml:trace contextRef="#ctx0" brushRef="#br0" timeOffset="79474.6536">17311 2625 160 0,'0'10'60'0,"3"-2"-32"0,0 27-15 16,-3-17 17-16,2 6 5 15,1 5 3-15,-3 3-9 16,3 5-3-16,0 3-15 16,3-6-7-16,-6-2-2 0,0-9-2 15,0-1 2-15,6-6 1 0,-9-1 3 16,9-9 3-16,-9 2 2 16,0-8-8-16,3-6-1 15,0-12-4-15,9 2 0 0,3-3-5 16,3 6 0-16,0 0-2 15,3 0 3-15,0 5 4 16,0 5 3-16,-1 14 0 31,1 2-1-31,-6 0 12 0,-3 3 4 16,-3-3 3-16,-9 6 3 16,-6-3-8-1,0-3-12-15,-3-3-6 0,0-4-23 16,-5-1-7-16,2-5-36 15,3 0-15-15,3-11-21 16</inkml:trace>
  <inkml:trace contextRef="#ctx0" brushRef="#br0" timeOffset="80150.453">17540 2876 176 0,'0'16'66'0,"3"8"-36"0,15 18-29 0,-12-29 14 15,-3 1 9-15,0 1 8 16,-1-1 0-16,-2-6 1 0,3-1-18 16,-3-1-7-16,0-1-3 0,0-5 5 15,0 0 6-15,0 0-4 16,0 0 1-16,-3-8-6 16,3 3-2-16,3-19-2 15,0 3-3-15,3 2-2 16,3 3-1-16,0 3-1 15,0 3 0-15,0 2-15 16,3 2-5 0,0 4-10-16,3-1-2 15,0 0-2-15,-3 3 1 16,-1 0-4-16,1-5-2 0,0 3 10 16,-3-1 10-16,0 0 17 15,-3 3 22-15,0-5 13 16,-3 2 9-16,-3 3 4 15,-3 0-7-15,-3 0-4 16,0 3-17-16,0 2 0 0,-3 8 0 16,0 9-3-16,3-4-1 31,0 3-2-31,0 1 2 16,4-4-3-16,2-2 1 0,2 0-3 15,4-6 0-15,3-2-6 16,0-2 1-16,0-4 2 15,3-4 3-15,3-6 0 16,-3 0 0-16,-3-3-3 16,0-5 1-16,-3 0-4 0,-3-2 0 15,0 2 1-15,0 3 2 16,-6 2-3-16,6 6 0 16,-6 10 3-16,6 3 1 15,0 5 1-15,0 1 0 16,0-1-2-16,0 3 1 15,6-3-2 1,-1-3-1-16,1 1-15 0,0-6-7 16,0 1-20-1,0-6-6-15,0 0-15 0,0-3-5 16,-3-2-14 0</inkml:trace>
  <inkml:trace contextRef="#ctx0" brushRef="#br0" timeOffset="80438.3738">17918 2897 132 0,'0'5'52'0,"3"9"-28"0,3 15-2 16,-3-19 20-16,0 4-5 16,0 2-2-1,3-1-4-15,0-1 0 16,-6-1-17-16,3 0-1 0,-3-5 0 0,0 0-3 0,0-3 2 16,0-2-5-16,0-3 1 15,3-3-1-15,-3-2 1 16,2-6-7-16,1 1 0 15,0 2-3-15,3-11-2 16,6 6 0-16,0 3 3 16,3 2-2-16,0 5 1 15,-3 8 2-15,0 3 2 16,-3 5-1-16,0-7-1 16,-3 2-2-1,0 0-1-15,-1-1-25 16,4-1-9-16,0-1-19 15,3-5-7-15</inkml:trace>
  <inkml:trace contextRef="#ctx0" brushRef="#br0" timeOffset="80723.4991">18242 2844 188 0,'-21'-5'71'0,"15"5"-38"0,-2 5-21 0,2-5 21 15,0 6-8 1,-3 4-2-16,0 1-13 15,0 15-6 1,3-2-3-16,0 0 1 0,6-3 3 16,3-2-2-16,3-1 0 15,3-5-3-15,3-2-1 16,6-3 1-16,5-3 0 16,-2-10-9-16,-3-3-4 15,0 0-13-15,-3-8-4 0,-3-8-4 16,-3 0-1-16,-3-2-8 15,-3-1-40 1,-3-4 6-16</inkml:trace>
  <inkml:trace contextRef="#ctx0" brushRef="#br0" timeOffset="81057.9081">18284 2635 96 0,'15'3'38'0,"-15"7"-20"0,3 6-1 15,3 3 14-15,0 5 8 16,0 2 5-16,0 9 1 15,-3 15 0-15,3-10-25 0,-4-1 2 0,-2-4 1 16,0-9-6-16,0-2-2 16,3-6-6-16,-3-2-4 15,0-5 0-15,0-6 1 16,0-5-3-16,3-3 0 16,0 1-6-16,0-17-2 15,0-4-5-15,3 1-1 16,3 1 3-16,0 8 3 15,0 2 0-15,0 9 4 16,0 7 11-16,6 11 6 0,-3 2-4 16,0 1-2-16,-3-1-3 15,-3 4-2-15,-1-7-8 16,-2 1 0-16,0-2-26 16,0-4-10-16,0-5-31 15,0 1-11-15,3-6-19 16</inkml:trace>
  <inkml:trace contextRef="#ctx0" brushRef="#br0" timeOffset="81398.1104">18590 2995 200 0,'0'5'77'0,"3"-5"-42"0,6 0-34 16,-3 6 16-16,0-4 4 15,3 4 5-15,0-6-3 0,0 2-2 16,0-2-11-16,6 0-2 0,-3-2 2 15,0-4 0-15,3-2 2 16,-3-5-4-16,-7-5-3 16,-2-1-2-1,-9 1-7-15,1 2 0 16,-4 2-3-16,-3 4 2 16,-3 7-2-16,0 3 2 15,-3 13 1-15,3 1-1 16,3 4 10-16,0 3 6 0,6 1-1 0,3-4 0 31,3 3-6-31,3-5-1 16,3 0-1-16,3-3 1 15,3-5-26-15,0 0-10 0,9-3-38 16,6-5-17 0,0-5-12-16</inkml:trace>
  <inkml:trace contextRef="#ctx0" brushRef="#br0" timeOffset="81649.7256">18885 2823 260 0,'-9'-3'96'0,"6"6"-52"0,-3 0-47 16,3 2 19-16,0-2-10 0,0 7 2 0,0-2-7 16,3 3-3-16,3 7 1 15,3 6 2-15,0 0 4 0,0-6 9 16,0 4 5-16,0-4 6 15,-3 1 4-15,-3-3-6 16,-6 2-2-16,-6-7-25 16,-3 2-12-16,-2-3-74 31,-10-7-31-31,-12-3-2 16</inkml:trace>
  <inkml:trace contextRef="#ctx0" brushRef="#br0" timeOffset="86816.3865">17061 2439 120 0,'0'0'46'0,"0"0"-24"0,3 6-24 0,-1 4 11 16,1 1-2-16,-3 7 3 0,3-4-5 0,0 2-3 16,0-3-1-16,0 3 1 15,6-3-1-15,-3-3-1 0,0-2 3 0,-3 0-26 16</inkml:trace>
  <inkml:trace contextRef="#ctx0" brushRef="#br0" timeOffset="87025.7022">17147 2418 132 0,'-3'-2'52'0,"3"2"-28"0,0 0-22 0,0 0 12 15,3 5-5-15,0 0 0 16,0 3-5-16,0 11-1 16,3-1-1-16,0 1-2 0,0 2 3 15,0-8-7-15,3 0-1 16,-1 1-64 0</inkml:trace>
  <inkml:trace contextRef="#ctx0" brushRef="#br0" timeOffset="87723.5918">19076 2487 128 0,'-9'19'49'0,"9"7"-26"0,-6-5-27 15,3-8 10-15,0 1-3 16,-3 2 1-16,0-3 0 15,0 3 0-15,0 2-2 16,3 1-6-16,0-6 0 0,0-5-55 16</inkml:trace>
  <inkml:trace contextRef="#ctx0" brushRef="#br0" timeOffset="87898.677">19123 2598 160 0,'-6'27'63'0,"3"-14"-34"0,-3 21-36 0,3-18 8 15,-3 3-7-15,1-6 1 16,-1 3-61-16,3 0-26 0</inkml:trace>
  <inkml:trace contextRef="#ctx0" brushRef="#br0" timeOffset="89427.4265">19483 2807 136 0,'-23'3'52'0,"14"5"-28"0,-3 5-17 0,6-5 13 15,-3 5-6-15,-6 8 0 16,0 8-8-16,3 1-4 16,6-4-1-16,6 1-1 0,6-6 0 31,3 0 4-31,0-8 5 16,3-5-1-16,3-5 3 15,3-3-2-15,0-6 2 0,-1-10-6 16,-2-5-3-16,-3 0-4 15,-6 0-1-15,-3 0 4 16,-3 0 1-16,-3 2 0 16,0 3 1-16,0 3 4 15,-3 5 6-15,3 5-5 16,0 3-2-16,0 6-6 16,3 2 0-16,6 8 0 15,0 5 2-15,3 0-1 0,3-3-1 16,0-2 1-1,0 0-1-15,0-3 2 16,3-5 3-16,0 0-15 16,-1-8-28-1,-2-2-2-15,0-4-18 16,-3-12-14-16,-3-1 30 16,0 3 31-16,-3 3 19 15,0 0 16-15,0 0 6 16,0 7-10-16,0 4-2 15,3 10 5-15,0 5 3 16,0 3-3-16,0 0 0 16,0 0-12-16,0-1 0 0,-3-1 2 15,-3-4 2-15,3 1 0 16,-3-9 6-16,0-2 3 0,0 0-6 0,0-2-3 16,0-11-4-16,0-9 0 15,0 1-8-15,6-3-2 16,3 1-1-16,0 1 0 15,-1 4-3-15,4 2 0 16,6 6-1-16,-3 2 3 16,3 5-27-16,0 3-8 15,-3 3-15-15,0 5-4 16,-4-6 17-16,1 6 7 16,-3 0 16-1,0 0 10-15,0 10 1 16,0 1 11-1,0-3 5-15,0-3-1 16,0-10 16 0,3-9 3-16,-3 1-11 15,0-5-4-15,0 2-9 16,-3 0-2-16,-3-6-2 0,-3 1 1 16,-6 3 0-16,-3-1 3 15,0 6-5-15,-3 2-3 16,0 6 3-16,0 5 1 0,0 10 0 15,3 9-2 1,3-6 5-16,3 3 1 16,6 0 2-16,3-6 0 15,6 1-7-15,9-1 0 16,3-7 1-16,5-1 1 16,7-4-23-16,0-6-9 15,0-6-72 1</inkml:trace>
  <inkml:trace contextRef="#ctx0" brushRef="#br0" timeOffset="89792.9141">20481 2611 192 0,'-6'-2'74'0,"9"4"-40"0,0 9-35 0,0 2 15 16,-3 6 10-16,0 7 9 15,0 9-4-15,0 4-2 16,0 14-15-16,0-2-5 0,0-7-1 0,0-9-3 16,0-1 0-16,0-5 1 15,0-10 0-15,0 2-33 16,0-13-15-16,-3-3-66 16,0-5-38-1,-3-5 68-15</inkml:trace>
  <inkml:trace contextRef="#ctx0" brushRef="#br0" timeOffset="89981.2702">20341 2823 248 0,'-3'-3'93'0,"9"3"-50"0,3-2-46 16,0 2 19-16,8-5-3 15,4-1 4-15,3 4-11 0,6-4-4 16,3 4-1-16,-1 2-1 0,1 0 2 15,-6 2-41-15,-6 4-16 16,-6-1-54 0</inkml:trace>
  <inkml:trace contextRef="#ctx0" brushRef="#br0" timeOffset="90883.0938">20653 2836 148 0,'0'16'57'0,"6"-3"-30"0,0 6-18 16,-3-1 14-16,0 4 9 16,-3 4 4-16,3-2-10 15,-3-3-5-15,0-2-12 16,0-4-4-16,0-1-1 0,0-6 6 0,0-3 6 16,0 0 1-16,0-5 1 15,0-5-9-15,0-3-3 16,-3-5-4-16,6-6 1 15,0-5-2-15,3 1 2 16,3-1-4 0,9 3-2-16,-3 2 2 15,0 3 2-15,-1 6-2 16,4 2-2-16,-3 2 2 0,0 6 0 0,-3 3 1 16,0 0 0-16,0 2-7 15,-3 0-3-15,0 3-14 16,0-5-5-16,0 2-1 15,2 0 1-15,-2-5 12 16,3 0 5-16,-3 0 5 16,0 0 5-16,-3 0 1 31,0 0 3-31,0 0 5 16,0-5 6-16,-3 3-5 15,3-1 0-15,0 0-4 0,-3-2-1 16,0 2-1-16,0 1 1 15,-3-1-2-15,0 0-1 16,0 1 1-16,-3 2-1 16,0 0-18-16,0 0-5 15,0 0-16-15,0 2-3 16,-3 1 16-16,3 0 8 16,0-1 8-16,0 1 7 0,0 2 8 15,3-5 7-15,0 6 11 16,0 1 6-16,3-4 2 15,3 8 1 1,0-3-11-16,0 10-3 16,3-10-1-16,3 0 1 15,0-3-6-15,2-2-2 0,1-6-3 16,-3-5-2-16,0 6-1 16,-3-6 0-16,0-3-2 15,-3 1-2-15,-3 2 3 16,-6-6 0-16,-3 4-4 15,-6-1 1-15,-3 3 0 16,0 3 0-16,-3 2-3 0,1 3 2 16,-1 3 1-1,0 5 2-15,0 0-3 16,3 10-2-16,3 1 6 0,3 5 3 0,0-3 1 16,6 0 3-16,3 0-1 15,6-2 0-15,6 5-5 16,3-6-1-16,6 1 1 15,3-9 2-15,0-4-8 16,-1-4-3-16,1-2-46 16,0-2-19-16,0-4-48 15</inkml:trace>
  <inkml:trace contextRef="#ctx0" brushRef="#br0" timeOffset="91274.3114">21159 2977 208 0,'0'2'77'0,"3"4"-42"0,3-1-28 0,3 0 20 15,0 0-3-15,3 1 3 16,0 2-11-16,0-6-4 16,3 1-7-16,3-6-4 0,-1 1 2 15,-2-9-2-15,0-5 2 16,-3 3 0-16,-3 0 3 15,-3-1-1 1,-6 1 0-16,-6 0-6 16,-3 2-1-16,-3 3-2 15,-6 8 0-15,-3 0 0 16,1 6 0-16,2 7 5 16,0 3 1-16,3 0-3 15,3 2-1-15,6 1-2 0,0-3 3 0,6 0 2 16,3 2 4-16,6-5 0 15,6 1 0-15,0 1-3 16,3-7-2-16,6 0-8 16,-1-8-5-1,4 0-42-15,-3-8-16 16,3 0-35 0</inkml:trace>
  <inkml:trace contextRef="#ctx0" brushRef="#br0" timeOffset="91511.207">21513 2847 240 0,'-11'-3'90'0,"8"3"-48"0,-3 3-34 16,0 0 24-1,0 5-14-15,0-6-2 0,0 6-12 16,3 0-4-16,3 8-1 16,6 2-2-16,3 6-1 0,0 0 7 15,0-3 3-15,0 0 8 16,-4 1 5-16,-5-4 2 15,-3 1-1-15,-5-1-4 16,-7-2-2-16,-3-3-8 16,-6 0-4-16,0 1-32 0,0-9-15 15,4-10-101 1</inkml:trace>
  <inkml:trace contextRef="#ctx0" brushRef="#br0" timeOffset="92642.5448">21981 2569 176 0,'-6'13'66'0,"9"14"-36"0,-9 5-24 0,6-11 15 15,-3 10-5-15,0 12 1 16,0 4-3-16,0 1-1 15,0-3-7-15,3-5-4 0,0-6 1 16,0-7-2-16,0-4-1 16,0-7-28-16,0-5-14 15,-3-3-51 1</inkml:trace>
  <inkml:trace contextRef="#ctx0" brushRef="#br0" timeOffset="92806.0739">21853 2799 232 0,'-6'-5'88'0,"15"2"-48"0,3-2-49 16,0 2 12-16,5-2-4 15,4 2 2-15,0-2 0 16,3 0 2-16,0 0-51 16,-3-3-21-16,2 2-17 15,-2 1-3-15</inkml:trace>
  <inkml:trace contextRef="#ctx0" brushRef="#br0" timeOffset="93164.4915">22082 2651 192 0,'-6'13'74'0,"6"9"-40"0,0 7-38 15,0-11 13-15,0 9 12 16,0-1 9-16,-3 8-7 15,3 4 0-15,0-7-14 16,-3-2-5-16,0-5-3 0,3-5-1 16,0-6 0-16,0-2 6 15,0-4 4-15,0-7-1 16,3-7 0-16,0-12-10 16,9-2-1-16,3 0 0 15,0 2 1-15,-3 6-2 16,0 2 2-16,-1 6-1 15,1 8 0-15,0 7 2 0,0 3 0 16,-3 14 0-16,0-6 2 16,-3 3-1-16,0-6 2 15,0-2-24-15,-3-2-8 16,3-7-39-16,0-1-14 16,0-1-6-1</inkml:trace>
  <inkml:trace contextRef="#ctx0" brushRef="#br0" timeOffset="93481.7764">22323 2895 160 0,'9'0'60'0,"-6"0"-32"0,12 0-20 0,-3 0 16 15,0 0-3-15,0 0-1 16,0 0-4-16,-1-3-2 0,1 0-8 0,-3 3-2 0,0-8 2 16,0 3-3-16,-3 0 0 15,-3-1 3-15,-3-1 1 16,-3-1-1-16,-3-3-1 0,-3 3-3 15,-6 0-2-15,-3 5 1 16,1 3 1 0,-1 6-6-1,0 2 1-15,3 2 5 16,0 4 6-16,9 4-9 16,3 1-1-16,3 4-1 15,3 1 1-15,3-8 7 0,6 3 5 16,3-4-8-16,0 1 0 15,0-5-13-15,0-3-3 0,-1-3-48 16,-2-2-19-16,0-6-10 16</inkml:trace>
  <inkml:trace contextRef="#ctx0" brushRef="#br0" timeOffset="93929.7079">22484 2889 148 0,'3'3'55'0,"-3"21"-30"0,3-11-23 0,0 0 12 16,-3 0 10-16,0 1 8 16,0-1-11-16,0-3-2 15,-3 1-11-15,3 0-5 0,0-9 0 16,0 1-2-16,0-3-1 16,3-5 9-1,0-9-9-15,3-7-4 16,3 0-1-16,6 5 3 15,2 3-4-15,-2 0 2 0,0 7 4 32,-3 6 2-32,0 8 4 15,-3 8 3-15,-3 0 7 16,-3 0 4-16,-3-3-4 0,0-2-1 0,0-1-7 16,3-7-3-16,-3-3-5 15,3 3-2-15,3-3 3 16,3-11 1-16,3-7-3 15,-1 4 1-15,4 4-2 16,0 2 0-16,0 5 0 16,-3 6 0-16,0 10 2 31,0 0 2-31,-3-2 1 16,-3-1 1-16,0 1-22 15,0 0-10-15,-3-6-61 16</inkml:trace>
  <inkml:trace contextRef="#ctx0" brushRef="#br0" timeOffset="94232.9608">22921 2836 208 0,'-9'0'77'0,"4"3"-42"0,-7 5-23 15,6-3 19-15,-3 3-7 16,6 0 0-16,0 0-15 16,0 5-6-16,3 6-2 15,3 2-4-15,3-5 0 0,3 0 4 0,0 0 3 16,0-1 3-16,-4-1 1 16,-2-1 0-16,-3-3 2 15,-3 1-1-15,-8-3 2 16,5-3-6-16,-9 1-3 15,3-4-12-15,-6-4-6 16,6-1-45-16,0 0-18 16,3-2-30-1</inkml:trace>
  <inkml:trace contextRef="#ctx0" brushRef="#br0" timeOffset="94574.5986">23026 2987 152 0,'38'13'57'0,"-32"-18"-30"0,3 2-18 15,-6-2 16-15,9 0-12 16,-3 0-2-16,3-9-9 16,0 4-2-16,-6-1 0 15,6 1 2-15,-6-1 1 0,-3 0-10 16,-3 3-3-16,-3-2-11 0,-6 7-1 16,-3-5 11-16,0 8 6 15,-6 8 12 1,-6 5 8-1,6 6 2-15,3 2 1 0,4 0 6 16,2-2 2-16,9-1 0 0,3-2-1 16,8 0-12-16,1-3-3 15,6-2-4-15,3-3 1 16,0-5-13-16,0-3-5 0,0-6-28 16,-1-2-13-1,1-2-30-15,-3-19-28 16,-3 0 41-16</inkml:trace>
  <inkml:trace contextRef="#ctx0" brushRef="#br0" timeOffset="94772.3516">23210 2625 152 0,'0'-3'57'0,"3"6"-30"0,0-1-32 15,3 9 49-15,-3 13-10 16,3 7-1-16,-3 1-3 15,-3 5-17-15,0 14-1 0,0-4-1 16,0-5-6-16,0-2-1 16,0-13-2-16,0-4-2 15,0-1-39-15,0-9-16 16</inkml:trace>
  <inkml:trace contextRef="#ctx0" brushRef="#br0" timeOffset="95299.0499">23383 2958 136 0,'3'32'52'0,"6"-14"-28"0,0 1 3 16,-6-6 21-16,3-5-3 16,-1 5 0-16,4-2-21 15,0-3-7-15,6 0-10 16,-9-6 2-16,6 1 3 0,-3-3-2 15,0-5 2-15,3-1-7 16,-3-4-3-16,0-3-15 0,-3-17-4 16,-3 1 0-16,0 6 0 15,-3 1 5-15,6 4 3 16,-3 5-4-16,-3 5-2 16,8 2 6-16,1 4 3 15,0 2 10-15,3 10 5 0,0 1 0 16,9 5 2-16,-3-3-2 15,0-2 2-15,3-3-4 16,2-3-2-16,-2-5 2 16,-3 0 2-16,-6-8-2 15,0 0 1 1,-3-5-3-16,0 2 0 16,-9-7-6-16,-9 4 1 15,0 1-2-15,-6 5-2 0,0 3 3 16,-6 5 0-16,6 5-2 0,-2 8 0 15,2 9 4-15,0-1 1 16,6 0 4 0,9 0 1-16,0 0-3 15,6 0-1-15,3-5-1 16,3-2-2-16,5-4-26 16,7-2-10-16,0-5-35 15,0-6-15-15,3-2-3 16</inkml:trace>
  <inkml:trace contextRef="#ctx0" brushRef="#br0" timeOffset="95566.2925">23984 2868 268 0,'-9'0'101'0,"-3"0"-54"0,0 3-42 16,3-1 22-16,0 4-11 16,-2-1 1-16,2 8-12 15,0-2-6-15,6 10 1 16,0-5-3-16,3 2 1 0,6 1 4 15,3-1 1-15,5-4 3 0,-2 1 1 32,-3-1 3-32,-3-4 4 15,-12 1 5 1,-3-1-3-16,-3-2 0 0,-2-5-11 0,-1-3-3 16,0 0-15-16,0-3-7 15,0 1-31-15,3 2-15 16</inkml:trace>
  <inkml:trace contextRef="#ctx0" brushRef="#br0" timeOffset="95822.4378">24166 3064 212 0,'9'0'79'0,"-18"3"-42"0,9 2-12 0,0-5 25 16,0 2-16-16,-3 4-7 15,-3-6-16-15,6 2-7 16,-3 1-3-16,0-3-1 0,0 3 0 16,0-3-22-16,0 0-10 15,-3-3-26-15,6 0-9 16,-3-2-32-1</inkml:trace>
  <inkml:trace contextRef="#ctx0" brushRef="#br0" timeOffset="96108.5522">24237 2387 220 0,'0'0'82'0,"6"2"-44"0,-6 9-38 16,0 2 18-16,0 13 3 16,-6 9 7-16,3 7-6 15,-6 6-3-15,0-3-11 16,0-11 4-16,3 1 3 0,0-6-7 0,-3-3-4 16,9-10-1-16,-3 0 0 15,-3-6-1-15,6-2 1 16,0-5-11-16,0-6-2 15,0-5-17-15,6-13-8 16,-3-8-14-16,6-3-7 16,-3-13-47-16</inkml:trace>
  <inkml:trace contextRef="#ctx0" brushRef="#br0" timeOffset="114533.6394">13367 17280 72 0,'-6'-3'30'0,"9"6"-16"0,0-3-19 0,3 0 4 0,3 0 0 16,2 5 0-16,7-2 5 15,9-3 5-15,0 3-3 16,6-1-1-16,2-2-7 16,13 5-3-16,3-2 2 15,2 0 3-15,4-1 1 16,5-2 2-16,1 0-2 16,-4 0-1-16,10 0 1 15,-1 0-1-15,-2 0 0 16,2 0 0-16,-2-2 2 15,-4-1 1-15,4 0-6 16,2 3-2-16,-5-5 4 16,-1 5 2-16,4-2 1 15,-7-1 1-15,1 0-4 0,-4-2 0 16,4 2 1-16,2 1 2 16,-2-6-3-16,5 2 0 15,1 4 1-15,-1-11 0 16,1 2 2-16,8-2 1 15,-3 7-4-15,4-7 1 16,2 0 0-16,1 2 0 16,5 1 4-16,0 5 2 15,-2-3 0-15,5 0 1 16,-3-3-4-16,4 6 0 0,2-3-3 16,-6 5-1-16,25-7 1 15,-10 4 2-15,-9-2 1 16,3 3 3-16,-5-3-3 15,-10 6-2-15,6-4 2 16,-2 1 0-16,-4 0 1 0,6-3 0 16,-2 8-2-16,-10-6 1 15,4 6 0-15,-7-5 1 16,1-3-2-16,2 6-2 16,3-1 1-1,-2 0-1-15,5-2 0 16,-8 5 2-16,-1-3 1 0,1 1-4 15,5-1 1-15,-5-2 0 16,-4 5 0-16,6 0-3 16,-2-3 2-16,-1 0 1 15,10 1 0-15,-7 2 0 16,-2-6 2-16,-1 6-1 0,7-2-1 16,-7-1 1-16,-2 3-1 15,5-2 0-15,-3 2 2 16,-2-6-1-16,5 1-1 15,-5-3 1 1,-1 3 1-16,1 5-1 16,2-3-1-16,-2-2 1 0,-4 0-1 15,7 5 0-15,-7-14 0 16,-2 9 2-16,-4-3 3 16,10 5-2-16,-7 1 0 15,-2-1-1-15,-4-2 1 16,7 2-4-16,-6-2 0 15,-1 0 1-15,-2-1 2 16,5-2-1-16,-2 6 2 16,-1-4-4-16,-2 1 0 15,3 2 3-15,-1-2 3 16,-2 0-2-16,-1 0-2 16,-2-1-3-16,3-2-1 0,2 3 6 15,-5-3 3-15,-1 6-6 16,-2-4 1-16,9 1 3 15,-7-3 2-15,4-11-7 16,-3 6-4-16,-4-5 9 16,13 4 6-16,-7 1-4 15,-2 5-1-15,-3-2-3 16,2-1 1-16,1 1-4 16,-3-4 0-16,-1 1 5 0,1 0 2 15,2 0-2-15,7-1-1 16,-3 1-1-1,-4 0 1-15,10 2-2 16,-7 1 2-16,-2-9-2 0,0-5 2 16,-1 3-4-16,-5 3 0 15,9 2 3-15,-7 0 3 0,-2-2 0 16,-3-4 2-16,-7 1 2 16,10 3 2-16,-3-17-3 15,-4 6-3-15,-2 0-2 16,-3 3 0-16,3-4-2 15,-4 4 2-15,1 2 0 16,0 0 3-16,6 1-5 16,-7-4-1-16,-2 3 0 15,3 1 0 1,-3-1 0-16,0 0 2 0,-4 0-1 16,13 0-1-16,-3-5 1 15,-3-5-1-15,-1 2-3 0,1 3 2 16,3 0 1-16,-3 2 2 15,-4 1-1-15,4 2-1 16,0 3 1-16,0 2-1 16,-6-2 0-16,2-3 0 15,-2-2 0-15,6 5 0 16,3-3 0-16,2 0 2 16,-5 0-3-1,0-2 0-15,3-11-1 16,-1 2 0-16,-2 4 2 0,0 2 2 0,0-1-1 15,2 4-1-15,-5 2-2 16,-3 3 1-16,3-3 1 16,-3 6 2-16,-4-6-1 15,4 0-1-15,-3 0 3 16,6 0 0-16,0 1-4 16,-4-1-1-16,-2-8 1 0,-3-10 2 15,0 5 0-15,-3 5-1 16,0 0 1-16,0 0-1 31,0 3 0-31,-1 3 2 16,1-11 3-16,0 5 4 15,0 0-11-15,-3 3-3 16,0 0 0-16,0-8 2 0,9-5 2 0,-6 2 3 16,-1 0-1-16,-2 1 2 15,-3 2-2-15,6 0-1 0,-3-3-2 16,-3 3 1-16,0 0 1 15,-3-3 2-15,3-5-3 16,3-2 0-16,-3 2 1 16,0 2 2-16,2 4-1 31,-2-1 2-31,0-5-4 16,0 3-2-16,6 2 2 15,-6 0 2-15,0 3 0 0,3-16-1 16,-6 3 1-16,-3 2-1 15,-3 6-3-15,6 2 2 16,-3 3 1-16,0-5 0 16,-3 5 0-16,0-3 2 15,6 6-1-15,-6-3 2 16,3-11-4-16,6 6 0 16,-9-3 1-16,9 5 0 15,-6 3 0-15,-3 5 0 16,5-13-3-16,-2 3 2 15,-3 2 5-15,0 1 5 16,0-9-10-16,0-2-1 16,0 2-1-16,0 1 1 15,6 4 1-15,-6-2 1 0,0-2-3 16,0 4 2-16,0 1 1 16,3 0 2-16,-3-14-1 15,0 6-1-15,0-1 1 16,0 9 1-16,0 2 1 15,3-2 1-15,-3-5-7 16,3 2 0-16,-3 2 1 16,3-7 1-16,0-6-2 15,-3 6 2-15,6-3 5 16,-3 8 2-16,-3-2-7 0,6-4-1 16,-6 6-2-16,0 0 2 15,0-5 1-15,-6-5 3 16,6 2-1-16,0 2-1 0,0 4-2 15,0 7 1 1,0-10 1-16,0 2 2 0,0 6 1 16,6-1 1-16,-3-15-5 15,-3 5-1-15,3 3 1 16,-3 0 0-16,6 10 1 16,-3-13 0-16,-3 6 0 15,0 4 0 1,0 1 0-16,6-14 0 15,-6 3 0-15,3 3 0 16,0 3 2-16,0 2 3 0,0-11-2 0,0 6 0 16,6-1-8-16,-3-4-2 15,0-3 4-15,0 2 1 16,-3 3 2-16,6 0 0 16,-3-5-5-16,-1 2 1 15,1 6 0-15,-3-19 2 16,6 6-1-16,-6 2-1 31,6 6 0-31,-9-12 0 0,6 9 0 16,-3 5 3-16,6 0 0 15,-6-13 1-15,6 3 2 16,-3 4 1-16,6 1-4 16,-3-3-1-16,-3 6 1 15,0-3 2-15,-3-11-2 16,6 5 0-16,-9 3 3 15,0 3 3-15,6-8-4 16,-3 11-1-16,-3-1 0 16,3-5 0-16,-3-2 0 15,5-1 0-15,-2 6 0 0,-3 2 2 16,0-4-6 0,0 4 1-16,0 0 3 0,0-10 2 15,0 5 0-15,0 3-2 16,0 3 1-16,0-4-1 15,0 1 0-15,-3 3 0 16,3-6 0-16,-5 0 2 16,5 3-3-16,0 0 0 15,-3 7 1-15,-6-4 2 16,0 2-1-16,0 3 2 16,6-9-4-16,-6-2 0 0,0 6 1 15,-3 2 0-15,3 5-3 16,3 1 2-16,-3-9 3 15,0 9 1-15,0 2 1 16,-3-6 2-16,1-4-3 16,-4 4-2-16,3 4 0 0,-6 4-1 15,6 4-5-15,-6-9 1 16,-3 3 0-16,-8 3-1 16,5 2 4-16,-3 3 0 15,-3-3-2-15,-3-5 2 16,4 6 1-16,-4 2 0 15,-6 0-3-15,6 5 2 16,1 3 1-16,-4-3 0 16,6-5 0-16,-3 8 0 15,-5 2 0 1,2 4 0-16,3-1-3 16,1 3 2-16,-4 0 1 15,-3 5 0-15,-3 2 0 0,4-7 0 0,-1 5 0 16,0 3 2-16,4-8-3 15,-4 5 0-15,-9 3 1 16,10 2 0-16,-7 1 0 16,6 2 0-16,-2 0 0 15,-4 0 2-15,0 0-3 16,7 0-2-16,-4 3 4 16,9-1 1-1,-8 1 2-15,-1 0 0 16,3 0-2-16,1-1-2 0,5 1 1 0,0 0-1 15,-3-1-3-15,-2 4 0 16,2-1 4-16,3 0 1 16,0 1 0-16,4 2 1 15,2-3-2-15,-3 3-1 16,0-2 1-16,-2 2-1 0,2-3 0 16,0 3 0-16,3-3-3 15,-2 3 2-15,8-2 1 16,-3-1 2-16,-6 0-1 15,-3 3-1-15,4 0 1 32,-1 0 1-32,3 0 1 15,0-2 1-15,3 2-2 16,1 0-2-16,2 0 1 0,3 0 1 0,-6-3-3 16,-3 0 0-16,6 3 1 0,4 0 2 15,-1 0-1-15,3-2 2 16,0 2-4-1,0 0-2-15,3 0 2 0,0 0 2 16,0 0 0-16,3-3-1 16,1 3 1-16,-1-3-1 31,0 1-3-31,0 2 2 16,3-3 1-16,0 0 2 15,0 3-1-15,-6 0-1 0,0 0 1 16,-9 0-1-1,6 0 0-15,3 0-3 16,1 0 2-16,2 0 1 16,0 0 2-16,0 0-1 15,-3 0-1-15,6 0 1 16,-3 0 1-16,0 0-1 16,0 0 2-16,0 0-4 0,0 0-2 15,0 0 4-15,0 0 1 16,0 0-5-1,1 0 0-15,-1 0 1 16,0 0 3-16,0 0 0 16,3 0-1-16,0 0 1 15,0 0-1-15,-6 0 0 0,3 0 0 0,3 0-3 16,-6 0 2 0,0 0 3-16,3 0-1 15,0 0-1-15,3 0-2 16,3 0 1-16,1 0 1 15,-1 0 0-15,0 0 0 0,3 0 0 32,-3 0 0-32,3 0 0 15,0 0 0-15,0 0 0 16,0 0 0-16,0 0 0 0,0 0 0 16,0 0 0-16,0 0 0 15,0 0 0-15,0 0 0 16,0 0 0-16,0 0-3 0,0 0 2 15,0 0-1 1,0 0 0-16,0 0 2 0,0 0 0 16,-3 3 0-16,3-3 0 15,0 0 0-15,0 0 0 16,0 0 0-16,0 0 0 16,0 0 2-16,0 0 1 15,0 0-1 1,0 0-2-16,0 0-2 15,0 0 1-15,0 0 1 16,0 0 0-16,0 0 0 0,0 0 0 0,0 0 0 16,0 0 2-16,0 0-1 15,0 0-1-15,0 0 1 16,0 0 1-16,0 0-1 16,0 0-1-16,0 0 1 15,0 0-1-15,0 0-3 16,0 0 2-16,0 0 1 15,0 0 0 1,0 0 0-16,0 0 0 16,0 0 0-16,0 0 2 15,0 0-3-15,0 0-2 16,0 0 2-16,0 0 2 16,0 0 0-16,0 0 2 15,0 0-4-15,0 0-2 16,0 0 2-16,0 0 2 15,0 0 0-15,0 0-1 16,0 0 1-16,0 0-1 0,0 0-3 16,0 0 2-16,0 0 1 15,0 0 2-15,0 0-1 16,0 0-1-16,0 0 3 16,0 0 0-16,0 0-4 15,0 0-1-15,0 0 1 16,0 0 2-16,0 0-2 15,0 0 0-15,0 0-1 16,0 5-2-16,0 1 0 16,0 2 3-16,3 2 0 15,6 1 1-15,-9 2 0 16,8 0 0-16,-2-2 0 0,0-1 0 16,-3 1 0-1,3 5 0-15,3-3 2 16,-3-2-1-1,0-3-1-15,-9-3 1 0,0 0-1 16,9-2 4-16,-3 0-2 16,-6-1-1-1,0-2 0-15,0 0 3 16,0-2-2 0,0-9-1-16,0 3 0 15,0 0 1-15,-6 0-1 16,0-2-1-16,0-1 3 15,4-2 2-15,-1 0-4 16,0-1-3-16,0-2 3 16,0 3 3-16,-3 0-1 15,3 0 0 1,0-3-1-16,0 3-2 16,3-1-2-16,0 6 1 0,0-5 1 15,3 3 0-15,0 4-3 0,3 1 0 16,3 0-1-16,0-1 0 15,3 4 3-15,9-1 2 16,2-2-2-16,1 2 0 16,0 1-4-16,0-4 1 15,3-2-27-15,0 0-9 16,2-2-48 0,10-9-30-1,0 1 53-15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10:55.722"/>
    </inkml:context>
    <inkml:brush xml:id="br0">
      <inkml:brushProperty name="width" value="0.05292" units="cm"/>
      <inkml:brushProperty name="height" value="0.05292" units="cm"/>
      <inkml:brushProperty name="color" value="#FF0000"/>
    </inkml:brush>
  </inkml:definitions>
  <inkml:trace contextRef="#ctx0" brushRef="#br0">11980 9911 108 0,'0'0'44'0,"0"0"-24"0,0 0-8 0,0 0 13 16,0 0 6-16,0 0 4 16,0 0-8-16,0 0-4 15,3 3-13-15,2 2 0 0,-2 1 1 16,0 1 2-16,0 1 5 15,0 3-1-15,0 0-1 16,-3-1-2-16,0-2 1 16,-3 0-8-16,3-3-2 0,0-2 1 15,-3-3 1-15,0-3-3 16,3-2-3-16,0-3-3 16,3-2 1-16,0-4-1 15,3 4-2-15,3 2 0 16,-3 2 3-16,3 1-2 15,-3 5 1-15,0 0 6 16,0 3 2-16,-3 2 2 16,-3 0 2-16,-3 1 4 15,0-1 3-15,-3 0-5 16,-3 1-2-16,0-4-3 16,-3-2-2-16,0 0-3 0,3-2-2 15,1-4-2 1,2 1-1-16,3 0-3 0,3-1 1 15,3 1 1-15,6 2-1 16,-1 3 1-16,4 3 0 16,0 2 3-16,-3 3 0 15,0 0 3-15,-3 0 1 16,-3 0 7-16,-3 0 6 16,-3 0-6-16,-3-3-1 15,-3 1-3-15,0-4-1 16,-3-2-3-16,3-2-2 15,0-1-8-15,4-2-3 16,-1-1-1-16,6 1 0 16,0 0 2-16,6 2 4 15,-1 3 1-15,4 0 0 0,-3 5 4 16,0 1 0-16,0-1 5 16,-3 0 2-16,-3 3 6 15,0-2 3-15,-3 1-4 16,-3-4-1-16,0 0-4 15,0-3-1-15,0-3-6 16,1-5-1-16,2 0-10 16,3-2-3-16,0-1 6 15,3 1 2-15,2 2 2 16,1 2 1-16,0 6 3 16,0 3 0-16,-3 2 3 15,0 3 1-15,-3 0 7 0,0 0 6 16,-3 0-4-16,0-3 1 15,0 1-8-15,0-4-1 16,-3 3-11 0,3-5-3-16,0-5-70 0,3-3-31 15,0-2-24 1</inkml:trace>
  <inkml:trace contextRef="#ctx0" brushRef="#br0" timeOffset="1431.4306">12030 9956 84 0,'-3'-2'33'0,"3"2"-18"0,-3 0 11 16,3 0 18-16,-3 0-4 15,0 0 0-15,0 0-12 16,0 0-3-16,0 0-14 16,0 0 4-16,3 0 3 0,0 0-8 15,0 0-3-15,0 0 0 16,0 0 2-16,0 0 0 15,6 2 0-15,3-2-3 16,3 3 1-16,3-3 2 16,3 0 2-16,3 0-1 0,5 0-1 15,10 0-1 1,3 0 0-16,3 0-2 0,2 0 1 16,4 0-2-16,-1 0 0 15,1 3-1-15,0-3 0 16,2 0 2-16,1 0 1 15,0 0-1-15,2 0 1 16,-2-3-4-16,-4 3 0 16,-5 0 1-16,3 0 0 15,-7 0 2-15,-2 0 3 16,-3-3 2-16,0 1 1 16,-1-1-6-16,1 0-4 15,-3 3-1-15,-3-2 1 0,-4 2-1 16,-2 0 2-16,-3 0 2 15,-3 0 4 1,-3 0-6-16,0 0-2 16,-3-3 1-16,-3 0 1 0,-3 1-10 15,0 2-3-15,-3-3-26 16,0 0-11-16,6 1-75 16,0-3-23-1,5-1-15 1,-2 1 86-16</inkml:trace>
  <inkml:trace contextRef="#ctx0" brushRef="#br0" timeOffset="1771.6304">13176 9803 240 0,'-12'-13'90'0,"12"26"-48"0,0-5-40 0,0-8 17 15,0 0-15-15,3 2-4 16,3 1 0-16,3 5 1 15,3 0 0-15,3-3 4 0,9 1 1 16,-1-1-7-16,-2 0-4 16,3 0 7-16,-3 3 3 15,-3 0-2-15,-3 0 0 16,-6 0 3-16,0 0 1 16,-6 0 12-16,-6 3 7 0,-3-1 0 15,-6 3 2-15,-3 1-12 16,-3-1-4-16,3 0-5 15,-3-2 0-15,6 2-6 16,0 3-3-16,3-6-17 16,1-2-5-16,2 6-43 15,3-4-26 1,18-23-63 0</inkml:trace>
  <inkml:trace contextRef="#ctx0" brushRef="#br0" timeOffset="2270.9416">13364 9377 192 0,'-6'0'74'0,"6"0"-40"0,-9 0-22 0,3 0 21 0,-3 5-4 16,-9 6 3-16,-3-1-9 15,-6 4-4-15,1 4-11 16,-1 3-3-16,0 0 1 0,3 1-5 16,6-4-3-16,3 3-10 15,4 0-3-15,2-7-36 0,3-4-14 16</inkml:trace>
  <inkml:trace contextRef="#ctx0" brushRef="#br0" timeOffset="2476.5071">13149 9377 232 0,'-15'-5'88'0,"15"5"-48"0,0 0-49 0,0 0 14 16,6 7-3 0,3 1 12-16,0 0 6 15,6 3-10-15,0 5-3 0,3 0-1 16,3 5-1-16,0 0 0 15,-4-2-3-15,4-1 1 0,3 1-68 16,-6-6-31-16,-3-3-4 16</inkml:trace>
  <inkml:trace contextRef="#ctx0" brushRef="#br0" timeOffset="3604.9789">11959 10049 124 0,'3'-11'46'0,"-3"9"-24"0,0-1-2 0,0 3 19 0,3 0-6 16,-3-3 0-16,3 3-9 15,-3 0-3-15,0 0-12 16,0 0 1-16,0 0 3 0,0 0-5 16,0 0-2-16,0 0-6 15,3 8 0-15,0 3 0 16,-3 7 2-16,0 1 3 15,0 5 4-15,0 2 0 16,0 6 0-16,0 2-3 16,0 3-1-16,0 6-1 15,0 2 2-15,0 5-1 0,0-2 0 16,0 2-3 0,0-5 1-16,0-3-2 0,-3-2-1 15,0-3 5-15,0 0 4 16,0 0-3-16,0 0-1 15,-3-3 0-15,0-2-1 16,0 0-2-16,3 2 1 16,0 1-4-16,0-1-2 15,0-5 4-15,3 0 1 16,0 0-3-16,0-2 1 16,0-3 2-16,0-6 1 15,-3-2 1-15,0 0 0 16,0-5-2-16,0-1-2 15,0-2-19-15,3-3-8 0,-3 1-32 16,3-4-15-16</inkml:trace>
  <inkml:trace contextRef="#ctx0" brushRef="#br0" timeOffset="3965.3014">11747 11083 156 0,'3'0'57'0,"0"6"-30"0,3-1-18 0,0 0 14 15,3 9-7 1,3 1 1-16,0-1 1 15,3-1 1-15,0 0-10 0,0 0 1 0,0 1 3 16,2-4 4-16,1-2 4 16,-3-3 0-16,0-5-1 15,-3 0-2-15,3-2 1 16,-3-6-6-16,3-3 0 16,-4-5-6-16,1-5 1 15,0-3-7-15,-3 3-3 16,0 3-17-16,-3-1-7 15,0 3-29-15,-3 3-12 0,0 0-51 16</inkml:trace>
  <inkml:trace contextRef="#ctx0" brushRef="#br0" timeOffset="4488.9313">11235 11057 176 0,'-3'-5'66'0,"3"5"-36"0,0-3-20 0,0 3 20 15,0 0-9-15,3 5 0 16,0 3-1-16,3 0 2 0,0 3-12 16,3 5-1-16,3 0-2 0,0-1-3 15,0-1-1-15,0 1 1 16,0-1 2-16,0-1-3 15,0-2 0-15,-4-1-21 16,1-2-10-16,0-3-39 16,0-5-15-16</inkml:trace>
  <inkml:trace contextRef="#ctx0" brushRef="#br0" timeOffset="4686.1161">11512 11044 220 0,'-12'-3'82'0,"9"8"-44"0,-3 9-40 0,0-9 14 16,-5 8 9-16,-1 11 6 16,-3 2 6-16,-3 9 5 15,-3 4-21-15,0 1-3 0,3 5 0 16,0-3-10-16,4-4-2 16,2-1-9-16,3-11 0 15,3-2-41-15,0-6-18 16</inkml:trace>
  <inkml:trace contextRef="#ctx0" brushRef="#br0" timeOffset="5735.9713">12021 9972 72 0,'0'0'30'15,"0"0"-16"-15,3 3 14 0,-3-3 19 0,0 0-9 16,0 2-2-16,-3 4-6 16,-3-1-1-16,0 0-16 15,-3 1 5-15,0-1 5 16,1-2-1-16,-4-3 1 0,0 0-3 15,3 0-3-15,0-3-5 16,3 0 0-16,3-5-7 16,3 0-3-16,3-2-4 15,3-3 1-15,3 2-1 0,0 0-2 16,3 1 0 0,0 2 0-16,-1 3 0 15,-2 2 0-15,0 3 3 16,0 5 2-16,-3 1 0 0,-3 1 2 15,0 1 0 1,-3 3 1-16,-6-3 4 0,0 0 5 16,0 0-5-16,-3-3-2 15,0-2-3-15,0-3 0 16,1-3-2-16,-1-5 2 16,3-2 0-16,3-4 1 15,3 1-5-15,3 0-1 16,3 2-4-16,3 3-1 15,-1 3 1-15,4 2 2 0,-3 6-1 16,3 2 1-16,-3 6 5 16,-3 0 3-1,-3 2 8-15,-3 0 2 16,-3 0-3-16,-3 0 1 0,-3-2-3 16,-3-3 0-16,0 0-3 15,-2-5-1-15,2-3-3 16,0-3 1-16,3-5-2 15,3-3-1-15,3-2-4 16,6 0 0-16,3 2-3 16,0 1 0-16,3 2-1 15,3 5 0-15,-1 3 2 16,-2 5 4-16,-3 1 5 16,0 2 3-16,-3 0 9 15,-3 0 2-15,-3-3-4 16,0 0 0-16,-3-2-6 15,0-3-2-15,-3 0-33 0,4-5-14 16,2-6-83 0,6-2-73-1,2-19 68-15</inkml:trace>
  <inkml:trace contextRef="#ctx0" brushRef="#br0" timeOffset="6728.9063">10479 9541 160 0,'-9'-3'60'0,"6"3"-32"0,-5 0-17 0,2 3 18 16,-3 0 0-16,-6 2 5 16,0 5-7-16,-3 4-2 15,0 9-14-15,0 7-9 0,-3 4-2 16,1 6 0-16,2-1 2 16,6 6-1-16,3 3-1 15,9 0 1-15,9-1-1 16,0-4-5-16,6-4-1 15,3-4-15-15,2-9-4 0,1-7-25 16,0-9-8-16,3-10-26 16</inkml:trace>
  <inkml:trace contextRef="#ctx0" brushRef="#br0" timeOffset="6848.9026">10569 9779 144 0,'-27'-5'55'0,"24"5"-30"0,-9 0-18 0,9 2 15 15</inkml:trace>
  <inkml:trace contextRef="#ctx0" brushRef="#br0" timeOffset="7104.9748">10515 9787 282 0,'-6'16'15'0,"0"0"-7"0,3 2-6 0,3 6-1 15,3 2-1-15,6 1 0 16,9-3-3-16,3-3 2 15,0-5 3-15,2-3 3 16,1-5 4-16,3-8 5 0,0-8 5 16,-6-3 5-1,-3-4 3-15,-4-4 1 16,-5 1 0-16,-6-12 0 0,-9 4-11 16,-3 0-3-16,-2 2-4 15,-4 3 1-15,0 5-11 16,0 2-2-16,3 6-12 15,-3 3-4-15,3 5-31 16,3 3-13-16,3 5-62 16</inkml:trace>
  <inkml:trace contextRef="#ctx0" brushRef="#br0" timeOffset="7419.296">10875 9959 140 0,'-3'3'52'0,"6"-1"-28"0,0 6-26 0,0-3 11 16,0 3 16-16,0 3 8 16,-3 7-3-16,-3 1-3 15,-3 0-15-15,-3 2-5 0,0-5-1 16,0-1-3-16,0-1 0 16,1-6-39-16,-1 0-15 0,3-8-41 31</inkml:trace>
  <inkml:trace contextRef="#ctx0" brushRef="#br0" timeOffset="7807.6165">11146 9747 140 0,'-6'6'55'0,"3"-1"-30"0,-3-8-23 16,3 8 14-16,-3 3 1 16,0 8 4-16,-3 0-7 15,0 5-1-15,4 3-7 0,-1 3-4 0,6 2 1 16,0-3-2-16,9 1 2 16,2 2 2-1,4-8 4-15,6-5 0 0,0-11 0 16,3-5 6-16,0-5 4 15,-1-8 4-15,-2-3 1 16,-6-3 2-16,-6-2 3 16,-3 0-4-16,-9-6-3 15,-3 4-6-15,-3-1 0 16,0 3-9-16,-3 2-4 16,-3 3-22-16,1 3-10 15,2 2-36-15,3 1-14 0,3-1-46 16</inkml:trace>
  <inkml:trace contextRef="#ctx0" brushRef="#br0" timeOffset="8077.0663">11429 9528 176 0,'18'5'68'0,"0"6"-36"0,-1 12-20 16,-8-4 21-16,3 7 5 15,0 9 6-15,3 4-8 16,-6 1-4-16,0 2-18 0,-3 1 0 0,-9-1 0 16,-3-2-3-16,-3 2 1 15,-6-5-14-15,-9-2-3 16,-2-6-47-16,-1-6-18 15,0-4-61 1</inkml:trace>
  <inkml:trace contextRef="#ctx0" brushRef="#br0" timeOffset="13019.7925">12810 10742 112 0,'-39'5'44'15,"36"-2"-24"-15,-3 0-10 0,3-1 12 0,0 1 3 16,-3-3 4-16,1 0 0 16,2 0 0-16,0 0-16 15,0 0 1-15,0-3 0 0,3 3-3 16,0-2-1-16,3-1-4 16,3 0-1-16,-1 3-6 15,1 0-1-15,3 3 1 16,0 0 0-16,-3-1 9 15,0 4 7-15,-3-1 10 0,0 0 5 16,-3 3-1 0,-3 0 2-16,-3 0-8 0,-3-3-2 15,0 1-10-15,0-6-2 16,1-3-3-16,2-2-1 16,3-1-8-16,3-2 0 15,3 0-4-15,3 1 2 16,-1 1 1-16,4 1 2 15,0 2-4-15,3 1 2 16,0 2 2-16,-3 2 1 16,-3 4 3-16,-3-1 3 15,0 3 2-15,-6 0 3 16,-3 0 4-16,0-3 1 16,-3 0-6-16,0-5-3 15,0-2-3-15,0-1-3 0,0-5-4 16,3 0-2-16,4-2-4 15,2-4-1-15,5 4 1 16,1 2 4-16,3 3 1 16,0 5 0-16,3 2 1 15,3 1 0-15,-3 5 3 16,-3 2 2-16,-3 4 6 16,-9 1 6-16,-3-1-1 15,-3-1 3-15,0-3-6 16,-3-2-1-16,-3-2-4 15,0-9-3-15,1-2-5 0,2-6 0 16,3-2-9-16,6 0-2 16,3-1-1-1,6 1 0-15,3 3 11 0,0 4 5 16,2 4-4-16,1 2 1 16,0 5 3-16,-3 3 2 15,-3 3 8-15,-6 2 6 16,0 0-2-16,-6 0 2 15,-3 0-5-15,-3-2-1 16,3-3-4-16,-5-8-1 16,-1-3-6-16,0-5-1 15,3-2-10-15,3-1-3 16,6-2-1-16,6 2 2 16,6 1 1-16,3 2 1 15,3 3 7-15,0 2 2 0,2 3-2 16,-2 5 1-16,0 3 8 15,-6 3 5-15,-3-1 4 16,-6 1 3-16,-3 0-3 16,-3-4 2-16,-3-4-8 15,-3-3-2-15,0-5-5 16,0-3-3-16,4-3-9 16,5 1-5-16,3-1 2 15,5 1 4-15,1 2 4 16,3 2 2-16,0 4 0 0,0 2 4 15,0 0 0-15,-6 2 1 16,3 4 4-16,-6-1 2 16,-3 0-18-1,0-2-6-15,-3 2-82 16,-3-2-37-16</inkml:trace>
  <inkml:trace contextRef="#ctx0" brushRef="#br0" timeOffset="14381.5832">12873 10776 104 0,'-3'-2'38'0,"3"2"-20"0,-3 0-10 0,3 0 13 15,0 0-8-15,0 0-2 16,0 0-6-16,6 0-4 16,-1 0 0-16,4 0-1 0,3 0 2 15,6 0-1-15,12 2 2 16,3-2-2-16,8 0-1 15,13 0 1-15,5 0 1 16,7 3-1-16,8 0-1 16,13-3 3-16,-4 2 0 15,6 1 1-15,1 0 2 16,-4-1 3-16,-6-2 2 16,-8 3-1-16,-13 0 1 15,-8-1 0-15,-9 1 1 0,-10 0-4 16,1-3 0-1,-6 0-3 1,-9 0 0-16,-3 0-1 16,-4 0-5-16,-2 0-1 0,-3 0-37 15,0 0-14-15</inkml:trace>
  <inkml:trace contextRef="#ctx0" brushRef="#br0" timeOffset="15568.368">14328 10761 100 0,'-3'0'38'0,"3"-3"-20"0,-3 3-15 0,3 0 10 16,0 0-6-16,0 0 1 15,0 0-5-15,0 0 0 16,0 0-1-16,0 3 1 15,0 2 0-15,0 0 3 16,0 3-3-16,-3 3 0 16,0 2 3-16,3 0 1 15,-3 3-3-15,0 0-3 0,0 5 2 16,3 6 0-16,0-1 1 16,-3 6 0-16,3-6 0 0,-3 3 0 15,3 0 2-15,0 1-3 16,-3-1 0-16,3 0-3 15,0 0-1-15,0 3 5 16,0-1 2-16,0 1-2 16,0 8-3-16,0-3 0 15,3 0-1-15,-3 0-3 16,0-3 2-16,0 1 1 16,3-1 0-16,-3-2 2 0,3 0 1 15,-3 2-1-15,3 0 1 16,-3-2 2-16,0 0 4 15,0 5 0-15,0 0 0 16,0 0-3-16,0 0-1 16,0-5-3-16,0 0 1 15,0-1-2-15,0-2 2 16,3-2 0-16,-3-3 3 16,0-3 1-16,0-3 3 15,0-2-5-15,0 0-1 0,0 0-2 16,0 0 1-1,0 0-4-15,0 0 0 16,-3-3 3-16,3 0 1 16,0-2-1-16,0-3-2 0,0 0 1 15,0-3 1-15,0 0-1 16,0 0-1-16,0-2-4 16,-3 0-2-16,3-3-13 15,0 2-5-15,-3-2-29 16,3 0-11-16,0-2-13 15</inkml:trace>
  <inkml:trace contextRef="#ctx0" brushRef="#br0" timeOffset="16651.3641">12774 10819 100 0,'-3'0'38'0,"3"0"-20"0,0 0-19 0,0 0 7 16,0 0-7-16,0 5 1 16,0 3 0-16,0 3 0 15,0 2 0-15,0 0 0 0,0 16 0 16,0 6 0-16,3-6 2 16,-3 5 3-16,3 0-2 15,-3 1 0-15,0-3 1 16,3-1 0-16,0 1-2 15,-3 0 1-15,0 0 0 16,0-1 1-16,0 9-2 16,0-3 1-16,0 0 0 0,0 0 3 15,0-5-1-15,0 2 2 16,0 1 0-16,0-6 1 16,0-3-4-16,0 1-3 15,0-3 0-15,0 2-1 0,0 0 0 16,0-2 0-16,0 0 0 15,0 5 0-15,0 3 0 16,0-3 2-16,0-2 3 16,0 4 2-16,0-4 3 15,0-1-3-15,0 3-2 16,0 0-2-16,0-2 0 16,0-3-2-16,0-3 2 15,0 3 4-15,0-1 4 16,0-1 0-16,0-1 3 0,0 0-5 15,0-3-1 1,0-2-4-16,0 0-3 16,0 0 2-16,0 0 0 0,0-3-1 15,0-2-2-15,0-3-68 16,6-6-26 0</inkml:trace>
  <inkml:trace contextRef="#ctx0" brushRef="#br0" timeOffset="17520.9272">12745 12393 100 0,'-3'-8'38'0,"3"6"-20"0,0-1-15 0,0 3 10 16,3 0 0-16,-1 0 5 0,-2 0-8 15,3-3-1-15,0 1-3 16,0 2 1-16,3 0-4 15,0-3 5-15,3 0 2 0,6 1 3 16,0-1 3-16,3 0-5 16,0 1-1-16,0 2-2 15,2 0 0-15,1 0-4 0,9 0-3 16,0 0 2-16,0 2 2 16,-1-2 0-1,4 0 0-15,3 3-1 16,-3-3 0-16,2 0-2 0,1 0 1 15,0 0 2-15,-4 3 2 16,4-3-1-16,0 0 1 16,0 2 0-16,-4-2 1 15,1 0-7-15,0 0 0 16,3 3 3-16,-4 0 5 16,1-3-3-16,-3 2-1 15,0-2 0-15,2 0 1 16,-2 3-1-16,0-3 0 15,0 0-6-15,-1 0 1 16,-2 0 0-16,3 3 2 16,-3-3 1-16,-3 0 3 0,-4 0 1 15,4 0 1-15,-3 0 0 16,0 0 0-16,3 0-4 16,-1 0-1-16,1 0-1 15,0 0-2-15,3 0 5 16,0 0 1-16,-4 2-5 15,-2-2 0-15,0 0 1 16,-3 3 1-16,-6-3 1 16,-3 0 0-16,0 0-16 15,0 0-6-15,-3 0-73 16,3-3-32-16,-3 1 14 16</inkml:trace>
  <inkml:trace contextRef="#ctx0" brushRef="#br0" timeOffset="19373.9877">5181 14118 140 0,'-3'3'55'0,"-6"7"-30"0,0 6-21 0,3-8 15 0,-6 5 0 16,-3 3 3-16,-2 8-8 15,-4 0-3-15,0-3-6 16,0 0-4-16,0 0 2 0,3 1 0 15,4-4 1-15,2-2-5 16,3-3-1-16,0-2-39 16,3-1-17-16,0-2-20 15</inkml:trace>
  <inkml:trace contextRef="#ctx0" brushRef="#br0" timeOffset="19606.1379">4955 14153 148 0,'-3'-6'55'0,"9"4"-30"0,0 2-25 16,0 5 10-16,3 3 9 16,3 2 5-16,-1 4-4 0,4 4 1 15,0 3-12-15,6-2-5 0,3 2-1 16,0 0-2-16,0 0 2 15,-1-2-2-15,-2-3 2 16,-3-3-33-16,6-2-12 16,0-1-45-1</inkml:trace>
  <inkml:trace contextRef="#ctx0" brushRef="#br0" timeOffset="19831.9824">5574 14362 160 0,'0'5'63'0,"3"3"-34"0,0 8-34 16,-3-6 12-16,-3 4 0 15,-3-1 6-15,-6 5-5 16,0 6 0-16,0-3-4 15,0-5-16-15,0 0-5 0,1-3-59 16</inkml:trace>
  <inkml:trace contextRef="#ctx0" brushRef="#br0" timeOffset="20315.0355">6083 14184 132 0,'6'3'52'0,"3"5"-28"0,3 8-13 16,-6-8 15-16,3 2-6 16,6 1 1-16,-1 2-10 0,1-2-2 15,0-1-5-15,-3 1-3 0,0-1 2 16,0 1-2-16,-3-3-1 16,-3 0-2-16,0 0 1 15,0-3-43 1,-3 0-62-16,0-2 15 15</inkml:trace>
  <inkml:trace contextRef="#ctx0" brushRef="#br0" timeOffset="20520.5785">6309 14198 80 0,'0'0'30'0,"0"0"-16"0,0 5-12 0,0 0 9 15,0 3 8-15,-3 5 6 0,0 3 6 16,-3 3 6-16,-3 5-11 16,0 5-6-16,0 0-11 15,-2 0-6-15,-1 3-2 16,3-1-1-16,0-4 2 0,-6-3-3 16,9-6 0-16,-3-2-65 15</inkml:trace>
  <inkml:trace contextRef="#ctx0" brushRef="#br0" timeOffset="20901.911">6550 14354 96 0,'3'0'35'0,"0"5"-18"0,0 6 2 0,-3-4 18 0,0 4 0 16,-3 2 2-16,-3 1-19 15,-3 1-9-15,-3 4-7 16,-2 5-6-16,-1-3 1 0,-3-3-85 16</inkml:trace>
  <inkml:trace contextRef="#ctx0" brushRef="#br0" timeOffset="21919.9278">7104 14161 124 0,'-3'-3'46'0,"-9"3"-24"0,18 3-15 0,-9-3 13 16,6 2-10-16,0 3-3 15,0 6-2-15,0 2-1 0,0 3-2 16,3 5 1-16,0-2 0 15,0-3-1-15,3 0 1 16,0-3-2-16,0-3 2 0,-1 1 0 16,1-6 1-16,3 1 0 15,-3-6 2-15,0 0-1 16,0-3 0-16,0 0-3 16,-3 1 1-16,0-1-2 15,0-2-1-15,-3-1-2 16,0 1-1-16,0 2 4 15,0 3 1-15,3 3-3 16,0 0 1-16,0-1 0 16,3 4 0-16,0-1 0 15,-1 0 2-15,7 1 1 16,3-4 1-16,0 1 0 16,0-3 2-16,0 0 1 15,-3-3 3-15,-3-2 4 0,-1-3 1 16,1-3-2-1,-3-4 0-15,-3-1-5 0,0-6 0 16,-3 1-3-16,-3 0 0 16,-3 3-3-16,0 2-2 15,0 3-4-15,-3 5 0 16,3 0-9-16,0 0-4 16,0 8-22-16,3 0-10 15,3 8-43 1</inkml:trace>
  <inkml:trace contextRef="#ctx0" brushRef="#br0" timeOffset="22235.95">7735 14311 140 0,'6'3'52'0,"-3"0"-28"0,0 5-6 0,0-3 18 16,-3 3-9-16,-3 2-3 15,-3 1-14-15,-3 2-4 16,-3 0-4-16,0-2-17 16,0 0-5-16,0-3-69 15</inkml:trace>
  <inkml:trace contextRef="#ctx0" brushRef="#br0" timeOffset="23016.7143">8315 13912 60 0,'6'26'24'0,"-3"-5"-12"0,0 11 12 0,0-13 16 15,3 10-1-15,0 3 2 16,-3 2-19-16,3-2-5 0,0 2-9 16,-3-5 0-1,0-5-5-15,0-3 0 0,-3-5 1 0,0-3 0 16,0-2 0-16,0-3 2 16,0-3 1-16,0-5-1 15,0-3-1-15,0-2-6 16,0-5 1-16,0-1-7 15,0-2 0-15,0-3 1 16,6 0 3-16,0 0 0 16,0 3 1-16,0 0 0 15,3-1 0-15,0 4 4 16,6-1 1-16,2 6 1 16,1-3 0-16,0 5 0 15,3 1 0-15,0 7 4 0,0 6 3 16,-4-1-2-16,-2 6 2 15,-3 5-2-15,-3 0 0 16,-3-2 1-16,0-3 1 16,-3 0-10-16,0-3-3 15,0-2-12 1,3-4-7-16,0 1-85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11:38.837"/>
    </inkml:context>
    <inkml:brush xml:id="br0">
      <inkml:brushProperty name="width" value="0.05292" units="cm"/>
      <inkml:brushProperty name="height" value="0.05292" units="cm"/>
      <inkml:brushProperty name="color" value="#FF0000"/>
    </inkml:brush>
  </inkml:definitions>
  <inkml:trace contextRef="#ctx0" brushRef="#br0">11917 9925 124 0,'0'-3'46'0,"0"3"-24"0,0-3-13 16,0 3 16-16,0 0-8 16,0 0 1-16,0 0-11 15,0-2-2-15,0 2-3 16,0 0-2-16,0 0 1 0,0 0-4 15,0 0 0-15,0 0-1 16,0 0 0-16,6 0 5 16,-3 0 1-16,-3 0 0 0,0 0-2 15,0 0-2 1,0 0 1-16,0 0 1 0,3 0 0 16,-3 0 0-16,0 0 0 15,0 0 0-15,0 0 0 16,0 0 0-16,0 0 0 15,0 0 0-15,0 0 2 16,0 0 5-16,0 0 4 16,0 0 2-16,0 0 3 15,-3 0-3-15,3 0 2 16,0-3-4-16,0 0-1 16,0 1-6-16,0-1-3 15,3 0 0-15,3 3-1 16,-3 0-3-16,3 3 0 15,0 2-1-15,0 3 3 0,0 3 0 16,3-1 1-16,-3 4-3 16,-3-1 0-16,0 0 4 15,-3-2 1-15,0-1 0 16,-3-2 1-16,0 3 4 16,0-6 4-16,0-2 0 15,-3-3 3-15,0-3-3 16,0 0-1-16,3-2-4 15,0-3 1-15,3 0-2 16,0 0 0-16,0 0-6 16,3 3-1-16,3 0-2 15,3 2 3-15,0 3 0 0,0 0 1 16,2 3-3-16,-2 2 0 16,-3 3 2-16,0 0 2 15,-3 0 0-15,-3 2 2 16,-3-2 0-16,-3 0 1 15,0-2 0-15,0-1 0 16,-3-2 2-16,1-1 3 16,2-2 0-16,-3-2 0 15,3-4-5-15,3-2-1 16,0-2 1-16,3-3 2 16,3 2-5-16,3 0-3 15,3 3-2-15,3 1 3 16,-1 4-2-16,1 3-1 0,0 3 3 15,-3 4 2-15,0 1 0 16,-3 3-1-16,0 0-2 16,-6 2 1-16,-6-3 3 15,0-2 1-15,-3 0 1 16,-3-2 0-16,0-4-2 16,0-2 1-16,4-2 0 15,-1-4 1-15,0-2 0 16,3-2 0-16,3-4-2 15,3-1 1-15,3 1-4 16,3 4-2-16,3 2-5 16,2 5 0-16,1 3 4 15,0 6 2-15,-3 1 2 16,-3 4 0-16,-3 0 2 0,-3 4 1 16,-3-1-1-16,-6-4 1 15,-3 1-2-15,0-3-1 16,1 0 3-16,-1-6 2 15,3-2-2-15,0-8 3 16,3-2-2 0,3-3-4-16,3-3 0 15,6-3-2-15,0 6-2 16,3 5-2-16,3 3 1 16,2 2 1-16,-2 3-1 15,-3 3 6-15,0-1 1 16,-3 1 0-16,-3 2 1 15,-6-2 0-15,0 0 1 0,-3-1-5 16,0 1 1-16,0-3-38 16,3 0-14-16,0 3-80 15</inkml:trace>
  <inkml:trace contextRef="#ctx0" brushRef="#br0" timeOffset="2029.9861">12009 9962 84 0,'0'0'33'0,"-3"0"-18"0,6 0-5 16,-3 0 14-16,3 2-9 0,3 1-1 15,0 0-6-15,3-3 0 16,6 2-1-16,3-2 3 16,0 0-5-16,3 0 4 0,2 0 3 15,7 3-4-15,3-1-2 16,0-2 3-16,-1 3 2 15,1-3-4-15,0 3 1 16,0-3-1-16,-1 0 3 16,4 0-1-16,0-3 0 15,2 0-1-15,7 1 0 16,0-1 0-16,-4 1 0 0,-2-1 2 16,-3 0 1-1,-3 3-3-15,-1 0 0 16,1 0-3-16,3-2 0 15,-3-1-3-15,2 0-2 0,-2 1 3 16,3-1 0-16,2 0-1 16,4 1-2-16,0-1 1 15,-4 0-1-15,-5 3 2 16,3-2 1-16,0 2 1 16,-1-3 0-16,1 0-2 15,0 1-2-15,-3 2 1 16,-1 0-1-16,4 0 0 15,3 0 2-15,2 0-1 16,-2 0-1-16,-3 0 3 16,-3 0 0-16,2 0-1 15,-2 0-2-15,3 0 1 0,-4 0-1 16,1 0 0-16,0 0 0 16,0 0 0-16,2 0 2 15,4 0-1-15,0 0-1 16,-1 2 1-16,-2 1-1 15,3 2-3-15,-3-2 2 16,2 2 3-16,1-2 1 16,0 0-4-16,-1-1 1 15,4 1 0-15,6 0 0 16,-1-1 2-16,1 1 1 16,-6 0-1-16,-4-1-2 0,4 1 3 15,3-1 0-15,-1-2-1 16,4 0-2-1,5 0 1-15,4 0 1 0,3 0-1 16,-13 3-1-16,4-3 1 16,2 3-1-16,1-3 0 15,0 0 2-15,5 0-1 16,1 0 2-16,-1 0-2 16,-8 0-1-16,-1 2 1 15,4 1-1-15,-1-3 0 16,1 0 2-16,6 0-3 15,2 0 0-15,-2 0 1 16,5 0 2-16,-2 3-1 16,-1-1-1-16,-2-2 3 15,-4 0 2-15,1 3-2 0,5-3-2 16,-2 0 0-16,-7 0-1 16,-2 3-3-16,0-1 2 15,2-2 1-15,-2 0 0 16,-4 0 0-16,7 0 2 15,5 0-3-15,-2 0 0 16,-9 0 1-16,-1 3 0 16,1-3 0-16,0 3 2 15,2-3-1-15,4 0 2 16,2 0-4-16,4 0 0 0,-4-3 1 16,1 3 2-1,-4 0-1-15,1 0-1 16,0 0 1-16,-4 0-1 0,7 0 0 15,5 0 0-15,-2 0-3 16,-7 0 2-16,1 0 1 16,3 0 2-16,-4 0-1 15,1 0-1-15,2 0 1 16,10-3-1-16,-7 3 0 16,-8 0 2-16,2 0-3 15,-2 0 0-15,3 0 1 16,-4 0 0-16,4 0 0 15,5 0 0-15,1 0 0 16,-7 0 0-16,-2 3 2 16,0-3 1-16,2 0-4 0,4 0 1 15,-7 0 0-15,4 0 0 16,6 0 0 0,-4-3 2-16,-8 3-1 0,-1 0-1 15,4 0 1-15,2 0-1 16,-2 0 0-1,0 0 0-15,5 0 0 0,1 0 0 16,-4 0 0-16,-8 3 0 16,0-3 0-16,5 3 2 15,-5-1-1-15,3-2-1 16,-1 0 1-16,4 0-1 16,2-2-3-16,1-1 2 15,-9 0 1-15,-7 3 0 16,1 0 2-16,3 0 1 0,-4 0-4 15,4-2 1-15,-3-1 0 16,-4 0 0-16,1 1 2 16,3-1 1-16,3 3-4 15,2 0 1-15,-8 0-2 16,-3 0 0-16,-7 0 2 16,1 0 2-16,0 0-1 15,0-3 2-15,0 1-4 16,-1-1 0-16,1-2 1 15,0 0 0-15,0 2-9 16,0 0-4-16,5 1-4 16,4 2-3-16,0 0-2 15,-4 2 1-15,-5-2-32 0,0 3-13 16,0-6-34 0</inkml:trace>
  <inkml:trace contextRef="#ctx0" brushRef="#br0" timeOffset="2842.5641">21260 9980 148 0,'3'-3'55'0,"3"3"-30"0,6 0-21 16,-3 0 15-16,3 0 2 15,6 0 4-15,3 0-7 16,0 0-3-16,2 0-8 0,1 0-5 0,0 0 1 16,0 0-2-16,3 0 2 15,-3 0-4 1,-1 0 0-16,4 0-30 15,3-2-12-15,-3 2-42 16</inkml:trace>
  <inkml:trace contextRef="#ctx0" brushRef="#br0" timeOffset="3098.0353">21987 9954 64 0,'15'-3'24'0,"-6"3"-12"0,2 0 14 0,-2 0 20 16,0 0 4-16,0 0 5 0,6 0-19 15,3 0-9 1,0 0-16-16,0 0-7 0,0 0-3 16,2 0-1-16,4-3 0 0,3 3 0 15,0 0 2-15,0 0-3 16,-1 0 0-16,1 3-32 15,0 0-13-15,3-1-43 16</inkml:trace>
  <inkml:trace contextRef="#ctx0" brushRef="#br0" timeOffset="3262.3976">22677 9962 176 0,'15'-6'68'0,"-3"6"-36"0,12-2-35 16,-9 2 13-16,0 0-7 15,0 0-2-15,2 0 2 16,1 0 0-16,0 2-1 0,0 1-2 0,3 0 1 16,0-1-43-1,0-2-59-15,14 0 16 16</inkml:trace>
  <inkml:trace contextRef="#ctx0" brushRef="#br0" timeOffset="3400.3188">23374 9962 228 0,'30'-6'88'0,"-10"4"-48"0,22-1-47 0,-30 3 16 16,9 0-10-16,0 0 0 15,-3 0-6-15,-1 0-3 16,1 0-85-16,-3 3-38 0</inkml:trace>
  <inkml:trace contextRef="#ctx0" brushRef="#br0" timeOffset="4740.5079">11855 10123 104 0,'3'-5'38'0,"-1"-1"-20"0,1 4-10 16,-3 2 11-16,3-3-9 16,0 0-3-16,0-4-7 15,0 1-4 1,3 1-1-1,0 8 3-15,-3-1 1 16,-3-2 1-16,3 0 0 16,-3 0 0-16,3 3 6 15,0 2 4-15</inkml:trace>
  <inkml:trace contextRef="#ctx0" brushRef="#br0" timeOffset="6938.2872">11899 10115 206 0,'0'11'2'0,"0"2"-3"0,0 0 6 0,3 0 1 15,-3 3 2-15,0 3 0 16,0 5-2-16,0-3-1 15,0 2-3-15,0 1-2 16,0 3 1-16,0 2 1 16,0 0-1-16,0 8-1 15,0 0 1-15,0 0-1 16,0-5 0-16,-3 0 0 16,3 2 4-16,-3 0 2 15,0-2 0-15,0-3 1 0,0 0-4 16,3 0 0-16,0 1-1 15,0-1 1-15,-3 5 4 16,3 3 4-16,-3 0-6 16,3 0-3-16,-3-5-1 15,0 0-1-15,0 7 2 16,0-4 1-16,0-3-1 16,3-1-2-16,0-2-2 15,0 0 1-15,-3 1 3 16,3-4 1-16,0 6 3 15,0 5 3-15,0-3-2 16,0 1 1-16,0-6-5 0,0-3 0 16,0-2 1-16,0 2 0 15,0 4-2-15,0-4-2 16,0-2 3-16,0 0 0 16,0-3-1-16,0 0-2 15,0 0 3 1,0 0 0-16,0 0-1 0,0-2 1 15,0 7-2-15,0 4-1 16,3-1 1-16,0 0 1 16,-3 0-1-16,3-5-1 15,3-1 1-15,0 1-1 16,0 0 0-16,-3 3 2 16,3-4 3-16,-3 1 2 0,6 0-8 15,0 0-4-15,-3 0 3 16,0 2 2-16,-3-2-1 15,0 8 0-15,0-3 1 16,0 0 2-16,0 0-3 16,0 0 0-16,0 0 1 15,0-2 0-15,0 7 0 16,-3-2 2-16,0 0-3 16,3 7 0-16,-3-2 1 15,0 0 2-15,0 3-1 16,0 2-1-16,0 1 1 15,0-6-1-15,0 2 0 16,0-4 2-16,0-1-1 16,0 1-1-16,-3-6 1 0,3 0-1 15,-3 0 2-15,3 3 1 16,0-3 1-16,0 2 0 16,-3 1-2-16,0 5-2 15,3 0 3-15,0 3 0 16,0 0-1-16,-3-3-2 15,3-3 5-15,-3-2 1 16,-6 0-2-16,3-1-1 16,0 4 1-16,3-1 0 15,0 6-2-15,0 2-2 16,0-2 1-16,0-6 1 16,0 1 1-16,0-1 1 0,3 6 0 15,-6-3 0-15,6 0-2 16,-6 0-2-1,6 0 3-15,-6-3 2 0,9 11-4 16,0 0-3-16,0 0 1 16,0-5 2-16,0 0 0 15,0-3 2-15,-3-3-2 16,9-2-1-16,-9 2 3 16,9 3 2-16,-3 3-2 15,0-3-2-15,-3 5 0 16,0-2 1-16,0 2-1 15,0-5 2-15,0-2-2 16,0 10-1-16,0-11 1 16,-3 1 1-16,3-4-1 0,-3 1 2 15,3 0-2-15,-3 0 2 16,0-3-4 0,0 10 0-16,3-2 1 0,-3 0 2 15,0 3-1-15,0-5-1 16,0 4 3-16,0-4 0 15,0-4-1-15,3 4-2 16,0-1 1-16,-3 3-1 16,0 0 0-16,0 0 2 15,0 0-1-15,0-2-1 16,0-4 3-16,0 1 0 0,0 5-4 16,0 0-1-16,-3-2 1 15,0-1 2-15,3 3 0 16,0 0 2-1,0-2-4-15,-3 2 0 0,3 0 1 16,-3 0 2-16,3-3 1 16,-3-2 1-16,3 0-2 15,0 2 1-15,0 0-4 16,0-5 0-16,0 1 1 16,0-1 0-16,-3 0 0 15,3 0 2-15,0-3-3 16,0-2 0-16,0-3 1 15,0 3 0-15,0 3 0 16,0-6 0-16,0 3 0 16,0-3 0-16,0 0 0 0,0-3 2 15,0 4-3-15,0-4 0 16,0-5 1-16,0 9 0 16,0-7 0-16,3 4 0 15,0-3 0-15,0 5 0 16,0-3-5-16,0 6 1 15,0-3 4-15,0 6 4 16,-3-3-3-16,3-3-1 16,0-3 0-16,0 4 2 15,0 1-3-15,-1-1 0 16,1-4-1-16,0 1 0 16,-3-4 4-16,3-1 1 15,-3 4-1-15,3 1 1 0,-3-3-4 16,0-1-2-16,3 9 2 15,-3-5 2-15,0 2-2 16,0-2 0-16,0-6 1 16,3 5 0-16,-3-5 0 15,0 9 0-15,0-4 0 16,0-5 2-16,0 6-3 16,0-1 0-16,0-2 1 15,0 0 0-15,0 5-5 16,0 1 1-16,0 1 4 15,0-4 2-15,0-3-3 16,0 2 1-16,0 3 2 0,3-5 3 16,-3 0-4-16,0 3-3 15,0 2-2-15,0 5 3 16,0-7 0 0,0 2 3-16,3-2 1 0,-3-1 1 15,0-5-5-15,0 6-1 16,3-3 1-16,-3 0 0 15,3-1 1-15,-3-1 0 16,3-1 0-16,0 0 0 16,-3 0 0-16,3 1 0 15,-3 1 0-15,3-4 2 16,0 5-6-16,0-13 1 16,0 10 3-16,-3 0 2 15,3-2-3-15,-3-3 1 16,3-1 0-16,-3 4 0 15,0 2 0-15,0 1 0 16,0-7 0-16,0 7 2 16,0-4-3-16,0-2 0 0,0 0-1 15,0-3-2-15,0 3-2 16,3 3-1-16,0-6-18 16,0-2-9-16,3 5-20 15,9-6-6-15,-3-2-50 16</inkml:trace>
  <inkml:trace contextRef="#ctx0" brushRef="#br0" timeOffset="7700.6675">12054 18076 116 0,'-3'0'46'0,"6"6"-24"0,-6-12-19 0,3 1 10 15,0 5 11-15,0 0 10 16,0 0 2-16,0 0 0 15,0 0-19-15,0 11 3 0,0-3 1 0,0 5-5 16,0 0-1-16,0 6-5 16,-3 2-1-16,3 3 1 15,-3 2 1-15,0 0-8 16,0 1-3-16,0-1-1 16,0-2 0-16,3-3-21 15,0-2-8-15,0-3-25 16,0 2-10-16,0 1-31 15</inkml:trace>
  <inkml:trace contextRef="#ctx0" brushRef="#br0" timeOffset="7898.5018">12036 18598 176 0,'-6'13'68'0,"9"-5"-36"0,-3 2-33 0,3-2 12 15,0 5 6-15,0 1 4 16,-3 12-7-16,0-7-1 16,0 7-7-16,3-5-4 0,0-2-1 15,0-6-26-15,0 0-8 16,-3 1-58 0</inkml:trace>
  <inkml:trace contextRef="#ctx0" brushRef="#br0" timeOffset="17234.9243">20918 9506 96 0,'3'0'38'16,"0"0"-20"-16,0 0-6 0,-3 0 16 15,3 0-1-15,0-2 2 16,0-1-5-16,-3-2-1 15,-3 0-12-15,0-3-2 0,-6 2-2 0,-3 1 3 16,0 5 4-16,-3 3 1 16,-2 5 0-16,-4 2-7 15,0 6-5-15,-3 13-5 16,6 3 1-16,0 0-1 16,9-3-2-16,3 0 0 15,9-5 0-15,6-3 0 16,3-5 0-16,0-3 5 15,3-8 1-15,3-5 2 0,3-5 0 16,0-8-2-16,-4-14-2 16,-2-2 1-1,-3-3-1-15,-3-2-3 0,-3 0 2 16,0-9-4-16,-3 1-1 16,-3 2 0-16,-3 1 4 15,0 2 1-15,-3-3 3 16,0 8-1-16,0 8-1 15,0 1 7-15,0 9 5 16,0 4-6-16,3 15 1 16,3 8-2-1,0 8-3-15,3 11 2 16,3 5-1-16,0 8 3 16,3 3-3-16,0 10 0 0,0-5-1 15,6-3 1 1,0-7-4-16,3-6 0 15,-3-11-23-15,2-5-10 0,1-10-64 16,0-9-37 0,-3-4 61-16</inkml:trace>
  <inkml:trace contextRef="#ctx0" brushRef="#br0" timeOffset="17594.6183">21106 9501 156 0,'-12'-2'57'0,"12"4"-30"0,-3 3-23 0,3 1 13 15,3 2-4-15,0 2 2 16,3 4-4-16,0 7 1 16,0 3-7-16,0-3-3 0,0-3 1 15,-1 1-2-15,-2-9 2 16,0 1 7-16,0-6 3 15,-3 0 9-15,-3-12 8 16,3-4-9 0,0-5-14-16,0-2-4 0,3-1-3 15,3-2 0-15,0-3-3 16,9 0 2 0,0 6 1-16,0 2 2 15,-3 3-6-15,0 5 1 16,0 2-19-16,0 4-8 0,-1 2-33 15,1 2-12-15,0 4-10 16</inkml:trace>
  <inkml:trace contextRef="#ctx0" brushRef="#br0" timeOffset="18031.7178">21377 9459 168 0,'-12'-5'66'0,"9"5"-36"0,-6 0-18 16,6 2 21-16,-3 4-17 16,-3 1-6-16,0 4-6 15,0 2-4-15,0 6 1 16,3 5-1-16,0 7 0 0,3-4 0 0,3-3 0 16,3-3 0-16,3-5 0 15,0 0 0-15,3-9 0 16,3-1 0-16,0-9 0 15,0-7 4-15,0-9 5 16,0 0-7-16,-4-2-1 16,1 0-1-16,-3 0 2 15,-3 0-1-15,0 5 2 16,0 3 4-16,-3 2 4 16,0 3-4-16,0 6-2 15,0 2 0-15,0 5-1 16,3 5 0-16,0 4 0 0,0 4-7 15,0 9 0 1,6-9 3-16,0 3 4 16,3-5-10-16,0 0-5 0,0-5-26 15,0-6-11-15,0 0-30 16,-1-13-31 0,1-8 40-16</inkml:trace>
  <inkml:trace contextRef="#ctx0" brushRef="#br0" timeOffset="18483.7719">21567 9472 152 0,'-3'0'57'0,"3"0"-30"0,0 5-21 15,0 1 17-15,0 4-5 16,0 6-1-16,0 5-1 0,0 8 0 16,3-5-8-16,0 3-1 0,3-6 0 15,0-3-6-15,3-2 0 16,-3-3-1-16,3-5 2 15,3 0-1-15,0-8 2 16,2 0-4-16,-2-5-2 16,-3-8 2-16,0 2 0 15,-3 3 1-15,-3 3 0 16,0 0 0-16,-6 2 2 16,3 8-3-16,3 1-2 15,-3 2-1-15,3 0 3 0,0-1 0 16,3 1 3-16,0-2-1 15,0-1 2-15,3-5 4 16,0 0 6-16,0-3 4 16,0-10 4-1,0-5 0-15,0 2 2 0,-4-3-11 16,-2 1-2-16,-3-3-6 16,-3 2-1-16,0-2-3 15,-2 5-3-15,-1 3-14 16,3 2-6-16,0 3-24 15,0 3-9-15,0 2-46 16,3 1-24 0,0 2 60-16</inkml:trace>
  <inkml:trace contextRef="#ctx0" brushRef="#br0" timeOffset="18697.9373">21838 9480 152 0,'-3'0'57'0,"6"0"-30"0,-3 3-25 0,3 2 14 16,-3 3 7-16,0 2 6 16,0 6-7-16,0 16-2 15,0-3-12-15,0-2-3 0,0-1-1 16,0-5-5-16,3-2-1 16,-3-3-8-16,0-3-2 15,0-5-64 1,3-3-48-16,-3-7 43 15</inkml:trace>
  <inkml:trace contextRef="#ctx0" brushRef="#br0" timeOffset="18859.9365">21829 9361 232 0,'-12'-19'88'0,"12"33"-48"0,0-6-49 16,0-11 14-16,0 3-12 15,3 3 0-15,0 2-37 0,3 0-13 16,0 6-24 0,0-1-10-16</inkml:trace>
  <inkml:trace contextRef="#ctx0" brushRef="#br0" timeOffset="19249.6349">21954 9517 132 0,'0'24'52'0,"0"-8"-28"0,3 16-6 0,-3-17 18 16,3 1-9-16,-3 3-1 15,0-3-13-15,0-3-5 16,3 0-5-16,-3-2-5 0,3-3 1 16,-3-3 5-16,0-5 2 15,0 0-7-15,0-3-4 0,0-5-2 16,0-5 1-16,0-5 4 15,3-1 3-15,3 1-2 16,0-1 0 0,3 1-1-16,3-1 0 15,3 3 2-15,-1 3 2 0,4 2 3 16,-3 6 2-16,3 5 1 16,-3 3 2-16,0 5 1 15,-3 2 1-15,-3 11-2 16,-3 6-1-16,0-3-5 15,-4-6-3-15,1 1-5 16,0-3 0-16,0-3-27 16,0-3-11-16,0-4-56 15</inkml:trace>
  <inkml:trace contextRef="#ctx0" brushRef="#br0" timeOffset="19713.2923">22302 9493 148 0,'-15'6'55'0,"9"1"-30"0,-5 4-18 0,5-3 13 16,-3 3 1-16,0 10 4 16,0 5-4-16,3-2-1 15,0 0-11-15,3-3-5 0,6-2-3 16,3-1-4-16,3-5 2 15,0-2 3-15,3-6 3 16,-1-2-4-16,1-6-1 16,-3-2-2-16,0-3-2 15,-3-8 5-15,0-5 1 0,0 0-3 16,-3 2 1-16,-3 3 0 16,6 0 0-16,-3 3 0 15,-3 3 0-15,3 2-3 16,3 8-2-1,0 5 0-15,6 14 3 16,0-1 3-16,-3 3 20 16,0 6 8-16,-6-1 5 15,-6 3 2-15,-6 3-8 16,0-6-5-16,-3-4-11 0,-3-4-3 16,-6-2-3-16,3-5-1 15,-3-3-28-15,4-11-9 16,-1-5-26-16,6-5-11 15,3-6-49 1</inkml:trace>
  <inkml:trace contextRef="#ctx0" brushRef="#br0" timeOffset="20346.1383">23002 9501 132 0,'-15'-10'52'0,"15"4"-28"0,0 1-8 0,-6 5 18 16,6 0 6-16,-6 0 3 0,-3 0-17 16,-6 5-5-1,6 3-13-15,-6 5-7 0,0 6-2 16,-2 15 1-16,2-4 2 0,3 1-3 16,3-4 0-16,9 2 1 15,6-5 0-15,3-3-14 16,3-5-5-16,3-6-21 15,-1-2-10-15,1-3-37 16</inkml:trace>
  <inkml:trace contextRef="#ctx0" brushRef="#br0" timeOffset="20733.6846">23160 9562 164 0,'-6'-8'63'0,"0"3"-34"0,-3 2-16 0,3 3 17 16,3 0-4-16,-6 0-1 15,0 3-9-15,-3 5-5 16,-6 5-6-16,3 8 1 0,-3-2 0 16,1 2 0-16,8 3-1 15,0-1-3-15,3 1-2 16,0-5 1-16,15-3-1 16,3-3 0-16,-3-5 0 15,8-3-3-15,1-8 2 16,-3-2-1-16,6-3 0 15,-6-2 2-15,-3-4 0 16,-3-4 4-16,0-9 2 0,-3 6 0 16,-6 0 1-16,6 5-4 15,-6 3-2 1,0 5-3-16,0 3-1 0,0 5-5 16,0 16-2-16,0 2 9 15,2 1 5-15,1 2-1 16,0-3 0-16,3 1-6 15,3-3-2-15,0-3-31 16,0-2-12-16</inkml:trace>
  <inkml:trace contextRef="#ctx0" brushRef="#br0" timeOffset="21112.4768">23317 9567 148 0,'0'6'57'0,"3"2"-30"0,-3 10-5 0,0-5 20 16,0 3-5-16,0 0 1 15,0 0-16-15,0 0-5 16,0-6-10-16,0 4-5 0,0-6 1 16,0 0-2-16,0-8 2 15,0 0-7-15,6-8-1 16,3-11 2-1,0-2-3-15,0 0-1 16,3 0 1-16,0 2 4 0,-3 1 3 16,12 2 2-16,-7 5-1 15,1 6-2-15,3 5 7 16,-3 13 5 0,-6 0-2-16,0 8 2 0,3 3-7 15,-6-3-3-15,-3 1-6 16,9-7 0-16,-6-1-29 15,-3-4-11-15,6 1-34 16,-4-6-49 0,4-5 37-16</inkml:trace>
  <inkml:trace contextRef="#ctx0" brushRef="#br0" timeOffset="21414.2175">23615 9533 172 0,'0'-3'66'0,"3"6"-36"0,3 2-26 0,0 1 15 15,0-1 4-15,-3 13 3 16,9-4-2-16,-3 7-1 16,0-3-12-16,-1 1 0 0,4-3 0 15,0-3-4-15,-3-3 1 16,6-4-1 0,0-4 3-16,-6-4 1 15,0-4-1-15,3-4-1 16,-6-6-5-16,0-3-3 15,3-2 0-15,-4 0-1 16,1 0 0-16,-6 5 2 0,9 0-8 16,-9 3-1-16,0 2-27 15,6 6-13-15,0 0-19 16,0 2-10-16,3 3-13 31</inkml:trace>
  <inkml:trace contextRef="#ctx0" brushRef="#br0" timeOffset="21768.1904">23990 9499 152 0,'3'-3'57'0,"-3"3"-30"0,0 3-7 16,0-3 19-16,0 0-2 15,-3 2 3-15,-6 3-16 16,0 3-4-16,-9 3-12 16,6 8-5-16,-3 7-2 0,1-2 1 15,2-3 1-15,3 3-1 0,6-3-2 16,3-3-2-16,0-4 1 15,3-1 3 1,9-8 1-16,-3-2-4 0,8-3 1 16,-5-5 0-16,0-11 0 15,-3 2 0-15,3-4 0 16,-3 2 0-16,-3 3 0 16,0 2 0-16,-3 3 2 15,0 3 3-15,0 2 2 16,-3 9-1-16,9 7-1 15,-3 0-3-15,0 3-2 16,3 0 1-16,0-3 1 16,-1 3-12-16,1-5-6 15,3-1-29-15,0-2-11 16,0 0-53-16</inkml:trace>
  <inkml:trace contextRef="#ctx0" brushRef="#br0" timeOffset="22041.4835">24276 9522 200 0,'-9'-8'77'0,"9"6"-42"0,0-4-12 15,-3 6 24-15,-3-2-11 16,3 2-1-16,-6 0-20 16,-3 5-7-16,0 0-5 15,-3 3-3-15,9 0 1 0,0 3-4 16,3 7 0-16,3 4-1 0,6-1 0 15,-3 0 3-15,0-3 0 16,0 4 5 0,-3-4 2-16,-3 1 6 15,-3-6 5-15,-6 0-7 0,3-2-3 16,-2-1-42-16,-1-2-18 16,0-3-80-1</inkml:trace>
  <inkml:trace contextRef="#ctx0" brushRef="#br0" timeOffset="25373.7198">14423 13123 120 0,'0'0'46'0,"0"0"-24"0,0 3-15 15,0-3 15-15,0 0 9 16,3 3 5-16,0-1-1 16,0 1 1-16,-3-3-20 15,0 5 6-15,0-2 2 0,0 2-1 16,-3 3 0-16,0-3-8 15,0 1-2-15,0-1-3 16,0-2-1-16,0-1-1 16,3-2 2-16,0 0-1 15,0-2 0-15,0-1-3 16,3 0-1-16,0 1-8 16,3-1 0-16,0 3 1 15,0 0 1-15,0 3-2 0,0 2 2 16,0 0-1-16,0 1-2 15,-6 1 20 1,-3 1-2-16,0 0 2 16,-3-2-4-16,0-4-2 15,0-2-4-15,0-5 1 16,-3-3-2-16,3 0 0 16,0 0-6-16,6-2-1 15,0-1-2-15,3 3 3 16,3 0-5-16,0 3 2 15,3 2-3-15,0 3 2 16,0 3 3-16,-3 0 1 16,-3-1 5-16,-3 3 2 15,-3-2 2-15,0 5 0 16,-3 3-2-16,0-6 1 0,-3-2 0 16,3-3 1-16,0 0-4 15,-3-6-1-15,3 1-1 16,3-3-2-16,0 0-2 15,3-2-1-15,3 2-3 16,3 0 1-16,0 2-2 16,3 4 2-16,0 2 1 15,0 2-1-15,-3 4 4 16,-3 2 2-16,-3 0 4 16,-3-1 2-16,-3 7-1 15,0-9-1-15,-3 6-1 16,0-4 0-16,-3-4-2 0,1-6 1 15,-1-2 0 1,3-3 1-16,3 0-5 0,3-5-1 16,0 0-4-16,9 0-1 15,3-1-1-15,0 4 0 16,0 5 0-16,2 2 2 16,1 6 2-16,0 2-1 15,-3 3 6-15,-6 0 1 16,-3 0 6-16,-3 0 5 15,0 0-3-15,-3-3 0 16,-3 0-2-16,0-2 0 16,-3-3-7-16,4-3 0 15,2-2-1-15,0-3 0 0,6 0-9 16,3-3-2-16,3 3 1 16,0 0 4-16,-1 3-4 15,1 3 2-15,0 2 2 16,0 2 3-16,-3 1 4 15,0-1 2-15,-3-2-12 16,0 0-4-16,0 0-43 0,6 3-17 16,3-3-73-1</inkml:trace>
  <inkml:trace contextRef="#ctx0" brushRef="#br0" timeOffset="26563.1397">14456 13102 148 0,'-3'-2'55'0,"3"2"-30"0,0 0-12 16,0 0 17-1,0 0-9-15,0 0 1 16,0 0-9-16,3 0-3 0,3 0-5 16,0 0 1-16,3 0 0 0,0 2 2 15,3 1 2-15,0-1 1 16,3-2 3-16,-1 3-3 15,1 0 1-15,3-3-1 16,3 2 3-16,0 1-3 16,3 0-1-16,-4-1 0 15,4 1 1-15,-3 0-1 16,0-1 1-16,3 1-4 16,0 0-2-16,-4-1-2 15,4 1-3-15,0 0 5 16,6-1 1-16,-3-2 0 0,2 0-1 15,1 0-1-15,-3 0 0 16,-3 3 0-16,2-1 0 16,1 1-2-16,-3-3 1 15,3 0 0-15,-3 0 1 16,0 3-2-16,-1-1-2 16,-2-2 1-16,0 0 1 15,0 0 1-15,-3 0 1 16,0 0 0-16,2 0 0 15,1 0-2-15,0 0-2 16,3 0 1-16,0 0-1 0,-1 0 0 16,-2 0 0-16,0 0 0 15,-3 0 0-15,-3 0 2 16,0 0 1-16,-3 0-1 16,0 3-2-16,0 0 1 15,-1-3 1-15,1 0-1 16,0 0-1-16,-3 0 3 15,0 2 0-15,0 1 1 16,0-3 0-16,0 3-2 16,-3-3 1-16,0 0 0 15,0-3 1-15,-6 0-2 16,0 1-2-16,0-1-19 16,0 0-10-16,0-2-32 15,0 2-11-15,0-2-72 16</inkml:trace>
  <inkml:trace contextRef="#ctx0" brushRef="#br0" timeOffset="26994.2716">15513 12988 192 0,'-3'-5'74'0,"6"5"-40"0,-3 0-29 0,0 0 17 16,0 0-10-16,0 0 1 15,3 3-6-15,6-1-2 16,3 1-2-16,-1 2-3 0,4 3 3 0,0 0-2 16,3 3-1-16,-3-1 1 15,0 1-1 1,0 2 0-16,3-2 0 0,-7-1 0 15,-2 1 2-15,-3 0 1 16,-3-1 1-16,-3 3 6 16,-3 6 6-16,-3-1 1 15,-3 4-1-15,-2-1-4 0,-4 3 0 16,3-3-3 0,-3-3 0-16,0-2-3 15,0-3-1-15,3-2-6 0,3-3 1 16,3 0-5-16,0-6-1 15,6 1-30-15,3 0-14 16,3-3-32 0,6-3-52-1,3-2 31-15</inkml:trace>
  <inkml:trace contextRef="#ctx0" brushRef="#br0" timeOffset="27596.3073">16060 13245 168 0,'-9'8'63'0,"4"-3"-34"0,-16 3-19 0,12-2 17 16,-6 4-7-16,-3 3-1 0,-3 1-9 15,0 1-2-15,1 4-4 16,2-3-1-16,3-3 1 0,3-2-2 15,0-3-2 1,3 0-26-16,3-3-10 0</inkml:trace>
  <inkml:trace contextRef="#ctx0" brushRef="#br0" timeOffset="27818.9186">15810 13232 188 0,'-3'-5'71'0,"6"5"-38"0,0 0-39 0,-3 0 12 16,6 5 2-16,0 0 7 16,3 6 6-16,6 2 4 15,3 5-13-15,3 4 2 0,0 1 2 16,8-4-4-16,1-1 1 16,0 1-8-16,0-3-3 15,-4-3-8-15,-2 0-4 16,-3 1-107-1</inkml:trace>
  <inkml:trace contextRef="#ctx0" brushRef="#br0" timeOffset="29203.4528">14402 13171 124 0,'6'-3'49'0,"-6"-10"-26"0,0 5-27 16,0 8 58-1,-3 0-15-15,3-2-10 16,0 2-5-16,0 0-15 16,0 0-5-16,0 0-1 0,0 15-4 15,3 4-4 1,-3 2 0-16,3 6 5 15,-3 2 2-15,0 2 4 16,0 1 3-16,0 0-4 16,0 2-3-16,0 3-1 15,0 0 1-15,0 11 1 16,0 0 1-16,-3-3 0 16,3-3 0-16,-3 6-2 15,0-9 1-15,0-2 2 0,1 0 4 16,-1-2-9-16,0-1-2 15,0-2 7-15,3 0 4 16,3 5-2-16,-3-3-2 16,3-2-2-16,-3 0 0 15,0-3 0-15,0 0 1 16,0 5-2-16,0-7 1 16,-3-4 4-16,0-1 4 15,0-1-2-15,-3-3 0 16,6 1-1-16,0-1 0 15,0 1-2-15,0-1-1 0,0 4-1 16,0-4 0-16,0 1-5 16,0-1 1-16,0 1 4 15,0-6 2-15,0 0-2 16,0-2-3-16,0-3-5 31,-3-3-26-31,-3-8-13 0,3 1-69 16,0 4-53-1,-3-7 61-15</inkml:trace>
  <inkml:trace contextRef="#ctx0" brushRef="#br0" timeOffset="29546.4005">14271 14322 209 0,'3'5'25'16,"3"3"-1"-16,0 3 3 16,3 5-4-16,0 2-2 15,3 3-11-15,3-2-4 0,0-3 0 16,0 2 8-16,-3-2 3 16,0 3 0-16,0-11 2 0,-4-1-1 15,1-7 0 1,0-2-3-16,3-3 1 0,0-6-3 15,3-5 0-15,0-5-10 16,0-3-1-16,0 3 0 16,-3 2 1-16,-4 4-8 15,-2 1-2-15,0 1-29 16,-6 5-14-16,0-2-78 16,0 10-36-1,-3-6 84-15</inkml:trace>
  <inkml:trace contextRef="#ctx0" brushRef="#br0" timeOffset="30739.6665">14527 14198 148 0,'-2'-3'55'0,"4"6"-30"0,-2-3-29 16,0 0 60-16,6 5-16 15,0 0-12-15,0 0-7 16,3 6-14-16,3 0 9 0,0 2 4 0,0-3-4 16,3 1-1-16,0 0-7 15,0-1 0-15,-3-2-5 16,-1 3 0-16,-5-3 1 16,3 0 0-16,-3-3-2 15,0 0-2-15,-3 0-2 16,0-2 1-16,-3-3-28 15,0 0-10-15,0 0-23 16,0 0-6-16,0 0-26 16</inkml:trace>
  <inkml:trace contextRef="#ctx0" brushRef="#br0" timeOffset="31199.6263">14763 14216 176 0,'0'-8'68'0,"0"8"-36"0,3-3-31 0,-3 3 16 16,0 0 6-16,0 0 6 16,0 0-7-16,0 0 0 15,0 6-13-15,0-1-3 0,0 0 0 16,0 1-3-16,-3-1-2 16,0 0 0-16,0 1-1 0,3-4 0 15,0 3 2 1,0-2-3-16,0 0 0 15,0-3 1-15,0 0 2 16,0 0-3-16,0 0 0 16,0 0 1-16,0 0 0 15,0 0 0-15,-3 0 2 0,0 0-1 16,0 2-1-16,0 4 7 16,0-1 3-16,0 0-1 15,-3 3 2-15,-3 8-2 16,-6 5 0-16,-3 8 3 15,-3 3 3-15,1 13-4 16,-1-5-1-16,0-3-4 16,3-3 1-16,0-2-4 15,3-3 0-15,0-2-1 0,3-6-2 16,4-5-2-16,-1-3-1 16,3-3-14-16,3-10-59 31,0-2-14-31,6-6-32 15</inkml:trace>
  <inkml:trace contextRef="#ctx0" brushRef="#br0" timeOffset="32944.304">15182 13914 192 0,'-6'-5'74'0,"9"8"-40"0,0-3-38 0,0 0 13 15,0 2-1-15,3 1 3 16,0 0 5-16,0 2 2 15,-3 0-9-15,0 1 8 0,-3-1 3 16,-3 0-2-16,-3 0 2 16,0 1-7-16,-3-4-3 15,3 1 8-15,0-3 3 16,0-3-7-16,0-2-1 0,3-3-5 16,3-2 0-16,3-1-7 15,0 3-3-15,3 0 1 16,3 3 2-16,0 0-5 15,0 5 1-15,3 2-1 16,-3 4 2-16,-3-1 1 16,-3 3 3-16,-3 0 8 15,-3 0 3-15,-3 0-4 16,0-1-1-16,-3-1-2 16,0-1 1-16,0-5 2 15,0-3 2-15,0-2-5 16,3 0-2-16,3-3-2 15,3 0-2-15,3 0-6 16,3 0-1-16,6 3 1 0,0 2 3 16,0 6 0-16,0 5 1 15,-3 2 0-15,-3 4 0 16,-3 1 11-16,-3 1 3 16,-3-2-1-16,-3-1 1 15,-6-3-3-15,0-2 2 16,0-2-4-16,-3-4-2 15,3-4 0-15,1-4-1 16,2-2-2-16,0-2 1 16,6-3-7-16,6-1 1 15,6 1-6-15,3 2-1 16,2 4 2-16,1 4 5 0,3 6 0 16,0 4-1-16,-3 4 3 15,-3 0 0-15,-3 2 3 16,-3-3 1-16,-3-2 3 15,-9 0 1-15,-3-2-3 16,-3-4-1-16,-3-2 1 16,0-2 0-16,0-6-2 15,3-3 1-15,3 1-4 16,3-4 0-16,3 1-4 16,3 2-1-16,6 1-2 15,3 2 2-15,3 3-1 16,0 5 2-16,-3 5-2 15,0 3 2-15,0 2 5 0,-3 1 4 16,-6 0 1-16,0-3 0 16,-3-3 1-16,-3-2 3 15,0-3-4-15,-3-3-3 16,3-5-1-16,0-3 1 16,0 1-1-16,3-3-1 15,3-1-2-15,0 4-1 16,3 2-1-16,0 0 3 15,0 3-5-15,0 2 2 16,0 3 2-16,-3 0 3 16,-3 3 0-16,0-1 2 15,-3 1 0-15,0-3 1 16,0 0-5-16,3 0-1 0,0 0-28 16,0 0-12-16,3 0-76 15,6 5-31-15</inkml:trace>
  <inkml:trace contextRef="#ctx0" brushRef="#br0" timeOffset="34559.0277">15307 13914 72 0,'-15'-2'27'0,"15"2"-14"0,0 0 0 0,0 0 14 16,0 0-9-16,0 0-2 15,0 0-1-15,0 0 1 16,0 0-3-16,0 0 0 0,0 0-3 16,0 0 1-1,0 0 7-15,9 0-10 0,-3 0 1 16,3 0 1-16,0-3-6 15,3 1 0-15,0-1 0 16,6 3 2-16,0-3-1 16,6 3 2-16,-1 0-2 15,1 0 2-15,3 0-4 16,0 0 0-16,3 3 1 16,-1 0 0-16,-2-1 0 15,3 1 0-15,3-1 0 16,-4 1 0-16,-2-3 2 15,3 0 1-15,3 0 1 16,-1 0 0-16,1 0 0 0,-3 0 0 16,0 0-2-1,-1-3 1-15,1 3-2 16,-3 0 2-16,0 0-2 0,0 0 0 16,-1 0-1-16,-2 0 2 15,0 0-3-15,0 0-2 16,0 0-3-16,-4 0 1 15,1 0 1-15,3 0 0 16,0 0 0-16,-3 0 2 16,0 0 1-16,-1 0 3 15,1 0-5-15,0 0-1 16,-3 0 2-16,0 0 1 16,3 0-1-16,-1 0-2 15,1 0 1-15,0 0-1 16,-3 0-3-16,3 0 2 0,0 0 1 15,-3 0 2-15,2 0-1 16,1 0 2-16,-3 0-2 16,0-2 2-16,-3-1-2 15,-3 3 2-15,0-2-2 16,-3 2-1-16,-1-3-4 16,1 3-2-16,0 0-50 15,0 0-20-15,3 3-44 16</inkml:trace>
  <inkml:trace contextRef="#ctx0" brushRef="#br0" timeOffset="35416.5362">16772 13925 132 0,'-3'-3'52'0,"3"3"-28"0,0 0-26 16,0 0 9-16,0 0-1 15,0 0 3-15,0 6 2 16,0-1 1-16,3 3-6 0,-3 2-6 0,0 4-3 15,3 2 4 1,0 10 1-16,-3 1 0 16,0-1-2-16,0 3 1 15,0 0 1-15,0 0 3 16,0 3 2-16,0-3-3 0,0 0-1 16,0 0-1-16,0 3-2 15,0 2 3-15,0 1 0 16,3 7-1-16,0-2-2 15,-3-3 1-15,3-3-1 16,-3 1 0-16,0 4 2 16,0-2 3-16,0-5 2 15,0 0-1-15,0 0-1 0,0-1-1 16,0 1 2 0,0-3-3-16,0 11 0 15,0-3-1-15,0-3-2 16,0-4 1-16,0-4 1 0,0 0-1 15,0-2-1-15,0 5 1 16,0-2-1-16,0-3 2 16,0-1 1-16,3-1 1 15,0-1 0-15,-3 0-2 16,0 3-2-16,3-3 1 16,-3 0-1-16,0-2 2 15,0-1 3-15,0 3 0 16,0 6 0-16,0-3-6 15,3-1 1-15,-3 1 0 16,3-3 2-16,0 3 1 16,-3-5 1-16,3-1 0 15,-3 3 2-15,0-5-3 0,0-2-2 16,0-14-14-16,0 0-4 16,0 0-88-1</inkml:trace>
  <inkml:trace contextRef="#ctx0" brushRef="#br0" timeOffset="36659.3235">15194 13996 64 0,'0'0'27'0,"-3"3"-14"0,0 0-2 16,3-3 10-16,0 2-5 15,0 4-1-15,0-1-7 16,0 6-3-16,0-1 0 16,0 3-1-16,0 6 4 15,-3-3 3-15,3 5-2 16,0 0 0-16,0 6-1 16,3-4 0-16,0 1-4 15,0-3-3-15,0 1 2 0,0-1 2 0,0 3 2 16,0-1 3-16,-3 1 1 15,0 3-1-15,0-4-1 16,0 7-1-16,0-1 2 16,0 0-3-16,3-3 1 15,0 1-7-15,0-4-1 16,0 1 0-16,-3 0 2 16,3 0-1-16,0-3-1 15,-3 3 1-15,0-3 1 0,0 0 1 16,0 0 3-1,0 1-1-15,0-1 2 16,0 0-2-16,3 0 0 0,-3-2-3 16,3-1-2-16,-3 1 1 15,3 2-1-15,0 5 0 16,-3-2 2-16,3 0-1 16,-3 0 2-16,0-1-2 15,0-1-1-15,0-1 1 16,0 0-1-16,0-5 0 15,0 5 0 1,0-2 0-16,0-1 0 16,0-2 0-16,0 0 0 0,0 0 2 15,0 0-3-15,0-1 0 16,0 1 1 0,-3 0 2-16,3 0-1 15,-3 0-1-15,0 0 3 0,0 0 2 16,3 2 2-16,0 3 3 15,0 1-3-15,0-4 1 16,0 1-7-16,0-9-1 16,3 3 2-16,-3-5 1 15,3 0-15-15,-3-2-6 16,0-6-38-16,0 2-13 16,0 1-27-1</inkml:trace>
  <inkml:trace contextRef="#ctx0" brushRef="#br0" timeOffset="37460.5326">15161 15568 48 0,'-2'3'19'0,"2"-3"-10"0,0 0 11 16,0 0 16-16,0 0 7 0,0 0 4 15,5 2-14-15,1 1-6 16,3-3-6-16,3 0-2 16,0-3-10-16,0 1 3 0,6-4 4 15,6 1-4-15,0 0-2 16,-1 0-1-16,4-1-1 16,0 6-2-16,0-2 1 15,0-1 0-15,-1 0 3 16,4 3-7-16,0 0-2 15,0 3 1-15,-1-3 1 0,1 3-1 16,-3-3-2-16,9 0 1 16,-1 0 1-16,-2 0-1 15,3-3 2-15,0 3 0 16,-1-3 3-16,-2 3-3 16,0 0 0-16,-1 0 1 15,-5 0 2-15,0 0-3 16,-3 0-2-16,3 3 0 15,-4-3 1-15,1 3-3 16,3-3-2-16,-3 0 2 16,3-3 2-16,-4 3 0 0,1 0-1 15,0 0 1 1,0 0-1-16,0 0 0 0,0 0 2 16,-1 0-3-16,1 0 0 15,0 3 1-15,3-3 2 16,0 0-1-16,-1 2-1 15,1 4 1-15,0-4-1 16,0 1 0-16,-3 0 0 16,2-3 2-16,1 0 1 15,-3 0-4-15,0 0-1 16,0 0 1-16,-1 0 0 16,1-3 3-16,-3 3 1 15,-3-3-1-15,-3 3-2 16,-3-2-26-16,-3-4-10 0</inkml:trace>
  <inkml:trace contextRef="#ctx0" brushRef="#br0" timeOffset="40687.9828">13087 13012 128 0,'3'-8'49'0,"-3"8"-26"0,0-2-9 0,0 2 17 15,0 0-2-15,-3 0 1 16,0 0-9-16,-6 0-2 15,-3 5-11-15,-6 3-3 0,0 2 1 0,0 6-5 16,-2 3-3-16,2 5 1 16,3 7 2-1,3 4 0-15,6-1 2 0,6 1-4 16,3-4-2-16,6 1 2 16,6-5 0-16,6-6-35 15,2 0-15-15,1-11-38 16</inkml:trace>
  <inkml:trace contextRef="#ctx0" brushRef="#br0" timeOffset="41076.2991">13197 13110 104 0,'-9'5'41'0,"3"3"-22"0,-3 3-14 0,6 7 11 15,0 1 6-15,0 2 6 16,3 3-11-16,0 2-2 16,6-4-7-16,3-1 0 15,6 0-5-15,0-3 5 0,9-4 4 16,-1-9 5-16,1-5 2 0,0-3-4 15,-3-7 1-15,-3-4 0 16,-3-4-1-16,-6-6 1 16,-6-2 0-16,-6 2 5 15,-3-3 1-15,-3 4-5 16,-9 4-2-16,0 1-12 16,0 4-1-16,0 4-24 15,3 4-10-15,4 4-28 16,2 2-10-16,3 2-40 15</inkml:trace>
  <inkml:trace contextRef="#ctx0" brushRef="#br0" timeOffset="41378.8973">13524 13330 140 0,'-3'5'52'0,"3"0"-28"0,0-2-15 0,0 0 16 16,0 7 1-16,-6-2 2 15,0 0-11-15,-2 3-3 16,-7-3-8-16,3 2-4 0,-3-2 1 15,0 0-2-15,3-3-1 16,0 1-13-16,0-4-6 0,3 1-41 16,0 0-49-1</inkml:trace>
  <inkml:trace contextRef="#ctx0" brushRef="#br0" timeOffset="41767.6452">13679 13118 152 0,'-3'-5'57'0,"3"5"-30"0,-3 0-16 0,0 2 18 15,-3 1-13-15,0 2-1 16,-3 9-7-16,0 7-3 15,1 0-2-15,2 3 0 0,3 2 2 16,3-2 0-16,3 0 2 16,6 0 5-16,2-3 2 15,13-3-3-15,0-4 1 16,0-9-1-16,3-5 3 16,-4-5-3-16,-2-6 1 15,-3-2 6-15,-6-3 3 16,-6-3-4-16,-3-4 0 0,-6-4-8 15,-3 1-3-15,-3 4-10 16,-6 1-3-16,0 5-23 16,-2 3-8-1,2 3-46-15,3-1-21 0</inkml:trace>
  <inkml:trace contextRef="#ctx0" brushRef="#br0" timeOffset="42007.9344">13855 13020 188 0,'3'-5'71'0,"3"2"-38"0,0 1-32 0,0 2 16 16,6 2 0-16,5 4 2 16,1 1 5-16,0 9 5 15,0 5-16-15,0 11 4 0,-3 3 1 16,-6-1-6-1,-6 0-2-15,-6 3-1 0,-9 3-1 16,-9-5-11-16,-3-4-3 16,-3 1-63-16,-5-3-29 15,-16-5-14 1</inkml:trace>
  <inkml:trace contextRef="#ctx0" brushRef="#br0" timeOffset="45416.3003">10676 9951 16 0,'-3'0'8'0,"3"0"-4"0,3 3-12 0,-3-3-1 15</inkml:trace>
  <inkml:trace contextRef="#ctx0" brushRef="#br0" timeOffset="51151.607">9744 9493 160 0,'-9'-8'63'0,"3"11"-34"0,-3-3-19 15,3 3 17-15,-3-1-7 16,-8 4 1-16,-4 4-8 16,0 3-3-16,-6 11-5 15,0 13-2-15,1 6 3 0,2 7-1 16,3 0 2-16,3 3-2 15,9 0 2-15,6 5-9 16,9-5 0-16,9-3 2 16,6-2 2-16,12-8-5 15,-1-9-2-15,4-7-34 0,-3-8-13 16,5-8-43 0</inkml:trace>
  <inkml:trace contextRef="#ctx0" brushRef="#br0" timeOffset="51440.2708">9655 9893 256 0,'-18'-3'96'0,"18"3"-52"0,15-3-47 16,-12 3 19-1,9-2-12-15,0 2-2 16,3 0-1-16,2 0-1 16,1 0-5-16,3 0-1 0,0-3-61 15,3 1-25-15,0-6 0 16</inkml:trace>
  <inkml:trace contextRef="#ctx0" brushRef="#br0" timeOffset="51873.9762">10015 9705 176 0,'-3'3'66'0,"3"-3"-36"0,-3 0-24 0,3 5 17 16,-3 0-3-16,-3 3 3 15,-3 3-4-15,0 5 0 16,-3 5-10-16,-3 3-1 0,1 2 2 16,2 6-6-16,3 2 0 0,3-2-4 15,3 5-1 1,3-3-1-16,6-2 0 15,3-5 4-15,6-6 3 0,2-5-2 16,1-6 0-16,0-2 1 16,3-8 2-16,3-3 1 15,-9-4 1-15,-6-7-2 16,0 1 1-16,-3 0 2 16,-9-3 2-16,0 0-5 15,-3-2-4-15,-3 4-1 16,-3 4 1-16,-3-1-6 15,0 6-1-15,0 2-31 16,0 3-14-16,3 3-45 16,3 0-46-16,3-1 47 15</inkml:trace>
  <inkml:trace contextRef="#ctx0" brushRef="#br0" timeOffset="52232.8201">10214 9795 172 0,'-6'3'66'0,"4"-3"-36"0,-4-3-24 0,6 6 15 15,-3-1-2-15,-3 6 1 16,-3 0-11-16,0 3-3 16,0 5-4-16,-3 7-2 0,3 6 1 0,6 3-1 15,6 0 0 1,9 0 4-16,0-1 2 0,6-7-2 15,3-5-1-15,-1-6 5 16,-2-8 5-16,0-13 2 16,0-2 0-16,-3-3 4 15,-3-6 2-15,-3-5 2 16,-6 0 1-16,-3 3-9 16,-3 0-4-16,-3 3-4 15,-3-1-2-15,-3 6-6 16,3 0-1-16,0 5-28 15,0 2-10-15,3 6-46 16,6 3-18-16,0 2 0 16</inkml:trace>
  <inkml:trace contextRef="#ctx0" brushRef="#br0" timeOffset="52487.9081">10450 10014 160 0,'11'14'60'0,"-8"-6"-32"0,3 26-6 0,-6-21 23 16,-3 6-1-16,-3 2 1 0,-2 0-13 16,-4 3-8-16,-3 2-13 15,0-4-3-15,3-4-1 16,0-2-6-16,3-3 0 15,0-2-32-15,3-19-102 16,3-3-33 0,6-5 71-16</inkml:trace>
  <inkml:trace contextRef="#ctx0" brushRef="#br0" timeOffset="52758.8181">10548 9880 268 0,'3'-3'101'0,"9"0"-54"0,0 1-44 0,-6 2 23 16,5 0-15-16,1 0-1 15,3 0-6-15,3-3-1 16,3 3-1-16,-3 0-8 0,-3 0-1 16,3 3-65-16,-1-1-27 15,4 1-7 1</inkml:trace>
  <inkml:trace contextRef="#ctx0" brushRef="#br0" timeOffset="53298.0234">11045 9742 184 0,'-3'-3'71'0,"0"3"-38"0,0 0-12 15,-3-2 22-15,0-1 5 16,-3 3 3-16,-3-3-12 16,-3 3-4-16,-3 0-20 15,1 6-7-15,-4-1-3 0,3 3-6 16,3-3 1-16,6 3-5 0,6 0-1 16,6 3-2-16,6 2 2 15,6 0 2-15,3 0-1 16,9 6 1-16,-7 2 3 15,1 3 0-15,-6 0 1 16,-3-1 2-16,-6 1 1 16,-6 3 1-16,-6-1 2 15,-6 1-3-15,-3-9 0 16,0-2 1-16,-2-8 0 16,2-3-2-16,0-7 1 15,3-6-4-15,9-6-2 16,6-1-1-16,3-7 3 0,9-7-2 15,3 0 1-15,2 3 2 16,1-3 2-16,-3 2-1 16,0 3 2-16,-3-2-2 15,-3 5-1-15,-3 5-28 16,0 0-11-16,-3 3-54 16,2 2-22-16,1 3 11 15</inkml:trace>
  <inkml:trace contextRef="#ctx0" brushRef="#br0" timeOffset="53627.8195">11226 9747 152 0,'-3'8'57'0,"-5"3"-30"0,-1 5-21 0,6 0 17 16,-3 2-1-16,0 3 2 15,6 6-2-15,6 2-2 16,0 0-10-16,3 3 0 0,2-1 3 15,4-2 2-15,6-7 0 16,6-14-1-16,0-11 1 16,3-5 1-16,2-8 2 15,-5-8-4-15,-6-2 2 16,-3-1 4-16,-12-2 2 16,-9-2-3-16,-6 1-1 15,-6 4-4-15,-6 2 1 0,-3 8-10 16,0 0-3-1,1 6-22-15,2 5-9 0,6-1-27 16,3 6-10-16,3 0-64 16,9 3-40-1,6-6 79 1</inkml:trace>
  <inkml:trace contextRef="#ctx0" brushRef="#br0" timeOffset="53972.9568">11610 9483 256 0,'-6'2'96'0,"9"1"-52"0,3 2-56 0,3 1 13 15,-3 4 0-15,3 6 4 16,0 21 13-16,0 5 8 16,0 9-13-16,-3-1 11 0,-3 8 5 15,-3 3 0-15,-3 2 1 16,0-2-11-16,-6-2-1 16,-3-7-7-16,-6-4-1 15,-3-6-4-15,-2-7 1 0,-4-3-33 16,-3-3-12-1,0-6-67-15,4 1-30 16,2-5 9 0</inkml:trace>
  <inkml:trace contextRef="#ctx0" brushRef="#br0" timeOffset="62199.9648">4255 14811 104 0,'0'-2'41'0,"3"-1"-22"0,0 3-11 0,-3 0 11 15,0 0-5-15,3 3 0 16,0 2-6-16,3 6 0 16,0 2-5-16,-3 5 7 0,0 6 5 15,0 5-3-15,0 0 1 16,-3-5-2-16,0 0 3 16,3 0-5-16,0-6-3 15,-3-2-3-15,0-5 0 16,0 2-2-16,0-8 2 15,0-5 2-15,0 0 4 16,0-2-2-16,0-4 1 16,0-7-5-16,0-5-2 15,0-4 0-15,3 1-1 16,0-3 0-16,3 3 2 16,0 0-1-16,6 0-1 15,3 2 1-15,0 4 1 0,-1 1 1 16,1 4 1-16,0 4-5 15,0 6 1-15,0 6 0 16,-3 4 2-16,-3 4 8 16,0 1 5-16,-3 12-5 15,-3-1-3-15,0-2-4 16,-3-3 0-16,0-2-2 16,3-3 2-16,-3 0-20 15,3-6-8-15,-3-2-53 16,3 3-62-1,0-9 38-15</inkml:trace>
  <inkml:trace contextRef="#ctx0" brushRef="#br0" timeOffset="62606.7955">4571 14893 152 0,'3'3'57'0,"3"0"-30"0,3 2-27 0,-3 0 13 15,3 1 4-15,3-1 4 16,-1-2-8-16,-2-3-5 16,6 0-5-16,-3-3 0 0,0 0 0 15,-3-2-1-15,-3 0 1 16,0-3 0-16,-3 0 3 16,-3-3-5-16,-3 3-3 0,0 0 3 15,-3 0 3 1,-6 0-1-16,-3 3 0 15,-3 2 1-15,3 3 2 0,-2 6-3 16,-1 4 0-16,0 4-1 16,3-1-2-16,3 8 1 15,3 5-1-15,3-2 4 16,6 3 2-16,6-6 0 16,3 0-1-16,3-5-3 15,6 0 1-15,3 0 0 0,0-8 3 16,-1-3-12-1,1-5-5-15,-3 0-35 16,-3-5-15-16,-3-3-30 16</inkml:trace>
  <inkml:trace contextRef="#ctx0" brushRef="#br0" timeOffset="63010.6999">4744 14883 156 0,'-3'0'57'0,"3"2"-30"0,3 1-27 0,-3 2 13 15,0 1 0-15,0 2 4 16,2 5-5-16,1 5 1 16,0 1-8-16,0-3-1 0,3-3 0 15,0-2 0-15,0-3 0 16,0-3-5-16,6 0 1 16,-3-5-2-16,0-8 0 15,3 0-3-15,-3 3 1 16,0 0 2-16,-3 2 1 0,0 11-2 15,0 0 2 1,0 2 3-16,3-2-1 16,-1 0 2-16,4-2 0 15,0-4 3-15,0-2 8 16,3-2 5-16,0-9 0 16,-3-7-2-16,0-1-3 15,-3 3-1-15,-3 0-3 16,-3 0 1-16,-3 1-4 15,-6-1 1-15,0 2-10 16,0 4 0-16,-3-1-20 16,3 3-8-16,0 0-26 0,0 6-10 15,3 2-27 1</inkml:trace>
  <inkml:trace contextRef="#ctx0" brushRef="#br0" timeOffset="63296.903">5253 14669 164 0,'-3'0'63'0,"6"2"-34"0,-3 3-14 0,0 1 20 0,-3 7-2 16,-3 3 1-16,-3 5-11 15,-3 5-1-15,0 4-13 16,-3 1-5-16,0 9-3 0,0-3-1 16,6-3 0-16,-6-2 0 15,3-3 0-15,4-8-31 16,2-2-12-16,0-3-29 16,0-3-49-1,3-5 27-15</inkml:trace>
  <inkml:trace contextRef="#ctx0" brushRef="#br0" timeOffset="63539.3719">5083 14682 192 0,'-3'-6'71'0,"6"6"-38"0,-3 3-32 0,0-3 16 15,3 5-2-15,6 3 0 16,3 6 10-16,0 1 4 15,5 9-15-15,4 5-1 0,0 3 0 16,6 2-7-16,-3 6-3 16,0-5 0-16,-4-4 0 15,1-2-8-15,0-2-4 16,-3-6-99-16,0-2-58 16,-6-9 69-16</inkml:trace>
  <inkml:trace contextRef="#ctx0" brushRef="#br0" timeOffset="70396.9744">5827 14798 116 0,'0'-2'46'0,"0"4"-24"0,0 1-21 0,0-3 8 15,3 5-1-15,0 6 0 16,0 2 0-16,-3 5 2 0,0 1 4 15,0 2 3-15,0 6-9 16,0-4-2-16,0-1 0 0,0-4 6 16,0-2 2-16,0-3-3 15,0-5-1-15,0 0-4 16,0-3-1-16,0-2-1 16,0-6 2-16,-3 1-3 15,3-17 0 1,0 1 1-16,0-4 0 15,3 1 0-15,0-2-5 16,3-1 1-16,0 3-2 16,3 2-2-16,0 3 0 15,3 3 3-15,-1 5-2 16,1 3 1-16,-3 5 2 16,3 2 0-16,-3 6 0 0,0 3 0 15,0 2 6-15,0 3 4 16,-9-3-3-16,0 6-2 15,3 5-2-15,-3-6 0 16,0 1-2-16,0-6-1 16,6-3-21-1,-3 1-42 1,0-6-60-16</inkml:trace>
  <inkml:trace contextRef="#ctx0" brushRef="#br0" timeOffset="70833.8831">6050 14843 124 0,'-3'0'49'0,"3"3"-26"0,3-1-31 15,-3-2 5-15,6 6 4 16,0-1 4-16,0 3 9 16,3 0 3-16,0 0-4 15,0 0 0-15,3-3-6 16,0 0 1-16,3-2-5 15,-4-3 0-15,4 0 1 0,-3-3 4 16,0 1 3-16,-3-4-4 16,0 1 1-16,-3-3-5 15,-3 0 0-15,-6 0-1 0,0 0-2 16,0-2 1-16,-9 2-1 16,3 0 0-16,-3 3 2 15,0 2-1-15,0 3 2 16,4 3-2-16,-1 2-1 15,0 3-2-15,0 2-1 16,3 4 2-16,3 2 0 16,0 2 1-16,3 6 0 15,3 0 0-15,3-3 0 16,3 0 0-16,0-2 0 16,6-6 2-16,2-3 1 15,1-2-23-15,-3-5-12 16,0-6-41-16,0 1-27 15,-3-4 44-15</inkml:trace>
  <inkml:trace contextRef="#ctx0" brushRef="#br0" timeOffset="71252.9457">6256 14870 104 0,'-3'-3'38'0,"3"6"-20"0,0 2-15 15,0 0 12-15,3 0 2 16,-3 3 2-16,3 0-4 15,0 8 1-15,0 5-7 16,0-2-1-16,2-3-4 16,1-3-3-16,0-2 2 0,0-3-2 0,3-3 2 15,0-5 0-15,0-5 3 16,-3-3-3 0,0-3 0-16,0 0-1 0,0 3 1 15,-3 3-4-15,0 3-2 16,0 4 2-16,0 9 0 15,3-1-2-15,0 1 2 16,0 0 1-16,3-4 0 16,0 1 4-16,2-2 5 15,7-4 6-15,0-4 5 16,0-1-1-16,-3-13-2 16,0 0 2-16,-6 0 2 15,-3-2-5-15,-3-1-1 16,-3 1-5-16,0-1-1 15,-9 1-8-15,0 2-2 0,0 3-16 16,-3 2-6 0,3 3-30-16,6 3-80 15</inkml:trace>
  <inkml:trace contextRef="#ctx0" brushRef="#br0" timeOffset="71705.6173">6446 14592 164 0,'0'-3'63'0,"3"3"-34"0,12 0-19 0,-9 5 17 15,3 6 2-15,3 0 2 0,0 2-5 16,0 0-2-16,2 6-13 16,1 2-7-16,0-3 0 0,-3-2-3 15,0 0 2-15,-3 0 2 16,6-3 2-16,-3-2-6 16,-3-1 0-16,3-2-30 15,-6-2-13-15,-1-4-36 16,4-2-48-1,0-2 31-15</inkml:trace>
  <inkml:trace contextRef="#ctx0" brushRef="#br0" timeOffset="71899.461">6794 14618 192 0,'0'0'71'0,"3"-2"-38"0,-3 4-19 16,0-2 20-16,-3 3-11 15,0 2 0-15,-3 3-8 0,-2 3 1 16,-4 5-9-16,0 5-6 0,0-3-2 16,-6 1-4-16,-3-1 1 15,3-2-38-15,3 0-14 16,3-3-47 0</inkml:trace>
  <inkml:trace contextRef="#ctx0" brushRef="#br0" timeOffset="72108.9071">6649 14774 192 0,'0'0'74'0,"0"3"-40"0,2 2-29 16,-2 3 17-16,0 3 1 16,0 7 6-16,0 3-12 15,-2 9-4-15,2 4-8 16,2-2-4-16,1-1 2 0,0-4-2 15,0-3-1-15,3-6-52 16,3-2-23-16,-6-3-26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13:35.443"/>
    </inkml:context>
    <inkml:brush xml:id="br0">
      <inkml:brushProperty name="width" value="0.05292" units="cm"/>
      <inkml:brushProperty name="height" value="0.05292" units="cm"/>
      <inkml:brushProperty name="color" value="#FF0000"/>
    </inkml:brush>
  </inkml:definitions>
  <inkml:trace contextRef="#ctx0" brushRef="#br0">4991 13875 108 0,'0'-3'44'0,"3"3"-24"0,0 0-10 0,-3 0 12 15,0 0-4-15,0 0 0 0,5 0-4 16,1 0 1-16,0 0-8 16,0 0 0-16,3 0 0 0,0 0-1 15,3 0-1-15,3 0-3 16,3 0 1-16,0 0 2 15,0 0 4-15,2 0-4 16,1 0-3-16,0 0 1 16,3 3 0-16,0-3-1 15,2 0-2-15,4 0 1 16,3 0-1-16,3 0 2 16,-1 0 1-16,1-3 1 15,3 3 0-15,0 0 2 16,-4 0 1-16,1 0-1 15,0 0-1-15,-1 0-3 16,1 0 1-16,6-3 2 16,2 3 2-16,-2 0-3 15,0 0-1-15,-1 0 1 16,1 0 0-16,3 0-5 0,-1 0 1 16,-2 0 0-16,-3 0 2 15,2 0-3-15,7-2-2 16,3 2 4-16,-7 0 3 15,1 0-3-15,0 0-1 16,-4 2 0-16,1-2 0 16,0 0 0-16,-4 0 2 15,-2 0-1-15,0 0 2 0,0 0-4 16,2 0 0 0,1 0-1-16,-3 3 0 15,-1-3 2-15,1 0 2 16,3 3-1-16,-4-3-1 0,4 2 1 15,0-2-1-15,0 0-5 16,-4 0 1-16,1 0 6 16,0 0 4-16,-1 0-3 15,1 0-2-15,-3 0-3 16,3 0 1-16,-4 0 1 16,1 3 0-16,-3-3 0 15,0 0 2-15,-4 0-1 16,7 0-1-16,-6 0 1 15,-3 0 1-15,-3 0-1 16,-4 0-1-16,-2 0-50 0</inkml:trace>
  <inkml:trace contextRef="#ctx0" brushRef="#br0" timeOffset="1912.6794">4913 11647 116 0,'-6'-5'46'0,"6"5"-24"0,-6 0-13 0,3 0 16 0,0 0-10 16,-3 2-1-16,-3-2-10 16,1 6-5-16,-7 2 0 15,0 2-2-15,3 6 1 0,0 5 0 16,3 3 0-16,3 2 0 15,3 4 0-15,9-4 2 16,3-2 0-16,3 0 0 16,3-6 0-16,0-5-25 15,2-2-49 1,1-3-2-16</inkml:trace>
  <inkml:trace contextRef="#ctx0" brushRef="#br0" timeOffset="2311.5615">5104 11652 72 0,'-15'-2'30'0,"12"2"-16"0,-9 2 1 0,9-2 13 16,0 3-9-16,-3 0-1 15,0 2-8-15,-3 5-4 0,0 4-3 16,3 2-3-16,0 2 1 16,3 1-1-16,3-1 2 0,3 3 3 15,3 3 4 1,3-5 7-16,3-4 2 16,3-1-5-16,0-6 0 0,0-8-2 15,0-3 1-15,-1-5 0 16,-2-5 0-1,-3 0 0-15,-3-3 0 0,-6-3 2 16,-3 1 2-16,-3-1-12 16,-3 1-1-16,-2 4-3 15,-1 1 2-15,3 5-10 16,0 0-2-16,3 3-35 16,0 2-13-16,3 1-34 15</inkml:trace>
  <inkml:trace contextRef="#ctx0" brushRef="#br0">5223 11668 52 0,'-6'19'19'0,"9"-3"-10"0,-6 7 5 0,3-12 12 16,0 2-10-16,0 0-1 15,0-2-3-15,0 0 0 16,0-4 2-16,0 4 2 0,0-6 13 16,0-5 6-16,0 0-10 15,0-2-4-15,0-4-12 16,0-2 0-16,0-5 2 0,0-3-4 15,0-2 1-15,6-3-7 16,0 2-1-16,6 6-2 16,0 0-2-16,-1 5 0 15,1 2 3-15,0 4-5 16,0 2 2-16,0 5 0 16,0 3-1-16,0 5 4 15,0 1 2-15,-3 1 0 16,0 1-1-16,-3-2 3 0,0-1 0 15,-1-3-8-15,1-2-4 16</inkml:trace>
  <inkml:trace contextRef="#ctx0" brushRef="#br0" timeOffset="3123.2673">5497 11644 28 0,'0'3'13'0,"3"0"-6"0,3 2 5 0,-4 0 8 0,1 3 7 16,3 5 4-16,0 3-13 16,3 3-3-16,-3-1-3 15,3 1 2-15,0-3-1 16,0 0 0-16,0-3-7 15,-3-3-4-15,0 1-1 16,0-3 16-16,-6-8 9 0,6 0 4 16,-3-5 2-16,0-3-11 15,0-6-5-15,0-4-1 16,0-3 1-16,0 0-9 16,0 2-4-16,0 1 0 15,0 2 0-15,0 2-4 0,0 4 1 16,2 2-16-1,1 3-4-15,3 2-25 0,0 0-12 16,0 3-35 0</inkml:trace>
  <inkml:trace contextRef="#ctx0" brushRef="#br0" timeOffset="3497.6045">5735 11695 96 0,'0'8'38'0,"3"-3"-20"0,6 0-4 0,-3-2 15 16,0-1-8-16,-1 1 1 16,4-3-7-16,3 0-1 15,0-3-8-15,0-2-2 0,0 0 0 16,0-3 0-16,0 0 2 16,-3 0-3-16,0 0 0 0,-3 0-1 15,-3 0 1-15,-3 0 2 16,-3 0 2-16,-3 0-1 15,-3 3-1-15,0 2-3 16,-3 3-2-16,0 3-2 16,-3 5-1-16,0 3-1 15,-3 2 3-15,4 5-2 16,2 4 1-16,3 1 0 16,3-1 0-16,6 1 2 0,3 1 2 15,6-3-1 1,3-2 2-16,-1-3-4 15,4-6 0-15,3-2-32 0,3-10-13 16,0-9-30 0</inkml:trace>
  <inkml:trace contextRef="#ctx0" brushRef="#br0" timeOffset="3861.7567">5937 11663 112 0,'-3'-3'44'0,"6"6"-24"0,-3-1-26 0,0-2 6 16,3 6 3-16,0 2 3 16,0 0 1-16,0 2 3 15,0 3-1-15,0 1 0 16,0-1-5-16,0-2-1 16,-3-1-1-16,0 1 1 0,0-3 0 15,0-3-1-15,0 0 1 16,0-5 15-16,0 0 9 0,0-2-6 15,0-4 1-15,0-4-9 16,3-4-3-16,0-1-3 16,3-1-2-16,0 0-3 15,6 0-2-15,0 3-2 16,2 2 1-16,1 3 1 16,0 3 0-16,3 2-5 15,-3 3 1-15,0 0 4 16,3 3 2-16,0 0-27 0,-4-1-10 15,-2-2-54 1</inkml:trace>
  <inkml:trace contextRef="#ctx0" brushRef="#br0" timeOffset="4098.3159">6273 11414 116 0,'-3'-50'44'0,"3"47"-24"0,3 1-15 0,-3 2 13 15,0 0-10-15,0 0-2 16,3 5-4-16,0 13-2 16,3 6 1-16,-3 3-1 0,0 2 2 15,0 5-1-15,-3-2 2 16,0 2 0-16,0 1 3 16,3-1-3-16,0-2-2 0,0-6 2 15,0-2 0 1,0-5-28-16,-3-6-54 15,0 0 1-15</inkml:trace>
  <inkml:trace contextRef="#ctx0" brushRef="#br0" timeOffset="4328.6806">6140 11602 152 0,'-6'-3'57'0,"6"3"-30"0,3 0-16 16,-3 0 15-16,6 0-8 16,2-2 0-16,7-4-9 15,0 1-3-15,6 0-3 0,9 0-3 16,3-1 1-16,-1 1-6 0,1 2-1 16,0 1-50-1,0-1-56-15,-4 3 28 16</inkml:trace>
  <inkml:trace contextRef="#ctx0" brushRef="#br0" timeOffset="4578.5046">6538 11541 156 0,'-14'0'60'0,"11"3"-32"0,-9-3-26 0,9 2 12 16,-3 1-7-16,-3 0-2 0,3 2-5 15,3-2-2 1,6 10 5-16,3 0 3 0,0 0-1 15,0 1 2-15,0 1 0 16,0 1 3-16,0 0 1 16,-6 0 3-16,-3 0 4 15,0-3 1-15,-6 0-8 16,-3-2-4-16,0 0-4 16,0-3 0-16,0-1-51 15,0-1-21-15,-3-1-26 16</inkml:trace>
  <inkml:trace contextRef="#ctx0" brushRef="#br0" timeOffset="5571.4593">7256 11332 132 0,'0'-10'49'0,"0"4"-26"0,0-4-9 0,-3 4 17 16,0-2 0-1,-3 0 4-15,-3 1-10 16,-3-1-6-16,-3 2-10 0,-3 4-6 0,-6 4-2 16,1 6-4-16,-4 8 0 15,0 16-5-15,3 5 0 16,3 5 4-16,7-2 2 15,5 2 2-15,6-2 0 16,3-3 0-16,3-3 0 16,0-4 0-16,3-4 0 15,-1-5-9-15,-2-5-4 16,-3-5-15-16,0-3-5 16,-3-6-47-1,-2-4-20-15,-4-4 52 16</inkml:trace>
  <inkml:trace contextRef="#ctx0" brushRef="#br0" timeOffset="5725.0884">6860 11552 184 0,'-6'-3'68'0,"6"3"-36"0,0 0-26 15,0 0 17-15,6 0-10 16,3 0-2-16,6 0-9 16,3 0-1-16,5 0-1 15,1 0-3-15,0 0 2 0,0 0-28 16,6 0-10-16,-4 0-45 15</inkml:trace>
  <inkml:trace contextRef="#ctx0" brushRef="#br0" timeOffset="6311.5422">7178 11525 104 0,'-6'3'41'0,"6"0"-22"0,0 2-25 0,0 0 8 15,3 8 7-15,-3 1 5 16,0 1 5-16,3 1 3 15,-3-2-10-15,0-1-4 16,3 0-1-16,-3-2 2 16,3-1-4-16,-3-2 4 0,0-3 3 15,0 1 9-15,0-6 7 16,0 0-4-16,0-3 0 16,0-2-7-16,0-1-2 15,3-1-7-15,3-4 0 0,0-5-7 16,3 3-1-16,0 2-2 15,3 1-2-15,0 2-13 16,3 0-4-16,0 0-11 16,2 3-5-16,4 2-7 15,-3 0-2-15,0 1 0 32,-3 2 2-32,-3 0 21 0,-3 0 29 15,-3 2 16-15,-6-2 5 16,0 3 11-1,-6 10-13-15,-6 0-8 16,3 1-4-16,3-1-8 16,0-3 1-16,3 1 1 0,6 0 1 15,6-3 2-15,0-1-1 16,3 1 0-16,0-2 1 0,0-6 1 16,-1 0-3-16,1-3 0 15,0-2 1-15,-3-1 5 16,-3-1 1-16,-3-1 3 15,-3 0-6-15,-3-6 1 16,-3 1-8-16,-3 3-1 16,0-1-9-16,-3 3-2 15,1 0-23-15,2 0-8 16,6 3-121 0,6 2 44-16</inkml:trace>
  <inkml:trace contextRef="#ctx0" brushRef="#br0" timeOffset="6799.7063">7518 11525 124 0,'-3'6'46'0,"6"-1"-24"0,-3 5-26 16,3-2 10-16,-3 6 6 16,0-1 4-16,0 0 10 15,0 0 6-15,-3-2-15 16,3-1-5-16,0-2-7 15,0 0-4-15,0-2 2 0,0-1 4 16,0-5 4-16,0 0-2 16,3-3 2-16,0-2-4 15,6-3-2-15,-1-5-2 0,-2 0 0 16,6-1-2-16,0 1-1 16,0 3-2-16,0 2-1 15,-3 2-3-15,3 6-1 16,0 3 4-16,-3 5 1 15,0 0 2-15,0-3 0 16,-3 3 2 0,0 0 1-16,-4-3 1 15,-2-5 4-15,0 0 3 16,6-2 0-16,0-6 1 0,3 0-6 16,0-3-2-1,6-2-4-15,0 2-1 0,3 1-1 16,3 2 0-16,3 5-3 15,-4 6-1-15,1 2 0 16,-3 8 2-16,0 3-1 16,0 0 4-16,0 0 2 15,-3 0 2-15,5 2-28 16,-5 1-10-16,3-1-65 16</inkml:trace>
  <inkml:trace contextRef="#ctx0" brushRef="#br0" timeOffset="8182.6367">4249 12248 112 0,'0'-3'44'0,"0"0"-24"0,0 1-8 0,0-1 16 16,-3 0-1-16,0 1 4 16,-2-1-11-16,-7 3-2 15,-3 0-10-15,0 3-7 0,-3 2-2 16,0 14 1-16,0-1 0 15,0 3-5-15,4 3-1 16,5-5 3-16,3-1 1 16,6 1-1-16,3-6 2 0,3-3 1 15,2-2 0-15,4-2 0 16,6-4 2-16,-3-4-1 16,3-4 2-16,-3-2 0 15,0-5 1 1,0 0 2-16,-3-11 3 0,-4 0-4 15,-2-2-1-15,0-1-2 16,-3-2 1-16,-3 3 0 16,0-1 1-16,-3 1 0 15,0-1 0-15,-3 4 0 16,1 4 2-16,-1 3-1 16,0 3 2-16,0 2-6 0,3 3-1 15,-3 14-11 1,0 2 3-16,6 5 2 15,0 5 1-15,3 9 1 16,3-1 5-16,3 3 1 16,0 3 0-16,-1 0 1 15,4-6-4-15,0-2 0 16,0 0-15-16,-3-5-6 16,0-4-71-1</inkml:trace>
  <inkml:trace contextRef="#ctx0" brushRef="#br0" timeOffset="8603.2915">4377 12287 116 0,'-3'-2'46'0,"15"20"-24"0,-6-26-24 0,-3 8 11 0,3 0 14 16,0 0 7-16,0 0-11 15,3 0-3-15,3-2-8 16,0-4-3-16,3-2-2 16,0 3 0-16,0-3 2 0,-4 0-2 15,-2 0 0-15,0 0 1 0,-3 0 0 16,-3 0 0-16,-3 0 0 16,-3 1 2-1,-3-1 1-15,-3 0 1 0,-3 2 0 16,-2 4-7-16,-1-1 0 15,0 6-1-15,-3 2 0 16,0 6-3-16,0-1 0 16,3 6-1-16,3 3 0 15,3 2 0-15,4-3 3 16,8 3 0-16,-1 1 3 16,7-7-1-16,3 1-1 15,0-2 1-15,3-4-1 16,3-2-27-16,0-3-9 15,3-2-50-15</inkml:trace>
  <inkml:trace contextRef="#ctx0" brushRef="#br0" timeOffset="9085.5643">4654 12200 180 0,'-24'-8'68'0,"18"8"-36"0,-8 0-33 15,8 3 15-15,-3 2-10 16,-3 3 0-16,0 2-2 16,0 6-2-16,3 6 1 15,0-1-1-15,3 0 0 0,6 0 0 16,3-5 0-16,3 0 2 16,0-3 1-16,3-5 1 15,0-3 0-15,3 1-2 16,3-6 1-16,0-3 2 0,-4-5 2 15,1 0-6 1,-3 0 0-16,0-5 1 0,-3-3 1 16,-3 0-1-16,0 0-2 15,-3 3-2-15,0 2 1 16,0 3-1-16,0 3 0 16,3 3-3-16,-3 2 1 15,3 7 0-15,3 9-1 16,0 0 4-16,3 8 0 15,-3-3 5-15,0 3 5 16,-6 2 1-16,0 1 4 16,-6-3-1-16,0-3 0 15,-6-3-3-15,-3-2-1 16,0-2-8-16,-6-4 0 0,4-5-3 16,-1-2 0-16,3-3-38 15,0-5-18-15,3-8-39 16</inkml:trace>
  <inkml:trace contextRef="#ctx0" brushRef="#br0" timeOffset="9444.8722">4726 12261 72 0,'3'10'27'0,"3"-7"-14"0,3 2-9 15,-7 3 8-15,4 3 15 16,0-1 7-16,-3 1-2 0,0 0 1 16,0-3-13-16,0-1-2 15,0-1-10-15,0-1-1 16,-3-5 3-16,0 0 14 0,0 0 9 16,0-3-11-16,0-2-2 15,0-8-3-15,0-3-2 16,0-3-3-16,3 1-2 15,0-1-6-15,0 1-3 0,6 2-3 16,0 3 1 0,3 0-1-16,0 2 0 15,0 3 0-15,3 3-2 16,3 2-22-16,-1 3-10 16,1 0-32-16,0 0-12 0,-3 3-11 15</inkml:trace>
  <inkml:trace contextRef="#ctx0" brushRef="#br0" timeOffset="9790.5633">4997 12224 144 0,'-3'5'55'0,"6"-2"-30"0,0 2-14 15,-1-2 18-15,1-1-4 16,3 1 3-16,0-3-7 16,0 0-1-16,3 0-11 15,0-3-1-15,0 1-1 0,0-4-3 16,0 1-3-16,-3-3 2 15,0 0 2-15,-3-2-2 16,-3-1 0-16,-3 0-3 0,-3 1-1 16,-3 2-4-16,-3 3 1 15,-3 2 0-15,0 3 2 16,-3 5-4-16,4 3 2 16,-1 3 0-16,3 2 2 15,3 0 1-15,3 6 1 16,3 2 0-16,6 0 2 15,3 0-1-15,3 0 2 16,3-5-2-16,3 0 2 16,2-5-18-16,7-3-4 15,0-3-57-15,-3-2-49 16,0-6 42-16</inkml:trace>
  <inkml:trace contextRef="#ctx0" brushRef="#br0" timeOffset="10180.848">5175 12213 164 0,'-3'-2'63'0,"6"4"-34"0,0 1-23 16,-3-3 15-16,0 0-2 15,6 2 1-15,0 1-7 16,3 0 0-16,0-3-8 16,3 0 4-16,3 0 1 0,0-3-1 15,-1-2 0-15,1 0-5 16,-3-1-1-16,0-2 3 0,-3 0 1 15,-3 0-1-15,-3 0 1 16,-3 1-2-16,0-1 0 16,-6 0-6-16,-6 2 1 15,-3 1-5-15,0 5 1 16,0 0-3-16,-2 5 2 16,2 1 1-16,0 4-1 15,3 1 4-15,3 2 0 16,0 3-2-16,3 2 2 15,3 4-1-15,3-4 0 16,6 1 2-16,3-3 0 16,3 2 0-16,3-5 2 15,6-2-19-15,2-6-6 16,1-2-59 0,3-3-48-16,0-3 48 15</inkml:trace>
  <inkml:trace contextRef="#ctx0" brushRef="#br0" timeOffset="10480.7295">5550 12136 176 0,'-18'-10'68'0,"15"7"-36"0,-9 1-26 15,9-1 17-15,-3 0 3 16,1 3 5-16,-4-2-6 16,-3 2-3-16,0 0-12 15,0 2-9-15,0 1-3 0,3 0-4 16,0 2 1-16,6 3 1 15,6 2-1-15,6 4 1 16,0 1 0-16,3 1 3 0,0 6 2 16,-3 4-2-16,-3-5 0 15,-3-2 7-15,-6-1 6 16,-3 1 0-16,-6-6 1 16,-3 0-5-16,0-5-3 15,-3 0-20-15,3-3-8 16,3-5-67-1,6 0-58-15,6-5 51 16</inkml:trace>
  <inkml:trace contextRef="#ctx0" brushRef="#br0" timeOffset="10810.1264">5818 11917 172 0,'-3'-3'66'0,"6"6"-36"0,3 5-40 16,-3 0 11-16,0 2-1 15,0 4 4-15,0 7 8 16,0 5 4-16,0 3-8 0,0 3-7 0,-3 2-1 16,0-2 4-16,0 3 2 15,0 2 0-15,-3-3-1 16,0-5-36-16,0-5-14 16,0-3-35-1</inkml:trace>
  <inkml:trace contextRef="#ctx0" brushRef="#br0" timeOffset="11244.1974">5690 12118 212 0,'0'-3'79'0,"0"3"-42"0,3-2-26 15,0 2 21-15,6 0-11 16,6-3 1-16,3 0-15 15,3 1-7-15,5-1 0 16,4 0-1-16,0 1 1 0,0-1-14 16,2 3-3-16,-5 0-31 15,-3 3-14-15,-3 2 0 16,-6 0 1 0,-6 3 35-16,-3 3 39 15,-3 2 21-15,-6 3-6 16,0 2-6-16,0 1-9 15,3 2-3-15,3 3-6 16,3-3 6-16,2-5 3 0,4-3 13 16,3-2 6-16,0-6-1 0,0-8-1 15,-3-7-2-15,0-1 2 16,-3-2-1-16,-9-3 0 16,-3 0-12-16,-3 0-3 15,-3 1-13-15,-3-1-3 16,-3 2-34-16,0 4-14 15,-3 2-72 1,-2 5-46-16,11 3 70 16</inkml:trace>
  <inkml:trace contextRef="#ctx0" brushRef="#br0" timeOffset="12056.1727">6363 12091 132 0,'-3'-2'52'0,"3"2"-28"0,0 2-30 16,0-2 6-16,3 6 5 15,0 2 4-15,3 5 7 16,-3 3 4-16,0 0 1 15,0 0 2-15,0-3-13 16,0 0 1-16,0-2 2 0,0-3 2 16,-3-3 3-16,0 0 3 15,0-5 2-15,0 0-1 16,0 0-2-16,0-3-4 0,0-4-2 16,0-1-6-16,0-3-3 15,3-2 0-15,-1 0-1 16,4 2-2-16,3 0 1 15,3 1-2-15,3-1-1 16,-3 3-4-16,0 3 0 16,0 0-3-16,0 2 0 15,0 0-36-15,-3 3-16 16,0 0-30 0,-1 3-45-16,1 2 42 15</inkml:trace>
  <inkml:trace contextRef="#ctx0" brushRef="#br0" timeOffset="12447.0462">6610 12110 164 0,'0'-8'63'0,"-3"5"-34"0,0 3-16 16,3 0 17-16,-3 0-13 16,0 3-2-16,-3 0-11 15,0 5-5-15,-3 2 0 16,0 3 2-16,3 1 2 0,3 2-6 15,3-3-2-15,0 0 2 16,3-2 3-16,0-3 1 16,3-3 2-16,0 0-2 15,3-5 2-15,-3 0-2 0,0-3 2 16,0-2 0-16,0 0 1 16,0-3 2-1,-3 0 3-15,0-3 2 0,0 1 1 16,-3 2-4-16,6 3-3 15,-6-1 2-15,6 1 0 16,0 2-3-16,-3 1-3 16,0 2-3-16,-3 0-1 15,8 2-1-15,1 1 0 16,0 2 5-16,0 1 1 16,3-1-33-16,0 0-17 15,3 0-55-15</inkml:trace>
  <inkml:trace contextRef="#ctx0" brushRef="#br0" timeOffset="12898.7816">6887 12091 172 0,'-18'-7'66'0,"15"-7"-36"0,-6 6-24 16,6 8 17-16,-3 0-12 15,-3 0-1-15,-3 6-8 16,0-1-2-16,0 3 0 15,0 2-3-15,3 4 2 0,4-1-1 16,2 3 0-16,3 0 2 16,5-3 2-16,4 0-1 15,0-5-1-15,0-3 3 16,6-2 2-16,3-6 0 16,3-2 0-16,-3-6 1 0,-3 1 3 15,-3-3-2-15,-1-3 1 16,-2-5-3-16,-6-1 0 15,0-1-3-15,-3-1 1 16,0-3-2-16,0 4-1 16,0 4 1-16,0 8 1 15,0 1-3-15,0 2 0 16,0 3-6-16,0 5 0 16,3 5 1-16,0 8 3 15,0 3 2-15,0 8 3 16,3 0-1-16,0 2-1 15,0 1 1-15,0-1-1 0,0-2 0 16,0 0 2-16,0-6-28 16,3-5-11-1,3-2-55 1</inkml:trace>
  <inkml:trace contextRef="#ctx0" brushRef="#br0" timeOffset="13063.2632">7065 12091 168 0,'-6'-5'66'0,"6"5"-36"0,0 3-40 16,0-3 11-16,0 2-3 16,3 4 1-16,-3 2 1 15,0 0 0-15,3 2 0 0,0 1-3 0,0-1 2 16,6 1-8 0,-3-3-4-16</inkml:trace>
  <inkml:trace contextRef="#ctx0" brushRef="#br0" timeOffset="13239.9212">7059 11935 220 0,'-12'-13'85'0,"12"13"-46"0,0-5-48 0,0 5 14 0,0 0-10 15,0 0 1 1,6 2-3-16,0 4 0 15,6-1-71-15,6 0-30 16,0 3 43-16,3 0 22 16</inkml:trace>
  <inkml:trace contextRef="#ctx0" brushRef="#br0" timeOffset="13619.8433">7247 11986 152 0,'-15'0'57'0,"6"5"-30"0,-9-2-27 16,12 2 10-16,-3 8-9 15,-6 6 0-15,-5-1 1 16,5 3 1-16,3 0-1 16,9-2 1-16,0 0 2 0,6-6 2 15,3 0 3-15,3-5 1 16,0-5 1-16,2-3-4 0,1-6 0 16,0-2-1-1,0 0 3-15,-3-2 1 16,-3-1 1-16,0-2 0 0,-3-6 2 15,0 4-3-15,-3 1 1 16,0 6-7-16,0 0-1 16,0 3-9-16,3 13-4 15,3 0 2 1,0 3 2-16,3-1 3 16,0 3 3-16,0 1 2 15,0-1-1-15,3 0-2 16,2-2-26-16,-2-3-10 15,6-3-55 1,-3-2-32-16,0-3 53 16</inkml:trace>
  <inkml:trace contextRef="#ctx0" brushRef="#br0" timeOffset="13994.062">7405 12012 144 0,'-3'-5'55'0,"3"10"-30"0,0 0-32 16,3 1 8-16,0-1 4 15,0 0 4-15,-3 6 9 16,2 5 6-16,-2 0-13 16,0-3-1-16,3 0-3 0,0-5-1 15,-3 0-1-15,0-3 1 16,0 1 3-16,0-6 13 16,0 0 6-16,3-3-8 15,0-5-2-15,0-3-6 16,0-5-2-16,3 1-6 15,3-1-1-15,3 0-6 0,0 5 0 16,0 3-1-16,6 0 2 16,3 3-4-16,-3 5 2 15,-1 8 2-15,1 5 1 16,0-2 3-16,-3 2 3 16,-3 0 0-16,-3 1 0 15,-3-1-3-15,-3-3-2 0,0-2-2 16,-3 3 1-1,0 2-45-15,0 0-20 16,0-5-41-16</inkml:trace>
  <inkml:trace contextRef="#ctx0" brushRef="#br0" timeOffset="14322.7746">7890 11978 120 0,'9'-14'46'0,"0"12"-24"0,-9-6 9 16,3 5 26-16,-3 1 1 15,0-1 9 1,-6 3-29-16,-3 0-20 16,-6 0-10-16,-3 3-4 0,3-1-7 0,3 4-2 15,9 1-1 1,0 1 2-16,12 6-1 0,6 2 1 15,3 2 0 1,-3 1 3-16,0-1-2 0,-6-2 1 16,-3 0 6-16,-6 0 5 15,-6-3-1-15,-9 0 3 16,-6 0-6-16,-6-2-3 16,-3 0-30-16,-2-1-14 15,2 1-80 1</inkml:trace>
  <inkml:trace contextRef="#ctx0" brushRef="#br0" timeOffset="15223.1697">6044 12417 124 0,'0'-5'49'0,"3"5"-26"0,-3-3-5 16,0 0 20-16,0 3-12 0,0 0-5 15,0 0-10-15,0 0-3 16,0 0-4-16,3 6-5 0,0 2-2 15,0 2 2 1,0 6 0-16,0 5 1 16,3 0 0-16,0 3 2 0,0 5 1 15,0 0-1-15,0 3 1 16,0 3 2-16,-3 2 2 16,0-6-3-16,0 1-1 15,0 2 3-15,-3-4 1 16,0 1 3-16,0-2 1 15,0-2-1-15,0-3-1 16,-3-1 1-16,0-1 1 16,0-4-1-16,3-2-1 15,0-3-5-15,0-2-3 16,0-3 2-16,0 0 2 16,0-3-4-16,0-2-1 0,0-1-5 15,0-2-1-15,0 0-57 16,-3 0-25-16,0 0-15 15</inkml:trace>
  <inkml:trace contextRef="#ctx0" brushRef="#br0" timeOffset="15705.4585">5949 12980 156 0,'0'-2'57'0,"3"2"-30"0,9 0-25 0,-6 2 12 16,0 4-1-16,0 2 5 15,3 2-1-15,3 6 1 16,-3 3-9-16,-1 2 3 0,1-3 2 16,3 4 4-16,-3-4 1 15,0 3-4-15,0-5-1 16,0-3-2-16,0-2 0 16,-3-3-2-16,0-6 1 15,0 4 3-15,-6-9 1 0,3 0-11 16,0-4-1-16,0-4-1 15,3 0 3-15,0-4-2 16,0-4-2-16,6-2-3 16,-1 2-1-16,4 1 2 15,-3 2 0-15,0 0-2 16,0-2 2-16,-3 7-4 16,3-2-1-16,-3 2-37 15,-3 3-16-15</inkml:trace>
  <inkml:trace contextRef="#ctx0" brushRef="#br0" timeOffset="25312.0632">21844 12192 112 0,'-3'-8'44'0,"0"5"-24"0,0-2 5 0,0 2 20 16,-3 1-13-16,-3-1-4 15,0 3-7-15,-6 0-4 16,0 3-9-16,1-1-7 0,-1 6-2 16,-3 3-1-16,3 2-2 15,-3 11 0-15,3 0 3 16,3 0 0-16,3-1 1 16,3 4-3-16,6-6 2 15,3-2-1-15,3-6 0 16,3-3 6-16,3-2 2 15,0-5 0-15,3-6-1 0,0-2-3 16,3-5-2 0,-3-9 3-16,-1-2 0 15,-2 2-1-15,-3-2-2 0,0 3 1 16,-3 2 1-16,0 3-1 16,-3 2 2-16,0 3 0 15,-3 3 1-15,0 2-2 16,0 3 1-16,0 0-4 15,3 8-2-15,0 3-1 16,3 4 0-16,0 1 3 16,0 0 0-16,6 3 1 15,-3-3 2-15,-3-3-1 16,3-3 2-16,2-2-24 16,1-2-11-16,0-4-65 15</inkml:trace>
  <inkml:trace contextRef="#ctx0" brushRef="#br0" timeOffset="25703.9598">22014 12216 160 0,'-6'5'63'0,"6"0"-34"0,-3 6-38 0,3 0 7 16,0 4 5-16,0 4 7 15,0-1 5-15,-3 1 3 0,3-3-10 16,0-3-2-16,0-2-2 0,0-1 0 16,0-4 0-1,0-6 9-15,0 0 3 0,3-3-3 16,0-5 0-16,3-5-6 16,-1-6-2-16,1 1-2 15,3-6-3-15,0 5 1 16,6 1-1-16,0 2-3 15,0 3 2-15,0 5-1 16,0 3 0-16,-3 5 0 16,0 2 0-16,-1 3 0 15,-2 1 0-15,0 2 6 0,-3 5 2 16,-3 3-7 0,0 2-4-16,0 1-28 15,-3-1-14-15,0-4-46 16</inkml:trace>
  <inkml:trace contextRef="#ctx0" brushRef="#br0" timeOffset="26213.9057">22371 12189 120 0,'-6'-8'46'0,"0"8"-24"0,-3-2-6 0,6 2 16 16,0 2-11-16,-3 4-4 16,-3 2-8-16,-3 2-4 15,-3 3-2-15,3 11-3 0,0 0 1 0,4 0-4 16,2 0 2-16,3-6 1 16,3-2 2-16,3-3 1 15,5-5 1-15,1-2 4 16,3-4 3-16,0-4-6 15,3-4-1-15,-3-2 0 16,3-5 0-16,-3-5-2 16,-3 2-2-16,-3 0 3 15,3 3 0-15,-6 2-4 16,3 3-1-16,-3 3-4 0,0 5 1 16,-1 5 1-16,4 8 2 15,3 6-1-15,0 5-1 16,0-1 3-1,-3 1 2-15,-3 0 4 0,-3 0 4 16,-3-3 5-16,-3 0 1 16,-6-2-6-16,-3-3-1 15,-2-3-2-15,-1-5-1 16,-3-3-1-16,0-2 0 16,3-3-29-16,0-8-12 15,3-5-22 1,4-6-50-16,2-2 17 15</inkml:trace>
  <inkml:trace contextRef="#ctx0" brushRef="#br0" timeOffset="26457.9336">22517 11954 164 0,'0'0'63'0,"3"10"-34"0,3 9-30 15,-6-8 12-15,0 4 4 16,0 9 2-16,0 8-2 16,0 5-1-16,0 3-8 15,5 2-4-15,-2-2-1 0,0-3 1 16,6-5 1-16,-3-1-4 16,0-10 1-16,6-5-49 15,0-5-21-15,3-6-9 16</inkml:trace>
  <inkml:trace contextRef="#ctx0" brushRef="#br0" timeOffset="26828.6314">22740 12224 212 0,'0'0'79'0,"3"2"-42"0,3 1-48 0,3 0 13 15,0-1 2-15,0 1 7 16,-1 0 1-16,4-1 1 15,3 1-7-15,0-3-2 0,0 0 0 16,0-3 0-16,0-2 2 16,-6 0-3-16,6-3-2 15,-9 0 2-15,2-3 2 0,-8 1-2 16,-2-1-2-16,-4 0-14 16,-3 4-4-16,-3 1 4 15,-3 6 5-15,0 3 3 16,-6 5 0-16,6 5 4 15,-3 3 0-15,1 5 1 16,8 3 2-16,0 0-1 16,6-3-1-16,3 3 3 15,3-6 2-15,3 1 0 16,3-3 0-16,5-3-6 16,4-3 1-16,3-4-46 15,6-4-22-15,-3-4-16 16</inkml:trace>
  <inkml:trace contextRef="#ctx0" brushRef="#br0" timeOffset="27458.5071">23454 12081 176 0,'-21'-8'66'0,"15"8"-36"0,-3 0-26 0,6 3 15 15,-5-1-11-15,2 4-2 16,-3-1-4-16,-6 5-2 16,6 9 1-16,-3 7-4 0,3 6 0 15,3 3 2-15,6 4 2 16,9-2 4-16,6 0 2 16,3-8 5-16,12-7 5 15,-1-7 0-15,7-7 1 16,6-10 4-16,-4-11 1 15,1-14-10-15,-6-5-3 16,-3-5-4-16,-10 0-1 16,-11 3-1-16,-9-1 2 15,-3-2-3-15,-12 8 0 0,-5 3-3 16,-4 5-1 0,0 5-21-16,-6 8-10 0,0 5-44 15,-5 8-18-15,5 9 0 16</inkml:trace>
  <inkml:trace contextRef="#ctx0" brushRef="#br0" timeOffset="27697.7297">23264 12200 248 0,'-9'0'93'0,"9"0"-50"0,18 5-55 0,-6-2 13 15,5 0 11 1,7-1 11-16,12-2 0 16,6 0 1-16,8 0-13 15,4 0-4-15,-4 0-3 0,1 3 0 0,0-3 2 16,-10 0-14-16,-2-3-5 16,0 1-70-16,-7-1-33 15,-11-2 11 1</inkml:trace>
  <inkml:trace contextRef="#ctx0" brushRef="#br0" timeOffset="28783.9791">21874 13018 96 0,'0'-3'35'0,"3"3"-18"0,-3 0-7 0,0 0 12 15,0 0 14-15,0 0 9 0,-3-3-6 16,-3 1-3-16,-3-1-14 16,-6 3-4-16,-3 3-10 15,0 2-5-15,-3 3 0 0,3 2-4 16,-2 4 0-16,5 1-1 16,3 1-2-16,9 6 0 15,3 4 0-15,6-2 0 16,9-6 0-16,3-2 3 15,5-3 0-15,7-5-4 16,3-5-1-16,0-3-15 0,-4-8-4 16,-2-8-27-1,0 0-49 1,-6-2 15-16</inkml:trace>
  <inkml:trace contextRef="#ctx0" brushRef="#br0" timeOffset="28994.2585">22019 12801 148 0,'-2'0'57'0,"4"0"-30"0,-2 5-29 0,0 0 11 15,0 3 5-15,0 11 5 16,3 10-3-16,-3 5-1 16,0 6-9-16,0 2 0 0,3 0 1 15,0 1-1-15,3-4 1 16,0-4-6-16,0-6-1 15,3-5-20-15,6-8-7 0,0-3-59 16</inkml:trace>
  <inkml:trace contextRef="#ctx0" brushRef="#br0" timeOffset="29276.3565">22228 13078 156 0,'-9'0'57'0,"9"3"-30"0,-3 8-25 15,3-3 14-15,-3-1 1 16,0 9 4-16,3 6-2 0,0-4-2 16,6 1-9-16,0-4 1 0,3-1 2 15,3-1-2-15,3-5 2 16,-1-6 0-16,4-4 1 16,0-11-2-16,3-3-1 15,-3 0-5-15,-6-3-1 16,-9-2-1-16,-6 3 1 15,-6-1-2-15,-3 3-1 16,-3 3-2-16,0 2-1 16,0 3-16-16,0 3-5 15,4 3-28-15,2 2-11 16</inkml:trace>
  <inkml:trace contextRef="#ctx0" brushRef="#br0" timeOffset="29590.5186">22514 13052 184 0,'-9'-3'68'0,"6"3"-36"0,-3 0-26 16,3 0 15-16,-3 3 0 15,-6 2 4-15,6 3-13 16,-3 3-7-16,0 2-3 15,0 0-5-15,3 6 0 0,0-1 2 16,0 3 2-16,6 1 0 16,9-4-1-16,0-2-2 15,3 0 1-15,3-6 1 0,0-4 0 16,6-1-11 0,0-5-5-16,2-3-28 0,-5-2-9 15,0-16-18 1,-3-3-18-16,0 0 40 15</inkml:trace>
  <inkml:trace contextRef="#ctx0" brushRef="#br0" timeOffset="29791.5869">22627 12861 132 0,'-3'0'49'0,"3"6"-26"0,0 4-29 0,0 4 8 0,0 7 7 16,0 2 5-1,0 7 7-15,0 4 2 0,0 3-8 16,0 5-4 0,3-2-6-16,-3-3-6 0,0-8 0 15,6-2 1-15,-3-4 0 0,-3-7-38 16</inkml:trace>
  <inkml:trace contextRef="#ctx0" brushRef="#br0" timeOffset="30104.8579">22770 13070 140 0,'-12'-2'52'0,"3"4"-28"0,-12 4-19 0,12-1 11 16,-3 0 10-16,-3 3 9 15,0 0-19-15,3 0-8 16,3 0-9 0,4 5 0-16,2 6 12 15,3-1 0-15,5-2 4 16,7-3-6-16,0 1-3 16,9-1-3-16,-3-3-3 15,6 4-4-15,0-4-2 0,-4-4-28 16,-5-1-10-16,6-2-46 15</inkml:trace>
  <inkml:trace contextRef="#ctx0" brushRef="#br0" timeOffset="30522.6962">22930 13073 140 0,'0'3'55'0,"0"2"-30"0,-3 8-29 16,3-5 10-16,0 5 12 16,0 1 9-16,3 2-8 15,-3-1-3-15,9 1-9 16,-3-5-5-16,0 2 1 0,0-5 0 0,0-3 1 16,9 1-2-16,-3-1-2 15,-3-5-2-15,0 0 1 16,3 3-1-16,-3-3 0 15,-1 2-3-15,1 1 1 16,-3 2 0-16,6 0 2 16,-3 1 1-16,0-1 1 15,3 0 6-15,-3-2 6 16,9-3 11-16,-6-3 6 16,9-2-4-16,-7-8-3 0,-2-8-8 15,0 2-4-15,-3 3-1 16,-6-2 1-16,-6-1-5 15,-3 1-1-15,-6 2-11 16,3 0-3-16,-3 3-33 16,1 5-14-16,-1 2-54 15</inkml:trace>
  <inkml:trace contextRef="#ctx0" brushRef="#br0" timeOffset="30703.5701">23270 13076 160 0,'0'2'60'0,"3"6"-32"0,9 11-33 0,-12-11 12 15,0 0-6 1,0 5-1-16,0 5 3 16,0-4-15-16,5-1-11 15,-2-3-44-15,0 1-17 16</inkml:trace>
  <inkml:trace contextRef="#ctx0" brushRef="#br0" timeOffset="30823.8015">23234 12893 224 0,'-3'-5'85'0,"6"2"-46"0,-3 3-50 0,0 0 11 0</inkml:trace>
  <inkml:trace contextRef="#ctx0" brushRef="#br0" timeOffset="30881.7645">23255 12904 197 0,'15'18'-107'0</inkml:trace>
  <inkml:trace contextRef="#ctx0" brushRef="#br0" timeOffset="31196.2277">23398 13020 204 0,'0'-2'77'0,"-3"2"-42"0,3 0-37 0,0 0 17 16,0 0-2-1,0 0 4-15,0 5-9 16,-3 0-2-16,3 0-4 16,0 3-2-16,0 3 1 0,3-1-4 15,3 1 2-15,0 0 1 0,0 2 0 16,-1-3 2-16,1 4 3 15,-3 2 7-15,-3-1 2 16,0 1-3-16,-3 0 1 16,-6-3-5-16,1-2-2 15,-1 0-5-15,-3-3 0 16,3-6-22-16,3-2-8 16,0 0-27-16,3-2-9 15,-3-9-25-15</inkml:trace>
  <inkml:trace contextRef="#ctx0" brushRef="#br0" timeOffset="31571.0359">23585 13070 216 0,'0'3'82'0,"3"0"-44"0,15-1-47 16,-9 1 14-16,0 0-1 15,-3-3 2-15,9 0 11 16,-3 0 4-16,0 0-11 15,-1-3-3-15,10-2-3 0,-3-1-2 16,-6-2 1-16,3 1-2 16,-9-4 2-16,3 0-4 15,-9 1-2-15,-3-6-12 16,-9 3-5-16,-3 2 4 16,3 3 4-16,-9 8 2 15,0 3 4-15,-2 2 6 0,-1 6 2 16,3 5 0-1,-3 5 1-15,6 0 11 0,3 5 8 16,9 3 4 0,6-2 4-16,3-3-10 0,6-3-4 15,9-3-5-15,3-2-2 16,3-2-3-16,9-7-1 16,-7-1-36-16,4-6-17 15,0-3-79-15</inkml:trace>
  <inkml:trace contextRef="#ctx0" brushRef="#br0" timeOffset="36991.081">13682 9692 148 0,'0'-6'57'0,"0"9"-30"0,3-6-12 0,-3 3 18 16,0 0-7-16,6 3-3 15,-3-3-2-15,0 3-1 16,0 2-11-16,0 3 8 0,0-3 3 16,-6 3 16-1,0 0-8-15,-3 0-4 16,0-3-11-16,-3-2-6 16,0 0-4-16,-3-3 0 15,3 0-2-15,0-3 2 16,4-2 0-16,-1-3 1 15,6 0-2-15,3-3-2 16,2 3-4-16,4 3 0 16,3 0 0-16,0 5 2 0,3 0-1 15,0 2-1-15,0 4 3 16,-9-1 0-16,3 0 7 16,-9 1 4-16,-3-1 3 15,0 0 3-15,-3-2-5 16,-3-3 1-16,0 0-5 15,0-3 1-15,0-2-5 16,3-3-2-16,3 0-3 16,0-5-1-16,3-1-3 15,6-1-1-15,0 1 1 16,0 4 4-16,3 7-4 0,0 3 0 16,0 8 3-1,-3 3 1-15,-3-1 4 0,-6 1 3 16,0-1 7-16,-3 1 2 15,-3-3-5-15,-3-3-3 16,0 1 1 0,-3-1 0-16,3-3-3 0,3-4-3 15,1-1 0-15,2-2 1 16,3-3-8-16,6-5-1 16,3 2-1-16,2 3 0 15,1 0 0-15,3 11 0 16,0 2 2-16,-3 3 4 15,0 3 1-15,-3-3 1 16,-3 2 2-16,-3 1 3 0,0-3 2 16,-3-3 1-16,-3 0 0 15,-3-2 0-15,0-3-4 16,0-3-3-16,0 1 0 16,0-4 1-16,3-2-6 15,3-7 1-15,6-1-6 16,3-3-1-16,3 3 0 15,0 3 4-15,3 5-2 16,0 8 3-16,3 8 1 16,-3 3 2-16,-3-1 1 0,-3 1 1 15,-3 2 6 1,-6-2 6-16,-3-1 0 16,0-2 1-16,-3 0-7 0,0-5-2 15,0-1 2-15,0-4 3 16,3-1-6-16,0-2-4 15,3 0-3-15,3-3 0 16,3-6-2-16,3 4-1 16,0 7-1-16,3-2 2 15,0 5 2-15,0 2 2 16,-3 4 1-16,-3-1 1 16,-3 0 2-16,0 1 1 15,-3-1 3-15,0-2 1 16,-3-1-3-16,0-2-3 15,0 0-11-15,0 0-4 0,0-2-57 16,0-1-23 0</inkml:trace>
  <inkml:trace contextRef="#ctx0" brushRef="#br0" timeOffset="37955.2562">12069 8887 124 0,'-30'8'49'0,"18"-5"-26"0,-12 15-12 16,12-10 18-16,-2 6-11 16,-4 7-2-16,0 8-7 15,3 5-4-15,6 11-2 16,6 0 0-16,9-5 2 0,6-3-4 16,6-8-1-16,3-2-18 15,2-6-8-15,10-8-50 16</inkml:trace>
  <inkml:trace contextRef="#ctx0" brushRef="#br0" timeOffset="38315.5692">12265 9038 124 0,'-15'3'49'0,"6"2"-26"0,-2 11-18 0,8-5 13 16,-3 2 3-16,3 11 2 16,3 5-4-16,3 0-1 0,6 0-10 15,5 0 4-15,7-5 3 16,3-3 2-16,3-2-1 16,6-6 0-16,-1-8 3 0,-2-5-5 15,0-8 0-15,-12-2-4 16,3-6-1-16,-12-6 3 15,-6-1 3-15,-6-4-2 16,-6 1 0-16,-6-1-5 16,-3 3 0-16,0 3-7 15,0 3-1-15,0 5-13 16,3 5-7-16,1 2-31 16,5 4-13-16,3 2-54 15</inkml:trace>
  <inkml:trace contextRef="#ctx0" brushRef="#br0" timeOffset="38588.0546">12736 9337 64 0,'3'5'27'16,"0"9"-14"-16,-3-4 20 0,0-2 20 0,-3 0-5 15,-6-3-4 1,-6 3-22-16,-3 0-9 16,-3 0-8-16,-9-2-4 0,4-1 2 0,-1 0-20 15,3 0-8-15,3-2-60 16</inkml:trace>
  <inkml:trace contextRef="#ctx0" brushRef="#br0" timeOffset="38975.9303">12896 9057 140 0,'-12'10'52'0,"9"4"-28"0,-8 9-17 0,8-7 13 16,-3 11-4-16,0 2 3 16,3-3-6-16,6 3-3 15,3-2-5-15,3-3 7 0,5-3 5 16,7-5 2-16,9-11 1 15,0-5-7-15,3-5 0 16,-1-6-6-16,-2-5-2 16,-6-5 2-16,-6-5 0 0,-9-1 8 15,-9-2 2-15,-6 0-4 16,-6 2 0-16,-9 1-13 16,0 2-2-16,0 8-26 15,0 3-9-15,1 2-60 16,5 6-54-1,3 3 53-15</inkml:trace>
  <inkml:trace contextRef="#ctx0" brushRef="#br0" timeOffset="39170.8419">13262 8877 180 0,'33'-3'68'0,"-18"8"-36"0,15 9-33 16,-15-4 12-16,3 3 10 0,2 9 6 15,-2 9 4-15,-3 6 3 16,-3 11-18 0,-12 0-3-16,-3-3-1 0,-6-3-5 0,-6-2-2 15,-6-3-18-15,-8-3-8 16,-1-2-98 0</inkml:trace>
  <inkml:trace contextRef="#ctx0" brushRef="#br0" timeOffset="40985.5643">13614 9705 84 0,'3'-3'33'0,"0"3"-18"0,-3 0 2 0,0 0 16 15,0 0 3-15,0 0 2 16,0 0-11-16,0 0-5 16,0 0-12-16,0 0-2 0,-3 3-1 15,-3 2-3-15,-3 3-1 16,-3 3 3-16,-3 2 1 15,0 5-1-15,-9 4-1 16,-3-1-1-16,1 3 2 16,-4 2 1-16,0 3 3 15,-6 0-1-15,4 3 2 16,-4 5 0-16,-3 5 3 16,4-5-3-16,2-5 1 15,0 5-3-15,0 0 2 16,7-5-4-16,-7-5 1 0,3-1-1 15,3-2 3 1,3-3-3-16,4 0-2 16,-1-2 0-16,3-1-1 15,3-2 0-15,3-3 0 0,0 0 0 16,3-2 2-16,3 0-5 16,0-3-1-16,0-3 0 15,0 0 0-15,1-2-16 16,2-1-4-16,3-2-41 15,0 0-17-15,0-2-46 16</inkml:trace>
  <inkml:trace contextRef="#ctx0" brushRef="#br0" timeOffset="41363.8335">12855 10266 160 0,'-6'-5'63'0,"3"-6"-34"0,6 3-23 0,-3 8 28 15,0 5-7 1,0 1-16-16,0 4-6 16,-6 1-4-16,0 2 1 0,-3 8 1 15,-3 3 10-15,0 0 3 16,0 0 6-16,-3-1 1 0,3 9-10 15,0-5-3-15,4-4-4 16,-1-4 1-16,3-6-4 16,3 0-2-1,3-2 2-15,0-3 0 16,6-3-1-16,3 1-2 0,5-6 3 16,7-3 2-16,3-5-2 15,3 0-2-15,0-5 0 16,-1 0-1-16,4 2-44 15,3 0-18-15,-3 1-57 16</inkml:trace>
  <inkml:trace contextRef="#ctx0" brushRef="#br0" timeOffset="42158.3032">13685 9745 156 0,'3'-3'57'0,"0"0"-30"0,0-2-14 0,-3 5 19 15,3 0-9-15,6 0-1 16,-3 3-11-1,6-1-4-15,0 1-4 0,3 2 0 16,2 3 2-16,1 0 2 0,3 5 3 16,3 3-5-16,3 0-1 15,-3 0 4-15,2 0 5 16,1 2-3-16,3 1 0 16,0 2 0-16,-1 0 4 15,1 0-4-15,3 6 0 16,0-1-4-16,-4 6 1 15,4 2-2-15,-3-4 2 0,-3-1 0 16,0-3 1-16,-1 1-4 16,1 2-1-16,-3-5 1 15,0-3 0-15,0-3 4 16,-4-2 3-16,1-3-4 16,-3 1 1-16,0-4-1 15,-3 1 3-15,0-3-5 16,-3 0-1-16,0 0 0 15,-4-1 0-15,-2-1-2 16,0-1 1-16,-3 0-20 16,0 1-8-16,-3-1-51 15,0-2-21-15,-3 2-34 16</inkml:trace>
  <inkml:trace contextRef="#ctx0" brushRef="#br0" timeOffset="42564.3651">14545 10189 208 0,'-9'-3'77'0,"9"1"-42"0,-3 4-43 0,3-2 15 16,0 8-5 0,0 8 0-16,0 5 1 15,3 1-2-15,0 1 2 0,3 4 2 16,0-1 2-16,0-2 1 0,0 0 0 16,0-3 0-16,-3-5-2 15,0-3-1-15,-9 6 8 16,-3-6 1-1,-9 0 4-15,-2-5-5 16,-7-8 0-16,-6 5-4 16,3-5 0-16,0-2-8 15,7 2-2-15,2 0-9 0,6-3-2 16,3 8-59 0,6-2-28-16,6-3-2 15</inkml:trace>
  <inkml:trace contextRef="#ctx0" brushRef="#br0" timeOffset="43123.0745">14953 10014 148 0,'0'-5'57'0,"0"5"-30"0,0 0 6 0,0 0 28 16,-3 5-27-16,0-2-8 15,-6 2-21-15,-3 14-6 16,-11 2 0-16,-4 0 2 0,-3 6 4 16,0-3-2-16,3 5-2 15,1-6 2-15,-1 4 2 16,6-6-13-16,0-2-7 15,3-4-50-15,9-4-20 0,3-11-2 32</inkml:trace>
  <inkml:trace contextRef="#ctx0" brushRef="#br0" timeOffset="43316.0004">14718 10044 164 0,'-3'-40'63'0,"6"37"-34"0,0-2-10 16,0 5 21-16,0-3 2 15,-3 3 2-15,0 0-22 16,3 3-10-16,3 2-8 16,0 11-4-16,3 5 1 0,3 6-1 15,3 2 0-15,-1 0 0 16,4 3 2-16,0-1 1 16,0-1 1-16,0-4-5 15,3-2 1-15,-3-3-106 16</inkml:trace>
  <inkml:trace contextRef="#ctx0" brushRef="#br0" timeOffset="44236.3684">12343 10097 140 0,'-9'-3'52'0,"18"0"-28"0,-3-10-2 0,-3 10 23 16,0 1-14-16,-3 2-5 15,3 8-18 1,5 2-5-16,1 3-2 0,0 6 1 16,3 2-1-1,0 0 2-15,-3 3-2 16,3 0-1-16,-3-6 3 0,0 1 0 16,0-3 1-16,0-3 0 15,0-2-13-15,-3-1-7 16,0-2-53-1,0-3-53-15</inkml:trace>
  <inkml:trace contextRef="#ctx0" brushRef="#br0" timeOffset="44488.2564">12667 10030 184 0,'-12'-2'71'0,"12"15"-38"0,-6 13-39 15,3-15 12-15,-3 5 5 16,-3 2 7-16,-11 9 8 16,-4 7 5-16,0 1-17 15,0-4 5-15,0 1 2 0,-2 3-9 16,-4-4-2-16,3-4-6 16,3-3-1-16,3 2-1 15,3-5-2-15,4 3-2 0,2-3 1 16,3-2-41-1,3-6-19-15,3 0-53 16</inkml:trace>
  <inkml:trace contextRef="#ctx0" brushRef="#br0" timeOffset="46585.168">13685 11898 160 0,'0'-5'60'0,"3"5"-32"0,0 3-24 0,-3-3 13 16,0 0 9-16,3 5 9 16,0 0 1-16,-3 1 2 15,0-1-20-15,-3 0 1 0,-3 0-1 16,0 1-6-16,-6-4 1 16,-3 1-8-16,0-3-1 15,1 0 2-15,-1-3 1 0,0 1-1 16,3-4 1-1,3 1-6-15,3 0-1 16,3 0-5-16,3-6 1 0,3 8-3 16,3 3 2-16,3 3 1 15,3 2 2-15,0 1 1 16,-3 1 1-16,0-1 4 16,-3-1 2-16,-3 0 4 15,-1 1 1-15,-2-6 6 16,0 0 3-16,-2 0-8 15,-1-3-4-15,3-2-3 16,0-1 1-16,0-7-5 16,5-5-3-16,1-1-2 15,3 3 0-15,0 6-2 0,0-1-1 16,0 6 1-16,3 7 4 16,-3 12-1-16,0-4-1 15,-3 1 5-15,-6-1 3 16,-3 1 5-16,0-3 2 15,-3 0-3-15,0-3 0 16,-3-2-3-16,0-3 2 16,0-3-2-16,0 1 0 15,3-9-3-15,0-5-2 16,6 3-2-16,3 0 1 16,3 2-4-16,0 0-1 15,3 6 0-15,0 8 2 16,3 10-3-16,-3 0 2 0,0 1 5 15,-3-1 2 1,-3 0 2-16,-6-2 2 0,0-4-1 16,-3 1 2-16,-3-2-2 15,-3-6 2-15,0-3-2 16,3-2 2-16,0-1-4 16,3-7 0-16,3-5-3 15,3-1-1-15,6 3-8 16,3-2-2-16,3 7 4 15,6 6 1-15,0 5-1 0,0 5 0 16,-6 6 6 0,0 2 5-16,-6-2-2 15,-3-3 1-15,-3 0 3 0,-6-1 1 16,0-1-3 0,-3-4-1-16,0-2-1 0,0 0 1 15,0 0-4-15,3-8-6 16,3 3-1-1,0 0-5-15,3 2 1 16,0 11 4 0,3 0 2-16,-3 0 1 0,0-3 4 15,0 1 2-15,0-4-2 16,0 1 0 0,-3 0-12-16,0-1-7 15,0-2-31-15,0 3-13 16,0-1-65-1</inkml:trace>
  <inkml:trace contextRef="#ctx0" brushRef="#br0" timeOffset="48070.0895">13768 11951 132 0,'-5'-2'52'0,"5"2"-28"0,0-3-13 15,0 3 18-15,0 0-6 16,0 0 1-16,0 0-11 16,0 0-5-16,2 3-5 15,1-1 0-15,3 6 0 0,0 0 1 16,0 0 2-16,3 0-1 0,0 3 2 16,3 2 5-16,0 0 2 15,0 0-3-15,0 0-1 16,3 1-2-16,0-1 0 15,-1 0-2-15,1 0 1 16,0 1-2-16,3 2 2 16,0-1 0-16,0 1 1 15,3 0-2-15,-1 0 1 16,1 0 0-16,0 2 1 16,3 6-2-16,-3-3 1 15,0-2-2-15,-1 5 0 16,1-6-3-16,-3 3-2 0,3-2 1 15,-3 2 1 1,0 0 3-16,0 0 4 0,-4-2-2 16,4-3 1-16,0 0-3 15,0 0 2-15,0-3-4 16,0 0-2-16,0 3-3 16,-1 0 1-16,1 0 7 15,0 0 4-15,-3-1-10 16,0 1-4-16,0-2 6 15,0-1 5-15,0 0-1 16,-1-2-1-16,1 4-2 16,-3-1-3-16,3 2-2 0,-3-1 1 15,0 1 1 1,0 3 2-16,0-3-1 16,0 0 2-16,-3-3 0 0,0 0 1 15,-1 0-2-15,1-2-2 16,0-3-2-16,-3 0 1 15,0-3 3-15,0 0 1 16,0 1 3-16,0-1 1 16,-3-2-6-16,-3-3-2 15,3 0-14-15,-3 0-5 16,0 0-16-16,0 0-5 16,0 0-22-16,0 5-10 15,3 0-45 1</inkml:trace>
  <inkml:trace contextRef="#ctx0" brushRef="#br0" timeOffset="49227.2591">13611 11962 100 0,'3'-3'38'0,"-3"1"-20"0,0 2-8 0,0 0 14 0,0 0-7 15,0 2 1-15,-3 3-5 16,-3 3 0-16,-3 8-7 16,-6 5-2-16,-3 1 0 0,-9 4 6 15,0 3 6-15,-5 6-2 16,-1 2 0-16,-3 5-4 15,1 0-1-15,-4 1-1 16,0 4 0-16,-2-4 0 16,2-6 2-16,3 0-5 15,-3 0-1-15,1 0 0 16,2-3 2-16,0-2 1 16,1 8 1-16,-1-1-2 15,-3-2-1-15,3-2 1 0,-2 2 1 16,-1-3-1-16,3 1 1 15,4-6 0-15,2-6 1 16,3-1-4 0,3-4-1-16,3-5 1 15,6-2 0-15,4 0 0 0,-1-4 0 16,3-1-7-16,3-1 0 16,-6 0-23-1,3 3-11-15,0 0-2 16,3 0-29-16,3 0-10 15,9 0-6 1</inkml:trace>
  <inkml:trace contextRef="#ctx0" brushRef="#br0" timeOffset="50008.2076">12542 13073 124 0,'-18'-3'49'0,"21"3"-26"0,9 0-16 0,-15 0 15 16,9 3-13-16,0-3 0 16,3 5-2-1,0 1-3-15,3 2-1 0,0 2 3 16,3 1-1-16,2 5 0 15,4 7 1-15,3-1 3 16,0 1 0-16,3 4 0 16,2-1-3-16,1 1 1 0,0-1-4 15,0 1 0 1,3-3 1-16,-1 2 0 16,1 0 0-16,0 1 0 0,0-1 4 15,-1 1 3-15,1-3-4 16,-3 2-2-16,-3 3-2 15,-1-2 0-15,-2-1 0 16,3-2 1-16,-3 0 0 16,-3 0 0-16,-1-3-2 15,1-3 1-15,0 3-2 16,0-2 2-16,-3 2 2 16,0-2 2-16,2-1-3 15,-2 1-1-15,3-1-1 16,-3 1 1-16,-3-1-2 15,0 1 2-15,0-3 0 0,0-1 3 16,-4-1-1-16,4-1 2 16,0 0-4-16,0 3 0 15,3 5-1-15,0 0 1 16,0 1 0-16,0-7 1 16,-4 1-2-16,1 0-2 15,0-3 1-15,-3 1 1 16,-3-4-1-16,0-2 2 15,-3-3-9-15,-3-2-3 16,0 0-46-16,-3-3-21 0</inkml:trace>
  <inkml:trace contextRef="#ctx0" brushRef="#br0" timeOffset="50849.5787">14789 13044 64 0,'3'-3'24'0,"0"1"-12"0,0-1 6 16,-3 3 14-16,0 0 10 15,0 0 7-15,0 0-21 16,-3 3-6-16,0 2-11 16,-6 6-3-16,-2 2-4 15,-1 3 4-15,-6 5 4 0,-3 8 0 16,-3 0 1-16,-3 3-1 15,-5 5 0-15,-4 3-4 16,0-3 0-16,-3 2-3 16,-2 4 0-16,-1-1-3 0,0 8 1 15,4-2 0-15,-7-3 3 16,6 0-1-16,1 0 0 16,-1 2 1-16,0-7 3 15,1-3-2-15,2 3 1 16,-3-1-3-16,4 4 0 15,-1-1-3-15,6 0 1 16,0-2 2-16,0-3 4 16,-2-2 2-16,-1 2 1 15,3-6-4-15,3-4 0 0,1-3-3 16,2-3 0-16,3-3-3 16,3-2-2-1,3-3-8-15,3-2-5 0,0 0-48 16,7-1-23-16,-1 1-42 15</inkml:trace>
  <inkml:trace contextRef="#ctx0" brushRef="#br0" timeOffset="59887.9664">14349 12097 116 0,'3'-3'44'0,"-3"3"-24"0,3-3-10 0,-3 3 23 16,6 3-7 0,-3 0-14-16,-3 2-6 15,0 3-5-15,-3 5 3 0,0 6 5 16,-3 2-1-16,0 0 1 16,3 3-3-16,0 0 1 15,0 0-2-15,3-6 0 16,0-5-3-16,0-2 1 15,3-1 0-15,-3-2 1 16,3-2-2-16,3-4 1 16,0-2 0-16,0-5 3 15,0-6 1-15,3-2 1 0,0 3-9 16,0 2-1-16,-4 0 0 16,1 2 1-16,0 4-4 15,0 2 1-15,0 0 0 16,0 8 2-16,0 8-1 15,3-3 1-15,0 3 2 16,3-3 0-16,0 0 0 16,3-2 0-16,0-1 0 15,0-2 2-15,2-2 8 0,1-6 3 16,0-3 9-16,3-5 4 16,-3-5-6-16,-3 0 1 15,0-1-6-15,-4-2 1 16,-2 1-9-16,-3 1-4 15,0 4-5-15,-3 2-1 16,0 0-40-16,0 3-19 16,3 2-59-1</inkml:trace>
  <inkml:trace contextRef="#ctx0" brushRef="#br0" timeOffset="61346.7397">12759 11980 132 0,'3'-5'52'0,"0"8"-28"0,-3-1-13 0,0-2 18 15,0 0-17 1,3 6-6-16,-3 2-9 0,3 2-1 16,-3 3 2-16,-3 3 7 15,0 8 5-15,-3 8 3 0,0 5 3 16,-2 0-5-16,2 3 1 16,0-6-9-16,3-2-2 15,0-3 1-15,3-3 3 16,0-7 0-16,0-3 0 15,0-6-1-15,0-2 0 16,0-2 9-16,0-6 6 0,0 0-4 16,3-8 2-16,3-6-10 15,0-4-4-15,2-3-2 16,4-3-1-16,0 3 0 16,0 0 0-16,3 2-3 15,0 3 0-15,-3 6-1 16,0 2 0-16,0 2 0 15,0 9 3-15,-1 5-2 16,-2 2 1-16,0 6 0 16,-3 6 0-16,0-1 4 15,-3 2 3-15,0 4-2 16,-3-3-2-16,0-3 0 16,0-3 1-16,0-4-3 15,0-1 0-15,0-3-63 16,3 1-29-16,-3-11-2 15</inkml:trace>
  <inkml:trace contextRef="#ctx0" brushRef="#br0" timeOffset="64737.1766">6750 14605 88 0,'-3'-3'33'0,"3"3"-18"0,-3-5-2 15,3 5 11-15,0 0-4 16,0 0 1-16,0 0-10 0,0 8-2 16,0 0 1-16,0 3 1 15,0 15-5-15,0 0 5 0,-3 6 4 16,0 5-3 0,0 0 1-16,0 6-4 15,0 2 0-15,0-8-1 0,3 0 2 16,0-8-7-16,0-5-2 15,0-6 1-15,0-2 1 16,0-3 1-16,0-2 2 16,0-1 3-16,0-7 5 15,0-6-8-15,0-2-1 16,3-8-5-16,3-11-1 16,0 0-1-16,3 0 0 15,3 1 0-15,0 1 0 0,2 1 0 16,1 3-2-16,6 2 0 15,6 3 3 1,0 2-2-16,0 3-1 16,-1 5 3-16,-2 6 0 0,-3 5 3 15,-3 5 3-15,0 8 4 16,-9 9 5-16,-3-1-8 16,-1 0-3-16,-2-3 2 15,0-2 1-15,-3-3-9 16,0-2-3-16,3-9-41 15,3-2-17-15,0-5-35 16</inkml:trace>
  <inkml:trace contextRef="#ctx0" brushRef="#br0" timeOffset="65545.0429">7842 14825 132 0,'-6'-3'49'0,"-9"6"-26"0,9 5-20 0,6-1 12 15,0 4 4-15,0 2 3 16,0 8-3-16,6 9 1 16,0-4-11-16,0-2-5 0,0 2-3 15,3-5 1-15,0-2 1 16,0-3 1-16,3-3 2 16,-3-8-5-16,3-2-1 15,0-3 0-15,-3-3 2 0,-1 1-1 16,1-6-3-1,0 3 1-15,0 2-1 16,0 3-2 0,3 5 0-16,0 6 0 0,3-3 3 15,0 0 2-15,0 2 2 16,0-5 3-16,2 1-1 16,1-6 0-16,0-3 5 15,3-2 4-15,-3-6 4 16,-3-2 3-16,-3-19-2 15,-4 6 0-15,-2-3-8 0,-3 2-2 16,-3 1-7 0,-3 2-2-16,-3 5-22 0,1 4-8 15,-1 1-56 1,0 6-56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14:58.572"/>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F0"/>
    </inkml:brush>
    <inkml:brush xml:id="br4">
      <inkml:brushProperty name="width" value="0.05292" units="cm"/>
      <inkml:brushProperty name="height" value="0.05292" units="cm"/>
      <inkml:brushProperty name="color" value="#FF0000"/>
    </inkml:brush>
  </inkml:definitions>
  <inkml:trace contextRef="#ctx0" brushRef="#br0">3211 7956 72 0,'6'-8'30'0,"-3"8"-16"0,11-3 12 0,-14 3 20 15,-3 0-4 1,3 3-3-16,-3 0-15 0,-3 2-5 15,-2 6-11-15,-4 4-5 0,-6 9 0 16,-6 5-2-16,0 6 2 16,-12 4 4-16,-2 14 4 15,-1 3 9-15,-9 2 7 16,-2 3-3-16,-4-3 0 16,4 0-4-16,2-5-3 15,0 11-3-15,1-9-1 0,5-2-3 16,6-10 1-1,4-6-6-15,5-6-1 16,6-4-2-16,0-1 1 16,3-4-2-16,3-4 2 0,1-5-4 15,2 1 0-15,-3-1 1 16,0 0 2-16,3-2-8 16,3-3-1-16,0-1-5 15,-3 1 0-15,0-2-10 16,3-1-3-16,0 0-11 15,4-2-4-15,-1 0-21 16,0-1-9-16,3 1-17 16</inkml:trace>
  <inkml:trace contextRef="#ctx0" brushRef="#br0" timeOffset="673.5081">2273 7895 160 0,'-3'-5'60'0,"6"5"-32"0,0 5-37 0,3 0 7 0,6 1 3 15,-3-1 6-15,9 6 8 16,5 5 5-16,4 7-10 16,3 6-1-16,9 6 1 0,-1 5-2 15,7 2 3-15,6 16 3 16,11 8 3-16,1 0 6 16,-4 0 3-16,4-2-7 15,-7-3-1-15,-2 5 0 0,-1-8 1 16,-2 0 1-16,3-10 0 15,-4-6-7-15,-5-2-3 16,-1-3 1-16,-5-5 0 16,-6-6-1-16,-3-5 1 15,-1-2-6-15,-2 0-1 16,-6-6 4-16,-3-3 5 16,-3 1-7-16,-3-3-3 15,-3-3-2-15,-3 0 1 16,0 1-1-16,-1-4-1 15,-5-2 1-15,3 3 1 0,-3-3-8 16,0 0-3 0,0 0-22-16,0 0-7 0,0 0-19 15,0 0-4-15,0 3-156 32,-14 20 96-32</inkml:trace>
  <inkml:trace contextRef="#ctx0" brushRef="#br0" timeOffset="8136.1904">3612 8379 160 0,'0'0'0'0,"3"-2"30"16,-3 2-1-16,0 0 2 16,0 0-3-16,0 0-5 15,3 5-3-15,3 0-10 16,0 6-6-16,0 2-1 0,0 11 0 16,-3 0 3-16,3 2 1 15,-6 1 1-15,3-1-2 16,0-2-1-16,0-3-1 0,0-2 0 15,-3-4 0-15,3-1 0 16,-3-1-49-16,0-5-21 16,0-3-29-1</inkml:trace>
  <inkml:trace contextRef="#ctx0" brushRef="#br0" timeOffset="8660.3134">3586 8274 56 0,'-15'-19'22'0,"12"16"-12"0,-3-2 8 16,3 5 12-16,0-3 4 15,-3 3 5-15,0 0-9 16,-3 0-1-16,0 3-14 16,-3 5-6-16,-3 8-6 15,0 5-5-15,4 8 1 0,-1 8 1 16,3 8 0-16,3 3 0 0,9 2 0 15,9 11-3 1,0-6 0-16,5-4 2 16,10-12 0-16,6-7 1 15,6-8 2-15,5-13 3 0,-2-11 2 16,-3-16 3-16,-4-11 1 16,-5-4 3-16,0-12 2 15,-6-4 6-15,-15-1 4 16,-6 0 1-16,-6 1 3 15,-6 2-5-15,-6 8-3 16,-6 5-8-16,-3 5-1 16,0 6-17-16,4 5-7 15,-1 8-58-15,3 11-25 16,3 13-27-16</inkml:trace>
  <inkml:trace contextRef="#ctx0" brushRef="#br0" timeOffset="9560.8702">3532 9424 192 0,'-9'0'71'0,"6"0"-38"0,3 0-19 0,0 0 20 16,0 0-11-16,3-2-3 15,3-6-11-15,0-5-6 16,3-1-2-16,3 4 1 0,0-1 1 16,3 6-4-16,3 0-1 15,-10 10-2-15,1 6 3 16,-3 2 0-16,-3 5 3 15,-6 6 1-15,-3 3 1 16,-3-1-2-16,1 6-2 16,-7 2-2-16,6-5 1 15,0-5-1-15,3-3 0 16,0-5 0-16,0-5 0 16,6-1 11-16,0-2 3 15,0-2-5-15,0-4-4 16,6-2 2-16,6-8 4 15,0 8-3-15,3-5 2 0,-1 0-7 16,1-1-1-16,3 4 0 16,-3-1 2-16,-3 0-8 15,-3 9-42 1,0-4-12-16,-3 1-125 31,-12-11 94-31</inkml:trace>
  <inkml:trace contextRef="#ctx0" brushRef="#br0" timeOffset="9995.6496">3532 9223 132 0,'-15'-10'52'0,"9"-9"-28"0,-12 27-4 0,12-5 19 16,-3-3-8-16,-2 3-1 16,-4-3-15-16,0 7-4 15,-3 4-7-15,0 8-5 0,-3 10 0 16,3 8 1-16,-2 10 2 16,14 12-6-16,6 7-1 15,12 0 4-15,5 5 2 0,10-7-2 16,3-11 1-1,6-11 2-15,5-10 3 16,13-14 4-16,2-12 5 0,-2-17 5 16,0-13 3-16,-1-26-9 15,-8-6-3-15,-12-2-2 16,-13-8 0-16,-20 0 2 16,-11 10 4-16,-10 9 9 15,-15 7 8-15,-3 11-14 16,1 5-5-16,2-2-29 15,3 12-12-15,6-4-71 16,9 15-30-16,-5 1 16 16</inkml:trace>
  <inkml:trace contextRef="#ctx0" brushRef="#br0" timeOffset="22953.6743">15784 6633 120 0,'-3'-3'46'0,"3"3"-24"0,0 0-4 0,0 0 18 0,0 0-7 16,0 0-2-16,0 0-13 15,0 0-6-15,0 0-5 16,0 0 0-16,0 0 0 0,0 0 1 15,0 0 0-15,0 0 0 16,0 0 2-16,0 0 1 16,0 0 1-16,0 0 4 15,0 3 3-15,0 0-2 16,-6-3 7-16,0 0-5 16,0 0-6-1,3 0 0-15,0 0-6 16,0-3 0-16,3 0-1 0,3-2 1 15,0 3-2-15,3-1-1 16,0 0-2-16,0 1 1 16,3-1-1-16,-1 3-2 15,1 3 3-15,-3-1 2 16,0 1 0-16,-3 2 2 16,-3 0 4-16,-3 1 4 15,0-1-4-15,-3 0-2 16,0 1 0-16,0-4 1 15,-2 1 1-15,2-3 1 16,0-3-2-16,0 1-1 0,3-4-6 16,0 1 1-16,0-3 0 15,6 0 0-15,0 3-5 16,3 0 1 0,0 2 0-16,0 3-1 0,0 0-1 15,-1 5 1-15,1 1 5 16,-3 1 4-16,0 1 1 15,-3 0 0-15,-3 0 3 16,0 3 5-16,-3-3-3 16,1 0 0-16,-1-3-2 15,0-5 0-15,0-3-2 16,0 1-1-16,3-4-3 0,0 1-2 16,6-3-6-16,0 0-1 15,0 3 1-15,3 2 3 16,0 3 0-16,3 3-1 15,-1 0 0 1,-2 2 3-16,0 3 0 0,-3 0 3 16,-3 0 5-16,-3-3 4 15,0 3-2-15,-3-3 0 16,0-2-3-16,1-3 1 16,-1-5-4-16,0-1 0 15,0 1-1-15,3-3-2 16,3-2-2-16,0 2-1 15,3 0-3-15,0 2 1 16,0 4 1-16,0 2 2 16,0 2-1-16,0 4 1 0,-3-1 2 15,0 0 2-15,-3 3-3 16,3 0 0-16,0-3-19 16,0 1-9-16,3-9-126 15,3-2 15 1</inkml:trace>
  <inkml:trace contextRef="#ctx0" brushRef="#br0" timeOffset="23869.1877">15706 6675 140 0,'0'0'55'0,"0"3"-30"0,-3 0-10 16,0 2 18-16,0 3-5 15,-3 3 0-15,-6-1 0 16,-2 6 0-16,-7 5-15 15,-3 6 8-15,-3 4 5 0,-6 4-3 16,-2 4-1-16,-4 1-4 16,3-3 1-16,3-2-8 15,1-1-2-15,-1-2-5 16,6-6-1-16,0-2-1 16,7-3-2-16,-1-2 1 15,6-6-1-15,0 0-3 0,3-2 2 16,3-3 1-16,0 0 0 15,0-3-16-15,3 0-6 16,0-2-29-16,0-1-10 16,3 1-28-1</inkml:trace>
  <inkml:trace contextRef="#ctx0" brushRef="#br0" timeOffset="24365.2172">15206 7072 44 0,'-6'-5'16'0,"6"5"-8"15,3-3-14-15,-3 3 3 0,0 0 1 16,0 0 3-16,0 0-2 15,0 0 0-15,0 0 23 16,0 0 12-16,0 0 5 16,0 0 4-16,0 0-13 15,0 0-3-15,0 0-7 16,0 0-3-16,0 6-9 0,0-1 6 16,-3 0 3-16,-3 3 2 0,0 0 1 15,-3 5 2 1,-3 1 3-16,-2 1-4 0,-1 1-3 15,0 3-8-15,3-1-4 16,0 4-3-16,3-1 0 16,0-3-2-16,3 1-1 15,3-3 1-15,3-3-1 16,0-3-3-16,6 1 2 16,3-3 3-16,6-3 1 15,6-2-4-15,0-3 1 16,2 0-20-16,10 0-7 15,-3-3-43-15,0 1-18 16,2-4-9 0</inkml:trace>
  <inkml:trace contextRef="#ctx0" brushRef="#br0" timeOffset="25118.6757">15816 6649 132 0,'-6'-3'52'0,"6"3"-28"0,0 0-11 0,0 0 19 16,0 0-7-16,0 0 0 0,0 0-10 15,6 6-4-15,0-1-6 16,3 6 1-16,3 2 3 0,6 0 4 16,3 5 2-16,0 4-2 15,2 4 2-15,4 3 1 16,3 6-1-16,3-4 4 16,2 4 0-16,1 2-10 15,0-3-5-15,0-2-1 0,2 2 0 16,4-5 1-1,-3 1 2-15,-4-4 1 16,-5 0 1-16,-3-2 0 0,-3 0 2 16,-3-3-1-16,-6 0 2 15,2-5-8-15,-5 0-2 16,-3-5 5-16,-3-3 4 16,0 0-5-16,-3-3-3 15,-3-5-4-15,0 0-1 16,-3 0-45-1,0 0-15-15,-3 0-9 16</inkml:trace>
  <inkml:trace contextRef="#ctx0" brushRef="#br0" timeOffset="25472.1928">16453 7125 172 0,'-3'-5'66'0,"6"5"-36"0,-3 3-20 16,6-1 17-16,-3 4-7 16,3-1-1-16,0 3-5 15,3 2 1-15,0 6-8 16,3 0 2-16,0 3 4 0,0 2 2 15,-3-3 3-15,0 3-4 16,-3-5 0-16,-1 0-6 16,-2-3-3-16,-6-2 9 0,-2 0 5 15,-4 2-4-15,-6-3 2 16,-3 1-8-16,-3-8-3 16,0-3-3-16,3 0-3 15,0 0-17-15,4 0-6 16,2 0-51-16,6-3-19 15</inkml:trace>
  <inkml:trace contextRef="#ctx0" brushRef="#br0" timeOffset="26172.2027">16343 7355 172 0,'0'0'66'0,"0"3"-36"0,0 0-35 16,-3 7 73-16,-3 9-14 15,-3 2-15 1,-3 3-8-16,-2 0-20 15,-1 5-2-15,-6 0-2 0,3-3-3 16,0-2-1-16,3-3-1 0,3-2-2 16,0-6-24-16,3-2-11 15,4-3-44-15,-1-3-17 16,3-3-1 0</inkml:trace>
  <inkml:trace contextRef="#ctx0" brushRef="#br0" timeOffset="26364.1977">16126 7445 228 0,'0'0'85'0,"3"-2"-46"0,6 7-39 0,-3-2 16 16,0 5 4-16,6 2 5 16,2 6-2-16,7 5 0 0,3 3-12 15,6 0-4-15,0-3-1 16,-1 0-1-16,1 0 0 0,3-2-34 15,-3-6-15-15,-3-2-84 16</inkml:trace>
  <inkml:trace contextRef="#ctx0" brushRef="#br0" timeOffset="27132.7557">14754 7395 192 0,'-3'0'74'0,"6"0"-40"0,6 3-35 0,-3 5 12 16,3 2 4-16,2 4 2 0,4 1-2 16,0 4-1-1,0-1-8-15,0 1-4 0,0-1 1 16,3 4 0-16,-3-6 1 15,-1-3 0-15,-2 0 0 0,0-2-35 16,-3-4-17-16</inkml:trace>
  <inkml:trace contextRef="#ctx0" brushRef="#br0" timeOffset="27322.1469">15004 7467 220 0,'-3'0'85'0,"3"7"-46"0,0 7-46 16,0-4 16-16,-3 6 18 16,-3 8 12-16,-3 0-4 15,-6 2-1-15,0 6-19 0,0-3-9 16,3 0-2-16,3-2-3 16,0-4-1-16,4-7-35 0,5 3-119 31</inkml:trace>
  <inkml:trace contextRef="#ctx0" brushRef="#br0" timeOffset="28598.4193">14986 7377 84 0,'0'-16'33'0,"0"16"-18"0,3 0-5 16,-3 0 12-16,0 0-10 15,0 0-2-15,0 0-6 0,0 0-1 16,0 0 3-16,0 0 19 15,0 10 13 1,0 9-11 0,-3-1-14-16,0 4-2 0,-3-1 2 15,0 2-5-15,0 4-2 16,0-6-6-16,3 3-2 16,0-3 3-16,0-2 1 15,0-4-11-15,3-1-7 16,0-4-44-16,0-2-52 15,0 0 30-15</inkml:trace>
  <inkml:trace contextRef="#ctx0" brushRef="#br0" timeOffset="30325.0663">15016 6646 36 0,'0'0'13'0,"3"3"-6"0,0 0 7 0,-3-3 12 0,3 5 3 16,-3 6 5 0,0-1-5-16,3 6-3 0,0-3 1 15,-1 3 2-15,-2 0-6 16,0 0-4-16,3 0-11 15,-3 0-3-15,0 2-1 0,0-5 0 16,0 1 0-16,0-1-2 16,0-3-2-16,0 1 3 15,0-3 0-15,0-3-4 16,0 0 1-16,0-2-11 16,0-3-5-16,0 0-56 15,-3-3-43 1,3-2 40-16</inkml:trace>
  <inkml:trace contextRef="#ctx0" brushRef="#br0" timeOffset="30925.7481">15048 6570 68 0,'-6'-8'27'0,"6"5"-14"0,-3-2 0 16,3-1 11-1,-3 1 3-15,0 0 1 0,-2 0 0 16,-4-1 2-16,0-2-10 16,-3 6-2-16,-3 2-10 15,0 0-1-15,0 8 3 0,0 2-6 16,0 3-2-16,0 3 1 16,-5 5 2-16,2 6-7 15,0 5 0-15,6 2 0 16,3 6 1-16,9-1 1 0,3 6 2 15,6 0-1-15,6-5 2 16,9-3 2-16,2-10 2 16,7-6 3-16,9-8 1 15,0-10-1-15,-1-11-1 16,-2-8 1-16,0-5 1 16,-4-6 8-16,-8-5 2 15,-9-2-2-15,-3-3-1 16,-12 0 5-16,-6 3 3 15,-9-1-3-15,-3 3 0 16,-6 3-3-16,0 3-1 16,1 5-12-16,-1 5-5 15,0 5-14-15,0 1-8 0,3 10-42 16,3 2-18 0,3 6-66-16</inkml:trace>
  <inkml:trace contextRef="#ctx0" brushRef="#br0" timeOffset="42141.6267">15700 10499 112 0,'6'-3'44'0,"-6"-10"-24"0,0 8-24 16</inkml:trace>
  <inkml:trace contextRef="#ctx0" brushRef="#br0" timeOffset="42797.9807">15718 10488 268 0,'6'5'55'0,"0"1"5"16,0-1-35-16,-3 6-5 15,0-4-1-15,-3 1-7 0,-3-2 1 16,-3-1-4-16,0 0 0 16,0-5-3-16,0 0-1 15,0-5-3-15,0-6 1 16,0 1-2-16,3-1 2 16,3-2-2-16,0 2-1 15,3 1-2-15,3-3-1 16,6 5-1-16,3 2 3 15,-3 4-2-15,0 2-1 16,0 2 5-16,-3 1 3 16,0 0 8-16,-3 2 2 0,-3 8-1 15,-3-5 0 1,0 0 1 0,-3-3-7-16,-3 1-2 0,0-9-1 15,0-2 0-15,3-1-2 16,0-1-2-16,6-4-8 15,0 3-3-15,0 0 6 16,0 3 4-16,3-1 0 16,0 4 0-16,-1 4-1 15,1 4-2-15,0-1 5 16,-3 3 3-16,-3 5 8 16,0-2 4-16,-3 7-4 15,0-4 1-15,-3-4-4 0,-2-2 0 16,-4-3-5-1,-3 1-3-15,3-6 2 0,3 0 0 16,0-11-4 0,3 0-3-16,3 1-3 15,3-1-1-15,6 3 0 16,0 0 0-16,3 3 0 16,0 3 5-16,0-1 1 15,-3 3 4-15,0 0 1 16,-6 0 3-16,0 0 3 15,0 0 0-15,0 0 0 16,0 0-3-16,-3 0 1 16,0 0-17-16,0-3-8 0,-6-2-31 15,0 5-13-15,3 0-175 32,12-5 87-32</inkml:trace>
  <inkml:trace contextRef="#ctx0" brushRef="#br0" timeOffset="43256.1202">15697 10456 108 0,'3'-2'44'0,"0"-1"-24"0,0 3-4 16,-3 0 16-16,0 0 2 15,0 0 5-15</inkml:trace>
  <inkml:trace contextRef="#ctx0" brushRef="#br0" timeOffset="43580.8759">15700 10464 332 0,'-6'19'29'0,"-6"-3"-5"0,-5 2 1 15,-10 3 1-15,0 1 0 16,0 1 1-16,-6 4-4 0,1 2-2 15,-4 0-5 1,3 0 0-16,0-2-5 0,-2-1-1 16,5-2-4-16,0 0-1 15,3-6-6-15,4 1 1 16,2-1 2-16,3-5 1 16,0 6-4-16,3-3-1 15,3-3-2-15,0-2 3 16,3-1-2-16,1 1-3 15,2-1-1 1,0-2-12-16,0-2-5 16,3-1-1-16,0-2 1 0,-3-1-7 15,3 1 8 1,-3 2 4-16,6-10-9 16,-6 2-2-16,3 1-19 15,6-9-64 1</inkml:trace>
  <inkml:trace contextRef="#ctx0" brushRef="#br0" timeOffset="43941.7374">15147 10766 152 0,'-3'-5'57'0,"3"5"-30"0,-3 2-14 0,3-2 17 15,0 3-2 1,0 2 3-16,-3 6 0 0,-6 2 3 16,-3 3-18-16,0 5 2 0,0-2 0 15,0 12-6-15,0-4-2 16,0-1-5-16,3-5-2 15,3-2-3-15,3-3-1 16,3-3 3-16,3-2 1 16,3-3-6-16,9-3 0 15,6-3 3-15,6-2 2 16,3-2-14-16,8-1-4 0,1-2-38 16,3 2-16-16,2-10-40 31</inkml:trace>
  <inkml:trace contextRef="#ctx0" brushRef="#br0" timeOffset="44557.9643">15816 10573 168 0,'-3'-6'66'0,"3"9"-36"0,0-3-11 0,0 0 23 16,0 0-3-16,0 0-1 0,0 0-17 16,0 0-5-16,6 3-10 15,0 2 5-15,3 3 2 0,3 0 2 16,3 5 1-16,3 0-2 15,3 11-1-15,8-5 1 16,1 2 2-16,3 3-3 16,0 2 2-16,-1 3-4 15,1 0-1-15,0-2-6 16,-3 2-1-16,-4-3 1 16,-2 3 2-16,-3-2 1 15,-3-6 1-15,-3-5 0 16,-3-3 0-16,-3-2-4 15,0-1-1-15,-3-2 1 16,0 0 2-16,-3-5-3 0,-1 2-2 16,-2-2-18-16,0-3-9 15,-2 0-17-15,-1 0-6 16,0 2-23-16,0-2-9 16,0 0-47-1</inkml:trace>
  <inkml:trace contextRef="#ctx0" brushRef="#br0" timeOffset="44962.8439">16263 10782 200 0,'0'-6'74'0,"3"9"-40"0,-3-3-18 16,0 0 24-16,0 0-12 16,0 0-4-16,3 5-7 15,3 3-1-15,3 3-9 16,3 2 0-16,-1 3 3 0,1 3-2 16,3 2 3-16,-3 5-4 15,0-2-2-15,-3 0-2 16,0-8-3-16,-3 0 5 15,0-3 4-15,-6-3 8 16,-3 1 4-16,-6-3-2 0,-3-3-1 16,-3 3-2-1,-3 0 0-15,0-3-11 16,1-2-2-16,-1 0-8 0,3-1 1 16,0 1-27-16,0 0-9 15,3-1-31-15,3-2-12 16,12-2-49-1</inkml:trace>
  <inkml:trace contextRef="#ctx0" brushRef="#br0" timeOffset="45968.9477">16706 10708 204 0,'-3'0'77'0,"3"0"-42"0,-3 2-17 0,3-2 41 16,-9 11-16-16,-5 0-15 16,-1 2-10-16,-3 5-11 15,-3 3-5-15,0 3 1 0,0-3-4 16,3 3 0-16,4-3-15 16,2-2-6-16,-3 2-27 15,3-13-11-15,9 0-41 16,0-16-27-1,3 0 59-15</inkml:trace>
  <inkml:trace contextRef="#ctx0" brushRef="#br0" timeOffset="46152.9592">16507 10726 244 0,'-3'-10'93'0,"3"10"-50"0,3 8-46 0,0-6 19 15,0 4-1-15,3 1 5 16,3 7-1-16,6 4 0 15,-1 6-10-15,7 2-5 0,0 9-1 16,0-3-2-16,0-3 2 16,0-3-26-16,2-5-12 15,4-7-92 1</inkml:trace>
  <inkml:trace contextRef="#ctx0" brushRef="#br0" timeOffset="47173.7936">14584 10710 208 0,'0'-2'79'0,"3"2"-42"0,0 0-23 0,-3 0 22 0,3 0-9 16,3 5-1-16,3 0-4 16,6 1 1-16,-3 2-13 15,3 2 1-15,-4 3 2 16,4 3-5-16,-3 3 0 0,0-1-4 15,0 1-3-15,-3-3 2 16,0-3 2-16,-3 0-22 16,0-2-8-16,0-6-26 15,0 0-10-15,-3-5-14 16,0-2-3-16,3-9-4 16</inkml:trace>
  <inkml:trace contextRef="#ctx0" brushRef="#br0" timeOffset="47362.5128">14822 10710 212 0,'-15'-2'82'0,"15"2"-44"0,15 2-33 0,-15-2 32 16,3 11-7-1,-6 2 1-15,-3 6 0 16,-3 7-17-16,-3 6 3 0,-3 10 3 16,-2 3-11-16,-1 0-2 15,-3-5-5-15,3-3-2 16,3-8-6-16,3-5-1 15,3 0-39-15,3-6-14 16</inkml:trace>
  <inkml:trace contextRef="#ctx0" brushRef="#br0" timeOffset="48657.1393">14757 10324 204 0,'-6'-3'77'0,"3"1"-42"0,6-1-17 16,0 3 23-16</inkml:trace>
  <inkml:trace contextRef="#ctx0" brushRef="#br0" timeOffset="48970.8222">14760 10311 408 0,'9'-8'18'0,"5"3"-11"15,1-3-5-15,0 2-1 0,0 4-4 16,-3 4 2-16,-3 4-1 0,0-1-2 16,-3 6 5-16,-6 2 3 15,-6 3 1-15,-3 2 0 16,-3 3-1-16,0-2 0 16,0-1-2-16,0-2 1 15,3-5-2-15,3-1 2 16,0-2-2-16,4 0-1 15,2 0-2-15,2-2 1 16,4-1 3-16,3-5 1 16,3 0-1-16,0 0-2 15,0 0 1-15,3 0-1 16,-3 0 2-16,3 0 1 0,-3 0-4 16,-3 0 1-16,0 0-29 15,-1 0-10-15,-2-3-52 16,3 1-49-1,-3-4 42-15</inkml:trace>
  <inkml:trace contextRef="#ctx0" brushRef="#br0" timeOffset="49421.2144">14917 10210 92 0,'-11'-10'35'0,"8"2"-18"0,-3-3 0 0,3 6 14 16,0 0 8-16,-6-3 5 16,-9 0-1-16,3 0-2 15,0 2-22-15,-3 4 0 0,-3-1-1 16,-2 3-6 0,-4 5-2-16,-3 6-5 0,3 5-2 15,0 10-3-15,4 6-3 16,5 10-1-16,9 6 3 15,9 8-2-15,9-3 1 16,9-3 2-16,8-5 2 16,10-5 5-16,0-11 6 15,3-11-3-15,8-7 0 16,4-9 2-16,-7-10 5 0,-5-5 0 16,-3-11 1-16,-6-5 4 15,-13-5 1-15,-8-3 5 16,-6 0 5-16,-12 5-5 15,-8 0-2-15,-7 1-12 16,0 4-6-16,3 3-16 16,3 6-5-16,0 2-40 15,4 3-16-15,8 5-103 16,0 2-50 0,3-4 111-16</inkml:trace>
  <inkml:trace contextRef="#ctx0" brushRef="#br0" timeOffset="54481.577">15697 11576 116 0,'0'-6'46'0,"3"9"-24"0,-3-3-4 0,0 0 20 16,0 0-12-16,0 0-3 16</inkml:trace>
  <inkml:trace contextRef="#ctx0" brushRef="#br0" timeOffset="62734.4775">15665 11552 204 0,'-6'2'77'0,"6"-4"-42"0,0 7-43 0,0-5 12 16,3 5-2-16,3 1 1 15,-4 2 10-15,4-1 3 16,-3 1-7-16,-3 0 1 0,0 0 3 16,0-2 2-16,0-1 0 15,0-2 1-15,-3-1 3 16,0-2-9-16,0-2-3 16,1-1 0-16,2-5 0 15,0 0-3-15,2 3-1 16,4-1-3-16,-3 1-3 0,3 2-1 15,0 1 0 1,0 2 0-16,6 0 0 0,-3 5 3 16,-3 0 0-16,0 3 5 15,-3 0 2-15,-6-2 9 16,0-4 2-16,-3 1-4 16,0 0 0-16,-3-1-10 15,0-4-2-15,0 2-1 16,3-3 2-16,0 0-1 15,3-2 2-15,3-3-7 16,0 3-1-16,3-1-1 16,6 4 4-16,3-1-4 15,0 6 2-15,3-1 2 16,-3 1 1-16,0 0-2 16,-3 5 7-16,-3 0 2 15,-3-3 1-15,-6-2 1 16,0-1-4-16,0-2-1 15,-3-2 3-15,0-4 3 16,0-2-4-16,0 0-3 16,3-2-1-16,6-1-1 15,3 1-5-15,3 2 1 16,0 0-3-16,0 5 2 16,0 0-2-16,0 6 0 0,-3 2 6 15,-1 6 2 1,-5 2 1-16,-2 0 1 15,-1-2 2-15,-6 0 4 16,-6-3-2-16,0-3 1 0,0 0-1 16,0-2 3-16,0-3-1 15,3 0 0-15,0-3-5 16,6-2-3-16,0-3-5 16,6-3-2-16,3-2-2 15,3 2 0-15,3 4 5 16,6 1 1-16,0 1-3 15,0 5-1-15,-3 3 0 16,-3 5 4-16,0-3 5 16,-6 5 10-16,-3-2 2 15,-6-2-3-15,-3-4 0 16,0-2-9-16,-3 0-2 16,3-5 1-16,0 0 3 15,3-3-4-15,3-3-3 16,3 1-8-16,3-4-2 15,6 4 2-15,0 2 4 16,3 3-2-16,0 2 3 16,-3 3 3-16,-3 0 3 15,0 0 0-15,-6 0 2 16,-3 3 20 0,-3-3-10-16,-3 0-2 15,0 0-8-15,0 0-3 16,0-3-20-16,3 0-7 0,0 1-72 15,6-1-96 1</inkml:trace>
  <inkml:trace contextRef="#ctx0" brushRef="#br0" timeOffset="62978.9177">15861 11676 64 0,'-18'-13'27'0,"15"8"-14"0,0-3-44 0,0 5-6 16</inkml:trace>
  <inkml:trace contextRef="#ctx0" brushRef="#br0" timeOffset="63351.7272">15790 11549 160 0,'-3'-3'63'0,"3"3"-34"0,0 0-14 0,0 0 20 15,0 0-4-15,0 0-1 0,0 0-12 16,0 6-4-1,0-6 9 1,3 10-12-16,2 4 1 0,4-1 1 16,6 0 2-16,3 3 0 0,3 5 4 15,3 5 0-15,0 4-4 16,5 1-1-16,1 9 0 16,0 0 2-16,0 2-5 15,-1-5 1-15,-2 0-3 16,0-2 0-16,-3-6 1 15,-3-3 4-15,-3-2-6 0,-4-3 0 16,-2-2 0-16,-3-6 0 16,0 0-2-1,-3-5-1-15,0 0-3 16,-3-3-2-16,0-2-6 0,-3-3-1 16,0 0-10-16,0 0-4 15,3 3-14-15,0-1-5 16,0 3-29-16,-3 1-11 15,3 2-55 1</inkml:trace>
  <inkml:trace contextRef="#ctx0" brushRef="#br0" timeOffset="63815.5774">16257 12150 172 0,'0'-6'66'0,"3"6"-36"0,-3 3-4 15,0-3 25-15,0 0-16 16,0 3-5-16,0 2-14 16,-3 0-5-16,0 3-6 15,-6 3 7-15,-9 5 7 0,-3 2 1 16,-6 9 0-16,-5 4 3 16,-7 6 2-16,-9 0-2 0,-2 3-2 15,2-3 0 1,1 0-1-16,-1 0-5 15,6-2-1-15,7-4-8 0,2-4-2 16,6-6-2-16,6-2-2 16,6-6 1-16,0-3-1 15,4-2-16-15,2-2-4 16,6-4-30-16,-6-2-10 16,6-2-53-16,3-4-20 15,0-2 17 1</inkml:trace>
  <inkml:trace contextRef="#ctx0" brushRef="#br0" timeOffset="64718.8357">15081 12025 112 0,'-30'-8'44'0,"27"6"-24"0,-3-1 3 0,6 3 18 15,0 0 3-15,0 0 1 16,0 0-12-16,0 0-5 16,3 8-16-16,3-3-5 0,3 3-3 15,6 0 6-15,3 5 4 16,3 3 1-16,6 5 1 16,5 9 7-16,4 1 5 15,6 12 0-15,5 2 1 16,4 0-8-16,-3 5-2 0,-4-8-7 15,1 1 0-15,-3-4-1 16,-4-2 1 0,-2-2-4-16,-6-6 0 15,-3-5-3-15,-7-6 2 0,-5-5-4 16,-3-2 0 0,-3-3-8-16,0-3-4 0,-3-5-28 15,0 0-14-15,-3-5-44 16,0-3-17-16,-9 0-25 15</inkml:trace>
  <inkml:trace contextRef="#ctx0" brushRef="#br0" timeOffset="65468.6347">15647 11507 176 0,'0'0'66'0,"0"5"-36"0,-3-2-13 0,3-1 20 15,0 4-10-15,-3 2-1 16,-6 7 2-16,-9 7 3 15,-3 4-17-15,-9 8 12 0,-8 6 4 16,-7 13-4-16,-3-3-1 16,1-2-5-16,2 0-1 15,3-9-6-15,4-7-3 16,2-3-5-16,6-5-4 0,6-3 2 16,4-5 0-16,2-3-17 15,6 0-7-15,3-2-41 16,12 0-125-1</inkml:trace>
  <inkml:trace contextRef="#ctx0" brushRef="#br0" timeOffset="68184.4496">15670 11832 88 0,'-2'-2'35'0,"2"2"-18"0,0 0-22 0,0 0 6 16,0 0 1-16,2-6 1 16,-2 6 14-16,3-2 8 15,-3 2-8-15,0 0-2 0,0 0-9 16,0 0-4 0,0 0-1-1,0 0-1-15,0 2 2 0,0-2 1 16,0 0-4-16,0 0-1 0,0 0-2 15,0 0 3-15,0 0-2 16,0 0 1-16,0 0 4 16,0 0 1-16,0-5-1 15,0 0 3 1,0 2 1-16,0 0 9 16,0 1 4-16,0-1 4 15,0 0 1-15,-3 3-2 16,1-2-2-16,2-1 3 15,0 0 0-15,0 1-1 16,-3-1-2-16,3 3-6 16,-3 0-1-16,3 0-2 15,0 0 1-15,0 0-6 0,-3 3-2 16,0 2-4-16,-3 6-3 16,0 10 2-1,-3 8 0-15,-3 3 1 0,-6 5 2 16,-3 2 3-16,3-1 2 15,3-1-1-15,1 0-1 16,-1-6 1-16,3-2 3 16,3-5-2-16,0-3 1 15,3 1-5-15,0-4 0 16,3-5-1-16,0-2 1 16,0-3 2-16,0 0 2 15,0-8-6-15,3 0 0 16,0 0 1-16,0 0 3 0,0 0-2 15,0-3-2-15,0 1 0 16,0-4-1-16,0-2 0 16,3 0 0-16,0-2 0 15,0-3 0-15,3-3-3 16,0-3 0-16,0 1 4 16,6-4 1-16,-3-7-3 15,6 3 1-15,-1-6 2 16,1 3 1-16,0 0-1 0,0-3-2 15,-3 0-2 1,0 6-1-16,0 2 4 16,0 3 1-16,0 0 0 15,0 8-2-15,-3 2 1 16,-1 3 1-16,1 3-1 0,-3 2-1 16,6 3-2-16,-3 11 1 15,3 7 3-15,0 1 3 16,0 5-2-16,0-1 0 15,0 4 1-15,0 7 2 16,-1 1-3-16,1-4 0 16,3 4 3-16,0-1 1 15,0-2-3-15,-3-3-1 16,-3-5 1-16,3 10 0 0,-3-5-5 16,0-5 1-16,-3-5 2 15,0-6 1 1,0 0-1-16,-4 0 1 0,1-5 2 15,0-2 2 1,-3-6-3-16,0 0-1 16,-3 0-19-16,0-8-7 0,1 0-17 15,-4-6-7-15,-3 4-4 16,0-1-1-16,-3-2-29 16,0 0-12-16,0 0-9 15</inkml:trace>
  <inkml:trace contextRef="#ctx0" brushRef="#br0" timeOffset="68443.6915">15662 12126 140 0,'-21'-11'55'0,"9"6"-30"0,-3 0-1 15,9 5 24-15,0-3 0 0,-6 3 2 16,3 0-13-16,0 0-5 16,3 0-18-16,3 0-2 0,0 0 1 15,12 0-3 1,3 0 0-16,3 0-2 15,6 0 0-15,6 0 0 16,2 0 0-16,-5 0 2 16,0 0-3-16,-3 0-2 15,-3 0 0-15,-6 0-1 16,0 0-20-16,-3 0-9 16,-4 3-53-16,1 2-25 15,0-10-23-15</inkml:trace>
  <inkml:trace contextRef="#ctx0" brushRef="#br1" timeOffset="85750.9128">3139 10205 172 0,'-3'-5'66'0,"0"5"-36"0,0 0-24 15,0 0 17-15,0 2 1 0,-3 4 3 16,-6 4-6-16,-2 9-2 15,-4 2-11-15,-12 13 6 0,-9 17 3 16,-8 12 6-16,-13 14 3 16,-11 5-7-16,5 8-4 15,-2 5-4-15,2-5-2 16,7-13-1-16,8-8 0 16,3-11-2-16,13-8-1 15,5-8-3-15,6-7 1 16,9-9-22-16,0-5-7 0,9-5-18 15,-3-5-7-15,7-9-20 16,4-7-5-16,13-3-19 16</inkml:trace>
  <inkml:trace contextRef="#ctx0" brushRef="#br1" timeOffset="86067.2866">2365 10295 244 0,'-21'-5'90'0,"24"2"-48"0,0 3-51 0,-3 0 14 16,6 0-7-16,6 3 0 15,3 7 2-15,6 9 0 16,6 10 0-16,0 16 0 0,5 8 2 15,16 10-1-15,5 3 2 16,7 11-2-16,0 0 2 16,-1-3 4-16,-8-5 6 15,-1-3-5-15,-11-13-2 16,0-8-1-16,-4-8 1 16,-5-5-38-16,0-3-18 15</inkml:trace>
  <inkml:trace contextRef="#ctx0" brushRef="#br1" timeOffset="86610.729">3612 10607 184 0,'-3'-2'68'0,"6"2"-36"0,0 5-35 0,0 0 13 0,0 3 2 16,0 3 4-16,0 7 1 15,0 1-1-15,0 2-8 16,-3 5-3-16,0 1 1 0,0 2-3 16,-3-3 0-16,0-2 3 15,0-5 1-15,0 4-19 16,0-9-9-16,0-6-58 15,3-3-50 1,0-5 43-16</inkml:trace>
  <inkml:trace contextRef="#ctx0" brushRef="#br1" timeOffset="86966.4964">3630 10512 120 0,'-15'-40'46'0,"9"35"-24"0,-2 0-17 0,2 5 11 16,-3 2-1-16,-6 12 4 16,0 9-9-16,-3 6-1 15,-3 11-5-15,0 8-3 0,3 10 0 16,10 11-6-16,8-3-1 16,3-11 3-16,5-7 3 15,7-6 23-15,9-10 9 16,6-13 2-16,6-14 0 15,8-16-8-15,4-15-4 16,-3-8-8-16,-4-6-1 16,-2 5 3-16,-9-7 2 15,-12 2 4-15,-7-2 1 0,-16 2-8 16,-4-5-2-16,-6 8-9 16,-9 6-5-16,0 7-18 15,-3 5-7-15,3 14-38 16,1 10-14-16,5 9-45 15</inkml:trace>
  <inkml:trace contextRef="#ctx0" brushRef="#br1" timeOffset="87776.9899">3544 11687 192 0,'-3'-3'74'0,"3"0"-40"0,3 1-27 0,3-1 20 16,-3 0-12-16,6-2-3 16,3 0-7-16,6 0-2 15,-1-1-1-15,1 1-2 0,6-3 3 16,-3 3-2-16,-3 2-1 16,0 6-2-16,-6 2 1 15,-3 3 3-15,-9 8 3 16,-9 2-2-16,-3 4 0 15,-3 1 1-15,-6 4 0 16,0 5-2-16,0-3-2 16,3-6-2-16,7 1-1 0,-4-5 4 15,6-6 1-15,3-2-3 16,3-1-1-16,6-2 7 16,6-3 6-1,3-2-5-15,2-3-3 0,4 0 0 16,3-3 2-16,3 1 2 15,0-1 1-15,-3 0-4 16,-4 1-3-16,1 2-7 16,-3 0-4-16,-3 0-32 0,-3-3-12 15,-3 1-52 1</inkml:trace>
  <inkml:trace contextRef="#ctx0" brushRef="#br1" timeOffset="88156.9329">3708 11456 156 0,'-45'-13'60'0,"33"-5"-32"0,-15 10-20 0,15 13 18 16,-5 3-9-16,-4 3-2 15,-9 4-11-15,0 9-2 16,0 8-2-16,1 10-3 0,2 17 2 15,6 17 1-15,12 6 2 0,9-5 3 16,15-6 4-16,6-10 7 16,12-10 4-16,11-12-1 15,16-15 0 1,2-19 5-16,7-10 5 0,-7-19-5 16,-2-10-2-16,-7-14 7 15,-17-5 4-15,-15-5 9 16,-12 3 4-16,-12-1-8 15,-12 6 0-15,-9 5-27 16,-3 8-10-16,-11 5-27 16,2 6-10-16,0 10-73 15,3 8-28-15,4 2-18 16</inkml:trace>
  <inkml:trace contextRef="#ctx0" brushRef="#br1" timeOffset="103063.7001">19629 10448 112 0,'0'-5'44'0,"-9"2"-24"0,3 3-8 0,6 0 16 0,0 0-5 16,0 0 1-16,0 3-4 15,-3 0-3-15,3-3-9 16,0 0-3-16,0 0 1 0,0 0 1 16,0 0 1-16,0 2-4 15,0-2-3-15,0 0-3 16,0 0 1-16,0 0 1 16,0 0 2-16,0 0 1 15,0 0 1-15,0 0-2 16,0 0-2-16,3 6 1 15,3-1 1-15,3 3 1 16,0 5 1-16,0-2 2 16,3 5 1-16,3-1-1 15,0 1 1-15,0 0-2 16,0 0 2-16,2 3 0 0,-2-3 1 16,6 2-4-16,0 1-1 15,0 2-1-15,-3-3 1 16,0 1 2-16,-1-3 2 15,1 0-1-15,0-1-1 16,-3 1-1-16,3 0 2 16,-3 0-3-16,0 0 0 15,0-3 1-15,-1 0 2 16,-2 1-3-16,0-4-2 16,0 1 2-16,-3-3 2 15,3 2-2 1,0-2-2-16,-3 0 2 0,-3-3-4 15,0 1 0-15,0-4 3 16,-3 1 1-16,-3-3-1 16,0 0 1-16,0 0-2 15,0 0 2-15,0 0-24 16,0 0-8-16,0 0-28 16,0 0-11-16</inkml:trace>
  <inkml:trace contextRef="#ctx0" brushRef="#br1" timeOffset="103556.1666">20132 10750 148 0,'-9'-5'55'0,"-5"7"-30"0,8 1-29 0,6-3 10 16,0 0 4-16,6 0 3 16,-6 3-2-16,5 2 1 15,1 0-7-15,0 6 4 0,0 2 3 0,0 3 5 16,3 2 2-1,0 4-4-15,3 1 1 16,-3 4-9-16,0-3-2 0,0 2 1 16,-3-5 1-16,0-2 1 15,0-3 0-15,-3-3 2 16,-3 0 1-16,-3-2 3 16,-3-6 2-16,-3 0-1 15,-3-2 4-15,-6-3-5 16,-3 0 0-16,0-3-4 15,1 3 1-15,-1 0-2 16,0 0 0-16,3 0-10 16,3 3-4-16,3 0 0 0,0-1 1 15,3 1-14 1,3 0-5-16,6-1-50 16,6 1-20-16,0 2-25 15</inkml:trace>
  <inkml:trace contextRef="#ctx0" brushRef="#br1" timeOffset="104984.0234">19528 10446 72 0,'3'-3'27'0,"0"3"-14"0,-3 0 7 15,0 0 14-15,0 0 4 16,0 0 4-16,0 3-8 0,-3-1-3 15,0 1-6-15,-3 2-4 16,-3 1-11 0,0 10 0-16,-3 2 1 0,0 3 0 0,-5 0 1 15,-4 6-2-15,-3-1 1 16,-3 6 0-16,-3 0 1 16,1 2-4-16,-7 3 0 15,0 0 1-15,0 0 2 16,4 0 1-16,-1 0 0 0,3-2-4 15,3-3-3 1,4-9-2-16,5-4-3 16,3-3 1-16,3-3 1 15,0-2-1-15,3-4-1 0,3 1 1 16,0-2-1-16,3-4-5 16,0 1-1-16,0 0-13 15,0-1-5-15,3 1-27 16,0-3-10-16,0 0-34 15,3 0-37 1,3-3 49-16</inkml:trace>
  <inkml:trace contextRef="#ctx0" brushRef="#br1" timeOffset="105329.5007">19007 10816 160 0,'-12'-2'63'0,"12"4"-34"0,-3 1-36 0,3 2 10 15,-3 3 14-15,0 5 9 16,-6 3-5-16,6 3-1 16,-8 7-12-16,-4 6-1 0,3-3 0 15,0-3 3-15,3-2 1 16,3-3 1-16,0-2 2 15,3-6-5-15,0-2-3 16,3-1-3-16,9-2-3 16,0-5 3-16,6-3 0 0,6 0 1 15,-1-3 0-15,4 1-5 16,0-1 1 0,0 3-9-16,0-3-4 0,0 1-40 15,-7 2-15-15,7 0-29 16</inkml:trace>
  <inkml:trace contextRef="#ctx0" brushRef="#br1" timeOffset="106008.8062">18433 11062 144 0,'0'-5'55'0,"3"5"-30"0,0 0-18 0,-3 0 13 15,9 3-4-15,0 5 1 16,5-3-3-16,-2 5-1 16,0 6-7-16,3-2-2 0,-3 4 2 15,3-2-1-15,-3 2 0 16,0-2-3-16,-3 0 1 15,0 0-4-15,-3-3 0 16,-1-2-45-16,1-3-20 16,-3-3-15-1</inkml:trace>
  <inkml:trace contextRef="#ctx0" brushRef="#br1" timeOffset="106229.0987">18665 11068 192 0,'-9'5'71'0,"6"0"-38"0,-3 11-34 16,3-3 12-16,-3 3 10 15,-3 5 9-15,-3 6-7 16,0 2-1-16,0 3-13 16,1-3-5-16,-1 2-1 0,3 6-2 15,0-5-1-15,3-8-2 16,0-3 1-16,3-8-45 0,3-2-22 15,3-6-34 1</inkml:trace>
  <inkml:trace contextRef="#ctx0" brushRef="#br1" timeOffset="107105.9528">20442 11054 192 0,'-6'-2'74'0,"3"4"-40"0,0 4-24 0,0-4 17 16,0 6 2-1,-6 3 2-15,0 13-10 0,-3-1-3 16,-6 1-10-16,1 3-7 0,-4-1-2 16,0 1 1-16,3-4 2 15,3-4-17-15,3-3-4 16,0-3-37-16,0-5-17 15,4-3-23 1</inkml:trace>
  <inkml:trace contextRef="#ctx0" brushRef="#br1" timeOffset="107313.3104">20198 11147 160 0,'3'-19'63'0,"0"17"-34"0,0-4-10 0,0 4 21 0,0 2-5 16,3 0 0-16,0 2-25 15,3 1-8-15,5 5-2 16,7 5 10-16,0 3 8 0,3 0-7 16,0 0-1-16,0 0-6 15,5-3-1-15,-5 0-1 16,3-2 1-16,0-6-62 16,-3-2-24-16</inkml:trace>
  <inkml:trace contextRef="#ctx0" brushRef="#br1" timeOffset="109264.9112">18611 10660 120 0,'-6'3'46'0,"6"-3"-24"0,0 0-15 0,0 0 15 15,0 0-7-15,3-3 2 16,3 0-8-16,0 1-1 16,3-4-4-16,0 1-5 0,0 3-2 15,3-1-1-15,-3 0 3 16,3 3-2-16,0 3-1 16,-3 2 5-16,-3 3 3 15,-3 5-1-15,-6 6 0 16,-3-1 1-16,0 1 0 15,-3-1 2-15,0-2 1 16,0 0 1-16,0-3 0 16,3-2 0-16,0-3 2 0,3-3-1 15,0 1 2-15,3-6-4 16,0 0-2-16,6 0 2 16,3-3 0-16,3 0-3 15,3 1-1-15,6-1-3 16,-4 3-3-16,1 0 2 15,-3 3 2-15,-3-1-5 16,-3 1 1-16,0 0-39 16,0-1-14-16,0 1-32 15</inkml:trace>
  <inkml:trace contextRef="#ctx0" brushRef="#br1" timeOffset="109821.2583">18605 10565 60 0,'-12'-3'24'0,"9"3"-12"0,-5 0 8 16,5 0 14-16,-3 0-1 15,0 0 1-15,-3 3-8 16,0-1-2 0,-3 1-11-16,-6 0-3 0,3 2-6 15,0 0-3-15,0 6 0 0,1 2-4 16,5 3 2-16,0 8 1 15,3 2 0-15,6 9 0 16,9 2 0-16,8 0-3 16,4 8 2-16,6-6 3 15,6-4 1-15,3-3 5 0,11-14 3 16,4-5 2-16,-4-13 5 16,1-8 1-16,0-7 1 15,-13-12-3-15,-5-2 0 16,-6 0 4-16,-9-8 3 15,-12 0-3-15,-9 0-3 16,-9 5-6-16,-6 0 0 16,-9 6-1-16,-5 5 1 15,-4 5-4-15,3 5-3 16,4 6-7-16,2 0-1 16,6 5-34-16,6 0-13 15,6 2-92-15</inkml:trace>
  <inkml:trace contextRef="#ctx0" brushRef="#br1" timeOffset="117145.7321">19564 11433 108 0,'-3'-24'44'0,"6"42"-24"0,0-31 3 0,0 10 36 15,0-4-14-15,0 1-12 16,-3 6-6-16,0 0-16 16,3 3-2-16,0 0-2 0,-3-3 3 15,0 13 10 1,0-3-2-16,-3-2 0 16,0 0-2-16,0-2-6 15,-3-1-4-15,0-3-3 16,0-4-3-16,0-6 1 15,3 0-1-15,0-5-3 16,3-1 0-16,0 4-1 16,3 2 3-16,3-3-2 15,0 6 1-15,3 2 0 16,0 9-2-16,-3-1 5 16,3 11 3-16,-6-6 8 15,-3 1 4-15,-3-3-2 0,0 0 2 16,-6 0-7-16,0-3-3 15,0 0-1-15,0-2-1 16,-3-3-2-16,3 0 1 16,0-10-4-16,3 2 0 15,0-6-1-15,6 1-2 16,3 3-2-16,3 2 1 16,3 2-2-16,0 1 2 15,0 13 3-15,0-3 3 16,0 8 4-1,-3-2 7-15,-3 0 2 16,-3-1-1-16,-6-2 0 16,0 0-5-16,-3-3-3 15,0-2-2-15,-3 0-3 16,3-6 1-16,0 0 1 0,3-7-6 16,3-6-1-16,3 0-3 15,3 3 2-15,3 5-1 16,3 3 0-16,0 7 1 15,0 1 2-15,0 7 4 16,-3 1 4-16,-3 0 3 16,-3-1 1-16,-3-2 0 15,-3 0 0-15,0 0-4 16,0-3-3-16,-3-2 2 16,3-3 2-16,0-3-7 0,0 1 0 15,3-4-7 1,3 4 1-16,6-9-3 15,0 3 6-15,3 3 3 16,-3 8 2-16,0-3 2 16,-3 0-6-16,-3 0 1 15,3 2 7 1,-3-2 7-16,0 3-3 0,-3 0 0 16,0-3-4-16,0 0-3 15,3 0-7 1,0-6-4-16,0 1-1 15,3 2-5-15,3 9-36 16,3 2-7-16,6-1-51 16,12-1-48-1,-7-4 57-15</inkml:trace>
  <inkml:trace contextRef="#ctx0" brushRef="#br1" timeOffset="117744.112">19713 11504 56 0,'-9'-8'22'0,"6"11"-12"0,-3-8-1 0,3 2 9 16,0 0-4-16,0 1 0 16,-6-1-2-16,0 0 0 15,0 1 5-15,3-1 1 16,0-2 4-16,-3-1 3 15,0 4 7-15,3-1 2 16,0-5-18-16,3 0 8 0,0 3 4 16,6 0-4-16,-3 5 0 0,0 0-11 15,3 5-5-15,6 0-5 16,3 3 0-16,0 3 2 16,3 5 2-1,3 0 3-15,0 2 1 0,3 3-1 16,5 6 1-16,4-1-2 15,-3 1 0-15,0 2-3 16,2 2 1-16,1-1 2 16,0 1 5-16,-3 6-2 15,3-5 1-15,2-5-5 16,-8-1-3-16,0-7 2 16,-6-6 2-16,-6-3-2 0,-3-2 1 15,0 0-7 1,-3-3-1-16,-1 1-35 0,1-6-17 15,-3 0-35-15,3-3-15 16,-3 0-23 0</inkml:trace>
  <inkml:trace contextRef="#ctx0" brushRef="#br1" timeOffset="118451.2111">19478 11441 104 0,'0'0'38'0,"0"-16"-20"0,0 8-21 16,0 16 69-16,0 0-17 15,0 0-11-15,-3 2-11 0,-3 1-17 16,0 2 9-16,-3 0 7 0,-12 6-1 16,0 5 3-1,-3 2-1-15,0 0 3 16,-2 4-5-16,-7 1-3 0,-6 1-15 15,0-3-6-15,4 3 10 16,2 2 6-16,3-5-10 16,3-5-6-16,7 0-4 15,5-8 2-15,3-3-18 16,3-2-4-16,3-3-33 16,3 0-12-16,3 0-50 15,6-3-38 1,0-3 68-16</inkml:trace>
  <inkml:trace contextRef="#ctx0" brushRef="#br1" timeOffset="118781.1221">18969 11938 96 0,'-18'-8'35'0,"18"8"-18"0,0 0-2 16,0 0 15-16,0 0-7 16,0 0-1-16</inkml:trace>
  <inkml:trace contextRef="#ctx0" brushRef="#br1" timeOffset="119024.6322">18960 11935 262 0,'9'8'18'0,"2"3"-1"16,4 2-6-1,6 11 1-15,3 2 2 16,6 6 1-16,8 5 3 0,1 6 3 16,0 4 0-16,-3 1 2 15,5-3-7-15,-5-3 1 16,-3 0-6-16,-4-2-1 16,-2-8-4-16,-6-6-1 15,-3-5 1-15,-3-5 1 16,-3-2-3-16,-3-4-1 15,0-2-14-15,-3 0-6 16,-4-3-20-16,1 1-6 16,0-4-29-16,-3-2-9 0,6 3-10 31</inkml:trace>
  <inkml:trace contextRef="#ctx0" brushRef="#br1" timeOffset="119563.8622">20138 11898 144 0,'0'-2'55'0,"3"4"-30"0,0 1-5 0,-3-3 19 15,0 0-4-15,-3 3 2 16,-6 5-10-16,-6 5-4 16,-5 3-13-16,-7 7 7 0,-6 9 3 15,-3 5 12-15,-14 8 4 0,-4 8-7 16,-11 0-3-16,2-3-4 15,4-5 1-15,8-2-11 16,6-6-2-16,4-6-8 16,11-7-4-16,6-5-17 15,6-6-5-15,6-2-39 16,6-3-16-16,6-11-52 16,6-2-37-1,0-3 74-15</inkml:trace>
  <inkml:trace contextRef="#ctx0" brushRef="#br1" timeOffset="120272.1707">19347 11742 164 0,'0'0'63'0,"14"0"-34"0,-20 3-23 0,12 0 17 15,0 2-3-15,-3 3 3 16,0 10 0-16,0 9 1 16,0 4-13-16,0 9 7 0,-3 0 4 15,0 0 0-15,0-3 1 16,0-6-10-16,0-2-5 15,0-2-5-15,0-6-3 0,0-2-10 16,0-6-4 0,0-3-37-16,0-2-14 0,0-8-51 15</inkml:trace>
  <inkml:trace contextRef="#ctx0" brushRef="#br1" timeOffset="121060.8558">19364 11792 124 0,'-14'0'46'0,"11"0"-24"0,0 3-10 16,3-3 16-16,-3 0-1 15,0 0 4-15,0 0-11 16,0 0-2-16,0 0-10 16,3 0 4-16,0 0 3 0,0-3-5 15,0 1-1-15,3-3-1 16,9-3 0-16,-4-3 2 15,7 0 4-15,0-2-2 16,0 0 1-16,3 2-7 16,0 1-4-16,0 5-1 15,0 2-1-15,-1 6 0 16,-2 2 2-16,-3 5 1 0,-6 4 1 16,-6 2 4-16,-3 5 3 15,-6 5-4-15,-3-2 1 16,0 0-5-16,1 0 0 15,2-9-1-15,-3 1-2 16,0-5 1-16,9-1-6 16,3-2-1-1,3 3-2-15,6-3 0 16,6-3 2-16,5 3 4 16,4-3 1-16,3 3 3 0,3 3-3 15,-3 0 0-15,-10-3 12 16,-2 2 7-1,-12 1 13-15,-9 2 5 0,-6 0-7 16,-8 0-3-16,-13 1-15 16,-3 1-4-16,-3-1-7 15,1-4-3-15,2-2-31 16,6 0-13-16,9-3-47 16,7-5-17-16</inkml:trace>
  <inkml:trace contextRef="#ctx0" brushRef="#br2" timeOffset="131320.4931">3645 12824 132 0,'0'-5'52'0,"0"5"-28"0,6 0-13 0,-6 0 15 15,0 0-10-15,0 5-4 16,3 3-3-16,0 3-1 15,0 7-4-15,0 9-5 0,0-3 0 16,0 2 1-16,0 1 2 16,0-4-1-16,0 1 2 15,-3-3 0-15,0-2 1 16,0-3-9-16,0-3-4 16,0-2-31-1,0-3-55-15,0-8 8 0</inkml:trace>
  <inkml:trace contextRef="#ctx0" brushRef="#br2" timeOffset="131679.0375">3657 12758 112 0,'-12'-26'44'0,"6"26"-24"0,-3-19-17 15,6 17 10-15,-3 7-4 16,-3 8 0-16,0 3-8 0,1 8-2 15,-1 2-3-15,0 17 3 16,3 4 0 0,3 3 1-16,3 11 0 0,6-5 0 15,6-8 2-15,5-9-3 16,7-10 0-16,9-13 16 0,3-16 10 16,2-13-2-1,7-11 1-15,-6-5 0 0,-6 0 0 16,-4-13-2-16,-11 5-2 15,-6 0 12-15,-9 2 6 16,-9 1-9-16,-6 5-2 16,-3 2-14-16,-3 6-5 15,-5 2-21-15,5 6-6 16,-3 16-73 0,0 5-40-1</inkml:trace>
  <inkml:trace contextRef="#ctx0" brushRef="#br2" timeOffset="132442.5292">3535 13877 180 0,'-3'-2'68'0,"3"-1"-36"0,0-2-29 16,3 0 17-16,0-3-3 16,3-3-1-16,3 0-11 15,3 3-2-15,3 1-3 16,0 9-3-16,-1 1 0 0,-2 5 2 15,-3 2 2-15,-3 4 2 16,-3 1 3-16,-6 7-3 16,-6 1-2-16,-3 1 0 15,-2-3 1-15,-1 3-1 0,0 5-1 16,0-5 7 0,3-5 3-16,3-3-5 15,3-3-1-15,0-3-4 0,3 1-3 16,3-3 2-16,3-3 0 15,6 0 1-15,3-2 2 16,6-3-1-16,0 0-1 16,3 0 1-16,-7 0 1 15,1 0-1-15,0 0-1 16,-3-3-15-16,0 1-7 16,-3-1-22-16,-9-7-65 31</inkml:trace>
  <inkml:trace contextRef="#ctx0" brushRef="#br2" timeOffset="132800.6946">3603 13740 132 0,'-17'-16'52'0,"11"11"-28"0,-9-3-13 15,9 8 18-15,-3-3-2 16,-3 3 4-16,-9 0-15 15,0 3-4-15,1 5-8 0,-4 8-7 16,0 10-1-16,3 8-3 0,3 14 2 16,6 16 1-1,9 4 2-15,9 1 1 0,12-5 3 16,9-6-1-16,9-13-1 16,8-11 7-16,16-13 5 15,2-13 3-15,10-18 3 16,-4-17-6-16,-5-20 1 15,-10-12-6-15,-17 4-2 16,-15 2 6-16,-12-3 3 16,-9 3 1-16,-15 6 1 15,-6 7-11-15,-3 8-5 16,-3 3-31-16,-5 11-15 16,5 7-73-1</inkml:trace>
  <inkml:trace contextRef="#ctx0" brushRef="#br2" timeOffset="139210.6736">15885 6501 104 0,'-3'0'38'0,"3"0"-20"0,-3 2-8 0,3-2 12 16,0 11-6-16,0-3-1 16,0-8-5-16,0 0-1 15,0 8-5-15,0 0-5 0,3-11-2 16,0 1 2-16,0 2 0 15,-3 0 3-15,0 0 1 16,0 0 3-16,0 2 3 16,0-2 0-16,0 6 0 15,0-4 1-15,-3 1 1 16,3-1 1-16,-3-4 2 16,0-1-5-16,0 1-3 15,0-1-3-15,0 0 0 16,0 1-4-16,0-1 0 15,3 0 1-15,0 3 0 16,0 0-3-16,6 0 0 0,-3 0 2 16,3 0 2-16,0 0 0 15,0 0 2-15,-3 0-2 16,0 3-1-16,0 0 3 16,-3 12 2-16,0-1-2 15,-3-14 0-15,0 0 3 16,-3-6 3-16,0 4-4 15,0-1-1-15,3 0-2 16,0 1-2-16,0-1-4 16,6 1 0-16,0-1 0 15,3 0 2-15,0 3-1 16,3 0-1-16,-3 0 5 16,0 0 1-16,0 0 2 15,-3 6 0-15,0-1 0 0,-3 3 0 16,0-3 2-16,-3 0 3 15,0 1 2-15,-6-4 3 16,3-2-5-16,-3-5-1 16,3 2-6-16,0-2-2 15,3 0-2-15,3-1-2 16,0 4 3-16,3-1 0 16,0 1-2-16,3-1 0 15,0 0 4-15,0 3 1 16,-3 0 0-16,0 8 1 15,0 0 0-15,-3-11 1 16,0 1-2-16,-3-1 1 16,0 3 0-16,-3-2 1 15,0 2-2-15,-3-3 1 0,3 0-2 16,0 1 2-16,3-1-4 16,3 0 0-16,0 1-1 15,6-1-2-15,-3 0 0 16,6 6 0-16,-3 0 3 15,3-3 2-15,-3 0 2 16,0 0 1-16,0 0-2 16,-3 2 1-16,-3-2-2 0,-3 3 2 15,0 0 2-15,-3-3 2 16,0 0-3 0,-3 0-3-16,3 0 2 0,0-3 0 15,0 3-4-15,3-3-1 16,0 1-2-16,6-1 0 15,0 0 3-15,6 3 0 16,-3 0-2-16,3 3 2 16,-3-3 3-16,0 3 1 15,0-1-1-15,-3 1 1 16,0 0 0-16,-3 2 3 16,0-2-3-16,-3-3-2 15,0 0 0-15,-3 7 1 0,0-1-3 16,3-12-2-16,0 1-1 15,3 3 0-15,0-1 3 16,3 0 0-16,0 1 1 16,3-1 0-1,0 0 2-15,0 3 1 0,-4 0-1 16,-2 3-2-16,0-3 3 16,-2 3 0-16,-1-1-1 15,-3 1 1-15,0 0-2 16,-3-3 2-16,3 0-4 15,0-3-2-15,0 3-1 16,3-3 3-16,0 1 0 0,6-1 1 16,-3 0-3-16,6 1 0 15,-3 2 2 1,3 0 0-16,0 0 1 16,-3 0 2-16,0 0-21 0,0-3-9 15,-3 0-94 1,3-2-49-16,0 2 84 15</inkml:trace>
  <inkml:trace contextRef="#ctx0" brushRef="#br2" timeOffset="140909.5381">15932 6503 72 0,'0'-2'30'15,"0"2"-16"-15,0 0-8 0,0 0 11 0,0 10 2 16,0 1 3-16,0-14-3 16,0 3 0-16,3 0-8 15,-3 0-2-15,3 0-5 16,-3 0-1-16,0 0-1 15,0 0-2-15,3 0 3 0,-3 0-2 16,0 0-1-16,0 0 3 16,3 0 0-16,-3 0 1 15,0 0 2-15,0 0 1 16,3 0 3-16,-3 0-5 16,3 0-1-16,0 0-4 15,0 3-1-15,0 0-1 0,3-1-2 16,-3 1 5-16,3 5 1 15,0-3 0-15,3 6 1 16,0-3-4-16,0 5-2 16,0-3 2-16,3 9 2 15,-3-3 0-15,5-3-1 16,-2-2 1-16,3 2 1 16,-3-2-1-16,0 2-1 15,0-3 1-15,0 4-1 16,0-4 2-16,0 3 3 15,-3-2-2-15,0 2-2 16,-1-2 2-16,1-1 0 0,0-2 1 16,0 3 0-16,-3-1-2 15,3 1-2-15,-3-3 5 16,3 3 1-16,-3-4 0 16,3 4-1-16,-3-3-3 15,3 0-2 1,0 0 3-16,3 0 0 0,-3 0-4 15,2 0 1-15,-2 0 0 16,3 0 0-16,-3-3 4 16,3 8 2-16,0-2 0 15,0-1-1-15,-3-2-1 16,3 3 0-16,-3-3-2 16,6 0 1-16,-3 0-2 0,5 2-1 15,-5-2 3-15,3 0 2 16,-3 0 0-16,3 0 0 15,-3 0-1-15,0 0 0 16,-3-3 0-16,3 3 0 16,-3 0-2-16,-1-3 1 15,1 1-2-15,0 1-1 16,-3 1 3-16,0-5 0 16,0 0-4-16,0-1 1 15,0 1 2-15,-3 0 3 16,0-1-2-16,0 1 0 15,-3 0-1-15,0-3 1 0,0 0-7 16,0 0-1-16,0 0-25 16,0-3-8-1,0 0-31 1,0-2-57-16,0 2 25 0</inkml:trace>
  <inkml:trace contextRef="#ctx0" brushRef="#br2" timeOffset="141271.4654">16608 6898 140 0,'-3'0'52'0,"3"0"-28"0,-3 2-13 16,3 1 15-16,3 0-12 16,0-1-5-16,0 4-4 15,0-1-1-15,3 11-2 16,0-3 1-16,0 3 2 0,0-3 4 0,0 6 2 15,0-4-1-15,0-9-1 16,-3-1-3-16,0 14 1 16,0-4 0-16,-3 1 3 15,0-2 1-15,0-1 3 16,0 0 6-16,-6-5 4 16,0-3-6-16,-3 3 0 15,0 0-9-15,-3-3-3 16,3 1-3-16,-3-4-3 15,3 1-2-15,0 0 1 16,0-1-23-16,3-2-10 16,3 0-55-16,3-2-62 15,0-1 44-15</inkml:trace>
  <inkml:trace contextRef="#ctx0" brushRef="#br2" timeOffset="142365.9836">15849 6395 84 0,'-3'5'33'0,"3"-5"-18"0,-3 6 0 0,3-4 13 15,0 1-2-15,0 0 2 16,0-1-7-16,0 1-3 16,0-1-10-1,0 1-3-15,0 0-3 0,0-1 1 0,0 4 0 16,0-4-4-16,0 1 1 16,0 0 2-16,0-1 1 15,0 1-4-15,0 0-1 16,0-1 3-16,3 1 1 15,-3-1-3-15,0-2 1 16,0 0 0-16,0 0 2 16,0 0 8-16,3 0 5 0,-3 0-3 15,3 0-2 1,-3 0-3-16,3 0 0 0,0 0 0 16,3-5 1-16,0 3 0 15,6-12 2-15,-3 4-1 16,9-9 0-16,8-10-3 15,-5 11-1-15,-3 2-3 16,6-5-2-16,12-9 1 16,-7 1 1-16,1 3 3 15,-6 2 2-15,-3 3-1 16,0-3-1-16,-4 6-1 16,-2-1 0-16,-3 6 2 15,-3 0 3-15,-3 2 2 0,0 3 3 16,0 3-5-16,-3-1-1 15,0 4-4-15,0-1-1 16,0 1-3-16,-3-1-1 16,0 3 1-16,0 0 2 15,0 0-1-15,0 0-1 16,0 0 1-16,0 0-1 16,0 0 0-16,0 0 0 15,0 0-5-15,0 0 1 16,3 3-18-16,0 4-54 15,3 1-6 1,-3-2-31-16</inkml:trace>
  <inkml:trace contextRef="#ctx0" brushRef="#br2" timeOffset="142800.007">16174 5998 108 0,'-24'3'41'0,"21"-1"-22"0,3 1-9 16,0-3 14-16,0 0-2 16,0 0 1-16,0 0-17 15,3 3-5-15,3-1-2 16,3-2 0-16,0 0 1 0,-1-2 0 15,1-1 0-15,3-2 0 0,0-1 0 16,3 1 4 0,0-3 5-16,0 3-7 0,-3 0-3 15,0 2 0-15,-3 0 0 16,0 3 3-16,-4 3 1 16,1 2 14-16,-3 6 8 15,-3 2-3-15,-3 3-1 16,0 8-8-16,-3 2 0 15,1 3-4-15,2-7 0 0,0-7-5 16,0 7-1 0,0 1-3-16,3-7-1 15,0-3-1-15,3 1 0 16,0-4-29-16,0-2-14 16,3 3-57-1</inkml:trace>
  <inkml:trace contextRef="#ctx0" brushRef="#br2" timeOffset="143959.3649">15846 5927 104 0,'-6'0'41'0,"6"0"-22"0,-3 5 0 0,3 0 18 16,-3 3-11-16,0 3-5 15,0 5-10-15,0 2-5 16,0 6-3-16,0 5 0 0,0 0 0 16,0 0-1-16,3-8-2 15,0-5 3-15,0 6 2 16,0-4-2-16,0 1-2 16,0 2-22-16,0-8-9 15,0 0-34 1,0-2-29-16,0-3 36 15</inkml:trace>
  <inkml:trace contextRef="#ctx0" brushRef="#br2" timeOffset="144186.1247">15706 6014 180 0,'-3'-5'68'0,"3"5"-36"0,0 0-29 15,0 0 15-15,3 2-18 16,0 4-4-16,6-1-1 15,0 3 2-15,3 2 2 16,3 6 1-16,6 0 0 0,5 0-3 16,1 0 2-16,3 0 3 0,-3-6 1 15,0 1 1-15,2 0 2 16,1-3-8-16,-3-1 0 16,0-1-79-1</inkml:trace>
  <inkml:trace contextRef="#ctx0" brushRef="#br2" timeOffset="145208.6634">16757 6887 120 0,'-3'-5'46'0,"3"5"-24"0,0-3-6 0,0 3 16 0,0 0-13 15,0 0-3 1,6 3-8-16,0 2 0 15,3 0-5-15,0 3 3 0,0 3 0 0,-3-3 2 16,3-3 0-16,2 6-4 16,-2 2-1-1,-3 0-1-15,3-8 1 0,3 3-2 16,0-2 2-16,-3 2-13 16,-3 0-3-16,0 0-34 15,3-3-56 1,0 0 13-16</inkml:trace>
  <inkml:trace contextRef="#ctx0" brushRef="#br2" timeOffset="145471.5651">16986 6821 144 0,'-12'11'55'0,"12"-11"-30"0,-9 23-21 16,6-9 13-16,-6 1 1 0,0 12 1 16,1 7-2-16,-4 3 0 15,3-5-9-15,3-3-7 0,-3 8-2 16,0-5 1-16,0 2 2 0,3-4-1 16,-3-1 2-1,3-6-4-15,0-4-2 16,0-1-45-1,3-4-61-15,0-4 14 16</inkml:trace>
  <inkml:trace contextRef="#ctx0" brushRef="#br2" timeOffset="146860.5854">16620 6228 140 0,'-3'-5'55'0,"6"5"-30"0,-3 0-12 15,0 0 19-15,0 0-14 16,0 8-2-16,0 5-10 16,0 3-2-16,0 8-2 15,0 2 9-15,-3 6 8 0,0-3-4 16,0 0 0-16,3 0-9 0,0-2-2 16,0-6-2-1,0-2-2-15,0-6-2 16,0-3-1-16,0-2-42 15,0-2-18-15,0-4-28 16</inkml:trace>
  <inkml:trace contextRef="#ctx0" brushRef="#br2" timeOffset="147290.2933">16587 6202 68 0,'-12'-11'27'0,"6"6"-14"0,-3-3-2 0,6 5 12 0,-2 1 5 16,-4-1 3-1,0 0 1-15,0 3 7 16,-12 6-17 0,0 2-12-16,3 2-5 0,0 9-1 15,-2 5-2-15,5 5 1 0,3 10-4 16,6 9-2-16,6 5-1 15,6-5 3-15,15-3 0 16,5-8 1-16,4-8-3 16,3-8 0-16,6-11 10 15,-1-7 8-15,4-11 5 16,0-18 5-16,-4-11-9 0,-2-8-2 16,-9-8 1-1,-6 2 0-15,-9 1 11 16,-12 8 9-16,-9 7-2 15,-9 6 3-15,-6 3-9 16,-9 5-4-16,0 8-13 0,-2 2-4 16,5 6-13-16,3 2-5 15,6 0-63-15,15 6-122 32</inkml:trace>
  <inkml:trace contextRef="#ctx0" brushRef="#br2" timeOffset="149815.3649">20091 6617 16 0,'0'-2'8'0,"0"2"-4"0,0 0-7 16,0 0 13 0,9-3 41-1,-9 3 32 1,6 0-18-16</inkml:trace>
  <inkml:trace contextRef="#ctx0" brushRef="#br2" timeOffset="150622.7003">20114 6615 314 0,'3'5'56'0,"0"0"-31"16,-9 0 3-16,1 1 0 0,-4-1-4 0,0 0-2 15,0-2-8 1,0 0-4-16,3-1-5 16,0-2-2-16,0-2-1 0,3-1-2 15,0-2-2-15,3-1-1 16,9-2-3-16,0 1-1 15,6 1 1-15,0 4 4 16,-3 4 3-16,-1 1 2 16,-2 0 3-16,-3 2 3 15,-3 0 5-15,-3 0 1 16,-3 1-6-16,-6-1-1 16,-3-5-2-16,1 3-1 15,-1-3-1-15,3-3 0 16,0-2-5-16,0-3-1 0,3 0-4 15,3-3 1-15,3 3-2 16,3-2 2-16,6 2 1 16,6 2 2-16,0 6-1 15,-3 3 1-15,-4 2 4 16,-2 1 3-16,-3 2 7 16,-3 2 4-16,-6-2-6 15,-5-3-1-15,-1 3-3 16,0-5-1-16,0 0-1 15,0-3 0-15,0-3-5 16,3-2 1-16,0-1-7 16,6-1-3-16,0-4 3 0,6 3 2 15,3 0-2-15,0 3 2 16,6 2 1-16,6 3 2 16,-3 5 1-16,-3 3 3 15,-3 0 3-15,-3 3 4 16,-9-1 2-16,0 1 3 15,-6-3-5-15,0-3-3 16,-3-2-3-16,0 0 0 16,0-1-2-16,0-4-1 15,3-1-4-15,3-2 0 16,3-3-7-16,3-3-1 0,3 3 5 16,3 0 3-1,0 6 1-15,0 2 1 16,0 0 2-16,-3 2 2 0,0 1 3 15,-3 2 4-15,-3 0 0 16,0 1 0-16,-3-1-3 16,0-2-1-16,0-3-3 15,0-3-2-15,3 0-4 16,0-2-2-16,3 0 3 16,0 0 1-16,3-1-3 15,0 1-1-15,0 2-4 16,-3 3 1-16,0 0-26 15,0 0-9-15,6 0-55 16,6 0-22-16,6-5 9 16</inkml:trace>
  <inkml:trace contextRef="#ctx0" brushRef="#br2" timeOffset="151372.3446">20043 6572 120 0,'-3'6'46'0,"3"-4"-24"0,-3 3-10 16,3-5 16-16,0 6-3 16,0-1 3-16,0 0-3 15,0 1 0-15,0-6-14 16,0 5 0-16,0-5 2 0,0 0-5 0,0 0 0 15,6-3 5-15,0 1 1 16,6-6 1-16,6-3 4 16,3-10-7-16,-1-3 1 15,7-2 1-15,6-6 3 16,0-2-7-16,-1-3-1 16,7-6-1-16,3-2 2 15,-1 3-3-15,10-6-2 16,-6 6 0-16,-4 5-1 15,-5 5 2-15,-9 6 1 16,-6 4 5-16,-3 7 3 0,-3 1 5 16,-4 4 2-16,-2 2-7 15,-3 3-2-15,0-1-5 16,-3 4-3-16,0-1-2 16,0 0 0-16,0 1-4 15,-3-1-2-15,0 3-16 16,0 0-7-16,0 0-18 15,-3-3-5-15,3 1-29 16,-3-1-13-16,3-2-35 16</inkml:trace>
  <inkml:trace contextRef="#ctx0" brushRef="#br2" timeOffset="151702.0189">20493 5921 264 0,'-15'0'99'0,"15"3"-54"0,0-3-39 0,0 0 22 15,0 0-15-15,6 0-2 16,0 0-5-16,2 0-1 16,10-3-3-16,6-2 1 0,3 0 0 15,0 0-4-15,0 2 1 16,-1 0 2-16,-2 3 3 15,0 3 0-15,-6 2 0 16,-3 3 8-16,-9 5 3 0,-3 3 6 16,-6 3 3-16,-3 7-11 15,0 1-3 1,0-4-7-16,0-1-3 0,0-7-31 16,3 1-13-16,0-2-49 15,0-4-21-15</inkml:trace>
  <inkml:trace contextRef="#ctx0" brushRef="#br2" timeOffset="152829.9869">20171 6694 124 0,'-9'-13'49'0,"9"13"-26"0,-3-3-3 0,3 0 21 16,-3 1 0-16,0 2 0 0,3-3-9 15,-3 1-3-15,0-1-16 16,3 0-6-16,0 1-2 0,0 2-3 15,-3 0 1-15,3 0-4 16,-3-3-2-16,3 3 2 16,-3-3 2-16,-6 1 0 15,3-1 2-15,0 0-7 16,-5 1-1-16,2-1-3 16,3 0 2-16,0 3 4 15,3-2 3-15,3 2-7 16,0 0 4-1,3 2 0-15,12 6 13 16,2 6 0-16,4 1 4 16,0 4-2-16,3 2 2 15,9 3-4-15,-4 2 1 16,1 4-1-16,3 1 1 16,0 1-4-16,5 2-3 15,-5 1 0-15,3-3 1 16,-6-1 1-16,-1-4 1 15,-5-1-2-15,0-5 1 16,-6-2-2-16,-3-3 2 16,-3-6-2-1,-3-4-3-15,-3-1 2 16,-3-2-23-16,0-1-9 0,-3-2-22 16,0 0-6-16,0 6-19 15,0-6-5-15,0-3-17 16</inkml:trace>
  <inkml:trace contextRef="#ctx0" brushRef="#br2" timeOffset="153144.5313">20647 6951 220 0,'-12'0'85'0,"12"13"-46"0,0-18-39 16,0 10 18-16,3 0-6 0,0 0 1 15,3 6-1 1,3 5 0-16,0 2-6 0,3 4 3 0,3 1 3 16,-3-1 0-16,0 1 1 15,0-1-1-15,-6-4 0 16,-3-2 0-16,0 0 0 16,-9 0 0-16,-6 0 0 15,-3-1 5-15,-3 1 3 16,-3 0-8-16,-3-5-2 15,1-1-11-15,-1-2-1 16,3-2-35-16,3-4-16 16,6-2-87-1,9-5-50-15</inkml:trace>
  <inkml:trace contextRef="#ctx0" brushRef="#br2" timeOffset="154007.2226">20266 7120 188 0,'0'0'71'0,"0"3"-38"0,3-1-39 16,12 6 36-16,-3 5 3 15,0 1 1-15,0-1 0 16,0 0-19-16,0 3 0 0,0 0 1 16,-1 0-6-16,1 0-3 15,-3-1-4-15,0-1 0 16,-3-4-13-16,0-2-6 0,0 0-20 15,-3-3-10-15,0-2-15 16,-3-3-7-16,3-3-18 16</inkml:trace>
  <inkml:trace contextRef="#ctx0" brushRef="#br2" timeOffset="154225.6427">20475 7117 220 0,'-3'3'82'0,"3"-6"-44"0,0 6-44 16,-3 10 73 0,0 0-19-16,-3 6-7 15,-3 5-7-15,-3 5-21 0,0 3 1 16,0 13 0-16,0-6-7 0,0-2-4 16,3-5 0-16,0-3 0 15,1-2-23-15,2-9-9 16,3-2-30-16,-3-5-107 31</inkml:trace>
  <inkml:trace contextRef="#ctx0" brushRef="#br2" timeOffset="154991.6267">20481 5667 80 0,'0'0'33'0,"3"-2"-18"0,0-4-18 16,0-1 76-16,0 1-17 15</inkml:trace>
  <inkml:trace contextRef="#ctx0" brushRef="#br2" timeOffset="155170.5793">20495 5636 328 0,'0'-3'55'0,"-2"14"0"16,-7 4-20-16,-3 7-8 15,-3 7-3-15,-3 2-12 16,0 1-2-1,3-3-6-15,3-2-3 0,0-3-18 16,3-3-6-16,-5-3-20 16,8-4-8-16,3-4-12 15,-6-10-65 1,3-8 5 0,3-8 59-16</inkml:trace>
  <inkml:trace contextRef="#ctx0" brushRef="#br2" timeOffset="155338.6946">20308 5689 236 0,'0'-6'90'0,"12"9"-48"0,-6 0-34 0,-6-3 24 16,3 2-11-16,3 3-2 15,0 6-5-15,6 2-1 16,2 8-7-16,7 3-2 0,0 0 0 16,0 0-2-1,0 0 1-15,6-3-33 0,-4 0-12 16,1 0-85-1</inkml:trace>
  <inkml:trace contextRef="#ctx0" brushRef="#br2" timeOffset="155835.9093">20442 6580 160 0,'-6'-2'60'0,"6"2"-32"0,0-6-6 0,0 6 23 16</inkml:trace>
  <inkml:trace contextRef="#ctx0" brushRef="#br2" timeOffset="156150.2318">20442 6562 368 0,'9'-11'32'0,"0"-2"-18"15,3 0-9-15,3 2-4 0,-4 3 1 16,7 3 1-16,-3 2-1 16,-3 1-2-16,-3 12 1 15,-3 1 1-15,-3 2 1 16,-6 3 3-16,-6 2-5 15,0 3-3-15,-3-2 1 16,0 2 2-16,3-2 0 16,0 2 2-16,4-5-2 0,-1-3-1 15,3-2-2 1,0-4-1-16,3-1-1 0,3-1 3 16,3-8 2-16,5 1 4 15,4-1 4-15,3 3 5 16,0 0-8-16,0 0-3 15,-3 0-2-15,0 0 1 16,-6 0-14-16,0 0-5 16,-4 0-46-16,1-8-85 31</inkml:trace>
  <inkml:trace contextRef="#ctx0" brushRef="#br2" timeOffset="157018.6416">20588 6411 128 0,'-3'-5'49'0,"0"2"-26"0,0-5-9 0,3 5 15 0,-6 1 1 15,-3-4 4-15,0 1-3 16,0 0 1-16,-3 0-18 16,0-1 10-16,-3 4 3 0,1-1-8 15,-4 0-1-15,0 3-8 16,0 0-2-16,0 3-2 15,3 2-1-15,-3 1-3 16,-3 1-2-16,7 4-4 16,-4 2 0-16,3 8 2 15,3 9 1-15,3 4-4 0,3 3-1 16,9 11 3-16,6-3 1 16,0 0-1-16,3 2 2 15,6-4-1-15,3-6 0 16,8 2 0-16,1-10-2 15,3-7 3-15,5-12 0 16,1-7 1-16,0-11 2 16,6-8 3-16,-4-8 4 15,-5-10 0-15,-6-6 2 16,-7 3 7-16,-5 0 6 16,-9-11 9-16,-6 6 6 15,-15 0-7-15,-6 2-4 16,-5 3-10-16,-4 5-3 0,-3 6-12 15,0 5-3-15,4 5-17 16,2 2-6 0,3 7-39-16,3 4-17 0,3 3-87 15</inkml:trace>
  <inkml:trace contextRef="#ctx0" brushRef="#br2" timeOffset="158920.7688">21469 6601 132 0,'15'-5'49'0,"-12"2"-26"0,0 3-5 0,-3 0 18 16,0 0-1-16,0 0 4 15,0 0-6-15,3 6 0 16,0 2-19-16,-3 0 5 0,-3 0 4 16,-3-1 1-16,-6 1 1 15,3 0-8-15,0-2-2 16,0-1-5-16,0-2 1 15,0-3-2-15,0 0 0 16,0-3-5-16,3-2-1 16,0-1-3-16,3-2-1 15,0 0-1-15,3 1 0 0,3-1-3 16,3 0 1-16,3 2-3 16,0 4 2-16,0 2 1 15,0 0 2-15,3 2 5 16,-9 1 3-16,-3 2 6 15,-3 1 5-15,-3-1-5 16,0 0-2-16,-3 0-5 16,0-2-4-16,0-3 0 15,3 0 1-15,0-3-3 16,0-2 0-16,3 0-4 16,3-3-1-16,3 0 0 0,3 3 4 15,0 2-4 1,0 0 0-16,3 6 3 15,0 0 1-15,-3 2 10 16,0 3 5-16,-3-3 2 16,-12 6 10-16,0-1-7 15,0-2-9-15,0 0-4 16,0-2-3-16,0-6 1 16,1 0-4-16,2-3 0 15,3-2-4-15,0-3-1 16,6 0-4-16,0 0 1 15,3 3 0-15,2-1 3 16,7 4-1-16,-3 4 2 0,3 4 5 16,-3 1 4-16,-9 4 8 15,0-3 2-15,-6 5-3 16,0-2 1-16,-3-3-5 16,0 0 1-16,-3-3-3 15,0-2 0-15,0-1-6 16,0-7 1-16,3-3-5 15,0 0 1-15,4 0-7 16,4-8-3-16,4 3 3 16,3 0 2-16,3 2 2 15,6 6 3-15,0 2-1 16,-3 6 4-16,0 2 6 16,-6 1 7-16,-3 1 5 15,-3 1 2-15,-3-2-6 16,-12-1 2-1,0 0-7-15,-3-2-4 16,0-3-3-16,3-3 0 16,0-2-1-16,3-6-9 0,3-2-2 15,3-8-1-15,6 2 2 16,3 1-1-16,0 2 2 16,12 11 0-1,0 7 8-15,-6 4 2 16,-3 4 7-16,-3 4 3 0,0-1-2 15,-6-3 0 1,-3 1-5-16,-3-3-1 16,3 0-21-16,0-6-63 15,0-4-8-15,9-6-46 16,3-5-45 0,3-1 68-16</inkml:trace>
  <inkml:trace contextRef="#ctx0" brushRef="#br2" timeOffset="159522.8517">21469 6585 156 0,'-15'3'57'0,"15"-3"-30"0,0 0-10 0,0 0 42 15,0 3-14 1,0-3-8-16,-6 2-7 0,3 1 5 16,6-3-20-16,0-3-5 15,0 1-5-15,6-1 3 16,0-2 5-16,3-3-1 16,0-3 3-16,2-5-4 15,4-2 1-15,3-3-3 16,9-6 0-16,-3-4-3 15,3-1 1-15,2-3-4 16,1 1 0-16,0 0 8 16,-3 5 2-16,-4 2 5 15,-5 3 3-15,-3 3 0 16,-3 5-1-16,-3 6-4 16,-3-1-2-16,-3 3-4 15,0 0-1-15,-3 3-5 16,0 0-1-16,-3 2-8 15,0-2-4-15,0-1-22 16,0 4-7-16,0-1-34 16,6 0-223-1,8 1 120 1</inkml:trace>
  <inkml:trace contextRef="#ctx0" brushRef="#br2" timeOffset="160049.616">21871 6141 120 0,'-3'-5'46'0,"3"5"-24"0,0-8-2 16,0 8 21-16,3-3-7 15,-3 0-2-15,3 3-5 0,-3-2-2 16,3 2 3-1,6 0-15-15,2 0 4 0,1 2 1 16,3 6-4-16,0 3 2 16,6 5 0-1,0 2-1-15,0 6 1 0,2 5 3 16,4 3-5-16,0 5 2 16,0 0-7-16,3 0-1 15,-1 3 0-15,1-3 0 16,-3-3 0-16,0-2 2 15,-6-8 4-15,-1 0 1 16,-2-8-6-16,-6-3-1 0,0 0-4 16,-3-5-1-1,-3 0-21-15,-3-3-8 16,-9-5-86-16,0-5-56 16</inkml:trace>
  <inkml:trace contextRef="#ctx0" brushRef="#br2" timeOffset="160767.6648">21388 6712 188 0,'0'-2'71'0,"0"2"-38"0,3 0-25 16,-3 0 16-16,0 0-1 16,3 5 1-16,3 0-2 15,6 1 1-15,6 2-13 16,3 5 3-16,3 8 1 0,3 6 4 15,5 4 1-15,4 9-2 0,-3 0 2 16,2-3-4-16,1 0 1 16,0 0-9-16,-3 0-4 15,-4-5-2-15,1-6 1 16,0-5-1-16,-3-2 2 16,-6-3-2-16,-4-3 2 15,-2-3-2-15,-3-2-1 16,-3 0-6-16,3-2-1 15,-6-1-17-15,0 0-4 16,0-2-17-16,-6-3-4 0,3 2-34 16,0-2-14-1</inkml:trace>
  <inkml:trace contextRef="#ctx0" brushRef="#br2" timeOffset="161430.7212">22311 6638 132 0,'0'-2'49'0,"3"2"-26"0,-3 0-12 0,0 0 18 16,0 0-8-16,0 0 0 16,3 2-14-16,3-2-5 15,6 0-1-15,-12 0-1 0,6 0 0 0,0-2 0 16,0 2 0 0,3-3-5-1,0 0 1-15,0 1 0 0,0-1 4 16,-3 3 2-16,-1 0 0 15,-2-2-2-15,0 2 20 16,-3 0 9-16,0 2 3 16,-6 3 3-16,-2 1-4 15,-4 2 1-15,-3 5-7 16,-3 5-1-16,-6 6-7 16,0 5-2-16,-3 8-1 15,-5 8 4-15,-7 3-4 16,0 2 0-16,1-2-4 15,2-3 1-15,0-5-6 16,1-6-3-16,5-5-4 16,6-5-1-16,0-6-18 15,9-2-7-15,3-5-27 16,3-3-10-16,21-11-155 16,0-10 84-1</inkml:trace>
  <inkml:trace contextRef="#ctx0" brushRef="#br2" timeOffset="162284.2704">22025 6498 160 0,'3'0'60'0,"0"3"-32"0,0-1-13 0,-3-2 18 15,0 0 1-15,0 0 24 16,0 0-9-16,3-5-26 15,0 0 0-15,-3 0 0 0,-3-1-3 16,0 1 0-16,0 0 0 16,-3-1 0-16,-2 1-7 15,-1 0 0-15,-3 0-4 16,-3 2 0-16,-6 0-1 16,-3 3 0-16,3 3-7 15,0 2-2-15,-2 3 0 16,-1 11 0-16,6 2-2 15,0 0 2-15,0 3-1 0,6-3 0 16,0 0 0 0,4 6-2-16,2-1 3 15,3 1 0-15,3-1-4 16,6 0 1-16,2 1 0 0,7-1 2 16,0-2-1-16,9 0 1 15,3-8 4-15,0-6 1 16,2-2-4-16,-2-5 1 15,3-3 0-15,-6-3 2 16,-3-2-6-16,-4 0 1 16,-2-3-26-16,-3 0-8 15,-3 0-45-15,-3 0-18 16,-3-8-24-16</inkml:trace>
  <inkml:trace contextRef="#ctx0" brushRef="#br2" timeOffset="169387.9093">19141 6268 80 0,'-3'-5'33'0,"3"5"-18"0,-3-16-5 0,3 13 14 16,0 1 7-16,-3-1 3 16,0 8-7-16,0 0-2 0,-3 3-8 15,0 3 0 1,-3 8-10-16,1 7-4 0,-1 11 0 16,3 8-2-16,3 0-1 0,3 0 1 15,6-3-1-15,3 3-5 16,2-8 1-16,13-8 2 15,0-5 1-15,3-3-2 16,-3-5 0-16,-1-3-51 16,-2-5-55-1,-3-5 26-15</inkml:trace>
  <inkml:trace contextRef="#ctx0" brushRef="#br2" timeOffset="169795.8663">19314 6369 120 0,'-9'-3'46'0,"6"6"-24"0,0 2-10 0,3 0 13 16,-3 3-9-16,3 3-4 15,0 5-5-15,0 10 0 16,6 3-4-16,3 0 0 0,0-2 1 16,6-4 0-16,2-4 2 0,1-6 6 15,0-5 2-15,0-5-1 16,0-6 2 0,-3-10 5-16,-3-6 2 0,-6 1 6 15,-6-1 3-15,-3 3-9 16,-3-2-2-16,-6 2-10 15,-6 0-2-15,0 3-4 16,0 2-3-16,0 3-5 16,4 6 0-16,2 2-29 15,3 2-11-15,3 4-30 16,9 2-11-16,3 5-10 16</inkml:trace>
  <inkml:trace contextRef="#ctx0" brushRef="#br2" timeOffset="170023.8634">19543 6506 88 0,'0'0'33'0,"3"3"-18"0,0-1-16 0,0 6 9 16,3 3 15-16,0 0 7 15,0 2 2-15,0 3 1 16,-3-1-10-16,0 1-1 15,-3 0-13-15,-3 3-5 0,0-3-1 16,0-3-2-16,0-3 2 16,-3-2-24-16,0-2-8 0,0-9-52 15</inkml:trace>
  <inkml:trace contextRef="#ctx0" brushRef="#br2" timeOffset="170380.0299">19656 6324 100 0,'-18'2'38'0,"18"1"-20"0,-3 5-19 16,3 0 9-16,0 2 6 15,0 4 3-15,3 4-2 0,6 1 1 16,0 2-5-16,3 5 1 15,3-5-7-15,0-2 4 0,0-6 3 16,3-5 9-16,-4-8 5 16,-2-8-3-16,6-2-2 15,-9-6 2-15,-3-3 2 16,-3 1-2-16,-6-1 0 16,-3 1-6-16,-6 2 0 15,-3 2-10-15,-9 4-2 16,1 2-5-16,-1 5-3 15,3 3-23-15,3 0-7 16,3 0-35-16,3 3-11 16,3 0-23-16</inkml:trace>
  <inkml:trace contextRef="#ctx0" brushRef="#br2" timeOffset="170605.6443">19754 6149 192 0,'3'-5'74'0,"9"2"-40"0,0 3-40 16,0 3 12-16,6 5 5 15,0 5 7-15,6 8 2 16,-1 3 3-16,1 2-13 16,-3 6 1-16,-3 2 0 0,-6 1-2 15,-6 4 0-15,-3 1-5 16,-6-3-1-16,-3-8-87 15,0-2-73-15,-9-6 49 16</inkml:trace>
  <inkml:trace contextRef="#ctx0" brushRef="#br0" timeOffset="175878.2224">15367 9782 136 0,'-3'-3'52'0,"0"-2"-28"0,-3 2-4 0,3 6 19 16,0-1-6-16,-3 4-2 0,-3 4-11 15,-6 3-2 1,-3 3-11-16,1 6-4 0,-1 7-2 0,0 5-1 16,3 6 0-16,3-1-3 15,9 4 0-15,3-6-1 16,6-3 3-16,3-2-2 15,6-3 1-15,3-5-27 16,0-6-10 0,-1-4-54-16</inkml:trace>
  <inkml:trace contextRef="#ctx0" brushRef="#br0" timeOffset="176368.1752">15441 9909 104 0,'-3'0'41'0,"3"-3"-22"0,-3 3-9 0,3 0 14 16,0 0 0-16,0 3 1 16,-3-1-1-16,0 1 0 15,-3 2-13-15,0 6-2 0,-2 2-2 0,2 3-6 16,0 8 0 0,0 7-1-16,6 1 0 0,3-3 0 15,3-2 2-15,6-1-3 16,2-7 0-1,4-3 10-15,0-8 3 0,0-6 6 16,3-7 3-16,-3-6-2 16,-3-7-2-16,-4-3-3 15,-2-3 1-15,-9-3 1 16,-6 1 2-16,0 2-1 16,-2 0-1-16,-4 6-4 15,0 2-2-15,0 5-15 16,0 3-4-16,0 3-27 0,3 5-11 15,3 3-31-15,3 2-11 16,6 0-10 0</inkml:trace>
  <inkml:trace contextRef="#ctx0" brushRef="#br0" timeOffset="176672.9588">15668 10120 148 0,'2'8'55'0,"-2"0"-30"0,3 8-16 0,-3-5 16 15,0-1 8-15,0 3 6 0,-3 3-7 16,-2 3-2-16,-1-3-17 16,-6-3-8-16,3-2-1 0,-3-1-3 15,3-2-1-15,-6-3-32 16,3 1-14-16</inkml:trace>
  <inkml:trace contextRef="#ctx0" brushRef="#br0" timeOffset="177077.0338">15840 9901 156 0,'-6'-3'57'0,"6"6"-30"0,-3-1-16 0,0 4 18 16,0 2-11-16,-3 2-2 16,0 6-7-16,0 8-1 15,3 5-5-15,0 5-2 0,3-7 0 0,3-1-1 16,3-2 0-16,3-3 6 16,6-5 6-16,3-5 3 15,0-3 3 1,0-6 5-16,0-4 6 0,-3-6-5 15,-1-8 0-15,-5-5-4 16,-3-3-1-16,-6 0-6 16,-3 0 0-16,-6 0-6 15,-3 1-2-15,1 4-7 16,-4 6-3-16,0 2-38 16,3 3-14-16,3 6-72 15,6 2-43 1,3 0 79-16</inkml:trace>
  <inkml:trace contextRef="#ctx0" brushRef="#br0" timeOffset="177332.2716">16069 9821 196 0,'6'0'74'0,"0"3"-40"0,6 5-22 0,-6 0 21 16,3 2-2-16,3 9 4 16,0 7-6-16,-3 6-1 15,0 0-15-15,-3 5 1 0,-6 0 2 0,-3 0-4 16,-6-5 1-16,-3-6-21 16,-3 3-7-16,-9-2-77 15,-6-6-31 1,1-18 7-16</inkml:trace>
  <inkml:trace contextRef="#ctx0" brushRef="#br1" timeOffset="182377.712">18838 9811 156 0,'0'-19'57'0,"0"19"-30"0,3 3-5 0,-3-3 20 16,-3 0-5-16,0 3-2 16,-3 4-4-16,-3 4 0 15,-9 2-17-15,-6 3-4 0,3 3-2 0,0 4-4 16,1 4-1 0,2 5-1-16,6 7-2 0,6-2-2 15,6-2 1-15,3-3 1 16,15-3 0-16,2-6-16 15,1-4-6-15,0-6-31 16,0-2-14-16,3-9-37 16</inkml:trace>
  <inkml:trace contextRef="#ctx0" brushRef="#br1" timeOffset="182736.3848">18894 9946 148 0,'-6'-3'57'0,"6"6"-30"0,-6 2-12 15,6 0 20-15,-3 3-6 0,0 3-2 16,0 2-11-16,3 8-3 16,0 3-7-16,3-3-4 0,3 0-1 15,6-2 3-15,6-3 5 16,-3-6 1-16,3-4 4 15,-3-9 2-15,-1 0 2 16,-2-7-4-16,0-6 2 16,-6 0 0-16,-3 0-1 15,-3-2 1-15,-3-1 0 16,-3-2-6-16,-6 2-4 0,-3 4-6 16,4 1-2-1,-1 4-10-15,0 2-5 0,3 2-31 16,3 6-14-1,3 3-42-15,3 5-44 16,6-3 53-16</inkml:trace>
  <inkml:trace contextRef="#ctx0" brushRef="#br1" timeOffset="182978.7696">19123 10157 208 0,'-3'8'79'0,"3"-2"-42"0,-3 2-21 0,3-6 22 16,-3 3-14-16,-6 1-1 15,1-4-18-15,-4 1-7 16,0 0 0-16,3-3-42 0,0 0-15 15,0-3-45 1</inkml:trace>
  <inkml:trace contextRef="#ctx0" brushRef="#br1" timeOffset="183364.5748">19239 9932 160 0,'-6'-2'60'0,"3"4"-32"0,3 1-20 15,0 0 18-15,-3 2 0 16,0 3 4-16,3 3-10 16,-5-1-4-16,5 6-9 15,0 5-5-15,3 6-1 0,2-6-1 16,1 0 2-16,3-2-3 15,3-6 0-15,0-3 5 0,3-2 5 16,0-5 6 0,3-3 3-16,0-3-1 0,-6-5 2 15,2-5 1-15,-5-3 2 16,-3 0-1-16,-12 0 2 16,0 1-7-16,-3-1-1 15,-2-3-9 1,-1 6-4-16,0 0-15 0,0 2-4 15,0 3-37-15,0 3-16 16,3 0-69 0</inkml:trace>
  <inkml:trace contextRef="#ctx0" brushRef="#br1" timeOffset="183640.4336">19469 9758 188 0,'0'0'71'0,"6"0"-38"0,-1 5-21 15,1 3 21-15,3 5 7 16,0 6 6-16,3 5-12 16,0 2-3-16,0 3-18 15,-3 3-1-15,-3 8-1 0,-3-6 0 16,-3 0 3-16,-6-4-9 15,-3-4-3-15,-3-2-22 0,-3-3-7 16,-3-3-41-16,-11-2-17 16,-1 0-34-1</inkml:trace>
  <inkml:trace contextRef="#ctx0" brushRef="#br3" timeOffset="187691.2755">18662 9316 132 0,'-12'3'49'0,"3"-6"-26"0,-6 8-9 0,9 1 17 16,-6 9-4-16,-3 1 1 15,1 3-11-15,-1 5-3 16,-3 5-8-16,3 3-2 0,3 10 0 16,9 0-5-16,3 3-1 15,6-5 1-15,6-8 2 0,9 2-13 16,3-8-5-16,5-4-66 16,10-4-39-1,-6-13 56-15</inkml:trace>
  <inkml:trace contextRef="#ctx0" brushRef="#br3" timeOffset="188064.9448">18805 9499 160 0,'-15'-6'60'0,"12"9"-32"0,-3 0-15 0,3-1 17 16,-6 3-9 0,0 3-1-16,-3 6-10 0,3 7-4 15,0 8-3-15,3 0-3 0,9-3 3 16,6 4-2-16,3-7 2 16,3-1 4-16,3-9 4 15,6-3 5-15,0-4 2 16,-1-9-1-16,1-5 0 15,-6-10-7-15,-3-6-2 16,-9 3-2-16,-6-1 1 16,-3 1-2-16,-3 0 0 15,-6 0-3-15,0 2 1 0,0 4-20 16,0 4-6-16,3 3-34 16,3 3-16-16</inkml:trace>
  <inkml:trace contextRef="#ctx0" brushRef="#br3" timeOffset="188280.2195">19049 9710 168 0,'-6'16'63'0,"3"-8"-34"0,-3 5-16 15,3-2 19-15,-3-3-7 0,0 5 0 16,-3-2-14-16,0-1-4 16,0-2-5-16,0-3-30 0,0-7-11 15,-2-1-56 1</inkml:trace>
  <inkml:trace contextRef="#ctx0" brushRef="#br3" timeOffset="188622.7971">19132 9514 160 0,'-12'8'63'0,"9"0"-34"0,-3 6-25 0,3-4 13 0,0 6 5 15,0 10 4-15,3 1-10 16,3-1-2-16,3-2-8 15,3-3-2-15,6-2 2 0,6-6 6 16,3-8 2-16,-3-5 1 16,2-5 4-16,-2-5-5 15,-6-9 0-15,-3 3 5 16,-3-5 2-16,-6 2 1 16,-6 4 1-16,-6-1-9 0,-6 0-1 15,-6 5-14 1,1 1-4-16,-1 4-29 0,3 1-10 15,3 0-38-15,3 2-15 16</inkml:trace>
  <inkml:trace contextRef="#ctx0" brushRef="#br3" timeOffset="188847.6726">19397 9379 248 0,'9'-2'93'0,"-6"2"-50"0,6 13-48 0,-3-8 15 16,0 6 3-16,3 5 6 15,0 10 7-15,0 3 7 0,0 14-18 16,-6-1-4-16,-3-2 0 16,-3-3-5-16,-3 2-1 15,-3-1-13-15,-6-7-5 0,-6-4-71 16,0-6-29-1,0-8-3-15</inkml:trace>
  <inkml:trace contextRef="#ctx0" brushRef="#br3" timeOffset="190692.3491">19629 10351 132 0,'0'-6'52'0,"0"6"-28"0,3-2 7 0,-3 2 26 16,0 0-8-16,0 0-4 0,0 0-14 15,0 0-5-15,0 0-15 16,3 2 2-16,-3-2 1 0,-3 6-5 16,0-1-1-16,0 0-2 15,0 0 1-15,0 1-4 16,0-4 0-16,0 1 1 16,-3-3 2-16,3 0 1 15,1 0 1-15,-1-3-7 16,3 1-2-16,0-4 0 15,3 4 0-15,2-1-2 16,1 0 0-16,3 1 2 0,-3 2 0 16,0 0 3-16,0 2 1 15,-6-2 5 1,0 0 3-16,0 0 0 0,-3 3 6 16,0 0-3-1,0-3-8-15,0-3-3 16,0-2 0-16,0 0 2 15,3-3-7-15,3 2 0 16,3-2-5-16,3 0 2 16,0 3 1-16,0 2 2 15,0 3-1-15,0 6 1 16,-3-1 4-16,-3 3 3 16,-3 3 0-16,-3-1 2 15,-3 1-2-15,-3-1 2 16,0-2 0-16,0-2 1 15,0-1-2-15,0-5-1 0,0-3-1 16,0-2 0 0,3 0-5-16,6-6-1 0,3 0-4 15,3 1 1-15,6 2-2 16,0 3 2-16,3 2 3 16,-3 3 1-16,0 3-2 15,-3 2 2-15,-3 3 5 16,-3 0 2-16,-3-3 0 15,-3 0 1-15,-3 1-2 16,-3-4 0-16,0-2-1 0,0-2 0 16,0-4-5-16,0 1 1 15,3 0-5 1,3-3 1-16,3 0 0 0,3 0-1 16,3 0-1-16,3 3-1 15,0-1 1 1,-3 4 2-16,0 2 2 0,0 2 3 15,-6-2 2-15,-3 6 5 16,0-4-2 0,3 1-1-16,-6 0 2 15,0-3-9-15,0 0 0 16,0 0-29-16,3-3-11 16,9-2-67-16,6 2-28 15,3-13 10 1</inkml:trace>
  <inkml:trace contextRef="#ctx0" brushRef="#br3" timeOffset="191545.8556">19668 10295 112 0,'-3'0'44'0,"-12"3"-24"0,9-1-4 0,6-2 16 0,0 0 2 15,6 0 5-15,-6 0-9 16,0 0-1-16,0 0 10 15,3 0-21-15,0-2-5 16,3-1-2-16,0 0-3 16,3-2 1-16,3 0 3 15,0-9 3-15,3 1-2 16,2-8 0-16,7-3-3 16,3-5 1-16,3-5 0 15,6-3 1-15,2-3-6 16,4 0-4-16,-3 1 5 0,2 4 3 15,1 6-3-15,-3 0-2 16,-7 0 0-16,-2 5 1 16,-6 6 1-16,0-1 1 15,-9 6 0-15,3 0 0 16,-4 2 2-16,-2 0 4 16,0 4-8-16,-3-1-1 15,0 2-3-15,-3 1 1 16,0 2 0-16,-3 1 1 15,0-1-2-15,0 0-2 16,0 1 5-16,-3 2-7 16,0-3-4-16,0 3-25 15,-3-2-63 1,3 2-1-16,0 0-57 16</inkml:trace>
  <inkml:trace contextRef="#ctx0" brushRef="#br3" timeOffset="191939.4925">20150 9713 236 0,'-18'5'90'0,"3"-5"-48"0,18 3-25 0,-3-3 25 15,0 0-16 1,0 0-2-16,9 0-10 0,6 0-4 16,3-5-5-16,3-1-2 0,3-4 1 15,0-4-2-15,-1 4 1 16,-2-3-4-16,-3 7 0 16,-3 4 1-16,-3 10 2 15,-6 5 1 1,-3 5 12-16,-3 4 7 15,0 1-2-15,-3-2 0 16,0 1-9-16,0-4-2 16,3 1-5-16,0-3-1 15,0-3-6-15,0-3-2 0,3-2-42 16,0-2-19-16,0-6-46 16,6 0-19-16,0-19 26 15</inkml:trace>
  <inkml:trace contextRef="#ctx0" brushRef="#br3" timeOffset="192434.4935">20257 9234 160 0,'3'-3'63'0,"-3"9"-34"0,-3 2-12 15,3-3 20-15,-3 5-2 16,-3 9 2-16,-2 5 2 15,-7 2 2-15,-3 3-22 16,-3 8-4-16,-3 0-1 0,3-2-8 16,0-6-3-16,4 0-5 0,2-8-1 15,3-8-40 1,3-5-17-16,0-2-22 16,3-6-9-16,3-6 2 15</inkml:trace>
  <inkml:trace contextRef="#ctx0" brushRef="#br3" timeOffset="192630.8591">20040 9369 168 0,'-3'-37'66'0,"3"34"-36"0,0 3-7 0,0 0 24 15,0 0-2-15,6 0 0 16,0 3-22-16,3 5-9 16,3 0-9-16,3 0 3 0,3 2 4 15,2 9-2-15,7 2 2 16,3 5-9-16,0 1-2 0,-3-3-1 15,-1-3 0-15,1-5-55 16,-3 5-25 0,-3-3-46-1</inkml:trace>
  <inkml:trace contextRef="#ctx0" brushRef="#br3" timeOffset="193738.5961">19653 10372 136 0,'-15'0'52'0,"15"2"-28"0,-3-2-22 0,3 0 12 16,0 0-1-16,0 0 3 15,0 0 4-15,0 0 4 16,0 0-12-16,0 0 6 0,0 0 3 16,3 6 2-16,0-1 1 0,3 0-11 15,0 3-3-15,0 0-2 16,3 3 0-16,3 2 2 15,3 0 1-15,3 0 1 16,0 6 0-16,-1-3 2 16,4 2 2-16,0 1-5 15,0-1 1-15,3 1-5 16,0-1 1-16,2 1-5 16,4-1 0-16,0 1 3 15,-3-3 3-15,-1-3-2 16,1-2 1-16,0 2-5 0,0 0 0 15,-3 0 1-15,-1 1 0 16,1 1 0-16,-3-1 0 16,-3-1-2-16,-3 0-2 15,-3-2 5-15,0-3 1 16,-3 0 2-16,-4-3 0 16,-5-5-7-16,3 2-2 15,-3-2-7-15,0 0-2 16,0 0-24-16,0 0-10 15,0 0-21-15,0 0-10 16,0 0-54 0</inkml:trace>
  <inkml:trace contextRef="#ctx0" brushRef="#br3" timeOffset="193895.9163">20254 10676 200 0,'-6'0'74'0,"6"3"-40"0,3-1-40 16</inkml:trace>
  <inkml:trace contextRef="#ctx0" brushRef="#br3" timeOffset="194114.4283">20263 10702 367 0,'15'14'38'0,"-3"-1"-17"16,0 3-8-16,0 0-3 0,-3 2-4 0,0 1-1 15,0-3 4-15,-3-1 2 16,0-1-2 0,-3-4 0-16,-3 1-1 0,-3-3 0 15,-3 0 2-15,-6-3 1 16,-6 0 1-16,0-2 0 16,-3 0-9-16,3-1-1 15,0-2 0-15,4 3 1 16,2-3-15-16,3 0-6 15,3-3-55-15,6 1-23 16,6-4-32 0</inkml:trace>
  <inkml:trace contextRef="#ctx0" brushRef="#br3" timeOffset="194687.609">20433 10755 152 0,'-3'-2'57'0,"3"2"-30"0,0-3-7 0,0 3 19 0,0 0-2 16,0 0 1 0,6 3-24-16,0-1-7 15,3 4-6-15,3 2 25 0,0 2 12 0,0 3-5 16,-1 3-4-1,1 3-11-15,3-1-1 0,-3-2-12 16,0 0-3-16,-3-3 0 16,0-5 3-16,0-3-7 15,-3 1-3-15,-3-4-30 16,3-2-15-16,0 0-18 16,-3-2-8-16,3-4-34 15</inkml:trace>
  <inkml:trace contextRef="#ctx0" brushRef="#br3" timeOffset="194895.6144">20671 10742 232 0,'-6'0'88'0,"9"3"-48"0,-6 5-36 0,3-3 19 16,-6 6 9-16,0 10 7 15,-6 5-1-15,0 11 0 16,-2 6-21-16,-4 2 3 0,0 0 3 15,0-3-12-15,0-5-4 16,3-5-2-16,3-6-1 16,0-5-16-16,3-5-4 15,1-5-36-15,2-3-16 0</inkml:trace>
  <inkml:trace contextRef="#ctx0" brushRef="#br3" timeOffset="196879.3735">20094 10208 104 0,'0'0'38'0,"15"0"-20"0,-21 5 5 16,12-2 18-16,-6-3 5 16,-3 0 4-16,3 0-14 15,-3 0-7-15,3 0-16 16,0-3 2-16,0 0 3 0,0 1-10 15,6-4-2-15,5-4-6 16,1 2-1-16,0 0-1 16,3 3-2-16,0-1 3 15,0 6 0-15,-3 3 1 16,-3 5 0-16,-3 5 2 16,-3 6 1-16,-6 4-1 0,-3 4 1 15,-3-3 2 1,0 0 2-16,0-1 3 0,0-4 1 15,0-3-3-15,3-3 0 16,0-2-1-16,3-4 1 16,0-1-7-16,3-1 0 15,0-5-3-15,9 3 0 16,3-3 4-16,0 0 3 16,0 2-2-16,3 1-2 15,-3 0-3-15,0-1 1 16,-3 1-10-16,-4-3-47 15,1 0-9 1,-3-3-122 0,-3-2 80-16</inkml:trace>
  <inkml:trace contextRef="#ctx0" brushRef="#br3" timeOffset="197312.4935">20162 10038 132 0,'-15'-10'52'0,"6"10"-28"0,-15-3-6 15,13 3 18-15,-1 0-3 16,-3 3 1-16,-3 5-15 0,-3 5-4 15,0 5-9-15,0 4-4 0,4 7-1 16,2 16-1-16,3 8 0 16,9 2 0-16,9 9 0 15,9-6 6-15,11-8 4 16,13-5-3-16,3-13 1 16,5-11 4-16,4-10 4 15,0-17 3-15,-4-12 1 0,-5-11-5 16,-6-8-1-1,-10-3 7-15,-14-5 4 0,-12 5 6 16,-6 3 6-16,-14 5-14 16,-7 1-3-16,0 4-17 15,0 9-4-15,3 5-33 16,4 2-15-16,2-2-77 16,6 7-31-16,3 1 36 15</inkml:trace>
  <inkml:trace contextRef="#ctx0" brushRef="#br3" timeOffset="200900.5526">21082 10345 104 0,'0'-2'41'0,"3"4"-22"0,-3 4 2 0,0-1 19 15,-3 0-4-15,0 3 2 16,0 0 2-16,0-3 4 0,-3 3-23 16,-6-3 6-16,3 1 1 0,0-1-7 15,-3-2 1-15,3-3-7 16,0 0-1-16,4-3-6 15,-1-2 0-15,6-3-10 16,8 0 0-16,1 0-5 16,0 3 2-16,3 2 1 15,-3 0 2-15,0 3 3 16,-3 3 2-16,-3 0 7 16,-3 2 4-16,-3 0 6 15,0 3 2-15,-9-3-7 16,-3 1-4-16,0-4-2 15,4-2-1-15,-1-2-2 16,3-4-1-16,0-1-6 16,6-4-1-16,3 0-4 15,6 1 1-15,3 2-2 0,3 0 0 16,2 3 1-16,-2 5 4 16,0 2 1-16,-3 4 3 15,-3-1 3-15,-3 3 2 16,-3 0-1-16,-3 0 1 15,0 0-2-15,-12-3 2 16,0-2-4-16,1-6-2 16,2-2 0-16,0-3 1 15,3 0-6-15,3-3 1 16,6 1-4-16,3 2 0 16,6-6 1-16,6 9 2 15,-1 2-3-15,-2 6 2 0,-3 2 5 16,-3 3 2-16,-3 3 2 15,-3 2 2-15,-6-2-1 16,-3-1 0-16,0-2-1 16,1-2 2-16,-1-4-3 15,0-4 0-15,3-4-6 16,3-2 0-16,0 0-4 16,3 3 0-16,0 0 4 15,6 2-1 1,-6 3 0-16,0 3 0 0,-3 5 3 15,0 0-2-15,0 0 1 16,0-3-27-16,0-2-10 16,3-3-45-1,18-8-96 1</inkml:trace>
  <inkml:trace contextRef="#ctx0" brushRef="#br3" timeOffset="201310.6314">20945 10377 100 0,'-3'-8'38'0,"6"8"-20"0,0-3-10 16,-3 3 13-16,3 0 3 16,3 3 5-16,3 0 2 15,0 2 1-15,-3 0-4 0,-3 1 0 16,-6 1-16-1,0 1 11-15,-3-2 4 0,0-1-3 16,-3 0-2-16,0 1-12 16,0-4-4-16,3-2-9 15,0 0 0-15,3-2-37 0,6-4-13 16,3-4-61 0,9-1-32-16,9-7 73 15</inkml:trace>
  <inkml:trace contextRef="#ctx0" brushRef="#br3" timeOffset="201470.8242">21010 10316 208 0,'-20'3'77'0,"5"2"-42"0,6 0-19 0,9-2 24 0,0-3-14 16,0 0-5 0</inkml:trace>
  <inkml:trace contextRef="#ctx0" brushRef="#br3" timeOffset="201711.2234">20975 10329 440 0,'15'-5'14'0,"2"-6"1"0,4-4 5 16,3-7 2-16,3-4 2 16,9 0 0-16,2-14-7 15,10 0 0-15,3-2-8 16,5-3-3-16,1 5-1 0,-4-2 1 15,-5 10-5 1,-4 0-1-16,-5 6 2 16,-9 2 1-16,-6 6 3 15,-6 2 1-15,-3 5-3 0,-4 0-1 16,-2 6-1-16,0 0-2 16,-3 0-21-16,0-1-11 15,0 1-44-15,3-3-18 16,0 0-48-1</inkml:trace>
  <inkml:trace contextRef="#ctx0" brushRef="#br3" timeOffset="202190.441">21743 9747 160 0,'-15'-8'63'0,"12"6"-34"0,0-6-21 15,3 5 16-15,0 0 3 16,-3 1 6-16,3-1-3 15,0 3 2-15,0 0-16 16,0-2-7-16,0 2-1 0,6 2-1 16,3 3-3-16,6 3-1 15,5 11 1 1,4 7 2-16,9 6-1 0,3 10 0 16,2 3-3-16,7 8 1 15,3 3 0-15,-4 5 3 16,-2-6 3-16,0-4 2 15,-7-6 3-15,-2-8 2 16,-6-6-3-16,-6-7 0 16,-6-5-5-16,-3-6 0 15,-4-2-7-15,1-4-3 16,-3-1-50-16,-6-6-20 16,0 0-35-16,-3 5-50 15,0-2 47-15</inkml:trace>
  <inkml:trace contextRef="#ctx0" brushRef="#br3" timeOffset="202624.3175">22383 10411 156 0,'-15'0'57'0,"15"0"-30"0,0 0-18 0,0 0 14 16,0 3 2-16,0 2 2 15,-6 3-3-15,-3 3-3 16,-6 13-11-16,-6 5 5 0,-6 0 4 16,-8 3 5-16,-10 15 5 15,-6 1 2-15,-8 5 1 16,-1 2-4-16,4 1-3 16,-1-6-9-16,13-5-5 15,5-8-9-15,9-5-1 16,9-11-10-16,3-2-2 15,7-9-47-15,5-2-19 0,3-8-49 16,6-5-41 0,3-11 70-16</inkml:trace>
  <inkml:trace contextRef="#ctx0" brushRef="#br3" timeOffset="203122.5419">21058 10433 148 0,'-6'-6'55'0,"6"4"-30"0,-3-1-7 0,3 3 18 16,0 0-5-16,0 0 2 15,0 0-15-15,0 0-3 0,3 3-9 16,3 2 3-16,0 3 1 0,6 5-1 15,3 11 2 1,9 5-2-16,5 3 0 16,10 7 1-16,3 6 4 0,5 3-4 15,10 0 0-15,-3-3-2 16,-4 2 0-16,-5-4-2 16,-4-4 1-16,-2-4-2 15,-9-6 0-15,-6-8-1 16,-3-5 0-16,-4-3-22 15,-2-5-10-15,-3-5-57 16,0-3-24-16,-9-3-2 16</inkml:trace>
  <inkml:trace contextRef="#ctx0" brushRef="#br3" timeOffset="203678.359">21540 10141 152 0,'0'-7'57'0,"0"9"-30"0,3-2-1 15,-3 0 25-15,0 0-5 16,0 0 0-16,0 0-11 0,0 5-4 16,0 3-17-16,3 11-4 0,-3 5 0 15,0 13 0-15,0 8 2 16,0 5 7-16,0 0 5 15,0-2-9-15,0-6-3 16,3-2-10-16,0-8-1 16,0-8 1-16,-3-3 1 15,3-5-34-15,-3-6-14 16,3-7-84 0,0-8-12-1</inkml:trace>
  <inkml:trace contextRef="#ctx0" brushRef="#br3" timeOffset="204067.1553">21508 10205 124 0,'-12'-13'49'0,"-6"10"-26"0,9-5 6 15,3 3 23-15,3 2-4 16,3-2 1-16,0 0-14 15,0-1-4-15,6-2-18 16,3-5-3-16,3 5 0 0,3-8-4 16,5 6 2-16,4 2-5 15,9 3 0-15,0 13-3 16,-1 2-3-16,4 9 2 16,0 10 0-16,-3 5 5 15,-7 3 2-15,-5 5 15 0,-6 1 6 16,-6-1 0-1,-6 3-2-15,-9-5 0 0,-6-3-1 16,-9-3-11-16,-5-5-3 16,-7-2-8-16,-3-3-2 15,-3-3 0-15,-2-5 0 16,2-6-31-16,6-2-12 16,6-3-42-16,4 1-18 15,5-6-37 1</inkml:trace>
  <inkml:trace contextRef="#ctx0" brushRef="#br2" timeOffset="219231.3514">3246 12224 108 0,'24'-16'44'0,"-12"13"-24"0,3 1-2 0,-9 2 18 16,-6 0-5-16,0 8-1 0,-3 5-1 15,-6 16 1-15,-18 13-16 16,-17 14 5-16,-13 20 2 0,-9 17-7 16,-8 5-3-16,0-8-4 15,-4 10 0 1,1-2-4-16,11-2 0 0,7-12-1 16,8-15 1-16,7-11-2 15,11-7 2-15,9-12-22 16,6-7-7-16,6-8-31 15,3-6-12-15,3-4-27 16</inkml:trace>
  <inkml:trace contextRef="#ctx0" brushRef="#br2">2434 12417 208 0,'-15'-34'79'0,"12"20"-42"0,3 1-34 0,3 8 15 16,0 5-16-16,3 0-5 15,6 5 3-15,3 8 1 16,5 11 1-16,10 5 7 0,15 19 4 16,14 21-6-16,13 13-4 15,5 0 2-15,18 8 1 16,7 0 0-16,2 0 1 15,-3-8-6-15,-12-8-1 0,-5-11 4 16,-13-7 5 0</inkml:trace>
  <inkml:trace contextRef="#ctx0" brushRef="#br4" timeOffset="223959.808">2193 14674 116 0,'0'-11'44'0,"0"9"-24"0,0-4-4 0,3 6 18 0,-3-2 2 15,0-1 0 1,0 0-6-16,0 3-4 16,0 0-14-16,0 0-5 0,0 6-1 0,3 2-3 15,-3 5-2-15,3 3-3 16,0 7 1-16,-1 12 1 15,4 7 0 1,-6 14 0-16,3 5 2 0,3-1 3 16,-6 4 4-16,3 13-4 15,0 5-1-15,0 2-4 16,0 1-3-16,0 2-1 16,-3 11 3-16,0-2 9 15,0-4 4-15,0-12 1 16,-3 4 2-16,0 1-4 15,-3 0 1-15,3-6-1 16,3 0 1-16,0-10-6 0,0-3-4 16,3 0-1-16,3 3 1 15,0-5-1-15,0-9-1 16,-6-2 3-16,3-5 0 16,0-6-1-16,0-2-2 15,0-8-32-15,0-3-16 16,3 0-84-1</inkml:trace>
  <inkml:trace contextRef="#ctx0" brushRef="#br4" timeOffset="226330.0578">2124 14663 124 0,'-3'0'49'0,"3"0"-26"0,3 0-23 15,-3 0 13 1,6 0-7-16,6 0 2 0,-3 0-1 15,12 0 3-15,0-2-5 16,2 2-1-16,4 0 2 0,9 2-3 16,3 1 0-16,-1-3-6 15,4 0 0-15,0 0 7 16,2 0 5-16,4 0 0 16,3 0 0-16,-1 0-5 15,4 3-1-15,-1-3-1 0,1 0 1 16,-1 0-2-1,1 0 2-15,6 0-2 0,2-3 2 16,1 3 2-16,-4 0 4 16,1 0-4-16,-1-3-3 15,-5 1 1-15,2-1 2 16,4 0-2-16,-1 1-2 16,4 2-3-16,-1 0 1 15,1-3 3-15,-4 0 1 16,4 1 1-16,5-1 0 15,-2 3 0-15,-1 0 0 16,1 0-2-16,-1 0-2 16,-5 0 1-16,2 0-1 15,4 0 2-15,-4 0 3 16,1 3-2-16,-1-3-2 16,1 0 0-16,-1 0-1 15,7-3 0-15,-1 0 0 0,-2 3 2 16,-1 0 3-16,1 0 0 15,-4 0 0-15,-2 0-3 16,-1 0 1-16,7 0-2 16,-1 0-1-16,1 0 3 15,-1 3 0-15,4-3-4 16,-4 0 1-16,4-3 0 16,2 3 0-16,-2-2 0 15,2 2 0-15,3 0 2 16,-2 0 3-16,5 0-2 15,4 0 0-15,-1 0-1 16,0 0 1-16,1 0-2 16,11-3 2-16,3 3 0 15,-2 0 3-15,-7 0-1 16,-3 3 0-16,-2-3-3 0,-4 0-2 16,9 0 1-16,-5-3-1 15,-4 3 0-15,0 0 2 16,1-3-1-16,2 1-1 15,4-1 1-15,-7 3 1 16,0 3-1-16,-2-1 2 16,-1-2 0-16,-2 3 1 15,8-3-5-15,-3 5 1 16,1-2 0-16,-1 0 0 0,0-3 0 16,7 0 2-16,2 0-1 15,-3 2 2-15,4-2 0 16,-7 0 1-16,4 0-2 15,5 0-2-15,-6 3 1 16,1 0 1-16,-1-6-1 16,-3 3 2-16,10 0-4 15,-1 3 0-15,0-1 1 16,-3 1 2-16,-5-3-3 16,5 3-2-16,0-3 4 15,-2 5 1-15,-1-5-3 16,-3 3 1-16,1-3 0 15,5 2 0-15,-5 1 0 16,2 2 0-16,6-5 2 16,-5 0 1-16,5 0-1 15,-3 0-2-15,-3 3 1 0,-2-1 1 16,2-4-3-16,-2 2-2 16,5 0 2-16,-6 2 2 15,-2 1-2-15,-1 2 0 16,0 1 3-16,4-9 1 15,-1 0-4-15,-2 3-1 16,-4 3 1-16,-6 0 2 0,1-6 0 16,-4 6-1-1,7-1 1-15,-1 1-1 16,-2-3 0-16,-7 0 0 16,4-3 0-16,-1 6 2 15,-2 0-1-15,5-9-1 16,-2 4-2-16,-7 2 1 0,-2 2 1 15,2 4 2-15,-2-6-1 16,-1 2 2-16,1-2-4 16,2 0-2-16,1 0 2 15,-3 0 2-15,-4 3 0 16,1-3-1-16,-4 0 1 16,1 0-1-16,-3 0 0 15,-1 0 0-15,1-5-3 16,-1 5 2-16,1 0 1 15,-6 0 2-15,-1-3-1 16,1 6 2-16,0-6-4 16,-4 3 0-16,1-3 1 0,-3 1 0 15,-3-1 0-15,-1 8 0 16,-2-2 0-16,0 0 0 16,0-3 0-16,-1-3 2 15,-2-2-3-15,3 10 0 16,-6-8 1-16,0 6 0 15,-1 0 0-15,-2-1 2 16,0-4-3-16,-3 4 0 16,-3-2 3-16,-3 3 1 0,-3-6 1 15,-3 1 0 1,-6 2 6 0,6 0-5-16,-6 0-2 15,0 0-5-15,2 5 1 16,-2 0-1-16,0 8 0 15,0 6 2-15,0 5-3 16,-2 10 0-16,-4 11-1 16,3 11 3-16,-3 2 0 15,0 0 1-15,3 3 0 16,0 5 2-16,0 0-3 16,0 6 0-16,3-1 1 15,0-2 2-15,0-6-3 16,0 6 0-16,6-3 1 15,-3 6 0-15,3-3 0 16,0-3 0-16,0 0 0 16,0-8 0-16,-1 3 0 15,1-3 0-15,0 3 0 0,0 2 0 16,-3-2 0-16,0-2 2 16,0-4-1-16,0-5-1 15,0 3 1-15,0 0-1 16,0-3 2-16,-3 3 1 15,0 0-4-15,0-2-1 16,3-6 1-16,-3 0 2 16,3-6 0-16,0-4 2 15,3-1-2-15,0-2 2 0,0-6-2 16,-3-2 2-16,3-3-7 16,-6-8-1-1,0 1-56-15,0-1-21 16,-6-10-43-16</inkml:trace>
  <inkml:trace contextRef="#ctx0" brushRef="#br4" timeOffset="228178.5863">2213 16801 128 0,'0'-5'49'0,"0"7"-26"0,0-2-20 0,0 0 12 16,3 0 0-16,3 0 3 15,3 0-10-15,3 0-2 0,3 0-4 16,0 3 5-16,6 0 3 15,0-3-3-15,8 5 1 16,-5-2-3-16,9-1 2 16,0 1 2-16,-1-3 2 15,7 5-3-15,6-5 0 0,5 0 1 16,4 0 2-16,3 0 1 16,2 0 0-16,-2 0-6 15,2-5-4-15,7 5 3 16,5 0 1-16,-2-3 0 15,2 3 1-15,-6-2-2 16,1-1 0-16,2-2 1 16,7 5 3-16,-7-3-2 15,4 0-2-15,2 1 0 16,-11-6-1-16,8 3-2 0,6-3 1 16,-5-3-2-16,-1 6 2 15,1 5 2-15,-4-6 4 16,1-2-2-16,5 8 1 15,1-2-5-15,-4-1-2 16,3 1-3-16,-2-4 1 16,2 4 3-16,7-4 3 15,-1 1-2-15,-3 0-2 16,1 2 0-16,-7-2-1 16,1 2 0-16,5 1 0 15,-3-1 0-15,1-2 0 16,-1 5 0-16,4-3 2 0,-7 0-1 15,9 1-1-15,19-4 1 16,-10 4-1-16,-3 2 0 16,-8-3 0-16,2 3-3 15,6 0 2-15,-2 0 3 16,-1 3 3-16,0-3-4 16,-5 0-3-16,5-3 1 15,3 0 0-15,-8 3 1 16,5 0 0-16,-2 0-3 15,-1-2 2-15,12 2 1 16,-8 0 2-16,-1 0-1 16,0 2 2-16,-2 1-4 15,8 0-2-15,-3-1 2 0,1 4 2 16,2-4-2-16,-3 1 0 16,3 0 1-16,1-3 2 15,-4 8-1-15,0-3-1 16,-2-5-2-16,2 5 1 15,6-2 1-15,-2 2 2 16,2 0-1-16,-6-5-1 16,4 3 1-16,2-3 1 15,-6 5-1-15,3 3-1 16,1-3-2-16,2-5 1 16,6 6 1-16,3-4 0 15,1 4 0-15,-4 4 0 16,9-4 0-16,-3 2 0 15,3-3 0-15,-3-3 2 0,13 6-3 16,-10-2 0-16,0 2 1 16,3-3 0-1,9 0 4-15,-9 1 2 0,0-4-2 16,3 3-1-16,7 1 1 16,-4-4 0-16,-3-2-2 15,3 0 1-15,6 6-2 16,-6-1-1-16,3-2-2 15,-6-3 1-15,6 0 1 16,-6 5 0-16,0-5 2 16,3 5 1-16,4-2 1 15,-4 2 2-15,-3 0-8 0,-6-5 0 16,6 0 2 0,-9 3 4-16,0-3-1 0,1 0 0 15,11-3 1 1,-12 3 0-16,0 3-2 0,0-6-2 15,-3 3 1-15,-2 0-1 16,-13 0 0-16,-3 0 0 16,-8 0 2-16,-4-5 3 15,-5 5-7-15,-10-3-3 16,-5 1-35-16,-10 2-14 16,-8 0-95-1</inkml:trace>
  <inkml:trace contextRef="#ctx0" brushRef="#br3" timeOffset="231362.5403">3601 14973 188 0,'0'-43'71'0,"0"41"-38"0,2-1-17 0,-2 3 24 16,0 0-14-16,3 3-5 15,3 7-10-15,0 9-3 16,0 5-4-16,-3 5 4 0,-3 8 2 16,0 3-5-16,-3-3-1 15,0-3-2-15,3 0-2 16,-3-5 1-16,3-5 1 0,0-3-32 15,0-5-14-15,0-5-71 16</inkml:trace>
  <inkml:trace contextRef="#ctx0" brushRef="#br3" timeOffset="231763.9877">3520 14888 132 0,'-24'0'49'0,"9"8"-26"0,-11 3-9 0,17 2 15 16,-3 5-10-16,0 6-3 15,-3 13-3-15,3 6-1 16,3 12-6-16,9 3 0 0,6 6 4 15,12-3 3-15,9-11 4 16,9-10 2-16,8-14 3 16,10-13-3-16,5-21-2 15,4-18-7-15,-4-8-2 16,-11-14 0-16,-9 0 0 0,-13 1 4 16,-14-14 5-1,-15 8 0-15,-9 0 1 16,-11 8-3-16,-10 8-1 0,0 8-11 15,0 8-3-15,-2 7-32 16,5 9-12-16,6 8-43 16,-3 13-18-16,12 10-4 15</inkml:trace>
  <inkml:trace contextRef="#ctx0" brushRef="#br3" timeOffset="232473.4146">3538 16073 280 0,'-3'-18'107'0,"3"15"-58"0,3-15-48 15,0 15 21-15,6-7-8 16,3 4 2-16,3-2-11 15,0 0-3-15,2 6-2 16,1 2-3-16,0 5 2 0,-3 6 1 16,-3 4 2-16,-9 4-1 15,-6 2 2-15,-3 3-2 16,-6 2-1-16,-3 1 1 0,-3-1 1 16,0 3 1-16,4-5 1 15,-1 0 0-15,3-3 0 16,3-5 4-16,6-3 5 15,-6-5-7-15,6 0-3 16,6-8 0-16,6-2 0 16,6-9 3-16,3 6 1 15,0-3-1-15,2 2-1 16,1 1-3-16,6 3-2 0,-6-1-19 16,-3 0-10-1,-3 1-27-15,-1-1-12 0,-2 0-33 31,0-2-42-31,-6 2 48 0</inkml:trace>
  <inkml:trace contextRef="#ctx0" brushRef="#br3" timeOffset="232803.3678">3663 15817 192 0,'-42'-37'71'0,"22"26"-38"0,-13-5-19 16,21 11 22-16,-12 2-11 15,-3 3-5-15,-2 8-11 16,-7 8-6-16,-3 16-2 16,0 5-4-16,7 21 2 0,8 14-1 0,12 18 0 15,21-6 4-15,12-2 1 16,14-10 7-16,10-17 4 16,12-12 1-1,11-12 4-15,4-17 2 16,-1-14 4-16,0-22-7 0,-5-15 0 15,-7-10-7-15,-17-4 1 16,-15-9 6-16,-18-4 6 16,-21 3-13-16,-9-5-6 15,-9 5-34-15,-14 14-14 16,-1 18-117-16,-3 18-54 16,-17 19 107-1</inkml:trace>
  <inkml:trace contextRef="#ctx0" brushRef="#br4" timeOffset="288320.0562">5119 4866 112 0,'0'2'44'0,"0"6"-24"0,3-2-24 16,0 12 25-16,-1 6-6 16,1 8 4-16,0 7 2 15,0 6 0-15,0-2-1 16,0-4-10-16,-3-4 0 0,3-4 3 15,0-4-3-15,-3-6 0 16,0-5-2-16,0-3 2 16,0-5 6-16,0-5 2 15,0-6-5-15,-3-5 0 16,-3-2-6-16,3-12-2 16,0-1-5-16,0-4 0 0,-2-2 2 15,-1 0 1 1,3 0-4-16,3 0-1 15,3 2 1-15,5-2 2 0,1 3-2 16,6-3-2-16,0 5 4 16,3 3 3-16,3 5-3 15,0 8-3-15,-3 5-2 16,-1 3 3-16,-2 8-2 16,-3 5-1-16,-3 1 9 15,-3-1 6-15,-3 0-1 0,-3 0 0 16,-6 3-4-1,-3-3 1-15,-3-2-4 0,0 0 0 16,-2-6 1 0,-1-2 0-16,0-3-5 0,0 0-1 15,3-3-15-15,3 0-4 16,3 1-29-16,6-4-12 16,3 1-23-1,6-6-32-15,6 1 42 16</inkml:trace>
  <inkml:trace contextRef="#ctx0" brushRef="#br4" timeOffset="288636.2884">5443 4858 160 0,'-3'0'60'0,"0"2"-32"0,0 1-20 0,-3 2 18 16,3 1-4-16,-3 4 1 0,0 3-6 15,-3 1-2-15,3 2-9 16,0 2 0-16,3 3 1 0,3-2 1 15,6-1 0-15,6-4 4 16,3-4 5-16,6-5 0 16,-3-7 1-16,6-6-5 15,-3-3-3-15,-4 1-3 16,-2-4-2-16,-6 1-1 16,-3-3 2-16,-9 0-3 15,-3 3-2-15,-3 0 0 16,0 2 1-16,-3 3-3 15,1 3-2-15,-1 3-18 16,0-1-9-16,3 3-28 16,6 0-14-16,3 0-36 15</inkml:trace>
  <inkml:trace contextRef="#ctx0" brushRef="#br4" timeOffset="289016.6572">5705 4850 140 0,'0'-3'55'0,"3"6"-30"0,-3-3 1 16,0 0 23-16,0 2-15 16,-3 1-7-1,-3 2-12-15,0 1-5 0,-3 2-5 16,3-3-2-16,0 6 1 15,3-1-2-15,6 1-2 16,3-1 1-16,6 1-4 16,0-1 2-16,0 1-1 15,0 2 0-15,-3-2 11 16,0-3 3-16,-3 0 6 16,-3 0 1-16,-6-3-8 15,-6 0-2-15,0-2-5 16,0 0-1-16,-3-3-3 0,0 0-1 15,3-3-19-15,0 0-9 16,3 1-36-16,3-1-16 16,3 0-17-1</inkml:trace>
  <inkml:trace contextRef="#ctx0" brushRef="#br4" timeOffset="289191.5171">5884 4871 184 0,'0'5'71'0,"5"1"-38"0,-2-4-39 16,0 11 38-16,-3 1-9 15,0-4-6-15,0 1-6 16,0-1-6-16,0 1-4 0,0 2 0 16,0-5-41-16,0 0-18 0,0 0-32 31</inkml:trace>
  <inkml:trace contextRef="#ctx0" brushRef="#br4" timeOffset="289355.6045">5895 4794 232 0,'-11'-8'88'0,"8"3"-48"0,3 2-47 15,3-5 18 1,2 1-11-16,1-4-15 15,3 0-6-15,0 1-75 16,3-1-32-16</inkml:trace>
  <inkml:trace contextRef="#ctx0" brushRef="#br4" timeOffset="289538.0443">6086 4657 160 0,'0'10'63'0,"3"1"-34"0,0 31-14 0,0-23 18 16,0 2-5-16,0 8-2 15,0 3-10-15,-3-1-3 16,0-1-7-16,0-1-4 0,0-3-1 16,0-2 1-16,0 0 1 15,0-8-54-15,0-3-25 16,0-5-20 0</inkml:trace>
  <inkml:trace contextRef="#ctx0" brushRef="#br4" timeOffset="289734.6248">5958 4863 228 0,'0'-3'85'0,"3"9"-46"0,3-6-30 16,0 0 19-16,6 0-5 16,3 0-2-16,5-3-11 15,4 0-4-15,6 1-4 16,3-1-4-16,0 3-1 0,-4-3-56 0,1 3-22 15,-3 3-26 1</inkml:trace>
  <inkml:trace contextRef="#ctx0" brushRef="#br4" timeOffset="289867.0211">6366 4879 208 0,'0'5'79'0,"0"14"-42"0,3-9-34 0,0-2 15 15,0 0-9-15,0 0-3 16,0 0-3-16,0 3 0 15,0-1-2-15,-3-2-20 0,0 0-8 16,0 0-68 0</inkml:trace>
  <inkml:trace contextRef="#ctx0" brushRef="#br4" timeOffset="290064.9571">6381 4821 260 0,'-6'-6'96'0,"9"6"-52"0,3-2-54 0,0 2 14 0,0 0-8 15,-1 0 3-15,4 0-9 16,9 0-1-16,0 2-91 16,0-2-39-16,0 3 69 15,0 2 34-15</inkml:trace>
  <inkml:trace contextRef="#ctx0" brushRef="#br4" timeOffset="290317.8215">6571 4882 140 0,'-9'15'52'0,"3"4"-28"0,6 5-11 0,0-16 17 15,3 0-6-15,0 5-2 16,3-3-4-16,6 1 1 16,3-3-10-16,3-3 3 0,3-5 4 15,-1-2-2-15,1-4 0 16,0-2-2-16,0-2 0 15,-3-9-2-15,-6 6 1 16,-3 0 0-16,-9 0 1 16,-6-1-4-16,-3 1 0 15,-6 3-5-15,-6-1 0 16,0 3-17-16,3 5-5 16,1 3-37-16,2 3-17 0,6-3-38 15</inkml:trace>
  <inkml:trace contextRef="#ctx0" brushRef="#br4" timeOffset="290618.8833">6848 4871 180 0,'15'13'68'0,"-9"6"-36"0,6-6-31 16,-6-5 16-16,0 2 0 15,-3 1 2-15,0 0-2 16,0-1 0-16,-3-4-9 15,0-1-1-15,0-5 0 0,0 0-1 16,5-3 1-16,4 1-2 16,3-9 2-16,0 0-2 15,3 1 0-15,3-1-8 16,0 3 0-16,3 6 1 0,2 10 3 16,1-1 2-16,0 1 1 15,-3 3 2-15,0 2 3 16,-3-2-2-16,-3-1 1 15,-4 1-10-15,1-3-3 16,-3 0-114 0</inkml:trace>
  <inkml:trace contextRef="#ctx0" brushRef="#br4" timeOffset="292091.488">8396 4638 132 0,'-3'-5'52'0,"9"5"-28"0,-6-3-8 15,0 3 18-15,0 0-3 16,0 6 2-16,3-1-13 15,0 5-2-15,-3 14-10 16,0 5 4-16,0 3 1 0,0 0 5 16,0 2 1-16,0 3-6 15,0-5-3-15,0-6-5 16,-3 1-2-16,3-6-1 16,0 0-2-16,0-8-6 15,0-2-1-15,0-3-35 16,3-3-14-16,-3-5-55 15</inkml:trace>
  <inkml:trace contextRef="#ctx0" brushRef="#br4" timeOffset="292510.1497">8554 4895 160 0,'-3'2'63'0,"6"-2"-34"0,2 16-25 0,1-10 13 0,0 4 7 16,6-2 5 0,-3 0-9-16,3-3-4 15,3 1-9-15,0-4-5 0,3-7-1 16,6-3-1-16,-7-3 2 16,1 1 1-16,-3-1 1 0,-3 1 0 15,-3-3 0-15,-3-1-2 16,-6 4-2-16,-9-1 1 15,-6 6 1-15,-3 0 1 16,-3 5 1-16,1 2 0 16,-4 3 0-16,3 3 0 15,3 8 2-15,3 3 1 16,3-1 3-16,0-2-3 16,9 0 1-16,3-3-3 15,6 3 0-15,9-5-3 16,3-1-2-16,6-4-2 15,3-1-1-15,0-5-29 0,-4-3-12 16,1 1-26-16,-3-1-11 16,-3-8-3-1</inkml:trace>
  <inkml:trace contextRef="#ctx0" brushRef="#br4" timeOffset="292838.2999">8810 4900 148 0,'-6'0'55'0,"9"16"-30"0,-3-3-16 0,3-2 16 15,-1-1 1-15,1 1 4 16,0 2-7-16,0-2-4 16,-3-1-11-16,3-2-1 0,-3-2 3 15,0-6 0-15,0 0 2 16,3 0-2-16,0-6 1 0,0-2-4 16,0-8-2-1,3-2-2-15,0 2-3 0,3 0 1 16,0 3-1-16,6 0 2 15,0 5 3-15,0 0 0 16,0 5 2-16,-1 3-4 16,1 3-2-16,0 5 0 15,-3 5 1-15,-3 0-1 16,0 0-1-16,0 1-4 16,-3-4 0-16,0 4-38 15,0-7-14-15,3 1-23 16,0-2-46-1,3-1 33-15</inkml:trace>
  <inkml:trace contextRef="#ctx0" brushRef="#br4" timeOffset="293272.4345">9241 4868 216 0,'-9'-5'82'0,"6"5"-44"0,-3-3-25 0,3 6 22 16,-6 0-12-16,-3 2 0 0,1 3-14 15,-1 5-5 1,0 6-3-16,3-3-4 0,3-1 2 16,3-1-1-16,3 2 0 0,0-6 2 15,12-5 2 1,3-2 1-16,0-3-1 16,-4-3-2-1,1 1 1-15,0-6-1 16,-3 0 0-16,0-3 0 15,-3 1 0-15,-3 2 0 16,3 2 0-16,-3 6-5 16,3 3 1-16,0 5 0 15,3 5 2-15,0 6 1 16,0-1 1-16,0 4 11 16,0-1 5-16,-4-3 3 15,-2 6 3-15,-3-5-6 16,-6-4 1-16,-2-1-8 15,-7-4-1-15,-3-2-4 0,-3-3-3 16,-3-7-29-16,0-3-11 16,4-6-23-16,2-5-9 15,6-5-43 1</inkml:trace>
  <inkml:trace contextRef="#ctx0" brushRef="#br4" timeOffset="293485.3834">9455 4630 220 0,'-3'0'82'0,"6"6"-44"0,3-1-38 0,-3 0 18 16,0 3 5-16,0 11 6 15,3 7-7-15,0 0-2 0,0 4-12 16,-3 1-5-16,0 6 0 0,0-5-2 15,0-3-1-15,0-5-26 16,-3-3-12-16,0-5-69 16</inkml:trace>
  <inkml:trace contextRef="#ctx0" brushRef="#br4" timeOffset="293726.583">9330 4826 288 0,'0'0'110'0,"6"-5"-60"0,12 5-50 0,-12 0 23 15,9 0-4-15,0-3 3 16,6 0-10-16,3 1-4 16,2-1-5-16,1 0-7 0,3-2 0 15,3-3-40-15,-4 0-16 16,-2-5-42-1,-6-5-49-15,-3-1 52 16</inkml:trace>
  <inkml:trace contextRef="#ctx0" brushRef="#br4" timeOffset="294056.4689">9714 4598 176 0,'3'6'66'0,"0"4"-36"0,3 9-18 0,-3-9 19 0,0 14 4 15,0 5 5-15,0 3-8 16,0 0-4-16,0-3-16 16,-3 0-1-16,0-2 0 0,0-4-6 15,0-7-1-15,0-3 0 16,0-5 0-16,3 0-2 16,0-8-2-16,0-2-4 15,6-9-2-15,0-2-6 16,0-3-3-16,6 0 4 15,3 6 4-15,-4-1 4 16,4 6 2-16,-3 5 7 0,3 2 4 16,-3 9 8-16,0 5 6 15,-3 0-7-15,-3 5-2 16,0-3-8-16,-3 1-5 16,0-3-21-16,-1-3-10 15,1 0-78 1</inkml:trace>
  <inkml:trace contextRef="#ctx0" brushRef="#br4" timeOffset="296809.7834">4508 5924 156 0,'0'0'60'0,"0"0"-32"0,0 3-6 0,3 2 20 16,-3 0-11-1,0 3-6-15,0 3-8 0,0-1-3 16,0 1-8-16,0 0-2 0,0 4 2 15,0-1-5-15,0-4-1 16,0 1-5-16,0-3 1 16,3-3-16-16,-3-5-4 15,0 3-17-15,0-3-6 16,0-11-94 0,0 1 68-1</inkml:trace>
  <inkml:trace contextRef="#ctx0" brushRef="#br4" timeOffset="296998.5022">4514 5858 160 0,'-3'-5'60'0,"3"5"-32"0,0-14-20 16,0 20 18-16,0-6-13 15,0 0-2-15,3 5-7 16,0 0-3-16,0 1 0 15,0-1-10-15,-3 0-2 0,3 0-32 16,0 3-53 0,0-2 10-16</inkml:trace>
  <inkml:trace contextRef="#ctx0" brushRef="#br4" timeOffset="297104.6113">4565 5977 120 0,'0'13'46'0,"3"-5"-24"0,0 3-13 0,0-1 16 16</inkml:trace>
  <inkml:trace contextRef="#ctx0" brushRef="#br4" timeOffset="297403.1528">4580 6048 277 0,'6'11'32'16,"-6"0"-16"-16,0-4-10 0,0 1-3 16,0-2 9-16,0-1 4 15,0-18-5 1,6 0-8-16,0-1-5 15,0-2-2-15,0 1 3 16,5-1-2-16,1 2-1 16,3 4 0-16,-6-1 3 0,3 3 2 15,-3 3 4-15,0 5 2 16,3 3 1-16,0 2 4 16,-3 3 5-16,0 0-3 15,0 0 0-15,-3 5-6 16,-1 0 0-16,-2 6-5 15,0-3 0-15,0-3-6 16,-3-5 0-16,0 0-37 16,3 0-13-16,0-6-37 15,-3-2-38 1,0 0 47-16</inkml:trace>
  <inkml:trace contextRef="#ctx0" brushRef="#br4" timeOffset="297751.8371">5080 5911 132 0,'3'-3'52'0,"-3"3"-28"0,15-2-2 0,-18 2 20 16,3 2 0-16,0 1-1 15,-3 2-14-15,-6 3-6 0,0 5-12 16,0 3 0-16,-3 8 4 0,0 5-3 16,0 0 2-16,0-2-9 15,0-6-2-15,4-3-3 16,-1-2 0-16,3-3-20 15,0-2-10-15,3-3-28 16,0-3-10-16,0-2-23 16</inkml:trace>
  <inkml:trace contextRef="#ctx0" brushRef="#br4" timeOffset="298006.6901">4964 5921 168 0,'-6'-5'63'0,"9"5"-34"0,0 0-30 0,-3 0 12 16,6 3 12-16,0 2 8 15,0 3 1-15,3 5 3 16,2 0-19-16,1 9 2 0,3 4 0 16,6-2-8-16,-6-3-1 15,0 3-5-15,-3-3-1 16,-3-2-10-16,0-6-3 0,-3-3-28 15,3-2-13 1,-4-2-48 0,1-6-35-16,0-3 57 0</inkml:trace>
  <inkml:trace contextRef="#ctx0" brushRef="#br4" timeOffset="298215.3805">5157 6009 204 0,'-12'2'77'0,"12"-2"-42"0,3 0-41 16,-3 0 14-16,3 0 10 15,3 0 9-15,3 0-1 16,0 0 2-16,3 0-16 16,0 0-7-16,0 0-1 0,6-2-14 15,0-1-6-15,-1 0-35 16,-2 1-17-16,0-4-31 15</inkml:trace>
  <inkml:trace contextRef="#ctx0" brushRef="#br4" timeOffset="298724.7988">5395 5950 196 0,'0'-2'74'0,"0"2"-40"0,0 0-27 0,0 0 18 16,-3 2-11-16,0 1-1 15,-3 2-9-15,1 1-3 16,-4 4-1-16,0 9-3 0,-3 5 0 0,0-1-1 16,3 1 3-1,3-3-2-15,3-2 1 16,6-3 0-16,3 0-2 16,3-6 3-16,0-2 0 0,3-5 3 15,0-3 3-15,0-5 2 16,-1-3 3-16,1-8-3 15,-3-8-2-15,-3 3 0 16,0-3-1-16,-6 0-5 16,0 0 1-16,-3-2 2 15,0 2 1-15,-3 3-6 16,0-3 0-16,3 6 1 16,0 4 1-16,0 1 1 15,0 5 2-15,0 0-3 16,3 8 0-1,0 3 3-15,3 2 8 0,0 3 5 16,3 8 2 0,0 0 1-16,3 5-3 0,0-2-1 15,3 4-8-15,-6-1-2 16,0 4-4-16,0-2-3 16,0-3-3-16,0-5-1 15,-3-3-25-15,0-2-11 16,0-3-27-16,-3 0-8 15,0-8-10 1</inkml:trace>
  <inkml:trace contextRef="#ctx0" brushRef="#br4" timeOffset="298936.1772">5535 5985 160 0,'0'0'60'0,"15"3"-32"0,-6-1-26 16,-3 3 12-1,-3 1 17-15,0 2 10 0,0 5-10 16,0 5-6-16,-3 1-14 16,0-1-3-16,0-2-1 0,3 0-6 15,-3-3 0-15,3 1-19 16,0-6-8-16,-3-3-30 16,0-5-15-16,3-5-15 15</inkml:trace>
  <inkml:trace contextRef="#ctx0" brushRef="#br4" timeOffset="299114.2408">5586 5863 228 0,'-12'-5'85'0,"12"5"-46"0,6 3-48 0,-6-3 12 15,0 0-7-15,3 2 3 16,0 3-18-16,0 1-7 15,0 4-55-15,0-2-24 16,3 0 47-16,0 0 24 16</inkml:trace>
  <inkml:trace contextRef="#ctx0" brushRef="#br4" timeOffset="299462.5268">5645 5988 128 0,'0'7'49'0,"3"-1"-26"0,0 4-9 15,0 1 15-15,3 5 1 16,0 0 2-16,0 0-6 16,-3-1-2-16,0-4-13 15,0-3 4-15,-3 0 5 0,0-3 0 16,0 0 0-16,0-5-4 16,0 0-2-16,0 0-4 15,0-2-1-15,0-3-3 0,0-6 1 16,0-5-4-16,0 0 0 15,3 0-1-15,3 0-2 16,3 1-2 0,0 1-1-16,6 4-1 15,-3 2 0-15,0 0 3 0,0 3 2 16,-1 5 0-16,1 0-1 16,0 0-15-16,0 2-7 15,-3 1-33-15,0 0-15 16,3-3-40-1</inkml:trace>
  <inkml:trace contextRef="#ctx0" brushRef="#br4" timeOffset="299898.3746">6074 6133 216 0,'-3'3'82'0,"9"-1"-44"0,-6 12-11 0,0-6 27 16,0 2-15-16,-3 3-5 15,-3 3-17-15,0-3-8 16,-3 3-6-16,-6 0-22 0,-3 0-10 16,1-3-67-1,-4-2-69-15,3-11 44 16</inkml:trace>
  <inkml:trace contextRef="#ctx0" brushRef="#br4" timeOffset="301339.6981">6297 5945 124 0,'-6'-2'46'0,"9"4"-24"0,-3 1-13 16,0-3 14-16,0 5 2 15,0 0 2-15,0 3-3 16,0 3-1-16,0 0-12 16,3 4 4-16,0 7 5 0,0-4-9 15,0 1-1-15,-3-4-6 16,0 1-3-16,0-2 0 0,0-4 1 16,0-2-6-16,0-3-1 15,0-5-42-15,0 0-19 16,0-2-28-1</inkml:trace>
  <inkml:trace contextRef="#ctx0" brushRef="#br4" timeOffset="301501.6123">6294 5895 180 0,'-6'-5'68'0,"6"2"-36"0,0 3-37 0,0 0 12 16,0 0-6-16,0 0 2 15,0 0-7-15,6 0 1 0,0 3-50 16,0-1-21-16,0 1 12 16,3 0 9-16</inkml:trace>
  <inkml:trace contextRef="#ctx0" brushRef="#br4" timeOffset="301815.8909">6378 6014 148 0,'-3'13'57'0,"3"6"-30"0,0-9-32 15,0 1 49 1,0-3-6 0,0-8-9-1,0-8-12-15,3-3-6 0,0 1-7 16,0-3-1-16,0-1-1 16,3 1-2-16,-1 2-2 0,4 1 1 15,3 2-1-15,3 3 0 16,-3 2 2-16,0 6 2 15,0 2 3-15,0 3 2 16,-3 2 1-16,0 4 0 16,-3 2-2-16,0-3 1 15,-3 3-6-15,0-6-1 16,0 1-11-16,0-3-3 16,2-3-46-16,-2-2-20 15,6-1-10 1</inkml:trace>
  <inkml:trace contextRef="#ctx0" brushRef="#br4" timeOffset="302225.9487">6610 5945 164 0,'0'0'63'0,"3"3"-34"0,-3-1-16 0,3 1 17 15,0 2-6-15,6 1 0 16,-3 2-2-16,0 2-2 16,3-2-10-1,-1 3-4-15,1 5 0 0,0 5-3 0,0-3 0 16,0-2-1-16,-3-3-2 16,0 1 1-16,0-4-1 15,-3-4-22-15,0-1-8 16,0 0-31-16,-3-5-12 15,6 0-10-15</inkml:trace>
  <inkml:trace contextRef="#ctx0" brushRef="#br4" timeOffset="302467.9524">6791 5950 172 0,'-6'3'66'0,"9"2"-36"0,-3 6-24 15,0-3 15-15,0 3 9 16,-3 7 6-16,0 9-2 16,-2 4 2-16,-4-2-20 15,0 6-3-15,0-6 1 0,3 0-8 0,0-3-1 16,0-4-3 0,3-4 1-16,0-5-15 15,3-2-7-15,0-3-41 16,3-3-18-16,3-10-31 15</inkml:trace>
  <inkml:trace contextRef="#ctx0" brushRef="#br4" timeOffset="302689.3768">6830 5974 240 0,'0'-2'90'0,"6"-1"-48"0,0 0-27 0,0 3 26 16,0 0-13-16,0 3-4 16,3-3-11-16,6 3-6 15,-3-1-4-15,-1 1-5 0,4 0 1 0,-3-1-17 16,0-2-8-16,0 0-50 16,-3 0-21-16,3-2-7 15</inkml:trace>
  <inkml:trace contextRef="#ctx0" brushRef="#br4" timeOffset="303183.9315">7104 5948 184 0,'-3'0'68'0,"3"0"-36"0,0 0-26 0,0 0 28 16,-6 2-7-1,-3 4-11 1,0-1-7-16,-3 3-6 0,0 8-3 0,-3 8 3 15,4 0-4-15,-1-3-2 16,3 0-1-16,0 0 3 16,9-2 0-16,3-4 1 15,3-1 0-15,3-6 0 16,0-6 2-16,2-4 3 16,1-6 2-16,3-8 1 15,0-5-2-15,-3-1-1 16,-3 1-1-16,0-3 0 15,-3 1-2-15,-6-4-2 16,0 3 1-16,-6 1-1 0,0-1 0 16,0-3 0-16,0 3 0 15,0 9 0 1,3 1 0-16,0 4 2 0,0 4-1 16,3 6-1-16,0 6 3 15,6 2 2-15,0 5 7 16,3 5 4-16,-3 6 5 15,0 0 2-15,0 0-8 16,0 2-2-16,0-2-9 16,0 3-3-16,0-4-1 15,0-4 2-15,0-3-23 16,0-6-11-16,-1 1-38 0,-2-6-16 16,6-2-26-1</inkml:trace>
  <inkml:trace contextRef="#ctx0" brushRef="#br4" timeOffset="303363.9988">7217 5985 208 0,'-3'3'77'0,"3"-1"-42"0,3 3-41 0,0 1 14 16,0-1 6-16,0 8 8 16,0 6 2-16,0-1 3 15,0 1-15-15,0-3-2 0,0 0-3 16,-3-1-6-16,3-4-2 15,-3-3-22-15,0 0-8 16,0-3-83 0</inkml:trace>
  <inkml:trace contextRef="#ctx0" brushRef="#br4" timeOffset="303530.144">7232 5879 256 0,'-15'-3'96'0,"12"3"-52"0,3-2-54 16,0 2 14-16,0 0-5 16,0 0 0-16,3 2-15 15,0 1-6-15,3 5-80 16,0-3-34-16</inkml:trace>
  <inkml:trace contextRef="#ctx0" brushRef="#br4" timeOffset="303831.5311">7312 5977 200 0,'0'11'74'0,"3"-4"-40"0,0 7-33 0,0-6 16 15,0 10 6-15,-3 1 8 16,3-3-5-16,3-3-1 16,-6 0-14-16,3-5 0 0,0-3 0 15,-3 1 7-15,0-6 3 16,0 0 1-16,0 0-2 15,0-8-6-15,0-8-4 16,3 0-3-16,0-5-2 16,6 0-6-16,3 2 1 0,0 0-5 15,0 6 1 1,3 3 0-16,2 4-1 16,-2 4-7-16,0 2-5 0,0 2-44 15,-3 1-18-15,6 0-49 16</inkml:trace>
  <inkml:trace contextRef="#ctx0" brushRef="#br4" timeOffset="304253.0749">7717 6186 252 0,'-6'21'96'0,"3"-10"-52"0,-6 13-34 0,6-14 25 0,-3 1-21 15,-3-1-7-15,0 1-34 16,1-3-12-16,-1 0-80 16,3 0-33-16</inkml:trace>
  <inkml:trace contextRef="#ctx0" brushRef="#br4" timeOffset="305155.9151">7842 5972 128 0,'-3'0'49'0,"6"2"-26"0,-3 4-7 16,0-4 18-16,3 4-5 16,-3 1 0-16,3 1-5 15,0 6-3-15,0 2-11 16,0-1-4-16,-3-1 0 0,0-1-3 15,0-3-2-15,0 1 0 16,0-3-1-16,0-3 2 16,0-2 1-16,0-3-34 15,0 0-17-15,-3 0-48 16</inkml:trace>
  <inkml:trace contextRef="#ctx0" brushRef="#br4" timeOffset="305300.7713">7836 5895 180 0,'0'-3'68'0,"3"6"-36"0,0-3-40 0,-3 0 12 16,0 0-11-16,6 3 0 16,0-1-68-16,0 4-27 0</inkml:trace>
  <inkml:trace contextRef="#ctx0" brushRef="#br4" timeOffset="305614.3061">7931 5993 144 0,'0'16'55'0,"0"2"-30"0,0-5-25 15,3-2 10-15,0-3 7 16,0 0 4-16,-3 0-3 16,0-3 0-16,3 0-10 15,-3-5 4-15,0-5 1 0,3 0-4 16,-3-6-3-16,3 1-1 15,0-4-1-15,3 1-2 16,-3 0-2-16,3 2 1 0,3 1-1 16,0 5-3-16,3 2 0 15,0 3 4-15,-3 5 1 16,0 0 4-16,0 3 1 16,-3 6 3-16,0 4 4 15,-4 1-8-15,1-3-1 16,0-3-10-16,0-3-2 15,0-2-25-15,0 0-9 16,3-2-61 0</inkml:trace>
  <inkml:trace contextRef="#ctx0" brushRef="#br4" timeOffset="306024.2552">8363 5924 200 0,'-9'0'77'0,"9"5"-42"0,-6 6-28 15,6-3 18-15,-6 2-4 0,0 4 2 16,-6 7-11-16,0 5-2 15,-2 1-6-15,-1-6-3 0,3-3 2 16,0-2-9-16,3 0-3 16,0-5-44-16,0-3-17 15,6-3-27 1</inkml:trace>
  <inkml:trace contextRef="#ctx0" brushRef="#br4" timeOffset="306250.3852">8202 5932 208 0,'0'-3'79'0,"3"3"-42"0,3 3-43 15,0 2 12-15,0 1 9 16,6 4 10-16,3 3 0 16,0 6 3-16,0 5-16 15,0 0-7-15,-1-1-3 0,1 1 0 16,0-5 3-16,-3-3-18 0,0-6-8 15,-3 1-194 1,3-11 108 0</inkml:trace>
  <inkml:trace contextRef="#ctx0" brushRef="#br4" timeOffset="306413.9192">8408 5982 244 0,'0'-2'93'0,"6"2"-50"0,0 0-50 16,5 0 25-16,4 0-13 15,0 0-20-15,0-3-7 16,0 0-83-16,3 1-35 16</inkml:trace>
  <inkml:trace contextRef="#ctx0" brushRef="#br4" timeOffset="306861.9479">8592 5956 160 0,'-21'5'63'0,"15"-2"-34"0,-3 5-30 0,7-3 15 0,-4 3-6 16,0 8 1-16,0 8-5 16,0-3-3-16,3 0 0 15,3-3-1-15,0-2 2 0,6-2 5 0,0-4 4 16,3-5-2-1,2-2 2-15,7-3-2 16,-3-5 2-16,-3-8-4 16,0-6 1-16,-3 0-5 15,0 1-2-15,-3-3 0 16,-3 0 1-16,-3-3-8 0,-3 0-3 16,-3 3 2-16,-3 2 2 15,0-2 5-15,0 5 4 16,0 0 8-16,3 11 4 15,0 2-10-15,3 1-4 16,0 2 3-16,3 2 1 16,0 6 6-16,3 8 3 15,3 3 3-15,3 2 3 16,0 0-7-16,3 3-3 16,0-3-9-16,-3 3-1 0,0-6-1 15,0-2 2 1,-3 0-25-16,0-5-12 15,6-6-51 1,-4-2-63-16,7-11 36 0</inkml:trace>
  <inkml:trace contextRef="#ctx0" brushRef="#br4" timeOffset="307028.8144">8783 5974 216 0,'3'3'82'0,"-3"5"-44"0,0 2-36 16,3-4 17-16,0 2-1 0,-3 10 3 15,0-2-11 1,3-3-3-16,-3 1-5 16,3-4-2-16,-3 1 3 0,0-3-40 0,0-3-14 15,3-2-54 1</inkml:trace>
  <inkml:trace contextRef="#ctx0" brushRef="#br4" timeOffset="307178.8439">8780 5943 172 0,'-6'-6'66'0,"9"6"-36"0,-6 0-53 0,3 0 2 16,0 0-40-16,0 0-13 16,0 0 29-16,9 3 17 15</inkml:trace>
  <inkml:trace contextRef="#ctx0" brushRef="#br4" timeOffset="307461.2201">8833 6030 144 0,'0'24'55'0,"3"-3"-30"0,-3-5-14 15,0-11 15-15,0 0 1 16,3 1 3-16,-3-1-3 16,0-5-2-16,0 0-13 15,0 0 6-15,0-3 4 0,0-2-2 16,0-6 0-16,0-5-5 15,3 1-1-15,0-1-8 16,3-3-2-16,0 3-4 16,0 0-1-16,6 6-1 15,0-1 0-15,-3 3 0 0,3 3 0 16,0 2 0 0,-3 3 0-16,-1 3-22 15,1 0-12-15,0-1-43 0,0 1-17 16,0-3 1-1</inkml:trace>
  <inkml:trace contextRef="#ctx0" brushRef="#br4" timeOffset="308082.0152">8720 5945 104 0,'0'-2'41'0,"0"2"-22"0,3 0-5 0,-3 0 17 16,0 0-2-16,6 2 3 0,0 1-3 15,-3 2 2-15,0 3-17 16,0 3 5-16,0 2 4 16,-3 5-3-16,-3 4 0 15,0-4-11-15,0 1-5 0,6-4-3 16,-6-1-1-16,0-4-11 16,0-2-58-1,6-5-16-15,3-6-15 16</inkml:trace>
  <inkml:trace contextRef="#ctx0" brushRef="#br4" timeOffset="308482.185">8738 5845 200 0,'12'-6'77'0,"-6"1"-42"0,-3 8-17 0,-3-3 25 15,0 0 0-15,0 0 4 16,0 0-4-16,0 0-2 16,0 0-5-16,-6 2-20 15,-3 1-7-15,0 0-4 16,3-3-6-16,0 0-1 15,6 0-6-15,0 0 0 16,0-3-5-16,0 0 1 16,3 1 8-16,0-1 5 0,-3 0 0 15,0 1 2 1,0 2 2-16,0 0-2 16,0 0-2-16,0 0-3 15,0 0 1-15,-3 0-30 16,3-3-12-16,12-5-196 31,-3 0 92-31</inkml:trace>
  <inkml:trace contextRef="#ctx0" brushRef="#br4" timeOffset="308965.2443">9071 6115 220 0,'3'10'85'0,"0"1"-46"0,-3 5-15 16,0-6 27-16,-6 3-13 0,0 6-2 16,-2-3-17-16,-4 0-6 15,0 0-8-15,3-3-28 0,0-3-10 16</inkml:trace>
  <inkml:trace contextRef="#ctx0" brushRef="#br4" timeOffset="309732.5744">9333 5972 156 0,'3'-3'57'0,"0"3"-30"0,0 3-32 16,0-1 91 0,-3 4-31-16,6 2-16 15,0-1-12-15,-3 9-18 16,3 6-5-16,-6-4-1 0,-6 1 0 16,3-4 3-16,0-1-3 15,0-6-2-15,0 0-25 0,3-3-9 16,-3 0-49-1,3-5-62 1,0-5 36-16</inkml:trace>
  <inkml:trace contextRef="#ctx0" brushRef="#br4" timeOffset="309876.9374">9357 5898 260 0,'-15'-6'99'0,"27"9"-54"0,-15-3-55 0,9 0 14 0,-6 0-8 15,9 3 0-15,-6-1-17 16,0 4-7 0,3-4-73-16,3 3-32 15</inkml:trace>
  <inkml:trace contextRef="#ctx0" brushRef="#br4" timeOffset="310165.6862">9446 5988 156 0,'-2'21'57'0,"2"-13"-30"16,0 34-16-16,0-31 18 0,0-1-6 15,0 1 1-15,0-3-2 16,0-3 1-16,0 0-13 16,0-5 3-16,0 0 3 0,2 0-2 15,4-16 0 1,3 3-8-16,0 0-2 16,0 0 0-16,3 2-5 15,0 3-1-15,0 3-2 16,0 2 3-16,0 3-2 0,0 8-1 15,0 8 5-15,-3-3 1 16,2-2 0-16,-2-3 1 16,0 0-13-16,-3 0-6 15,6-6-51-15,-3 1-21 16</inkml:trace>
  <inkml:trace contextRef="#ctx0" brushRef="#br4" timeOffset="310449.7173">9816 5956 204 0,'11'2'77'0,"-8"6"-42"0,0 6-28 16,3-6 20-16,0 2-3 16,0 14 1-16,0-3-14 15,0-2-4-15,0-4-5 16,0 1 3-16,-3-5 1 0,0 0-11 16,0-4-6-16,0-4-50 15,0 0-20-15,3-3-16 16</inkml:trace>
  <inkml:trace contextRef="#ctx0" brushRef="#br4" timeOffset="310667.1196">9955 5929 212 0,'-5'6'79'0,"5"2"-42"0,0 7-41 0,0-4 15 15,-3 2 12-15,-3 16 7 16,0 3 0-16,0 2 0 15,0-2-17-15,0 0-6 0,0-6 0 16,3 1-4-16,0-3-2 16,0-6-16-16,3-2-5 15,0-5-61-15,6-9-26 16,3-10 8 0</inkml:trace>
  <inkml:trace contextRef="#ctx0" brushRef="#br4" timeOffset="310856.359">9997 6011 304 0,'-12'0'112'0,"15"0"-60"0,6 0-69 16,-3 0 12-16,3 0 7 16,3 0 8-16,3-2-2 15,3 2-2-15,0-3-3 16,-1 0-7-16,1 1 0 0,0-1-69 15,0 0-28-15,3 1-6 16</inkml:trace>
  <inkml:trace contextRef="#ctx0" brushRef="#br4" timeOffset="311306.8595">10256 5958 172 0,'-9'6'66'0,"3"-4"-36"0,-6 6-26 0,6 0 13 16,-3 0-6-16,1 8-1 16,-1 5-6-16,3-2-3 15,3 2 0-15,3-3 3 0,3-2 2 16,3-2 4-16,3-4 4 0,2-5-4 16,1-2 2-1,3-6-3-15,3-2 2 16,-3-8-6-16,-3-8-1 0,-3 2 2 15,0-2 1-15,-3 0-1 16,-3-3 1-16,-3 0-4 16,-6 0 0-16,-3-2-1 15,0 5-2-15,0 2-2 16,0 3 1-16,3 6-1 16,3 2 0-16,0 8-7 15,3 3-4-15,0 7 15 16,6 9 8-16,0-1 0 0,0 3 0 15,3-2-4 1,0 7-1-16,-3 6-1 16,0-8 0-16,0-3-5 0,3-5 1 15,-3-3-31-15,2-2-12 16,1-3-73 0,3-6-32-16,0-10 77 15</inkml:trace>
  <inkml:trace contextRef="#ctx0" brushRef="#br4" timeOffset="311456.473">10423 5995 208 0,'-3'8'79'16,"6"0"-42"-16,3 19-41 0,-3-11 15 16,0-3-2-16,0 0 5 0,0-2-8 15,0-3-3-15,-3-3-49 16,0 0-19-1</inkml:trace>
  <inkml:trace contextRef="#ctx0" brushRef="#br4" timeOffset="311620.7754">10396 5879 208 0,'0'-3'77'0,"3"3"-42"0,0 0-56 0,-3 0 4 15,6 3-45-15,0 2-15 16,3-2 18-16,3 0 9 16</inkml:trace>
  <inkml:trace contextRef="#ctx0" brushRef="#br4" timeOffset="311844.137">10524 5953 144 0,'18'21'55'0,"-3"-10"-30"0,-3 2-5 0,-9-8 19 15,0 6-10-15,0-3-5 16,-3-8 0-16,0 8 1 15,0-3-13-15,0 0 4 0,-6-7 10 16,6-1-7 0,-3-2-1-16,0-3-1 15,6 0-8-15,0 0-1 16,0 0-6-16,0 0-4 0,3 0-2 16,2 0 0-16,1 3-13 15,3 0-4 1,0 2-24-16,0 0-9 15,3 3-60-15</inkml:trace>
  <inkml:trace contextRef="#ctx0" brushRef="#br4" timeOffset="313964.2224">7863 5239 112 0,'-3'-3'44'0,"6"6"-24"0,-3-3-4 0,0 0 18 0,0 0-5 15,0 0-2 1,0 0-4-16,0 0 0 0,0 0-13 16,0 0 8-16,0 0 2 0,0 0-6 15,0 0-1-15,0 0-5 16,0 0 0-16,3-3-1 16,3 0 3-16,0-7-7 15,3-1-2-15,3-5-1 16,3 1 0-16,5-1 0 15,-2 0 0-15,3 3 0 16,-3 2 0-16,3 0-3 16,0 3 2-16,-1 3 1 15,4 3 0-15,3 4-3 16,0 3 2-16,0 1 1 0,5 2 0 16,1 2 2-16,0 6 1 15,3 0-1-15,2 0-2 16,-2 0 1-16,0 0 1 15,-1 0 3 1,4-1 2-16,3-1-1 0,-1-1 1 16,4 0-4-16,0-2 0 15,-1-1 1-15,-2 1 2 16,3-3 1-16,-7-3 3 16,1 0-3-16,0 3 1 15,0-5-3-15,-1-3 2 16,-2 0 0-16,-3 0 1 0,-7-3-4 15,-2 1-1-15,0-4 1 16,-3 1 0-16,-3 0-2 16,-3-3-2-16,0 3 1 15,-1-3-1 1,-2 0 2-16,0 0 1 16,0 0-4-16,-3 0-1 0,0 3 3 15,0-3 1-15,0 2-3 16,-3 1-1-16,0 0 3 15,-3-1 3-15,0-4-3 16,3 2-1-16,-3 0 0 16,0 3 0-16,0-1-3 15,0 4 0-15,-3-1 2 16,3 0 0-16,-3 1-2 0,3 7 2 16,-3 0-1-16,3 1-2 15,-3 2 3-15,2 0 2 16,1 0-2-16,3 2-2 15,0 1 2-15,3 2 2 16,3 0-2-16,3-2 0 16,-3-1-1-16,0 1 0 15,3 2 6-15,0-5 2 16,3 3-5-16,5-9-2 16,1-2 2-16,3 0 1 0,6-2-3 15,-4-4 1-15,1 1 0 16,-3-3 0-16,3-2 0 15,-3-1 2 1,-1 0-1-16,1 3-1 0,-3 1 1 16,0-4 1-16,0-5 1 15,2-2 1-15,1-1-5 16,3 3-1-16,3 0 1 16,2 0 0-16,4 1-2 15,0 1 2-15,-4 4 1 16,1 2 0-16,3 2 0 15,-6 6 0-15,-7 3-3 16,1 5 0-16,-3 5 4 16,-3 6 3-16,-3-1 5 15,0 1 2-15,-4-3-3 0,1 0-3 16,-3-1 0-16,-3-1-1 16,0-1-18-16,-3-5-5 15,0 0-59-15,0-3-27 16,-6-5-27-1</inkml:trace>
  <inkml:trace contextRef="#ctx0" brushRef="#br4" timeOffset="315824.5789">4812 5342 120 0,'9'0'46'0,"-6"0"-24"0,-18 3-6 16,15-3 18-16,0 2 4 15,0-2 2-15,-3 0-11 16,3 0-5-16,0 0-3 16,6-5-12-16,3 0-5 15,0-6-3-15,0 0-1 16,6-4 0-16,3-1 0 16,2-3 2-16,4-5-3 15,3 6-2-15,0 2 4 16,3 5 1-16,2 3-3 0,1 6-1 15,3 2-2-15,2 8 0 16,-2 2 3-16,-3 1 2 16,0 2 2-16,2 3 1 15,4-3 4-15,3 3 3 16,-1-3-2-16,4 1 0 16,0-1-1-16,-1-5 0 15,1-3 4-15,-3-2 5 16,-1-6 0-16,4-2 1 0,0-6-5 15,-4 1-3 1,-5-4 1-16,-3 1 0 16,-6-3-3-16,-7-5 0 15,1 3-3-15,-6-4 0 0,3 4-3 16,-3-1-2-16,-3 4 1 16,-3 1-1-16,0 4-3 15,0 2 0-15,-4 2 2 16,1 1 0-16,0 3-2 15,0-1 2-15,0 0 1 16,0 1 0-16,0 2 0 16,0 0 0-16,0 0-3 15,0 2 2-15,0 1 1 16,-3 0 2-16,0-1-3 0,0 3 0 16,0 1 3-16,0-1 1 15,3 3-4-15,0 3-1 16,0 4-2-1,3 1 0-15,0 3 5 16,3-3 1-16,2 2-5 0,1-2 0 16,0-3 3-16,3-2 2 15,9-3-3-15,0-3-1 16,2-2 3-16,1-3 1 16,6-5 2-16,0-1 0 15,-1 1-2-15,1 0 1 16,-3-1-4-16,-1 1 0 15,1-6 1-15,-3-4 0 0,0 1 0 16,0 1 0-16,2 0 0 16,4 0 0-1,3-1 0-15,2 1 2 16,4-3-3-16,0 3-2 0,-1 3 2 16,-2 4 0-16,0 4-4 15,-4 2 1-15,4 2 2 16,0 6 3-16,-1 3 2 15,-2 5 1-15,0 5-5 16,-4 3-1-16,-2-1 3 16,-6-1 3-16,-6-1 1 15,-3-3 0-15,-3-2-3 16,-7 0-2-16,1-3-21 16,-3-2-11-16,0-3-68 0,3-14-85 31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19:54:27.600"/>
    </inkml:context>
    <inkml:brush xml:id="br0">
      <inkml:brushProperty name="width" value="0.05292" units="cm"/>
      <inkml:brushProperty name="height" value="0.05292" units="cm"/>
      <inkml:brushProperty name="color" value="#FF0000"/>
    </inkml:brush>
  </inkml:definitions>
  <inkml:trace contextRef="#ctx0" brushRef="#br0">17968 12176 124 0,'-3'-3'46'0,"6"1"-24"0,-3-1-8 0,0 3 15 0,0 0-3 16,3 0-1-16,0-2-5 15,3-1 0-15,3 0-11 16,3 1-1-16,6-1 2 0,-3-2-4 16,6-1 2-16,5 1-3 15,4 0 2-15,3 0-4 16,6-1-2-16,2 1 0 16,4 0 1-16,12-1-3 15,2 1 0-15,4 2 1 16,-1 1 2-16,4-1 1 15,-1 3 1-15,1 0-2 16,2 0-2-16,6 0 5 0,-5 0 1 16,2 0 0-1,-2 0-1-15,-4-3-10 0,4 3-4 16,-4 0 13-16,1 0 7 16,-4 0-5-16,-5-2-1 15,-1-1-1-15,-2 3 2 16,-1-2-1-16,4 2 2 15,-3 0-4-15,-1-3-2 16,4 3 0-16,-4 0-1 16,4-3 0-16,-4 3 2 15,-2 0-3-15,0 0 0 16,5 0 1-16,1 0 0 0,2 0 0 16,-2 3 0-16,2 0 0 15,-2-1 0-15,0-2 0 16,8 0 2-16,3 0 1 15,4 0 3-15,-4 0 1 16,1 0 3-16,-4 0-3 16,1 0 1-16,2 0-1 15,1 0 3-15,2 3-5 16,-8-1-3-16,-4 1-4 16,-8 0 1-16,-4-1 1 15,-5 1 0-15,-6 0 0 16,-6-1 2-16,-7-2-1 15,-5 0-1-15,-6 0-107 16,-12-5-85 0,-3-19 62-16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24:18.792"/>
    </inkml:context>
    <inkml:brush xml:id="br0">
      <inkml:brushProperty name="width" value="0.05292" units="cm"/>
      <inkml:brushProperty name="height" value="0.05292" units="cm"/>
      <inkml:brushProperty name="color" value="#FF0000"/>
    </inkml:brush>
  </inkml:definitions>
  <inkml:trace contextRef="#ctx0" brushRef="#br0">5232 4585 116 0,'0'-8'44'0,"3"8"-24"0,-3-5 1 16,0 5 19-16,3 0-8 16,0 0-1-16,0 0-7 15,-3 0-3-15,0 0-11 16,9 8 9-16,2 5 4 0,-2 3 0 16,3 3-2-16,0-1-7 15,0 9-1-15,3-4-10 16,0 1-2-16,0-3 1 15,0-2 3-15,-1-3-2 16,-2-3 0-16,0 0-1 0,-3-5 1 16,-3 0-2-1,0-3 2-15,3 1 0 0,-3-4 3 16,-6-2 3 0,0 0 5-16,3 0-4 0,3-2 0 15,0-4-4-15,0-2 1 16,3-7-4-16,0-7 0 15,3 1-1-15,5 0-2 16,-2-3-2-16,3 3 1 0,-3 0 1 16,0 2 0-1,0 4 0-15,-3 1 0 16,0 4 0-16,-3 2 2 16,-3 0-12-16,0 3-6 0,-1-1-29 15,1-2-11-15,-3 0-70 16,3 0-42-1,-3-13 79-15</inkml:trace>
  <inkml:trace contextRef="#ctx0" brushRef="#br0" timeOffset="600.8738">5455 4654 152 0,'-6'5'57'15,"6"-2"-30"-15,0-3-7 0,0 0 21 0,0 0-9 16,0 0-3-16,0 0-6 16,0 0 0-16,0 0-13 15,0-3-1-15,0-2 1 0,0-3 3 16,0-5 4-16,0-3-9 15,0-5-2-15,0-3-2 16,0-5 2-16,3 0 3 16,0-6 5-16,0-2-4 15,3-2 0-15,3-4-4 16,0-4 1-16,6-4-4 16,5 4 0-16,4-1-1 15,3-2 1-15,3 0-2 16,3-6 2-16,-1 11-4 0,7 5 0 15,6 3 1 1,2 6 2-16,-2 4 3 0,0 6 2 16,-1 8 1-16,-5 5 2 15,-6 3-5-15,-4 2-1 16,-2 0-2-16,0 1-2 16,0-1-28-16,-3-2-14 15,-1-6-75 1</inkml:trace>
  <inkml:trace contextRef="#ctx0" brushRef="#br0" timeOffset="1622.7286">6270 3670 128 0,'-2'-3'49'0,"2"3"-26"0,0 0-18 0,0 0 11 16,0 0 4-16,5 5 2 15,1 3-3-15,0 6-1 16,3 4-10-16,0 3 4 0,-3 11 1 15,0 0 0-15,0-6 0 16,0 1-3-16,-3-3 1 16,0-6-4-16,0-2-2 15,0-6-2-15,-3-2 0 16,0-2 13-16,0-6 7 16,0-3-9-16,-3-5-5 15,0-13-4-15,3-3 1 0,0-2-3 16,3-3-2-16,3-1 0 15,0 1-1-15,3 3 2 16,0 5 3-16,3 2-2 16,0 3 0-16,2 3-1 15,-2 3-2-15,6 2-2 16,0 2 1-16,0 4-1 16,0 2-2-16,-3 2-28 15,0 4-12-15,-4-1-34 16,-2 0-16-16,3 0 6 15</inkml:trace>
  <inkml:trace contextRef="#ctx0" brushRef="#br0" timeOffset="2025.3801">6568 3707 172 0,'-3'5'66'0,"3"0"-36"0,3 6-20 0,3-6 17 15,-3 3-4-15,3 0 0 16,0 0-3-16,3 3-3 15,3-3-9-15,3-3-1 0,-3 0 3 16,0-2-4-16,-1-3 2 16,1-3-3-16,0-2 2 15,0-3-2-15,-3 0 2 16,0-3-4-16,-6 1 0 16,-3-3 1-16,-3 2 0 15,-3 3-5-15,-3-2 1 0,-6 2 2 16,0 2 1-16,-3 4-4 15,1 2-1-15,-4 8-2 16,3 5 3-16,3 3 0 16,3 2 1-16,0 3-3 15,6 6 2-15,0-1-1 16,6-2 0-16,6 0 2 16,3 0 0-16,3-3 2 15,6-5 3-15,6-6-4 16,0-2-3-16,2-5-30 15,1-6-12-15,0-2-48 16,0-3-45 0,-3-10 48-16</inkml:trace>
  <inkml:trace contextRef="#ctx0" brushRef="#br0" timeOffset="2537.3793">6922 3664 192 0,'-17'-2'74'0,"17"2"-40"0,-6 2-29 0,0 4 19 16,0 2-4-16,-3 5 3 16,-3 3-11-16,3 2-2 15,0 4-6-15,3 9-7 0,3 1-1 16,6-8 2-16,3 0 1 16,3-3-2-16,6-5 2 0,6-6-15 15,-4-4-6-15,4-6-16 16,0-3-6-1,-3-10-1-15,0-1 1 16,0-4 21-16,-6-1 25 16,-3 1 11-16,-4 2 17 15,-2 0 8-15,-3 3-5 16,0 2 3 0,-3 9-17-16,-2 4-10 15,2 4-10-15,0 7-5 0,-3 8 7 16,6 0 4-16,3 3 0 15,3-5 0-15,2-4-3 0,4-1 1 16,6-4 11-16,0-2 8 16,0-8 0-1,0-3 1-15,-3-10-8 16,0-5-2-16,-3-3-3 0,-4-1-1 16,-5 1-3-16,-6 0 1 15,-3 0-2-15,-5 0 2 16,-7 2-6-16,3 6-1 15,-3 5-18-15,0 3-8 16,3 2-33-16,3 3-14 16,3 5-35-1</inkml:trace>
  <inkml:trace contextRef="#ctx0" brushRef="#br0" timeOffset="2867.0363">7175 3667 176 0,'0'8'66'0,"9"5"-36"0,3 11-37 0,-6-11 10 16,3 3 8-16,0 0 5 0,-3 11 3 15,0-1 1-15,0-7-11 16,0-1-5-16,-3-2-1 0,0-3 2 16,-3-5 2-16,0-3 12 15,0-2 7-15,0-11-9 16,-3-5-4-16,3-6-6 15,0-4-2-15,3-4-3 16,0 1 1-16,3-1-2 16,3 3-1-16,3 6 1 0,-1 2-1 15,4 3-3 1,6 2 0-16,0 3 2 16,0 6 2-16,0 2-24 0,0 0-10 15,-1 5-32-15,-2-3-11 16,6 4-13-1</inkml:trace>
  <inkml:trace contextRef="#ctx0" brushRef="#br0" timeOffset="3332.768">7625 3675 208 0,'0'-5'77'0,"0"-1"-42"0,-3 4-30 0,3-1 17 16,-3 1-1-16,-3-1 2 15,-3 0-8-15,0 3-4 16,-6 0-6-16,0 6-6 0,0 1 0 15,1 7-4-15,-1 7-1 0,0 0-2 16,3 6 2-16,6 2 2 16,3-3-1-16,6-2 1 15,3-3 3-15,9-5 0 16,3-5 3-16,-1-4-3 16,1-4 0-16,-3-16 1 15,0-3 2-15,0-3 5 16,0-4 6-16,-3-6-9 15,-3-1-5-15,-3-4 1 16,-3-3 1-16,-3-3 0 16,-3 1-1-16,0-14-2 15,-3 10-1-15,3 9 2 16,-3 8 2-16,3 4 2 0,0 9 1 16,0 24-7-1,3 7 0-15,0 6 1 16,3 8 10-16,3 2 4 15,0 6-1-15,0 5 1 16,3-3-5-16,0 1 1 16,-1-1-7-16,4-8-1 15,-3-2 0-15,0-11 0 16,0-5-38-16,0-5-16 16,0-11-61-16</inkml:trace>
  <inkml:trace contextRef="#ctx0" brushRef="#br0" timeOffset="3514.855">7851 3683 232 0,'-6'8'88'0,"12"5"-48"0,-6 8-42 16,3-7 14-16,-3 1 7 16,3 4 5-16,-3 2-12 15,0 0-5-15,0-2-4 16,3-3-9-16,-3-3-1 0,0-5-65 15,3-3-29-15,-3-5 4 16</inkml:trace>
  <inkml:trace contextRef="#ctx0" brushRef="#br0" timeOffset="3661.0158">7768 3553 264 0,'-9'-2'101'0,"12"4"-54"0,0-2-61 0,-3 0 14 15,0 0-9-15,0 0 3 16,6 3-18-16,3 5-9 16,-3-8-65-16,11 8-28 15</inkml:trace>
  <inkml:trace contextRef="#ctx0" brushRef="#br0" timeOffset="3995.5298">7937 3712 172 0,'3'29'66'0,"0"-5"-36"0,0 10-22 0,0-18 18 16,-3 0-4-16,0 0-1 0,0-3-3 16,0 1 1-16,0-7-10 15,3-1-1-15,-3-4 2 0,-3 1 3 16,3-19 2 0,3-5-8-16,0-5-2 15,0-4-1-15,3 1-7 16,6 6 0-16,0 1 1 15,0 4 3-15,0 5 0 16,3 2-1-16,0 6 3 16,2 2 2-16,1 8 7 15,0 6 2-15,-3 2-1 16,0 3 2-16,-6 0-8 16,0 0-4-16,-3 5-2 0,-3-3-1 15,0 4-5-15,-3-4-1 16,3-2-37-1,0-5-14-15,0-3-39 16</inkml:trace>
  <inkml:trace contextRef="#ctx0" brushRef="#br0" timeOffset="4427.6353">8354 3643 260 0,'-3'-2'96'16,"3"2"-52"-16,-9 2-47 0,6 1 19 0,-3 2-10 15,-6 6 2-15,-3 5-1 16,4 5 3-16,-1 0-5 16,0 0-3-16,3 3 1 0,3 2-2 15,3-2-1-15,3-3 1 16,6-5-1-16,3-5 2 16,0-6 1-16,3-5-4 15,0-5 1-15,-1-8-5 16,1-3-1-16,-3-3 0 15,-3 1 2-15,0-1 4 16,-3 1 4-16,-3 2-1 16,0 3-2-16,0 2-5 15,3 3 0-15,0 8-5 0,3 8 1 16,3 11 6-16,3 15 3 16,0 8 3-1,6 11 0-15,0 5 13 0,-7 1 8 16,-5-4 8-16,-9 1 2 15,-9-6-11-15,-8-8-1 16,-10-7-25-16,-6-9-8 16,-6-15-69-16,1-16-30 15,-7-14-26 1</inkml:trace>
  <inkml:trace contextRef="#ctx0" brushRef="#br0" timeOffset="5497.4244">8830 3659 20 0,'-6'-10'11'0,"6"7"-6"0,0-16-6 16,0 19 2-16,3-5 29 0,3 0 15 15,-3 2 0-15,0 3-2 16,-3 0-9-16,3 3-1 16,0 10-15-16,3 14-3 15,0 20-9-15,-3 14 0 0,-3 8 4 16,0-6 5-16,0-2 5 16,0-8-4-16,3-5 1 15,0-11-1-15,-3-8 2 16,0-8 5-16,0-5 3 15,0-8-5-15,0-11-2 16,-3-7-14-16,-3-12-2 16,3-7-8-16,0-5 1 0,0-8-3 15,0-9 2-15,3 4 1 16,3 2-1-16,3 5 4 16,0 3 0-1,3 5-2-15,9 8 0 16,0 6 2-16,-3 5 0 0,2 7-2 15,1 12 2-15,-3 7 5 16,-6 3 2-16,-3 16 9 16,-6-3 4-16,-3 0-5 15,-6-5-1-15,-6-3-9 16,0-5-3-16,1-3-1 16,2-5 0-16,0-8-25 15,0-3-10-15,3-5-40 16,3-16-14-16,3-2-25 15</inkml:trace>
  <inkml:trace contextRef="#ctx0" brushRef="#br0" timeOffset="5781.4031">9057 3747 200 0,'6'21'77'0,"-1"-5"-42"0,4 15-30 0,-3-12 17 15,0-1-6-15,0 1 1 16,0-1 2-16,-3-2 2 15,0-5-11-15,0-1-1 0,-3-2 1 16,0-2 0-16,0-6 2 16,0-3 0-16,-3-2 0 15,0-3-4-15,0-16-3 16,3 0-5-16,3 0-2 0,0 1-2 16,3-1 3-16,3 0 0 15,3 3 1-15,3 2-5 16,0 6 1-16,3 2-5 15,-1 6 1-15,-2-3-38 16,0 6-14-16,0 2-56 16</inkml:trace>
  <inkml:trace contextRef="#ctx0" brushRef="#br0" timeOffset="6084.4681">9321 3699 212 0,'-14'5'79'0,"5"3"-42"0,3 0-41 0,3 0 13 16,-3 5-1-16,-3 14 3 16,0 2 5-16,3 0 4 15,3 3-10-15,3-9-6 0,6 1-2 16,6-8 6-16,0-3 5 16,9-5 0-16,2-8 2 15,1-5-6-15,0-6-1 16,-6-12 2-16,-3-1 1 15,-6 0-1-15,-3 0 1 0,-6-2-6 16,-3 2-1 0,-6 3-2-16,-6 0-2 15,3 5-10-15,-3 5-6 16,-3 3-34-16,6 8-13 16,0 3-60-16</inkml:trace>
  <inkml:trace contextRef="#ctx0" brushRef="#br0" timeOffset="6528.5042">9521 3667 208 0,'-3'-3'77'0,"3"6"-42"0,-6 0-30 16,3 2 17-16,-6 6-8 0,0 5 0 15,-3 5-4-15,0 13-1 16,3 0-5-16,3-2-3 0,3-3 2 15,3-5 4-15,6-3 6 16,0-5-5-16,3-5 0 16,0-6 2-16,3-8 1 15,-3-2-3-15,0-11 0 16,0-5-5-16,-3-3-2 16,-3 0 0-16,-3 1 1 15,0 1-3-15,-3 4-2 16,3 2-1-16,0 6 0 15,0 4-6-15,6 12-4 16,3 7 5-16,3 21 3 16,6 6 4-16,5 2 3 15,-2 0 0-15,-6 1 2 16,-3-3 9-16,-6-3 7 0,-9-3 5 16,-9-5 3-1,-6-5-12-15,-9-3-6 16,-2-5-9-16,-1-8 0 0,-9-6-22 15,3-7-10-15,7-5-24 16,2-6-7-16,6-11-55 16</inkml:trace>
  <inkml:trace contextRef="#ctx0" brushRef="#br0" timeOffset="6846.3064">9697 3733 160 0,'11'19'63'0,"1"-9"-34"0,0 6-23 0,-6-5 17 16,0-1 10-16,-3 6 9 15,-3-2-7-15,0-4-1 16,0-2-19-16,0-3-5 0,-3-7 14 16,3-6 4-1,-3-3-8-15,0-2-2 16,0-6-8-16,3-2-4 15,0 0-6-15,3 3-2 16,3 2-2-16,0 5 3 16,3-5-2-16,0 6-1 15,0 4-28-15,6 4-12 0,3 2-28 16,2 0-10-16,1 0-20 31,0 0-13-31,-3-3 58 0</inkml:trace>
  <inkml:trace contextRef="#ctx0" brushRef="#br0" timeOffset="7194.6014">9976 3662 220 0,'-6'0'85'0,"0"2"-46"0,-3 1-30 16,7 0 22-16,-7 2-13 15,0 3 0-15,-3 5-8 16,3 3-2-16,0-3-4 16,0 3-5-16,0 8-2 0,6 5 2 15,3-5 2-15,3-3 0 16,3-5-1-16,3-5 5 15,0-6 4-15,3-10-3 0,0-9-1 16,0 1 0 0,-1-3-1-16,-2 3 0 0,0-6 2 15,-3 4 1-15,-3-1 3 16,0 5 1-16,0 3 3 16,-3 3-7-16,0 5-2 15,0 5-5-15,0 6-3 16,3 2 2-16,0 6 0 15,0 7-2-15,3-5 0 16,0 0 2-16,0-2 0 16,0-6-28-16,-3-2-10 0,0-6-32 15,0-2-12 1</inkml:trace>
  <inkml:trace contextRef="#ctx0" brushRef="#br0" timeOffset="7626.898">10101 3670 152 0,'18'5'57'0,"-15"3"-30"0,0 11-14 15,3-9 17-15,0 6 7 16,-3 0 4-16,0 5-8 16,-3 3-3-16,0-3-17 15,0-8-1-15,0 0 1 0,0-13-3 16,0 0 0-1,0 0-2-15,0-7-9 16,3-4-1-16,6-5-13 0,-3-5-3 16,3 0 0-16,0 2 1 15,3 6 10-15,0 2 6 16,-1 9 3-16,1 4 2 16,3 6 2-16,-3 3 3 15,-3-3 5-15,-6 0 3 16,-3 0-3-16,0-3 0 15,0 0-6-15,0-5 0 16,6-2-7-16,0-4-1 16,6-4-5-16,3-1 1 15,3 3 0-15,2 3-1 16,4 5 4-16,3 5 2 16,-3 3 2-16,-3 3 1 0,0-1 0 15,-4 1 0-15,-2 2-16 16,-3-10-4-1,3-3-118-15</inkml:trace>
  <inkml:trace contextRef="#ctx0" brushRef="#br0" timeOffset="17821.4535">11072 3622 80 0,'-3'-16'33'0,"3"24"-18"0,-3-18 11 0,3 10 18 0,-3-3-1 15,-3 3 1-15,-3 5-18 16,0 3-7-16,-6 0-12 15,3 8-5-15,0 5 1 0,3 3-2 16,3 5 2-16,6-2-2 16,9 2 2-16,6-6-2 15,3-1 2-15,3-6 2 16,3-14 4-16,2-7 2 16,4-8 1-16,-3-6-6 15,-6-2-2-15,-6 0 2 16,-3 0 1-16,-12-3 3 0,-6 0 1 15,-6 3-1-15,-3 0 1 16,-3 2-6-16,0 11-3 16,0-2-21-16,3 7-8 15,4 3-41-15,2 0-19 16</inkml:trace>
  <inkml:trace contextRef="#ctx0" brushRef="#br0" timeOffset="18149.4519">11253 3606 124 0,'0'43'46'16,"3"-25"-24"-16,-3 14-13 0,0-16 14 0,0 0 6 16,0 0 7-16,0-3-13 15,0 5-3-15,0-10-12 16,0-3-1-16,0-2 0 0,0-6 3 15,0-2 4-15,6-8-8 16,0-8-3-16,6-3-5 16,3-5-1-16,3 0-1 15,0 5 3-15,2 8 0 16,1 8 1-16,3 8 2 16,-3 8 3-16,-3 8 2 15,-3 8 1-15,-3 0-2 0,-3-1-1 16,-1 4-3-16,-2 2-2 15,0-13-21-15,0-6-9 16,3 1-78 0</inkml:trace>
  <inkml:trace contextRef="#ctx0" brushRef="#br0" timeOffset="18405.9692">11911 3294 200 0,'-3'13'77'0,"15"22"-42"0,-6 15-30 0,-9-24 17 16,0 17 5-16,-3 4 8 15,0 4-14-15,0-1-4 16,3 0-11-16,0 3-2 0,3-13 0 0,3-8-18 15,-3-6-5-15,0-7-70 16,-6-6-62 0,-3-16 47-16</inkml:trace>
  <inkml:trace contextRef="#ctx0" brushRef="#br0" timeOffset="18589.6673">11753 3551 252 0,'-3'-6'93'0,"12"9"-50"0,9-6-50 0,-6 3 14 16,3-2-3-16,3-1 2 16,9 0-5-16,-1 1 0 15,1-1-1-15,-3-2-14 0,0 0-5 16,-3-1-50 0,-4-2-59-16,-2 3 31 15</inkml:trace>
  <inkml:trace contextRef="#ctx0" brushRef="#br0" timeOffset="18946.2215">12054 3294 160 0,'-3'8'60'0,"9"11"-32"0,0 36-22 0,-3-26 15 16,0 3 11-16,-3 16 7 15,0 2 4-15,0 5 3 0,-3-7-25 16,0 5-5-16,0-11-4 0,0-10-7 15,0-6-1-15,3-7 0 16,-3-11 2-16,3-3-5 16,0-13-1-16,0-5-5 15,3-8-1-15,0-6-6 16,3 1-3-16,6-6 4 16,3 11 4-16,0 5 2 15,-1 3 0-15,1 10 6 16,0 6 1-16,0 5 0 15,-3 5 1-15,-3 6 0 16,0-1 3-16,-3 1-3 0,0-3 0 16,-3-3-32-1,0-3-13-15,0-2-36 16,3-2-56-16,0-4 32 16</inkml:trace>
  <inkml:trace contextRef="#ctx0" brushRef="#br0" timeOffset="19200.6929">12372 3723 168 0,'18'5'66'0,"-12"-2"-36"0,6-1-20 0,-6-2 17 16,0 0-2-16,3-2 0 15,0-4-8-15,-3-2 0 16,3-2-10-16,-3-1-4 0,0 1 0 16,-3-1-2-16,-6-5 2 15,-3 0-2-15,-6 6-1 16,-6 4-4-16,-6 9-2 0,0 2 3 15,1 6 3-15,2 7-1 16,3 6 0-16,6 0 10 16,6 5 3-16,9 6-3 15,9-6-1-15,12-8-4 16,8-3-3-16,10-4-106 16</inkml:trace>
  <inkml:trace contextRef="#ctx0" brushRef="#br0" timeOffset="19995.7013">13075 3575 132 0,'-6'-19'49'0,"3"19"-26"0,-15 0-5 0,15 0 29 16,-15 8-15 0,-3 5-14-16,-2 6-7 15,-1 2-7-15,3 8-3 0,-3 5 2 16,3 11-2 0,6-2-1-16,12-1 7 0,3-10 3 15,6-6 1-15,6-5 3 16,3-10-1-16,0-8 2 15,12-6-2-15,0-21 0 16,-3-5-7-16,-4-5-4 16,-2-3-1-16,-6-8 1 15,-3 0-3-15,-3-6 0 16,-6-12-4-16,0 2-1 16,-3 5 0-16,-3 6 2 0,0 11 2 15,0 9 1-15,0 9 3 16,3 13 1-1,0 14-1-15,3 15 3 16,6 11 4 0,0 7 4-16,0 11 2 0,0 1-2 15,0-1 0-15,3 0-7 16,0-7-4-16,0-1-1 16,0-8-1-16,0-7-36 15,3-9-13-15,-1-10-63 16,1-8-44-1,-3-5 67-15</inkml:trace>
  <inkml:trace contextRef="#ctx0" brushRef="#br0" timeOffset="20356.6613">13200 3641 228 0,'-6'2'88'0,"6"4"-48"0,3 4-49 0,0-5 14 15,3 6 4-15,0 0 3 16,0-1 10-16,6-2 4 15,3 0-14-15,-1-3-2 0,1-2 0 16,6-6-4-16,-6-2 2 16,0-3-3-16,-3-2 0 15,-3-1-1-15,-3 0 0 0,-3-2-2 16,-6 0-2 0,-3 0 1-16,-3 5-1 15,-9 5-5-15,0 6 1 16,-3 2 0-16,3 6 2 15,1 2 1-15,5 3 1 16,3 2 0-16,3 6 0 0,3-8 0 16,6 3 2-16,3 4-3 15,9 1 0-15,0-5-1 16,2-3 0-16,7-3-31 16,0-5-13-16,0-11-56 15,3-10-40 1,8 0 57-16</inkml:trace>
  <inkml:trace contextRef="#ctx0" brushRef="#br0" timeOffset="20658.7241">13575 3601 192 0,'-9'-11'74'0,"9"-7"-40"0,0 10-29 16,0 13 17-16,-3-5 16 0,0 6 11 15,-3-1-14-15,0 0-6 16,-3 11-17-16,-3-11-10 0,3 6-2 15,0-1-2-15,9 4 0 16,3 2 0-16,3-1-2 16,3 4 3-16,0 2 2 15,0-5 0-15,0 3 2 16,-3-4 7-16,-6 4 3 16,-3 5-2-16,-3-6-1 15,-3-2-4-15,-6-5 1 16,-5-6-11-16,2-8-4 0,-3-7-27 15,6-1-10-15,0-5-17 16,3-2-4-16,3-3-39 16</inkml:trace>
  <inkml:trace contextRef="#ctx0" brushRef="#br0" timeOffset="20958.8435">13679 3260 124 0,'3'-6'46'0,"0"6"-24"0,-3 3 5 16,0-3 21-16,3 5-6 0,0 6 1 16,0 5-10-16,0 16 0 15,0 5-19-15,3 2 5 0,-3 12 2 16,3-1 4-16,-3 0 2 15,0 3-10-15,0-13-5 16,6 2-10-16,-3-8-3 16,0-2 2-16,-3-5 1 15,0-6-16-15,0-8-7 16,0-10-37-16,0-6-12 16,0-2-57-1</inkml:trace>
  <inkml:trace contextRef="#ctx0" brushRef="#br0" timeOffset="21468.7807">13956 3532 204 0,'12'0'77'0,"-24"8"-42"0,3-5-21 0,6 2 22 16,-6 3-5-16,-6 0-1 15,-3 5-8-15,-2 3-3 16,-1-5-11-16,3-1-3 0,-3 1-1 16,3-1-2-16,3-2-2 0,0 3-2 15,9-1-1 1,6 1-1-16,6 2 3 15,6 3 2-15,3 0 4 16,12 0-2-16,-3 5 0 16,3-2-1-16,-4 4-2 0,1-1 1 15,-3-7 1-15,-6-1-6 16,0-4-1-16,-3-2-40 16,-3-21-108-1</inkml:trace>
  <inkml:trace contextRef="#ctx0" brushRef="#br0" timeOffset="21726.3265">14078 3307 228 0,'-3'0'85'0,"6"3"-46"0,3 8-39 0,-3-6 18 15,0 21 3-15,0 6 7 16,0 5-6-16,0 11-1 16,0 2-12-16,0 3-3 0,0-3-2 15,-3 0-2-15,0 1 1 16,0-9-9-16,0-10-3 16,0-6-64-16,0-7-26 15,-3-6-10 1</inkml:trace>
  <inkml:trace contextRef="#ctx0" brushRef="#br0" timeOffset="21922.3327">13935 3548 160 0,'0'-3'60'0,"6"3"-32"0,15-5-33 16,-12 2 10-16,6 1 8 15,3-1 8-15,5-2-8 16,1 0-4-16,9-1-6 16,0 6-11-16,-4-8-5 0,-2 6-68 15</inkml:trace>
  <inkml:trace contextRef="#ctx0" brushRef="#br0" timeOffset="22160.1682">14215 3641 192 0,'-27'39'74'0,"27"-17"-40"0,-3 7-24 0,6-16 20 15,6 5-3-15,0 6 2 16,3 0-5-16,3-8-3 16,3 0-11-16,0-8 5 0,-4-11 2 15,1-5-3-15,3-5 0 16,-3-3-11-16,-3-8-1 16,-9-2-4-16,-6-3-2 15,-6 0-6-15,-3-1-4 16,-6 4-1-16,0 2 1 15,-8 6-8-15,2 4 0 16,3 4-33-16,6 5-14 0</inkml:trace>
  <inkml:trace contextRef="#ctx0" brushRef="#br0" timeOffset="22535.1466">14435 3657 212 0,'3'15'79'0,"3"7"-42"0,3 15-39 16,-3-19 14-16,0 19 5 16,0 0 6-16,-3 0-3 15,3 6-2-15,-3-6-10 0,0-6-3 0,0-4 1 16,0-6-3 0,0-5 0-16,0-3 5 15,-3-13 3-15,3-13-9 16,0-3 0-16,-3-8-2 0,-3-15 0 15,0-6-3-15,0-6 0 16,0 1 2-16,3-6 0 16,6 14 1-16,3 0 0 15,3 7-5-15,-1 14 1 16,4 3 2-16,3 12 3 16,3 9 13-16,-3 8 6 15,-3 7 3-15,-9 3 3 16,-6 0-8-16,-6 1 0 15,-3-4-22-15,-6-5-7 0,-6-5-85 16,-3-2-37 0,-14-9 8-16</inkml:trace>
  <inkml:trace contextRef="#ctx0" brushRef="#br0" timeOffset="24156.0939">15227 3585 144 0,'-3'-18'55'0,"0"15"-30"0,-3-2-14 16,3 5 15-16,-3-3 8 16,-3 3 3-16,-3 3-17 15,-6 5-9-15,-2 7-7 16,-1 7-4-16,3-1 1 0,0 3-1 0,6 2 0 15,3 1 0-15,6 2 0 16,9-6-3-16,9-4 2 16,0-6 1-16,3-8 0 15,3-7 2-15,-3-3 1 16,-1-9-1-16,1-7 1 16,-3-5-4-16,-3-6-2 15,-3-5-5-15,-3-3-2 16,-6 1 0-16,-3-12 1 15,-3 6 8-15,0 8 5 16,0 8 11-16,-3 5 6 16,3 6-7-16,3 10-3 15,0 5-6-15,3 22-4 16,3 7 4-16,3 6 1 16,0 13 4-16,0 0 4 15,3 0-6-15,0 0 0 0,6-5-4 16,3-3-1-16,-3-6-25 15,-1-15-13-15,-2-5-44 16,0-6-59 0,0-5 31-16</inkml:trace>
  <inkml:trace contextRef="#ctx0" brushRef="#br0" timeOffset="24306.3142">15403 3680 208 0,'-6'24'79'0,"9"-8"-42"0,-3 5-43 16,0-10 14-16,0-3-7 0,0 0 2 16,0-3-51-16,0 0-21 15,0-5-8-15,3-5-2 16</inkml:trace>
  <inkml:trace contextRef="#ctx0" brushRef="#br0" timeOffset="24439.8552">15400 3477 212 0,'-12'-3'79'0,"12"3"-42"0,0 3-48 0,0-3 11 15,3 5-34-15,0 0-10 16,0 1-33-16,3-1-14 16</inkml:trace>
  <inkml:trace contextRef="#ctx0" brushRef="#br0" timeOffset="24712.1358">15560 3535 208 0,'-15'0'79'0,"12"10"-42"0,1-7-43 15,-4 8 40 1,0 5-14-16,3 2-9 16,0-2-7-16,3 0-3 15,6 0-1-15,6 0 0 0,-4-1 0 0,1 1 0 16,0 0 11-16,-3-3 5 15,-3 1-2-15,-3-1 2 16,-6-3-5 0,-6-2 1-16,-3-2-7 0,1-4-3 15,-1-2-30-15,0-2-14 16,0-1-25-16,3 0-8 16,3-2-17-1</inkml:trace>
  <inkml:trace contextRef="#ctx0" brushRef="#br0" timeOffset="25160.6724">15688 3630 208 0,'-3'16'79'0,"3"-5"-42"0,3 12-37 15,0-9 16-15,0 4 13 16,0 17 11-16,-3 2-12 15,3-3-4-15,0 0-14 16,0-5-6-16,0-2-1 0,0-6 0 16,0-5 1-16,-3-5-2 15,0-4 1-15,0-7-7 16,0-5 1-16,0-8-6 16,-3-11 1-16,0-8 4 15,-3-2 2-15,3-6-7 16,0 1-4-16,6-6 4 0,3 8 5 15,6 5 1 1,6 5 1-16,-3 9 4 0,3 5 3 16,0 5 7-1,-1 13 4-15,-2 0 1 0,-3 6-1 16,-6 2 3-16,-6 3 0 16,-6 2-8-16,-3 1-2 15,-6-3-3-15,-5-3-1 16,-1-5-25-16,0-3-12 15,3-2-21-15,3-3-7 16,3-3-10-16,6-5-4 16,6-2-12-16</inkml:trace>
  <inkml:trace contextRef="#ctx0" brushRef="#br0" timeOffset="25389.6484">15998 3326 232 0,'0'2'88'0,"3"4"-48"0,12 20-27 16,-9-10 24-16,0 13-6 15,-3 0-1-15,0 6-10 16,0 4-5-16,0 1-8 16,0 2-5-16,0-5-1 0,0-5-6 15,2-5-1-15,1-6-48 16,0-8-21-16,3-5-48 15,0-5-20-15,3-6 76 16</inkml:trace>
  <inkml:trace contextRef="#ctx0" brushRef="#br0" timeOffset="25732.61">16254 3577 212 0,'-9'19'82'0,"-6"-19"-44"0,3 5-44 16,0 8 69-16,0 0-20 15,0 6-10-15,1 2-8 16,-1 0-16-16,3-2-3 0,3-1 0 16,3-2-3-16,3-3 0 15,0-2-1-15,3-6-2 16,3-2-13-16,0-6-6 16,6-2-8-16,2-3-1 15,1-2-1-15,-3-4 3 0,-3 1 15 16,-3 5 6-16,0-5 8 15,-3 8 3-15,0 2 15 16,-3 3 6-16,3 3-7 16,0 5-4-16,3 2-5 15,0 1-2-15,0 2-5 16,0-2-3-16,3-1-3 16,0-2 1-16,0-3-41 15,0-2-17-15,-4-3-60 16</inkml:trace>
  <inkml:trace contextRef="#ctx0" brushRef="#br0" timeOffset="25944.3733">16400 3553 244 0,'0'3'90'0,"6"16"-48"0,12 7-38 0,-10-13 21 16,7-5 8-16,-3 5 9 15,-3 1-16-15,3 1-7 16,-3 1-11-16,0-2-8 0,3-4-3 16,-3-2-18-16,0 0-7 15,0-5-31-15,0-3-13 16,2-3-44 0</inkml:trace>
  <inkml:trace contextRef="#ctx0" brushRef="#br0" timeOffset="26152.3877">16629 3551 192 0,'-3'2'71'0,"3"17"-38"0,-3-1-23 16,0-4 20-1,0 2 4-15,-3 7 6 0,-3 4-4 16,0 7 1-16,-3 9-21 16,0 1 2-16,0-1 2 0,1-3-9 15,2-3-1-15,0-3-8 16,3-8-4-16,3-4-30 15,0-9-14-15,3-5-34 16,3-8-12-16,3-11-17 16</inkml:trace>
  <inkml:trace contextRef="#ctx0" brushRef="#br0" timeOffset="26376.4472">16724 3601 192 0,'3'0'71'0,"0"3"-38"0,0-1-39 15,0 9 104-15,0 2-32 16,0 0-25-16,-3 3-18 16,0 0-16-16,0 0-5 0,0-3 1 15,0-2-13-15,0-3-3 0,0 0-51 16,0-3-21-1,0-5-35-15</inkml:trace>
  <inkml:trace contextRef="#ctx0" brushRef="#br0" timeOffset="26540.9087">16712 3498 244 0,'-3'-3'90'0,"6"3"-48"0,-3 0-49 15,0 0 14-15,0 0-21 16,3 3-5-16,3 2-37 0,0-5-16 16,0 3-6-1,0-1-1-15</inkml:trace>
  <inkml:trace contextRef="#ctx0" brushRef="#br0" timeOffset="26858.7323">16802 3604 236 0,'3'42'90'0,"-3"-31"-48"0,3 4-34 0,-3-7 24 15,0 3-7-15,0-3 3 16,0 0-14-16,0 0-3 16,0-3-7-16,0-5-3 0,0 0 0 15,3-3-1-15,2 1 0 16,1-6 0-16,0-3 0 16,3-7-3-16,0 2 2 15,3-5-1-15,6 5-2 0,0 0 7 16,-3 8 3-16,0-3 3 15,-1 6 5-15,1 10-2 16,0 6 1 0,-3 2-5-16,-3-5-3 15,0 5-2-15,-3 1 0 0,-3-4-22 16,-3 1-7-16,0-1-27 16,0 1-11-16,0 0-15 15,0-1-6-15</inkml:trace>
  <inkml:trace contextRef="#ctx0" brushRef="#br0" timeOffset="27293.7337">17192 3551 220 0,'-6'0'82'0,"3"-3"-44"0,0 3-25 15,3 3 24-15,-3-3-10 0,-6 5-3 16,-6 3-14-16,0 5-4 15,0 6-4-15,3-1 1 0,0 1 0 16,6-1-1-16,0-2-2 16,6 0-2-16,6-3 1 15,6-5-1-15,3 0 0 16,-3-8-3-16,3-8 1 16,-3 0-3-16,0 0 0 15,-3-2 4-15,-3-6 1 16,0 3 2-16,-4-3 6 15,1 0 4 1,-3 5-8-16,3 9-2 16,-3 2-4-16,6 10 0 0,3 9 11 15,9 10 5-15,-3 3 21 16,0 13 11-16,-3 0-3 16,-3-6-2-16,-3-2-5 15,-6-8 1-15,-6-2-15 16,-6-1-6-16,-6-12-23 15,-9-4-6-15,-6-5-35 16,4-7-13-16,-1-6-75 16,3-8-73-1,3-13 74-15</inkml:trace>
  <inkml:trace contextRef="#ctx0" brushRef="#br0" timeOffset="28297.5019">17671 3217 136 0,'0'-8'52'0,"3"8"-28"0,0 0-4 0,-3 0 21 15,0 0-9-15,3 6-1 16,0 10-7-16,3 7-1 16,0 17-12-16,-3 5 4 0,-1 0 3 15,-2 8-6-15,0-5-2 16,0-3-5-16,0-8-2 15,0-3-3-15,0-8-1 0,0-7-32 16,0-3-13-16,-2-6-48 16,-4-4-41-1,0-6 49-15</inkml:trace>
  <inkml:trace contextRef="#ctx0" brushRef="#br0" timeOffset="28468.1001">17549 3461 268 0,'-3'-6'101'0,"18"9"-54"0,-3-8-46 16,-1 2 19-16,1-7-2 16,6-4 1-16,3 9-10 15,3-6-5-15,9 6-3 16,-1 0-15-16,1 2-3 0,-3-5-37 16,-6 6-18-16,-7-6-37 15</inkml:trace>
  <inkml:trace contextRef="#ctx0" brushRef="#br0" timeOffset="28823.824">17888 3241 192 0,'-9'19'74'0,"15"4"-40"0,0 15-33 0,-3-9 14 15,0 8 9-15,-3 2 8 16,-3 4 5-16,0-4 4 15,0-4-22-15,0-6-8 0,0 0-6 0,0-13-3 16,3-3 1-16,0-5-4 16,0-8 0-1,3-8-8-15,0-8-4 0,6-5-4 16,0-8 0-16,3-5 4 16,0 7 6-1,0 3 6-15,5 14 3 0,1 7 11 16,0 8 6-16,-3 3-4 15,3 8 2-15,-6 11-10 16,-3-1-2-16,-3-2-3 16,0 5 1-16,0-13-15 15,0 0-7-15,0-6-41 16,-1-2-16-16,1-5-34 16</inkml:trace>
  <inkml:trace contextRef="#ctx0" brushRef="#br0" timeOffset="29156.0402">18189 3516 224 0,'6'8'85'0,"3"0"-46"0,-1-3-37 0,-2 1 19 16,3-4-2-16,0-2 3 16,0 0-6-16,6-2-1 15,-3-1-9-15,0-5-4 0,-3 0-1 16,-6 0-1-16,-6-5 2 15,-9 5-8-15,-3 0-1 16,-3 3-1-16,-3 2 0 16,1 6 7-16,-1 5 2 15,3 5 5-15,3 0 1 16,3 8 1-16,6 3 0 0,6-3-2 16,6 6 1-16,9-3-4 15,3-3-2-15,15-3 0 16,-1-2-1-16,1-5-29 15,-3-6-10-15,-3-5-54 16,8-5-51 0,-5-11 47-16</inkml:trace>
  <inkml:trace contextRef="#ctx0" brushRef="#br0" timeOffset="29487.0084">18784 3405 184 0,'-12'-16'71'0,"-9"45"-38"0,-12-13-23 0,25-8 17 0,-4 3-7 16,0 5-1-1,0 2-7-15,0 11 0 16,3-2-7-16,3-1-3 0,6 1 1 16,6-6-4-16,9-3 0 15,9-4-17-15,0-6-5 0,-4-6-31 16,4-4-10-16</inkml:trace>
  <inkml:trace contextRef="#ctx0" brushRef="#br0" timeOffset="29860.1427">18855 3471 192 0,'-9'22'74'0,"9"-4"-40"0,3 6-22 16,0-8 21-16,0 2-4 15,3 3 3-15,0-2-14 16,3-3-5-16,6-3-8 16,3-2-6-16,-3-6-2 0,0-5-1 0,0-8 0 15,0-8-11-15,-4 0-5 16,1-2-3-16,-3-6 2 16,-3 3 11-16,0 2 6 15,-3 3 7-15,-3 6 3 16,0 2 6-16,0 5 5 15,0 3-3-15,3 8 2 16,0 5 4-16,3 3 2 16,0 8-5-16,0-3-2 15,3 3-14-15,0-5-3 16,0-4-4-16,0-1-1 0,0-4-27 16,0-2-10-16,-4-5-22 15,1-3-7-15,6-8-13 16</inkml:trace>
  <inkml:trace contextRef="#ctx0" brushRef="#br0" timeOffset="30129.7058">19171 3482 172 0,'0'0'66'0,"3"8"-36"0,-3 5-33 16,3-8 13-16,6 6 13 16,0 5 9-16,-3 2 8 15,0 1 5-15,0 2-24 16,-3-5-3-16,0-3-1 0,-3 0-7 0,3-5-3 15,-1-2 4 1,-2-6 5-16,0 0-4 0,3-3 1 16,-3-5-10-16,3-8-2 15,3 0-3-15,-3-5 0 16,6 0 2-16,-3 2 0 16,3 1-16-16,0 2-4 15,3 3-30-15,-3 2-12 16,0 3-39-1,0 3-38-15,-3 2 50 0</inkml:trace>
  <inkml:trace contextRef="#ctx0" brushRef="#br0" timeOffset="30610.9116">19370 3548 192 0,'18'16'71'0,"-3"24"-38"0,-6-17-21 0,-6-15 21 15,0-2-8-15,0-1-2 0,0 0-7 16,-3-5 0-16,0 0-9 15,0 0 0-15,3-10 0 16,-3-6-3-16,3-3-12 16,0-5-2-16,0 6-6 15,0 2-1-15,3 0-3 16,3 6-3-16,0 4-7 0,0-2-4 16,2 8 12-1,1 3 5-15,0 2 19 16,0-2 9-16,0 2 10 15,0 1 5-15,0-4-1 16,6 3 2-16,6-2-6 0,-7-3-1 16,-2-3-11-16,0-2-5 15,0-3-3-15,-6 0 1 16,-3 0 1-16,-3-2 3 16,-3-1-5-16,-9 3-1 15,-6 3-5-15,0 2 1 16,-3 3 0-16,1 6 2 15,-4 4-1-15,6 6 1 16,0 3 4-16,3 7 3 16,6-2 2-16,3 5 3 15,6-8-7-15,6 0-2 16,3-2-6-16,6-6-1 16,6-5-24-16,-1-5-8 0,-5-1-57 31,6-10-37-31,-3-8 55 0</inkml:trace>
  <inkml:trace contextRef="#ctx0" brushRef="#br0" timeOffset="30940.7557">19745 3487 200 0,'-9'16'74'0,"9"-3"-40"0,0 6-27 16,0-3 18-16,-3 5 2 15,1 3 4-15,2-3-6 16,-3-3-3-16,3-2-12 15,0-5-6-15,0-3-1 0,0-3 2 16,0-5 2-16,5 0-1 16,1-5-1-16,3-6-6 0,3-10-1 15,6 0 1-15,6-3 0 16,-3 3 1-16,0 2 0 16,-1 3 11-16,1 9 5 15,0 7-2-15,0 5 0 16,0 8-2-16,-3 3 2 15,-3 2-7-15,-7 1-2 16,-2-3-12-16,0-3-3 16,-3-2-24-16,0-3-8 15,0-3-27-15,3-5-9 16,-3-11-33 0</inkml:trace>
  <inkml:trace contextRef="#ctx0" brushRef="#br0" timeOffset="31166.6785">20085 3051 256 0,'3'-8'96'0,"0"8"-52"0,15 2-47 15,-13 4 19-15,1 4 3 16,3 11 8-16,-3 14-8 16,0 15-1-16,0 19-10 15,0 2-1-15,-3 1 0 0,-3-3-3 16,3-1-1-16,0-12-10 0,3-6-3 15,0-13-30 1,0-10-14-16,-3-9-34 16,3-10-54-16,-3-13 39 15</inkml:trace>
  <inkml:trace contextRef="#ctx0" brushRef="#br0" timeOffset="31332.6084">19897 3307 316 0,'-12'0'118'0,"15"0"-64"0,6 0-65 0,0 0 16 16,9 3 7-16,6 0 8 15,17-1-3-15,7-2-2 16,3 0-8-16,5 0-5 0,-5-2 1 16,-1-4-37-16,-5-2-15 0</inkml:trace>
  <inkml:trace contextRef="#ctx0" brushRef="#br0" timeOffset="33074.4673">20629 3437 220 0,'-6'-3'85'0,"9"3"-46"0,0 0-35 0,-3 0 21 16,3 6-7-16,3 4-1 15,3 3 2-15,0 9 0 16,3 1-10-16,-3 4-3 0,6-1 0 16,-3-2-1-16,0 0 0 0,-3-6-3 15,-3-2-2-15,0-5 3 16,-3-3 2-16,0-3 0 16,-3-5 2-16,3-3-2 15,5-2 2-15,-2-16-4 16,0-3-2-16,3-5 0 15,0 3-1-15,0-6-3 16,0 8 0-16,-3-8-1 16,0 11 0-16,0 3-24 15,3 4-11-15,0 1-38 16,0-3-15-16,0 6-5 16</inkml:trace>
  <inkml:trace contextRef="#ctx0" brushRef="#br0" timeOffset="33222.3631">20951 3466 232 0,'-3'16'88'0,"6"5"-48"0,-3-5-47 0,0-3 14 16,-3 6-3-16,0-1 2 16,0-2-11-16,3 0-6 15,0-3-83-15</inkml:trace>
  <inkml:trace contextRef="#ctx0" brushRef="#br0" timeOffset="33372.8197">20969 3254 244 0,'-15'-2'93'0,"15"2"-50"0,0 0-79 15,0 0 4-15,0 0-12 16,6 2-1-16,3 1-28 15,9 0-11-15</inkml:trace>
  <inkml:trace contextRef="#ctx0" brushRef="#br0" timeOffset="33724.4291">21097 3413 160 0,'-3'24'63'0,"9"-13"-34"0,-3-4-27 0,3 1 14 15,0-2 1 1,0-1 4-16,0 0-9 15,-1-5-2-15,1 0-6 16,0-2-3-16,0-1 2 0,3-2-2 0,-3-1 2 16,-6-9-7-1,-3-4-1-15,-6 3-3 16,3 3 7-16,-3 5 5 16,0 0 0-16,-2 11 3 15,-1-1 0-15,3 9 1 16,0 2-2-16,0 3 1 15,3 3 0-15,3-1 3 16,3 1-3-16,3 4-2 16,3 1-2-16,3-3 0 0,0 1-4 15,3-1 0-15,0-8-15 16,-4 0-6-16,4-5-31 16,-3-3-11-16,9-10-20 15</inkml:trace>
  <inkml:trace contextRef="#ctx0" brushRef="#br0" timeOffset="34122.2576">21287 3450 184 0,'-3'13'71'0,"6"-5"-38"0,0 14-19 0,0-12 20 16,0 3-8-16,0 3-3 15,0 3-16-15,3-3-4 16,0-3-2-16,0 0-1 0,0-5 0 16,3-8 0-16,0 0 2 15,0-16-10-15,0 8-2 16,0-2 0-16,0 2 1 16,-4 0 6-16,1 2 1 15,0 4-1-15,0 4 0 16,6 9-1-16,3 0 3 15,-3-1 4-15,3-2 3 0,-3 3 4 16,3-6 4 0,0-5 5-16,-1-11 3 15,1-4-5-15,-3 1 0 16,-3-2-10-16,-3-2-2 0,-6-3-1 16,-3-3 0-16,-3 0-13 15,-3 6-7-15,0 2-18 16,3 10-6-16,0-2-30 15</inkml:trace>
  <inkml:trace contextRef="#ctx0" brushRef="#br0" timeOffset="34516.4328">21963 3405 124 0,'-9'19'46'0,"-12"-11"-24"0,6 5-10 0,6-3 13 16,0 4 2-16,0 2 3 15,4 5-7-15,-1 5-2 16,3-2-12-16,3-3 3 0,9-2 4 15,5-6-4-15,7-2-2 16,3-6 1-16,-3-5 3 0,3-5-8 16,-3-9-1-16,-7 1-1 15,-2-5 2-15,-3-1-1 16,-9-2 2 0,-6-3-2-16,-6 0 0 15,-2-2-8-15,-7 2-2 0,-3 5-23 16,3-2-8-16,0 5-141 31,27-2 61-31</inkml:trace>
  <inkml:trace contextRef="#ctx0" brushRef="#br0" timeOffset="34757.4929">22264 3061 192 0,'-12'-10'71'0,"6"7"-38"0,-6-2-14 0,6 5 23 15,-3 2-6-15,0 4 2 16,0 2-20-16,0 2-6 16,3 19-7-16,0 6-6 0,0 7-2 15,3 6 2-15,3 10 2 16,3-5 0-16,0-6 2 16,3-2-4-16,-3-2 0 15,0-9-21-15,0-7-8 16,-3-14-95-1</inkml:trace>
  <inkml:trace contextRef="#ctx0" brushRef="#br0" timeOffset="34921.8568">21999 3326 228 0,'6'-3'88'0,"6"3"-48"0,8-2-40 16,-2 2 18-16,6 0-10 15,3 0-2-15,3 0-6 16,5 0-2-16,1-6-98 16,9 1-43-16,-4-3 65 15,-5 0 33-15</inkml:trace>
  <inkml:trace contextRef="#ctx0" brushRef="#br0" timeOffset="35131.9946">22555 3101 220 0,'-15'16'85'0,"15"16"-46"0,-3-1-26 0,6-12 24 16,-3 7-6-16,0 9 2 16,0 4-17-16,0 1-7 15,-3-3-5-15,3-5-12 0,-3-6-3 16,3-7-29-16,-3-1-12 15,-2-4-66 1</inkml:trace>
  <inkml:trace contextRef="#ctx0" brushRef="#br0" timeOffset="35327.4749">22406 3334 240 0,'-3'0'90'0,"12"0"-48"0,3 0-42 15,-3 0 18-15,3 0-12 16,3 0-1-16,9-6-1 16,3 4 0-16,-4-3-2 15,1-3-24-15,0 2-9 0,-3-7-38 16,-3 0-53 0,0 0 27-16</inkml:trace>
  <inkml:trace contextRef="#ctx0" brushRef="#br0" timeOffset="35671.143">22722 3093 156 0,'-3'11'57'0,"3"15"-30"0,3 14-16 0,0-19 15 15,-3 11 16-15,0 2 11 16,-3 11-11-16,0-3-4 16,0-2-22-16,0-6-3 0,0-7-2 15,0-6-6-15,0-5-1 16,0-3-2-16,3-5-2 15,0-3-8-15,3-7-3 16,0-9-1-16,3-10 2 16,3-8-1-16,6 2 2 0,-3-2 5 15,3 8 2-15,0 8 2 16,2 5 0-16,-2 5 13 16,0 9 8-1,-3 10-4-15,-3 5 1 16,-6 2-9-16,3 1-1 15,-3-3-15-15,0-2-6 0,0-3-28 16,0-3-12-16,0 0-137 31,6-13 67-31</inkml:trace>
  <inkml:trace contextRef="#ctx0" brushRef="#br0" timeOffset="35973.2755">23002 3424 236 0,'15'2'90'0,"-12"4"-48"0,3 2-45 0,0-3 16 16,2 0 4-16,1-2 4 16,0-1-7-16,0-2-1 15,0-2-7 1,-3-6-2-16,6-3 0 0,-6-5-2 0,-3 3 1 16,-3-5-4-16,-3 4 0 15,-3 1-4-15,0 3-1 16,-18 7 5-1,3 6 5-15,4 7 2 16,2 11 11-16,6 3 4 16,3 0-3-16,12 0 0 15,6 0-13-15,3 2-2 16,5-7-1-16,7-4 1 0,6-9-26 16,3-9-11-16,2-7-109 15</inkml:trace>
  <inkml:trace contextRef="#ctx0" brushRef="#br0" timeOffset="37127.5549">23680 3366 144 0,'-3'-22'55'0,"3"20"-30"0,-3-4-21 16,3 4 15-16,-3 2 9 16,-8-6 6-16,2 4-11 15,-12 4-3-15,6 4-12 16,-6 18-5-16,0 2 0 0,-3 8-2 16,4-4-1-16,-1 9 3 15,18-2 0-15,6-2-4 16,6-4 1-16,0-7 2 15,3-8 1-15,5-8 7 16,1-8 6-16,3-8-4 16,0-8 1-16,-6-5-10 15,3-8-4-15,-9-16 2 0,-6 0 1 16,-3-5 2-16,0-1 0 16,-6 4-5-16,0-1-1 15,-3 11 7 1,6 8 4-16,-3 5 2 0,3 8 3 15,0 6-12-15,3 15-3 16,3 11-2-16,0 16 1 16,6 18 1-16,-3 6 3 15,0-9 5-15,0 6 4 16,3-8-6-16,-1-3-3 0,-2-7-1 16,9-9 1-1,-3-2-41-15,3-11-18 0,0-5-62 16,0-8-33-1,6-10 71-15</inkml:trace>
  <inkml:trace contextRef="#ctx0" brushRef="#br0" timeOffset="37441.5347">23862 3440 240 0,'0'0'90'0,"9"10"-48"0,3 1-47 15,-3-6 17-15,3 0 0 0,-3 1 2 16,5-4-3-1,-2 1 1-15,0-3-7 16,-3-3 4-16,0-2 1 0,-3-8-5 16,0 0-1-16,-3-6 0 0,-6 3 0 15,-3 3-2-15,-9 2 1 16,-3 3-2 0,-2 11-1-16,-1 8 1 0,3 2 1 15,-3 3 3-15,9 2 2 16,3 1-1-16,6 2-1 15,3 0-3-15,3-2-2 16,9-1 1-16,9-2 1 16,-3 0-10-16,3-11-4 15,8-2-38-15,-2-8-18 0,3-3-50 16</inkml:trace>
  <inkml:trace contextRef="#ctx0" brushRef="#br0" timeOffset="37696.0509">24136 3336 272 0,'-9'-2'101'0,"3"4"-54"0,-3 4-44 16,3-1 23-16,3 0-15 15,-3 6-3-15,0 7-8 16,6-2 0-16,3 5 0 16,6-2-3-16,3 2 0 0,0 0 2 15,-3 3 0-15,3-5 9 16,-6 2 7-16,-6-3 8 15,-3-2 6-15,-3-3-7 16,-3-2-3-16,-3-8-11 16,0-3-3-16,-3-8-32 15,3-6-14-15,3 1-30 0,3-5-13 16,6-1-39 0</inkml:trace>
  <inkml:trace contextRef="#ctx0" brushRef="#br0" timeOffset="37937.0129">24243 3082 236 0,'-6'8'90'0,"3"0"-48"0,6 11-40 0,-3-3 17 0,6 5 16 16,-6 13 12-16,3 14-4 15,0 5-1-15,3 2-24 16,-3 1-4-16,6-8-2 0,3-6-7 15,-3-5-1-15,-3-8-11 16,0-5-3-16,2-3-46 16,-2-8-18-16,-3-7-50 15,3-9-44 1,0-10 68-16</inkml:trace>
  <inkml:trace contextRef="#ctx0" brushRef="#br0" timeOffset="38189.6435">24469 3342 212 0,'-9'0'79'0,"3"2"-42"0,-3-2-39 0,0 8 14 15,-8 0 5-15,-4 5 6 16,0 1-6-16,-3-1-2 16,6-3-8-16,0 1-7 0,9 0-3 15,1-3 6-15,8 2 5 16,8 3-4-16,1 1-2 15,12-1-1-15,6 3-1 16,-3 2 0-16,6 1 2 0,-4-3-1 16,-2-8-1-1,-3 0-30-15,0-11-15 16,-3-2-65 0</inkml:trace>
  <inkml:trace contextRef="#ctx0" brushRef="#br0" timeOffset="38420.1645">24639 3098 268 0,'-6'0'101'0,"12"0"-54"0,-6 21-53 16,0-2 17-16,0-3 8 16,0 18 10-16,-6 14 0 15,6 10 1-15,-3-8-17 16,0 3-6-16,-3-5-2 0,6-8-3 15,0-6 1-15,0-8-29 16,0-4-9-16,0-7-199 31,6-20 88-31</inkml:trace>
  <inkml:trace contextRef="#ctx0" brushRef="#br0" timeOffset="38806.3311">24475 3310 292 0,'0'-3'110'0,"6"3"-60"0,12-8-58 0,-6 6 18 15,6-1-9-15,3 3 2 16,5-8-22-16,1 3-9 16,0 2 14-16,-3 3-31 0,3 3-9 0,-10 2 19 15,-2 3 9-15,-6 5 25 16,-3 8 13-1,-3 9 17-15,-3 1 9 0,0 1 0 16,0 0 1-16,0 0-10 16,3-1-5-16,6-10-8 15,3 1 0-15,6-6 0 16,0-6 2-16,3 1-4 16,-4-17 0-16,-2-4-6 15,3-3-3-15,-9-6-7 16,-6 1-3-16,-3-19-5 15,-12 5 1-15,-6 0-2 16,-3 8 0-16,4-2-12 0,-4 7-5 16,0 6-23-1,9 2-10-15,0 9-49 16</inkml:trace>
  <inkml:trace contextRef="#ctx0" brushRef="#br0" timeOffset="39214.3704">24951 3463 200 0,'0'24'74'0,"6"0"-40"0,3 18-27 0,-3-23 18 16,-3 10 9-16,-3 5 6 16,0 1-13-16,0 2-3 15,6-5-14-15,-3-1-4 0,0-7 0 16,-3-13-1-16,6-14 6 15,-6-8-8 1,0-7-4-16,-6-6 1 16,6-8-1-16,-3-10-2 15,3-3 2-15,0-16-1 16,3 8 0-16,6 3 2 16,3 8 0-16,6 7-3 15,0 9 2-15,3 10 1 16,8 8 0-16,-5 11 11 15,-3 7 7-15,-6 11 11 16,-9 1 4-16,0 1-6 16,-6 1-2-16,-9-5-12 15,-9-3-5-15,6-3-34 16,-6 0-13-16,-3-10-62 0,6-1-27 16,1-7-6-1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19:56:07.463"/>
    </inkml:context>
    <inkml:brush xml:id="br0">
      <inkml:brushProperty name="width" value="0.05292" units="cm"/>
      <inkml:brushProperty name="height" value="0.05292" units="cm"/>
      <inkml:brushProperty name="color" value="#FF0000"/>
    </inkml:brush>
  </inkml:definitions>
  <inkml:trace contextRef="#ctx0" brushRef="#br0">2889 9329 104 0,'6'-13'38'0,"3"13"-20"0,9-13-15 0,-9 2 12 0,9 1-5 15,5-17 0-15,16 1-6 16,12-1-3-16,11-2 0 16,4 0 1-16,5-3-1 15,21-2-1-15,7 5 3 0,11 2 0 16,12 1 1-16,0-3 0 16,12 0 2-16,9-3-3 15,-3 3-2-15,5 0 2 16,10-3 0-16,0 5-1 15,-6 6 1-15,9 3-2 16,-7 2-1-16,-2 3 1 16,9-1 1-16,-12 7-1 15,-3-1-1-15,6 0 1 16,-7 2-1-16,-2 4 0 0,9-4 2 16,-6 4 1-16,-3 2 3 15,-3 0-8-15,9 2 0 16,-9 4 4-16,-6-1 6 15,0 0-6-15,-3 1-1 16,-6 2-3-16,-3-3 0 16,15 0 2-16,-6 8 2 15,-3-5-1-15,0-2-1 16,3 4 1-16,-12 1-1 16,27 5-5-16,-6-1-1 15,-4 1 7-15,-16 3 4 16,5-3 0-16,0 0 0 0,6-3-6 15,-3 3 1-15,-3-3 0 16,6 0 0-16,-6-2 0 16,-3-3 2-16,0 2-1 15,12 1 2-15,-12 5-2 16,-3 0 2-16,12 5-4 16,3 3 0-16,-3 5 1 15,9-3 0-15,12 6 0 16,-6 2 0-16,8 1 0 15,7-1 2-15,3-2-3 16,14 0 0-16,-11-3 1 16,6-5 2-16,8-1-1 15,-2 1 2-15,12 3 0 16,-10 4 3-16,7 4-3 0,5-1-2 16,1 3 0-1,5 11-1-15,-11-3 0 0,5-8 2 16,-5 5 1-16,-7-7 3 15,7-4-1-15,-18 4 2 16,8 2-4-16,1 5-2 16,-15 0 0-16,8-2-1 15,-5 2 0-15,-3-5 2 16,-4 3 3-16,-5-5 4 16,-6-1-2-16,-3-5-2 15,9-2 0-15,-15-4-1 0,3 1-5 16,17 3 1-16,-5 4 0 15,3 1 2-15,0 0-1 16,-12 2-1-16,-7 3 1 16,7 3 1-16,-12-3 3 15,0 0 2-15,9-3-3 16,-3 1-3-16,-3-3-3 16,0-3 1-16,6 5 3 15,-12 3 1-15,-12 0-1 16,-6-5-2-16,0-6 5 15,-9 1 4-15,-17 2-10 16,-4-5-3-16,1-6 2 16,-7 1 0-16,-9-6 2 15,-8 0 2-15,-6-5-1 0,-10-3 2 16,-8-2-2-16,-9-6-1 16,-9-2-4-16,-12-11 0 15,-12-5-20-15,-9-5-7 16,0-1 16-16,-6 1 7 15,0 5 7-15,7 5 1 16,2 5-3-16,6 9 0 16,12 7-1-16,15 5 3 15,20 14-2-15,16 16 1 16,8 5 2-16,4 0 0 16,2-3 0-16,-5 3 2 15,-4 3-3-15,-5 2 0 16,-15-5-1-16,-16-3 0 15,-20-10 4-15,-26-11 1 0,-25-15-1 16,-18-14 1-16,-29-11-4 16,-33-2-2-16,-30 5-80 15</inkml:trace>
  <inkml:trace contextRef="#ctx0" brushRef="#br0" timeOffset="1037.2127">5372 8326 184 0,'-27'-66'68'0,"18"50"-36"0,-3-7-37 0,9 12 12 16,0-7-4-16,0-9 1 15,0-10 9-15,3-24 3 16,3-21-7-16,6-5 3 0,3-32 2 15,3-19-3-15,3-2 1 16,2-27-1-16,4 3 1 0,6-21-2 16,-3 8-1-16,9-16-3 15,5 13-1-15,4 29-6 16,-3 19 1-16,-4 10-2 16,-2 21 0-16,-9 22 0 15,-3 23-2-15,-16 48-4 16,-11 19 0-1,-8 21 2-15,-10 31 3 16,-9 14 4-16,3-6-5 16,0-4 1-16,7-9 1 15,5-13 1-15,3-13 3 16,3-17 3-16,6-12 0 16,3-11 2-16,6-26-6 15,12-27-3-15,8-11 3 16,1-12 1-16,6-17 0 0,3 1-2 15,-1 18 1-15,-2 16-1 16,-6 15-3-16,0 19 0 16,0 22-1-16,2 20 3 15,1 43-11-15,3 16-2 16,3 34-46-16,2 35-20 16,10 13-6-1</inkml:trace>
  <inkml:trace contextRef="#ctx0" brushRef="#br0" timeOffset="1517.1393">7577 9004 168 0,'-21'-43'66'0,"18"41"-36"0,0 4-42 0,0 6 7 16,-3 24-4-16,-2 37 3 16,-10 34 1-16,-6 51 3 15,-9 39 1-15,0 32 1 0,1 29 0 16,2-3 4-16,9-8 2 15,6-36 0-15,3-19-1 16,6-32-3-16,3-37-2 0,3-21-15 16,9-32-5-16,12-24-41 15,12-37-20 1,14-36 40-16</inkml:trace>
  <inkml:trace contextRef="#ctx0" brushRef="#br0" timeOffset="1729.6804">7809 10612 192 0,'-26'3'71'0,"20"24"-38"0,-12 39-41 16,9-19 10-16,-6 35-3 16,0 27 0-16,0 23 1 15,6-2 0-15,3-19 0 16,-3-8 2-16,-3-21 1 0,-11-13 12 16,-10-16 5-16,-12-16 16 15,-14-21 7-15,-16-19-5 16,-11-18 0-16,-3-16-13 0,-1-24-6 15,7-13-35-15,18-16-13 16,17-37-113 0</inkml:trace>
  <inkml:trace contextRef="#ctx0" brushRef="#br0" timeOffset="2164.2782">9762 8501 220 0,'3'-21'85'0,"3"16"-46"0,6-6-43 16,-6 3 13-16,6-10 1 15,3-25 4-15,2-18 10 16,4-18 5-16,6-43-15 16,3-21 12-16,6-42 6 0,2-13-10 15,4-17-4-15,-3 14-11 16,2 0-3-16,-5 27 0 15,0 26 2-15,-9 26-8 0,-7 24 0 16,-2 16-13-16,-6 18-6 16,3 43-57-1,-3 21 18-15,-3 29 5 16,-3 45 1-16,-9 14 0 16,-3 12-19-1</inkml:trace>
  <inkml:trace contextRef="#ctx0" brushRef="#br0" timeOffset="2373.5007">10089 7101 216 0,'-26'-55'82'0,"20"-6"-44"0,0-26-29 0,6 52 22 15,3-18-13-15,6-29-2 16,3-10-9-16,8 4-5 0,10-7-1 16,9-5-1-16,-6 2 0 15,2 13-3-15,4 16 2 0,0 14-1 16,2 15 0-16,1 16-3 15,0 22-1-15,8 20-4 16,13 30 1-16,11 15-46 16,13 48-18-16,14 30-16 15</inkml:trace>
  <inkml:trace contextRef="#ctx0" brushRef="#br0" timeOffset="2823.0154">12194 9861 184 0,'-15'-74'68'0,"15"63"-36"0,0 3-42 0,0 8 9 0,0 11-11 16,-3 8 0-16,-9 28 4 15,-18 46 2-15,-23 58 4 16,-45 44 1-16,-22 54 3 0,-5 26-1 16,6-5-1-16,21-8 3 15,18-24 2-15,11-21 2 16,13-32 3-16,11-31-3 16,9-25 1-16,4-9-5 15,5-28 0-15,3-20-23 16,0-25-12-16,6-36-38 15</inkml:trace>
  <inkml:trace contextRef="#ctx0" brushRef="#br0" timeOffset="3017.9688">11098 12073 200 0,'-20'-71'77'0,"11"57"-42"0,-3 9-39 0,9 5 11 16,-12 29-11 0,3 19 2-16,0 23 1 15,3 16 1-15,9-2 0 0,9 5 0 16,6-3 0-16,9-13 2 15,3-13 3-15,8-16 2 16,7-16 10-16,12-29 6 16,17-21-6-16,24-34-2 15,33-56-55-15,48-61-22 0,20-64-36 16</inkml:trace>
  <inkml:trace contextRef="#ctx0" brushRef="#br0" timeOffset="3679.8675">13670 9795 252 0,'12'-72'93'0,"0"22"-50"0,0-24-37 0,0 37 20 16,6-16-14-16,0-21-4 15,2-26-1-15,4-14 2 16,0-34-4-16,3-9 6 0,3-30 2 16,5-4 0-16,10-18 2 15,0 13-8-15,-1 3-4 16,1 13-2-16,-6 35-1 0,-1 20-3 16,-2 22 0-16,-3 16-16 15,-6 21-5-15,-4 23-17 16,-2 17-6-16,-6 15 16 15,-6 17 8-15,-12 17 14 16,-15 33 5-16,-12 26 1 16,-20 5 0-16,-13 11 2 15,1 3 2-15,5-14 0 16,16-18-1-16,11-19 7 16,6-21 3-16,6-21 10 15,9-24 7-15,12-23-3 16,9-17-2-16,15-34-10 15,15-16-5-15,2-7-7 16,16-20-2-16,-4 1 1 16,1 29 0-16,-7 13 3 0,-5 21 1 15,0 19-4-15,2 21-1 16,10 13-4-16,-6 34-1 16,-7 46-58-1,-8 31-26-15,-9 53-9 16</inkml:trace>
  <inkml:trace contextRef="#ctx0" brushRef="#br0" timeOffset="3877.2587">14426 11597 116 0,'-3'-93'46'0,"21"19"-24"0,33-21-76 0,-13 47-14 0</inkml:trace>
  <inkml:trace contextRef="#ctx0" brushRef="#br0" timeOffset="4266.1776">14944 10948 76 0,'-41'101'30'0,"-10"-24"-16"0,-23 100-3 0,32-71 10 16,-27 61-9-16,-14 52-4 16,3 40-1-16,8 9 2 15,10 2-2-15,14-22 1 16,12-23-10-16,4-34 0 16,8-38-9-16,0-39-1 15,3-29 2-15,-3-27 4 16,1-34-2-16,2-27 3 15,3-47 1-15,6-27 2 16,3-32 10-16,0 1 4 16,-3-3 17-16,0 13 6 15,-3 21 1-15,3 19 1 16,-5 16-23-16,-4 20-10 16,-3 28-3-16,0 20-4 0,3 30-1 0,6 18 0 15,12 3 3-15,12-1 2 16,9-7 2-16,3-11 7 15,6-13 6-15,3-13 20 16,2-13 12-16,4-17-1 16,6-20-1-16,5-35-32 15,16-42-15-15,5-59-133 16</inkml:trace>
  <inkml:trace contextRef="#ctx0" brushRef="#br0" timeOffset="13767.8556">16745 10065 96 0,'3'0'35'0,"-3"18"-18"0,3-12-9 16,-3-1 13-16,0-5 3 15,0 0 5-15,0 0 0 16,0 0 0-16,0 0-5 0,0 0-3 15,0 0-11-15,0 3-2 0,0-3 2 16,0 0 3 0,0-6-7-16,0 9-1 15,-3-8-1-15,0-1 2 16,0 1 3-16,0 0 2 16,-3-6-1-16,0 1-1 15,0-1 1-15,-3-2 1 16,0-6 3-16,0 1 2 15,-5-1-7-15,2-2-1 16,3 2-2-16,0-2 1 16,0-5-2-16,3-1 0 15,3 1-1-15,0-3 2 0,0 0-1 16,0-11 0-16,0 0-1 16,0 1 2-16,0-1-3 15,0 0-2-15,0 1 4 16,0-1 1-16,3 0-2 15,-3 3-1-15,3 0-1 16,0 0-2-16,0-8 1 16,0 5 1-16,3 1-1 15,0-1-1-15,0 0 1 16,0 3 1-16,6 0-3 16,-3-2-2-16,0-4 4 15,0-2 3-15,0-8-1 0,0 3 0 16,0 0 1-16,0 2 0 15,3 3-5-15,0 0-1 16,-1-2 1-16,4 2 0 16,0 0 1-16,0-8 0 15,0 5 2-15,0 0 1 16,0 4-4-16,0-1-1 16,0 5 1-16,0 3 0 15,0-6 1-15,2 6 0 16,1-2-3-16,-3-1 2 15,3-5 1-15,0 0 0 16,-3 0 0-16,3-3 2 16,-3 4-1-16,0 4-1 0,-1 3 1 15,4-3 1-15,0 3-3 16,0-3 0-16,0 1 1 16,0-4 0-16,0 4-3 15,3-4 2-15,-1 1 1 16,-2 2 2-16,3 3-3 15,-3 0 0-15,0 0 3 16,0-3 1-16,0 1-4 16,0-6 1-16,0 2 0 15,-1 4 2-15,7-4-1 16,-3 4-1-16,-3-1-2 16,0 6-1-16,0 2-1 15,-3 5 3-15,0 4-2 16,-1-6 1-16,1 2 2 15,0-5 0-15,0 3 0 0,0 3 2 16,3-1-3-16,-6 1 0 16,3-1-1-16,-6 1 0 15,3 2 0-15,-3 3 0 16,0 2 0-16,0 4-2 16,-3-1 0-16,-1 0 0 15,1 3 3-15,0-1 2 16,-3 1-2-16,0 3 0 15,0 2-4-15,0 2 1 16,0 1-5-16,0 2 1 16,0 3-1-16,-6 8 1 15,-2 6 2-15,-13 4 4 16,-3 19-1-16,-9 8-1 0,-9 3 0 16,-2 2 3-16,-1-5 0 15,1 0 3-15,5 0-3 16,3-5-2-16,3-1 2 15,10-10 2-15,2-5 0 16,3-3-1-16,6-5 3 16,3-2 2-16,0-7-4 15,6-1-3-15,3-6 1 16,6-3 2-16,6-2 0 16,3-6 2-16,0-5-2 15,9-5-1-15,-1-5 1 16,4-1 1-16,6-2-3 15,6-5 0-15,2-3 3 0,7-8 1 16,3-11-1-16,-1 3 1 16,4 0-4-16,-10 6-2 15,-5 7 2-15,-6 8 0 16,-3 8-2-16,-7 6 0 16,-5 5-1-16,0 5 0 15,-3 16-2-15,0 10-1 16,-3 14 4-16,0 16 1 15,-3 5 2-15,-3 7 2 16,-3-7-1-16,-3 0 2 16,-3 5-24-16,0-5-8 15,0 16-32-15,-3-3-12 16,3-13-29 0</inkml:trace>
  <inkml:trace contextRef="#ctx0" brushRef="#br0" timeOffset="14595.2156">17168 7551 64 0,'0'-2'24'0,"0"4"-12"0,0-2-3 0,0 0 11 15,0 0-5-15,0 0 0 16,0 0-1-16,6 0 2 15,0-2 2-15,6-4 1 16,8-2-2-16,10-5 2 16,12-5-4-16,11-6-1 15,7-3-8-15,11 4-2 0,10-1 2 0,2 0-3 16,-3 3-2 0,-5 2 0-16,-7 3 1 15,-2 3 1-15,-7 3 1 0,-5-1-2 16,-9 3-2-16,-10 3-37 15,-8-1-15-15,-6 1-27 16</inkml:trace>
  <inkml:trace contextRef="#ctx0" brushRef="#br0" timeOffset="14774.8964">18221 7197 120 0,'-3'-8'46'0,"3"5"-24"0,0 0-8 15,0 3 15-15,-3-2 3 16,0-3 4-16,-2 2-16 15,-4 0-6-15,-6 1-9 16,-6-1-4-16,-3 6 0 0,-6-3-1 16,3 2 0-16,1 1 0 0,5 2 0 15,0 0-40-15,3 3-18 16,9 0-23 0</inkml:trace>
  <inkml:trace contextRef="#ctx0" brushRef="#br0" timeOffset="15317.6976">16930 7549 160 0,'-12'-11'63'0,"21"14"-34"0,-15-3-25 16,6 0 15-16,-3-3 11 15,-3-2 6-15,0-3-13 16,-3-3-5-16,-3-10-11 15,-9-5-3-15,-3-6 0 0,-5-3 0 16,-1-4 2-16,-3-1-1 16,-3-2 0-16,4-6 1 15,-1 3 1-15,3-5-3 16,3 5-3-16,6 5 0 16,1 8-1-16,5 6-7 0,3 5-3 15,6 8-27-15,3 5-12 16,3 8-3-16,6 13 1 15,3 3 7 1,3 2-11-16,3 1 19 16,-1-1 20-16,1 1 10 15,0-6 2-15,-3 0 3 16,0 3 1-16,0 5 0 16,-3 0 0-16,0 3 2 15,0 5-1-15,-3 3 2 0,0-3-2 16,0 6 2-16,-1-9 26 15,-2-7 14 1</inkml:trace>
  <inkml:trace contextRef="#ctx0" brushRef="#br0" timeOffset="15405.76">16691 7347 230 0,'0'-7'40'0,"-3"-7"-21"15,-2-2-10-15,-1 1-46 16,3 1-16-16,0 4-18 16,3 4-7-16</inkml:trace>
  <inkml:trace contextRef="#ctx0" brushRef="#br0" timeOffset="15719.2492">16947 8065 216 0,'6'-11'82'0,"9"6"-44"0,24-14-47 0,-15 11 12 16,14-5 2-16,19-6 4 16,14-2-7-16,10 0-2 15,-4 3-1-15,10 2 2 0,-1 2 2 16,0 9-1-16,-5 5-2 15,-7 3-30-15,-9 2-15 0,-8 0-43 16</inkml:trace>
  <inkml:trace contextRef="#ctx0" brushRef="#br0" timeOffset="15916.2544">17828 7840 216 0,'-26'-43'82'0,"35"46"-44"0,17 2-49 16,-8-2 13-16,9 5-4 15,9 0 1-15,5 8-2 16,4-1 2-16,3 7 1 16,-10-1-3-16,-5-3 2 0,-9-4 3 15,-12-4 1-15,-15-2 3 0,-12 0 3 16,-18 0-20 0,-17 3-7-16,-25-4-70 15</inkml:trace>
  <inkml:trace contextRef="#ctx0" brushRef="#br0" timeOffset="16547.1323">16501 8202 184 0,'-12'-32'71'0,"15"16"-38"0,-18-7-32 15,9 15 16-15,0-8 4 16,-3-13 5-16,-3-11 5 15,-11-16 4-15,-4-4-19 16,-6-1 2-16,0 3 2 0,-2-6-2 16,-1-2-1-16,0-3-7 15,3 8-2-15,4 6-6 16,-1 10-4-16,6 8-2 0,6 10 3 16,6 11-20-1,6 11-8-15,3 16 10 0,9 20 6 16,9 17-1-16,6 5-1 15,6 13-5-15,3 16 0 16,2 0-5-16,4-5 1 16,-3-14-5-16,-6-12 1 15,-4-12 6-15,-5-12 3 16,-6-9 14-16,-6-18 7 16,-6-8-5-16,-9-10 1 15,-6-19 4-15,-6-6 4 16,-5-2 8-16,-4 3 5 15,0 2-3-15,0 6-1 0,4 2-5 16,2 6-1-16,6 5-5 16,3 7-1-16,6 4-8 15,6 5-2-15,9 5 4 16,6 2 1-16,15 6-9 16,11 5-3-16,10 6-64 15</inkml:trace>
  <inkml:trace contextRef="#ctx0" brushRef="#br0" timeOffset="16936.7065">16927 8951 208 0,'-24'-19'77'0,"18"22"-42"0,3-3-41 0,12 0 14 15,6 0-5 1,11-3 10-16,16-5 3 15,18-2-7-15,20-3-3 0,9-1-2 16,7-2 0-16,5 3 2 16,3-3-3-16,-6 6 0 0,-6-1-1 15,-14 3 1-15,-13 0-13 16,-8-5-3-16,-12-5-25 16,-13 2-10-16,-11 0-41 15,-12 0-19 1,-27 3 55-16</inkml:trace>
  <inkml:trace contextRef="#ctx0" brushRef="#br0" timeOffset="17101.5381">17695 8599 220 0,'-21'-8'82'0,"24"8"-44"0,9 3-47 15,2-1 14-15,7 4-7 16,15 2-2-16,9 5 0 0,5 5 3 16,-2 11 0-16,-6 1 1 0,-7-4 2 15,-2-2-1-15,-15-6-1 16,-9-2 9-16,-12-3 4 15,-21 3-6-15,-33-2-4 16,-17-4-101 0</inkml:trace>
  <inkml:trace contextRef="#ctx0" brushRef="#br0" timeOffset="17643.7846">16424 9014 116 0,'3'-2'44'0,"5"2"-24"0,-11 2-8 15,3-2 16-15,0 0 12 16,-2-2 8-16,-7-4-14 16,-3-2-8-16,-9 1-15 15,-9-12-3-15,-9-5-1 0,-5-10 1 16,-16-16 2-16,-8-3-1 16,-10-3 0-16,-2 3-3 0,3 3-1 15,5-3-3-15,7 8-2 16,11 5 1-16,9 9 1 15,7 4-10-15,11 9-2 16,9 2-13-16,9 2-3 16,12 1 7-16,9 0 6 15,6-6 3-15,3 4 2 16,9-4 2-16,-7 3 4 16,-5 6 1-16,-3 2 1 15,0 2-5-15,0 17-1 16,3 2 3-16,11 8 1 15,10 6-1-15,9 5 0 16,8 2 2-16,1 0 2 16,-4 1 2-16,-5-6 3 0,-6-5-38 15,-4-3-16 1,-5-8-27-16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1T23:25:30.510"/>
    </inkml:context>
    <inkml:brush xml:id="br0">
      <inkml:brushProperty name="width" value="0.05292" units="cm"/>
      <inkml:brushProperty name="height" value="0.05292" units="cm"/>
      <inkml:brushProperty name="color" value="#FF0000"/>
    </inkml:brush>
  </inkml:definitions>
  <inkml:trace contextRef="#ctx0" brushRef="#br0">19605 10401 148 0,'0'-3'57'0,"-2"3"-30"0,-4 0-14 0,3 0 19 15,-9 3-9-15,-3 2-1 16,-6 0-13-16,0 3-3 16,0 0-4-16,0 0-2 0,1 5 3 15,-4 1-4-15,6-1 0 16,3-3-1-16,9-2 0 15,6 6 2-15,6-1 2 16,9 0 1-16,9 0 1 16,6 3-2-16,2 3 1 15,-2-1-2-15,0 3-1 16,-3-2 1-16,-7-1 1 16,-8-4 5-16,-6-1 6 0,-6 0 6 15,-6-5 5-15,-9 0-12 16,-8-3-5-16,-7 1-2 15,0-4-1 1,0-2-5-16,1 0 1 0,5-2-2 16,3-1 0-16,3 0-20 15,9 1-10-15,6-6-22 16,9 0-8-16,6 0-16 16,6-3-19-1,9 1 41-15</inkml:trace>
  <inkml:trace contextRef="#ctx0" brushRef="#br0" timeOffset="266.7352">19894 10308 160 0,'0'-13'60'0,"0"10"-32"0,3-10-26 0,0 10 21 15,-3 3-6 1,3 6-1-16,0-1-3 15,0 8-7-15,0 14 11 0,-3 7 6 16,0 11-5-16,0 3-3 16,0-1-6-16,-3-4-1 15,3-4-5-15,0-7-2 0,0-3 2 16,0-5 2-16,0-3-4 16,3-5-1-16,-3-3-49 15,0-5-21-15,0-2-34 16</inkml:trace>
  <inkml:trace contextRef="#ctx0" brushRef="#br0" timeOffset="452.8788">19760 10560 252 0,'-15'-14'93'0,"18"12"-50"0,-3-12-33 16,3 12 23-16,3-1-9 15,0 0-2-15,9-2-10 16,3 0-3-16,6 0-5 15,9-3-3-15,5 0 0 0,1 0-10 16,0 0-4-16,2 0-44 16,-2 3-18-16,-6 2-40 15</inkml:trace>
  <inkml:trace contextRef="#ctx0" brushRef="#br0" timeOffset="1380.9637">20168 10525 204 0,'-9'21'77'0,"9"-10"-42"0,0 2-30 0,6-5 17 16,0 0 1-16,0 0 6 16,3 3-10-16,3-4-1 15,3 1-10-15,3-5-1 0,2 0 0 16,1-6-3-16,0-2-3 16,-3-1 0-16,0-1 1 15,-3-1 1-15,-3-8 1 16,-6-3 0-16,-6 3 0 0,-3 0-2 15,-6 3-2-15,-9 5-2 16,-3 3-1-16,-3 5-1 16,-6 8 3-16,1 2-2 15,-1 6 1-15,3 3 0 16,3-1 0-16,3 4 6 16,4-1 2-16,5 0-2 15,9 0-1-15,3 0 1 16,6-2 2-16,8-1-3 15,4-2 0-15,6-3 1 16,6-2 0-16,0-6-13 16,-1-2-4-16,1-3-21 0,-3-3-5 15,0-2-15-15,-3-11-4 16,-1-2-11 0,-5-1-30-16,-3-2 27 15,-3 0 139 16,-3-8-13-31,0 13 6 16,-3 3-32-16,3 5-14 16,0 5 8-16,0 6 8 15,0 5-16-15,0 5 6 0,-4 3 1 16,1 2-5-16,-3-2 1 16,0-3-8-16,-3-2-1 0,0-1-4 15,0-2-1-15,0-2 3 16,0-1 1-16,0-5 1 15,3-3 2-15,3-7-3 16,0-4-2-16,0-4-2 16,6-3 0-16,-3 0-7 15,6-3 1-15,-3 5-1 16,3 9-1-16,-3 7 1 16,3 6 0-16,-4 5 3 15,1 5 0-15,-3 3 1 16,-3-3 2-16,-3-2 3 15,0 2 4-15,-3-3-2 16,0-2-2-16,0-2 6 0,0-1 5 16,0-5-4-16,6-3-2 15,3-5-5-15,6-8-4 16,6-2-3-16,3-11-1 16,5 5-1-16,4 5 3 15,0 6-2-15,0 13-1 16,-7 8 5-16,-2 5 1 15,-3 3 6-15,-3 5 3 16,-6-2-4-16,0 2 1 16,-3-2-7-16,-3-3-1 15,0-3 0-15,-3-3 0 16,-1 1-29-16,7-6-13 16,3 1-53-16,6-9-24 15,0-10 9 1</inkml:trace>
  <inkml:trace contextRef="#ctx0" brushRef="#br0" timeOffset="2296.359">21388 10176 160 0,'0'-8'63'0,"3"8"-34"0,0 0-27 0,0 3 12 15,3 5 2 1,0 2 2-16,0 11 13 0,0 8 7 16,-6 16-20-1,0 8 6-15,-3 8 3 0,0-3-11 16,0-2-1-16,0-11-3 0,0-8 0 15,0-8-4-15,0-5-3 16,0-6 0-16,0-2-1 16,3-5 4-16,0-9 3 15,3-7-6-15,3-5-1 16,0-6-2-16,3-8 1 16,3-8-4-16,6 3 0 0,-3 5 1 15,3 6 0 1,0 4 0-16,-1 9 0 15,1 5-3-15,0 11 2 16,3 5 5-16,-6 2 5 16,0 3-1-16,-3 1 1 0,-3-4-5 15,-3 1-1-15,-3-6 1 16,-3 0 0-16,5 0-5 16,1-2-1-1,0-3-24-15,12-14-49 16,3-1-1-16,6-1-5 15,0-6 0-15,-1-2 32 16,1 1 27 0,-6-1 26-16,-3-5 39 15,-6-3 20-15,0 3-6 16,-6 5-1-16,-3 2-23 16,-6 4-8-16,-6 2-15 0,-9 5-6 0,-6 9-1 15,-3 7-4 1,1 5 0-16,5 6 1 0,0 3 0 15,6 2 0-15,6-5 0 16,3-1 0-16,6-4 0 16,6-3 4-16,6-3 5 15,6-5-1-15,3-3 3 16,2-5-4-16,-2-2 1 16,0-9-3-16,-3-2 0 15,-3-6-1-15,-3-2 2 16,-3 0-1-16,0 0 0 15,-3 8-8-15,0-1 0 16,-1 6-1-16,-2 6-1 0,0 4 1 16,0 6 0-16,0 6 3 15,0 1 0-15,0 4 1 16,0-1 0-16,0-2 0 16,0 0 2-16,3 0-1 15,3 0-1-15,3-3-24 16,0-2-11-16,3-3-33 15,0-3-14-15,3-5-28 16</inkml:trace>
  <inkml:trace contextRef="#ctx0" brushRef="#br0" timeOffset="2551.6784">22222 10578 200 0,'3'-18'77'0,"-6"-1"-42"0,-3 3-4 0,3 8 29 15,-3 3-10 1,-3 0-3-16,-3-1-26 0,-3 6-13 15,0 3-5 1,1 2-6-16,-1 6 0 0,3 2-1 0,6 6 3 16,3 4-2-16,9 4-1 15,3-1 3-15,0 1 2 16,0-1 0-16,-1-2-1 16,-2 0 7-16,-3-3 3 15,-6-2 10-15,-3-4 5 16,-2-1-9-16,-7-4-4 15,0-2-10-15,-3-5-1 0,3-3-34 16,0 0-15-16,0 0-108 16</inkml:trace>
  <inkml:trace contextRef="#ctx0" brushRef="#br0" timeOffset="3615.1672">20975 11007 160 0,'0'0'60'0,"0"5"-32"0,9 3-26 0,-6 2 14 0,-3 12-4 16,3 9 3-16,-3 9-2 16,-3 5 0-16,3-3-7 15,0 9 3-15,0-6 3 0,0-6-4 16,0-7 0 0,3-3-2-16,0-10 1 0,0-3 5 15,0-6 4-15,-3-10 3 16,8-8 1-16,1-8-9 15,0-5-4-15,0-5-7 16,3 2-2-16,3 0 1 16,6 6 0-16,0 2-4 15,8 5-1-15,1 6 0 16,-3 7 4-16,0 6-4 16,-3 6 2-16,-4 7 4 15,-8 5 4-15,-6 1 8 16,-9-1 2-16,-3-5 1 0,-11-2 1 15,-7-3-6-15,-6-6-4 16,-3-2-3-16,-5-5-3 16,5-3-4-16,3-3-2 15,3-2-26-15,6-11-11 16,9-5-29-16,12 2-12 16,12-2-10-1</inkml:trace>
  <inkml:trace contextRef="#ctx0" brushRef="#br0" timeOffset="5029.9963">21347 11282 148 0,'21'18'55'0,"-12"-2"-30"0,-1 8-10 0,-2-8 18 16,-3 8-3-16,0 0 0 0,-3-3-6 16,0-3-3-16,0-5-11 15,0-2 5-15,0-3 2 0,0-3 6 16,0-2 3-16,0-3-5 15,0-5 0-15,3-9-10 16,0-9-2-16,3-4-5 16,6-2-3-16,6 3 0 15,0 4-1-15,3 4-5 16,0 5 1-16,-1 5-5 16,1 2-1-16,6 6-26 15,0 3-9-15,-3 0 1 16,-1 2 3-16,-5-2 19 0,0-1 11 15,-3 1 5-15,-3-3 1 16,-3 0 10-16,-3 0 6 16,-6-3 8-16,0 3 3 15,-6 0 0-15,-6 3 1 16,-3 5-11-16,0 2-4 16,0 6-3-16,0 6-1 15,7 4-5-15,2-2 1 16,3-3 0-16,3-3 2 15,9-2 1-15,2-5 3 16,4-3 1-16,3-5 1 16,0-3-2-16,0-6-1 0,0-2-1 15,-3-5 0-15,-3 2 6 16,-4 1 6-16,-2 2 1 16,-3 3-1-16,0 2-11 15,-3 11-9 1,0 0-1-1,0 2 0-15,0 1 3 0,3-3-1 16,0 0-1-16,0 0-28 16,3-3-12-16,-3-2-1 15,6-3 1-15,-3-3 18 16,0-2 11-16,0-3 7 16,0-8 5-16,0 3 2 15,0-6 1-15,0 6 2 0,0 2 3 16,0 11-4-1,0 11 1-15,0 2 3 16,-3-2 4 0,0-1 2-16,0 1-3 0,0-3 0 15,0-3 6-15,-3 1 5 16,0-6 8-16,3-3 4 16,2-2-13-16,1-17-5 15,6 4-6-15,0-1 0 16,3 6-2-16,0 3 0 15,-3-1-6-15,0 8 1 16,0 11 0-16,-3 3 0 16,0 2-3-16,-3 3 2 0,-1 0 1 15,4-3 0-15,0-2-3 16,3-1 0-16,12-2-18 16,0-5-7-16,3-3-14 15,2-3-6-15,1-2 8 16,0-11 4-16,-6-5 21 15,-6 2 10-15,-3 1 22 16,-7 2 10-16,-5 0 8 16,-6 6 3-16,-8 2-7 15,-4 5-4-15,-3 3-13 16,0 11-4-16,0 4-8 16,3 7-2-16,9-4 0 15,3 1 2-15,6-1-1 16,6-2-1-16,9 0 3 15,6-6 0-15,3-2 1 16,5-2 0-16,1-6-7 0,-3-6-2 16,-6-2-18-16,2-2-8 15,-8-11-16-15,-3-8-6 16,-3-3-21 0,-6-8-32-16,0 0 33 15,-3-2 163 16,-3-3-35-31,-3 13-7 16,3 11-33-16,3 11-15 16,0 15 16-16,0 8 11 15,0 14-13-15,0 2 17 0,0 10 6 16,-3 1-11-16,0-8-2 16,0 0-12-16,0-11-5 15,0-5-2-15,6-3 1 0,-6-5 3 16,6-6 2-16,3-4-1 15,3-17-1-15,6-5-10 16,8-2-1-16,-2 8-2 16,6 4 2-16,-3 9 1 15,-1 8 1-15,1 18 4 16,-3 5 2-16,-6 1 4 16,0-1 1-16,-6 6-8 15,-3-6-1-15,0 1-9 16,2-11-3-16,1-3-100 15</inkml:trace>
  <inkml:trace contextRef="#ctx0" brushRef="#br0" timeOffset="7941.2234">17412 5239 52 0,'-3'-3'22'16,"6"8"-12"-16,-6-5-8 0,3 0 6 0,3 6 4 15,0 4 3-15,0 9 9 16,3 5 7-16,0 10-3 16,0 14 0-16,-6 7-4 15,6 1-1-15,-3-3-3 16,-1-6-3-16,-2-4-9 15,0-9-3-15,0-8 1 0,3-7 3 16,-3-3 2-16,0-6 6 16,0-4 3-16,0-6-8 15,0-6-4-15,0-7-5 0,0-8 0 16,6-5-4 0,0-3 0-16,3-3 1 15,3 0 0-15,3 0-5 16,6 8 1-16,0 3 0 0,3 8-1 15,-1 8 1-15,1 10 0 16,0 8 3-16,-3 6 2 16,-9 10 2-16,-6 5 1 15,-6 1 2-15,-6-1 3 16,-3-2 0-16,-3-3 0 16,0-5-3-16,-6-6 1 15,-3-2-4-15,3-5 0 16,1-6-8-16,-1 0-4 15,3-5-24-15,6-5-9 16,3-6-22-16,6-2-8 0,6-5-7 31</inkml:trace>
  <inkml:trace contextRef="#ctx0" brushRef="#br0" timeOffset="8571.1532">17781 5511 148 0,'12'21'55'0,"-6"-5"-30"0,6 16-12 16,-3-16 17-16,-3 2-9 16,-1 6-1-16,1-3-6 0,-3-2 1 15,0-3-8-15,-3-6 0 0,3 1 0 16,0-6 10-16,-3-5 4 16,-3-2-3-1,0-9 0-15,6-10-8 16,-3-3-2-16,3-5-4 15,3 0-3-15,0 0-3 0,3 5 1 16,3 3-4-16,0 5 1 16,6 3 2-16,3 5 3 15,5 0-38-15,-2 0-14 16,0 3-17-16,0-1-6 16,-6 1 10-1,-3 0 6-15,-3-1 35 0,-4 4 44 16,-2-1 22-16,-6 3-1 15,-3 3 1 1,-3 5-16-16,-2 5-7 16,-4 5-7-16,-3 9-1 0,3 5-7 15,3-1 4-15,3 1 1 0,0-3-1 16,9-5 0-16,0-5-3 16,6-4-1-16,0-4-1 15,3-6 2-15,0-7-1 16,0-4 2-16,-1-9-4 15,1-7 0-15,-3 1-1 16,-3 0 1-16,0 5 2 16,-3 3 4-16,0 2 0 15,-3 6 2-15,0 5-8 16,0 11-4-16,0 10-5 16,0 3 1-16,0-1 3 15,3 1 3-15,0 0 0 0,0 0 2 16,0-6-13-16,0-2-6 15,0-5-35 1,0-3-15-16,3-16-67 16,0-5 58-1</inkml:trace>
  <inkml:trace contextRef="#ctx0" brushRef="#br0" timeOffset="8886.0763">18239 5527 124 0,'6'0'46'0,"-3"3"-24"0,9 5-19 0,-6-3 12 0,-3 3 4 15,0 3 3 1,0 2 0-16,-3 3 1 0,0-3-13 16,0 0-1-16,0-5-2 0,0-3 3 15,0 1 1 1,0-14-1-16,6-3 1 0,3-5-8 16,0-5-2-16,3-3-1 15,3 0 2-15,2 3-1 16,1 3 2-16,0 5-2 15,6 7-1-15,-3 6 3 16,-3 6 0-16,-3 4 1 16,-1 3 2-16,-2 3-3 15,0 0 0-15,-3-3-1 16,0 3 1-16,0-11-29 16,0 1-11-16,3-6-24 15,3-6-51 1,3-4 18-16</inkml:trace>
  <inkml:trace contextRef="#ctx0" brushRef="#br0" timeOffset="9113.2673">18721 5390 136 0,'-3'-14'52'0,"-8"14"-28"0,-1 3-6 0,6 2 20 16,-3 3-10-16,-6 3-1 16,-3 5-14-16,0 7-3 15,3 4-6-15,3-1-5 0,6 9-2 16,6-3 2-16,9-6 0 0,6-2 3 15,3-6 1 1,9-4-1-16,0-6-2 0,2-8 1 16,1-14 1-1,-3-4-21-15,0-6-9 16,-6-3-24-16,-4-4-49 16,-5-6 14-16</inkml:trace>
  <inkml:trace contextRef="#ctx0" brushRef="#br0" timeOffset="9440.9428">18829 5133 156 0,'-3'-3'60'0,"9"9"-32"0,0 12-35 16,-3-2 10-16,2 10 6 15,1 11 3-15,0 6 14 16,3 4 6-16,-3 4-16 16,-3 2 4-16,0-6 3 0,-3-4-10 15,3-12-4-15,0-4-4 0,-3-9 1 16,3-4 1-16,-3-14 1 15,6-11-4-15,9-8-3 16,0-7 0-16,3-3-1 16,3 5-3-16,-1 3 2 15,4 5-4-15,0 8 1 16,0 11 6-16,0 13 4 16,-4 7 5-16,-2 12 4 15,-3-1-6-15,-3 1-1 16,-3-9-2-16,6 1-26 15,-3-6-15-15,-3-5-179 32,0-14 99-32</inkml:trace>
  <inkml:trace contextRef="#ctx0" brushRef="#br0" timeOffset="10389.6513">16805 5099 140 0,'-3'-6'52'0,"6"9"-28"0,0 2-26 16,0-2 9-16,2 2-5 16,1 3-2-16,3 3 1 15,0 2-1-15,3 5 0 16,-3 1 2-16,3-6 1 0,3 0 1 16,0-2 0-16,0 0-16 15,-3-4-6-15,-1-1-44 16</inkml:trace>
  <inkml:trace contextRef="#ctx0" brushRef="#br0" timeOffset="10554.0201">16965 5056 124 0,'-6'-10'49'0,"0"10"-26"0,6 0-20 0,0 0 8 16,6 8-8-1,3 5-3-15,0 3-3 16,3 0 2-16,3 2 2 0,3 1 2 15,3-1-6-15,2-2 0 16,4-3-54 0</inkml:trace>
  <inkml:trace contextRef="#ctx0" brushRef="#br0" timeOffset="11155.9409">19245 4903 132 0,'-3'-3'52'0,"3"14"-28"0,0-6-15 16,0-5 14-16,0 8 0 15,0 2 1-15,-9 4-9 16,0-1-4-16,-2 8-6 16,-1-2-4-16,3 2 2 0,0-3-4 15,0-2-2-15,3-3-56 16,0-2-53-1,3-3 28-15</inkml:trace>
  <inkml:trace contextRef="#ctx0" brushRef="#br0" timeOffset="11332.1764">19388 4911 192 0,'-3'10'71'0,"3"-7"-38"0,0 7-39 0,0-4 12 16,-6 2 7-16,-3 5 6 15,0 8-7-15,0-2-2 16,4-1-6-16,-1 1-3 0,3-3 2 16,0-3-26-16,0-3-12 15</inkml:trace>
  <inkml:trace contextRef="#ctx0" brushRef="#br0" timeOffset="12507.5405">18983 10038 88 0,'-6'-18'35'0,"6"20"-18"0,0-2-16 0,0 0 11 15,0 0 1-15,6 11 2 16,0 2 5-16,3 3 2 16,0 3-9-16,0 2-5 15,3 0-5-15,-3-3 0 16,3 1-2-16,-3-3-1 0,0 2-15 16,-3-10-60-1</inkml:trace>
  <inkml:trace contextRef="#ctx0" brushRef="#br0" timeOffset="12657.3026">19052 10057 132 0,'0'0'49'0,"0"2"-26"0,6 1-27 16,0 0 8-16,0 7-4 16,3 1 2-16,0 5 1 15,2 0 3-15,1 0-3 16,3-1-2-16,9 4 2 0,0-8-64 15</inkml:trace>
  <inkml:trace contextRef="#ctx0" brushRef="#br0" timeOffset="13286.9325">20942 10025 152 0,'-3'0'57'0,"3"0"-30"0,0 3-23 0,3 5 13 15,-3 0 1-15,0 5 3 16,-3 0-5-16,0 3-1 16,-3 0-9-16,0 0-4 0,0 0 1 15,0-1-4-15,0-4 0 16,0-3-41-16,0 0-19 15</inkml:trace>
  <inkml:trace contextRef="#ctx0" brushRef="#br0" timeOffset="13451.2816">21106 9991 192 0,'-6'5'74'0,"6"3"-40"0,-3 8-40 0,0-6 12 0,-3 9-6 16,0-1 2-16,-3 4-1 0,3-1-1 16,0-3-83-1,0 1-36-15</inkml:trace>
  <inkml:trace contextRef="#ctx0" brushRef="#br0" timeOffset="14083.3366">20588 10948 224 0,'-6'-2'85'0,"9"2"-46"0,3 5-46 0,-3 3 14 0,3 3-7 16,0 2 2-1,0 3-1-15,3 0-1 0,-1-1 1 16,1-1-1-16,0-1 0 0,0-5-33 16,-3-3-15-16,0-2-40 15</inkml:trace>
  <inkml:trace contextRef="#ctx0" brushRef="#br0" timeOffset="14229.9257">20662 10901 200 0,'-3'-3'74'0,"6"3"-40"0,0 3-33 16,3-1 16-16,-3 4-9 0,6 4 0 16,0 12-4-1,3-4-1-15,0 1-1 16,6-1-4-16,2-2-1 0,1-3-93 16</inkml:trace>
  <inkml:trace contextRef="#ctx0" brushRef="#br0" timeOffset="16212.9091">22909 11329 148 0,'0'0'57'0,"6"3"-30"0,0 0-16 0,-3-1 18 16,3 1-8-16,0 0 0 15,3-1-3-15,6 1-2 16,0 0-8-16,3-3-3 0,0-3 1 0,-3 0-1 16,-1-2 0-16,-2 0-1 15,0-3 0-15,-3 0-2 16,-3 0 1-16,-3 0 0 15,-3 0 1-15,-3 3-2 16,-9-1-2-16,-6 4 3 16,-2 2 0-16,-1 2-4 15,0 6-1-15,3 3 5 16,0 2 3-16,3 6 1 16,3 5 1-16,3-1 4 15,6 1 3-15,6-3-6 16,3 1-3-16,3-1-6 0,3-3-2 15,9-5-2-15,6-2 3 16,0-6-27-16,2-5-10 16,1-5-34-16,-3-3-12 15,3-13-5 1</inkml:trace>
  <inkml:trace contextRef="#ctx0" brushRef="#br0" timeOffset="16483.7456">23302 11255 248 0,'-26'-8'93'0,"26"6"-50"0,-6-1-26 0,0 6 27 16,-3-1-19-16,0 1-6 16,-3 2-14-16,9 1-5 0,-3 4-1 15,3 3-5-15,3 3 2 0,3 8 0 16,6 5-1 0,3-2 4-16,-3 2 2 15,0-3 6-15,-6-2 4 0,-6-5 2 16,-6-3 3-16,3-3-3 15,-9-3 0-15,0 1-7 16,-3-6-2-16,0-2-9 16,3-3-2-16,1-3-23 15,2-2-10-15,3-3-28 16,9-3-10-16,0-10-33 16</inkml:trace>
  <inkml:trace contextRef="#ctx0" brushRef="#br0" timeOffset="16737.4412">23463 10859 200 0,'15'2'74'0,"-15"3"-40"0,0 6-22 0,0-3 21 16,-3 13-10-16,0 6-1 16,-3-4-15-16,3 1-7 15,-3 0 0-15,6-3-17 0,0-2-5 16,0-6-33-16,0-5-13 0,0-3-17 16</inkml:trace>
  <inkml:trace contextRef="#ctx0" brushRef="#br0" timeOffset="16887.6652">23579 10872 220 0,'0'0'82'0,"0"5"-44"0,0 3-49 15,6-3 13-15,-3 8 2 16,3 14 7-16,-3-6-5 16,0 0-3-16,0-2-2 15,0-3-34-15,0-3-13 0,-3-5-43 16</inkml:trace>
  <inkml:trace contextRef="#ctx0" brushRef="#br0" timeOffset="18809.4695">19751 5093 108 0,'-6'-2'44'0,"9"4"-24"0,0 6-17 0,0 0 10 16,3 16 7-16,0 8 5 16,0 7-5-16,0 6 1 15,-3 3-1-15,3-3 0 16,-6-3-11-16,0-2 3 0,0-8 4 16,0-8-6-16,0-6-3 15,0-5 0-15,0-2 0 0,0-8 1 16,0-9 0-16,3-4-4 15,0-6-3 1,3-5-7-16,3-3-1 16,3 0 1-16,0 0 3 0,0 8 0 15,0 3 1-15,-1 5 2 16,4 3 0-16,3 7 0 16,0 6 2-16,0 3 1 15,-3 5 1-15,-3 2 0 16,0 6 2-16,-3-3-5 15,-1-2-1-15,-2-3-20 16,0-3-7-16,0-5-76 16</inkml:trace>
  <inkml:trace contextRef="#ctx0" brushRef="#br0" timeOffset="19198.2843">20189 5321 164 0,'-6'-3'63'0,"6"6"-34"0,-6-1-16 16,3 4 17-16,-3-1-11 0,-3 6-3 16,-3 4-5-16,-3 4-2 15,3 5-5-15,4 5-3 0,2-3 0 16,6-2-4-16,6-3 0 16,2-2 2-16,4-6 2 15,0-8 4-15,3-5 2 16,0-5-3-16,0-5-1 15,-3-6-1-15,0 0 1 16,-3 0-2-16,-3-3-1 16,-3-2 3-16,-3 8 0 15,3 0 3-15,-3 7 1 0,3 4-1 16,-3 2-1-16,0 8-1 16,3 8 2-16,-3-1 1 15,2 1 1-15,1 0-7 16,3 0 0-16,3-5-1 15,0-3 0-15,3-3-29 16,3-5-13-16,0-3-53 16,0-5-40-16,3-2 56 15</inkml:trace>
  <inkml:trace contextRef="#ctx0" brushRef="#br0" timeOffset="19493.2025">20430 5257 216 0,'-12'-5'82'0,"9"8"-44"0,0-1-36 0,0 1 19 16,0 2-9-16,-3 3-2 15,0 0-8-15,0 3-3 16,0-1 0-16,3 6 0 0,0 0 1 16,3 0-3-16,3-3 2 15,3 0-1-15,0 3-2 16,3 0 3-16,0 3 2 15,0-1 6-15,-3 1 6 0,-3-1 6 16,-3 1 3-16,-6-1-5 16,-3-2-2-1,0 3-12-15,0-4-3 0,0 7-56 16,3-1-25-16</inkml:trace>
  <inkml:trace contextRef="#ctx0" brushRef="#br0" timeOffset="21139.1253">18141 6085 140 0,'0'-15'52'0,"0"15"-28"0,0 0-11 0,0 0 19 15,0 0-3-15,-3 0 1 16,0 0-9-16,-3 7-2 15,-3 1-11-15,0 3 1 0,0 0 4 16,-3-3-3-16,1-1 2 16,2 1-14-16,0 0-3 15,3 3 2-15,6-3 3 16,6 0-4-16,3 2 1 0,2 1 1 16,4 5 1-16,3-3-2 15,0 3 2-15,-3-3 1 16,-3 0 0-16,-3-2 2 15,-6 0 3-15,-3-1 7 16,-6-2 4-16,-3 0-8 16,-6 0-2-16,0 0-4 15,0-3 1-15,-3-2-2 16,4-3-1-16,-4 0-24 16,6-3-9-16,0 1-29 15,12-1-12-15,0-5-13 16</inkml:trace>
  <inkml:trace contextRef="#ctx0" brushRef="#br0" timeOffset="21413.7432">18364 5837 168 0,'-6'13'66'0,"9"-2"-36"0,-3 15-24 0,0-7 15 16,0 7 0-16,0 14 2 0,0 2-8 15,0 3-2-15,0 0-7 16,3 0-2-16,0-5 2 16,0-3-3-16,3-6 0 0,-3-4-10 15,0-9-5-15,-3-2-60 16,-3-5-58-1,0-6 36-15</inkml:trace>
  <inkml:trace contextRef="#ctx0" brushRef="#br0" timeOffset="21918.4652">18242 6146 236 0,'-21'-2'90'0,"24"2"-48"0,0-3-51 15,6 3 12-15,6-5-2 0,3-1 3 16,3 1-3-16,3 0-1 16,2 0 0-16,4 2-18 0,3 3-8 15,-3 0-30 1,-3 0-24-16,-7 3 36 16,-2-1 25-16,-3 3 16 15,-3 1 30-15,-3 2 14 16,0-3-7-16,0 0-5 15,0 1-10-15,0-1-4 16,0-2-9-16,0-1 3 0,-1-2 1 16,1-2 3-16,0-1 3 15,0 0-7-15,-3-2-3 16,0 0-1-16,-3-1 1 16,-3 1-3-16,-3 0-2 0,-3-6 2 15,-3 3 0-15,0 0-4 16,-3 3 1-16,1 10 0 15,-4 1 0-15,-3 2 0 16,3 2 0-16,-6 3-3 16,6 1 2-16,0 1 3 15,6 1 1-15,9 3 1 16,6 2 0-16,0-2-2 16,3-4-2-16,3-1 1 15,3-4-1-15,0-2 6 16,3-3 4-16,-3-2-19 15,-1 0-5-15,-2-3-34 0,0 0-11 16,-3-6-12 0</inkml:trace>
  <inkml:trace contextRef="#ctx0" brushRef="#br0" timeOffset="22040.4574">18665 6178 144 0,'3'3'55'0,"0"-1"-30"0,3 6-23 0,-3-2 14 16,0 1 1-16,0 7 4 16</inkml:trace>
  <inkml:trace contextRef="#ctx0" brushRef="#br0" timeOffset="22395.7899">18689 6247 305 0,'0'13'16'0,"0"-2"-2"16,0-3-8-16,0 0-2 0,0-3 0 16,0-5 0-16,6-13-2 15,0-3-10 1,6-3-3-16,-1 1 4 15,1 2 1-15,0 5 1 16,0 1 1-16,0 7 3 16,0 3 0-16,-3 5 7 15,3 3 4-15,-6 0 1 16,0 0 1-16,-3 3 7 16,-3-3-11-1,3-3-1-15,-3-5-1 16,3-3 1-16,3 1-3 0,0-9-3 15,2 0 0-15,4-4-1 16,-3 4-3-16,6 3 0 16,0 5 2-16,3 3 0 15,-3 6 1-15,0 2 2 16,-3 0-1-16,0 5-1 16,-4 0 1-16,1 3 1 15,0-3-21-15,-3-2-9 16</inkml:trace>
  <inkml:trace contextRef="#ctx0" brushRef="#br0" timeOffset="22621.7641">19031 5858 188 0,'0'0'71'0,"3"5"-38"0,3 3-39 16,-3 0 14-16,0 8-1 16,3 0 4-16,0 0-6 15,0 0-3-15,0-1-1 16,0-1-6-16,-3-4-1 0,0-4-37 16,0-4-60-16,0-4 12 15</inkml:trace>
  <inkml:trace contextRef="#ctx0" brushRef="#br0" timeOffset="22757.7666">19108 5855 176 0,'0'-2'68'0,"3"4"-36"0,3-2-31 15,0 3 14-15,0 2-6 0,6 3 0 16,0 0-5-16,6 5-3 16,-3-2 0-16,0-1-30 0,-3-2-10 15,-1-2-41 1</inkml:trace>
  <inkml:trace contextRef="#ctx0" brushRef="#br0" timeOffset="23311.4174">17799 5821 160 0,'-15'2'63'0,"12"12"-34"0,0 2-34 0,3-8 10 0,-3 7-5 15,0 7 2-15,0-1-3 16,0 0 0-1,0-3 1-15,0 6 0 0,0-5 2 0,3-3-36 16,0-6-52 0</inkml:trace>
  <inkml:trace contextRef="#ctx0" brushRef="#br0" timeOffset="23463.4105">17891 5861 160 0,'0'0'63'0,"0"5"-34"0,-3 8-34 0,3 0 10 16,-3 3-5 0,3 3 0-16,-3-1-20 15,3 1-9-15,-3 7-34 16,3-5-14-16</inkml:trace>
  <inkml:trace contextRef="#ctx0" brushRef="#br0" timeOffset="24603.76">19674 5998 140 0,'-3'-5'52'0,"0"5"-28"0,-18 0-17 0,12 0 13 16,-3 5-6-16,-3 3 2 15,1 13-9-15,-7 3-2 16,6 2-3-16,3-2 1 0,3 0 2 15,6 0 2-15,3 0 1 16,3-3-4-16,3-5-3 16,6-3 2-16,3-8 2 0,9-5 0 15,-7-2 0-15,1-9-1 16,-3 0 2-16,-3-2-3 16,-3-3-2-16,-3-5 0 15,-3 3 1-15,0 2 8 16,-3 5 3-16,0 6-4 15,0 2-1-15,3 9-11 16,3 2 2-16,3 5-1 16,0 3 2-16,0 0 0 15,3-1-5 1,-1-1 1-16,4-4-36 16,-3-5-13-16</inkml:trace>
  <inkml:trace contextRef="#ctx0" brushRef="#br0" timeOffset="24949.0683">19885 6059 128 0,'0'50'49'0,"3"-39"-26"0,0 2-5 0,-3-5 18 15,0 0-12-15,0 0-1 16,0 0-11-16,0-3-3 0,0-5-5 15,0 0 4-15,3-3 2 16,0-2 1-16,0-5 1 0,0-9-6 16,3-5-2-16,3 3 0 15,0 3 0-15,3 4 6 16,0 4 4-16,0 4-14 16,3 4-6-16,-1 15 10 15,1 3 7-15,3 0-8 16,-3 2 0-16,6-2-8 15,-3-3 1-15,3-2-36 16,-1-3-13-16,1-5-19 16,0-3-39-16,0-6 31 15</inkml:trace>
  <inkml:trace contextRef="#ctx0" brushRef="#br0" timeOffset="25310.6265">20320 5988 156 0,'-24'2'57'0,"3"3"-30"0,6 6-14 0,9 5 17 16,0 2-15-16,-2 6-3 16,5 0-6-16,0 0 1 15,3 0-4-15,6-6 0 0,-1 1 3 16,7-6-5-16,6-5-1 16,-3-5 6-16,0-6 4 15,-3-5-1-15,0-8 0 16,-3-16-8-16,-3 1 0 0,-3-4-8 15,-3-2 0 1,-6-5 3-16,-6-3 2 0,-3 5 4 16,3 6 1-16,0 7 16 15,3 9 10-15,0 7-17 16,3 6-9-16,6 10-7 16,6 14-3-16,9 7 6 15,0 9 2-15,3 10 1 16,6-6 1-16,-1 1-2 15,7-6-1-15,0-5-17 16,3-7-9-16,-6-7-83 16</inkml:trace>
  <inkml:trace contextRef="#ctx0" brushRef="#br0" timeOffset="26812.048">18361 6665 140 0,'-3'-8'55'0,"0"8"-30"0,-3 0-10 0,3 0 20 16,-3 0-8-16,-5 3-1 16,-1 2-11-16,-6 5-4 15,0-2-6-15,3 6-4 0,3-4 2 16,3 1-4-16,3-3 0 15,6 0-4-15,9 2 1 16,6-2 0-16,0 5-1 0,3 1 1 16,-3-1 0-16,-3 3 14 15,-3-3 5-15,-6 0 15 16,-3 0 6-16,-3-2-15 16,-9-3-4-16,-6 0-11 15,0-3-4-15,3-2-6 16,0-3-2-16,0 0-19 15,3-3-7-15,3-2-27 16,3-3-13-16,3 0-21 16</inkml:trace>
  <inkml:trace contextRef="#ctx0" brushRef="#br0" timeOffset="27294.2691">18424 6734 124 0,'-3'16'49'0,"6"-11"-26"0,-3 5-14 0,0-2 16 15,3 3-5-15,-3 0 0 16,0 4-7-16,0-4 0 16,0 0-8-16,0-4-3 0,0 1-1 15,-3-2 1-15,3-4 3 16,-3-2-2-16,6-2-2 15,-3-4 0-15,3-4-1 0,0-3-11 16,0-3-3-16,6-5 7 16,0-1 3-1,5 4 1-15,-2 10 2 16,0 5 1-16,-3 9 0 16,0-1 4-16,0 3 5 0,-3 2 1 15,0 1 4-15,0 0 2 16,-3-3-1-16,0 2-7 15,-3-5-3-15,3-2-3 16,-3-3 1-16,3-3 0 16,3-2 1-16,3-3-5 15,0 3 1-15,0 0 0 16,0 2 0-16,2 3 0 16,-2 0 0-16,3 5-3 15,-3 3 0-15,0 3-1 0,0-3 3 16,0 0-31-16,6 0-11 15,6-6-46 1</inkml:trace>
  <inkml:trace contextRef="#ctx0" brushRef="#br0" timeOffset="27651.7969">18826 6681 184 0,'-12'5'71'0,"3"-8"-38"0,-3 19-30 0,9-5 15 15,-3-1-3-15,-6 4 4 16,3 4-7-16,0 1-2 16,3 2-5-16,9 0-6 0,3-5-2 15,0-3 2-15,3-2 0 0,0-3 1 16,3-6 2-16,3-4-3 16,-3-6-2-16,-3-3-7 15,0 1-2-15,-4-4 5 16,1 4 1-16,0-1 4 15,-3 3 3-15,3 3-2 16,-3 2 0-16,0 6 5 16,3 5 2-16,0 5-2 15,0 0-1-15,0 1-1 16,3-1 1-16,0-3-2 16,0-2 2-16,-3-2-26 15,9-6-65 1,-3-8-26-1,0-6 40-15</inkml:trace>
  <inkml:trace contextRef="#ctx0" brushRef="#br0" timeOffset="27863.6706">18980 6480 160 0,'0'21'63'0,"6"5"-34"0,-3 3-25 0,0-13 13 16,0 5 3-16,0 14 4 15,0-1-8-15,0-2-2 16,0 0-8-16,0-3-6 0,3-5-3 16,-3-1-1-16,0-7 3 15,0-5-29-15,3-8-9 0,0-6-12 32,0-8-39-32,0-10 14 15</inkml:trace>
  <inkml:trace contextRef="#ctx0" brushRef="#br0" timeOffset="28029.9861">19085 6445 184 0,'0'3'71'0,"3"2"-38"0,3 3-28 15,-3 5 17-15,2 11-6 16,1 3 1-16,-3 2-5 16,0 10-2-16,0-2-6 15,0-2-5-15,3-3 0 0,3-6-28 16,0-2-13-16,6-8-51 15</inkml:trace>
  <inkml:trace contextRef="#ctx0" brushRef="#br0" timeOffset="28133.1684">19317 6683 208 0,'6'0'77'0,"0"14"-42"0,0-9-39 0,-3-8 15 15</inkml:trace>
  <inkml:trace contextRef="#ctx0" brushRef="#br0" timeOffset="28371.5861">19350 6691 356 0,'8'-5'22'0,"1"-3"-10"16,-3-2-7-16,0 2-2 15,-3 0-2-15,-9-3 2 16,0 3-2-16,-3 0-1 16,-2 6-4-16,-4-1-2 0,0 8 3 15,0 3 1-15,0 3 4 16,3 5 1-16,3 2-1 15,3 1-2-15,6-1 3 16,3 3 2-16,6 0-2 16,0-2 0-16,6-3-1 15,3 0-2-15,6-8-10 16,-4-3-4-16,1-5-28 16,-3-5-13-16,0-1-40 15</inkml:trace>
  <inkml:trace contextRef="#ctx0" brushRef="#br0" timeOffset="28597.7875">19489 6670 104 0,'0'3'41'0,"3"15"-22"0,0-4 2 15,0-4 17-15,0-2-3 16,0 3 2-16,-3-3-12 0,0 0-3 16,0-3-13-16,0 0 6 0,0-2 2 15,0-3 4-15,0 0 4 16,0-3-7-16,3 0-3 15,3-4-8-15,3-9-5 16,3-3-4-16,6 3-1 0,6 0-1 16,5 3 3-16,-5 3-40 15,0 4-17-15,-3 6-56 32</inkml:trace>
  <inkml:trace contextRef="#ctx0" brushRef="#br0" timeOffset="29303.7214">18724 7030 160 0,'-3'13'60'0,"21"11"-32"0,-9 5-20 16,-3-8 18-16,0 8-4 15,-3 6 1-15,0 2 5 16,0 0 5-16,-3 3-18 16,0-11-4-16,0-6-3 0,0-4-4 15,0-3-1-15,0-6-1 16,0-2 1-16,3-13 7 16,3-5-8-1,0-4-3-15,9-2-2 0,-3-2 2 16,6 2-2-1,5 5-1-15,1 4 3 16,0 4 0-16,-3 3 3 0,-3 5 1 16,-6 0 14-1,-3 3 6-15,-3 0 4 16,-3 0 1-16,-21 5-11 16,-3 6-14-16,0-3-4 15,-3-3-14-15,0-5-6 16,-2 0-15-16,5-11-5 15,0 1-22-15,21-14-76 32</inkml:trace>
  <inkml:trace contextRef="#ctx0" brushRef="#br0" timeOffset="29409.7485">19025 7247 184 0,'3'13'71'0,"3"0"-38"0,3 6-30 15,-3-11 17-15,0 2 3 16,-3 1 6-16</inkml:trace>
  <inkml:trace contextRef="#ctx0" brushRef="#br0" timeOffset="29602.0291">19064 7340 393 0,'3'13'15'0,"0"-11"-7"0,-3-2 6 16,0 0 5-16,0 0-4 16,0-2 2-16,-3-4-8 0,3-1-3 15,0-1-6 1,3-3 0-16,0 0-2 15,3 1 0-15,3-1-14 0,0 3-4 16,8 0-19-16,7 3-5 16,0 0-10-16,-3-3-4 15,0 3-1 1,-1-1-28-16,-2 4 22 16</inkml:trace>
  <inkml:trace contextRef="#ctx0" brushRef="#br0" timeOffset="29919.0228">19293 7220 196 0,'-9'3'74'0,"0"2"-40"0,0 6-29 0,6-3 19 16,-3 5-6-16,0 0 1 16,3 3-6-16,0 0-3 15,0 3-5-15,3 4 3 0,3-4 2 16,3-3-3-16,0-6-2 16,3-2-2-16,0-8 0 15,3-8 0-15,-3 1 3 16,0-4-5-16,-3-2-1 15,0-1 0-15,0 1 2 0,-3 3 1 16,0 2 3-16,0 2 3 16,-3 4 2-16,0 2-8 15,3 5-3-15,-3 0-1 16,3 3 2-16,0 0 0 16,6 5-1-16,-1-2-10 15,-2-3-4-15,6-3-57 16,0-13-43-1,0-2 11 1</inkml:trace>
  <inkml:trace contextRef="#ctx0" brushRef="#br0" timeOffset="30177.0334">19460 7260 168 0,'0'5'63'0,"3"3"-34"0,-3 8-16 0,0-8 17 15,0 3-2-15,0-3 3 16,-3 0-15-16,3 0-4 15,0-3-8-15,0-2-1 0,0-3 1 16,0-3 13 0,3-2-9-16,3-1-4 15,3 1-2-15,-1 0 0 0,1 2-3 16,0 3 0-16,3 3 1 16,-3 5 0-1,0 0 0-15,3 5 0 16,0-3-9-16,3-2-2 0,9-8-34 15,-1-5-13-15,1-3-43 16</inkml:trace>
  <inkml:trace contextRef="#ctx0" brushRef="#br0" timeOffset="30401.8187">19772 7181 164 0,'-15'10'63'0,"3"-4"-34"0,-2 4-12 16,8-2 20-16,0 5-10 15,0 3-3-15,0 5-8 16,3-2-2-16,3 2-8 16,3-2-4-16,3 2 1 0,6-3-2 0,2-4-1 15,1-9-2-15,3-2 1 16,6-11-17-16,-3-6-5 16,-3-2-13-16,-3-2-5 15,-4-3-14 1,1 0-38-16,-3-14 18 15</inkml:trace>
  <inkml:trace contextRef="#ctx0" brushRef="#br0" timeOffset="30698.0566">19856 7038 140 0,'-3'-11'55'0,"14"14"-30"0,-16 0-25 0,10 2 13 16,1 6 0-16,0 2 4 16,-3 11 6-16,0 5 6 15,-3 2-16-15,0 1 8 0,-6-3 6 16,0-2-9-16,3-1-2 0,0-7-9 15,0-6-3-15,1-2 0 16,2-4 0-16,5-4-11 16,1-3-5-16,0-5 8 15,3 0 6-15,3-1-5 16,0 1 1-16,0 2 4 16,3 3 4-16,0 3-3 15,-3 2 0-15,0 1-1 16,-1 1-2-16,-2 1-6 15,0-2-1-15,0-1-26 16,0-2-10-16,3-3-20 16,0-3-48-1,6-5 23-15</inkml:trace>
  <inkml:trace contextRef="#ctx0" brushRef="#br0" timeOffset="31014.8041">20168 7247 160 0,'6'-5'63'0,"0"5"-34"0,6 0-23 0,-6 0 15 16,0 0-5-16,3 0 3 15,0-3-6-15,0 0 0 16,0 1-8-16,2-1-1 0,1-2 2 16,-3-1 3-16,-3 1 2 15,-9-5-3 1,-3 2 0-16,-6 0-1 16,0 2-3-16,-2 4-3 15,-4 2 4-15,0 2 4 16,-3 4-3-16,3 2-1 15,3 2 0-15,3 1-1 0,3 2 0 16,6 3 0-16,9 2-5 16,3-2 1-16,3 0-2 15,3-3 0 1,3-5-14-16,0 0-4 0,6-5-25 16,5-3-12-16,-2-3-2 15,-3-5-40 1,0-2 18-16</inkml:trace>
  <inkml:trace contextRef="#ctx0" brushRef="#br0" timeOffset="31058.8193">20424 7194 256 0,'-3'-8'96'0,"3"-5"-52"0,-3 5-25 0,3 8 29 15</inkml:trace>
  <inkml:trace contextRef="#ctx0" brushRef="#br0" timeOffset="31253.5569">20418 7170 492 0,'0'6'9'16,"0"1"-6"-16,3 1-5 0,0 3 0 15,0 2 2 1,0 3 2-16,-3 0 8 0,0 2 3 15,-3-2 5-15,0 0 1 16,-3-3-6-16,0-2-3 16,-3-3-3-16,0-3-2 15,0-2-10-15,0 0-2 16,-5-3-29-16,2-3-12 16,3-2-28-16,-6-3-12 15,3-3-28 1</inkml:trace>
  <inkml:trace contextRef="#ctx0" brushRef="#br0" timeOffset="31511.0745">20522 6842 228 0,'12'0'85'0,"-12"3"-46"0,6 5-35 16,-3-3 21-16,6 3-7 15,-3 3-1-15,0 4-12 16,-3-1-2-16,3 4-3 16,0-2-20-16,0-3-9 0,3-2-32 15,-3-3-11-15,0-14-13 16</inkml:trace>
  <inkml:trace contextRef="#ctx0" brushRef="#br0" timeOffset="31631.1303">20668 6837 208 0,'3'2'79'0,"0"6"-42"0,6 0-41 0,-6-2 15 16,3-1-13-16,0 0-3 15,6 1-85-15,0-6-38 16</inkml:trace>
  <inkml:trace contextRef="#ctx0" brushRef="#br0" timeOffset="32232.4788">18522 6924 140 0,'0'-18'52'0,"0"18"-28"0,0 18-8 15,0-13 18-15</inkml:trace>
  <inkml:trace contextRef="#ctx0" brushRef="#br0" timeOffset="32336.5506">18516 6951 313 0,'-6'21'24'15,"-6"-5"-13"-15,0 0-8 0,3-1 0 16,0 1-20-16,3-2-6 16,1-4-56-1,2-2-40-15,0-5 51 16</inkml:trace>
  <inkml:trace contextRef="#ctx0" brushRef="#br0" timeOffset="32488.4775">18593 6911 228 0,'0'0'85'0,"0"3"-46"0,3-1-46 16,-3 17 11-16,0-1 0 0,-3 1-5 15,0-1 1-15,1 1 0 16,2-3-29-16,0-3-10 0,2-2-49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20B9D0E-9E56-4B2B-9B63-6EAF06E60A75}" type="slidenum">
              <a:rPr lang="en-US" smtClean="0"/>
              <a:t>‹#›</a:t>
            </a:fld>
            <a:endParaRPr lang="en-US"/>
          </a:p>
        </p:txBody>
      </p:sp>
    </p:spTree>
    <p:extLst>
      <p:ext uri="{BB962C8B-B14F-4D97-AF65-F5344CB8AC3E}">
        <p14:creationId xmlns:p14="http://schemas.microsoft.com/office/powerpoint/2010/main" val="190192025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144955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4281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8875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a:t>
            </a:fld>
            <a:endParaRPr lang="en-US"/>
          </a:p>
        </p:txBody>
      </p:sp>
    </p:spTree>
    <p:extLst>
      <p:ext uri="{BB962C8B-B14F-4D97-AF65-F5344CB8AC3E}">
        <p14:creationId xmlns:p14="http://schemas.microsoft.com/office/powerpoint/2010/main" val="10233745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34F964E-4FA5-41D3-B29D-50E632F9EB33}" type="slidenum">
              <a:rPr lang="en-US" smtClean="0"/>
              <a:t>‹#›</a:t>
            </a:fld>
            <a:endParaRPr lang="en-US"/>
          </a:p>
        </p:txBody>
      </p:sp>
    </p:spTree>
    <p:extLst>
      <p:ext uri="{BB962C8B-B14F-4D97-AF65-F5344CB8AC3E}">
        <p14:creationId xmlns:p14="http://schemas.microsoft.com/office/powerpoint/2010/main" val="3278221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34F964E-4FA5-41D3-B29D-50E632F9EB33}"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66786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34F964E-4FA5-41D3-B29D-50E632F9EB33}" type="slidenum">
              <a:rPr lang="en-US" smtClean="0"/>
              <a:t>‹#›</a:t>
            </a:fld>
            <a:endParaRPr lang="en-US"/>
          </a:p>
        </p:txBody>
      </p:sp>
    </p:spTree>
    <p:extLst>
      <p:ext uri="{BB962C8B-B14F-4D97-AF65-F5344CB8AC3E}">
        <p14:creationId xmlns:p14="http://schemas.microsoft.com/office/powerpoint/2010/main" val="14229939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4F964E-4FA5-41D3-B29D-50E632F9EB33}" type="slidenum">
              <a:rPr lang="en-US" smtClean="0"/>
              <a:t>‹#›</a:t>
            </a:fld>
            <a:endParaRPr lang="en-US"/>
          </a:p>
        </p:txBody>
      </p:sp>
    </p:spTree>
    <p:extLst>
      <p:ext uri="{BB962C8B-B14F-4D97-AF65-F5344CB8AC3E}">
        <p14:creationId xmlns:p14="http://schemas.microsoft.com/office/powerpoint/2010/main" val="25211466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434F964E-4FA5-41D3-B29D-50E632F9EB33}"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67689" y="-2231"/>
            <a:ext cx="1276311"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CSE120</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Spring 2017</a:t>
            </a:r>
          </a:p>
        </p:txBody>
      </p:sp>
      <p:sp>
        <p:nvSpPr>
          <p:cNvPr id="17" name="TextBox 16"/>
          <p:cNvSpPr txBox="1"/>
          <p:nvPr/>
        </p:nvSpPr>
        <p:spPr>
          <a:xfrm>
            <a:off x="4046065" y="-2231"/>
            <a:ext cx="1051891"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L16:  Recursion I</a:t>
            </a:r>
          </a:p>
        </p:txBody>
      </p:sp>
    </p:spTree>
    <p:extLst>
      <p:ext uri="{BB962C8B-B14F-4D97-AF65-F5344CB8AC3E}">
        <p14:creationId xmlns:p14="http://schemas.microsoft.com/office/powerpoint/2010/main" val="385186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hyperlink" Target="http://nymag.com/selectall/2017/04/daddyofive-youtube-abuse-controversy-explained.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9.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hyperlink" Target="https://xkcd.com/24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hyperlink" Target="http://pollev.com/justinh" TargetMode="Externa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11.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1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recursivedrawing.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b.mit.edu/5.95/readings/bloom-two-sigm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1"/>
            <a:ext cx="7772400" cy="1470025"/>
          </a:xfrm>
        </p:spPr>
        <p:txBody>
          <a:bodyPr>
            <a:normAutofit/>
          </a:bodyPr>
          <a:lstStyle/>
          <a:p>
            <a:pPr marL="0" indent="0"/>
            <a:r>
              <a:rPr lang="en-US" dirty="0" smtClean="0"/>
              <a:t>Recursion I</a:t>
            </a:r>
            <a:br>
              <a:rPr lang="en-US" dirty="0" smtClean="0"/>
            </a:br>
            <a:r>
              <a:rPr lang="en-US" sz="2000" b="0" dirty="0"/>
              <a:t>CSE </a:t>
            </a:r>
            <a:r>
              <a:rPr lang="en-US" sz="2000" b="0" dirty="0" smtClean="0"/>
              <a:t>120 Spring </a:t>
            </a:r>
            <a:r>
              <a:rPr lang="en-US" sz="2000" b="0" dirty="0"/>
              <a:t>2017</a:t>
            </a:r>
          </a:p>
        </p:txBody>
      </p:sp>
      <p:sp>
        <p:nvSpPr>
          <p:cNvPr id="9219" name="Subtitle 2"/>
          <p:cNvSpPr>
            <a:spLocks noGrp="1"/>
          </p:cNvSpPr>
          <p:nvPr>
            <p:ph type="subTitle" idx="1"/>
            <p:custDataLst>
              <p:tags r:id="rId2"/>
            </p:custDataLst>
          </p:nvPr>
        </p:nvSpPr>
        <p:spPr>
          <a:xfrm>
            <a:off x="304800" y="1737360"/>
            <a:ext cx="8366760" cy="914400"/>
          </a:xfrm>
        </p:spPr>
        <p:txBody>
          <a:bodyPr>
            <a:normAutofit/>
          </a:bodyPr>
          <a:lstStyle/>
          <a:p>
            <a:pPr algn="l"/>
            <a:r>
              <a:rPr lang="en-US" sz="2000" b="1" dirty="0"/>
              <a:t>Instructor: 	Teaching Assistants:</a:t>
            </a:r>
          </a:p>
          <a:p>
            <a:pPr algn="l"/>
            <a:r>
              <a:rPr lang="en-US" sz="2000" dirty="0"/>
              <a:t>Justin Hsia	</a:t>
            </a:r>
            <a:r>
              <a:rPr lang="en-US" sz="2000" dirty="0" err="1" smtClean="0"/>
              <a:t>Anupam</a:t>
            </a:r>
            <a:r>
              <a:rPr lang="en-US" sz="2000" dirty="0" smtClean="0"/>
              <a:t> Gupta, Braydon Hall, Eugene Oh, Savanna Yee</a:t>
            </a:r>
            <a:endParaRPr lang="en-US" sz="2000" dirty="0"/>
          </a:p>
          <a:p>
            <a:pPr algn="l"/>
            <a:endParaRPr lang="en-US" sz="1000" dirty="0"/>
          </a:p>
        </p:txBody>
      </p:sp>
      <p:sp>
        <p:nvSpPr>
          <p:cNvPr id="9" name="TextBox 8"/>
          <p:cNvSpPr txBox="1"/>
          <p:nvPr/>
        </p:nvSpPr>
        <p:spPr>
          <a:xfrm>
            <a:off x="365760" y="3108961"/>
            <a:ext cx="8412480" cy="3754874"/>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The Abusive ‘Pranks’ of YouTube Family Vloggers</a:t>
            </a:r>
            <a:endParaRPr lang="en-US" sz="1800" b="1" dirty="0" smtClean="0">
              <a:latin typeface="Calibri" panose="020F0502020204030204" pitchFamily="34" charset="0"/>
              <a:cs typeface="Calibri" panose="020F0502020204030204" pitchFamily="34" charset="0"/>
            </a:endParaRPr>
          </a:p>
          <a:p>
            <a:pPr fontAlgn="base">
              <a:spcBef>
                <a:spcPts val="600"/>
              </a:spcBef>
            </a:pPr>
            <a:r>
              <a:rPr lang="en-US" dirty="0" err="1" smtClean="0">
                <a:latin typeface="Times New Roman" panose="02020603050405020304" pitchFamily="18" charset="0"/>
                <a:cs typeface="Times New Roman" panose="02020603050405020304" pitchFamily="18" charset="0"/>
              </a:rPr>
              <a:t>DaddyOFive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fairly popular YouTube channel </a:t>
            </a: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boasts around 750,000 </a:t>
            </a:r>
            <a:r>
              <a:rPr lang="en-US" dirty="0" smtClean="0">
                <a:latin typeface="Times New Roman" panose="02020603050405020304" pitchFamily="18" charset="0"/>
                <a:cs typeface="Times New Roman" panose="02020603050405020304" pitchFamily="18" charset="0"/>
              </a:rPr>
              <a:t>subscribers.  [It] </a:t>
            </a:r>
            <a:r>
              <a:rPr lang="en-US" dirty="0">
                <a:latin typeface="Times New Roman" panose="02020603050405020304" pitchFamily="18" charset="0"/>
                <a:cs typeface="Times New Roman" panose="02020603050405020304" pitchFamily="18" charset="0"/>
              </a:rPr>
              <a:t>would often put up “typical” family </a:t>
            </a:r>
            <a:r>
              <a:rPr lang="en-US" dirty="0" smtClean="0">
                <a:latin typeface="Times New Roman" panose="02020603050405020304" pitchFamily="18" charset="0"/>
                <a:cs typeface="Times New Roman" panose="02020603050405020304" pitchFamily="18" charset="0"/>
              </a:rPr>
              <a:t>videos, </a:t>
            </a:r>
            <a:r>
              <a:rPr lang="en-US" dirty="0">
                <a:latin typeface="Times New Roman" panose="02020603050405020304" pitchFamily="18" charset="0"/>
                <a:cs typeface="Times New Roman" panose="02020603050405020304" pitchFamily="18" charset="0"/>
              </a:rPr>
              <a:t>but their most popular videos are loosely executed </a:t>
            </a:r>
            <a:r>
              <a:rPr lang="en-US" dirty="0" smtClean="0">
                <a:latin typeface="Times New Roman" panose="02020603050405020304" pitchFamily="18" charset="0"/>
                <a:cs typeface="Times New Roman" panose="02020603050405020304" pitchFamily="18" charset="0"/>
              </a:rPr>
              <a:t>pranks. What </a:t>
            </a:r>
            <a:r>
              <a:rPr lang="en-US" dirty="0">
                <a:latin typeface="Times New Roman" panose="02020603050405020304" pitchFamily="18" charset="0"/>
                <a:cs typeface="Times New Roman" panose="02020603050405020304" pitchFamily="18" charset="0"/>
              </a:rPr>
              <a:t>the family calls </a:t>
            </a:r>
            <a:r>
              <a:rPr lang="en-US" sz="16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pranking,</a:t>
            </a:r>
            <a:r>
              <a:rPr lang="en-US" sz="16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though, can look an awful lot like </a:t>
            </a:r>
            <a:r>
              <a:rPr lang="en-US" dirty="0" smtClean="0">
                <a:latin typeface="Times New Roman" panose="02020603050405020304" pitchFamily="18" charset="0"/>
                <a:cs typeface="Times New Roman" panose="02020603050405020304" pitchFamily="18" charset="0"/>
              </a:rPr>
              <a:t>abuse.</a:t>
            </a:r>
          </a:p>
          <a:p>
            <a:pPr fontAlgn="base">
              <a:spcBef>
                <a:spcPts val="600"/>
              </a:spcBef>
            </a:pPr>
            <a:r>
              <a:rPr lang="en-US" dirty="0">
                <a:latin typeface="Times New Roman" panose="02020603050405020304" pitchFamily="18" charset="0"/>
                <a:cs typeface="Times New Roman" panose="02020603050405020304" pitchFamily="18" charset="0"/>
              </a:rPr>
              <a:t>Estimates of </a:t>
            </a:r>
            <a:r>
              <a:rPr lang="en-US" dirty="0" err="1">
                <a:latin typeface="Times New Roman" panose="02020603050405020304" pitchFamily="18" charset="0"/>
                <a:cs typeface="Times New Roman" panose="02020603050405020304" pitchFamily="18" charset="0"/>
              </a:rPr>
              <a:t>DaddyOFive’s</a:t>
            </a:r>
            <a:r>
              <a:rPr lang="en-US" dirty="0">
                <a:latin typeface="Times New Roman" panose="02020603050405020304" pitchFamily="18" charset="0"/>
                <a:cs typeface="Times New Roman" panose="02020603050405020304" pitchFamily="18" charset="0"/>
              </a:rPr>
              <a:t> income range from $200,000 to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350,000 annually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Though many young YouTube stars </a:t>
            </a:r>
            <a:r>
              <a:rPr lang="en-US" dirty="0" smtClean="0">
                <a:latin typeface="Times New Roman" panose="02020603050405020304" pitchFamily="18" charset="0"/>
                <a:cs typeface="Times New Roman" panose="02020603050405020304" pitchFamily="18" charset="0"/>
              </a:rPr>
              <a:t>essentially </a:t>
            </a:r>
            <a:r>
              <a:rPr lang="en-US" dirty="0">
                <a:latin typeface="Times New Roman" panose="02020603050405020304" pitchFamily="18" charset="0"/>
                <a:cs typeface="Times New Roman" panose="02020603050405020304" pitchFamily="18" charset="0"/>
              </a:rPr>
              <a:t>work as child </a:t>
            </a:r>
            <a:r>
              <a:rPr lang="en-US" dirty="0" smtClean="0">
                <a:latin typeface="Times New Roman" panose="02020603050405020304" pitchFamily="18" charset="0"/>
                <a:cs typeface="Times New Roman" panose="02020603050405020304" pitchFamily="18" charset="0"/>
              </a:rPr>
              <a:t>entertainers,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conditions of and </a:t>
            </a:r>
            <a:r>
              <a:rPr lang="en-US" dirty="0" smtClean="0">
                <a:latin typeface="Times New Roman" panose="02020603050405020304" pitchFamily="18" charset="0"/>
                <a:cs typeface="Times New Roman" panose="02020603050405020304" pitchFamily="18" charset="0"/>
              </a:rPr>
              <a:t>income </a:t>
            </a:r>
            <a:r>
              <a:rPr lang="en-US" dirty="0">
                <a:latin typeface="Times New Roman" panose="02020603050405020304" pitchFamily="18" charset="0"/>
                <a:cs typeface="Times New Roman" panose="02020603050405020304" pitchFamily="18" charset="0"/>
              </a:rPr>
              <a:t>from their labor are not regulated</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rely entirely on the generosity of their parents, who receive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automated </a:t>
            </a:r>
            <a:r>
              <a:rPr lang="en-US" dirty="0">
                <a:latin typeface="Times New Roman" panose="02020603050405020304" pitchFamily="18" charset="0"/>
                <a:cs typeface="Times New Roman" panose="02020603050405020304" pitchFamily="18" charset="0"/>
              </a:rPr>
              <a:t>payments from ad </a:t>
            </a:r>
            <a:r>
              <a:rPr lang="en-US" dirty="0" smtClean="0">
                <a:latin typeface="Times New Roman" panose="02020603050405020304" pitchFamily="18" charset="0"/>
                <a:cs typeface="Times New Roman" panose="02020603050405020304" pitchFamily="18" charset="0"/>
              </a:rPr>
              <a:t>revenue.</a:t>
            </a:r>
          </a:p>
          <a:p>
            <a:pPr marL="285750" indent="-285750">
              <a:spcBef>
                <a:spcPts val="1200"/>
              </a:spcBef>
              <a:buFont typeface="Arial" panose="020B0604020202020204" pitchFamily="34" charset="0"/>
              <a:buChar char="•"/>
            </a:pPr>
            <a:r>
              <a:rPr lang="en-US" dirty="0" smtClean="0">
                <a:latin typeface="Calibri" panose="020F0502020204030204" pitchFamily="34" charset="0"/>
                <a:cs typeface="Calibri" panose="020F0502020204030204" pitchFamily="34" charset="0"/>
                <a:hlinkClick r:id="rId5"/>
              </a:rPr>
              <a:t>http://nymag.com/selectall/2017/04/daddyofive-youtube-</a:t>
            </a:r>
            <a:br>
              <a:rPr lang="en-US" dirty="0" smtClean="0">
                <a:latin typeface="Calibri" panose="020F0502020204030204" pitchFamily="34" charset="0"/>
                <a:cs typeface="Calibri" panose="020F0502020204030204" pitchFamily="34" charset="0"/>
                <a:hlinkClick r:id="rId5"/>
              </a:rPr>
            </a:br>
            <a:r>
              <a:rPr lang="en-US" dirty="0" smtClean="0">
                <a:latin typeface="Calibri" panose="020F0502020204030204" pitchFamily="34" charset="0"/>
                <a:cs typeface="Calibri" panose="020F0502020204030204" pitchFamily="34" charset="0"/>
                <a:hlinkClick r:id="rId5"/>
              </a:rPr>
              <a:t>abuse-controversy-explained.html</a:t>
            </a:r>
            <a:r>
              <a:rPr lang="en-US" dirty="0" smtClean="0">
                <a:latin typeface="Calibri" panose="020F0502020204030204" pitchFamily="34" charset="0"/>
                <a:cs typeface="Calibri" panose="020F0502020204030204" pitchFamily="34" charset="0"/>
              </a:rPr>
              <a:t> </a:t>
            </a:r>
            <a:endParaRPr lang="en-US" sz="1100" b="0" dirty="0" smtClean="0">
              <a:latin typeface="Calibri" panose="020F0502020204030204" pitchFamily="34" charset="0"/>
              <a:cs typeface="Calibri" panose="020F0502020204030204" pitchFamily="34" charset="0"/>
            </a:endParaRPr>
          </a:p>
        </p:txBody>
      </p:sp>
      <p:pic>
        <p:nvPicPr>
          <p:cNvPr id="1026" name="Picture 2" descr="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5492" y="5030744"/>
            <a:ext cx="2468880" cy="164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5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Processing:  </a:t>
            </a:r>
            <a:r>
              <a:rPr lang="en-US" dirty="0">
                <a:latin typeface="Courier New" panose="02070309020205020404" pitchFamily="49" charset="0"/>
                <a:cs typeface="Courier New" panose="02070309020205020404" pitchFamily="49" charset="0"/>
              </a:rPr>
              <a:t>translate()</a:t>
            </a:r>
            <a:r>
              <a:rPr lang="en-US" dirty="0"/>
              <a:t> and </a:t>
            </a:r>
            <a:r>
              <a:rPr lang="en-US" dirty="0">
                <a:latin typeface="Courier New" panose="02070309020205020404" pitchFamily="49" charset="0"/>
                <a:cs typeface="Courier New" panose="02070309020205020404" pitchFamily="49" charset="0"/>
              </a:rPr>
              <a:t>rotate()</a:t>
            </a:r>
          </a:p>
          <a:p>
            <a:r>
              <a:rPr lang="en-US" b="1" dirty="0" smtClean="0">
                <a:solidFill>
                  <a:srgbClr val="4B2A85"/>
                </a:solidFill>
              </a:rPr>
              <a:t>Recursion</a:t>
            </a:r>
          </a:p>
          <a:p>
            <a:r>
              <a:rPr lang="en-US" dirty="0" smtClean="0"/>
              <a:t>Solving Problems Using Recursion</a:t>
            </a:r>
          </a:p>
          <a:p>
            <a:r>
              <a:rPr lang="en-US" dirty="0"/>
              <a:t>Variable Scope Revisited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10</a:t>
            </a:fld>
            <a:endParaRPr lang="en-US"/>
          </a:p>
        </p:txBody>
      </p:sp>
    </p:spTree>
    <p:extLst>
      <p:ext uri="{BB962C8B-B14F-4D97-AF65-F5344CB8AC3E}">
        <p14:creationId xmlns:p14="http://schemas.microsoft.com/office/powerpoint/2010/main" val="3161111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Recursion </a:t>
            </a:r>
            <a:r>
              <a:rPr lang="en-US" dirty="0" smtClean="0"/>
              <a:t>is an algorithmic technique where a function, in order to accomplish a task, calls itself with some </a:t>
            </a:r>
            <a:r>
              <a:rPr lang="en-US" i="1" dirty="0" smtClean="0"/>
              <a:t>part</a:t>
            </a:r>
            <a:r>
              <a:rPr lang="en-US" dirty="0" smtClean="0"/>
              <a:t> of the task</a:t>
            </a:r>
          </a:p>
          <a:p>
            <a:pPr lvl="1"/>
            <a:r>
              <a:rPr lang="en-US" dirty="0" smtClean="0"/>
              <a:t>A function is </a:t>
            </a:r>
            <a:r>
              <a:rPr lang="en-US" i="1" dirty="0" smtClean="0"/>
              <a:t>recursive</a:t>
            </a:r>
            <a:r>
              <a:rPr lang="en-US" dirty="0" smtClean="0"/>
              <a:t> if the body of the function calls the function itself</a:t>
            </a:r>
          </a:p>
          <a:p>
            <a:pPr lvl="2"/>
            <a:endParaRPr lang="en-US" dirty="0"/>
          </a:p>
          <a:p>
            <a:r>
              <a:rPr lang="en-US" dirty="0" smtClean="0"/>
              <a:t>We’ve seen this before!</a:t>
            </a:r>
          </a:p>
          <a:p>
            <a:pPr lvl="1"/>
            <a:r>
              <a:rPr lang="en-US" dirty="0" smtClean="0">
                <a:cs typeface="Calibri" panose="020F0502020204030204" pitchFamily="34" charset="0"/>
              </a:rPr>
              <a:t>Lightbot recursion</a:t>
            </a:r>
          </a:p>
          <a:p>
            <a:pPr lvl="1"/>
            <a:r>
              <a:rPr lang="en-US" dirty="0" smtClean="0">
                <a:latin typeface="Courier New" panose="02070309020205020404" pitchFamily="49" charset="0"/>
                <a:cs typeface="Courier New" panose="02070309020205020404" pitchFamily="49" charset="0"/>
              </a:rPr>
              <a:t>add(</a:t>
            </a:r>
            <a:r>
              <a:rPr lang="en-US" dirty="0" err="1" smtClean="0">
                <a:latin typeface="Courier New" panose="02070309020205020404" pitchFamily="49" charset="0"/>
                <a:cs typeface="Courier New" panose="02070309020205020404" pitchFamily="49" charset="0"/>
              </a:rPr>
              <a:t>x,y</a:t>
            </a:r>
            <a:r>
              <a:rPr lang="en-US" dirty="0" smtClean="0">
                <a:latin typeface="Courier New" panose="02070309020205020404" pitchFamily="49" charset="0"/>
                <a:cs typeface="Courier New" panose="02070309020205020404" pitchFamily="49" charset="0"/>
              </a:rPr>
              <a:t>)</a:t>
            </a:r>
            <a:r>
              <a:rPr lang="en-US" dirty="0" smtClean="0"/>
              <a:t> function from “Beauty in Computer Science”</a:t>
            </a:r>
          </a:p>
          <a:p>
            <a:pPr lvl="1"/>
            <a:r>
              <a:rPr lang="en-US" dirty="0" smtClean="0"/>
              <a:t>Algorithm for Selection Sort</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11</a:t>
            </a:fld>
            <a:endParaRPr lang="en-US"/>
          </a:p>
        </p:txBody>
      </p:sp>
    </p:spTree>
    <p:extLst>
      <p:ext uri="{BB962C8B-B14F-4D97-AF65-F5344CB8AC3E}">
        <p14:creationId xmlns:p14="http://schemas.microsoft.com/office/powerpoint/2010/main" val="148459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Algorithms</a:t>
            </a:r>
            <a:endParaRPr lang="en-US" dirty="0"/>
          </a:p>
        </p:txBody>
      </p:sp>
      <p:sp>
        <p:nvSpPr>
          <p:cNvPr id="3" name="Content Placeholder 2"/>
          <p:cNvSpPr>
            <a:spLocks noGrp="1"/>
          </p:cNvSpPr>
          <p:nvPr>
            <p:ph idx="1"/>
          </p:nvPr>
        </p:nvSpPr>
        <p:spPr/>
        <p:txBody>
          <a:bodyPr/>
          <a:lstStyle/>
          <a:p>
            <a:r>
              <a:rPr lang="en-US" sz="2400" b="1" dirty="0" smtClean="0"/>
              <a:t>Sequencing</a:t>
            </a:r>
          </a:p>
          <a:p>
            <a:pPr lvl="1"/>
            <a:r>
              <a:rPr lang="en-US" sz="2000" dirty="0" smtClean="0"/>
              <a:t>The application/execution of each step of an algorithm in the order given</a:t>
            </a:r>
          </a:p>
          <a:p>
            <a:pPr lvl="1"/>
            <a:endParaRPr lang="en-US" sz="2000" dirty="0"/>
          </a:p>
          <a:p>
            <a:pPr lvl="1"/>
            <a:endParaRPr lang="en-US" sz="2000" dirty="0" smtClean="0"/>
          </a:p>
          <a:p>
            <a:pPr lvl="1"/>
            <a:endParaRPr lang="en-US" sz="2000" dirty="0"/>
          </a:p>
          <a:p>
            <a:endParaRPr lang="en-US" sz="2400" b="1" dirty="0" smtClean="0"/>
          </a:p>
          <a:p>
            <a:r>
              <a:rPr lang="en-US" sz="2400" b="1" dirty="0" smtClean="0"/>
              <a:t>Iteration</a:t>
            </a:r>
          </a:p>
          <a:p>
            <a:pPr lvl="1"/>
            <a:r>
              <a:rPr lang="en-US" sz="2000" dirty="0" smtClean="0"/>
              <a:t>Repeat part of algorithm a specified number of times</a:t>
            </a:r>
            <a:endParaRPr lang="en-US" sz="2000" dirty="0"/>
          </a:p>
        </p:txBody>
      </p:sp>
      <p:sp>
        <p:nvSpPr>
          <p:cNvPr id="4" name="Content Placeholder 3"/>
          <p:cNvSpPr>
            <a:spLocks noGrp="1"/>
          </p:cNvSpPr>
          <p:nvPr>
            <p:ph idx="11"/>
          </p:nvPr>
        </p:nvSpPr>
        <p:spPr/>
        <p:txBody>
          <a:bodyPr/>
          <a:lstStyle/>
          <a:p>
            <a:r>
              <a:rPr lang="en-US" sz="2400" b="1" dirty="0"/>
              <a:t>Selection</a:t>
            </a:r>
          </a:p>
          <a:p>
            <a:pPr lvl="1"/>
            <a:r>
              <a:rPr lang="en-US" sz="2000" dirty="0"/>
              <a:t>Use of conditional to select which instruction to execute </a:t>
            </a:r>
            <a:r>
              <a:rPr lang="en-US" sz="2000" dirty="0" smtClean="0"/>
              <a:t>next</a:t>
            </a:r>
          </a:p>
          <a:p>
            <a:pPr lvl="1"/>
            <a:endParaRPr lang="en-US" sz="2000" dirty="0"/>
          </a:p>
          <a:p>
            <a:pPr lvl="1"/>
            <a:endParaRPr lang="en-US" sz="2000" dirty="0" smtClean="0"/>
          </a:p>
          <a:p>
            <a:pPr lvl="1"/>
            <a:endParaRPr lang="en-US" sz="2000" dirty="0"/>
          </a:p>
          <a:p>
            <a:endParaRPr lang="en-US" sz="2400" b="1" dirty="0" smtClean="0">
              <a:solidFill>
                <a:srgbClr val="FF0000"/>
              </a:solidFill>
            </a:endParaRPr>
          </a:p>
          <a:p>
            <a:r>
              <a:rPr lang="en-US" sz="2400" b="1" dirty="0" smtClean="0">
                <a:solidFill>
                  <a:srgbClr val="FF0000"/>
                </a:solidFill>
              </a:rPr>
              <a:t>Recursion</a:t>
            </a:r>
            <a:endParaRPr lang="en-US" sz="2400" b="1" dirty="0">
              <a:solidFill>
                <a:srgbClr val="FF0000"/>
              </a:solidFill>
            </a:endParaRPr>
          </a:p>
          <a:p>
            <a:pPr lvl="1"/>
            <a:r>
              <a:rPr lang="en-US" sz="2000" dirty="0"/>
              <a:t>Algorithm calls itself to help solve the problem on smaller parts</a:t>
            </a:r>
          </a:p>
          <a:p>
            <a:endParaRPr lang="en-US" sz="2400" dirty="0"/>
          </a:p>
        </p:txBody>
      </p:sp>
      <p:sp>
        <p:nvSpPr>
          <p:cNvPr id="5" name="TextBox 4"/>
          <p:cNvSpPr txBox="1"/>
          <p:nvPr/>
        </p:nvSpPr>
        <p:spPr>
          <a:xfrm>
            <a:off x="731520" y="2743200"/>
            <a:ext cx="3383280" cy="1200329"/>
          </a:xfrm>
          <a:prstGeom prst="rect">
            <a:avLst/>
          </a:prstGeom>
          <a:solidFill>
            <a:schemeClr val="bg1">
              <a:lumMod val="95000"/>
            </a:schemeClr>
          </a:solidFill>
          <a:ln w="19050">
            <a:solidFill>
              <a:srgbClr val="4B2A85"/>
            </a:solidFill>
          </a:ln>
        </p:spPr>
        <p:txBody>
          <a:bodyPr wrap="square" rtlCol="0">
            <a:spAutoFit/>
          </a:bodyPr>
          <a:lstStyle/>
          <a:p>
            <a:r>
              <a:rPr lang="en-US" dirty="0">
                <a:solidFill>
                  <a:srgbClr val="006699"/>
                </a:solidFill>
                <a:latin typeface="Courier New" panose="02070309020205020404" pitchFamily="49" charset="0"/>
                <a:cs typeface="Courier New" panose="02070309020205020404" pitchFamily="49" charset="0"/>
              </a:rPr>
              <a:t>fill</a:t>
            </a:r>
            <a:r>
              <a:rPr lang="en-US" dirty="0">
                <a:latin typeface="Courier New" panose="02070309020205020404" pitchFamily="49" charset="0"/>
                <a:cs typeface="Courier New" panose="02070309020205020404" pitchFamily="49" charset="0"/>
              </a:rPr>
              <a:t>(255</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r>
              <a:rPr lang="en-US" dirty="0" err="1" smtClean="0">
                <a:solidFill>
                  <a:srgbClr val="006699"/>
                </a:solidFill>
                <a:latin typeface="Courier New" panose="02070309020205020404" pitchFamily="49" charset="0"/>
                <a:cs typeface="Courier New" panose="02070309020205020404" pitchFamily="49" charset="0"/>
              </a:rPr>
              <a:t>rectMode</a:t>
            </a:r>
            <a:r>
              <a:rPr lang="en-US" dirty="0" smtClean="0">
                <a:latin typeface="Courier New" panose="02070309020205020404" pitchFamily="49" charset="0"/>
                <a:cs typeface="Courier New" panose="02070309020205020404" pitchFamily="49" charset="0"/>
              </a:rPr>
              <a:t>(</a:t>
            </a:r>
            <a:r>
              <a:rPr lang="en-US" b="1" dirty="0" smtClean="0">
                <a:solidFill>
                  <a:srgbClr val="718A62"/>
                </a:solidFill>
                <a:latin typeface="Courier New" panose="02070309020205020404" pitchFamily="49" charset="0"/>
                <a:cs typeface="Courier New" panose="02070309020205020404" pitchFamily="49" charset="0"/>
              </a:rPr>
              <a:t>CORNERS</a:t>
            </a:r>
            <a:r>
              <a:rPr lang="en-US" dirty="0">
                <a:latin typeface="Courier New" panose="02070309020205020404" pitchFamily="49" charset="0"/>
                <a:cs typeface="Courier New" panose="02070309020205020404" pitchFamily="49" charset="0"/>
              </a:rPr>
              <a:t>);</a:t>
            </a:r>
          </a:p>
          <a:p>
            <a:r>
              <a:rPr lang="en-US" dirty="0" err="1" smtClean="0">
                <a:solidFill>
                  <a:srgbClr val="006699"/>
                </a:solidFill>
                <a:latin typeface="Courier New" panose="02070309020205020404" pitchFamily="49" charset="0"/>
                <a:cs typeface="Courier New" panose="02070309020205020404" pitchFamily="49" charset="0"/>
              </a:rPr>
              <a:t>rect</a:t>
            </a:r>
            <a:r>
              <a:rPr lang="en-US" dirty="0">
                <a:latin typeface="Courier New" panose="02070309020205020404" pitchFamily="49" charset="0"/>
                <a:cs typeface="Courier New" panose="02070309020205020404" pitchFamily="49" charset="0"/>
              </a:rPr>
              <a:t>(-r, -r, 0, 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r>
              <a:rPr lang="en-US" dirty="0" smtClean="0">
                <a:solidFill>
                  <a:srgbClr val="006699"/>
                </a:solidFill>
                <a:latin typeface="Courier New" panose="02070309020205020404" pitchFamily="49" charset="0"/>
                <a:cs typeface="Courier New" panose="02070309020205020404" pitchFamily="49" charset="0"/>
              </a:rPr>
              <a:t>ellipse</a:t>
            </a:r>
            <a:r>
              <a:rPr lang="en-US" dirty="0" smtClean="0">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 -r/2, r, r</a:t>
            </a:r>
            <a:r>
              <a:rPr lang="en-US" dirty="0" smtClean="0">
                <a:latin typeface="Courier New" panose="02070309020205020404" pitchFamily="49" charset="0"/>
                <a:cs typeface="Courier New" panose="02070309020205020404" pitchFamily="49" charset="0"/>
              </a:rPr>
              <a:t>);</a:t>
            </a:r>
          </a:p>
        </p:txBody>
      </p:sp>
      <p:sp>
        <p:nvSpPr>
          <p:cNvPr id="6" name="TextBox 5"/>
          <p:cNvSpPr txBox="1"/>
          <p:nvPr/>
        </p:nvSpPr>
        <p:spPr>
          <a:xfrm>
            <a:off x="5200299" y="2872226"/>
            <a:ext cx="3332231" cy="923330"/>
          </a:xfrm>
          <a:prstGeom prst="rect">
            <a:avLst/>
          </a:prstGeom>
          <a:solidFill>
            <a:schemeClr val="bg1">
              <a:lumMod val="95000"/>
            </a:schemeClr>
          </a:solidFill>
          <a:ln w="19050">
            <a:solidFill>
              <a:srgbClr val="4B2A85"/>
            </a:solidFill>
          </a:ln>
        </p:spPr>
        <p:txBody>
          <a:bodyPr wrap="square" rtlCol="0">
            <a:spAutoFit/>
          </a:bodyPr>
          <a:lstStyle/>
          <a:p>
            <a:r>
              <a:rPr lang="en-US" dirty="0" smtClean="0">
                <a:solidFill>
                  <a:srgbClr val="669900"/>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solidFill>
                  <a:srgbClr val="D94B7B"/>
                </a:solidFill>
                <a:latin typeface="Courier New" panose="02070309020205020404" pitchFamily="49" charset="0"/>
                <a:cs typeface="Courier New" panose="02070309020205020404" pitchFamily="49" charset="0"/>
              </a:rPr>
              <a:t>mousePressed</a:t>
            </a:r>
            <a:r>
              <a:rPr lang="en-US" dirty="0" smtClean="0">
                <a:latin typeface="Courier New" panose="02070309020205020404" pitchFamily="49" charset="0"/>
                <a:cs typeface="Courier New" panose="02070309020205020404" pitchFamily="49" charset="0"/>
              </a:rPr>
              <a:t>) {</a:t>
            </a:r>
          </a:p>
          <a:p>
            <a:r>
              <a:rPr lang="en-US" dirty="0" smtClean="0">
                <a:latin typeface="Courier New" panose="02070309020205020404" pitchFamily="49" charset="0"/>
                <a:cs typeface="Courier New" panose="02070309020205020404" pitchFamily="49" charset="0"/>
              </a:rPr>
              <a:t>  </a:t>
            </a:r>
            <a:r>
              <a:rPr lang="en-US" dirty="0" smtClean="0">
                <a:solidFill>
                  <a:srgbClr val="006699"/>
                </a:solidFill>
                <a:latin typeface="Courier New" panose="02070309020205020404" pitchFamily="49" charset="0"/>
                <a:cs typeface="Courier New" panose="02070309020205020404" pitchFamily="49" charset="0"/>
              </a:rPr>
              <a:t>fill</a:t>
            </a:r>
            <a:r>
              <a:rPr lang="en-US" dirty="0" smtClean="0">
                <a:latin typeface="Courier New" panose="02070309020205020404" pitchFamily="49" charset="0"/>
                <a:cs typeface="Courier New" panose="02070309020205020404" pitchFamily="49" charset="0"/>
              </a:rPr>
              <a:t>(0,0,255</a:t>
            </a:r>
            <a:r>
              <a:rPr lang="en-US" dirty="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a:t>
            </a:r>
            <a:endParaRPr lang="en-US" dirty="0" smtClean="0">
              <a:latin typeface="Calibri" pitchFamily="34" charset="0"/>
            </a:endParaRPr>
          </a:p>
        </p:txBody>
      </p:sp>
      <p:sp>
        <p:nvSpPr>
          <p:cNvPr id="7" name="TextBox 6"/>
          <p:cNvSpPr txBox="1"/>
          <p:nvPr/>
        </p:nvSpPr>
        <p:spPr>
          <a:xfrm>
            <a:off x="457200" y="5486400"/>
            <a:ext cx="4297680" cy="923330"/>
          </a:xfrm>
          <a:prstGeom prst="rect">
            <a:avLst/>
          </a:prstGeom>
          <a:solidFill>
            <a:schemeClr val="bg1">
              <a:lumMod val="95000"/>
            </a:schemeClr>
          </a:solidFill>
          <a:ln w="19050">
            <a:solidFill>
              <a:srgbClr val="4B2A85"/>
            </a:solidFill>
          </a:ln>
        </p:spPr>
        <p:txBody>
          <a:bodyPr wrap="square" rtlCol="0">
            <a:spAutoFit/>
          </a:bodyPr>
          <a:lstStyle/>
          <a:p>
            <a:r>
              <a:rPr lang="en-US" dirty="0" smtClean="0">
                <a:solidFill>
                  <a:srgbClr val="669900"/>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dirty="0" err="1" smtClean="0">
                <a:solidFill>
                  <a:srgbClr val="E2661A"/>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=20;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&lt;400;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=i+60) {</a:t>
            </a:r>
          </a:p>
          <a:p>
            <a:r>
              <a:rPr lang="en-US" dirty="0" smtClean="0">
                <a:latin typeface="Courier New" panose="02070309020205020404" pitchFamily="49" charset="0"/>
                <a:cs typeface="Courier New" panose="02070309020205020404" pitchFamily="49" charset="0"/>
              </a:rPr>
              <a:t>  </a:t>
            </a:r>
            <a:r>
              <a:rPr lang="en-US" dirty="0" smtClean="0">
                <a:solidFill>
                  <a:srgbClr val="006699"/>
                </a:solidFill>
                <a:latin typeface="Courier New" panose="02070309020205020404" pitchFamily="49" charset="0"/>
                <a:cs typeface="Courier New" panose="02070309020205020404" pitchFamily="49" charset="0"/>
              </a:rPr>
              <a:t>line</a:t>
            </a:r>
            <a:r>
              <a:rPr lang="en-US" dirty="0" smtClean="0">
                <a:latin typeface="Courier New" panose="02070309020205020404" pitchFamily="49" charset="0"/>
                <a:cs typeface="Courier New" panose="02070309020205020404" pitchFamily="49" charset="0"/>
              </a:rPr>
              <a:t>(i,40,i+60,80);</a:t>
            </a:r>
            <a:endParaRPr lang="en-US" dirty="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endParaRPr lang="en-US" dirty="0" smtClean="0">
              <a:latin typeface="Calibri" pitchFamily="34" charset="0"/>
            </a:endParaRPr>
          </a:p>
        </p:txBody>
      </p:sp>
      <p:sp>
        <p:nvSpPr>
          <p:cNvPr id="8" name="Slide Number Placeholder 7"/>
          <p:cNvSpPr>
            <a:spLocks noGrp="1"/>
          </p:cNvSpPr>
          <p:nvPr>
            <p:ph type="sldNum" sz="quarter" idx="10"/>
          </p:nvPr>
        </p:nvSpPr>
        <p:spPr/>
        <p:txBody>
          <a:bodyPr/>
          <a:lstStyle/>
          <a:p>
            <a:fld id="{434F964E-4FA5-41D3-B29D-50E632F9EB33}" type="slidenum">
              <a:rPr lang="en-US" smtClean="0"/>
              <a:t>12</a:t>
            </a:fld>
            <a:endParaRPr lang="en-US"/>
          </a:p>
        </p:txBody>
      </p:sp>
    </p:spTree>
    <p:extLst>
      <p:ext uri="{BB962C8B-B14F-4D97-AF65-F5344CB8AC3E}">
        <p14:creationId xmlns:p14="http://schemas.microsoft.com/office/powerpoint/2010/main" val="3555303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Recurse</a:t>
            </a:r>
            <a:r>
              <a:rPr lang="en-US" dirty="0" smtClean="0"/>
              <a:t>?</a:t>
            </a:r>
            <a:endParaRPr lang="en-US" dirty="0"/>
          </a:p>
        </p:txBody>
      </p:sp>
      <p:sp>
        <p:nvSpPr>
          <p:cNvPr id="3" name="Content Placeholder 2"/>
          <p:cNvSpPr>
            <a:spLocks noGrp="1"/>
          </p:cNvSpPr>
          <p:nvPr>
            <p:ph idx="1"/>
          </p:nvPr>
        </p:nvSpPr>
        <p:spPr/>
        <p:txBody>
          <a:bodyPr/>
          <a:lstStyle/>
          <a:p>
            <a:r>
              <a:rPr lang="en-US" dirty="0" smtClean="0"/>
              <a:t>In its most boring form, recursion is simply an </a:t>
            </a:r>
            <a:r>
              <a:rPr lang="en-US" i="1" dirty="0" smtClean="0"/>
              <a:t>alternative</a:t>
            </a:r>
            <a:r>
              <a:rPr lang="en-US" dirty="0" smtClean="0"/>
              <a:t> to iteration/looping</a:t>
            </a:r>
          </a:p>
          <a:p>
            <a:pPr lvl="1"/>
            <a:r>
              <a:rPr lang="en-US" dirty="0" smtClean="0"/>
              <a:t>Anything you can do with iteration, you can do with recursion (an vice versa)</a:t>
            </a:r>
          </a:p>
          <a:p>
            <a:pPr lvl="2"/>
            <a:endParaRPr lang="en-US" dirty="0"/>
          </a:p>
          <a:p>
            <a:r>
              <a:rPr lang="en-US" dirty="0" smtClean="0">
                <a:solidFill>
                  <a:srgbClr val="FF0000"/>
                </a:solidFill>
              </a:rPr>
              <a:t>However, it is a profoundly powerful way of thinking!</a:t>
            </a:r>
          </a:p>
          <a:p>
            <a:pPr lvl="1"/>
            <a:r>
              <a:rPr lang="en-US" dirty="0" smtClean="0"/>
              <a:t>Tremendously useful when the problem is </a:t>
            </a:r>
            <a:r>
              <a:rPr lang="en-US" i="1" dirty="0" smtClean="0"/>
              <a:t>self-similar</a:t>
            </a:r>
          </a:p>
          <a:p>
            <a:pPr lvl="1"/>
            <a:r>
              <a:rPr lang="en-US" dirty="0" smtClean="0"/>
              <a:t>No more powerful than iteration, but often leads to more concise and “better” code</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13</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6467400" y="4348080"/>
              <a:ext cx="1292760" cy="35640"/>
            </p14:xfrm>
          </p:contentPart>
        </mc:Choice>
        <mc:Fallback>
          <p:pic>
            <p:nvPicPr>
              <p:cNvPr id="5" name="Ink 4"/>
              <p:cNvPicPr/>
              <p:nvPr/>
            </p:nvPicPr>
            <p:blipFill>
              <a:blip r:embed="rId3"/>
              <a:stretch>
                <a:fillRect/>
              </a:stretch>
            </p:blipFill>
            <p:spPr>
              <a:xfrm>
                <a:off x="6462360" y="4339440"/>
                <a:ext cx="1306080" cy="48240"/>
              </a:xfrm>
              <a:prstGeom prst="rect">
                <a:avLst/>
              </a:prstGeom>
            </p:spPr>
          </p:pic>
        </mc:Fallback>
      </mc:AlternateContent>
    </p:spTree>
    <p:extLst>
      <p:ext uri="{BB962C8B-B14F-4D97-AF65-F5344CB8AC3E}">
        <p14:creationId xmlns:p14="http://schemas.microsoft.com/office/powerpoint/2010/main" val="201427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Recursion</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14</a:t>
            </a:fld>
            <a:endParaRPr lang="en-US"/>
          </a:p>
        </p:txBody>
      </p:sp>
      <p:pic>
        <p:nvPicPr>
          <p:cNvPr id="5" name="Content Placeholder 4"/>
          <p:cNvPicPr>
            <a:picLocks noGrp="1" noChangeAspect="1"/>
          </p:cNvPicPr>
          <p:nvPr>
            <p:ph idx="1"/>
          </p:nvPr>
        </p:nvPicPr>
        <p:blipFill>
          <a:blip r:embed="rId2"/>
          <a:stretch>
            <a:fillRect/>
          </a:stretch>
        </p:blipFill>
        <p:spPr>
          <a:xfrm>
            <a:off x="531812" y="1576387"/>
            <a:ext cx="8096250" cy="4543425"/>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1883520" y="1095480"/>
              <a:ext cx="7176600" cy="644040"/>
            </p14:xfrm>
          </p:contentPart>
        </mc:Choice>
        <mc:Fallback>
          <p:pic>
            <p:nvPicPr>
              <p:cNvPr id="6" name="Ink 5"/>
              <p:cNvPicPr/>
              <p:nvPr/>
            </p:nvPicPr>
            <p:blipFill>
              <a:blip r:embed="rId4"/>
              <a:stretch>
                <a:fillRect/>
              </a:stretch>
            </p:blipFill>
            <p:spPr>
              <a:xfrm>
                <a:off x="1878840" y="1087560"/>
                <a:ext cx="7192440" cy="662040"/>
              </a:xfrm>
              <a:prstGeom prst="rect">
                <a:avLst/>
              </a:prstGeom>
            </p:spPr>
          </p:pic>
        </mc:Fallback>
      </mc:AlternateContent>
    </p:spTree>
    <p:extLst>
      <p:ext uri="{BB962C8B-B14F-4D97-AF65-F5344CB8AC3E}">
        <p14:creationId xmlns:p14="http://schemas.microsoft.com/office/powerpoint/2010/main" val="2557186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Recursion</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15</a:t>
            </a:fld>
            <a:endParaRPr lang="en-US"/>
          </a:p>
        </p:txBody>
      </p:sp>
      <p:pic>
        <p:nvPicPr>
          <p:cNvPr id="6" name="Shape 355"/>
          <p:cNvPicPr preferRelativeResize="0">
            <a:picLocks noGrp="1"/>
          </p:cNvPicPr>
          <p:nvPr>
            <p:ph idx="1"/>
          </p:nvPr>
        </p:nvPicPr>
        <p:blipFill>
          <a:blip r:embed="rId2">
            <a:alphaModFix/>
          </a:blip>
          <a:stretch>
            <a:fillRect/>
          </a:stretch>
        </p:blipFill>
        <p:spPr>
          <a:xfrm>
            <a:off x="396875" y="1756569"/>
            <a:ext cx="8366125" cy="4183062"/>
          </a:xfrm>
          <a:prstGeom prst="rect">
            <a:avLst/>
          </a:prstGeom>
          <a:noFill/>
          <a:ln>
            <a:noFill/>
          </a:ln>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040040" y="2001240"/>
              <a:ext cx="6297840" cy="2927520"/>
            </p14:xfrm>
          </p:contentPart>
        </mc:Choice>
        <mc:Fallback>
          <p:pic>
            <p:nvPicPr>
              <p:cNvPr id="3" name="Ink 2"/>
              <p:cNvPicPr/>
              <p:nvPr/>
            </p:nvPicPr>
            <p:blipFill>
              <a:blip r:embed="rId4"/>
              <a:stretch>
                <a:fillRect/>
              </a:stretch>
            </p:blipFill>
            <p:spPr>
              <a:xfrm>
                <a:off x="1036080" y="1993320"/>
                <a:ext cx="6308280" cy="2940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6048720" y="1764000"/>
              <a:ext cx="2450880" cy="2399760"/>
            </p14:xfrm>
          </p:contentPart>
        </mc:Choice>
        <mc:Fallback>
          <p:pic>
            <p:nvPicPr>
              <p:cNvPr id="5" name="Ink 4"/>
              <p:cNvPicPr/>
              <p:nvPr/>
            </p:nvPicPr>
            <p:blipFill>
              <a:blip r:embed="rId6"/>
              <a:stretch>
                <a:fillRect/>
              </a:stretch>
            </p:blipFill>
            <p:spPr>
              <a:xfrm>
                <a:off x="6043680" y="1758960"/>
                <a:ext cx="2462040" cy="2412720"/>
              </a:xfrm>
              <a:prstGeom prst="rect">
                <a:avLst/>
              </a:prstGeom>
            </p:spPr>
          </p:pic>
        </mc:Fallback>
      </mc:AlternateContent>
    </p:spTree>
    <p:extLst>
      <p:ext uri="{BB962C8B-B14F-4D97-AF65-F5344CB8AC3E}">
        <p14:creationId xmlns:p14="http://schemas.microsoft.com/office/powerpoint/2010/main" val="233908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Recursion</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16</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912" y="1371600"/>
            <a:ext cx="4028194" cy="4572000"/>
          </a:xfrm>
          <a:prstGeom prst="rect">
            <a:avLst/>
          </a:prstGeom>
        </p:spPr>
      </p:pic>
      <p:sp>
        <p:nvSpPr>
          <p:cNvPr id="10" name="TextBox 9"/>
          <p:cNvSpPr txBox="1"/>
          <p:nvPr/>
        </p:nvSpPr>
        <p:spPr>
          <a:xfrm>
            <a:off x="2545912" y="5943600"/>
            <a:ext cx="4023360" cy="400110"/>
          </a:xfrm>
          <a:prstGeom prst="rect">
            <a:avLst/>
          </a:prstGeom>
          <a:noFill/>
        </p:spPr>
        <p:txBody>
          <a:bodyPr wrap="square" rtlCol="0">
            <a:spAutoFit/>
          </a:bodyPr>
          <a:lstStyle/>
          <a:p>
            <a:pPr algn="ctr"/>
            <a:r>
              <a:rPr lang="en-US" sz="2000" dirty="0">
                <a:latin typeface="Calibri" pitchFamily="34" charset="0"/>
                <a:hlinkClick r:id="rId3"/>
              </a:rPr>
              <a:t>https://xkcd.com/244</a:t>
            </a:r>
            <a:r>
              <a:rPr lang="en-US" sz="2000" dirty="0" smtClean="0">
                <a:latin typeface="Calibri" pitchFamily="34" charset="0"/>
                <a:hlinkClick r:id="rId3"/>
              </a:rPr>
              <a:t>/</a:t>
            </a:r>
            <a:r>
              <a:rPr lang="en-US" sz="2000" dirty="0" smtClean="0">
                <a:latin typeface="Calibri" pitchFamily="34" charset="0"/>
              </a:rPr>
              <a:t> </a:t>
            </a:r>
          </a:p>
        </p:txBody>
      </p:sp>
    </p:spTree>
    <p:extLst>
      <p:ext uri="{BB962C8B-B14F-4D97-AF65-F5344CB8AC3E}">
        <p14:creationId xmlns:p14="http://schemas.microsoft.com/office/powerpoint/2010/main" val="1907233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 Question</a:t>
            </a:r>
            <a:endParaRPr lang="en-US" dirty="0"/>
          </a:p>
        </p:txBody>
      </p:sp>
      <p:sp>
        <p:nvSpPr>
          <p:cNvPr id="3" name="Content Placeholder 2"/>
          <p:cNvSpPr>
            <a:spLocks noGrp="1"/>
          </p:cNvSpPr>
          <p:nvPr>
            <p:ph idx="1"/>
          </p:nvPr>
        </p:nvSpPr>
        <p:spPr>
          <a:ln>
            <a:noFill/>
          </a:ln>
        </p:spPr>
        <p:txBody>
          <a:bodyPr/>
          <a:lstStyle/>
          <a:p>
            <a:r>
              <a:rPr lang="en-US" dirty="0" smtClean="0"/>
              <a:t>What will happen when we try to run the following code in Processing?</a:t>
            </a:r>
          </a:p>
          <a:p>
            <a:pPr lvl="1"/>
            <a:r>
              <a:rPr lang="en-US" dirty="0" smtClean="0"/>
              <a:t>Vote at: </a:t>
            </a:r>
            <a:br>
              <a:rPr lang="en-US" dirty="0" smtClean="0"/>
            </a:br>
            <a:r>
              <a:rPr lang="en-US" dirty="0" smtClean="0">
                <a:hlinkClick r:id="rId2"/>
              </a:rPr>
              <a:t>http://PollEv.com/justinh</a:t>
            </a:r>
            <a:r>
              <a:rPr lang="en-US" dirty="0" smtClean="0"/>
              <a:t> </a:t>
            </a:r>
          </a:p>
          <a:p>
            <a:pPr lvl="2"/>
            <a:endParaRPr lang="en-US" dirty="0" smtClean="0"/>
          </a:p>
          <a:p>
            <a:pPr lvl="2"/>
            <a:endParaRPr lang="en-US" dirty="0"/>
          </a:p>
          <a:p>
            <a:pPr marL="914400" indent="-514350">
              <a:buSzPct val="100000"/>
              <a:buFont typeface="+mj-lt"/>
              <a:buAutoNum type="alphaUcPeriod"/>
            </a:pPr>
            <a:r>
              <a:rPr lang="en-US" b="1" dirty="0" smtClean="0">
                <a:solidFill>
                  <a:srgbClr val="FF9900"/>
                </a:solidFill>
              </a:rPr>
              <a:t>It prints out 3, 2, 1, 0</a:t>
            </a:r>
            <a:endParaRPr lang="en-US" b="1" baseline="-25000" dirty="0">
              <a:solidFill>
                <a:srgbClr val="FF9900"/>
              </a:solidFill>
            </a:endParaRPr>
          </a:p>
          <a:p>
            <a:pPr marL="914400" indent="-514350">
              <a:buSzPct val="100000"/>
              <a:buFont typeface="+mj-lt"/>
              <a:buAutoNum type="alphaUcPeriod"/>
            </a:pPr>
            <a:r>
              <a:rPr lang="en-US" b="1" dirty="0" smtClean="0">
                <a:solidFill>
                  <a:srgbClr val="00B050"/>
                </a:solidFill>
              </a:rPr>
              <a:t>It runs forever</a:t>
            </a:r>
            <a:endParaRPr lang="en-US" b="1" baseline="-25000" dirty="0">
              <a:solidFill>
                <a:srgbClr val="00B050"/>
              </a:solidFill>
            </a:endParaRPr>
          </a:p>
          <a:p>
            <a:pPr marL="914400" indent="-514350">
              <a:buSzPct val="100000"/>
              <a:buFont typeface="+mj-lt"/>
              <a:buAutoNum type="alphaUcPeriod"/>
            </a:pPr>
            <a:r>
              <a:rPr lang="en-US" b="1" dirty="0" smtClean="0">
                <a:solidFill>
                  <a:srgbClr val="FF3399"/>
                </a:solidFill>
              </a:rPr>
              <a:t>Error occurs </a:t>
            </a:r>
            <a:r>
              <a:rPr lang="en-US" b="1" i="1" dirty="0" smtClean="0">
                <a:solidFill>
                  <a:srgbClr val="FF3399"/>
                </a:solidFill>
              </a:rPr>
              <a:t>before</a:t>
            </a:r>
            <a:r>
              <a:rPr lang="en-US" b="1" dirty="0" smtClean="0">
                <a:solidFill>
                  <a:srgbClr val="FF3399"/>
                </a:solidFill>
              </a:rPr>
              <a:t> execution</a:t>
            </a:r>
            <a:endParaRPr lang="en-US" b="1" baseline="-25000" dirty="0">
              <a:solidFill>
                <a:srgbClr val="FF3399"/>
              </a:solidFill>
            </a:endParaRPr>
          </a:p>
          <a:p>
            <a:pPr marL="914400" indent="-514350">
              <a:buSzPct val="100000"/>
              <a:buFont typeface="+mj-lt"/>
              <a:buAutoNum type="alphaUcPeriod"/>
            </a:pPr>
            <a:r>
              <a:rPr lang="en-US" b="1" dirty="0" smtClean="0">
                <a:solidFill>
                  <a:srgbClr val="00B0F0"/>
                </a:solidFill>
              </a:rPr>
              <a:t>Error occurs </a:t>
            </a:r>
            <a:r>
              <a:rPr lang="en-US" b="1" i="1" dirty="0" smtClean="0">
                <a:solidFill>
                  <a:srgbClr val="00B0F0"/>
                </a:solidFill>
              </a:rPr>
              <a:t>during</a:t>
            </a:r>
            <a:r>
              <a:rPr lang="en-US" b="1" dirty="0" smtClean="0">
                <a:solidFill>
                  <a:srgbClr val="00B0F0"/>
                </a:solidFill>
              </a:rPr>
              <a:t> execution</a:t>
            </a:r>
            <a:endParaRPr lang="en-US" b="1" baseline="-25000" dirty="0">
              <a:solidFill>
                <a:srgbClr val="00B0F0"/>
              </a:solidFill>
            </a:endParaRPr>
          </a:p>
          <a:p>
            <a:pPr marL="914400" indent="-514350">
              <a:buSzPct val="100000"/>
              <a:buFont typeface="+mj-lt"/>
              <a:buAutoNum type="alphaUcPeriod"/>
            </a:pPr>
            <a:r>
              <a:rPr lang="en-US" b="1" dirty="0" smtClean="0">
                <a:solidFill>
                  <a:srgbClr val="996633"/>
                </a:solidFill>
              </a:rPr>
              <a:t>We’re lost…</a:t>
            </a:r>
            <a:endParaRPr lang="en-US" b="1" baseline="-25000" dirty="0">
              <a:solidFill>
                <a:srgbClr val="996633"/>
              </a:solidFill>
            </a:endParaRPr>
          </a:p>
          <a:p>
            <a:pPr lvl="1"/>
            <a:endParaRPr lang="en-US" dirty="0"/>
          </a:p>
        </p:txBody>
      </p:sp>
      <p:sp>
        <p:nvSpPr>
          <p:cNvPr id="4" name="TextBox 3"/>
          <p:cNvSpPr txBox="1"/>
          <p:nvPr/>
        </p:nvSpPr>
        <p:spPr>
          <a:xfrm>
            <a:off x="4754880" y="1920240"/>
            <a:ext cx="3749040" cy="2554545"/>
          </a:xfrm>
          <a:prstGeom prst="rect">
            <a:avLst/>
          </a:prstGeom>
          <a:solidFill>
            <a:schemeClr val="bg1">
              <a:lumMod val="95000"/>
            </a:schemeClr>
          </a:solidFill>
          <a:ln w="19050">
            <a:solidFill>
              <a:srgbClr val="4B2A85"/>
            </a:solidFill>
          </a:ln>
        </p:spPr>
        <p:txBody>
          <a:bodyPr wrap="square" rtlCol="0">
            <a:spAutoFit/>
          </a:bodyPr>
          <a:lstStyle/>
          <a:p>
            <a:r>
              <a:rPr lang="en-US" sz="2000" dirty="0" smtClean="0">
                <a:solidFill>
                  <a:srgbClr val="33997E"/>
                </a:solidFill>
                <a:latin typeface="Courier New" panose="02070309020205020404" pitchFamily="49" charset="0"/>
                <a:cs typeface="Courier New" panose="02070309020205020404" pitchFamily="49" charset="0"/>
              </a:rPr>
              <a:t>void </a:t>
            </a:r>
            <a:r>
              <a:rPr lang="en-US" sz="2000" b="1" dirty="0" smtClean="0">
                <a:solidFill>
                  <a:srgbClr val="006699"/>
                </a:solidFill>
                <a:latin typeface="Courier New" panose="02070309020205020404" pitchFamily="49" charset="0"/>
                <a:cs typeface="Courier New" panose="02070309020205020404" pitchFamily="49" charset="0"/>
              </a:rPr>
              <a:t>draw</a:t>
            </a:r>
            <a:r>
              <a:rPr lang="en-US" sz="2000" dirty="0" smtClean="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  countdown(3);</a:t>
            </a:r>
          </a:p>
          <a:p>
            <a:r>
              <a:rPr lang="en-US" sz="2000" dirty="0" smtClean="0">
                <a:latin typeface="Courier New" panose="02070309020205020404" pitchFamily="49" charset="0"/>
                <a:cs typeface="Courier New" panose="02070309020205020404" pitchFamily="49" charset="0"/>
              </a:rPr>
              <a:t>  </a:t>
            </a:r>
            <a:r>
              <a:rPr lang="en-US" sz="2000" dirty="0" err="1" smtClean="0">
                <a:solidFill>
                  <a:srgbClr val="006699"/>
                </a:solidFill>
                <a:latin typeface="Courier New" panose="02070309020205020404" pitchFamily="49" charset="0"/>
                <a:cs typeface="Courier New" panose="02070309020205020404" pitchFamily="49" charset="0"/>
              </a:rPr>
              <a:t>noLoop</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a:p>
            <a:r>
              <a:rPr lang="en-US" sz="2000" dirty="0" smtClean="0">
                <a:solidFill>
                  <a:srgbClr val="33997E"/>
                </a:solidFill>
                <a:latin typeface="Courier New" panose="02070309020205020404" pitchFamily="49" charset="0"/>
                <a:cs typeface="Courier New" panose="02070309020205020404" pitchFamily="49" charset="0"/>
              </a:rPr>
              <a:t>void </a:t>
            </a:r>
            <a:r>
              <a:rPr lang="en-US" sz="2000" dirty="0" smtClean="0">
                <a:latin typeface="Courier New" panose="02070309020205020404" pitchFamily="49" charset="0"/>
                <a:cs typeface="Courier New" panose="02070309020205020404" pitchFamily="49" charset="0"/>
              </a:rPr>
              <a:t>countdown(</a:t>
            </a:r>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n) {</a:t>
            </a:r>
          </a:p>
          <a:p>
            <a:r>
              <a:rPr lang="en-US" sz="2000" dirty="0" smtClean="0">
                <a:latin typeface="Courier New" panose="02070309020205020404" pitchFamily="49" charset="0"/>
                <a:cs typeface="Courier New" panose="02070309020205020404" pitchFamily="49" charset="0"/>
              </a:rPr>
              <a:t>  </a:t>
            </a:r>
            <a:r>
              <a:rPr lang="en-US" sz="2000" dirty="0" err="1" smtClean="0">
                <a:solidFill>
                  <a:srgbClr val="006699"/>
                </a:solidFill>
                <a:latin typeface="Courier New" panose="02070309020205020404" pitchFamily="49" charset="0"/>
                <a:cs typeface="Courier New" panose="02070309020205020404" pitchFamily="49" charset="0"/>
              </a:rPr>
              <a:t>println</a:t>
            </a:r>
            <a:r>
              <a:rPr lang="en-US" sz="2000" dirty="0" smtClean="0">
                <a:latin typeface="Courier New" panose="02070309020205020404" pitchFamily="49" charset="0"/>
                <a:cs typeface="Courier New" panose="02070309020205020404" pitchFamily="49" charset="0"/>
              </a:rPr>
              <a:t>(n);</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countdown(n-1);</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p:txBody>
      </p:sp>
      <p:sp>
        <p:nvSpPr>
          <p:cNvPr id="5" name="Slide Number Placeholder 4"/>
          <p:cNvSpPr>
            <a:spLocks noGrp="1"/>
          </p:cNvSpPr>
          <p:nvPr>
            <p:ph type="sldNum" sz="quarter" idx="10"/>
          </p:nvPr>
        </p:nvSpPr>
        <p:spPr/>
        <p:txBody>
          <a:bodyPr/>
          <a:lstStyle/>
          <a:p>
            <a:fld id="{434F964E-4FA5-41D3-B29D-50E632F9EB33}" type="slidenum">
              <a:rPr lang="en-US" smtClean="0"/>
              <a:t>17</a:t>
            </a:fld>
            <a:endParaRPr lang="en-US"/>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738000" y="2578320"/>
              <a:ext cx="8096040" cy="3690360"/>
            </p14:xfrm>
          </p:contentPart>
        </mc:Choice>
        <mc:Fallback>
          <p:pic>
            <p:nvPicPr>
              <p:cNvPr id="7" name="Ink 6"/>
              <p:cNvPicPr/>
              <p:nvPr/>
            </p:nvPicPr>
            <p:blipFill>
              <a:blip r:embed="rId4"/>
              <a:stretch>
                <a:fillRect/>
              </a:stretch>
            </p:blipFill>
            <p:spPr>
              <a:xfrm>
                <a:off x="733320" y="2572560"/>
                <a:ext cx="8105760" cy="3704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4566600" y="3435840"/>
              <a:ext cx="3577320" cy="3152160"/>
            </p14:xfrm>
          </p:contentPart>
        </mc:Choice>
        <mc:Fallback>
          <p:pic>
            <p:nvPicPr>
              <p:cNvPr id="8" name="Ink 7"/>
              <p:cNvPicPr/>
              <p:nvPr/>
            </p:nvPicPr>
            <p:blipFill>
              <a:blip r:embed="rId6"/>
              <a:stretch>
                <a:fillRect/>
              </a:stretch>
            </p:blipFill>
            <p:spPr>
              <a:xfrm>
                <a:off x="4559400" y="3429360"/>
                <a:ext cx="3593520" cy="3166920"/>
              </a:xfrm>
              <a:prstGeom prst="rect">
                <a:avLst/>
              </a:prstGeom>
            </p:spPr>
          </p:pic>
        </mc:Fallback>
      </mc:AlternateContent>
    </p:spTree>
    <p:extLst>
      <p:ext uri="{BB962C8B-B14F-4D97-AF65-F5344CB8AC3E}">
        <p14:creationId xmlns:p14="http://schemas.microsoft.com/office/powerpoint/2010/main" val="4048736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the Countdown</a:t>
            </a:r>
            <a:endParaRPr lang="en-US" dirty="0"/>
          </a:p>
        </p:txBody>
      </p:sp>
      <p:sp>
        <p:nvSpPr>
          <p:cNvPr id="3" name="Content Placeholder 2"/>
          <p:cNvSpPr>
            <a:spLocks noGrp="1"/>
          </p:cNvSpPr>
          <p:nvPr>
            <p:ph idx="1"/>
          </p:nvPr>
        </p:nvSpPr>
        <p:spPr/>
        <p:txBody>
          <a:bodyPr/>
          <a:lstStyle/>
          <a:p>
            <a:r>
              <a:rPr lang="en-US" dirty="0" smtClean="0"/>
              <a:t>Without using loops, how would you modify </a:t>
            </a:r>
            <a:r>
              <a:rPr lang="en-US" dirty="0" smtClean="0">
                <a:latin typeface="Courier New" panose="02070309020205020404" pitchFamily="49" charset="0"/>
                <a:cs typeface="Courier New" panose="02070309020205020404" pitchFamily="49" charset="0"/>
              </a:rPr>
              <a:t>countdown()</a:t>
            </a:r>
            <a:r>
              <a:rPr lang="en-US" dirty="0" smtClean="0"/>
              <a:t> to stop at 0?</a:t>
            </a:r>
          </a:p>
          <a:p>
            <a:pPr lvl="1"/>
            <a:r>
              <a:rPr lang="en-US" dirty="0" smtClean="0"/>
              <a:t>A </a:t>
            </a:r>
            <a:r>
              <a:rPr lang="en-US" i="1" dirty="0" smtClean="0"/>
              <a:t>conditional</a:t>
            </a:r>
            <a:r>
              <a:rPr lang="en-US" dirty="0" smtClean="0"/>
              <a:t> is needed to stop the infinite loop!</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18</a:t>
            </a:fld>
            <a:endParaRPr lang="en-US"/>
          </a:p>
        </p:txBody>
      </p:sp>
      <p:sp>
        <p:nvSpPr>
          <p:cNvPr id="5" name="TextBox 4"/>
          <p:cNvSpPr txBox="1"/>
          <p:nvPr/>
        </p:nvSpPr>
        <p:spPr>
          <a:xfrm>
            <a:off x="457200" y="3108960"/>
            <a:ext cx="3749040" cy="1323439"/>
          </a:xfrm>
          <a:prstGeom prst="rect">
            <a:avLst/>
          </a:prstGeom>
          <a:solidFill>
            <a:schemeClr val="bg1">
              <a:lumMod val="95000"/>
            </a:schemeClr>
          </a:solidFill>
          <a:ln w="19050">
            <a:solidFill>
              <a:srgbClr val="4B2A85"/>
            </a:solidFill>
          </a:ln>
        </p:spPr>
        <p:txBody>
          <a:bodyPr wrap="square" rtlCol="0">
            <a:spAutoFit/>
          </a:bodyPr>
          <a:lstStyle/>
          <a:p>
            <a:r>
              <a:rPr lang="en-US" sz="2000" dirty="0" smtClean="0">
                <a:solidFill>
                  <a:srgbClr val="33997E"/>
                </a:solidFill>
                <a:latin typeface="Courier New" panose="02070309020205020404" pitchFamily="49" charset="0"/>
                <a:cs typeface="Courier New" panose="02070309020205020404" pitchFamily="49" charset="0"/>
              </a:rPr>
              <a:t>void </a:t>
            </a:r>
            <a:r>
              <a:rPr lang="en-US" sz="2000" dirty="0" smtClean="0">
                <a:latin typeface="Courier New" panose="02070309020205020404" pitchFamily="49" charset="0"/>
                <a:cs typeface="Courier New" panose="02070309020205020404" pitchFamily="49" charset="0"/>
              </a:rPr>
              <a:t>countdown(</a:t>
            </a:r>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n) {</a:t>
            </a:r>
          </a:p>
          <a:p>
            <a:r>
              <a:rPr lang="en-US" sz="2000" dirty="0" smtClean="0">
                <a:latin typeface="Courier New" panose="02070309020205020404" pitchFamily="49" charset="0"/>
                <a:cs typeface="Courier New" panose="02070309020205020404" pitchFamily="49" charset="0"/>
              </a:rPr>
              <a:t>  </a:t>
            </a:r>
            <a:r>
              <a:rPr lang="en-US" sz="2000" dirty="0" err="1" smtClean="0">
                <a:solidFill>
                  <a:srgbClr val="006699"/>
                </a:solidFill>
                <a:latin typeface="Courier New" panose="02070309020205020404" pitchFamily="49" charset="0"/>
                <a:cs typeface="Courier New" panose="02070309020205020404" pitchFamily="49" charset="0"/>
              </a:rPr>
              <a:t>println</a:t>
            </a:r>
            <a:r>
              <a:rPr lang="en-US" sz="2000" dirty="0" smtClean="0">
                <a:latin typeface="Courier New" panose="02070309020205020404" pitchFamily="49" charset="0"/>
                <a:cs typeface="Courier New" panose="02070309020205020404" pitchFamily="49" charset="0"/>
              </a:rPr>
              <a:t>(n);</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countdown(n-1);</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p:txBody>
      </p:sp>
      <p:sp>
        <p:nvSpPr>
          <p:cNvPr id="6" name="TextBox 5"/>
          <p:cNvSpPr txBox="1"/>
          <p:nvPr/>
        </p:nvSpPr>
        <p:spPr>
          <a:xfrm>
            <a:off x="4937760" y="3108960"/>
            <a:ext cx="3749040" cy="2554545"/>
          </a:xfrm>
          <a:prstGeom prst="rect">
            <a:avLst/>
          </a:prstGeom>
          <a:solidFill>
            <a:schemeClr val="bg1">
              <a:lumMod val="95000"/>
            </a:schemeClr>
          </a:solidFill>
          <a:ln w="19050">
            <a:solidFill>
              <a:srgbClr val="4B2A85"/>
            </a:solidFill>
          </a:ln>
        </p:spPr>
        <p:txBody>
          <a:bodyPr wrap="square" rtlCol="0">
            <a:spAutoFit/>
          </a:bodyPr>
          <a:lstStyle/>
          <a:p>
            <a:r>
              <a:rPr lang="en-US" sz="2000" dirty="0" smtClean="0">
                <a:solidFill>
                  <a:srgbClr val="33997E"/>
                </a:solidFill>
                <a:latin typeface="Courier New" panose="02070309020205020404" pitchFamily="49" charset="0"/>
                <a:cs typeface="Courier New" panose="02070309020205020404" pitchFamily="49" charset="0"/>
              </a:rPr>
              <a:t>void </a:t>
            </a:r>
            <a:r>
              <a:rPr lang="en-US" sz="2000" dirty="0" smtClean="0">
                <a:latin typeface="Courier New" panose="02070309020205020404" pitchFamily="49" charset="0"/>
                <a:cs typeface="Courier New" panose="02070309020205020404" pitchFamily="49" charset="0"/>
              </a:rPr>
              <a:t>countdown(</a:t>
            </a:r>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n)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669900"/>
                </a:solidFill>
                <a:latin typeface="Courier New" panose="02070309020205020404" pitchFamily="49" charset="0"/>
                <a:cs typeface="Courier New" panose="02070309020205020404" pitchFamily="49" charset="0"/>
              </a:rPr>
              <a:t>if</a:t>
            </a:r>
            <a:r>
              <a:rPr lang="en-US" sz="2000" dirty="0" smtClean="0">
                <a:latin typeface="Courier New" panose="02070309020205020404" pitchFamily="49" charset="0"/>
                <a:cs typeface="Courier New" panose="02070309020205020404" pitchFamily="49" charset="0"/>
              </a:rPr>
              <a:t>(n&lt;0)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666666"/>
                </a:solidFill>
                <a:latin typeface="Courier New" panose="02070309020205020404" pitchFamily="49" charset="0"/>
                <a:cs typeface="Courier New" panose="02070309020205020404" pitchFamily="49" charset="0"/>
              </a:rPr>
              <a:t>// do nothing</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 </a:t>
            </a:r>
            <a:r>
              <a:rPr lang="en-US" sz="2000" dirty="0" smtClean="0">
                <a:solidFill>
                  <a:srgbClr val="669900"/>
                </a:solidFill>
                <a:latin typeface="Courier New" panose="02070309020205020404" pitchFamily="49" charset="0"/>
                <a:cs typeface="Courier New" panose="02070309020205020404" pitchFamily="49" charset="0"/>
              </a:rPr>
              <a:t>else</a:t>
            </a:r>
            <a:r>
              <a:rPr lang="en-US" sz="2000" dirty="0" smtClean="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    </a:t>
            </a:r>
            <a:r>
              <a:rPr lang="en-US" sz="2000" dirty="0" err="1" smtClean="0">
                <a:solidFill>
                  <a:srgbClr val="006699"/>
                </a:solidFill>
                <a:latin typeface="Courier New" panose="02070309020205020404" pitchFamily="49" charset="0"/>
                <a:cs typeface="Courier New" panose="02070309020205020404" pitchFamily="49" charset="0"/>
              </a:rPr>
              <a:t>println</a:t>
            </a:r>
            <a:r>
              <a:rPr lang="en-US" sz="2000" dirty="0" smtClean="0">
                <a:latin typeface="Courier New" panose="02070309020205020404" pitchFamily="49" charset="0"/>
                <a:cs typeface="Courier New" panose="02070309020205020404" pitchFamily="49" charset="0"/>
              </a:rPr>
              <a:t>(n);</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countdown(n-1);</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p:txBody>
      </p:sp>
      <p:cxnSp>
        <p:nvCxnSpPr>
          <p:cNvPr id="8" name="Straight Arrow Connector 7"/>
          <p:cNvCxnSpPr/>
          <p:nvPr/>
        </p:nvCxnSpPr>
        <p:spPr bwMode="auto">
          <a:xfrm>
            <a:off x="4297680" y="3767328"/>
            <a:ext cx="548640" cy="0"/>
          </a:xfrm>
          <a:prstGeom prst="straightConnector1">
            <a:avLst/>
          </a:prstGeom>
          <a:noFill/>
          <a:ln w="63500" cap="flat" cmpd="sng" algn="ctr">
            <a:solidFill>
              <a:srgbClr val="4B2A85"/>
            </a:solidFill>
            <a:prstDash val="solid"/>
            <a:round/>
            <a:headEnd type="none" w="med" len="med"/>
            <a:tailEnd type="triangle"/>
          </a:ln>
          <a:effectLst/>
        </p:spPr>
      </p:cxn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163440" y="3644280"/>
              <a:ext cx="1104120" cy="523440"/>
            </p14:xfrm>
          </p:contentPart>
        </mc:Choice>
        <mc:Fallback>
          <p:pic>
            <p:nvPicPr>
              <p:cNvPr id="9" name="Ink 8"/>
              <p:cNvPicPr/>
              <p:nvPr/>
            </p:nvPicPr>
            <p:blipFill>
              <a:blip r:embed="rId3"/>
              <a:stretch>
                <a:fillRect/>
              </a:stretch>
            </p:blipFill>
            <p:spPr>
              <a:xfrm>
                <a:off x="156600" y="3636000"/>
                <a:ext cx="1116720" cy="543600"/>
              </a:xfrm>
              <a:prstGeom prst="rect">
                <a:avLst/>
              </a:prstGeom>
            </p:spPr>
          </p:pic>
        </mc:Fallback>
      </mc:AlternateContent>
    </p:spTree>
    <p:extLst>
      <p:ext uri="{BB962C8B-B14F-4D97-AF65-F5344CB8AC3E}">
        <p14:creationId xmlns:p14="http://schemas.microsoft.com/office/powerpoint/2010/main" val="37471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Processing:  </a:t>
            </a:r>
            <a:r>
              <a:rPr lang="en-US" dirty="0">
                <a:latin typeface="Courier New" panose="02070309020205020404" pitchFamily="49" charset="0"/>
                <a:cs typeface="Courier New" panose="02070309020205020404" pitchFamily="49" charset="0"/>
              </a:rPr>
              <a:t>translate()</a:t>
            </a:r>
            <a:r>
              <a:rPr lang="en-US" dirty="0"/>
              <a:t> and </a:t>
            </a:r>
            <a:r>
              <a:rPr lang="en-US" dirty="0">
                <a:latin typeface="Courier New" panose="02070309020205020404" pitchFamily="49" charset="0"/>
                <a:cs typeface="Courier New" panose="02070309020205020404" pitchFamily="49" charset="0"/>
              </a:rPr>
              <a:t>rotate()</a:t>
            </a:r>
          </a:p>
          <a:p>
            <a:r>
              <a:rPr lang="en-US" dirty="0" smtClean="0"/>
              <a:t>Recursion</a:t>
            </a:r>
          </a:p>
          <a:p>
            <a:r>
              <a:rPr lang="en-US" b="1" dirty="0" smtClean="0">
                <a:solidFill>
                  <a:srgbClr val="4B2A85"/>
                </a:solidFill>
              </a:rPr>
              <a:t>Solving Problems Using Recursion</a:t>
            </a:r>
          </a:p>
          <a:p>
            <a:r>
              <a:rPr lang="en-US" dirty="0" smtClean="0"/>
              <a:t>Variable Scope Revisited</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19</a:t>
            </a:fld>
            <a:endParaRPr lang="en-US"/>
          </a:p>
        </p:txBody>
      </p:sp>
    </p:spTree>
    <p:extLst>
      <p:ext uri="{BB962C8B-B14F-4D97-AF65-F5344CB8AC3E}">
        <p14:creationId xmlns:p14="http://schemas.microsoft.com/office/powerpoint/2010/main" val="3894075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smtClean="0"/>
              <a:t>Controlling Elli </a:t>
            </a:r>
            <a:r>
              <a:rPr lang="en-US" i="1" dirty="0" smtClean="0"/>
              <a:t>due tonight </a:t>
            </a:r>
            <a:r>
              <a:rPr lang="en-US" dirty="0" smtClean="0"/>
              <a:t>(5/1)</a:t>
            </a:r>
          </a:p>
          <a:p>
            <a:pPr lvl="1"/>
            <a:r>
              <a:rPr lang="en-US" dirty="0" smtClean="0"/>
              <a:t>Mid-Quarter Survey due Wednesday (5/3)</a:t>
            </a:r>
          </a:p>
          <a:p>
            <a:pPr lvl="1"/>
            <a:r>
              <a:rPr lang="en-US" dirty="0" smtClean="0"/>
              <a:t>Living Computers Museum Report (5/14)</a:t>
            </a:r>
          </a:p>
          <a:p>
            <a:pPr lvl="2"/>
            <a:endParaRPr lang="en-US" dirty="0" smtClean="0"/>
          </a:p>
          <a:p>
            <a:r>
              <a:rPr lang="en-US" dirty="0" smtClean="0"/>
              <a:t>Midterm grades released on </a:t>
            </a:r>
            <a:r>
              <a:rPr lang="en-US" dirty="0" err="1" smtClean="0"/>
              <a:t>Gradescope</a:t>
            </a:r>
            <a:endParaRPr lang="en-US" dirty="0" smtClean="0"/>
          </a:p>
          <a:p>
            <a:pPr lvl="1"/>
            <a:r>
              <a:rPr lang="en-US" dirty="0" smtClean="0"/>
              <a:t>Average: 21.81/30,  </a:t>
            </a:r>
            <a:r>
              <a:rPr lang="en-US" dirty="0" err="1" smtClean="0"/>
              <a:t>Std</a:t>
            </a:r>
            <a:r>
              <a:rPr lang="en-US" dirty="0" smtClean="0"/>
              <a:t> Dev: 5.31</a:t>
            </a:r>
          </a:p>
          <a:p>
            <a:pPr lvl="1"/>
            <a:r>
              <a:rPr lang="en-US" dirty="0" smtClean="0"/>
              <a:t>Regrade requests via </a:t>
            </a:r>
            <a:r>
              <a:rPr lang="en-US" dirty="0" err="1" smtClean="0"/>
              <a:t>Gradescope</a:t>
            </a:r>
            <a:r>
              <a:rPr lang="en-US" dirty="0" smtClean="0"/>
              <a:t> due Wednesday (5/3)</a:t>
            </a:r>
          </a:p>
          <a:p>
            <a:pPr lvl="2"/>
            <a:r>
              <a:rPr lang="en-US" dirty="0" smtClean="0"/>
              <a:t>Make sure to submit separate requests for </a:t>
            </a:r>
            <a:r>
              <a:rPr lang="en-US" i="1" dirty="0" smtClean="0"/>
              <a:t>each</a:t>
            </a:r>
            <a:r>
              <a:rPr lang="en-US" dirty="0" smtClean="0"/>
              <a:t> </a:t>
            </a:r>
            <a:r>
              <a:rPr lang="en-US" dirty="0" err="1" smtClean="0"/>
              <a:t>subproblem</a:t>
            </a:r>
            <a:endParaRPr lang="en-US" dirty="0" smtClean="0"/>
          </a:p>
          <a:p>
            <a:pPr lvl="1"/>
            <a:r>
              <a:rPr lang="en-US" dirty="0" smtClean="0"/>
              <a:t>Make sure you understand your mistakes</a:t>
            </a:r>
          </a:p>
          <a:p>
            <a:pPr lvl="1"/>
            <a:endParaRPr lang="en-US" dirty="0" smtClean="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1593955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Solutions</a:t>
            </a:r>
            <a:endParaRPr lang="en-US" dirty="0"/>
          </a:p>
        </p:txBody>
      </p:sp>
      <p:sp>
        <p:nvSpPr>
          <p:cNvPr id="3" name="Content Placeholder 2"/>
          <p:cNvSpPr>
            <a:spLocks noGrp="1"/>
          </p:cNvSpPr>
          <p:nvPr>
            <p:ph idx="1"/>
          </p:nvPr>
        </p:nvSpPr>
        <p:spPr/>
        <p:txBody>
          <a:bodyPr/>
          <a:lstStyle/>
          <a:p>
            <a:r>
              <a:rPr lang="en-US" dirty="0" smtClean="0">
                <a:solidFill>
                  <a:srgbClr val="FF0000"/>
                </a:solidFill>
              </a:rPr>
              <a:t>Base case</a:t>
            </a:r>
            <a:r>
              <a:rPr lang="en-US" dirty="0" smtClean="0"/>
              <a:t>(s)</a:t>
            </a:r>
          </a:p>
          <a:p>
            <a:pPr lvl="1"/>
            <a:r>
              <a:rPr lang="en-US" dirty="0" smtClean="0"/>
              <a:t>When the problem is simple enough to be solved directly</a:t>
            </a:r>
            <a:endParaRPr lang="en-US" dirty="0"/>
          </a:p>
          <a:p>
            <a:pPr lvl="1"/>
            <a:r>
              <a:rPr lang="en-US" dirty="0" smtClean="0"/>
              <a:t>Needed to prevent infinite recursion</a:t>
            </a:r>
          </a:p>
          <a:p>
            <a:pPr lvl="2"/>
            <a:endParaRPr lang="en-US" dirty="0"/>
          </a:p>
          <a:p>
            <a:r>
              <a:rPr lang="en-US" dirty="0" smtClean="0">
                <a:solidFill>
                  <a:srgbClr val="FF0000"/>
                </a:solidFill>
              </a:rPr>
              <a:t>Recursive case</a:t>
            </a:r>
            <a:r>
              <a:rPr lang="en-US" dirty="0" smtClean="0"/>
              <a:t>(s)</a:t>
            </a:r>
          </a:p>
          <a:p>
            <a:pPr lvl="1"/>
            <a:r>
              <a:rPr lang="en-US" dirty="0" smtClean="0"/>
              <a:t>Function calls itself one or more times on “smaller” problems</a:t>
            </a:r>
          </a:p>
          <a:p>
            <a:pPr lvl="2"/>
            <a:r>
              <a:rPr lang="en-US" i="1" dirty="0" smtClean="0">
                <a:solidFill>
                  <a:srgbClr val="FF0000"/>
                </a:solidFill>
              </a:rPr>
              <a:t>Divide</a:t>
            </a:r>
            <a:r>
              <a:rPr lang="en-US" dirty="0" smtClean="0">
                <a:solidFill>
                  <a:srgbClr val="FF0000"/>
                </a:solidFill>
              </a:rPr>
              <a:t> </a:t>
            </a:r>
            <a:r>
              <a:rPr lang="en-US" dirty="0" smtClean="0"/>
              <a:t>the problem into one or more simpler/smaller parts</a:t>
            </a:r>
          </a:p>
          <a:p>
            <a:pPr lvl="2"/>
            <a:r>
              <a:rPr lang="en-US" i="1" dirty="0" smtClean="0">
                <a:solidFill>
                  <a:srgbClr val="FF0000"/>
                </a:solidFill>
              </a:rPr>
              <a:t>Invoke</a:t>
            </a:r>
            <a:r>
              <a:rPr lang="en-US" dirty="0" smtClean="0">
                <a:solidFill>
                  <a:srgbClr val="FF0000"/>
                </a:solidFill>
              </a:rPr>
              <a:t> </a:t>
            </a:r>
            <a:r>
              <a:rPr lang="en-US" dirty="0" smtClean="0"/>
              <a:t>the function (recursively) on each part</a:t>
            </a:r>
          </a:p>
          <a:p>
            <a:pPr lvl="2"/>
            <a:r>
              <a:rPr lang="en-US" i="1" dirty="0" smtClean="0">
                <a:solidFill>
                  <a:srgbClr val="FF0000"/>
                </a:solidFill>
              </a:rPr>
              <a:t>Combine</a:t>
            </a:r>
            <a:r>
              <a:rPr lang="en-US" dirty="0" smtClean="0">
                <a:solidFill>
                  <a:srgbClr val="FF0000"/>
                </a:solidFill>
              </a:rPr>
              <a:t> </a:t>
            </a:r>
            <a:r>
              <a:rPr lang="en-US" dirty="0" smtClean="0"/>
              <a:t>the solutions of the parts into a solution for the problem</a:t>
            </a:r>
          </a:p>
          <a:p>
            <a:pPr lvl="2"/>
            <a:endParaRPr lang="en-US" dirty="0" smtClean="0"/>
          </a:p>
          <a:p>
            <a:r>
              <a:rPr lang="en-US" sz="2400" dirty="0" smtClean="0"/>
              <a:t>Depending on the problem, any of these may be trivial or complex</a:t>
            </a:r>
            <a:endParaRPr lang="en-US" sz="2400" dirty="0"/>
          </a:p>
        </p:txBody>
      </p:sp>
      <p:sp>
        <p:nvSpPr>
          <p:cNvPr id="4" name="Slide Number Placeholder 3"/>
          <p:cNvSpPr>
            <a:spLocks noGrp="1"/>
          </p:cNvSpPr>
          <p:nvPr>
            <p:ph type="sldNum" sz="quarter" idx="10"/>
          </p:nvPr>
        </p:nvSpPr>
        <p:spPr/>
        <p:txBody>
          <a:bodyPr/>
          <a:lstStyle/>
          <a:p>
            <a:fld id="{434F964E-4FA5-41D3-B29D-50E632F9EB33}" type="slidenum">
              <a:rPr lang="en-US" smtClean="0"/>
              <a:t>20</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419480" y="4714920"/>
              <a:ext cx="915480" cy="805320"/>
            </p14:xfrm>
          </p:contentPart>
        </mc:Choice>
        <mc:Fallback>
          <p:pic>
            <p:nvPicPr>
              <p:cNvPr id="5" name="Ink 4"/>
              <p:cNvPicPr/>
              <p:nvPr/>
            </p:nvPicPr>
            <p:blipFill>
              <a:blip r:embed="rId3"/>
              <a:stretch>
                <a:fillRect/>
              </a:stretch>
            </p:blipFill>
            <p:spPr>
              <a:xfrm>
                <a:off x="1413720" y="4708440"/>
                <a:ext cx="925920" cy="820080"/>
              </a:xfrm>
              <a:prstGeom prst="rect">
                <a:avLst/>
              </a:prstGeom>
            </p:spPr>
          </p:pic>
        </mc:Fallback>
      </mc:AlternateContent>
    </p:spTree>
    <p:extLst>
      <p:ext uri="{BB962C8B-B14F-4D97-AF65-F5344CB8AC3E}">
        <p14:creationId xmlns:p14="http://schemas.microsoft.com/office/powerpoint/2010/main" val="1174308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lvl="1"/>
            <a:r>
              <a:rPr lang="en-US" u="sng" dirty="0" smtClean="0"/>
              <a:t>Divide</a:t>
            </a:r>
            <a:r>
              <a:rPr lang="en-US" dirty="0" smtClean="0"/>
              <a:t>:  </a:t>
            </a:r>
            <a:r>
              <a:rPr lang="en-US" dirty="0" smtClean="0">
                <a:latin typeface="Courier New" panose="02070309020205020404" pitchFamily="49" charset="0"/>
                <a:cs typeface="Courier New" panose="02070309020205020404" pitchFamily="49" charset="0"/>
              </a:rPr>
              <a:t>y</a:t>
            </a:r>
            <a:r>
              <a:rPr lang="en-US" dirty="0" smtClean="0"/>
              <a:t> is reduced by 1</a:t>
            </a:r>
          </a:p>
          <a:p>
            <a:pPr lvl="1"/>
            <a:r>
              <a:rPr lang="en-US" u="sng" dirty="0" smtClean="0"/>
              <a:t>Invoke</a:t>
            </a:r>
            <a:r>
              <a:rPr lang="en-US" dirty="0" smtClean="0"/>
              <a:t>:  call to </a:t>
            </a:r>
            <a:r>
              <a:rPr lang="en-US" dirty="0" smtClean="0">
                <a:latin typeface="Courier New" panose="02070309020205020404" pitchFamily="49" charset="0"/>
                <a:cs typeface="Courier New" panose="02070309020205020404" pitchFamily="49" charset="0"/>
              </a:rPr>
              <a:t>add(x+1,y-1)</a:t>
            </a:r>
          </a:p>
          <a:p>
            <a:pPr lvl="1"/>
            <a:r>
              <a:rPr lang="en-US" u="sng" dirty="0" smtClean="0"/>
              <a:t>Combine</a:t>
            </a:r>
            <a:r>
              <a:rPr lang="en-US" dirty="0" smtClean="0"/>
              <a:t>:  none</a:t>
            </a:r>
          </a:p>
          <a:p>
            <a:pPr lvl="1"/>
            <a:endParaRPr lang="en-US" dirty="0"/>
          </a:p>
          <a:p>
            <a:pPr lvl="1"/>
            <a:r>
              <a:rPr lang="en-US" u="sng" dirty="0"/>
              <a:t>Base</a:t>
            </a:r>
            <a:r>
              <a:rPr lang="en-US" dirty="0"/>
              <a:t>:  </a:t>
            </a:r>
            <a:r>
              <a:rPr lang="en-US" dirty="0" smtClean="0">
                <a:latin typeface="Courier New" panose="02070309020205020404" pitchFamily="49" charset="0"/>
                <a:cs typeface="Courier New" panose="02070309020205020404" pitchFamily="49" charset="0"/>
              </a:rPr>
              <a:t>y==0</a:t>
            </a:r>
            <a:r>
              <a:rPr lang="en-US" dirty="0" smtClean="0"/>
              <a:t> </a:t>
            </a:r>
            <a:r>
              <a:rPr lang="en-US" dirty="0"/>
              <a:t>(nothing left to add)</a:t>
            </a:r>
          </a:p>
          <a:p>
            <a:pPr lvl="1"/>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21</a:t>
            </a:fld>
            <a:endParaRPr lang="en-US"/>
          </a:p>
        </p:txBody>
      </p:sp>
      <p:sp>
        <p:nvSpPr>
          <p:cNvPr id="5" name="TextBox 4"/>
          <p:cNvSpPr txBox="1"/>
          <p:nvPr/>
        </p:nvSpPr>
        <p:spPr>
          <a:xfrm>
            <a:off x="2560320" y="1362075"/>
            <a:ext cx="4023360" cy="2246769"/>
          </a:xfrm>
          <a:prstGeom prst="rect">
            <a:avLst/>
          </a:prstGeom>
          <a:solidFill>
            <a:schemeClr val="bg1">
              <a:lumMod val="95000"/>
            </a:schemeClr>
          </a:solidFill>
          <a:ln w="19050">
            <a:solidFill>
              <a:srgbClr val="4B2A85"/>
            </a:solidFill>
          </a:ln>
        </p:spPr>
        <p:txBody>
          <a:bodyPr wrap="square" rtlCol="0">
            <a:spAutoFit/>
          </a:bodyPr>
          <a:lstStyle/>
          <a:p>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solidFill>
                  <a:srgbClr val="33997E"/>
                </a:solidFill>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add(</a:t>
            </a:r>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x, </a:t>
            </a:r>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y)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669900"/>
                </a:solidFill>
                <a:latin typeface="Courier New" panose="02070309020205020404" pitchFamily="49" charset="0"/>
                <a:cs typeface="Courier New" panose="02070309020205020404" pitchFamily="49" charset="0"/>
              </a:rPr>
              <a:t>if</a:t>
            </a:r>
            <a:r>
              <a:rPr lang="en-US" sz="2000" dirty="0" smtClean="0">
                <a:latin typeface="Courier New" panose="02070309020205020404" pitchFamily="49" charset="0"/>
                <a:cs typeface="Courier New" panose="02070309020205020404" pitchFamily="49" charset="0"/>
              </a:rPr>
              <a:t>(y==0)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33997E"/>
                </a:solidFill>
                <a:latin typeface="Courier New" panose="02070309020205020404" pitchFamily="49" charset="0"/>
                <a:cs typeface="Courier New" panose="02070309020205020404" pitchFamily="49" charset="0"/>
              </a:rPr>
              <a:t>return </a:t>
            </a:r>
            <a:r>
              <a:rPr lang="en-US" sz="2000" dirty="0" smtClean="0">
                <a:latin typeface="Courier New" panose="02070309020205020404" pitchFamily="49" charset="0"/>
                <a:cs typeface="Courier New" panose="02070309020205020404" pitchFamily="49" charset="0"/>
              </a:rPr>
              <a:t>x;</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 </a:t>
            </a:r>
            <a:r>
              <a:rPr lang="en-US" sz="2000" dirty="0" smtClean="0">
                <a:solidFill>
                  <a:srgbClr val="669900"/>
                </a:solidFill>
                <a:latin typeface="Courier New" panose="02070309020205020404" pitchFamily="49" charset="0"/>
                <a:cs typeface="Courier New" panose="02070309020205020404" pitchFamily="49" charset="0"/>
              </a:rPr>
              <a:t>else</a:t>
            </a:r>
            <a:r>
              <a:rPr lang="en-US" sz="2000" dirty="0" smtClean="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    </a:t>
            </a:r>
            <a:r>
              <a:rPr lang="en-US" sz="2000" dirty="0" smtClean="0">
                <a:solidFill>
                  <a:srgbClr val="33997E"/>
                </a:solidFill>
                <a:latin typeface="Courier New" panose="02070309020205020404" pitchFamily="49" charset="0"/>
                <a:cs typeface="Courier New" panose="02070309020205020404" pitchFamily="49" charset="0"/>
              </a:rPr>
              <a:t>return</a:t>
            </a:r>
            <a:r>
              <a:rPr lang="en-US" sz="2000" dirty="0" smtClean="0">
                <a:latin typeface="Courier New" panose="02070309020205020404" pitchFamily="49" charset="0"/>
                <a:cs typeface="Courier New" panose="02070309020205020404" pitchFamily="49" charset="0"/>
              </a:rPr>
              <a:t> add(x+1,y-1);</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2631240" y="901080"/>
              <a:ext cx="5609160" cy="2067120"/>
            </p14:xfrm>
          </p:contentPart>
        </mc:Choice>
        <mc:Fallback>
          <p:pic>
            <p:nvPicPr>
              <p:cNvPr id="7" name="Ink 6"/>
              <p:cNvPicPr/>
              <p:nvPr/>
            </p:nvPicPr>
            <p:blipFill>
              <a:blip r:embed="rId3"/>
              <a:stretch>
                <a:fillRect/>
              </a:stretch>
            </p:blipFill>
            <p:spPr>
              <a:xfrm>
                <a:off x="2622960" y="891720"/>
                <a:ext cx="5627880" cy="2083680"/>
              </a:xfrm>
              <a:prstGeom prst="rect">
                <a:avLst/>
              </a:prstGeom>
            </p:spPr>
          </p:pic>
        </mc:Fallback>
      </mc:AlternateContent>
    </p:spTree>
    <p:extLst>
      <p:ext uri="{BB962C8B-B14F-4D97-AF65-F5344CB8AC3E}">
        <p14:creationId xmlns:p14="http://schemas.microsoft.com/office/powerpoint/2010/main" val="5684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(alternate)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lvl="1"/>
            <a:r>
              <a:rPr lang="en-US" u="sng" dirty="0" smtClean="0"/>
              <a:t>Divide</a:t>
            </a:r>
            <a:r>
              <a:rPr lang="en-US" dirty="0" smtClean="0"/>
              <a:t>:  </a:t>
            </a:r>
            <a:r>
              <a:rPr lang="en-US" dirty="0" smtClean="0">
                <a:latin typeface="Courier New" panose="02070309020205020404" pitchFamily="49" charset="0"/>
                <a:cs typeface="Courier New" panose="02070309020205020404" pitchFamily="49" charset="0"/>
              </a:rPr>
              <a:t>y</a:t>
            </a:r>
            <a:r>
              <a:rPr lang="en-US" dirty="0" smtClean="0"/>
              <a:t> is reduced by 1</a:t>
            </a:r>
          </a:p>
          <a:p>
            <a:pPr lvl="1"/>
            <a:r>
              <a:rPr lang="en-US" u="sng" dirty="0" smtClean="0"/>
              <a:t>Invoke</a:t>
            </a:r>
            <a:r>
              <a:rPr lang="en-US" dirty="0" smtClean="0"/>
              <a:t>:  call to </a:t>
            </a:r>
            <a:r>
              <a:rPr lang="en-US" dirty="0" smtClean="0">
                <a:latin typeface="Courier New" panose="02070309020205020404" pitchFamily="49" charset="0"/>
                <a:cs typeface="Courier New" panose="02070309020205020404" pitchFamily="49" charset="0"/>
              </a:rPr>
              <a:t>add(x,y-1)</a:t>
            </a:r>
          </a:p>
          <a:p>
            <a:pPr lvl="1"/>
            <a:r>
              <a:rPr lang="en-US" u="sng" dirty="0" smtClean="0"/>
              <a:t>Combine</a:t>
            </a:r>
            <a:r>
              <a:rPr lang="en-US" dirty="0" smtClean="0"/>
              <a:t>:  add 1 to result</a:t>
            </a:r>
          </a:p>
          <a:p>
            <a:pPr lvl="1"/>
            <a:endParaRPr lang="en-US" dirty="0"/>
          </a:p>
          <a:p>
            <a:pPr lvl="1"/>
            <a:r>
              <a:rPr lang="en-US" u="sng" dirty="0" smtClean="0"/>
              <a:t>Base</a:t>
            </a:r>
            <a:r>
              <a:rPr lang="en-US" dirty="0" smtClean="0"/>
              <a:t>:  </a:t>
            </a:r>
            <a:r>
              <a:rPr lang="en-US" dirty="0" smtClean="0">
                <a:latin typeface="Courier New" panose="02070309020205020404" pitchFamily="49" charset="0"/>
                <a:cs typeface="Courier New" panose="02070309020205020404" pitchFamily="49" charset="0"/>
              </a:rPr>
              <a:t>y==0</a:t>
            </a:r>
            <a:r>
              <a:rPr lang="en-US" dirty="0" smtClean="0"/>
              <a:t> (nothing left to add)</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22</a:t>
            </a:fld>
            <a:endParaRPr lang="en-US"/>
          </a:p>
        </p:txBody>
      </p:sp>
      <p:sp>
        <p:nvSpPr>
          <p:cNvPr id="5" name="TextBox 4"/>
          <p:cNvSpPr txBox="1"/>
          <p:nvPr/>
        </p:nvSpPr>
        <p:spPr>
          <a:xfrm>
            <a:off x="2468880" y="1362075"/>
            <a:ext cx="4206240" cy="2246769"/>
          </a:xfrm>
          <a:prstGeom prst="rect">
            <a:avLst/>
          </a:prstGeom>
          <a:solidFill>
            <a:schemeClr val="bg1">
              <a:lumMod val="95000"/>
            </a:schemeClr>
          </a:solidFill>
          <a:ln w="19050">
            <a:solidFill>
              <a:srgbClr val="4B2A85"/>
            </a:solidFill>
          </a:ln>
        </p:spPr>
        <p:txBody>
          <a:bodyPr wrap="square" rtlCol="0">
            <a:spAutoFit/>
          </a:bodyPr>
          <a:lstStyle/>
          <a:p>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solidFill>
                  <a:srgbClr val="33997E"/>
                </a:solidFill>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add(</a:t>
            </a:r>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x, </a:t>
            </a:r>
            <a:r>
              <a:rPr lang="en-US" sz="2000" dirty="0" err="1" smtClean="0">
                <a:solidFill>
                  <a:srgbClr val="E2661A"/>
                </a:solidFill>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y)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669900"/>
                </a:solidFill>
                <a:latin typeface="Courier New" panose="02070309020205020404" pitchFamily="49" charset="0"/>
                <a:cs typeface="Courier New" panose="02070309020205020404" pitchFamily="49" charset="0"/>
              </a:rPr>
              <a:t>if</a:t>
            </a:r>
            <a:r>
              <a:rPr lang="en-US" sz="2000" dirty="0" smtClean="0">
                <a:latin typeface="Courier New" panose="02070309020205020404" pitchFamily="49" charset="0"/>
                <a:cs typeface="Courier New" panose="02070309020205020404" pitchFamily="49" charset="0"/>
              </a:rPr>
              <a:t>(y==0)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33997E"/>
                </a:solidFill>
                <a:latin typeface="Courier New" panose="02070309020205020404" pitchFamily="49" charset="0"/>
                <a:cs typeface="Courier New" panose="02070309020205020404" pitchFamily="49" charset="0"/>
              </a:rPr>
              <a:t>return </a:t>
            </a:r>
            <a:r>
              <a:rPr lang="en-US" sz="2000" dirty="0" smtClean="0">
                <a:latin typeface="Courier New" panose="02070309020205020404" pitchFamily="49" charset="0"/>
                <a:cs typeface="Courier New" panose="02070309020205020404" pitchFamily="49" charset="0"/>
              </a:rPr>
              <a:t>x;</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 </a:t>
            </a:r>
            <a:r>
              <a:rPr lang="en-US" sz="2000" dirty="0" smtClean="0">
                <a:solidFill>
                  <a:srgbClr val="669900"/>
                </a:solidFill>
                <a:latin typeface="Courier New" panose="02070309020205020404" pitchFamily="49" charset="0"/>
                <a:cs typeface="Courier New" panose="02070309020205020404" pitchFamily="49" charset="0"/>
              </a:rPr>
              <a:t>else</a:t>
            </a:r>
            <a:r>
              <a:rPr lang="en-US" sz="2000" dirty="0" smtClean="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    </a:t>
            </a:r>
            <a:r>
              <a:rPr lang="en-US" sz="2000" dirty="0" smtClean="0">
                <a:solidFill>
                  <a:srgbClr val="33997E"/>
                </a:solidFill>
                <a:latin typeface="Courier New" panose="02070309020205020404" pitchFamily="49" charset="0"/>
                <a:cs typeface="Courier New" panose="02070309020205020404" pitchFamily="49" charset="0"/>
              </a:rPr>
              <a:t>return</a:t>
            </a:r>
            <a:r>
              <a:rPr lang="en-US" sz="2000" dirty="0" smtClean="0">
                <a:latin typeface="Courier New" panose="02070309020205020404" pitchFamily="49" charset="0"/>
                <a:cs typeface="Courier New" panose="02070309020205020404" pitchFamily="49" charset="0"/>
              </a:rPr>
              <a:t> 1 + add(x,y-1);</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3167280" y="1064880"/>
              <a:ext cx="5310720" cy="2499840"/>
            </p14:xfrm>
          </p:contentPart>
        </mc:Choice>
        <mc:Fallback>
          <p:pic>
            <p:nvPicPr>
              <p:cNvPr id="7" name="Ink 6"/>
              <p:cNvPicPr/>
              <p:nvPr/>
            </p:nvPicPr>
            <p:blipFill>
              <a:blip r:embed="rId3"/>
              <a:stretch>
                <a:fillRect/>
              </a:stretch>
            </p:blipFill>
            <p:spPr>
              <a:xfrm>
                <a:off x="3160440" y="1059480"/>
                <a:ext cx="5329440" cy="2513520"/>
              </a:xfrm>
              <a:prstGeom prst="rect">
                <a:avLst/>
              </a:prstGeom>
            </p:spPr>
          </p:pic>
        </mc:Fallback>
      </mc:AlternateContent>
    </p:spTree>
    <p:extLst>
      <p:ext uri="{BB962C8B-B14F-4D97-AF65-F5344CB8AC3E}">
        <p14:creationId xmlns:p14="http://schemas.microsoft.com/office/powerpoint/2010/main" val="141825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Sort</a:t>
            </a:r>
            <a:endParaRPr lang="en-US" dirty="0"/>
          </a:p>
        </p:txBody>
      </p:sp>
      <p:sp>
        <p:nvSpPr>
          <p:cNvPr id="3" name="Content Placeholder 2"/>
          <p:cNvSpPr>
            <a:spLocks noGrp="1"/>
          </p:cNvSpPr>
          <p:nvPr>
            <p:ph idx="1"/>
          </p:nvPr>
        </p:nvSpPr>
        <p:spPr>
          <a:noFill/>
        </p:spPr>
        <p:txBody>
          <a:bodyPr/>
          <a:lstStyle/>
          <a:p>
            <a:r>
              <a:rPr lang="en-US" dirty="0" smtClean="0"/>
              <a:t>Algorithm:</a:t>
            </a:r>
          </a:p>
          <a:p>
            <a:pPr lvl="1"/>
            <a:r>
              <a:rPr lang="en-US" dirty="0" smtClean="0"/>
              <a:t>Find smallest number in an array and move that to the front</a:t>
            </a:r>
          </a:p>
          <a:p>
            <a:pPr lvl="1"/>
            <a:r>
              <a:rPr lang="en-US" dirty="0" smtClean="0"/>
              <a:t>Repeat this entire procedure, but for the </a:t>
            </a:r>
            <a:r>
              <a:rPr lang="en-US" i="1" dirty="0" smtClean="0"/>
              <a:t>rest of the array</a:t>
            </a:r>
          </a:p>
          <a:p>
            <a:pPr lvl="2"/>
            <a:endParaRPr lang="en-US" i="1" dirty="0" smtClean="0"/>
          </a:p>
          <a:p>
            <a:pPr lvl="2"/>
            <a:endParaRPr lang="en-US" i="1" dirty="0"/>
          </a:p>
          <a:p>
            <a:pPr lvl="2"/>
            <a:endParaRPr lang="en-US" i="1" dirty="0"/>
          </a:p>
          <a:p>
            <a:pPr lvl="2"/>
            <a:endParaRPr lang="en-US" i="1" dirty="0" smtClean="0"/>
          </a:p>
          <a:p>
            <a:pPr lvl="2"/>
            <a:endParaRPr lang="en-US" i="1" dirty="0"/>
          </a:p>
          <a:p>
            <a:pPr lvl="2"/>
            <a:endParaRPr lang="en-US" i="1" dirty="0" smtClean="0"/>
          </a:p>
          <a:p>
            <a:pPr lvl="1"/>
            <a:r>
              <a:rPr lang="en-US" u="sng" dirty="0"/>
              <a:t>Divide</a:t>
            </a:r>
            <a:r>
              <a:rPr lang="en-US" dirty="0"/>
              <a:t>:  </a:t>
            </a:r>
            <a:r>
              <a:rPr lang="en-US" dirty="0" smtClean="0"/>
              <a:t>array “size” </a:t>
            </a:r>
            <a:r>
              <a:rPr lang="en-US" dirty="0"/>
              <a:t>reduced by 1</a:t>
            </a:r>
          </a:p>
          <a:p>
            <a:pPr lvl="1"/>
            <a:r>
              <a:rPr lang="en-US" u="sng" dirty="0"/>
              <a:t>Invoke</a:t>
            </a:r>
            <a:r>
              <a:rPr lang="en-US" dirty="0"/>
              <a:t>:  </a:t>
            </a:r>
            <a:r>
              <a:rPr lang="en-US" dirty="0" smtClean="0"/>
              <a:t>call selection sort on smaller array</a:t>
            </a:r>
            <a:endParaRPr lang="en-US" dirty="0">
              <a:latin typeface="Courier New" panose="02070309020205020404" pitchFamily="49" charset="0"/>
              <a:cs typeface="Courier New" panose="02070309020205020404" pitchFamily="49" charset="0"/>
            </a:endParaRPr>
          </a:p>
          <a:p>
            <a:pPr lvl="1"/>
            <a:r>
              <a:rPr lang="en-US" u="sng" dirty="0"/>
              <a:t>Combine</a:t>
            </a:r>
            <a:r>
              <a:rPr lang="en-US" dirty="0"/>
              <a:t>:  </a:t>
            </a:r>
            <a:r>
              <a:rPr lang="en-US" dirty="0" smtClean="0"/>
              <a:t>smallest number in front of sorted array</a:t>
            </a:r>
          </a:p>
          <a:p>
            <a:pPr lvl="1"/>
            <a:r>
              <a:rPr lang="en-US" u="sng" dirty="0" smtClean="0"/>
              <a:t>Base</a:t>
            </a:r>
            <a:r>
              <a:rPr lang="en-US" dirty="0" smtClean="0"/>
              <a:t>:  array of size 1</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96010207"/>
              </p:ext>
            </p:extLst>
          </p:nvPr>
        </p:nvGraphicFramePr>
        <p:xfrm>
          <a:off x="1005840" y="3108960"/>
          <a:ext cx="7132320" cy="370840"/>
        </p:xfrm>
        <a:graphic>
          <a:graphicData uri="http://schemas.openxmlformats.org/drawingml/2006/table">
            <a:tbl>
              <a:tblPr firstRow="1" bandRow="1">
                <a:tableStyleId>{5940675A-B579-460E-94D1-54222C63F5DA}</a:tableStyleId>
              </a:tblPr>
              <a:tblGrid>
                <a:gridCol w="2560320"/>
                <a:gridCol w="914400"/>
                <a:gridCol w="914400"/>
                <a:gridCol w="914400"/>
                <a:gridCol w="914400"/>
                <a:gridCol w="914400"/>
              </a:tblGrid>
              <a:tr h="370840">
                <a:tc>
                  <a:txBody>
                    <a:bodyPr/>
                    <a:lstStyle/>
                    <a:p>
                      <a:pPr algn="r"/>
                      <a:r>
                        <a:rPr lang="en-US" dirty="0" smtClean="0">
                          <a:latin typeface="Calibri" panose="020F0502020204030204" pitchFamily="34" charset="0"/>
                          <a:cs typeface="Calibri" panose="020F0502020204030204" pitchFamily="34" charset="0"/>
                        </a:rPr>
                        <a:t>To selection</a:t>
                      </a:r>
                      <a:r>
                        <a:rPr lang="en-US" baseline="0" dirty="0" smtClean="0">
                          <a:latin typeface="Calibri" panose="020F0502020204030204" pitchFamily="34" charset="0"/>
                          <a:cs typeface="Calibri" panose="020F0502020204030204" pitchFamily="34" charset="0"/>
                        </a:rPr>
                        <a:t> sort this:</a:t>
                      </a:r>
                      <a:endParaRPr lang="en-US" dirty="0">
                        <a:latin typeface="Calibri" panose="020F0502020204030204" pitchFamily="34" charset="0"/>
                        <a:cs typeface="Calibri" panose="020F0502020204030204" pitchFamily="34" charset="0"/>
                      </a:endParaRPr>
                    </a:p>
                  </a:txBody>
                  <a:tcPr anchor="ctr">
                    <a:lnL w="12700" cmpd="sng">
                      <a:noFill/>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Courier New" panose="02070309020205020404" pitchFamily="49" charset="0"/>
                          <a:cs typeface="Courier New" panose="02070309020205020404" pitchFamily="49" charset="0"/>
                        </a:rPr>
                        <a:t>7</a:t>
                      </a:r>
                      <a:endParaRPr lang="en-US" dirty="0">
                        <a:latin typeface="Courier New" panose="02070309020205020404" pitchFamily="49" charset="0"/>
                        <a:cs typeface="Courier New" panose="02070309020205020404" pitchFamily="49" charset="0"/>
                      </a:endParaRPr>
                    </a:p>
                  </a:txBody>
                  <a:tcPr anchor="ctr">
                    <a:lnL w="19050" cap="flat" cmpd="sng" algn="ctr">
                      <a:solidFill>
                        <a:srgbClr val="FF0000"/>
                      </a:solidFill>
                      <a:prstDash val="solid"/>
                      <a:round/>
                      <a:headEnd type="none" w="med" len="med"/>
                      <a:tailEnd type="none" w="med" len="med"/>
                    </a:lnL>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lang="en-US" dirty="0" smtClean="0">
                          <a:latin typeface="Courier New" panose="02070309020205020404" pitchFamily="49" charset="0"/>
                          <a:cs typeface="Courier New" panose="02070309020205020404" pitchFamily="49" charset="0"/>
                        </a:rPr>
                        <a:t>8</a:t>
                      </a:r>
                      <a:endParaRPr lang="en-US" dirty="0">
                        <a:latin typeface="Courier New" panose="02070309020205020404" pitchFamily="49" charset="0"/>
                        <a:cs typeface="Courier New" panose="02070309020205020404" pitchFamily="49" charset="0"/>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lang="en-US" dirty="0" smtClean="0">
                          <a:latin typeface="Courier New" panose="02070309020205020404" pitchFamily="49" charset="0"/>
                          <a:cs typeface="Courier New" panose="02070309020205020404" pitchFamily="49" charset="0"/>
                        </a:rPr>
                        <a:t>4</a:t>
                      </a:r>
                      <a:endParaRPr lang="en-US" dirty="0">
                        <a:latin typeface="Courier New" panose="02070309020205020404" pitchFamily="49" charset="0"/>
                        <a:cs typeface="Courier New" panose="02070309020205020404" pitchFamily="49" charset="0"/>
                      </a:endParaRPr>
                    </a:p>
                  </a:txBody>
                  <a:tcPr anchor="ctr">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9522596"/>
              </p:ext>
            </p:extLst>
          </p:nvPr>
        </p:nvGraphicFramePr>
        <p:xfrm>
          <a:off x="1005840" y="3657600"/>
          <a:ext cx="7132320" cy="370840"/>
        </p:xfrm>
        <a:graphic>
          <a:graphicData uri="http://schemas.openxmlformats.org/drawingml/2006/table">
            <a:tbl>
              <a:tblPr firstRow="1" bandRow="1">
                <a:tableStyleId>{5940675A-B579-460E-94D1-54222C63F5DA}</a:tableStyleId>
              </a:tblPr>
              <a:tblGrid>
                <a:gridCol w="2560320"/>
                <a:gridCol w="914400"/>
                <a:gridCol w="914400"/>
                <a:gridCol w="914400"/>
                <a:gridCol w="914400"/>
                <a:gridCol w="914400"/>
              </a:tblGrid>
              <a:tr h="370840">
                <a:tc>
                  <a:txBody>
                    <a:bodyPr/>
                    <a:lstStyle/>
                    <a:p>
                      <a:pPr algn="r"/>
                      <a:r>
                        <a:rPr lang="en-US" dirty="0" smtClean="0">
                          <a:latin typeface="Calibri" panose="020F0502020204030204" pitchFamily="34" charset="0"/>
                          <a:cs typeface="Calibri" panose="020F0502020204030204" pitchFamily="34" charset="0"/>
                        </a:rPr>
                        <a:t>Move 1 to the front</a:t>
                      </a:r>
                      <a:r>
                        <a:rPr lang="en-US" baseline="0"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solidFill>
                            <a:srgbClr val="FF0000"/>
                          </a:solidFill>
                          <a:latin typeface="Courier New" panose="02070309020205020404" pitchFamily="49" charset="0"/>
                          <a:cs typeface="Courier New" panose="02070309020205020404" pitchFamily="49" charset="0"/>
                        </a:rPr>
                        <a:t>1</a:t>
                      </a:r>
                      <a:endParaRPr lang="en-US" b="1" dirty="0">
                        <a:solidFill>
                          <a:srgbClr val="FF0000"/>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nchor="ctr"/>
                </a:tc>
                <a:tc>
                  <a:txBody>
                    <a:bodyPr/>
                    <a:lstStyle/>
                    <a:p>
                      <a:pPr algn="ctr"/>
                      <a:r>
                        <a:rPr lang="en-US" b="1" dirty="0" smtClean="0">
                          <a:solidFill>
                            <a:srgbClr val="FF0000"/>
                          </a:solidFill>
                          <a:latin typeface="Courier New" panose="02070309020205020404" pitchFamily="49" charset="0"/>
                          <a:cs typeface="Courier New" panose="02070309020205020404" pitchFamily="49" charset="0"/>
                        </a:rPr>
                        <a:t>7</a:t>
                      </a:r>
                      <a:endParaRPr lang="en-US" b="1" dirty="0">
                        <a:solidFill>
                          <a:srgbClr val="FF0000"/>
                        </a:solidFill>
                        <a:latin typeface="Courier New" panose="02070309020205020404" pitchFamily="49" charset="0"/>
                        <a:cs typeface="Courier New" panose="02070309020205020404" pitchFamily="49" charset="0"/>
                      </a:endParaRPr>
                    </a:p>
                  </a:txBody>
                  <a:tcPr anchor="ctr"/>
                </a:tc>
                <a:tc>
                  <a:txBody>
                    <a:bodyPr/>
                    <a:lstStyle/>
                    <a:p>
                      <a:pPr algn="ctr"/>
                      <a:r>
                        <a:rPr lang="en-US" dirty="0" smtClean="0">
                          <a:latin typeface="Courier New" panose="02070309020205020404" pitchFamily="49" charset="0"/>
                          <a:cs typeface="Courier New" panose="02070309020205020404" pitchFamily="49" charset="0"/>
                        </a:rPr>
                        <a:t>8</a:t>
                      </a:r>
                      <a:endParaRPr lang="en-US" dirty="0">
                        <a:latin typeface="Courier New" panose="02070309020205020404" pitchFamily="49" charset="0"/>
                        <a:cs typeface="Courier New" panose="02070309020205020404" pitchFamily="49" charset="0"/>
                      </a:endParaRPr>
                    </a:p>
                  </a:txBody>
                  <a:tcPr anchor="ctr"/>
                </a:tc>
                <a:tc>
                  <a:txBody>
                    <a:bodyPr/>
                    <a:lstStyle/>
                    <a:p>
                      <a:pPr algn="ctr"/>
                      <a:r>
                        <a:rPr lang="en-US" dirty="0" smtClean="0">
                          <a:latin typeface="Courier New" panose="02070309020205020404" pitchFamily="49" charset="0"/>
                          <a:cs typeface="Courier New" panose="02070309020205020404" pitchFamily="49" charset="0"/>
                        </a:rPr>
                        <a:t>4</a:t>
                      </a:r>
                      <a:endParaRPr lang="en-US" dirty="0">
                        <a:latin typeface="Courier New" panose="02070309020205020404" pitchFamily="49" charset="0"/>
                        <a:cs typeface="Courier New" panose="02070309020205020404" pitchFamily="49" charset="0"/>
                      </a:endParaRPr>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42089244"/>
              </p:ext>
            </p:extLst>
          </p:nvPr>
        </p:nvGraphicFramePr>
        <p:xfrm>
          <a:off x="1005840" y="4206240"/>
          <a:ext cx="7132320" cy="370840"/>
        </p:xfrm>
        <a:graphic>
          <a:graphicData uri="http://schemas.openxmlformats.org/drawingml/2006/table">
            <a:tbl>
              <a:tblPr firstRow="1" bandRow="1">
                <a:tableStyleId>{5940675A-B579-460E-94D1-54222C63F5DA}</a:tableStyleId>
              </a:tblPr>
              <a:tblGrid>
                <a:gridCol w="2560320"/>
                <a:gridCol w="914400"/>
                <a:gridCol w="914400"/>
                <a:gridCol w="914400"/>
                <a:gridCol w="914400"/>
                <a:gridCol w="914400"/>
              </a:tblGrid>
              <a:tr h="370840">
                <a:tc>
                  <a:txBody>
                    <a:bodyPr/>
                    <a:lstStyle/>
                    <a:p>
                      <a:pPr algn="r"/>
                      <a:r>
                        <a:rPr lang="en-US" dirty="0" smtClean="0">
                          <a:latin typeface="Calibri" panose="020F0502020204030204" pitchFamily="34" charset="0"/>
                          <a:cs typeface="Calibri" panose="020F0502020204030204" pitchFamily="34" charset="0"/>
                        </a:rPr>
                        <a:t>Then selection sort this</a:t>
                      </a:r>
                      <a:r>
                        <a:rPr lang="en-US" baseline="0"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nchor="ctr">
                    <a:lnL w="19050" cap="flat" cmpd="sng" algn="ctr">
                      <a:solidFill>
                        <a:srgbClr val="FF0000"/>
                      </a:solidFill>
                      <a:prstDash val="solid"/>
                      <a:round/>
                      <a:headEnd type="none" w="med" len="med"/>
                      <a:tailEnd type="none" w="med" len="med"/>
                    </a:lnL>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lang="en-US" dirty="0" smtClean="0">
                          <a:latin typeface="Courier New" panose="02070309020205020404" pitchFamily="49" charset="0"/>
                          <a:cs typeface="Courier New" panose="02070309020205020404" pitchFamily="49" charset="0"/>
                        </a:rPr>
                        <a:t>7</a:t>
                      </a:r>
                      <a:endParaRPr lang="en-US" dirty="0">
                        <a:latin typeface="Courier New" panose="02070309020205020404" pitchFamily="49" charset="0"/>
                        <a:cs typeface="Courier New" panose="02070309020205020404" pitchFamily="49" charset="0"/>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lang="en-US" dirty="0" smtClean="0">
                          <a:latin typeface="Courier New" panose="02070309020205020404" pitchFamily="49" charset="0"/>
                          <a:cs typeface="Courier New" panose="02070309020205020404" pitchFamily="49" charset="0"/>
                        </a:rPr>
                        <a:t>8</a:t>
                      </a:r>
                      <a:endParaRPr lang="en-US" dirty="0">
                        <a:latin typeface="Courier New" panose="02070309020205020404" pitchFamily="49" charset="0"/>
                        <a:cs typeface="Courier New" panose="02070309020205020404" pitchFamily="49" charset="0"/>
                      </a:endParaRPr>
                    </a:p>
                  </a:txBody>
                  <a:tcPr anchor="ct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lang="en-US" dirty="0" smtClean="0">
                          <a:latin typeface="Courier New" panose="02070309020205020404" pitchFamily="49" charset="0"/>
                          <a:cs typeface="Courier New" panose="02070309020205020404" pitchFamily="49" charset="0"/>
                        </a:rPr>
                        <a:t>4</a:t>
                      </a:r>
                      <a:endParaRPr lang="en-US" dirty="0">
                        <a:latin typeface="Courier New" panose="02070309020205020404" pitchFamily="49" charset="0"/>
                        <a:cs typeface="Courier New" panose="02070309020205020404" pitchFamily="49" charset="0"/>
                      </a:endParaRPr>
                    </a:p>
                  </a:txBody>
                  <a:tcPr anchor="ctr">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bl>
          </a:graphicData>
        </a:graphic>
      </p:graphicFrame>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1615680" y="3366000"/>
              <a:ext cx="2997360" cy="3260880"/>
            </p14:xfrm>
          </p:contentPart>
        </mc:Choice>
        <mc:Fallback>
          <p:pic>
            <p:nvPicPr>
              <p:cNvPr id="9" name="Ink 8"/>
              <p:cNvPicPr/>
              <p:nvPr/>
            </p:nvPicPr>
            <p:blipFill>
              <a:blip r:embed="rId3"/>
              <a:stretch>
                <a:fillRect/>
              </a:stretch>
            </p:blipFill>
            <p:spPr>
              <a:xfrm>
                <a:off x="1607760" y="3360600"/>
                <a:ext cx="3015720" cy="3270240"/>
              </a:xfrm>
              <a:prstGeom prst="rect">
                <a:avLst/>
              </a:prstGeom>
            </p:spPr>
          </p:pic>
        </mc:Fallback>
      </mc:AlternateContent>
    </p:spTree>
    <p:extLst>
      <p:ext uri="{BB962C8B-B14F-4D97-AF65-F5344CB8AC3E}">
        <p14:creationId xmlns:p14="http://schemas.microsoft.com/office/powerpoint/2010/main" val="412238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Drawing a Recursive Tree</a:t>
            </a:r>
            <a:endParaRPr lang="en-US" dirty="0"/>
          </a:p>
        </p:txBody>
      </p:sp>
      <p:sp>
        <p:nvSpPr>
          <p:cNvPr id="3" name="Content Placeholder 2"/>
          <p:cNvSpPr>
            <a:spLocks noGrp="1"/>
          </p:cNvSpPr>
          <p:nvPr>
            <p:ph idx="1"/>
          </p:nvPr>
        </p:nvSpPr>
        <p:spPr/>
        <p:txBody>
          <a:bodyPr/>
          <a:lstStyle/>
          <a:p>
            <a:pPr lvl="2"/>
            <a:endParaRPr lang="en-US" dirty="0" smtClean="0"/>
          </a:p>
          <a:p>
            <a:pPr lvl="2"/>
            <a:endParaRPr lang="en-US" dirty="0"/>
          </a:p>
          <a:p>
            <a:pPr lvl="2"/>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1"/>
            <a:r>
              <a:rPr lang="en-US" u="sng" dirty="0" smtClean="0"/>
              <a:t>Divide</a:t>
            </a:r>
            <a:r>
              <a:rPr lang="en-US" dirty="0"/>
              <a:t>:  </a:t>
            </a:r>
            <a:r>
              <a:rPr lang="en-US" dirty="0" smtClean="0"/>
              <a:t>draw smaller tree (fewer levels, shorter branches)</a:t>
            </a:r>
            <a:endParaRPr lang="en-US" dirty="0"/>
          </a:p>
          <a:p>
            <a:pPr lvl="1"/>
            <a:r>
              <a:rPr lang="en-US" u="sng" dirty="0"/>
              <a:t>Invoke</a:t>
            </a:r>
            <a:r>
              <a:rPr lang="en-US" dirty="0"/>
              <a:t>:  </a:t>
            </a:r>
            <a:r>
              <a:rPr lang="en-US" dirty="0" smtClean="0"/>
              <a:t>draw tree as “right branch” and “left branch”</a:t>
            </a:r>
            <a:endParaRPr lang="en-US" dirty="0">
              <a:latin typeface="Courier New" panose="02070309020205020404" pitchFamily="49" charset="0"/>
              <a:cs typeface="Courier New" panose="02070309020205020404" pitchFamily="49" charset="0"/>
            </a:endParaRPr>
          </a:p>
          <a:p>
            <a:pPr lvl="1"/>
            <a:r>
              <a:rPr lang="en-US" u="sng" dirty="0"/>
              <a:t>Combine</a:t>
            </a:r>
            <a:r>
              <a:rPr lang="en-US" dirty="0"/>
              <a:t>:  </a:t>
            </a:r>
            <a:r>
              <a:rPr lang="en-US" dirty="0" smtClean="0"/>
              <a:t>draw branch rotated from end of “trunk”</a:t>
            </a:r>
            <a:endParaRPr lang="en-US" dirty="0"/>
          </a:p>
          <a:p>
            <a:pPr lvl="1"/>
            <a:r>
              <a:rPr lang="en-US" u="sng" dirty="0"/>
              <a:t>Base</a:t>
            </a:r>
            <a:r>
              <a:rPr lang="en-US" dirty="0"/>
              <a:t>:  </a:t>
            </a:r>
            <a:r>
              <a:rPr lang="en-US" dirty="0" smtClean="0"/>
              <a:t>“leaf branches” at end</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24</a:t>
            </a:fld>
            <a:endParaRPr lang="en-US"/>
          </a:p>
        </p:txBody>
      </p:sp>
      <p:pic>
        <p:nvPicPr>
          <p:cNvPr id="1026" name="Picture 2" descr="https://courses.cs.washington.edu/courses/cse120/17sp/labs/11/tree-norm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 y="1362075"/>
            <a:ext cx="329184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ourses.cs.washington.edu/courses/cse120/17sp/labs/11/tree-spl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0" y="1362075"/>
            <a:ext cx="3291840" cy="32918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2925000" y="859320"/>
              <a:ext cx="5964480" cy="5371200"/>
            </p14:xfrm>
          </p:contentPart>
        </mc:Choice>
        <mc:Fallback>
          <p:pic>
            <p:nvPicPr>
              <p:cNvPr id="6" name="Ink 5"/>
              <p:cNvPicPr/>
              <p:nvPr/>
            </p:nvPicPr>
            <p:blipFill>
              <a:blip r:embed="rId5"/>
              <a:stretch>
                <a:fillRect/>
              </a:stretch>
            </p:blipFill>
            <p:spPr>
              <a:xfrm>
                <a:off x="2920680" y="852840"/>
                <a:ext cx="5976360" cy="5382000"/>
              </a:xfrm>
              <a:prstGeom prst="rect">
                <a:avLst/>
              </a:prstGeom>
            </p:spPr>
          </p:pic>
        </mc:Fallback>
      </mc:AlternateContent>
    </p:spTree>
    <p:extLst>
      <p:ext uri="{BB962C8B-B14F-4D97-AF65-F5344CB8AC3E}">
        <p14:creationId xmlns:p14="http://schemas.microsoft.com/office/powerpoint/2010/main" val="36633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Drawing (video)</a:t>
            </a:r>
            <a:endParaRPr lang="en-US" dirty="0"/>
          </a:p>
        </p:txBody>
      </p:sp>
      <p:sp>
        <p:nvSpPr>
          <p:cNvPr id="3" name="Content Placeholder 2"/>
          <p:cNvSpPr>
            <a:spLocks noGrp="1"/>
          </p:cNvSpPr>
          <p:nvPr>
            <p:ph idx="1"/>
          </p:nvPr>
        </p:nvSpPr>
        <p:spPr/>
        <p:txBody>
          <a:bodyPr/>
          <a:lstStyle/>
          <a:p>
            <a:r>
              <a:rPr lang="en-US" dirty="0" smtClean="0"/>
              <a:t>“Recursive </a:t>
            </a:r>
            <a:r>
              <a:rPr lang="en-US" dirty="0"/>
              <a:t>Drawing is an exploration of user interface ideas towards the development of a spatially-oriented programming </a:t>
            </a:r>
            <a:r>
              <a:rPr lang="en-US" dirty="0" smtClean="0"/>
              <a:t>environment.”</a:t>
            </a:r>
          </a:p>
          <a:p>
            <a:pPr lvl="1"/>
            <a:r>
              <a:rPr lang="en-US" dirty="0"/>
              <a:t>Create drawings without any lines of code!</a:t>
            </a:r>
            <a:endParaRPr lang="en-US" dirty="0" smtClean="0"/>
          </a:p>
          <a:p>
            <a:pPr lvl="1"/>
            <a:r>
              <a:rPr lang="en-US" dirty="0" smtClean="0"/>
              <a:t>Created by Toby </a:t>
            </a:r>
            <a:r>
              <a:rPr lang="en-US" dirty="0" err="1" smtClean="0"/>
              <a:t>Schachman</a:t>
            </a:r>
            <a:endParaRPr lang="en-US" dirty="0" smtClean="0"/>
          </a:p>
          <a:p>
            <a:pPr lvl="1"/>
            <a:r>
              <a:rPr lang="en-US" dirty="0">
                <a:hlinkClick r:id="rId2"/>
              </a:rPr>
              <a:t>http://</a:t>
            </a:r>
            <a:r>
              <a:rPr lang="en-US" dirty="0" smtClean="0">
                <a:hlinkClick r:id="rId2"/>
              </a:rPr>
              <a:t>recursivedrawing.com</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25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440" y="4069080"/>
            <a:ext cx="4389120" cy="2739395"/>
          </a:xfrm>
          <a:prstGeom prst="rect">
            <a:avLst/>
          </a:prstGeom>
        </p:spPr>
      </p:pic>
    </p:spTree>
    <p:extLst>
      <p:ext uri="{BB962C8B-B14F-4D97-AF65-F5344CB8AC3E}">
        <p14:creationId xmlns:p14="http://schemas.microsoft.com/office/powerpoint/2010/main" val="3381316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 recursive function calls itself to solve a problem</a:t>
            </a:r>
          </a:p>
          <a:p>
            <a:pPr lvl="1"/>
            <a:r>
              <a:rPr lang="en-US" dirty="0" smtClean="0"/>
              <a:t>Always have a </a:t>
            </a:r>
            <a:r>
              <a:rPr lang="en-US" b="1" dirty="0" smtClean="0"/>
              <a:t>base case</a:t>
            </a:r>
            <a:r>
              <a:rPr lang="en-US" dirty="0" smtClean="0"/>
              <a:t> and </a:t>
            </a:r>
            <a:r>
              <a:rPr lang="en-US" b="1" dirty="0" smtClean="0"/>
              <a:t>recursive case</a:t>
            </a:r>
          </a:p>
          <a:p>
            <a:pPr lvl="2"/>
            <a:endParaRPr lang="en-US" b="1" dirty="0" smtClean="0"/>
          </a:p>
          <a:p>
            <a:r>
              <a:rPr lang="en-US" dirty="0" smtClean="0"/>
              <a:t>Recursion adds no “power” to programming</a:t>
            </a:r>
          </a:p>
          <a:p>
            <a:pPr lvl="1"/>
            <a:r>
              <a:rPr lang="en-US" dirty="0" smtClean="0"/>
              <a:t>Anything that can be done with iteration can be done with recursion and vice versa</a:t>
            </a:r>
          </a:p>
          <a:p>
            <a:pPr lvl="1"/>
            <a:r>
              <a:rPr lang="en-US" dirty="0" smtClean="0"/>
              <a:t>But it makes some things much easier and more elegant</a:t>
            </a:r>
          </a:p>
          <a:p>
            <a:pPr lvl="2"/>
            <a:r>
              <a:rPr lang="en-US" dirty="0" smtClean="0"/>
              <a:t>Particularly problems with “self-similarity”</a:t>
            </a:r>
          </a:p>
          <a:p>
            <a:pPr lvl="1"/>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26</a:t>
            </a:fld>
            <a:endParaRPr lang="en-US"/>
          </a:p>
        </p:txBody>
      </p:sp>
    </p:spTree>
    <p:extLst>
      <p:ext uri="{BB962C8B-B14F-4D97-AF65-F5344CB8AC3E}">
        <p14:creationId xmlns:p14="http://schemas.microsoft.com/office/powerpoint/2010/main" val="2883754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vs. Fixed Mindset</a:t>
            </a:r>
            <a:endParaRPr lang="en-US" dirty="0"/>
          </a:p>
        </p:txBody>
      </p:sp>
      <p:sp>
        <p:nvSpPr>
          <p:cNvPr id="3" name="Content Placeholder 2"/>
          <p:cNvSpPr>
            <a:spLocks noGrp="1"/>
          </p:cNvSpPr>
          <p:nvPr>
            <p:ph idx="1"/>
          </p:nvPr>
        </p:nvSpPr>
        <p:spPr/>
        <p:txBody>
          <a:bodyPr/>
          <a:lstStyle/>
          <a:p>
            <a:r>
              <a:rPr lang="en" dirty="0"/>
              <a:t>Students can be thought of as having either a “growth” mindset or a “fixed” mindset (based on research by Carol Dweck</a:t>
            </a:r>
            <a:r>
              <a:rPr lang="en" dirty="0" smtClean="0"/>
              <a:t>)</a:t>
            </a:r>
            <a:endParaRPr lang="en" dirty="0"/>
          </a:p>
          <a:p>
            <a:pPr lvl="1"/>
            <a:r>
              <a:rPr lang="en" dirty="0"/>
              <a:t>“In a </a:t>
            </a:r>
            <a:r>
              <a:rPr lang="en" b="1" dirty="0"/>
              <a:t>fixed mindset</a:t>
            </a:r>
            <a:r>
              <a:rPr lang="en" dirty="0"/>
              <a:t> students believe their basic abilities, their intelligence, their talents, are just fixed traits. They have a certain amount and that's that, and then their goal becomes to look smart all the time and never look dumb</a:t>
            </a:r>
            <a:r>
              <a:rPr lang="en" dirty="0" smtClean="0"/>
              <a:t>.”</a:t>
            </a:r>
          </a:p>
          <a:p>
            <a:pPr lvl="1"/>
            <a:r>
              <a:rPr lang="en" dirty="0" smtClean="0"/>
              <a:t>“</a:t>
            </a:r>
            <a:r>
              <a:rPr lang="en" dirty="0"/>
              <a:t>In a</a:t>
            </a:r>
            <a:r>
              <a:rPr lang="en" b="1" dirty="0"/>
              <a:t> growth mindset</a:t>
            </a:r>
            <a:r>
              <a:rPr lang="en" dirty="0"/>
              <a:t> students understand that their talents and abilities can be developed through effort, good teaching and persistence. They don't necessarily think everyone's the same or anyone can be Einstein, but they believe everyone can get smarter if they work at it.”</a:t>
            </a:r>
          </a:p>
          <a:p>
            <a:pPr lvl="1"/>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3</a:t>
            </a:fld>
            <a:endParaRPr lang="en-US"/>
          </a:p>
        </p:txBody>
      </p:sp>
    </p:spTree>
    <p:extLst>
      <p:ext uri="{BB962C8B-B14F-4D97-AF65-F5344CB8AC3E}">
        <p14:creationId xmlns:p14="http://schemas.microsoft.com/office/powerpoint/2010/main" val="26927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Two Sigma Problem</a:t>
            </a:r>
            <a:endParaRPr lang="en-US" dirty="0"/>
          </a:p>
        </p:txBody>
      </p:sp>
      <p:sp>
        <p:nvSpPr>
          <p:cNvPr id="3" name="Content Placeholder 2"/>
          <p:cNvSpPr>
            <a:spLocks noGrp="1"/>
          </p:cNvSpPr>
          <p:nvPr>
            <p:ph idx="1"/>
          </p:nvPr>
        </p:nvSpPr>
        <p:spPr/>
        <p:txBody>
          <a:bodyPr/>
          <a:lstStyle/>
          <a:p>
            <a:r>
              <a:rPr lang="en-US" dirty="0" smtClean="0"/>
              <a:t>1984 </a:t>
            </a:r>
            <a:r>
              <a:rPr lang="en-US" i="1" dirty="0" smtClean="0"/>
              <a:t>Educational Researcher</a:t>
            </a:r>
            <a:r>
              <a:rPr lang="en-US" dirty="0" smtClean="0"/>
              <a:t> paper</a:t>
            </a:r>
          </a:p>
          <a:p>
            <a:pPr lvl="1"/>
            <a:r>
              <a:rPr lang="en-US" dirty="0">
                <a:hlinkClick r:id="rId3"/>
              </a:rPr>
              <a:t>http://</a:t>
            </a:r>
            <a:r>
              <a:rPr lang="en-US" dirty="0" smtClean="0">
                <a:hlinkClick r:id="rId3"/>
              </a:rPr>
              <a:t>web.mit.edu/5.95/readings/bloom-two-sigma.pdf</a:t>
            </a:r>
            <a:r>
              <a:rPr lang="en-US" dirty="0" smtClean="0"/>
              <a:t> </a:t>
            </a:r>
          </a:p>
          <a:p>
            <a:pPr lvl="1"/>
            <a:r>
              <a:rPr lang="en-US" dirty="0" smtClean="0"/>
              <a:t>Core observation:  </a:t>
            </a:r>
            <a:r>
              <a:rPr lang="en" dirty="0" smtClean="0"/>
              <a:t>An </a:t>
            </a:r>
            <a:r>
              <a:rPr lang="en" dirty="0"/>
              <a:t>“average” student learning in a 1 on 1 format achieves results similar to the top 2% of a lecture based class (</a:t>
            </a:r>
            <a:r>
              <a:rPr lang="en" dirty="0" smtClean="0"/>
              <a:t>two </a:t>
            </a:r>
            <a:r>
              <a:rPr lang="en" dirty="0"/>
              <a:t>standard deviations above the mean</a:t>
            </a:r>
            <a:r>
              <a:rPr lang="en" dirty="0" smtClean="0"/>
              <a:t>).</a:t>
            </a:r>
          </a:p>
          <a:p>
            <a:pPr lvl="1"/>
            <a:endParaRPr lang="en" dirty="0"/>
          </a:p>
          <a:p>
            <a:pPr lvl="1"/>
            <a:r>
              <a:rPr lang="en" dirty="0">
                <a:latin typeface="Calibri"/>
                <a:ea typeface="Calibri"/>
                <a:cs typeface="Calibri"/>
                <a:sym typeface="Calibri"/>
              </a:rPr>
              <a:t>Very strongly implies </a:t>
            </a:r>
            <a:r>
              <a:rPr lang="en" dirty="0" smtClean="0">
                <a:latin typeface="Calibri"/>
                <a:ea typeface="Calibri"/>
                <a:cs typeface="Calibri"/>
                <a:sym typeface="Calibri"/>
              </a:rPr>
              <a:t/>
            </a:r>
            <a:br>
              <a:rPr lang="en" dirty="0" smtClean="0">
                <a:latin typeface="Calibri"/>
                <a:ea typeface="Calibri"/>
                <a:cs typeface="Calibri"/>
                <a:sym typeface="Calibri"/>
              </a:rPr>
            </a:br>
            <a:r>
              <a:rPr lang="en" dirty="0" smtClean="0">
                <a:latin typeface="Calibri"/>
                <a:ea typeface="Calibri"/>
                <a:cs typeface="Calibri"/>
                <a:sym typeface="Calibri"/>
              </a:rPr>
              <a:t>that </a:t>
            </a:r>
            <a:r>
              <a:rPr lang="en" dirty="0">
                <a:latin typeface="Calibri"/>
                <a:ea typeface="Calibri"/>
                <a:cs typeface="Calibri"/>
                <a:sym typeface="Calibri"/>
              </a:rPr>
              <a:t>the “fixed” </a:t>
            </a:r>
            <a:r>
              <a:rPr lang="en" dirty="0" smtClean="0">
                <a:latin typeface="Calibri"/>
                <a:ea typeface="Calibri"/>
                <a:cs typeface="Calibri"/>
                <a:sym typeface="Calibri"/>
              </a:rPr>
              <a:t/>
            </a:r>
            <a:br>
              <a:rPr lang="en" dirty="0" smtClean="0">
                <a:latin typeface="Calibri"/>
                <a:ea typeface="Calibri"/>
                <a:cs typeface="Calibri"/>
                <a:sym typeface="Calibri"/>
              </a:rPr>
            </a:br>
            <a:r>
              <a:rPr lang="en" dirty="0" smtClean="0">
                <a:latin typeface="Calibri"/>
                <a:ea typeface="Calibri"/>
                <a:cs typeface="Calibri"/>
                <a:sym typeface="Calibri"/>
              </a:rPr>
              <a:t>mindset </a:t>
            </a:r>
            <a:r>
              <a:rPr lang="en" dirty="0">
                <a:latin typeface="Calibri"/>
                <a:ea typeface="Calibri"/>
                <a:cs typeface="Calibri"/>
                <a:sym typeface="Calibri"/>
              </a:rPr>
              <a:t>is wrong!</a:t>
            </a:r>
          </a:p>
          <a:p>
            <a:pPr lvl="1"/>
            <a:endParaRPr lang="en-US" dirty="0"/>
          </a:p>
        </p:txBody>
      </p:sp>
      <p:pic>
        <p:nvPicPr>
          <p:cNvPr id="4" name="Shape 51"/>
          <p:cNvPicPr preferRelativeResize="0">
            <a:picLocks noChangeAspect="1"/>
          </p:cNvPicPr>
          <p:nvPr/>
        </p:nvPicPr>
        <p:blipFill>
          <a:blip r:embed="rId4">
            <a:alphaModFix/>
          </a:blip>
          <a:stretch>
            <a:fillRect/>
          </a:stretch>
        </p:blipFill>
        <p:spPr>
          <a:xfrm>
            <a:off x="4191000" y="3545200"/>
            <a:ext cx="4572000" cy="3208080"/>
          </a:xfrm>
          <a:prstGeom prst="rect">
            <a:avLst/>
          </a:prstGeom>
          <a:noFill/>
          <a:ln>
            <a:noFill/>
          </a:ln>
        </p:spPr>
      </p:pic>
      <p:sp>
        <p:nvSpPr>
          <p:cNvPr id="5" name="Slide Number Placeholder 4"/>
          <p:cNvSpPr>
            <a:spLocks noGrp="1"/>
          </p:cNvSpPr>
          <p:nvPr>
            <p:ph type="sldNum" sz="quarter" idx="10"/>
          </p:nvPr>
        </p:nvSpPr>
        <p:spPr/>
        <p:txBody>
          <a:bodyPr/>
          <a:lstStyle/>
          <a:p>
            <a:fld id="{434F964E-4FA5-41D3-B29D-50E632F9EB33}" type="slidenum">
              <a:rPr lang="en-US" smtClean="0"/>
              <a:t>4</a:t>
            </a:fld>
            <a:endParaRPr lang="en-US"/>
          </a:p>
        </p:txBody>
      </p:sp>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5462280" y="4006080"/>
              <a:ext cx="2388960" cy="1234800"/>
            </p14:xfrm>
          </p:contentPart>
        </mc:Choice>
        <mc:Fallback>
          <p:pic>
            <p:nvPicPr>
              <p:cNvPr id="6" name="Ink 5"/>
              <p:cNvPicPr/>
              <p:nvPr/>
            </p:nvPicPr>
            <p:blipFill>
              <a:blip r:embed="rId6"/>
              <a:stretch>
                <a:fillRect/>
              </a:stretch>
            </p:blipFill>
            <p:spPr>
              <a:xfrm>
                <a:off x="5455800" y="3999960"/>
                <a:ext cx="2401560" cy="1248120"/>
              </a:xfrm>
              <a:prstGeom prst="rect">
                <a:avLst/>
              </a:prstGeom>
            </p:spPr>
          </p:pic>
        </mc:Fallback>
      </mc:AlternateContent>
    </p:spTree>
    <p:extLst>
      <p:ext uri="{BB962C8B-B14F-4D97-AF65-F5344CB8AC3E}">
        <p14:creationId xmlns:p14="http://schemas.microsoft.com/office/powerpoint/2010/main" val="3873854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a:solidFill>
                  <a:srgbClr val="4B2A85"/>
                </a:solidFill>
              </a:rPr>
              <a:t>Processing:  </a:t>
            </a:r>
            <a:r>
              <a:rPr lang="en-US" b="1" dirty="0">
                <a:solidFill>
                  <a:srgbClr val="4B2A85"/>
                </a:solidFill>
                <a:latin typeface="Courier New" panose="02070309020205020404" pitchFamily="49" charset="0"/>
                <a:cs typeface="Courier New" panose="02070309020205020404" pitchFamily="49" charset="0"/>
              </a:rPr>
              <a:t>translate()</a:t>
            </a:r>
            <a:r>
              <a:rPr lang="en-US" b="1" dirty="0">
                <a:solidFill>
                  <a:srgbClr val="4B2A85"/>
                </a:solidFill>
              </a:rPr>
              <a:t> and </a:t>
            </a:r>
            <a:r>
              <a:rPr lang="en-US" b="1" dirty="0">
                <a:solidFill>
                  <a:srgbClr val="4B2A85"/>
                </a:solidFill>
                <a:latin typeface="Courier New" panose="02070309020205020404" pitchFamily="49" charset="0"/>
                <a:cs typeface="Courier New" panose="02070309020205020404" pitchFamily="49" charset="0"/>
              </a:rPr>
              <a:t>rotate()</a:t>
            </a:r>
          </a:p>
          <a:p>
            <a:r>
              <a:rPr lang="en-US" dirty="0" smtClean="0"/>
              <a:t>Recursion</a:t>
            </a:r>
          </a:p>
          <a:p>
            <a:r>
              <a:rPr lang="en-US" dirty="0" smtClean="0"/>
              <a:t>Solving Problems Using Recursion</a:t>
            </a:r>
          </a:p>
          <a:p>
            <a:r>
              <a:rPr lang="en-US" dirty="0"/>
              <a:t>Variable Scope Revisited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5</a:t>
            </a:fld>
            <a:endParaRPr lang="en-US"/>
          </a:p>
        </p:txBody>
      </p:sp>
    </p:spTree>
    <p:extLst>
      <p:ext uri="{BB962C8B-B14F-4D97-AF65-F5344CB8AC3E}">
        <p14:creationId xmlns:p14="http://schemas.microsoft.com/office/powerpoint/2010/main" val="1800775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the Coordinate Grid</a:t>
            </a:r>
            <a:endParaRPr lang="en-US" dirty="0"/>
          </a:p>
        </p:txBody>
      </p:sp>
      <p:sp>
        <p:nvSpPr>
          <p:cNvPr id="3" name="Content Placeholder 2"/>
          <p:cNvSpPr>
            <a:spLocks noGrp="1"/>
          </p:cNvSpPr>
          <p:nvPr>
            <p:ph idx="1"/>
          </p:nvPr>
        </p:nvSpPr>
        <p:spPr/>
        <p:txBody>
          <a:bodyPr/>
          <a:lstStyle/>
          <a:p>
            <a:r>
              <a:rPr lang="en-US" dirty="0" smtClean="0"/>
              <a:t>We have always used the default coordinate grid:</a:t>
            </a:r>
          </a:p>
          <a:p>
            <a:pPr lvl="1"/>
            <a:r>
              <a:rPr lang="en-US" dirty="0" smtClean="0"/>
              <a:t>(0,0) is the upper left corner</a:t>
            </a:r>
          </a:p>
          <a:p>
            <a:pPr lvl="1"/>
            <a:r>
              <a:rPr lang="en-US" dirty="0" smtClean="0"/>
              <a:t>Increasing x-position moves towards the right</a:t>
            </a:r>
          </a:p>
          <a:p>
            <a:pPr lvl="1"/>
            <a:r>
              <a:rPr lang="en-US" dirty="0" smtClean="0"/>
              <a:t>Increasing y-position moves towards the bottom</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6</a:t>
            </a:fld>
            <a:endParaRPr lang="en-US"/>
          </a:p>
        </p:txBody>
      </p:sp>
      <p:pic>
        <p:nvPicPr>
          <p:cNvPr id="2050" name="Picture 2" descr="Black rectangle on gray numbered 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0" y="3291840"/>
            <a:ext cx="3291840" cy="3291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4753094"/>
            <a:ext cx="2743200" cy="369332"/>
          </a:xfrm>
          <a:prstGeom prst="rect">
            <a:avLst/>
          </a:prstGeom>
          <a:noFill/>
        </p:spPr>
        <p:txBody>
          <a:bodyPr wrap="square" rtlCol="0">
            <a:spAutoFit/>
          </a:bodyPr>
          <a:lstStyle/>
          <a:p>
            <a:r>
              <a:rPr lang="en-US" dirty="0" err="1" smtClean="0">
                <a:solidFill>
                  <a:srgbClr val="006699"/>
                </a:solidFill>
                <a:latin typeface="Courier New" panose="02070309020205020404" pitchFamily="49" charset="0"/>
                <a:cs typeface="Courier New" panose="02070309020205020404" pitchFamily="49" charset="0"/>
              </a:rPr>
              <a:t>rect</a:t>
            </a:r>
            <a:r>
              <a:rPr lang="en-US" dirty="0" smtClean="0">
                <a:latin typeface="Courier New" panose="02070309020205020404" pitchFamily="49" charset="0"/>
                <a:cs typeface="Courier New" panose="02070309020205020404" pitchFamily="49" charset="0"/>
              </a:rPr>
              <a:t>(20,20,40,40);</a:t>
            </a: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1782720" y="3373920"/>
              <a:ext cx="3375720" cy="1859400"/>
            </p14:xfrm>
          </p:contentPart>
        </mc:Choice>
        <mc:Fallback>
          <p:pic>
            <p:nvPicPr>
              <p:cNvPr id="7" name="Ink 6"/>
              <p:cNvPicPr/>
              <p:nvPr/>
            </p:nvPicPr>
            <p:blipFill>
              <a:blip r:embed="rId4"/>
              <a:stretch>
                <a:fillRect/>
              </a:stretch>
            </p:blipFill>
            <p:spPr>
              <a:xfrm>
                <a:off x="1777680" y="3366360"/>
                <a:ext cx="3384360" cy="1872000"/>
              </a:xfrm>
              <a:prstGeom prst="rect">
                <a:avLst/>
              </a:prstGeom>
            </p:spPr>
          </p:pic>
        </mc:Fallback>
      </mc:AlternateContent>
    </p:spTree>
    <p:extLst>
      <p:ext uri="{BB962C8B-B14F-4D97-AF65-F5344CB8AC3E}">
        <p14:creationId xmlns:p14="http://schemas.microsoft.com/office/powerpoint/2010/main" val="917037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the Coordinate Grid</a:t>
            </a:r>
            <a:endParaRPr lang="en-US" dirty="0"/>
          </a:p>
        </p:txBody>
      </p:sp>
      <p:sp>
        <p:nvSpPr>
          <p:cNvPr id="3" name="Content Placeholder 2"/>
          <p:cNvSpPr>
            <a:spLocks noGrp="1"/>
          </p:cNvSpPr>
          <p:nvPr>
            <p:ph idx="1"/>
          </p:nvPr>
        </p:nvSpPr>
        <p:spPr/>
        <p:txBody>
          <a:bodyPr/>
          <a:lstStyle/>
          <a:p>
            <a:r>
              <a:rPr lang="en-US" dirty="0" smtClean="0">
                <a:solidFill>
                  <a:srgbClr val="006699"/>
                </a:solidFill>
                <a:latin typeface="Courier New" panose="02070309020205020404" pitchFamily="49" charset="0"/>
                <a:cs typeface="Courier New" panose="02070309020205020404" pitchFamily="49" charset="0"/>
              </a:rPr>
              <a:t>translate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xShift,yShift</a:t>
            </a:r>
            <a:r>
              <a:rPr lang="en-US" dirty="0" smtClean="0">
                <a:latin typeface="Courier New" panose="02070309020205020404" pitchFamily="49" charset="0"/>
                <a:cs typeface="Courier New" panose="02070309020205020404" pitchFamily="49" charset="0"/>
              </a:rPr>
              <a:t>)</a:t>
            </a:r>
            <a:r>
              <a:rPr lang="en-US" dirty="0" smtClean="0"/>
              <a:t> moves the origin</a:t>
            </a:r>
          </a:p>
          <a:p>
            <a:pPr lvl="1"/>
            <a:r>
              <a:rPr lang="en-US" dirty="0" smtClean="0"/>
              <a:t>(0,0) now refers to the pixel (</a:t>
            </a:r>
            <a:r>
              <a:rPr lang="en-US" dirty="0" err="1" smtClean="0">
                <a:latin typeface="Courier New" panose="02070309020205020404" pitchFamily="49" charset="0"/>
                <a:cs typeface="Courier New" panose="02070309020205020404" pitchFamily="49" charset="0"/>
              </a:rPr>
              <a:t>xShift</a:t>
            </a:r>
            <a:r>
              <a:rPr lang="en-US" dirty="0" err="1" smtClean="0"/>
              <a:t>,</a:t>
            </a:r>
            <a:r>
              <a:rPr lang="en-US" dirty="0" err="1" smtClean="0">
                <a:latin typeface="Courier New" panose="02070309020205020404" pitchFamily="49" charset="0"/>
                <a:cs typeface="Courier New" panose="02070309020205020404" pitchFamily="49" charset="0"/>
              </a:rPr>
              <a:t>yShift</a:t>
            </a:r>
            <a:r>
              <a:rPr lang="en-US" dirty="0" smtClean="0"/>
              <a:t>) on the drawing canvas</a:t>
            </a:r>
          </a:p>
          <a:p>
            <a:pPr lvl="1"/>
            <a:r>
              <a:rPr lang="en-US" dirty="0" smtClean="0"/>
              <a:t>Can use negative coordinates</a:t>
            </a:r>
          </a:p>
        </p:txBody>
      </p:sp>
      <p:sp>
        <p:nvSpPr>
          <p:cNvPr id="4" name="Slide Number Placeholder 3"/>
          <p:cNvSpPr>
            <a:spLocks noGrp="1"/>
          </p:cNvSpPr>
          <p:nvPr>
            <p:ph type="sldNum" sz="quarter" idx="10"/>
          </p:nvPr>
        </p:nvSpPr>
        <p:spPr/>
        <p:txBody>
          <a:bodyPr/>
          <a:lstStyle/>
          <a:p>
            <a:fld id="{434F964E-4FA5-41D3-B29D-50E632F9EB33}" type="slidenum">
              <a:rPr lang="en-US" smtClean="0"/>
              <a:t>7</a:t>
            </a:fld>
            <a:endParaRPr lang="en-US"/>
          </a:p>
        </p:txBody>
      </p:sp>
      <p:sp>
        <p:nvSpPr>
          <p:cNvPr id="5" name="TextBox 4"/>
          <p:cNvSpPr txBox="1"/>
          <p:nvPr/>
        </p:nvSpPr>
        <p:spPr>
          <a:xfrm>
            <a:off x="914400" y="4690578"/>
            <a:ext cx="2743200" cy="646331"/>
          </a:xfrm>
          <a:prstGeom prst="rect">
            <a:avLst/>
          </a:prstGeom>
          <a:noFill/>
        </p:spPr>
        <p:txBody>
          <a:bodyPr wrap="square" rtlCol="0">
            <a:spAutoFit/>
          </a:bodyPr>
          <a:lstStyle/>
          <a:p>
            <a:r>
              <a:rPr lang="en-US" dirty="0" smtClean="0">
                <a:solidFill>
                  <a:srgbClr val="006699"/>
                </a:solidFill>
                <a:latin typeface="Courier New" panose="02070309020205020404" pitchFamily="49" charset="0"/>
                <a:cs typeface="Courier New" panose="02070309020205020404" pitchFamily="49" charset="0"/>
              </a:rPr>
              <a:t>translate</a:t>
            </a:r>
            <a:r>
              <a:rPr lang="en-US" dirty="0" smtClean="0">
                <a:latin typeface="Courier New" panose="02070309020205020404" pitchFamily="49" charset="0"/>
                <a:cs typeface="Courier New" panose="02070309020205020404" pitchFamily="49" charset="0"/>
              </a:rPr>
              <a:t>(60,80);</a:t>
            </a:r>
            <a:endParaRPr lang="en-US" dirty="0" smtClean="0">
              <a:solidFill>
                <a:srgbClr val="006699"/>
              </a:solidFill>
              <a:latin typeface="Courier New" panose="02070309020205020404" pitchFamily="49" charset="0"/>
              <a:cs typeface="Courier New" panose="02070309020205020404" pitchFamily="49" charset="0"/>
            </a:endParaRPr>
          </a:p>
          <a:p>
            <a:r>
              <a:rPr lang="en-US" dirty="0" err="1" smtClean="0">
                <a:solidFill>
                  <a:srgbClr val="006699"/>
                </a:solidFill>
                <a:latin typeface="Courier New" panose="02070309020205020404" pitchFamily="49" charset="0"/>
                <a:cs typeface="Courier New" panose="02070309020205020404" pitchFamily="49" charset="0"/>
              </a:rPr>
              <a:t>rect</a:t>
            </a:r>
            <a:r>
              <a:rPr lang="en-US" dirty="0" smtClean="0">
                <a:latin typeface="Courier New" panose="02070309020205020404" pitchFamily="49" charset="0"/>
                <a:cs typeface="Courier New" panose="02070309020205020404" pitchFamily="49" charset="0"/>
              </a:rPr>
              <a:t>(20,20,40,40);</a:t>
            </a:r>
          </a:p>
        </p:txBody>
      </p:sp>
      <p:pic>
        <p:nvPicPr>
          <p:cNvPr id="3074" name="Picture 2" descr="grid moved with arrow showing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0" y="3291840"/>
            <a:ext cx="3443809" cy="34438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1531800" y="3319560"/>
              <a:ext cx="7207920" cy="3454200"/>
            </p14:xfrm>
          </p:contentPart>
        </mc:Choice>
        <mc:Fallback>
          <p:pic>
            <p:nvPicPr>
              <p:cNvPr id="7" name="Ink 6"/>
              <p:cNvPicPr/>
              <p:nvPr/>
            </p:nvPicPr>
            <p:blipFill>
              <a:blip r:embed="rId4"/>
              <a:stretch>
                <a:fillRect/>
              </a:stretch>
            </p:blipFill>
            <p:spPr>
              <a:xfrm>
                <a:off x="1527480" y="3312000"/>
                <a:ext cx="7217280" cy="3467160"/>
              </a:xfrm>
              <a:prstGeom prst="rect">
                <a:avLst/>
              </a:prstGeom>
            </p:spPr>
          </p:pic>
        </mc:Fallback>
      </mc:AlternateContent>
    </p:spTree>
    <p:extLst>
      <p:ext uri="{BB962C8B-B14F-4D97-AF65-F5344CB8AC3E}">
        <p14:creationId xmlns:p14="http://schemas.microsoft.com/office/powerpoint/2010/main" val="2046201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the Coordinate Grid</a:t>
            </a:r>
            <a:endParaRPr lang="en-US" dirty="0"/>
          </a:p>
        </p:txBody>
      </p:sp>
      <p:sp>
        <p:nvSpPr>
          <p:cNvPr id="3" name="Content Placeholder 2"/>
          <p:cNvSpPr>
            <a:spLocks noGrp="1"/>
          </p:cNvSpPr>
          <p:nvPr>
            <p:ph idx="1"/>
          </p:nvPr>
        </p:nvSpPr>
        <p:spPr/>
        <p:txBody>
          <a:bodyPr/>
          <a:lstStyle/>
          <a:p>
            <a:r>
              <a:rPr lang="en-US" dirty="0" smtClean="0">
                <a:solidFill>
                  <a:srgbClr val="006699"/>
                </a:solidFill>
                <a:latin typeface="Courier New" panose="02070309020205020404" pitchFamily="49" charset="0"/>
                <a:cs typeface="Courier New" panose="02070309020205020404" pitchFamily="49" charset="0"/>
              </a:rPr>
              <a:t>rotate</a:t>
            </a:r>
            <a:r>
              <a:rPr lang="en-US" dirty="0" smtClean="0">
                <a:latin typeface="Courier New" panose="02070309020205020404" pitchFamily="49" charset="0"/>
                <a:cs typeface="Courier New" panose="02070309020205020404" pitchFamily="49" charset="0"/>
              </a:rPr>
              <a:t>(angle)</a:t>
            </a:r>
            <a:r>
              <a:rPr lang="en-US" dirty="0" smtClean="0"/>
              <a:t> rotates the grid </a:t>
            </a:r>
            <a:r>
              <a:rPr lang="en-US" i="1" dirty="0" smtClean="0"/>
              <a:t>clockwise</a:t>
            </a:r>
            <a:r>
              <a:rPr lang="en-US" dirty="0" smtClean="0"/>
              <a:t> </a:t>
            </a:r>
            <a:r>
              <a:rPr lang="en-US" u="sng" dirty="0" smtClean="0"/>
              <a:t>around the origin</a:t>
            </a:r>
          </a:p>
          <a:p>
            <a:pPr lvl="1"/>
            <a:r>
              <a:rPr lang="en-US" dirty="0"/>
              <a:t>Increasing </a:t>
            </a:r>
            <a:r>
              <a:rPr lang="en-US" dirty="0" smtClean="0"/>
              <a:t>x-position now </a:t>
            </a:r>
            <a:r>
              <a:rPr lang="en-US" dirty="0"/>
              <a:t>moves </a:t>
            </a:r>
            <a:r>
              <a:rPr lang="en-US" dirty="0" smtClean="0"/>
              <a:t>at </a:t>
            </a:r>
            <a:r>
              <a:rPr lang="en-US" dirty="0" smtClean="0">
                <a:latin typeface="Courier New" panose="02070309020205020404" pitchFamily="49" charset="0"/>
                <a:cs typeface="Courier New" panose="02070309020205020404" pitchFamily="49" charset="0"/>
              </a:rPr>
              <a:t>angle</a:t>
            </a:r>
            <a:r>
              <a:rPr lang="en-US" dirty="0" smtClean="0"/>
              <a:t> from horizontal</a:t>
            </a:r>
            <a:endParaRPr lang="en-US" dirty="0"/>
          </a:p>
          <a:p>
            <a:pPr lvl="1"/>
            <a:r>
              <a:rPr lang="en-US" dirty="0"/>
              <a:t>Increasing </a:t>
            </a:r>
            <a:r>
              <a:rPr lang="en-US" dirty="0" smtClean="0"/>
              <a:t>y-position </a:t>
            </a:r>
            <a:r>
              <a:rPr lang="en-US" dirty="0"/>
              <a:t>now moves at </a:t>
            </a:r>
            <a:r>
              <a:rPr lang="en-US" dirty="0">
                <a:latin typeface="Courier New" panose="02070309020205020404" pitchFamily="49" charset="0"/>
                <a:cs typeface="Courier New" panose="02070309020205020404" pitchFamily="49" charset="0"/>
              </a:rPr>
              <a:t>angle</a:t>
            </a:r>
            <a:r>
              <a:rPr lang="en-US" dirty="0"/>
              <a:t> from </a:t>
            </a:r>
            <a:r>
              <a:rPr lang="en-US" dirty="0" smtClean="0"/>
              <a:t>vertical</a:t>
            </a:r>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8</a:t>
            </a:fld>
            <a:endParaRPr lang="en-US"/>
          </a:p>
        </p:txBody>
      </p:sp>
      <p:sp>
        <p:nvSpPr>
          <p:cNvPr id="5" name="TextBox 4"/>
          <p:cNvSpPr txBox="1"/>
          <p:nvPr/>
        </p:nvSpPr>
        <p:spPr>
          <a:xfrm>
            <a:off x="731520" y="4690578"/>
            <a:ext cx="2926080" cy="646331"/>
          </a:xfrm>
          <a:prstGeom prst="rect">
            <a:avLst/>
          </a:prstGeom>
          <a:noFill/>
        </p:spPr>
        <p:txBody>
          <a:bodyPr wrap="square" rtlCol="0">
            <a:spAutoFit/>
          </a:bodyPr>
          <a:lstStyle/>
          <a:p>
            <a:r>
              <a:rPr lang="en-US" dirty="0" smtClean="0">
                <a:solidFill>
                  <a:srgbClr val="006699"/>
                </a:solidFill>
                <a:latin typeface="Courier New" panose="02070309020205020404" pitchFamily="49" charset="0"/>
                <a:cs typeface="Courier New" panose="02070309020205020404" pitchFamily="49" charset="0"/>
              </a:rPr>
              <a:t>rotate</a:t>
            </a:r>
            <a:r>
              <a:rPr lang="en-US" dirty="0" smtClean="0">
                <a:latin typeface="Courier New" panose="02070309020205020404" pitchFamily="49" charset="0"/>
                <a:cs typeface="Courier New" panose="02070309020205020404" pitchFamily="49" charset="0"/>
              </a:rPr>
              <a:t>(</a:t>
            </a:r>
            <a:r>
              <a:rPr lang="en-US" dirty="0" smtClean="0">
                <a:solidFill>
                  <a:srgbClr val="006699"/>
                </a:solidFill>
                <a:latin typeface="Courier New" panose="02070309020205020404" pitchFamily="49" charset="0"/>
                <a:cs typeface="Courier New" panose="02070309020205020404" pitchFamily="49" charset="0"/>
              </a:rPr>
              <a:t>radians</a:t>
            </a:r>
            <a:r>
              <a:rPr lang="en-US" dirty="0" smtClean="0">
                <a:latin typeface="Courier New" panose="02070309020205020404" pitchFamily="49" charset="0"/>
                <a:cs typeface="Courier New" panose="02070309020205020404" pitchFamily="49" charset="0"/>
              </a:rPr>
              <a:t>(45));</a:t>
            </a:r>
            <a:endParaRPr lang="en-US" dirty="0" smtClean="0">
              <a:solidFill>
                <a:srgbClr val="006699"/>
              </a:solidFill>
              <a:latin typeface="Courier New" panose="02070309020205020404" pitchFamily="49" charset="0"/>
              <a:cs typeface="Courier New" panose="02070309020205020404" pitchFamily="49" charset="0"/>
            </a:endParaRPr>
          </a:p>
          <a:p>
            <a:r>
              <a:rPr lang="en-US" dirty="0" err="1" smtClean="0">
                <a:solidFill>
                  <a:srgbClr val="006699"/>
                </a:solidFill>
                <a:latin typeface="Courier New" panose="02070309020205020404" pitchFamily="49" charset="0"/>
                <a:cs typeface="Courier New" panose="02070309020205020404" pitchFamily="49" charset="0"/>
              </a:rPr>
              <a:t>rect</a:t>
            </a:r>
            <a:r>
              <a:rPr lang="en-US" dirty="0" smtClean="0">
                <a:latin typeface="Courier New" panose="02070309020205020404" pitchFamily="49" charset="0"/>
                <a:cs typeface="Courier New" panose="02070309020205020404" pitchFamily="49" charset="0"/>
              </a:rPr>
              <a:t>(40,40,40,40</a:t>
            </a:r>
            <a:r>
              <a:rPr lang="en-US" dirty="0" smtClean="0">
                <a:latin typeface="Courier New" panose="02070309020205020404" pitchFamily="49" charset="0"/>
                <a:cs typeface="Courier New" panose="02070309020205020404" pitchFamily="49" charset="0"/>
              </a:rPr>
              <a:t>);</a:t>
            </a:r>
          </a:p>
        </p:txBody>
      </p:sp>
      <p:pic>
        <p:nvPicPr>
          <p:cNvPr id="4098" name="Picture 2" descr="shows grid rotated 45 degrees clockwise"/>
          <p:cNvPicPr>
            <a:picLocks noChangeAspect="1" noChangeArrowheads="1"/>
          </p:cNvPicPr>
          <p:nvPr/>
        </p:nvPicPr>
        <p:blipFill rotWithShape="1">
          <a:blip r:embed="rId2">
            <a:extLst>
              <a:ext uri="{28A0092B-C50C-407E-A947-70E740481C1C}">
                <a14:useLocalDpi xmlns:a14="http://schemas.microsoft.com/office/drawing/2010/main" val="0"/>
              </a:ext>
            </a:extLst>
          </a:blip>
          <a:srcRect t="6286"/>
          <a:stretch/>
        </p:blipFill>
        <p:spPr bwMode="auto">
          <a:xfrm>
            <a:off x="4023360" y="3291840"/>
            <a:ext cx="3946031" cy="33617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1474200" y="3194640"/>
              <a:ext cx="7105680" cy="2241720"/>
            </p14:xfrm>
          </p:contentPart>
        </mc:Choice>
        <mc:Fallback>
          <p:pic>
            <p:nvPicPr>
              <p:cNvPr id="7" name="Ink 6"/>
              <p:cNvPicPr/>
              <p:nvPr/>
            </p:nvPicPr>
            <p:blipFill>
              <a:blip r:embed="rId4"/>
              <a:stretch>
                <a:fillRect/>
              </a:stretch>
            </p:blipFill>
            <p:spPr>
              <a:xfrm>
                <a:off x="1467360" y="3188880"/>
                <a:ext cx="7117200" cy="2254680"/>
              </a:xfrm>
              <a:prstGeom prst="rect">
                <a:avLst/>
              </a:prstGeom>
            </p:spPr>
          </p:pic>
        </mc:Fallback>
      </mc:AlternateContent>
    </p:spTree>
    <p:extLst>
      <p:ext uri="{BB962C8B-B14F-4D97-AF65-F5344CB8AC3E}">
        <p14:creationId xmlns:p14="http://schemas.microsoft.com/office/powerpoint/2010/main" val="285862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 Question</a:t>
            </a:r>
            <a:endParaRPr lang="en-US" dirty="0"/>
          </a:p>
        </p:txBody>
      </p:sp>
      <p:sp>
        <p:nvSpPr>
          <p:cNvPr id="3" name="Content Placeholder 2"/>
          <p:cNvSpPr>
            <a:spLocks noGrp="1"/>
          </p:cNvSpPr>
          <p:nvPr>
            <p:ph idx="1"/>
          </p:nvPr>
        </p:nvSpPr>
        <p:spPr/>
        <p:txBody>
          <a:bodyPr/>
          <a:lstStyle/>
          <a:p>
            <a:r>
              <a:rPr lang="en-US" sz="2400" dirty="0" smtClean="0"/>
              <a:t>Which combination of commands, when followed by </a:t>
            </a:r>
            <a:r>
              <a:rPr lang="en-US" sz="2400" dirty="0" err="1" smtClean="0">
                <a:latin typeface="Courier New" panose="02070309020205020404" pitchFamily="49" charset="0"/>
                <a:cs typeface="Courier New" panose="02070309020205020404" pitchFamily="49" charset="0"/>
              </a:rPr>
              <a:t>rect</a:t>
            </a:r>
            <a:r>
              <a:rPr lang="en-US" sz="2400" dirty="0" smtClean="0">
                <a:latin typeface="Courier New" panose="02070309020205020404" pitchFamily="49" charset="0"/>
                <a:cs typeface="Courier New" panose="02070309020205020404" pitchFamily="49" charset="0"/>
              </a:rPr>
              <a:t>(20,20,20,20)</a:t>
            </a:r>
            <a:r>
              <a:rPr lang="en-US" sz="2400" dirty="0" smtClean="0"/>
              <a:t> produces the picture shown below?</a:t>
            </a:r>
          </a:p>
          <a:p>
            <a:pPr lvl="1"/>
            <a:r>
              <a:rPr lang="en-US" sz="2000" dirty="0" smtClean="0"/>
              <a:t>Vote at </a:t>
            </a:r>
            <a:r>
              <a:rPr lang="en-US" sz="2000" dirty="0" smtClean="0">
                <a:hlinkClick r:id="rId3"/>
              </a:rPr>
              <a:t>http://PollEv.com/justinh</a:t>
            </a:r>
            <a:r>
              <a:rPr lang="en-US" sz="2000" dirty="0" smtClean="0"/>
              <a:t> </a:t>
            </a:r>
          </a:p>
          <a:p>
            <a:pPr lvl="2"/>
            <a:endParaRPr lang="en-US" sz="1600" dirty="0"/>
          </a:p>
          <a:p>
            <a:pPr marL="914400" indent="-514350">
              <a:buSzPct val="100000"/>
              <a:buFont typeface="+mj-lt"/>
              <a:buAutoNum type="alphaUcPeriod"/>
            </a:pPr>
            <a:r>
              <a:rPr lang="en-US" sz="2400" b="1" dirty="0" smtClean="0">
                <a:solidFill>
                  <a:srgbClr val="FF9900"/>
                </a:solidFill>
              </a:rPr>
              <a:t>rotate(radians(45));</a:t>
            </a:r>
            <a:br>
              <a:rPr lang="en-US" sz="2400" b="1" dirty="0" smtClean="0">
                <a:solidFill>
                  <a:srgbClr val="FF9900"/>
                </a:solidFill>
              </a:rPr>
            </a:br>
            <a:r>
              <a:rPr lang="en-US" sz="2400" b="1" dirty="0" smtClean="0">
                <a:solidFill>
                  <a:srgbClr val="FF9900"/>
                </a:solidFill>
              </a:rPr>
              <a:t>translate(width/2,height/2);</a:t>
            </a:r>
            <a:endParaRPr lang="en-US" sz="2400" b="1" baseline="-25000" dirty="0">
              <a:solidFill>
                <a:srgbClr val="FF9900"/>
              </a:solidFill>
            </a:endParaRPr>
          </a:p>
          <a:p>
            <a:pPr marL="914400" indent="-514350">
              <a:buSzPct val="100000"/>
              <a:buFont typeface="+mj-lt"/>
              <a:buAutoNum type="alphaUcPeriod"/>
            </a:pPr>
            <a:r>
              <a:rPr lang="en-US" sz="2400" b="1" dirty="0" smtClean="0">
                <a:solidFill>
                  <a:srgbClr val="00B050"/>
                </a:solidFill>
              </a:rPr>
              <a:t>translate(width/2,height/2);</a:t>
            </a:r>
            <a:br>
              <a:rPr lang="en-US" sz="2400" b="1" dirty="0" smtClean="0">
                <a:solidFill>
                  <a:srgbClr val="00B050"/>
                </a:solidFill>
              </a:rPr>
            </a:br>
            <a:r>
              <a:rPr lang="en-US" sz="2400" b="1" dirty="0" smtClean="0">
                <a:solidFill>
                  <a:srgbClr val="00B050"/>
                </a:solidFill>
              </a:rPr>
              <a:t>rotate(radians(45));</a:t>
            </a:r>
            <a:endParaRPr lang="en-US" sz="2400" b="1" baseline="-25000" dirty="0">
              <a:solidFill>
                <a:srgbClr val="00B050"/>
              </a:solidFill>
            </a:endParaRPr>
          </a:p>
          <a:p>
            <a:pPr marL="914400" indent="-514350">
              <a:buSzPct val="100000"/>
              <a:buFont typeface="+mj-lt"/>
              <a:buAutoNum type="alphaUcPeriod"/>
            </a:pPr>
            <a:r>
              <a:rPr lang="en-US" sz="2400" b="1" dirty="0" smtClean="0">
                <a:solidFill>
                  <a:srgbClr val="FF3399"/>
                </a:solidFill>
              </a:rPr>
              <a:t>rotate(radians(-45));</a:t>
            </a:r>
            <a:br>
              <a:rPr lang="en-US" sz="2400" b="1" dirty="0" smtClean="0">
                <a:solidFill>
                  <a:srgbClr val="FF3399"/>
                </a:solidFill>
              </a:rPr>
            </a:br>
            <a:r>
              <a:rPr lang="en-US" sz="2400" b="1" dirty="0" smtClean="0">
                <a:solidFill>
                  <a:srgbClr val="FF3399"/>
                </a:solidFill>
              </a:rPr>
              <a:t>translate(width/2,height/2);</a:t>
            </a:r>
            <a:endParaRPr lang="en-US" sz="2400" b="1" baseline="-25000" dirty="0">
              <a:solidFill>
                <a:srgbClr val="FF3399"/>
              </a:solidFill>
            </a:endParaRPr>
          </a:p>
          <a:p>
            <a:pPr marL="914400" indent="-514350">
              <a:buSzPct val="100000"/>
              <a:buFont typeface="+mj-lt"/>
              <a:buAutoNum type="alphaUcPeriod"/>
            </a:pPr>
            <a:r>
              <a:rPr lang="en-US" sz="2400" b="1" dirty="0" smtClean="0">
                <a:solidFill>
                  <a:srgbClr val="00B0F0"/>
                </a:solidFill>
              </a:rPr>
              <a:t>translate(width/2,height/2);</a:t>
            </a:r>
            <a:br>
              <a:rPr lang="en-US" sz="2400" b="1" dirty="0" smtClean="0">
                <a:solidFill>
                  <a:srgbClr val="00B0F0"/>
                </a:solidFill>
              </a:rPr>
            </a:br>
            <a:r>
              <a:rPr lang="en-US" sz="2400" b="1" dirty="0" smtClean="0">
                <a:solidFill>
                  <a:srgbClr val="00B0F0"/>
                </a:solidFill>
              </a:rPr>
              <a:t>rotate(radians(-45));</a:t>
            </a:r>
            <a:endParaRPr lang="en-US" sz="2400" b="1" baseline="-25000" dirty="0">
              <a:solidFill>
                <a:srgbClr val="00B0F0"/>
              </a:solidFill>
            </a:endParaRPr>
          </a:p>
          <a:p>
            <a:pPr marL="914400" indent="-514350">
              <a:buSzPct val="100000"/>
              <a:buFont typeface="+mj-lt"/>
              <a:buAutoNum type="alphaUcPeriod"/>
            </a:pPr>
            <a:r>
              <a:rPr lang="en-US" sz="2400" b="1" dirty="0">
                <a:solidFill>
                  <a:srgbClr val="996633"/>
                </a:solidFill>
              </a:rPr>
              <a:t>We’re lost…</a:t>
            </a:r>
            <a:endParaRPr lang="en-US" sz="2400" b="1" baseline="-25000" dirty="0">
              <a:solidFill>
                <a:srgbClr val="996633"/>
              </a:solidFill>
            </a:endParaRPr>
          </a:p>
          <a:p>
            <a:pPr lvl="1"/>
            <a:endParaRPr lang="en-US" sz="2000" dirty="0"/>
          </a:p>
        </p:txBody>
      </p:sp>
      <p:sp>
        <p:nvSpPr>
          <p:cNvPr id="4" name="Slide Number Placeholder 3"/>
          <p:cNvSpPr>
            <a:spLocks noGrp="1"/>
          </p:cNvSpPr>
          <p:nvPr>
            <p:ph type="sldNum" sz="quarter" idx="10"/>
          </p:nvPr>
        </p:nvSpPr>
        <p:spPr/>
        <p:txBody>
          <a:bodyPr/>
          <a:lstStyle/>
          <a:p>
            <a:fld id="{434F964E-4FA5-41D3-B29D-50E632F9EB33}" type="slidenum">
              <a:rPr lang="en-US" smtClean="0"/>
              <a:t>9</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2377440"/>
            <a:ext cx="2743200" cy="2743200"/>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763560" y="1655280"/>
              <a:ext cx="7302960" cy="4494600"/>
            </p14:xfrm>
          </p:contentPart>
        </mc:Choice>
        <mc:Fallback>
          <p:pic>
            <p:nvPicPr>
              <p:cNvPr id="7" name="Ink 6"/>
              <p:cNvPicPr/>
              <p:nvPr/>
            </p:nvPicPr>
            <p:blipFill>
              <a:blip r:embed="rId6"/>
              <a:stretch>
                <a:fillRect/>
              </a:stretch>
            </p:blipFill>
            <p:spPr>
              <a:xfrm>
                <a:off x="758520" y="1650600"/>
                <a:ext cx="7315560" cy="4505760"/>
              </a:xfrm>
              <a:prstGeom prst="rect">
                <a:avLst/>
              </a:prstGeom>
            </p:spPr>
          </p:pic>
        </mc:Fallback>
      </mc:AlternateContent>
    </p:spTree>
    <p:extLst>
      <p:ext uri="{BB962C8B-B14F-4D97-AF65-F5344CB8AC3E}">
        <p14:creationId xmlns:p14="http://schemas.microsoft.com/office/powerpoint/2010/main" val="34780352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Sp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Sp17" id="{28839EE6-A363-48B8-86DE-FB931C4A5EDB}" vid="{CDC135B8-6C84-451D-A8A4-8C26E4E9F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UWTheme-120-Sp17</Template>
  <TotalTime>2603</TotalTime>
  <Words>1308</Words>
  <Application>Microsoft Office PowerPoint</Application>
  <PresentationFormat>On-screen Show (4:3)</PresentationFormat>
  <Paragraphs>281</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Narrow</vt:lpstr>
      <vt:lpstr>Calibri</vt:lpstr>
      <vt:lpstr>Courier New</vt:lpstr>
      <vt:lpstr>Roboto Regular</vt:lpstr>
      <vt:lpstr>Times New Roman</vt:lpstr>
      <vt:lpstr>Wingdings</vt:lpstr>
      <vt:lpstr>UWTheme-120-Sp17</vt:lpstr>
      <vt:lpstr>Recursion I CSE 120 Spring 2017</vt:lpstr>
      <vt:lpstr>Administrivia</vt:lpstr>
      <vt:lpstr>Growth vs. Fixed Mindset</vt:lpstr>
      <vt:lpstr>Bloom’s Two Sigma Problem</vt:lpstr>
      <vt:lpstr>Outline</vt:lpstr>
      <vt:lpstr>Manipulating the Coordinate Grid</vt:lpstr>
      <vt:lpstr>Manipulating the Coordinate Grid</vt:lpstr>
      <vt:lpstr>Manipulating the Coordinate Grid</vt:lpstr>
      <vt:lpstr>Peer Instruction Question</vt:lpstr>
      <vt:lpstr>Outline</vt:lpstr>
      <vt:lpstr>Recursion</vt:lpstr>
      <vt:lpstr>Building Blocks of Algorithms</vt:lpstr>
      <vt:lpstr>Why Recurse?</vt:lpstr>
      <vt:lpstr>Examples of Recursion</vt:lpstr>
      <vt:lpstr>Examples of Recursion</vt:lpstr>
      <vt:lpstr>Examples of Recursion</vt:lpstr>
      <vt:lpstr>Peer Instruction Question</vt:lpstr>
      <vt:lpstr>Fixing the Countdown</vt:lpstr>
      <vt:lpstr>Outline</vt:lpstr>
      <vt:lpstr>Recursive Solutions</vt:lpstr>
      <vt:lpstr>Add</vt:lpstr>
      <vt:lpstr>Add (alternate)</vt:lpstr>
      <vt:lpstr>Selection Sort</vt:lpstr>
      <vt:lpstr>Drawing a Recursive Tree</vt:lpstr>
      <vt:lpstr>Recursive Drawing (video)</vt:lpstr>
      <vt:lpstr>Summary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Recursion I CSE 120 Spring 2017</dc:title>
  <dc:creator>Justin Hsia</dc:creator>
  <cp:lastModifiedBy>Justin Hsia</cp:lastModifiedBy>
  <cp:revision>63</cp:revision>
  <cp:lastPrinted>2017-05-01T06:07:07Z</cp:lastPrinted>
  <dcterms:created xsi:type="dcterms:W3CDTF">2017-04-28T21:33:51Z</dcterms:created>
  <dcterms:modified xsi:type="dcterms:W3CDTF">2017-05-01T23:37:15Z</dcterms:modified>
</cp:coreProperties>
</file>