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ink/ink6.xml" ContentType="application/inkml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ink/ink7.xml" ContentType="application/inkml+xml"/>
  <Override PartName="/ppt/ink/ink8.xml" ContentType="application/inkml+xml"/>
  <Override PartName="/ppt/notesSlides/notesSlide10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2"/>
  </p:notesMasterIdLst>
  <p:sldIdLst>
    <p:sldId id="257" r:id="rId2"/>
    <p:sldId id="258" r:id="rId3"/>
    <p:sldId id="260" r:id="rId4"/>
    <p:sldId id="274" r:id="rId5"/>
    <p:sldId id="275" r:id="rId6"/>
    <p:sldId id="259" r:id="rId7"/>
    <p:sldId id="292" r:id="rId8"/>
    <p:sldId id="261" r:id="rId9"/>
    <p:sldId id="262" r:id="rId10"/>
    <p:sldId id="264" r:id="rId11"/>
    <p:sldId id="265" r:id="rId12"/>
    <p:sldId id="266" r:id="rId13"/>
    <p:sldId id="267" r:id="rId14"/>
    <p:sldId id="280" r:id="rId15"/>
    <p:sldId id="273" r:id="rId16"/>
    <p:sldId id="268" r:id="rId17"/>
    <p:sldId id="271" r:id="rId18"/>
    <p:sldId id="277" r:id="rId19"/>
    <p:sldId id="279" r:id="rId20"/>
    <p:sldId id="282" r:id="rId21"/>
    <p:sldId id="272" r:id="rId22"/>
    <p:sldId id="285" r:id="rId23"/>
    <p:sldId id="283" r:id="rId24"/>
    <p:sldId id="269" r:id="rId25"/>
    <p:sldId id="284" r:id="rId26"/>
    <p:sldId id="287" r:id="rId27"/>
    <p:sldId id="288" r:id="rId28"/>
    <p:sldId id="286" r:id="rId29"/>
    <p:sldId id="289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3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24T19:34:55.7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2580 15248 196 0,'-6'-3'74'0,"12"6"-40"0,11 0-38 15,7-1 15-15,24-2 1 16,32-5 4-16,42-6-4 31,45 1-2-31,53-1-5 16,33 1-4-16,39 2 0 0,9 0 1 0,8 2 1 0,7 1 1 15,-7 0 0-15,-17 2-2 16,-9 1-2-16,-39-4 1 16,-27-4-1-16,-23-4-66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24T21:41:02.7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7687 15767 64 0,'0'-6'24'0,"3"4"-12"0,-3-4-1 0,0 6 10 16,3 0 4-16,-3 0 4 16,0-2-4-16,0 2-3 15,0-3 7-15,0 3 4 16,-3 0-17-16,0 0 0 0,-3 3-2 15,0-1-5-15,0 9-1 0,-2-3-2 16,2 8-1-16,0 0-1 16,3 5-2-1,3 0-4 1,0-3-1-16,3-4 2 16,3-4 0-16,0 1 1 0,0-6 2 15,-1-2 1-15,1-3 1 16,0-3 0-16,-3-15-5 15,0 2 3 1,-3-3 1-16,-3 6 1 16,0 5 0-16,0-3 6 15,0 4 4-15,0-1-7 16,0 2-4-16,3 1-11 16,3 2-5-16,3 1 11 15,3 2 5-15,0 0 0 16,0 2-2-16,0 1-3 0,0 2 1 15,-3 9 1 1,0 4 2-16,-6 3 1 16,-3 0 1-16,-3 3 2 0,-3 0 3 15,-3 5-2-15,0 5-2 16,0-10-5-16,3 3-2 16,1-9-2-16,2-2 0 15,3-3-15-15,0-2-5 16,6-3-19-16,3-3-5 15,2-5-21 1,1 0-33-16,3-5 28 16</inkml:trace>
  <inkml:trace contextRef="#ctx0" brushRef="#br0" timeOffset="252.2447">7818 16018 132 0,'-21'0'52'0,"18"16"-28"0,-17 13-17 0,17-21 15 0,0 2-2 15,0 4 3-15,0-4-9 16,3 3-1-16,3 1-7 16,6-1-2-16,9 0 0 0,-4-5 2 15,1-5 3-15,0-6 2 16,0-5 3-16,-3 3-5 16,-3-3-1-16,-3-5 0 15,-6-1 0-15,-3 1-4 16,-3 0-3-16,-6-3-3 0,0 3 1 15,-3-3-12-15,3 11-7 16,3-3-31 0</inkml:trace>
  <inkml:trace contextRef="#ctx0" brushRef="#br0" timeOffset="660.6313">7949 15999 132 0,'-3'14'52'0,"3"-6"-28"0,0 15-15 0,3-9 14 0,0-1-7 16,0-3 1-1,0 1-6-15,0-3-1 0,-3-3-6 16,3 3-1-16,-3-3 1 0,0-5 11 16,-3 0 5-16,0-2-2 15,0-9 0-15,0 1-2 16,0-4 0-16,3-1-4 16,0 1-2-16,0 1-4 15,0 0 1-15,9 5-13 16,6-3 1-1,3 9 2-15,0-1-9 16,3 3-4-16,2 0-21 16,1-3-9-16,0 3-26 15,-3-2-38-15,-3-1 32 16</inkml:trace>
  <inkml:trace contextRef="#ctx0" brushRef="#br0" timeOffset="1049.362">8187 15970 156 0,'-14'-2'57'0,"5"2"-30"0,-6 5-16 0,9 3 15 16,-3-3-10-16,0 3-2 16,0 5-10-16,3 8-3 15,0-2-1-15,3 0 0 0,3-1 2 16,3 1-3-16,3-4 0 16,3-1 1-16,0-6 0 0,3-6 4 15,0-4 5-15,0-6-5 16,-1-6 0-16,-2-4-2 15,0-3 1-15,-3-3-2 16,-3 0 2-16,-3 0-4 16,-3-18 0-16,0 8 3 15,0 2 3-15,-3 5 4 16,0 6 5-16,3 8-6 16,0 0 0-16,1 13-6 15,2 8-2-15,0 10 0 16,2 3 0-16,1 3 2 15,3 0 1-15,0 5-1 16,3 5-2-16,3-4-4 16,0-9 0-16,-3 5-25 0,6-7-8 15,0-3-25 1,-3-6-46-16,0 1 22 16</inkml:trace>
  <inkml:trace contextRef="#ctx0" brushRef="#br0" timeOffset="1201.3106">8354 16071 184 0,'-6'0'68'0,"6"13"-36"0,0 0-37 0,0-7 10 0,0 1-3 15,0 1 3 1,3 6-4-16,-3-4-3 0,3-2-26 16,0 0-11-16,0-3-33 15,-3-5-12-15</inkml:trace>
  <inkml:trace contextRef="#ctx0" brushRef="#br0" timeOffset="1317.3015">8333 15909 180 0,'-3'-2'68'0,"3"2"-36"0,3-3-55 16,-3 3 2-16,6 0-51 15,0 3-18-15</inkml:trace>
  <inkml:trace contextRef="#ctx0" brushRef="#br0" timeOffset="2537.6656">8789 16013 64 0,'-3'-6'24'0,"3"4"-12"0,3 2-5 0,-3 0 7 16,0 0 10-16,0-3 7 15,0 0-1-15,-3 1 2 16,0-1-9-16,-3 0-4 16,-6 1-7-16,-6 2 0 15,0 2-7-15,0 6-3 0,0 11 1 16,1-3-4-16,2 5 0 16,3-3 1-16,6 1 2 15,3-1-6-15,6-2 1 16,3-2 1-16,3-4 3 15,3-2 0-15,0-8 2 16,5 0 0-16,-2-5 1 0,0-3-2 16,0-5-2-16,-3-1 1 15,0-1-1-15,-6-1 2 16,0 2 3-16,-3 1-2 16,0 0-2-16,-3 8 2 15,0 2 2-15,-3 3-7 16,3 8 0-16,0 3 2 15,3 2 2-15,0 0-3 16,3 0 1-16,0 0-7 16,0-5-3-16,-1 6-34 15,1-6-14-15,0-6-16 16</inkml:trace>
  <inkml:trace contextRef="#ctx0" brushRef="#br0" timeOffset="2864.851">8854 16042 144 0,'-9'13'55'0,"9"-8"-30"0,0 8-32 0,0-5 10 15,3-2 1-15,-3-1 2 16,0 0 11-16,0 1 4 16,3-4-11-16,-3 3-6 0,0-5-2 0,0 0 2 15,3 0 5 1,0-5-3-16,-3 0-1 15,3-8-2-15,3-1 0 16,0 1-2-16,0 0-1 16,3 0 3-16,0 7 0 0,0-1-4 15,3 7 1-15,-3 10 0 16,0 3 2-16,-1 1-1 16,-2-1-1-16,0 0 1 15,0-2 1-15,0-1-14 16,3-2-5-16,0-3-35 15,3-5-49 1,0 0 20-16</inkml:trace>
  <inkml:trace contextRef="#ctx0" brushRef="#br0" timeOffset="3255.1079">9098 15994 128 0,'-9'-5'49'0,"3"5"-26"0,-3 2-16 0,6 4 13 16,-3-1-8-16,1 8-2 15,-4 3-1-15,3 0-1 16,0 3-4-16,3-1-1 0,3-2 1 16,3 0-2-16,3-3-2 15,3-2 1-15,2-6-1 16,1-5 2-16,0-5 3 16,0-3-4-16,-3-6-1 0,0-4 0 15,-3-3 2 1,-3 0-1-16,-3-3-1 15,-3-3 1-15,-3-15-1 16,-3 8 6-16,-3 2 4 0,3 5 6 16,0 4 2-16,0 7-7 15,3 5-2-15,4 6-10 16,-1 13-1-16,6 10 0 16,2 9 1-16,1 2 1 15,3 5 0-15,0 3-3 16,0-2 2-16,0-6-12 15,3-5-5-15,6-3-43 16,0-5-51 0,0-6 28-16</inkml:trace>
  <inkml:trace contextRef="#ctx0" brushRef="#br0" timeOffset="4022.8825">9375 15798 132 0,'-3'-2'52'0,"-12"7"-28"0,6-2-17 16,6-1 13-16,0 4-10 15,0 12-1-15,0-5 1 16,0 0 4-16,0 1-8 16,0-4-1-16,3 1-1 0,0-3-2 0,6 0-2 15,3-6 1-15,0 4 1 16,0-6-3-1,6 0 0-15,-6 0 1 0,0-6 2 16,-3-2 1-16,0 1 3 16,-3-9 6-16,-3 2 2 15,-6 1-3-15,0 0 1 16,-3 8-3-16,3-3 2 16,0 5-6-16,6-2-3 15,0 0-4-15,9-1-3 16,3 4 2-1,0-1 2-15,0 3 1 16,-3 3 0-16,0-1 0 0,-1 4-3 16,-2 15 2-1,-6 2 3-15,-3 1 1 16,-2 0 3-16,-7 3-1 16,3 4 2-16,-6-2-4 15,3-5-2-15,0-5 0 16,6 2 1-16,0-5-8 15,9-6-29 1,9-2-81 0,3-2-15-1,0-4 63-15</inkml:trace>
  <inkml:trace contextRef="#ctx0" brushRef="#br0" timeOffset="4277.4263">9473 16031 148 0,'-12'24'57'0,"9"-8"-30"0,0 0-25 0,3-8 12 16,3 0 4-16,0-1 3 15,3 1-6-15,3 0-2 16,3-2-7-16,0-6-4 0,3 0 1 16,-3 0 7-16,0-6 5 15,-3-2-3-15,-3 0-2 16,-3-2-1-16,-6-6-1 0,-3 0-4 15,-3 3-3 1,-3 0-7-16,0 2-4 16,3 1-27-16,0 7-14 15,3 0-42 1</inkml:trace>
  <inkml:trace contextRef="#ctx0" brushRef="#br0" timeOffset="4668.9624">9673 15983 152 0,'-6'19'57'0,"9"-14"-30"0,3 19-14 0,-3-16 17 16,-3 0-6-1,3 5-2-15,0-5-10 0,-3 0-3 16,0-3-5-16,0 1-3 0,0-1 0 16,0-5 3-16,0 0 2 15,0-3 2-15,-3-2 0 16,0-6-2-16,0-2 1 16,3-3-4-16,0 3 0 15,0 0 3-15,6 0 1 16,0 2-6-16,3 3 0 15,2 3-3-15,1 2-2 16,0-2-4-16,3 2 0 16,0 3-27-16,3 0-12 0,3 0-46 15,-3 0-25 1,-4 0 60-16</inkml:trace>
  <inkml:trace contextRef="#ctx0" brushRef="#br0" timeOffset="4922.9006">9884 15960 216 0,'-12'-3'82'0,"9"6"-44"0,-12 2-33 16,6 0 19-16,3 3-17 16,-3-3-4-16,4 3-4 15,2 0-3-15,0 0 3 16,9 3 0-16,2-1 1 0,1 4-3 16,0-4 0-16,0 1 4 0,-3-3 3 15,-3 0 8 1,-3 0 2-16,-6 0-1 15,-6-3 0-15,0 0-5 16,0-5 0-16,1 0-7 0,-1 0-1 16,0 0-11-16,3 0-5 15,3 0-30-15,3-2-10 16,3-4-44 0</inkml:trace>
  <inkml:trace contextRef="#ctx0" brushRef="#br0" timeOffset="5058.2642">9947 16005 204 0,'0'10'77'0,"0"9"-42"0,0 10-39 0,3-21 13 0,-3 2-7 16,0 1 1-16,0 0 0 16,3-4 1-16,-1 1-44 15,-2-2-18-15</inkml:trace>
  <inkml:trace contextRef="#ctx0" brushRef="#br0" timeOffset="5212.2579">9923 15830 236 0,'-15'-21'90'0,"15"21"-48"0,3-3-51 15,-3 3 12-15,6 0-31 16,0 0-11-16</inkml:trace>
  <inkml:trace contextRef="#ctx0" brushRef="#br0" timeOffset="5809.6338">10322 15989 144 0,'0'-6'55'0,"0"6"-30"0,0 0-18 0,0 0 15 15,0 6 0-15,0-1 4 16,0 0-5-16,0 9-1 15,0 4-11-15,0-2-5 0,0 0-1 16,0 0-2-16,0-3-1 0,0 0 1 16,0-2-1-16,0-1-20 15,0-4-9 1,3 2-25-16,-3-8-50 16,0 0 18-16</inkml:trace>
  <inkml:trace contextRef="#ctx0" brushRef="#br0" timeOffset="6166.726">10396 16005 116 0,'0'0'44'0,"3"2"-24"0,0-2-19 16,0 11 8-16,-3 2 14 15,0 0 10-15,0 1-4 16,-3-4-2-16,0 1-13 0,0-3-6 15,3 0-5-15,0-3-3 0,0 0 3 16,0-5-2-16,0 0 2 16,3-2-2-16,3-6-1 15,0-6 1-15,3 1 1 16,0 0-3-16,0 2 0 16,0 1 1-16,3 7 2 15,-4 3-1-15,1 8-1 16,3 0 1-16,-6 8-1 15,3-3 2-15,-6 0 1 16,0 1-1-16,-3-1-2 16,0-3 1-16,0-4 1 0,0 4-45 15,-3-7-18 1,0 2-23 0</inkml:trace>
  <inkml:trace contextRef="#ctx0" brushRef="#br0" timeOffset="6320.9134">10307 15933 212 0,'-15'-10'79'0,"15"15"-42"0,6-10-50 16,0 5 12-16,3 0-38 16,3 0-14-16,2-3-22 15,7-2-8-15</inkml:trace>
  <inkml:trace contextRef="#ctx0" brushRef="#br0" timeOffset="6786.8207">10804 15753 156 0,'-9'0'57'0,"6"0"-30"0,3 8-29 16,0-2 9-16,0 4 3 15,0 17 6-15,0 2-2 16,0 0 0-16,3 3-8 15,0 2-4-15,0 0 1 0,0-2-4 16,0-5 0-16,0-6 3 16,0-3 1-16,0-2-37 0,-3-5-16 15,0-3-26 1</inkml:trace>
  <inkml:trace contextRef="#ctx0" brushRef="#br0" timeOffset="6985.4019">10688 15970 196 0,'-3'-2'74'0,"6"-1"-40"0,9-5-38 0,0 5 15 16,2-2-6-16,1 5 0 16,3 0-6-16,3 0-1 15,0 0 1-15,3 0 0 0,-1 0 3 0,-2 0-39 16,-3-3-14-16</inkml:trace>
  <inkml:trace contextRef="#ctx0" brushRef="#br0" timeOffset="7399.5066">10941 15785 140 0,'-9'3'52'0,"9"2"-28"0,0 3-26 16,0 3 9-16,0 10 6 16,0-3 6-16,0 9-1 0,0-1-1 15,0-2-9-15,0 2-5 0,0 6-2 16,0-11 1-16,0 3 1 16,0-8-1-16,0-3 1 15,0-2-2-15,0-3 2 16,0-3 0-16,0-5 3 15,0-5-3-15,6-8 0 16,-3-1 1-16,3 4 0 16,0-1-2-16,6 1 1 15,2 2 0-15,1 0 1 16,0 2-7-16,-3 4 0 16,3 4 1-16,-3 4 3 15,0 4 0-15,0 1-1 0,-3 2 3 16,0 0 0-16,-3 1-1 15,-4-4-2-15,-2 1-4 16,3-3 0-16,-3 0-42 16,3-6-19-1,3 3-16-15</inkml:trace>
  <inkml:trace contextRef="#ctx0" brushRef="#br0" timeOffset="7583.8999">11206 16005 200 0,'-6'2'77'0,"6"9"-42"0,0-8-41 16,-6 15 12-1,0-2-6-15,3 0-3 16,0-3 2-16,0 0 1 16,0 0-3-16,9-5 2 0,0 0-151 15,9-5 70 1</inkml:trace>
  <inkml:trace contextRef="#ctx0" brushRef="#br0" timeOffset="7747.8628">11200 15901 200 0,'-6'-5'77'0,"6"5"-42"0,3-2-43 0,-3 2 10 0,0 0-8 16,3 2-1-16,6 1-23 15,0 2-10-15,-1 0-32 16,4 1-12-16</inkml:trace>
  <inkml:trace contextRef="#ctx0" brushRef="#br0" timeOffset="8048.8484">11366 15949 184 0,'-9'-3'71'0,"3"6"-38"0,-5 2-21 0,5-2 21 16,-3 2-13-1,-3 1-3-15,0-1-10 16,3 5-3-16,3-2-2 16,3 6-4-16,3-4-1 0,6 1 2 0,3 2 0 15,0 0-2-15,3 1 2 16,-3-4 3-16,-3 1 1 15,-3-1 12-15,-6-2 5 16,-3 5-8-16,-3-5-2 16,0-2-13-16,-3-1-5 15,3-2-58-15,3-3-26 16,3 0-6 0</inkml:trace>
  <inkml:trace contextRef="#ctx0" brushRef="#br0" timeOffset="8584.4471">11881 15986 108 0,'-15'-13'41'0,"15"8"-22"0,0 2-3 0,0 0 16 16,-3 3 0-16,-2 0 3 15,-1 0-8-15,-6 3-4 0,0 2-13 16,-3 6-6-16,0 5-1 0,0 5-2 16,0-5-1-16,3 5 1 15,6-5-1-15,3 0-3 16,6-3 2-16,6-3-4 16,6-2 1-16,3-2-31 15,12-6-14-15,6-6-35 16</inkml:trace>
  <inkml:trace contextRef="#ctx0" brushRef="#br0" timeOffset="8960.894">11994 15981 212 0,'-23'2'82'0,"11"4"-44"0,-15 4-40 15,15-4 17-15,-3 10-5 0,3-3 2 16,0 5-4-16,3 1 0 15,3-3-5-15,3 0-4 0,6-1 0 16,6-1 1-16,6-6 0 16,3-3 0-16,0-5 2 15,0-3-1-15,-3-2 2 16,-3-3-4-16,-3-3 0 16,-1-2 1-16,-2 0 0 15,-3-3 2-15,-3 3 1 16,0-3-1-16,0 8 1 0,-3 0-2 15,3 3-1-15,0 5-2 16,0 8 1-16,3 5 1 16,3 6 0-16,0-1 0 15,3 3 0-15,0-2 0 16,3-1 0-16,3-5-11 16,3-5-5-16,0-2-36 15,-3-4-16-15,5-4-18 16</inkml:trace>
  <inkml:trace contextRef="#ctx0" brushRef="#br0" timeOffset="9276.8933">12224 15949 232 0,'-15'-5'88'0,"9"7"-48"0,-3-2-27 0,6 0 22 16,-3 3-5-16,0-3 0 15,0 8-17-15,3-3-8 16,3 1-3-16,3 4-5 0,3-2 0 16,0 8 2-16,3 0 0 15,-3 0 1-15,0-3 0 16,-3 0 0-16,-3 0 2 16,-3 1 1-16,-3-1 1 15,-3-3 0-15,0-2 0 0,0 3-2 16,0-8 1-1,0 2-4-15,0-5-2 0,3 0-27 16,6 0-10 0,3-5-44-16,6 5-19 15,3-3 11 1</inkml:trace>
  <inkml:trace contextRef="#ctx0" brushRef="#br0" timeOffset="9683.1301">12358 15989 176 0,'-3'0'68'0,"6"0"-36"0,-3 2-37 16,8 6 45-16,1 0-9 15,3-2-10-15,0-1-5 16,6-2-10-16,0-3-2 0,0 0 0 15,6-3-2-15,-1-8 1 16,1 6 0-16,-6-3 1 16,-6 0-2-16,-3-5 1 15,-9 2-2-15,-9-2-1 16,-3 8-4-16,-3-3 0 16,-9 8 8-16,-2 0 7 15,-4 0-5-15,0 10-1 16,0 4-1-16,7 7 0 0,5 0 2 15,9-2 3-15,6 2-4 16,12 0-1-16,12-3-2 16,8-2-2-16,10-8 1 15,9 0-1 1,5-8-69-16,7-8-28 0,2-10-11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24T21:41:28.1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10232 12835 108 0,'0'3'44'0,"3"-1"-24"0,-6-4-4 15,3 2 18-15,0 0 4 16,0 0 2-16,0 0-14 16,0 0-3-16,0 0-13 15,0 0 2-15,0 0 2 0,0 0-3 16,3 0 1-16,3-3-3 16,-3 0 2-16,0 1-6 0,0-1-3 15,0-5-1-15,0 3-1 16,0-8 0-1,3-1 0-15,0 4 0 16,0-11-3 0,0 5 2-16,0 2 1 15,0 4 0-15,-3 2 2 16,-3 3-3-16,0-1 0 16,0 6-1-1,6 0-2-15,-3 8 3 16,0 8 0-16,0 0 3 15,-3 3 3-15,-3 7 4 0,3-2 2 16,-3 2 1-16,0 3-2 16,0-2 1-16,3-6-8 15,0-2-2-15,0-4-1 16,0 1 2-16,0-5-1 16,0-3 2-16,0 0-9 15,0-3-3-15,0-2-33 16,0-3-12-16,0 0-50 15,0 0-37 1,0 5 60-16</inkml:trace>
  <inkml:trace contextRef="#ctx0" brushRef="#br0" timeOffset="406.2113">10235 13020 192 0,'-15'3'71'0,"12"-1"-38"0,0-2-28 0,3 0 19 16,0 0 0-16,0 0 5 15,0 0-11-15,0 0-5 16,0 0-8-16,0 0-6 0,0 0 0 16,0 0-1-16,0 0-2 15,0 0-15-15,0 0-7 16,0 0 6-16,0 0 4 16,0 0 10-16,0 0 3 15,0 0 3-15,0 0 0 16,0 6 2-16,0-6 1 15,0 0 3-15,3 2 1 16,3 1 5-16,0 0 5 16,3-1-3-16,3 1 2 0,3 0 2 15,0-1 1-15,-3-2-10 16,0 0-3-16,0 0-2 16,0 0 2-16,-1 3-5 15,1-3-1-15,-3 3 0 16,0-1 0-16,-3-2-7 15,0 0 0-15,0 0-32 16,0 0-14-16,-3 0-46 16,0 0-30-1,0 0 57-15</inkml:trace>
  <inkml:trace contextRef="#ctx0" brushRef="#br0" timeOffset="1201.9329">10381 12639 84 0,'3'-13'33'0,"-3"8"-18"0,0-3 9 0,0 5 19 16,-3 0 1-16,0-2 4 16,-3 2-10-16,0-2 0 15,0 3-22 1,-3-1 4-16,-3 0 3 0,-2 1-8 0,-4 2-1 15,0 0-6-15,0 0 0 16,0 2-3-16,-3 4 0 16,3 1-6-16,1 4 1 15,-4 2 0-15,0 6 2 16,0 13-3-16,3 2-2 16,3 6-1-16,0 10 3 15,4-2 0-15,2 4 3 16,6 1-1-16,9-2-1 0,8-4 1 15,7-4-1-15,6-9 2 16,6-8 1-16,3-7 1 16,2-16 0-16,4-11 0 15,3-8 2-15,-4-5-1 16,-2-3 0-16,0-5 3 16,-10 0 5-16,-8-3 6 15,-9-3 5-15,-6-2 1 16,-9-5 0-16,-9-3-10 15,-6 0-2-15,-5 5 2 16,-1 3 2-16,0 11-11 16,0 5-6-16,3 2-16 15,0 6-5-15,4 5-29 0,2 3-10 16,3 5-75 0,3 0-63-16,0-3 75 15</inkml:trace>
  <inkml:trace contextRef="#ctx0" brushRef="#br0" timeOffset="2449.5024">15063 12835 180 0,'-18'-5'68'0,"15"2"-36"0,0 0-11 0,3 3 22 16,3-2-12-16,0-4-6 15,6 1-12-15,9-3-4 16,0-5-5-16,0 2-7 0,3 3-1 0,3 8 2 16,-4 3 1-16,-2 5 3 15,-3 3 1-15,-6 4-4 16,-3 4-1-16,-6 0 3 15,-6 4 3-15,-3 1 1 16,-3-3 0-16,-3-2 1 16,-3-3 1-16,4-3 3 15,-1-2 4-15,3-1 1 16,6-2 5 0,12-3-4-1,3 1-5-15,3-4-6 16,3 1-3-16,2 0 1 15,1-1 2-15,3 1-4 0,3 0-1 16,-3-3 0-16,-6 0 0 16,0 0-25-16,-4 0-8 15,-2 0-18-15,-3-3-7 16,0 0-116 0,-9-7 58-1</inkml:trace>
  <inkml:trace contextRef="#ctx0" brushRef="#br0" timeOffset="2854.0497">15206 12605 208 0,'-21'-13'77'0,"12"7"-42"0,-11-2-21 15,8 6 20-15,-6 2-2 16,-3 0 1-16,-3 2-7 16,-3 4-4-16,-2 4-12 15,2 9-4-15,0 20 0 0,0 6-3 16,3 19-2-16,10 7 2 16,8-2 0-16,9 5-4 15,11-10-1-15,16-11 5 16,15-11 3-16,8-16 1 0,13-12 1 15,5-25-2 1,1-13 1-16,2-8-2 0,-11-13 0 16,-13-2 1-16,-14-3 1 15,-15-9 8-15,-21 4 2 16,-9 2-4-16,-9 3-3 16,-6 7-8-16,0 12-1 15,-8 1-34-15,2 9-15 16,3 8-93-1</inkml:trace>
  <inkml:trace contextRef="#ctx0" brushRef="#br0" timeOffset="6559.7669">17052 10057 132 0,'0'-3'52'0,"3"3"-28"0,-6-2-8 0,3-4 16 0,-3 4-6 16,0-1-1-16,-3 0-1 16,0 1 0-16,-3-1-13 15,-3 3-2-15,-3 3-2 0,-3 2-1 16,-3 8 1-16,3 0-4 16,4 3 0-16,-1 0-1 15,3 5 1-15,6 0-2 16,3 6-1-16,3-1-4 15,6-2 0-15,6-3 2 16,3-2 1-16,5-3-4 16,4-6 1-16,0-4-22 15,12-9-8-15,-3 0-51 16,-1-7-36 0,1-3 50-16</inkml:trace>
  <inkml:trace contextRef="#ctx0" brushRef="#br0" timeOffset="6954.672">17293 10097 156 0,'-12'-3'57'0,"6"-13"-30"0,-6 11-16 0,6 5 15 16,-3 5 1-16,-3 3 3 16,-3 0-10-16,3 5-2 15,0 3-10-15,1 0-5 0,-1 2-2 16,0 4-1-16,9-4 2 15,0 3-3-15,6-5-2 16,3-3 4-16,3-2 1 16,3-11 6-16,2-5 5 15,1-3-12-15,3-3-4 0,-3-2 1 16,-3 0 0-16,-3-1 6 16,-3 4 5-16,-3-1 1 15,-3 1 4-15,0 2-3 16,-3 2-1-16,0 4-6 15,3 2-1-15,0 5-3 16,0 3-1-16,3 3-1 16,3 2-2-16,0 3 0 15,0 2 0-15,0-2-4 16,3 0-2-16,-3-3-35 16</inkml:trace>
  <inkml:trace contextRef="#ctx0" brushRef="#br0" timeOffset="7343.5074">17373 10152 116 0,'0'0'46'0,"0"0"-24"0,0 11-15 0,3-6 15 15,3 3 2-15,0 2 3 16,0 6-10-16,0-2-5 15,-3-4-7-15,-3 1 1 0,-3-3 3 16,6-3-5-16,-3 0 0 0,0-5 2 16,3-2 1-1,-3-4-1-15,3-4 1 16,0-3-4-16,0-3-2 0,0-6 0 16,3 7 1-16,0-1-1 15,3 2 2-15,-1 4 0 16,4 2 1-16,0 5-2 15,0 6-2-15,0 5 5 16,-3 2 1-16,0 6-2 16,-3 3-1-16,-3-1 1 15,-3 4 2-15,0-4-3 0,0-2-2 16,-3-3-5-16,0-2 0 16,0-1-49-1,3-2-19-15</inkml:trace>
  <inkml:trace contextRef="#ctx0" brushRef="#br0" timeOffset="7557.661">17593 10110 260 0,'-12'-13'99'0,"12"-6"-54"0,0-5-42 0,0 16 23 15,0 0-13-15,0-2-2 16,0-1-9-16,0-2-3 0,0 5 0 16,0 0-11-16,0 0-4 0,0 0-34 15,3 0-13-15,3 0-40 32</inkml:trace>
  <inkml:trace contextRef="#ctx0" brushRef="#br0" timeOffset="7761.2473">17712 9784 184 0,'0'-2'71'0,"3"4"-38"0,-3 1-30 16,3 5 17-16,-3 0-6 15,3 2 2-15,-3 6 0 16,3 8 2-16,-3 8-10 0,0 8 2 16,0 7 1-16,0 3-11 0,0 1-2 15,0-4 3-15,0-4 1 16,0-6-3-1,0-6-1-15,-3-4-30 16,0-3-14-16,0-8-56 16</inkml:trace>
  <inkml:trace contextRef="#ctx0" brushRef="#br0" timeOffset="7941.175">17626 10171 236 0,'0'-3'88'0,"6"0"-48"0,6-5-40 0,-3 6 16 16,3-4-11-16,6 1-3 0,2-3-1 15,4 0-1 1,6 0-62-16,-3-2-28 16,3 4 2-16,-4 1 1 0</inkml:trace>
  <inkml:trace contextRef="#ctx0" brushRef="#br0" timeOffset="8904.2893">18272 10075 104 0,'0'-13'41'0,"-3"0"-22"0,3 13 6 0,-6-3 20 15,0 1-7-15,0-1 0 16,-3 3-12-16,-6 13-7 16,0-2-10-16,-2 2-6 0,-1 6-2 15,0 2-6-15,3 0 1 16,3 5 2-16,3 3 3 15,3-5 0-15,6-3-1 16,3-5 3-16,6-3 2 16,0-2 4-16,3-6 5 0,0-2 3 15,0-8 2-15,0-9-8 16,-3 1-4-16,0-8-2 16,-1 0 1-1,-2-8-3-15,-3-6-2 16,0-4 0-16,-3-1-1 0,0 0 0 15,-3 3 0-15,0 8 0 16,0 5 2-16,0 6-1 16,3 5 2-16,0 2-4 15,0 3 0-15,0 8-1 16,3 8-2-16,3 11 3 16,0 4 2-16,0 14 0 0,-3 3 2 15,0-3 0 1,0-5 3-16,3-3-5 15,0 3-1-15,0-8-16 16,-3-3-6-16,6-5-40 16,0-3-15-16,0-3-24 15</inkml:trace>
  <inkml:trace contextRef="#ctx0" brushRef="#br0" timeOffset="9189.6351">18382 10141 172 0,'-18'19'66'0,"15"-11"-36"0,-3 10-24 0,6-7 17 16,0 5 1-16,3 2 3 15,0-2-10-15,6 0-3 0,0-3-8 16,3-2 7-16,6-3 6 0,3-5 5 16,0-6 5-1,-1-10-6-15,-2-1-4 16,-3-4 6-16,-6-1 6 15,-3 6 1-15,-6-5 1 0,-6 2-12 16,-9-8-3-16,-3 5-12 16,-2 1-4-16,-1-1-22 15,0 6-7-15,3 0-39 16,0 2-17-16,6 9-72 16</inkml:trace>
  <inkml:trace contextRef="#ctx0" brushRef="#br0" timeOffset="10261.032">18924 9771 208 0,'-18'-5'79'0,"15"10"-42"0,6 8-37 0,-3 1 18 16,0 1 5-16,0 12 6 15,-3 7-7-15,0 3-2 16,3 3-12-16,0 2-5 0,0 1 0 16,0-6-2-16,0-6 2 0,0-4-4 15,0-3-2 1,0-6-27-16,-3 1-173 31,-6-11 83-31</inkml:trace>
  <inkml:trace contextRef="#ctx0" brushRef="#br0" timeOffset="10451.863">18808 10038 252 0,'-6'-13'93'0,"6"16"-50"0,6-6-37 15,0 3 20-15,0 0-10 16,3-3 1-16,5 1-12 16,7-1-3-16,3-5-2 0,0 6 0 0,3-1 0 15,-3 0-18-15,-1 1-8 16,-2-1-41-16,-3-2-18 16,0-1-10-1</inkml:trace>
  <inkml:trace contextRef="#ctx0" brushRef="#br0" timeOffset="10871.2169">19114 9805 152 0,'-9'22'57'0,"9"-4"-30"0,0 9-27 15,0-12 10 1,-3 9 16-16,-2 11 7 0,-1 2 3 15,0 0 3 1,0-3-21-16,0-2-10 0,0-6-4 0,0-4-8 16,3-7-1-16,0-1 10 15,0-6 7-15,0-3-4 16,3-5-2-16,3-5-1 16,0-3-1-16,3-3-5 15,0-7-1-15,3-1 1 16,0 3 0-16,0 3-2 15,2 2 2-15,1 6 1 16,3 5 2-16,3 8 5 16,-3 0 6-16,0 3 2 15,-3 2 3-15,-3 3-6 16,0-1-2-16,-3 4-5 0,-3-3-2 16,0 2-1-16,-1-2-2 15,1-8-54 1,0-5-22-16,-3-3-13 15,6-3-16 1</inkml:trace>
  <inkml:trace contextRef="#ctx0" brushRef="#br0" timeOffset="11546.5575">19320 10123 160 0,'0'3'63'0,"0"5"-34"0,6-1-21 0,-3-1 16 0,0 4 1 16,0 4 4-1,0-1-2-15,0 3 1 0,-3 0-16 16,0 2 0-16,0-2-1 16,0-3-2-16,0-2 0 0,0-3-5 15,0-3-1-15,-3-8 19 16,0-10-6 0,0-3-8-1,3 0-2-15,0-5-4 16,3 3-2-16,0 2 1 15,6 3 1-15,-1-1-3 16,7 4 0-16,-3 2-1 16,3 3 0-16,0 5 0 15,0-3-2-15,0 6 0 0,0-3 0 16,0 2-17-16,-1 3-7 16,-2 1-7-1,0-1-4-15,0-2 13 0,-3-1 7 16,0 1 12-16,-3 0 4 15,0-3 3-15,0 2 2 16,0 1 3-16,3 0 4 16,-3-1 9-16,6 4 6 15,-3-1-2-15,5-3 1 16,-2 1-6-16,0-3-2 16,0 0-7-16,-3-3 0 15,0-2-3-15,-3 0 2 0,0 0-2 16,-6-6 2-1,-12 0-4 1,-3 3-2-16,0 3-3 16,0 3 1-16,0 2 1 15,-2 2 0-15,-1 1-3 16,3 5 2-16,3 5 3 16,3 0 3-16,3 6 7 15,3 2 4-15,3 0-2 16,3-2 0-16,6-4-8 15,3 1-2-15,6-5-7 16,6-3 0-16,-1-5-28 16,1-3-11-16,0-14-72 15,0 1-59 1,-3-3 61-16</inkml:trace>
  <inkml:trace contextRef="#ctx0" brushRef="#br0" timeOffset="11918.5305">19781 10165 264 0,'-6'3'101'0,"9"-6"-54"0,3 9-46 0,0-4 19 15,0 4 6-15,-3 1 9 16,6-1-17-16,6-4-5 16,-3 1-8-16,0-3-2 0,0-3 3 15,-1 1-3-15,1-4 0 16,0 1-1-16,-3 0-2 15,-3-3-2-15,-3 0-1 16,-3-3-3-16,-3 3-1 16,-3 3-5-16,-12-3 0 0,0 3 4 15,1 2 4-15,-1 6-2 16,3 2 2-16,0 6 2 16,3 2 1-16,0 0 9 15,3 1 5-15,6 4 2 16,3 3 4-16,3 0-9 15,3-2-1-15,9-1-7 16,3-2-2-16,3-2-5 16,0-7-1-16,2-1-39 15,1-6-18-15,0-3-73 16</inkml:trace>
  <inkml:trace contextRef="#ctx0" brushRef="#br0" timeOffset="12100.5328">19984 10184 292 0,'-12'-3'110'0,"15"6"-60"0,3-1-56 0,-3 1 17 16,2-3-7-16,4-3 0 16,3 6-5-16,6-3 1 15,6 3 0-15,3-3-38 0,-3 0-14 0,-1-3-64 31</inkml:trace>
  <inkml:trace contextRef="#ctx0" brushRef="#br0" timeOffset="12411.9405">20219 10157 232 0,'-12'3'88'0,"9"8"-48"0,-3 4-34 15,3-7 20-15,0 8-3 16,0 3 1-16,3-1-11 15,3 1-5-15,3-1-5 16,3-2 0-16,3-3 2 0,6-2 2 16,5-6 1-16,1-5 0 15,0-2 0-15,0-4 0 16,-3-4 2-16,-7-9-1 16,1 1 2-16,-9 2-4 0,-9 0 1 15,-3 0-1-15,-11 3 3 16,-4 0-5-16,-3 2-3 15,3 3-15-15,0 0-6 16,3 3-23-16,6 0-9 16,4 2-28-16,5-2-13 15,3-1-10 1</inkml:trace>
  <inkml:trace contextRef="#ctx0" brushRef="#br0" timeOffset="12806.5478">20409 10194 176 0,'6'24'68'0,"-3"16"-36"0,3-6-24 0,-3-18 18 16,-3 8 7-16,0 2 6 0,0 1-14 15,-3-1-6-15,0 3-12 16,0-5 2-16,0-3 1 0,0-5-3 16,3-5 1-16,-3-8-3 15,0-9 2-15,0-2-6 16,0-5-1-16,0-11 0 15,0 0 0-15,0-2 0 16,0-14 0-16,3 3 0 16,0 3 2-16,3 2-1 15,3 6 2-15,3 2 0 16,0 5 1-16,3 6-2 16,3 5-2-16,0 8 3 0,-3 3 2 15,0 5 9-15,-6 8 3 16,-3 2 3-16,-6 1 0 15,-3-1-7-15,-3-2 0 16,0 0-10-16,-3-3-4 16,0-2-25-16,0-6-7 15,3-2-30-15,0-3-13 16,3-3-54 0</inkml:trace>
  <inkml:trace contextRef="#ctx0" brushRef="#br0" timeOffset="13151.9321">20510 10213 224 0,'6'5'85'0,"0"-2"-46"0,18 18-28 0,-15-13 23 15,0 3 4-15,3-1 4 0,0-2-9 16,0 0-5-16,0-3-16 16,-1-7-3-16,4-1-2 15,0-5-3-15,-3-3-1 0,-3-2 1 16,0 0 0-16,-3 0-13 15,-6-3-7-15,-3 0-2 16,-6 0-2-16,-3 3 4 16,0 2 2-16,-3 6 4 0,-2 5 1 15,-1 3 3 1,0 5 4-16,3 2 5 16,3 9 3-16,3 5 6 15,3-3 5-15,6 0-9 16,3 0-4-16,6-2-3 0,3 2-1 15,3-5-16-15,3-3-4 16,0-8-34-16,-1-2-13 16,1-6-47-1</inkml:trace>
  <inkml:trace contextRef="#ctx0" brushRef="#br0" timeOffset="13451.472">20781 10186 168 0,'-21'3'66'0,"21"0"-36"0,15 2-26 0,-12 0 13 16,-6 9 14-16,6 4 9 0,0-2-5 16,0-3-1-1,-3 0-19-15,0-2-5 0,3-3 1 0,-3 0-7 16,0-3 0-16,0 0 4 16,0-5 3-1,0 0 5-15,0 0 2 0,-3-15-3 16,0-1-8-1,6 0-2-15,0 0-3 16,3 0 1-16,0 3-4 16,0 0-2-16,3 2-5 15,3 0 0-15,0 4-31 16,3-1-14-16,3 0-28 16,-1 0-12-16,7 2-5 15</inkml:trace>
  <inkml:trace contextRef="#ctx0" brushRef="#br0" timeOffset="13795.1103">21046 10123 184 0,'-9'-3'71'0,"6"6"-38"0,-15 0-19 0,9 2 20 15,-2 0-11-15,-1 0 0 16,-3 3-3-16,0 3 0 16,0 2-11-16,0 0-3 0,3 11 0 15,3-3-1-15,6-2 2 16,3-3-2-16,6-3 0 15,3-2-1-15,0-3 2 0,3-3-5 16,3-10-1 0,3-6-2-16,-3 0 0 0,-3-4 6 31,-9 4 2-31,2 0 2 16,-5 3 7-16,0 3 2 15,0 0-4-15,0 5 0 0,0 8-10 16,0 0-4-16,0 5 0 15,0 0 0-15,0 0-4 16,6-2 1-16,0-3-16 16,3 0-6-16,0-3-38 15,0-2-16-15,3-3-38 16</inkml:trace>
  <inkml:trace contextRef="#ctx0" brushRef="#br0" timeOffset="14138.8368">21132 10165 152 0,'-3'3'57'0,"6"0"-30"0,-3 2-12 0,0 3 18 16,0 0 8-16,0 0 5 15,0 8-12-15,0 2-3 16,0-2-18-16,0-3-1 0,0-2 1 16,-3-3-5-16,3 0-2 15,0-3-3-15,0 0 0 16,0-5 0-16,0-5 1 15,3-6 0-15,0-2 2 16,3 0-8-16,0-3 0 0,6 5-2 16,0 1 2-16,0-1-1 15,3 9 4 1,0 4 3-16,-3 9-1 16,-3 5 0-16,0 0-1 15,0-3 1-15,-4 0-2 16,4-2-1-16,0-1-21 15,3-2-11-15,3-5-35 16,3-3-15-16,3-8-25 16</inkml:trace>
  <inkml:trace contextRef="#ctx0" brushRef="#br0" timeOffset="14518.8246">21534 10134 220 0,'-3'-11'85'0,"-3"6"-46"0,-3-1-19 16,6 4 27-16,-5 4-18 0,-7 4-4 15,-3 4-13-15,0 6-5 16,0 3-4 0,0 10-3-16,3 0 1 0,6 0 3 0,3-3 5 15,6 1-5-15,6-3-2 16,3-6 3-16,3-5 4 16,3-5 4-16,3-8 4 15,0-8-5-15,0-7-2 16,-3-12-5-16,-4-2-2 15,-2-11-6-15,-3-10-2 16,-6-6-7-16,-3-2-3 16,-3 3 6-16,-5-1 3 15,-1 11 6-15,0 5 4 0,0 9 1 16,3 10 2 0,0 5-11-16,3 29-2 15,3 11 5-15,9 13-2 16,3 10 2-16,3 1 5 15,3 5 2-15,3-3-2 16,2-2-1-16,1-6-61 16,0-5-25-16</inkml:trace>
  <inkml:trace contextRef="#ctx0" brushRef="#br0" timeOffset="15284.2221">22213 10168 12 0,'-6'-8'8'0,"6"3"-4"0,-3-1 35 15,3 4 21-15,-3-1 1 16,0-2 1-16,-3 2-13 16,-6 1-3-16,-9-1-11 0,4 3-2 15,-4 5-18 1,0 6-7-16,3 7-1 0,0-2 0 0,3 11 3 16,6-1 1-16,3-2 3 15,3-3-1-15,6-5 0 16,3-3-5-16,0-2 0 15,3-6-3-15,3-2 0 16,0-6-1-16,6-5 0 16,-3-2-2-16,-3-9-2 15,-3 3-2-15,0 3 1 16,-4 2 1-16,1 3 0 0,-3 3 0 16,0 2 0-16,0 11-3 15,0 6 0 1,3-1 2-16,0 0 0 15,3 0-2-15,3 1 0 0,3-4-23 16,3-2-7-16,0-3-37 16,5-5-13-16,10-2-24 15</inkml:trace>
  <inkml:trace contextRef="#ctx0" brushRef="#br0" timeOffset="15674.0486">22412 10181 184 0,'-17'-18'68'0,"-4"15"-36"0,-3-2-13 15,15 5 21-15,-3 2-7 16,-3 4-2-16,0 2-17 16,0 2-7-16,3 9-4 0,7 2-3 0,2 0 3 15,6 0 2-15,2-2 4 16,10-3-2-16,3-3 1 16,6-8-1-16,3-2 3 15,0-11-3-15,-4-8 1 16,1-5-5-16,-6-3 0 15,-3-5-1-15,-6-6-2 16,-6-7 3-16,3-3 0 16,-12 3-1-16,3 2-2 15,-3 3 9-15,-3 8 6 16,3 8-5-16,0 5-1 16,3 5-12-16,0 11-3 15,3 11 1-15,3 10 0 16,3 14 0-16,3 4 1 0,0 6 3 15,0-5 2-15,3 0-2 16,0-1-2-16,12-4-36 16,-1-6-14-16,1-8-66 15,3-5-41 1,-3-6 70-16</inkml:trace>
  <inkml:trace contextRef="#ctx0" brushRef="#br0" timeOffset="16066.0602">22698 10168 224 0,'-27'-3'85'0,"12"6"-46"0,-2 8-35 16,5-6 19-16,-6 3-2 0,3 8 2 15,-3 5-6 1,12 0 0-16,0 0-10 0,9-2-4 0,6-1 0 16,6-5 0-16,3-5 3 15,0-5 1-15,8-6 1 16,-2-5-2-16,-3-13 1 15,-3-3-2-15,0-2 0 16,-6-3-1-16,-9-13 0 16,3-3 0-16,-6 0 0 15,-6 0-2-15,-3 2-2 16,-3 6 1-16,3 8-1 16,0 8 4-16,3 10 5 15,0 6-10-15,0 8-3 0,3 10-3 16,3 11 1-1,3 15 6-15,3 6 4 0,0-2 3 16,3 2 1-16,3 0-4 16,3-6-1-16,-6-4-14 15,9-6-6-15,-1-8-53 16,-2-2-24-16,9-9-31 16</inkml:trace>
  <inkml:trace contextRef="#ctx0" brushRef="#br0" timeOffset="16214.0453">22945 10226 296 0,'-9'3'110'0,"3"15"-60"0,15 9-61 0,-6-19 16 15,0 2-6-15,-3-2 2 16,0 0-2-16,3 0 0 16,-3-3 1-16,3 1-47 0,-3-4-20 15,0-2-43 1</inkml:trace>
  <inkml:trace contextRef="#ctx0" brushRef="#br0" timeOffset="16290.0481">22912 10120 256 0,'-14'-10'96'0,"8"-1"-52"0,3 9-49 0,0 2 15 16</inkml:trace>
  <inkml:trace contextRef="#ctx0" brushRef="#br0" timeOffset="16351.8458">22889 10089 374 0,'6'-11'-32'0,"0"0"-55"16,8-2-23-16</inkml:trace>
  <inkml:trace contextRef="#ctx0" brushRef="#br0" timeOffset="16527.8908">23091 9909 204 0,'3'-3'77'0,"0"3"-42"0,-3 3-23 16,0-3 19-16,3 8-3 16,0 7 3-16,-3 7-6 15,6 9-3-15,-3 9-12 16,0-3-4-16,-3 5 0 0,0 1-3 15,0-6 0-15,0-3-14 16,0-2-6-16,0-6-79 16,0-2-72-1</inkml:trace>
  <inkml:trace contextRef="#ctx0" brushRef="#br0" timeOffset="16799.8254">22939 10192 288 0,'-3'-3'110'0,"6"-5"-60"0,3 8-61 0,0 0 16 16,3 0-9-16,6-5 0 15,6 0-2-15,0-1-1 16,2 4 4-16,1-4-28 0,0 4-8 16,-3 2 10-16,0 2 9 15,-3 4 12-15,-4 2 7 16,-2 2 15-16,-3 9 8 0,3 5 2 15,-3-3 1-15,-3 0-14 16,0-3-4-16,-3-2-5 16,0-3 1-16,0-2-29 15,-3-3-9-15,6-3-67 16</inkml:trace>
  <inkml:trace contextRef="#ctx0" brushRef="#br0" timeOffset="17158.5803">23225 10123 200 0,'0'-8'77'0,"0"0"-42"0,0 8-41 15,0 0 12-15,0 0-6 0,6 0 0 16,-3 0-9-16,9 0-4 16,-3 5-29-16,6 3-10 15,-3 3 14-15,-4 5 8 16,-2 0 32-16,-3 7 13 15,0 4 11-15,0-3 5 16,-3 0 0-16,6-1 3 16,0-1-3-16,3-7 1 15,0-1-18-15,6-9 14 0,0-5 8 16,-3-3-10-16,6-5-5 16,0-2 1-16,-10-6 2 15,-2 0-1-15,-6 0-2 0,0-2-5 16,-6-1-2-16,-2 1-13 15,-4-1-5 1,-3 1-29-16,6 4-14 0,-3-2-52 16,3 8-25-16,6 3 17 15</inkml:trace>
  <inkml:trace contextRef="#ctx0" brushRef="#br0" timeOffset="17428.2454">23505 10229 220 0,'21'34'85'0,"-21"-13"-46"0,3-2-35 15,-3-11 19-15,0-3 4 16,0 0 8-16,0-2-9 16,0-3-6-16,0 0-11 15,6-3-4-15,-3-7-1 0,8-9-5 0,-2 1 1 16,12-1-2 0,-3 6-2-16,0 0 0 15,-3 8 0-15,6 12 7 16,-3 7 5-16,-7 2 13 0,4 2 7 15,-3 1-3-15,-3-1-1 16,-3 1-13-16,0-3-4 16,-3-6-12-16,-3-2-2 15,6-3-60-15,3-2-28 16,-3-3-50-16</inkml:trace>
  <inkml:trace contextRef="#ctx0" brushRef="#br0" timeOffset="17578.187">23984 10141 356 0,'-9'-2'132'0,"9"-1"-72"0,0 6-72 15,0-3 18-15,0 0-14 16,-3 0-2-16,0 0-75 16,-3 2-30-16,6 9-6 15,-9-3 2-15</inkml:trace>
  <inkml:trace contextRef="#ctx0" brushRef="#br0" timeOffset="17670.1931">23984 10345 260 0,'-6'6'96'0,"9"-1"-52"0,0 0-65 15,-3-5 9-15,0 0-94 16,6 0-38-16</inkml:trace>
  <inkml:trace contextRef="#ctx0" brushRef="#br0" timeOffset="19543.5277">17022 10554 164 0,'-6'-2'63'0,"3"-1"-34"0,3 3-34 0,0 0 10 15,0 0-5-15,3 3 2 0,3-3 3 16,3 0 4-1,3-3-4-15,11-2-3 0,1-1 1 16,0 9 4-16,3-8 4 0,6 2-2 16,-1 8 2-16,16-2-2 15,-6 0 0-15,2-1-1 16,1 1 2-16,9 2-3 16,2-2-2-1,4 0-2-15,8-3 0 0,4 0-2 16,8 2 2-16,-3 1-2 15,4-3-1-15,8 0 1 16,-6 0 1-16,4 2-1 16,-4 1-1-16,0-3-2 15,1 0 1-15,5 3 1 16,-6-1 2-16,7 1-3 16,-4-3 0-16,6 0 1 15,0 0 2-15,4 3-1 16,-4-3 2-16,0 0-4 0,6 0 0 15,-2 0-1-15,5 0-2 16,-3 0 7-16,-3 0 3 16,7 2-6-16,-7 1 1 15,3 0-1-15,0-1 0 16,1 1 0-16,20 0 0 16,6-1 0-16,-9 1 0 15,6-3 0-15,-6 0 0 16,3 0-3-16,-3-3 2 15,9 1 3-15,-12 2 1 16,0 0-4-16,-3 0 1 16,6 0 2-16,-5 0 3 0,2 0-2 15,3-3-2-15,3 0 0 16,-3 3 1-16,6 0-1 16,-3-2-1-16,3-1 1 15,3 3 1-15,-3-3-1 16,-6 1 2-16,-3 2-2 15,-9-3 2-15,-2 3 0 16,-13 0 3-16,-9-3-5 16,-11 1-1-16,-4-1-42 15,-8-13-17-15,-15-2-45 16</inkml:trace>
  <inkml:trace contextRef="#ctx0" brushRef="#br0" timeOffset="20640.4507">19415 11123 148 0,'-3'3'57'0,"-6"-1"-30"0,12-2-5 0,-6 8 20 0,-6 0-3 16,-3 3 2-1,-3 2-12-15,-2 6-3 16,-7 7-15-16,-3 6 0 0,-3 13 2 0,3-3-7 16,4-2-3-16,2-3-2 15,6-5-1-15,3-6-7 16,3-5 0-16,3-5-35 15,3-3-12-15,0-2-12 16,3-6-2-16,0-5-14 16</inkml:trace>
  <inkml:trace contextRef="#ctx0" brushRef="#br0" timeOffset="20902.8805">19138 11226 88 0,'-3'-24'35'0,"3"17"-18"0,-3-9 6 15,3 13 21-15,0 0 0 0,0 1 4 16,0-1-25-16,0 0-8 31,6 9-12-31,3 4-5 0,6 4 1 0,3 9 2 16,3 6 2-16,0 6 3 16,2 7-3-16,1-2-2 15,6 0 0-15,-6-9-1 16,-3-2 4-16,-4 1 2 15,-2-9-2-15,0-3-3 16,-3-5-44-16,3-13-79 31</inkml:trace>
  <inkml:trace contextRef="#ctx0" brushRef="#br0" timeOffset="21139.6881">19552 11266 276 0,'-9'-5'104'0,"9"2"-56"0,3 0-47 15,3 3 21-15,0-2 1 16,3-1 6-16,3 0-7 16,6 1-3-16,-1-1-11 15,7 1-7-15,3 2-4 0,0-3 2 16,3 3 2-16,-1-3-13 15,-2 1-7-15,-3-1-45 16,-3 3-21-16,-3 3-40 16</inkml:trace>
  <inkml:trace contextRef="#ctx0" brushRef="#br0" timeOffset="21319.9316">19638 11359 288 0,'-30'0'107'0,"30"2"-58"0,3-2-57 16,3 3 16-16,6 0-4 16,3-1 0-16,6-2 1 15,3 0-3-15,9-2-10 0,2-1-5 16,1-2-46-16,0-1-21 16,-1 1-23-1</inkml:trace>
  <inkml:trace contextRef="#ctx0" brushRef="#br0" timeOffset="21589.9621">20317 11176 212 0,'12'8'79'0,"-12"-5"-42"0,-12-3-23 15,9 5 22-15,-9 3-5 16,0 8 2-16,-6 8-15 16,0 5-5-16,-2 8-8 15,-1-3-4-15,3 0 0 0,0 1-1 0,3-9 0 16,3-2-25-16,3-5-8 16,0-3-43-16,0-6-18 15,12-2 0 1</inkml:trace>
  <inkml:trace contextRef="#ctx0" brushRef="#br0" timeOffset="21802.1995">20049 11202 228 0,'-3'-10'85'0,"3"7"-46"0,0 1-41 0,0 2 14 0,6 2-8 15,3-2-1 1,6 6 12-16,3 4 7 15,2 9-11-15,1 7-8 0,6 6-3 0,3 5 2 16,0-3 3-16,-4-2-2 16,-2 0-2-16,-3-8-22 15,0-3-9-15,0-8-82 16</inkml:trace>
  <inkml:trace contextRef="#ctx0" brushRef="#br0" timeOffset="22042.244">20626 11147 272 0,'-8'-11'101'0,"8"14"-54"0,3 8-61 0,-1-6 14 16,1 3 0-16,-3 5 7 15,3 8 1-15,-3 8 1 16,0 8-5-16,0 0-1 0,0 3 1 15,0-6-2-15,3 3 1 16,-3-10-15-16,0-3-7 16,0-6-81-1,3-4-55-15,-6-7 61 16</inkml:trace>
  <inkml:trace contextRef="#ctx0" brushRef="#br0" timeOffset="22219.1801">20412 11337 280 0,'-18'-5'107'0,"15"5"-58"0,6 0-55 16,-3 0 17-16,6 0-5 15,3 0 1-15,6 0-3 16,3 0-3-16,6 0 0 16,5 0-1-16,4 0 0 0,0 0-31 15,-3-3-12-15,5 1-75 16</inkml:trace>
  <inkml:trace contextRef="#ctx0" brushRef="#br0" timeOffset="22447.1438">20865 11218 280 0,'-9'-5'107'0,"6"5"-58"0,6 3-62 0,0-1 15 15,3 4 6 1,0 4 6-16,-1 9 9 0,4 2 3 15,0 3-13-15,3 7-8 0,0-1-1 16,0-4-1-16,0 0 1 16,0-4-5-16,0-4-1 15,-3-5-37-15,3-2-16 16,0-6-54 0,2-2-45-16,1-6 57 0</inkml:trace>
  <inkml:trace contextRef="#ctx0" brushRef="#br0" timeOffset="22655.1629">21121 11195 224 0,'-6'-3'85'0,"6"6"-46"0,-6 7-48 16,3-2 12-16,-3 8 15 16,-3 10 10-16,-3 11 6 15,-9 6 2-15,0 2-19 16,0 8-4-16,1-8-1 0,-1-6-7 15,3-2-3-15,3-2-4 16,0-6 1-16,3-5-37 16,3-3-16-16,3-5-75 15</inkml:trace>
  <inkml:trace contextRef="#ctx0" brushRef="#br0" timeOffset="22939.9725">21356 11173 216 0,'6'-16'82'0,"-3"16"-44"0,0 3-22 0,0 2 24 16,-3 1-12-16,0 4-1 15,0 6-3-15,-3 8 2 16,-3 5-14-16,0-2-5 0,3 10-2 0,0-3-3 16,0-5-2-16,0 0-2 15,0-8-1-15,0-2-47 16,3-3-21-16,0-3-57 16</inkml:trace>
  <inkml:trace contextRef="#ctx0" brushRef="#br0" timeOffset="23136.7929">21159 11340 308 0,'3'0'115'0,"3"3"-62"0,9-3-51 0,-6 0 25 15,3 0-16-15,3 0-1 16,9-3-6-1,5 0-3-15,4-2 0 16,0 0-52-16,3 0-20 0,-1-1-62 16</inkml:trace>
  <inkml:trace contextRef="#ctx0" brushRef="#br0" timeOffset="23568.8561">21558 11226 352 0,'-15'-5'132'0,"18"5"-72"0,0 0-50 16,-3 0 30 0,6 0-15-16,-3 0-5 15,6 0-14-15,9-3-3 0,3 1-3 16,0-1 0-16,2 0 0 0,1 1-5 16,0-1 1-16,-3 0-3 15,0 1 2-15,-6-1 3 16,-1 3 3-16,-2 0 0 15,-3 0 2-15,-3 3-7 16,3 2 1-16,-9 3 1 16,-9 5 1-16,-6 8 3 15,-2 3 3-15,-4 5-2 16,-3 6-2-16,0-3-3 16,3-1 1-16,3-4-1 15,3-3 0-15,4-6 2 16,5 1 0-16,3-6-5 0,3 0 1 15,9-2 0-15,2-3 2 16,4-3-6-16,3-3-2 16,3 1-10-16,3-3-5 15,-3-3-17-15,-3 1-6 16,-4-3-32-16,-2-1-12 16,-3 1-11-1</inkml:trace>
  <inkml:trace contextRef="#ctx0" brushRef="#br0" timeOffset="23781.5074">21561 11340 296 0,'0'3'110'0,"6"-1"-60"0,3 4-56 16,0-4 19-16,0 1 1 15,3 0 3-15,6-3-8 16,-1 0-5-16,7 0-3 15,3 0 1-15,0-3 1 0,0 0-30 16,-4 1-14-16,1-4-186 31,12 1 105-31</inkml:trace>
  <inkml:trace contextRef="#ctx0" brushRef="#br0" timeOffset="24384.9153">22159 11221 176 0,'-3'3'68'0,"0"-3"-36"0,-11 0-11 15,11 2 25-15,-9 1-2 0,0 0 4 16,0-1-7-16,0-2-1 15,0 0-22 1,3 0-2-16,3 0-1 0,0-2-8 0,6-1-2 16,0 0-10-16,3 1-2 15,3 2-1-15,0 0 2 16,-3 0 8-16,0 0 4 16,-3 0-6-16,0 0 1 15,0 0 1-15,0 0 1 16,0 0-10-16,-3 2-3 15,0 1-57-15,0 0-23 16,0 5-42-16</inkml:trace>
  <inkml:trace contextRef="#ctx0" brushRef="#br0" timeOffset="24623.0542">22046 11501 168 0,'0'6'66'0,"3"-1"-36"0,0 8-7 16,0-5 24-16,-3 3 4 0,-3 2 5 16,0 3-20-16,-3 0-7 15,-3-3-17 1,-3 0-8-16,-8 0 0 0,-4 1-71 15,-6 2-30-15,-3-3-28 16</inkml:trace>
  <inkml:trace contextRef="#ctx0" brushRef="#br0" timeOffset="25270.524">20487 11292 160 0,'-9'3'63'0,"6"0"-34"0,0-1-19 0,3-2 17 16,0 3-2-16,0 0 0 15,0-3-10-15,0 0-2 0,6 5-7 16,6-2 7-16,2 2 4 0,7 0-1 16,6-2 1-16,3-1-3 15,0 1-1-15,-1-3-7 16,1 0-4-16,-6 0-1 15,-3-3 1-15,-3 1-30 16,-1-3-13-16,1-1-81 16</inkml:trace>
  <inkml:trace contextRef="#ctx0" brushRef="#br0" timeOffset="29380.9272">20159 11726 156 0,'0'-2'60'0,"0"2"-32"0,0 0-11 16,0 0 20-16,0 5-13 15,0 3-1-15,0 5-7 16,0 19-2-16,-3 10-8 16,0 16 3-16,0 9 3 0,-9 17 0 0,0 4 3 15,-2 7 1-15,2-3-1 16,0-7-3-16,3 2 0 16,3-13-3-1,3-10 0-15,0-8-5 0,0-9-1 16,3 3 1-16,0-2 0 15,-3-8-5-15,3-3 1 16,0-5 0-16,-3-6 0 16,3-2 0-16,-3-6 2 15,0-2-1-15,3-3-1 16,-3-2-4-16,0-3-2 16,3-3-11-16,-3 1-1 15,0-4-13-15,0-2-3 0,0 0-11 16,0-2-4-1,0-6-37 1,0 0-28-16,0-8 46 16</inkml:trace>
  <inkml:trace contextRef="#ctx0" brushRef="#br0" timeOffset="29679.8599">19894 12840 192 0,'-6'3'74'0,"6"5"-40"0,3 8-38 16,0 0 13-16,0 10 17 16,3 3 10-16,3 3-5 15,0 0-3-15,6-3-16 16,3-3-3-16,0-5-2 0,-1 1-1 0,13-9 1 16,-3-5 2-16,0-3 2 15,-3-5-1 1,-4-5 1-16,-2-3-6 15,-3-3-1-15,0-5-2 0,-3 0 1 16,-3-2-11-16,-3-3-2 16,0-3-22-16,0 0-6 15,0 3-27-15,0 0-12 16,0 0-22 0</inkml:trace>
  <inkml:trace contextRef="#ctx0" brushRef="#br0" timeOffset="30221.6269">20698 12229 148 0,'-12'-3'57'0,"6"1"-30"0,-6 2-21 16,6 0 15-16,-3 2-2 0,-3 1 1 15,0 2-5-15,-2 9 1 16,-1 4-9-16,-3 3 0 0,0 3 3 15,6-3 0-15,3 3 2 16,9-5-6-16,6-1-2 16,3-2-2-16,3-3 1 15,3-5 2-15,0-5 2 16,0-3-3-16,-1-3-1 16,-2-2-1-16,-3-3 1 15,0-3-2-15,-6 1 2 16,0-3 0-16,-3 2 1 15,0 3 2-15,0 0 1 16,0 3-3-16,0 2-1 16,0 3-3-16,3 8-3 15,3 0 2 1,0 5 0-16,3-2 1 0,6 2-9 16,0-2-2-16,3-3-38 15,-1-3-18-15,1 0-34 16</inkml:trace>
  <inkml:trace contextRef="#ctx0" brushRef="#br0" timeOffset="30492.0143">20966 12303 176 0,'-21'-24'66'0,"18"8"-36"0,-3 6-22 15,3 7 16-15,0 1-1 16,-3-1 3-16,-3 3-3 0,-3 0-2 15,0 8-11-15,0 0-4 16,4 8 0-16,-1 0-8 0,3 5 0 16,3-3 0-16,3 1 1 15,3-3-4-15,6 0 1 16,2-3 4-16,4-3 4 16,0 1-10-16,12-6-3 15,0-5-29-15,-3-2-13 16,-1-6-44-1,-2-6-19-15,0-1 57 16</inkml:trace>
  <inkml:trace contextRef="#ctx0" brushRef="#br0" timeOffset="30705.2609">21100 12060 160 0,'-9'0'60'0,"9"0"-32"0,3 5-31 0,0 3 11 0,-3 3 9 15,3 4 6-15,0 7 0 16,-3 4 0-16,3 11-12 16,0 0-7-16,0 0 0 0,3-5-1 15,-3 0 1-15,0-6-7 16,0-5 0-16,-3-5-45 16,0-5-18-16,0-3-20 15</inkml:trace>
  <inkml:trace contextRef="#ctx0" brushRef="#br0" timeOffset="30897.271">20972 12221 208 0,'-15'-8'79'0,"33"8"-42"0,9-2-41 0,-19-1 15 16,4 0-2-16,3 1 5 15,0-1-10-15,3 3-5 16,0 0-43-16,9 0-21 16,2-3-20-16,-8 3-8 0</inkml:trace>
  <inkml:trace contextRef="#ctx0" brushRef="#br0" timeOffset="31257.4976">21237 12224 184 0,'-21'5'68'0,"21"16"-36"0,0-5-37 16,0 0 12-16,0 0 16 16,3 2 9-16,-3-2-7 15,9 0-4-15,0-3-12 16,0-2-8-16,2 0-2 0,1-6 3 0,3-3 1 16,0-2 1-1,-3-2 2-15,0-3-5 16,-3-3-1-16,0-8-2 15,-3 2 0-15,-3-4 4 16,-3 2 1-16,0 0-8 0,-3 6-2 16,3-1 10-16,0 3 7 15,0 3-2-15,0 2-2 16,3 16-3 0,0 3-3-16,3 0 1 15,3 0-6-15,0-3 1 16,2-2-14-16,4-3-3 15,6 0-38-15,0-3-14 16,3-5-15 0</inkml:trace>
  <inkml:trace contextRef="#ctx0" brushRef="#br0" timeOffset="31645.4456">21612 12250 180 0,'-12'-18'68'0,"6"15"-36"0,-3 0-20 16,3 3 19-16,0 0 1 15,-3 3 4-15,-3 0-18 16,0 2-6-16,-3 6-7 16,0 7-4-16,4 3 0 0,2 0-6 15,3 1 1-15,9-4 0 16,3-2 2-16,3-3 1 16,-1-2 3-16,4-3-6 15,0-6 1-15,0-2-6 0,0-2 1 16,0-4-1-1,-3-1 3-15,0-1 6 0,-3-3 4 16,-3-5-1-16,0 3 0 16,-3 2 1-16,0 3 0 15,0 0-5-15,0 0-1 16,0 19 5 0,3 2 0-16,0 1 2 15,0 1-3-15,0 1-2 16,3 0-2-16,6-3 1 15,-4-2-15-15,7-3-48 16,0-5-8 0,0-3-17-16</inkml:trace>
  <inkml:trace contextRef="#ctx0" brushRef="#br0" timeOffset="31873.4113">21725 12094 96 0,'0'-5'35'0,"3"-8"-18"0,-3 21 6 16,0-3 21-16,0 5-7 15,0 6-1-15,3 5-7 16,-3 3-1-16,3 13-16 16,-3-2-5-16,0-4 0 0,3 1-4 15,0-3 0-15,0-8-10 0,0-2-3 16,0-6-37-1,3-2-14-15,-3-3-24 16</inkml:trace>
  <inkml:trace contextRef="#ctx0" brushRef="#br0" timeOffset="32115.1424">21859 12102 176 0,'-3'0'68'0,"6"3"-36"0,-3 5-29 0,3 0 15 0,-3 5 15 16,0 5 9-16,0 3-18 15,0 11-6-15,0 0-11 16,0 0-7-16,0-3-1 0,0 0-1 16,0-5-2-1,0-6-26-15,9-2-76 16,0-8-30-1,5-5 52-15</inkml:trace>
  <inkml:trace contextRef="#ctx0" brushRef="#br0" timeOffset="32309.8906">21963 12322 184 0,'0'2'71'0,"3"4"-38"0,0 4-34 16,3-5 15-16,0 1 1 0,0 2 3 15,0 0-9-15,0 2-5 16,3-2-3-16,0 0-4 0,2-3 0 16,1-2-23-16,6-3-10 15,-3-3-25 1,6-2-36-16,-3-3 27 16</inkml:trace>
  <inkml:trace contextRef="#ctx0" brushRef="#br0" timeOffset="32457.209">22171 12253 192 0,'-3'-19'71'0,"3"19"-38"0,0 3-32 0,0-3 29 16,-6 24-3 0,-3 5 7-16,-5 8 3 15,-1 0-20-15,0 3 2 0,0-3 1 16,3-6-13-16,3-1-4 16,0-7-44-16,3-4-18 15,3-6-65-15</inkml:trace>
  <inkml:trace contextRef="#ctx0" brushRef="#br0" timeOffset="33328.6085">20475 12578 116 0,'-3'-2'44'0,"3"2"-24"0,3 2-15 0,-3-2 13 16,3 8 12 0,3 5 8-16,0 6-7 0,-1 15-3 15,-2 1-16-15,0-1 3 0,0-2 5 16,0-3-2-16,0-8-1 16,-3-5-9-16,6-3-3 15,-3-2-3-15,0-3-2 16,-3-6 1-16,0-2 1 15,0-2-1-15,3-6 2 16,0-5-4-16,0-6-2 16,6-2-3-16,3 0-1 15,3 0 1-15,3 7 2 16,3 4-1-16,-1 10 4 16,-2 2 4-16,6 12 3 0,-12-1 9 15,-3 5 2-15,-6-2 3 16,-3 3 2-16,-3-1-10 15,-6-4-4-15,-3-1-3 16,-3-3-1-16,-6-4-7 16,1-1 0-16,-4-2-19 15,3-3-8-15,6-3-22 16,3 0-9-16,6-2-43 16,6-3-23-1,9 0 61-15</inkml:trace>
  <inkml:trace contextRef="#ctx0" brushRef="#br0" timeOffset="33686.1024">20689 12793 164 0,'3'0'63'0,"6"5"-34"0,0 3-19 0,0 0 20 16,6-3-3-16,-1 0 4 16,-2-2-8-16,0 2-4 15,3-2-11-15,0-3-3 0,0-3-1 16,0-2-2-16,-3 0 1 15,0-3 0-15,-3-5 1 16,-3-1-2-16,-6-4 1 16,-3-1-4-16,0 6-2 15,-6 0 4-15,0 5 1 16,-3 3-3-16,-3 7-1 16,-6 4 3-16,3 7 1 15,3 5 8-15,0 3 4 16,7-2 4-16,-1 2 1 0,3-2-6 15,12-1-3-15,6 3-5 16,-1 3-4-16,7-5-7 16,3-11-1-1,3-3-39-15,3-8-14 0,5-2-47 16,4 0-37 0,-3-3 56-16</inkml:trace>
  <inkml:trace contextRef="#ctx0" brushRef="#br0" timeOffset="33902.0706">21052 12790 196 0,'-12'0'74'0,"12"3"-40"0,-21-1-18 16,15-2 24-16,-3 6-6 0,1 1 3 16,-1 4-15-16,3 0-3 15,3 2-11-15,9 3-7 0,6 2-4 16,2 1 2-16,1-6 0 15,3-2-30-15,0-3-14 16,3-3-26-16,-3-3-8 16,0-7-11-1</inkml:trace>
  <inkml:trace contextRef="#ctx0" brushRef="#br0" timeOffset="34216.0408">21195 12827 168 0,'-24'-5'66'15,"18"10"-36"-15,-6 0-20 0,12 1 17 0,-3-1-7 16,3 3-1-16,0 0 2 16,0 2 1-16,3 1-11 15,6 2 0-15,3-2 2 0,6-1-5 16,0-2-2-16,0-2 5 16,0-12 3-16,-4 1-1 15,1-3 0-15,-3 3 1 16,-3-3 2-16,-3-3-1 15,-6 1 1-15,-3-1-2 16,-3 0 1-16,-3 1-8 16,-3 2-4-16,0 0-9 15,-2 0-34 1,-1 3-10-16,6 2-28 16,9 0-10-16,3 1-24 15,6-1-7-15,3 1 64 16</inkml:trace>
  <inkml:trace contextRef="#ctx0" brushRef="#br0" timeOffset="34722.1188">21338 12777 184 0,'0'-3'71'0,"3"6"-38"0,3-1-23 0,-3 1 17 16,0 0 0-16,3 5 1 16,0 0 4-16,-3 2 5 15,0 1-20-15,-3 2 4 0,0-2 0 16,0-1-7-16,-3-2-1 0,0 0-7 15,3-3-2-15,0 1-4 16,0-6-3-16,0 0 2 16,0-3 0-16,3-2-8 15,3-3-4-15,0-3-4 16,2-2-3-16,4-8 5 16,0 5 4-16,6 3 4 15,-3 2 4-15,0 3 6 16,-3 8 3-16,0 5 9 15,0 3 4-15,-6 3 2 16,0 2-1-16,-4 0-4 16,1-2-2-16,0 0-11 15,-3-4-3-15,3-1-1 0,0-1 0 16,-3-5 1-16,3-3 0 16,3-2 0-16,3-3 0 15,0-5-11-15,3 0-5 16,3 2 3-16,3 3 3 15,0-2 6-15,0 10 2 16,-4 5 8-16,1 3 6 16,-3 0-2-16,-3 5 0 15,0-2-6-15,-3-1-1 16,0-2-8-16,0 3-4 16,0-3-39-16,3-3-19 15,0-2-51-15,3-3-38 16,-3-3 69-16</inkml:trace>
  <inkml:trace contextRef="#ctx0" brushRef="#br0" timeOffset="35099.1465">21841 12803 232 0,'3'0'88'0,"0"0"-48"0,3 5-31 15,0-2 22-15,6 0-6 16,3-3 0-16,-1 2-11 15,1 1-4 1,0-3-6-16,3-3-1 0,-3 1 3 0,-3-4-3 16,0 1 0-16,-3-3-1 15,-3-5-2-15,0 0-6 16,-6-8-1-16,-6 5-2 16,-3 3 3-16,-6-1-1 0,-9 4 0 15,-3 4 6-15,3 4 2 16,1 2 1-16,-1 2-2 15,3 17 7-15,3-1 3 16,3 1 3-16,3 2 3 16,6-2-5-16,3-1 1 15,3 1-7-15,6-3-3 16,3-3-6-16,9 0 0 16,9 3-14-16,3-8-5 15,-1-3-28-15,1-2-10 16,3-6-56-1</inkml:trace>
  <inkml:trace contextRef="#ctx0" brushRef="#br0" timeOffset="35433.2542">22222 12676 132 0,'0'-10'49'0,"3"4"-26"0,0-4 10 16,-3 7 28-16,0 0 9 15,-3 1 5-15,-3-1-24 16,-3 3-10-16,0 0-24 16,-6 3 2-16,-6 2 4 0,1 3-12 0,2 0-4 15,3 0-11-15,6 13-3 16,3-2 4-16,6-1 1 16,9 1-3-1,3-1-1-15,3-2 3 0,-3 0 3 16,-1-3 3-16,-2 0 3 15,-6 1 8-15,-3-4 5 16,-9 3-9-16,-5 3-3 16,-4-2-16-16,-3-1-4 15,-3-3-67-15,-3 1-29 16,-6-3-39 0</inkml:trace>
  <inkml:trace contextRef="#ctx0" brushRef="#br0" timeOffset="37011.0703">20088 13735 188 0,'-3'0'71'0,"3"2"-38"0,-15-2-17 0,9 5 24 16,-3 1-1-16,-6 4 1 16,-3 14-6-16,-6 0-4 15,1 5-16-15,-4 3-7 0,-3 0-2 16,6-3-3-16,3 0-2 16,4-5-8-16,5 2-3 15,3-5-23-15,3-2-10 16,0-6-19-16,3-2-6 15,0-4-16 1,0-9-17-16,3-9 41 16</inkml:trace>
  <inkml:trace contextRef="#ctx0" brushRef="#br0" timeOffset="37221.2068">19799 13793 184 0,'-3'-6'68'0,"3"6"-36"0,0 0-15 16,0 0 22-16,0 0-13 15,3 6-3-15,9 2 0 16,3 8 2-16,0 5-13 16,0 3 0-16,-1 5-1 0,4 8-4 15,0 2-2-15,3-2-2 16,-3-2-3-16,0-3-4 16,0-6-2-16,-4-5-41 15,7-5-17-15,6-5-53 16</inkml:trace>
  <inkml:trace contextRef="#ctx0" brushRef="#br0" timeOffset="37489.2061">20201 13896 280 0,'-6'-3'107'0,"9"3"-58"0,6 0-48 0,-3 0 21 16,3-2-3-16,9-1 1 16,5 0-14-16,1 1-3 0,3-1-2 15,0-5-10-15,-1 5-2 0,1-2-40 16,-6 0-17-16,-3 2-51 15</inkml:trace>
  <inkml:trace contextRef="#ctx0" brushRef="#br0" timeOffset="37683.503">20240 14026 260 0,'-9'0'99'0,"9"0"-54"0,0 2-48 15,0-2 16-15,3 3-3 0,5-3 4 16,7 0-6 0,6-3 0-16,3 1-4 15,6-1-16-15,3-2-7 0,5 2-39 0,1 0-17 16,0-2-25 0</inkml:trace>
  <inkml:trace contextRef="#ctx0" brushRef="#br0" timeOffset="37911.4962">20933 13769 236 0,'-12'11'90'0,"3"-6"-48"0,-9 21-31 0,9-10 23 16,-5 5-9-16,-4 3-2 15,-9 5-13-15,0 6-6 0,3-1-3 16,3-2-12-16,4-6-5 0,2-2-30 16,3-5-12-16</inkml:trace>
  <inkml:trace contextRef="#ctx0" brushRef="#br0" timeOffset="38133.6007">20674 13846 228 0,'0'-3'85'0,"3"3"-46"0,3 11-35 0,0-6 19 15,9 3 9-15,3 0 9 16,0 5-17-16,-1 6-6 16,4 2-11-16,0 0-5 0,3 5 1 15,0 6-15-15,-3-8-5 16,5-6-31-16,-5-4-14 15,6-4-53 1,0-12-27-16,-3-4 75 16</inkml:trace>
  <inkml:trace contextRef="#ctx0" brushRef="#br0" timeOffset="38328.4079">21174 13790 268 0,'-6'-5'101'0,"9"7"-54"0,-3 9-44 0,0 0 21 16,0 4-8-16,0 4 3 0,0 5-8 16,0 5-2-16,0 0-5 15,0 0-5-15,0 3-2 0,0-3-29 16,0-5-14-16,0-3-56 16,0-5-48-1,-3-6 52-15</inkml:trace>
  <inkml:trace contextRef="#ctx0" brushRef="#br0" timeOffset="38523.7345">20984 13965 300 0,'-18'-6'112'0,"21"6"-60"0,12 0-65 0,-3 0 15 15,-1 0-1-15,4 0 4 16,3 0-2-16,3 0-2 15,0 0 0-15,0 0-28 0,8 0-9 16,1-2-55 0,-3-1-52-16,-3 0 46 15</inkml:trace>
  <inkml:trace contextRef="#ctx0" brushRef="#br0" timeOffset="38734.6168">21359 13827 276 0,'-3'0'104'0,"6"3"-56"0,3 15-45 16,0-10 23 0,0 3 0-16,0-1 5 0,-1 6-15 15,4 0-4-15,0 3-8 16,3-1-3-16,3 1 2 0,0-3-15 16,-3-6-7-16,0 1-23 15,3-6-55 1,0-5 8-16,-1-5-17 15</inkml:trace>
  <inkml:trace contextRef="#ctx0" brushRef="#br0" timeOffset="38964.0242">21615 13785 212 0,'-6'-5'79'0,"9"5"-42"0,-6 7-34 0,3 4 17 15,-3 2 12-15,0 3 9 16,-3 8-8-16,-3 8-4 15,-6 13-17-15,-3 5 3 0,-6 6 5 16,1 2-11-16,2-5-2 16,6-11-5-16,3-2 1 15,3-9-20-15,3-4-8 16,6-6-34-16,0-5-14 16,3-3-121-1,12-13 88 1</inkml:trace>
  <inkml:trace contextRef="#ctx0" brushRef="#br0" timeOffset="39274.0104">21832 13809 168 0,'3'15'66'0,"0"-30"-36"0,0 25-20 16,-3-10 20-16,0 0 13 15,0 3 8-15,-3-1-19 16,-6-2-8-16,0 3-14 0,-3-3-1 0,0-5 4 16,3 0-3-16,0-1 2 15,3 1-9-15,3 0-4 16,3-3-5-16,3 2 1 15,0 1-10-15,0 3-6 16,0 2-32-16,-3 0-14 16,3 2-44-1</inkml:trace>
  <inkml:trace contextRef="#ctx0" brushRef="#br0" timeOffset="39499.0252">21725 14002 220 0,'-6'8'85'0,"6"0"-46"0,3 21-13 16,0-11 31-16,0 1-12 16,0-1-4-16,-3 1-21 15,0 2-8-15,-3-2-7 16,-3-4 1-16,-6 7 3 0,-9-9-43 15,-3 3-16-15,-5 0-96 16</inkml:trace>
  <inkml:trace contextRef="#ctx0" brushRef="#br0" timeOffset="40239.4541">20022 14568 196 0,'-3'-8'74'0,"0"13"-40"0,-3 1-18 16,0-1 22-16,-3 8 2 16,-8 8 3-1,-4 14-10-15,-9 2-5 16,-3 2-16-16,6 1-10 0,7-5-2 0,2 2-2 16,3-8-2-16,6-6-52 15,3-7-16 1,3-10-9-16,6-9-22 15</inkml:trace>
  <inkml:trace contextRef="#ctx0" brushRef="#br0" timeOffset="40447.4581">19796 14544 244 0,'-9'-26'90'0,"9"23"-48"0,0 3-29 0,0 0 29 16,6 8-16-1,6 8-4-15,3 5-2 16,3 3-12-16,0 8-4 0,2 2-1 16,1 0-2-16,0-2 2 15,0 0-24-15,-3-6-8 16,-3-4-26-16,-1-7-10 16,1-7-47-1</inkml:trace>
  <inkml:trace contextRef="#ctx0" brushRef="#br0" timeOffset="40656.1496">20177 14631 348 0,'-9'-2'129'0,"12"-6"-70"0,6 8-69 15,-3-3 22-15,3 1-9 16,6-4 3-16,6 4-5 15,2-1-1-15,4 0 0 16,0-2-22-16,0 2-10 0,0 3-48 0,-4-2-21 16</inkml:trace>
  <inkml:trace contextRef="#ctx0" brushRef="#br0" timeOffset="40804.2048">20269 14682 316 0,'-29'13'118'0,"26"-13"-64"0,0 13-67 0,6-8 15 16,0 1-5-16,2-4 1 16,10 1 2-16,6-11 0 15,3 3 0-15,6 0-25 0,2-3-10 16,7 0-88 0</inkml:trace>
  <inkml:trace contextRef="#ctx0" brushRef="#br0" timeOffset="41666.5553">20835 14534 108 0,'3'-24'44'0,"0"24"-24"0,0-16 1 0,-3 13 54 16,-3 19-3 0,-3 3-14-16,-3 2-10 15,-12 11-28-15,-3 10-6 0,0-2 0 16,1 2-8-16,-1-2-1 0,3-1-5 15,3-7-3 1,3-6-23-16,3-4-7 16,3-9-28-16,6-3-11 15,0-7-33-15</inkml:trace>
  <inkml:trace contextRef="#ctx0" brushRef="#br0" timeOffset="41871.3818">20609 14610 212 0,'-3'-5'79'0,"3"-6"-42"0,3 11-28 16,-3 0 19-16,3 8 3 15,3-2 4-15,2 7-11 16,4 8-1-16,3 6-14 16,6 2-3-16,-3 0-2 0,6 0-5 15,0-3 1-15,-1-2-13 16,1-3-5-16,-3-8-50 0,0-5-22 15,0-5-18 1</inkml:trace>
  <inkml:trace contextRef="#ctx0" brushRef="#br0" timeOffset="42085.4469">21085 14512 288 0,'-12'3'107'0,"6"16"-58"0,0-1-59 0,6-7 14 16,0 7 3-16,-3 3 8 16,3 6 1-16,-3 2 2 15,3 0-9-15,0 0-8 0,3-2-3 16,0-4-39-16,3-4-17 16,0-3-46-16,0-6-41 15,-3-2 55-15</inkml:trace>
  <inkml:trace contextRef="#ctx0" brushRef="#br0" timeOffset="42261.7577">20921 14719 312 0,'-9'0'118'0,"9"0"-64"0,6 0-65 15,0 0 18-15,3 0-7 0,6 0 0 16,9-3-3-1,0 0 0-15,2 1 2 0,4-1-62 0,-3-2-24 16,6-3-25 0</inkml:trace>
  <inkml:trace contextRef="#ctx0" brushRef="#br0" timeOffset="42712.936">21260 14608 352 0,'-8'0'132'0,"8"0"-72"0,3 0-70 0,-3 0 22 15,5 0 0-15,4 0 7 16,6-3-10-16,9-5-2 0,3 3-5 16,6-1-4-16,-1 1 1 0,-2-5-1 15,-3 4 0-15,-3-2 0 16,-6 8-2-16,-4-5 5 15,-2 5 1-15,-3 0 0 16,-6 5-2 0,-6 6 3-16,-3 2-4 15,-9 3-2-15,-5 5 2 16,-4 3 2-16,0 3 0 16,3-4-1-16,0 1-2 0,6-3 1 15,4 0-1-15,5-2 0 16,3-3-3-16,6 0 1 15,6-6 0 1,8 1-1-16,7-3-5 16,0-3-2-16,0-2-2 0,-3-3-1 15,-1 0-6-15,-2-3 1 16,-3 0-24-16,-6 1-10 16,-3-3-59-1,-3-3-30-15,-6 0 73 16</inkml:trace>
  <inkml:trace contextRef="#ctx0" brushRef="#br0" timeOffset="42908.9227">21260 14703 260 0,'-8'18'96'16,"8"-15"-52"-16,3-3-51 0,-1 0 14 15,4 8 6-15,6-3 6 0,3 1-1 16,9-4 0-16,6-2-10 15,6 0-7-15,-1-2-2 0,1-1-26 16,-3-5-11-16,-7 0-43 16,-2 0-60-1,-3 0 33-15</inkml:trace>
  <inkml:trace contextRef="#ctx0" brushRef="#br0" timeOffset="43222.255">21764 14586 224 0,'0'3'85'0,"0"-6"-46"0,0 3-19 0,0 0 24 16,0 3 0-16,-3-3 1 15,-3 0-12-15,-3 0-3 16,0 0-17-16,3 0-3 0,0 0-3 16,0 0-6-16,3 0 0 15,3 0-6-15,0 0-1 16,3 0-4-16,3 0 1 16,0 0-15-16,3 0-4 0,-3 3-28 15,0-1-9-15,0 6-61 16</inkml:trace>
  <inkml:trace contextRef="#ctx0" brushRef="#br0" timeOffset="43400.7274">21743 14774 240 0,'-6'8'90'0,"6"6"-48"0,3 9-31 0,-3-9 21 15,-3 4 5-15,-3 9 4 16,0 7-6-1,-12-5-4-15,0 0-17 16,-3 0-18-16,-6-2-7 0,1-9-101 16,-13-2-45-16,-9-8 36 15</inkml:trace>
  <inkml:trace contextRef="#ctx0" brushRef="#br0" timeOffset="46616.0105">22228 13539 156 0,'-24'-6'57'0,"18"4"-30"0,0-1-18 0,6 3 16 16,0 0-14-16,3-2-4 16,3-1-2-16,6-2-1 15,6-1-2-15,3 6-2 16,5 3 1-16,4 5-1 0,0 2 0 15,-6 9 0-15,-3 10 0 16,-6 8 0-16,-7 3 2 16,-5 13 5-16,-12 2 4 15,-2 3 0-15,-4 9 1 16,9-7-6-16,6-4-2 16,6-6-2-16,9-2-2 15,-1-6-4-15,4-7 0 0,0-6-31 16,3-5-12-16,3-3-40 31</inkml:trace>
  <inkml:trace contextRef="#ctx0" brushRef="#br0" timeOffset="46853.9956">22576 14285 164 0,'-42'0'63'0,"31"3"-34"0,-7 7-14 15,12-5 18-15,-3 1-16 16,-6 2-5-16,6 5-7 15,0 8-4-15,3 13 0 16,3 14-1-16,3 5 0 0,0 5 2 16,3 6 3-16,-3-1 7 15,-3 1 2-15,-3-3 6 16,-12-6 4-16,0-7-10 0,-8-9-5 16,-4-7-13-16,-3-8-5 15,3-8-59-15,-2-8-27 16,-7-8-3-1</inkml:trace>
  <inkml:trace contextRef="#ctx0" brushRef="#br0" timeOffset="47666.0002">22850 13674 148 0,'-3'-3'55'0,"-15"6"-30"0,9-1-12 16,3 6 17-16,-3-2-11 15,0-1-1-15,0 3-12 16,1-3-7-16,8 3 1 16,0 0-1-16,0 0 1 0,11 2-3 0,7 4 2 15,0-4 1 1,-3 6 0-16,-6 0 0 16,3 0 2-16,-6-3 14 15,-9 0 7-15,-6 1-3 0,-6-4-1 16,0-2-11-16,0-3-3 15,0 1-5-15,3-4-1 16,4 1-32-16,2-3-13 16,6-3-52-1,9-5-24-15,8-5 61 16</inkml:trace>
  <inkml:trace contextRef="#ctx0" brushRef="#br0" timeOffset="48069.2487">23043 13708 148 0,'-20'-5'57'0,"5"2"-30"0,21 0-29 0,-9 3 9 0,-6 0 6 15,6 3 3-15,-6 0 4 16,-3 2 0-16,3 6-11 16,0 2-3-16,0 3-2 0,3 5-5 15,3 3 1-15,3-3 2 16,3-3 1-16,3-2-4 15,3-2 1-15,6-4 0 16,3-2 2-16,-3-5-1 16,-3-3-1-16,0-3 5 15,-4-18 1 1,-2 2 0-16,-9 1 1 16,0 2 2-16,0 5-2 0,-2 1-2 15,5 2 0-15,0 5-1 16,0 3-5-1,0 0 1-15,0 8 0 0,5 3 0 16,1 5-3-16,0-1 2 16,-3-1-1-16,6-1 0 15,-3 0-7-15,0-2-2 16,3-3-38-16,-3-3-16 16,0-2-19-1</inkml:trace>
  <inkml:trace contextRef="#ctx0" brushRef="#br0" timeOffset="48565.8399">23115 13732 148 0,'-6'0'57'0,"6"0"-30"0,3 8-32 16,0-3 10-16,0 3-1 16,0 0 5-16,0 8 10 15,0-3 8 1,0 3-8-16,-3-3-3 0,0-2-9 15,0-1-3-15,0-2-4 16,3-2-1-16,-3-6 3 16,0-14-1-1,9 1-1-15,-3-3-4 16,0-2 0-16,0-1 2 16,2 3 1-16,1 6 1 15,-3 2 0-15,6 3 0 16,-3 5 0-16,0 5 4 15,0 3 2-15,0 2 4 16,0 4 1-16,0-1-1 0,-3-3-1 16,-6-2-5-16,6 0-1 15,-3-2-1-15,-3-6 1 16,3-3-2-16,0-2 2 16,3-3-2-16,8-3-1 15,-2 1-2-15,0-1-1 16,0 3 2-16,-3 5 0 15,6 1-4-15,-9 4 1 16,9 4 4-16,-9 2 2 16,3 0 0-16,3-1-2 0,-6 4-15 15,3-3-7-15,-4 0-139 32,10-13 59-32</inkml:trace>
  <inkml:trace contextRef="#ctx0" brushRef="#br0" timeOffset="48897.3933">23529 13735 184 0,'-6'0'68'0,"9"5"-36"0,0-3-37 15,-3 4 10-15,9-1-1 16,-4-2 5-16,1 2 8 0,0-2 4 16,-3-1-10-1,6-2-7-15,0 0 0 0,-6-2-3 0,6-1 2 16,-3 0 0-1,-6-2 1-15,0-3-2 0,-6 0 1 16,-3 3-4-16,0 0 0 16,-3-1-1-16,0 6-2 15,-5 0 3-15,-4 3 0 16,9 5 1-16,0 0 2 16,3 2-6-16,3 1 1 15,3 5-1-15,9 2 2 16,0 4 1-16,9-1 3 15,0-3-1-15,6 1-1 0,5-6-19 16,-2-2-8-16,6-6-63 16</inkml:trace>
  <inkml:trace contextRef="#ctx0" brushRef="#br0" timeOffset="49271.5698">23862 13721 128 0,'-9'0'49'0,"9"3"-26"0,-3 5-16 0,3 0 15 16,0 0 4 0,0 2 5-16,3 6-9 15,-3 3 0-15,9-3-13 16,-3-1-5-16,0-1-3 0,0-4 1 15,-3-2 3-15,-3 0-2 0,0-3 0 16,6-2 14-16,-6-3 8 16,0 0-8-16,-6-3-2 15,6-7-3-15,0-3 0 16,0-1-9-16,0-1-1 16,6-1-2-16,-3 0 0 15,15 3-5-15,-4-1 1 16,1 4-11-16,0-1-3 15,3 3-22-15,-6 3-7 16,6 2-19 0,-6 1-46-16,0-1 25 0</inkml:trace>
  <inkml:trace contextRef="#ctx0" brushRef="#br0" timeOffset="49569.6237">24047 13740 164 0,'-12'10'63'0,"12"-7"-34"0,0 5-25 15,6-3 15-15,0 1-7 16,-1-1 1-16,4 0-2 15,0-2 3-15,0-3-7 16,3 0-2-16,-3 0 1 0,-3-3-3 16,3 1 0-16,0-4 3 15,-3 1 3-15,-3 0-6 16,-3-3-2-16,-3 0 1 16,-6 2 3-16,-6 1-4 15,3 3-3-15,-3 2 5 16,0 5 5-16,3 0-6 15,4 3-3-15,-1 3-3 16,3 5 3-16,3 2 0 0,6 1 3 16,3-4-1-16,9-1 2 15,-1-1-9-15,1-3-3 16,6-2-24-16,3-5-11 16,0-3-50-1</inkml:trace>
  <inkml:trace contextRef="#ctx0" brushRef="#br0" timeOffset="49826.4703">24258 13737 200 0,'-21'-10'74'0,"12"10"-40"0,-3-3-29 0,12 6 17 0,-3-3-14 16,3 0-4-16,0 0-3 16,0 0-1-16,3 8 0 15,9-1-3-15,-3 4 0 0,0 2 2 16,0 6 0-16,-6-1 5 15,-3 1 2-15,0-1 6 16,-9-2 3-16,-3 0-4 16,3-3 1-16,-3-2-9 15,0-3-2-15,3-3-14 16,0-2-5-16,0-3-41 16,9-5-19-16,9-3-8 15</inkml:trace>
  <inkml:trace contextRef="#ctx0" brushRef="#br0" timeOffset="50169.5789">24323 13772 204 0,'-6'10'77'0,"12"-2"-42"0,-3 16-41 0,0-11 12 16,-3 0 5-16,6 1 5 15,-3-4-4-15,12 1 1 16,0-1-8-16,-3-2-1 0,-3-2 0 15,6-6-7-15,-3 0 0 16,0-3-8-16,-4-2-3 16,-5-6 1-16,6-5 0 0,-6 0 5 15,-3 0 5-15,0 1 4 16,0 4 4-16,0 0-2 16,0 9 0-16,0-1 1 15,0 19 2 1,3 0-1-16,3 0 0 15,0 0-1-15,3-1 0 16,-3 1 0-16,3-2-11 16,6-4-5-16,-3-2-41 15,-3-5-61 1,3-3 18-16</inkml:trace>
  <inkml:trace contextRef="#ctx0" brushRef="#br0" timeOffset="50399.3826">24556 13430 168 0,'-3'-5'63'0,"6"8"-34"0,2 2-38 0,1 0 7 16,-3 6 14-16,9 10 9 16,-3 5 3-16,0 17 3 15,0 4-15-15,0 4-7 0,-6 2-1 16,6-8-3-16,-6-3 2 15,-3-5-4-15,6-5-2 0,-6-6-51 16,3-5-22-16,9-5-5 31</inkml:trace>
  <inkml:trace contextRef="#ctx0" brushRef="#br0" timeOffset="50637.6101">24785 13441 208 0,'-3'2'79'0,"3"6"-42"0,0 14-45 16,0-7 10-16,3 12 12 16,-3 10 8-16,6 5-7 15,-3 1-3-15,-3 4-7 16,6-4-4-16,-3-4 2 0,0-2 0 15,-3-5 1-15,6-5-44 16,-6-6-20-16</inkml:trace>
  <inkml:trace contextRef="#ctx0" brushRef="#br0" timeOffset="50804.6959">24684 13748 228 0,'-3'-11'88'0,"6"9"-48"0,5-4-49 0,1 6 14 16,3-2-5-16,3-4 0 15,0 4-9-15,-3 2-2 16,18 0-82-16,-3 0-38 16</inkml:trace>
  <inkml:trace contextRef="#ctx0" brushRef="#br0" timeOffset="50953.0769">25014 13867 240 0,'-6'2'90'16,"6"6"-48"-16,-3 6-51 0,0-6 14 0,-3 2-25 16,-3-2-9-16,-3 0-67 15</inkml:trace>
  <inkml:trace contextRef="#ctx0" brushRef="#br0" timeOffset="52130.7863">24996 13877 168 0,'9'0'66'0,"-6"6"-36"0,3 4-15 16,-3-2 18-16,-3 5-5 15,-3 3-2-15,-3 0-10 16,-6 3-5-16,-3 5-6 15,-9 2-28-15,4-2-10 0,-1-3-69 16</inkml:trace>
  <inkml:trace contextRef="#ctx0" brushRef="#br0" timeOffset="53325.3839">22767 14158 156 0,'-3'-8'57'0,"3"11"-30"0,3-1-27 0,0 4 10 16,0 4-4-16,3 6-1 16,-6 10 5-16,5 4 6 15,-2 1-8-15,0 4 7 0,0-4 2 16,0-4-3-16,0-3 0 16,-3-6-6-16,0-2 0 15,0-5-5-15,0-3 0 0,0-3 3 16,0-5 1-1,0-3 1-15,0-5 0 16,9-2-4-16,-3-3-1 16,3-3-3-16,-3 0-1 15,9 3-4-15,0 2 1 0,3 6 0 16,3 2 2-16,-1 6-4 16,4 5 2-16,-6 2 2 15,0 3 1-15,-6 3 5 16,-6 0 2-16,-9 0 11 15,-3 3 4-15,-3-4-9 16,-6 4-4-16,-3-8-5 16,0-1 0-16,-2-5-18 15,-1-2-6-15,0-8-19 16,6-1-7-16,3-1-28 16,9-1-41-1,12-6 33-15</inkml:trace>
  <inkml:trace contextRef="#ctx0" brushRef="#br0" timeOffset="53683.7303">23040 14314 184 0,'-14'-3'68'0,"14"6"-36"0,11 10-42 0,-5-5 11 16,-3 5-1-16,0 6 4 16,0-1 14-16,6 1 6 15,-3-3-12-15,0 5-2 0,3-10-3 16,0-4-1-16,0-1-1 15,0-4 3-15,0-4 5 0,0-6-7 16,-3-3-1-16,6-2-5 16,-6-3-3-16,-3 0 4 15,3 0 1-15,-4 6-3 16,1-1 1-16,0 6-2 16,0 2 0-16,3 6 0 15,0 5 0-15,6 5 0 16,-3 3 0-16,3 0 2 15,3 0 2-15,3 2-1 16,-3-2-1-16,-3-8-2 16,5-3-1-16,-5-5-27 15,3-2-12-15,-3-6-34 16,-3-5-32-16,-3-3 37 16</inkml:trace>
  <inkml:trace contextRef="#ctx0" brushRef="#br0" timeOffset="53852.1962">23335 14163 220 0,'-3'-10'85'0,"3"4"-46"0,3 12-48 0,-3-1 14 16,6 8-5-16,0 6 2 15,0 4 1-15,-3 4 3 16,6 5-3-16,-3 2 0 0,-3 0 3 16,0-2-3-16,6 0-2 15,-9-8-11-15,6-3-6 16,-6 0-83-1</inkml:trace>
  <inkml:trace contextRef="#ctx0" brushRef="#br0" timeOffset="54013.7788">23234 14338 240 0,'-3'-6'90'0,"12"6"-48"0,12-5-49 16,-6 3 14-16,5-1-10 15,4 0 2-15,3 1-4 16,3-1-1-16,0 3-94 16,5 0-40-16</inkml:trace>
  <inkml:trace contextRef="#ctx0" brushRef="#br0" timeOffset="54254.9236">23862 14163 160 0,'-3'16'63'0,"6"-3"-34"0,-3 11-27 0,6-11 12 16,-6 6 2-16,0 2 4 15,0 3-8-15,0 0-2 16,0 2-6-16,0 1-1 0,3 2 1 15,0-6-40-15,-3-4-17 0</inkml:trace>
  <inkml:trace contextRef="#ctx0" brushRef="#br0" timeOffset="54435.0564">23782 14346 240 0,'-6'-8'90'0,"9"8"-48"0,0-3-49 16,3 3 16-16,2 0-10 16,4 0 0-16,3-3 1 15,3 3 0-15,3 0 0 16,6 0-22-16,-3 0-10 0,-4 3-64 16</inkml:trace>
  <inkml:trace contextRef="#ctx0" brushRef="#br0" timeOffset="54856.7045">24055 14356 208 0,'-5'8'77'0,"7"0"-42"0,1 5-43 0,-3-2 10 16,6 0-6-16,-3 2 3 16,6-3 4-16,-3 1 6 15,0-3-5-15,3 0 0 0,0-3 2 16,0-2-3-16,0-3-2 15,0-3-7-15,3 0-1 0,-3-2 1 16,-3-3 1 0,3 0 3-16,-3 0 3 0,-3 3-2 15,-1 0-2-15,-2 2-1 16,9 6 0-16,0 5 7 16,3 2 3-16,-3 1-1 15,3-3 2-15,3 5 2 16,0-5 5-16,0-5-2 15,0-3 3-15,-3 0-2 16,2-3 2-16,-5-2-6 16,-3-1-3-16,3-2-1 15,-9-2 1-15,0-3-3 16,-9-1-2-16,6 1 0 16,-6 0-1-16,0 0-22 15,6 2-8-15,-5 3-29 16,8 0-13-16,3 3-14 15</inkml:trace>
  <inkml:trace contextRef="#ctx0" brushRef="#br0" timeOffset="55096.7281">24389 14478 140 0,'-3'32'55'0,"6"-24"-30"0,15 21-23 0,-9-21 12 16,3-3 4-16,-1-2 6 15,10-9 0-15,6-7 1 16,-3-3-14-16,-3 0 11 0,-3 1 7 0,-7-4 7 16,-5 0 5-16,-12 1-2 15,1-1 0-15,-13 4-17 16,-3 1-5-16,-6 4-27 16,-3 2-8-16,6 3-46 15,-2 5-21-15,5 5-49 16</inkml:trace>
  <inkml:trace contextRef="#ctx0" brushRef="#br0" timeOffset="55967.7026">22773 14893 208 0,'-3'6'79'0,"6"2"-42"0,0 5-37 16,0 0 16-16,-3 8 0 16,0 0 2-16,5-2-14 15,-2-1-4-15,0-2-1 16,0-2 2-16,0-4 4 0,0 3-4 16,-3-5-1-16,6-2-31 15,-12-4-12-15,6-2-53 16</inkml:trace>
  <inkml:trace contextRef="#ctx0" brushRef="#br0" timeOffset="56145.997">22784 14777 212 0,'0'-5'82'0,"3"5"-44"0,0 0-44 15,3 0 1-15,-3 2-7 16,6 1-42-16,-3 2-20 16,3 3 6-16,-3 3 2 15</inkml:trace>
  <inkml:trace contextRef="#ctx0" brushRef="#br0" timeOffset="56479.9573">22880 14978 140 0,'0'24'55'0,"6"-8"-30"0,0 2-25 15,0-7 10-15,-3 5 9 16,-3-6 5-16,0 1 5 16,0-1 2-16,0-2-16 15,0-2-5-15,0-1-2 0,0-5 2 16,0 0 1-16,6-5-1 16,-1-3-1-16,1-5-8 15,0-3 0-15,0-8-3 16,3 0-2-16,0 3 3 15,0 5 2-15,6 3 0 16,3 2-1-16,0 11-2 0,-3 3 1 16,-1 10-1-16,-2 3 0 15,0-3 4-15,-3 0 3 16,0 1-2-16,0-1 0 16,-3 0-1-16,0-2 1 15,3-3-53-15,0-3-21 16,0-5-28-1</inkml:trace>
  <inkml:trace contextRef="#ctx0" brushRef="#br0" timeOffset="56807.6206">23314 14938 248 0,'-9'-18'93'0,"9"15"-50"0,0 1-50 15,-9-1 73 1,-2 3-19-16,2 0-18 15,-6 3-9-15,3-1-14 16,-3 1-6-16,6 0-3 0,9 2-1 16,0 5 0-16,0 9 0 15,9-3 0-15,3 2 3 16,3 3 0-16,-3-2 1 16,0 0 0-16,-7-1 0 15,1-2 0-15,-9-3 2 16,-5-2 3-16,5-3 0 15,-6 2 2-15,-9-4-6 16,6-4-1-16,-6-2-13 16,-3-2-7-16,9-1-25 15,-3-2-11-15,6-6-25 0,3 0-12 16,9-2 3 0</inkml:trace>
  <inkml:trace contextRef="#ctx0" brushRef="#br0" timeOffset="57017.6447">23392 14766 228 0,'0'-5'88'0,"3"5"-48"0,0 3-51 0,0-1 11 16,3 6-3-16,0 6 3 16,-1 4 12-16,1 9 7 0,-3 10-10 15,6 2 0-15,-9 1-2 0,6 0-1 16,3-9-1-16,-3 1-6 15,0-3-1-15,-3-2-19 16,-6-9-7-16,-3-5-78 16</inkml:trace>
  <inkml:trace contextRef="#ctx0" brushRef="#br0" timeOffset="57213.6552">23356 14989 260 0,'0'-19'96'0,"12"14"-52"0,-3 2-47 0,0-2 19 15,6 0-8-15,2-3 1 16,1 0-5-16,3 2-3 16,0 1 0-16,0 3-28 0,0-1-9 15</inkml:trace>
  <inkml:trace contextRef="#ctx0" brushRef="#br0" timeOffset="57557.6455">23567 15010 148 0,'-3'0'57'0,"3"5"-30"0,3 6-25 16,-3-6 14-16,0 3 14 15,3 5 8-15,-3 3-2 16,0-5-1-16,3-1-20 16,-3-2-9-16,3 0-2 0,-3-3 1 15,0 1 2-15,0-6 8 16,0 0 2-16,0 0-4 16,0-3-3-16,0-2-1 15,0-1 1-15,3-4-5 16,-3-1-3-16,9 1-4 15,-3-1 1-15,3-7 1 16,3 4 0-16,0-4-5 0,0 5 1 16,0-1-18-16,-3 9-6 15,0 2-25-15,-1 1-9 16</inkml:trace>
  <inkml:trace contextRef="#ctx0" brushRef="#br0" timeOffset="57889.6439">23701 15020 204 0,'0'3'77'0,"0"0"-42"0,0-1-39 0,0 1 15 15,6 5 1-15,-3 0 2 16,6 5 1-16,-3-2 4 0,6 2-11 16,0-3 0-16,0 1-1 0,0-3-1 15,-3-3-1-15,8-5-1 16,-5 0 0-16,0-5 0 15,-3 0 2-15,0-6-3 16,0 1 0-16,-6-4-1 16,-3 4 1-16,0-3-2 15,0 5 2-15,0 2-4 16,0 4 0-16,-3 2 1 16,3 8-5-1,0 0-1-15,0 5 3 16,3-3 1-16,3 1-16 15,-3-1-8-15,6-2-35 16,0-2-16-16,3-6-12 16</inkml:trace>
  <inkml:trace contextRef="#ctx0" brushRef="#br0" timeOffset="58098.4122">24014 14965 216 0,'-12'-40'82'0,"6"56"-44"0,-6-29-36 0,12 10 19 15,-9 3-7-15,3 8 2 16,-9 0-11-16,9 5-3 16,0 3-2-16,-3 3-3 0,15-1 0 15,0 1-1-15,3-1 3 0,0 3 0 16,3-5 3 0,6 3-3-16,0-11-2 15,3-3-25-15,-1-2-11 16,1-6-57-16</inkml:trace>
  <inkml:trace contextRef="#ctx0" brushRef="#br0" timeOffset="58323.6383">24145 14758 232 0,'-9'-2'88'0,"9"2"-48"0,0 2-51 16,0-2 13-16,6 8 7 15,-3 6 6-15,0 9 4 16,0 4 1-16,0 15-11 16,-3 1-5-16,0-1-3 0,0-5-1 15,0 0 2-15,0-3-1 16,0-5-1-16,0-5-52 0,0-5-25 16</inkml:trace>
  <inkml:trace contextRef="#ctx0" brushRef="#br0" timeOffset="58668.248">24011 14928 268 0,'-6'-3'101'0,"12"1"-54"0,-3-1-57 0,6 3 16 16,3 0-2-16,5-3 5 15,4 1-7-15,3-1-1 0,3 3-1 16,0 0-9-16,-1 0-4 16,-2 0-24-16,-9 3-9 0,3-3-5 15,-6 2-1-15,0 6 15 16,-3-8 14 0,0 3 52-1,0 7 20-15,0 6-13 16,-3 0-4-16,2 0-16 15,-2 3-5-15,-3-1-6 16,6 1-2-16,-6 2 3 0,-3-5-3 16,6-3 0-16,-6-3-17 15,0 1-7-15,3-3-72 16</inkml:trace>
  <inkml:trace contextRef="#ctx0" brushRef="#br0" timeOffset="58866.3537">24294 14867 296 0,'-9'-8'112'0,"9"8"-60"0,3-3-65 0,-3 3 17 16,0 0-11-16,9-2 2 15,-1 2-17-15,1 0-6 16,0 2-40-16,6 1-17 15,-3 2-1-15,-3 1-1 0</inkml:trace>
  <inkml:trace contextRef="#ctx0" brushRef="#br0" timeOffset="59105.574">24368 15097 148 0,'-18'27'57'0,"21"-19"-30"0,12 10-21 16,-6-10 17-16,3 3-5 15,6-3 1-15,0-3-4 16,-4-5-1-16,7-3-8 15,0-5 3-15,-3 0 3 0,-6-2 5 16,3-1 2-16,-9-2 1 16,0 0 0-16,-12-3-7 15,0 0 0-15,-9-5-2 16,-6-8 1-16,0 7-9 16,0 4-3-16,1 5-28 15,2-1-9-15,9 4-34 16,15-1-68-1</inkml:trace>
  <inkml:trace contextRef="#ctx0" brushRef="#br0" timeOffset="59419.7908">24591 14967 200 0,'9'43'74'0,"-3"-30"-40"0,0 6-40 0,-6-11 14 0,6 5-1 15,-6-3 4 1,0 1 13-16,0-3 10 15,0-3-18-15,0 0-2 0,0-5-2 0,0 0-5 16,0 0 1-16,0-5-3 16,3-3 2-16,6-2-2 15,3-4 0-15,0-7-10 16,3 5-2-16,0 3 4 16,-7 5 3-16,10 8 1 15,-6 5 2-15,6 3 2 16,-6 3 2-16,0 0-1 15,-3 2-1-15,0 3-3 16,-6-3-6 0,6 0-2-16,-3-5-46 15,6-3-20-15</inkml:trace>
  <inkml:trace contextRef="#ctx0" brushRef="#br0" timeOffset="59689.9038">24984 14896 284 0,'-18'-5'107'0,"9"5"-58"0,-3-3-48 0,4 3 19 16,5 3-5-16,-6-1 4 16,6 1-7-16,-3 2-2 15,3 1-5-15,6 7-6 0,3 5-2 16,6 4-1-16,-1 1 3 0,1 1 0 15,-3-3 3-15,-3 1 1 16,-12 4 3 0,-3-5-1-16,-3 0 2 0,4-2-13 15,-16-3-3-15,-3-3-117 16,6-5-70 0,0-13 79-16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24T21:43:03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3348 4027 182 0,'0'5'1'0,"0"-2"-1"16,0-3 1-16,0 0-45 16,0-3-20-16,-3 6 25 15,-3-11 16-15</inkml:trace>
  <inkml:trace contextRef="#ctx0" brushRef="#br0" timeOffset="10282.8663">1300 4175 76 0,'-3'0'30'0,"3"0"-16"0,0 0-3 0,0 0 12 15,0 0-1-15,0 0 1 16,0 0-6-16,0 0 0 16,0 0 1-16,0 5 3 0,0 1-11 15,0-1-6-15,0 0 0 0,0 1-1 16,-3-1 1-1,0 3 0-15,3 0 0 0,0 8-2 16,-6 7 3 0,3-1-5-1,3-4 0-15,0 1 2 16,0-3 1 0,-6-1-1-16,6-1 1 0,-3-1 0 15,3 0 3-15,0 0-5 16,0 3-3-16,0 3-2 15,0-3 3-15,0-1 0 16,0-1 1-16,0-4 0 16,0 4 2-16,0-4-1 0,0 1-1 15,0-1 1 1,-3 1 1-16,3-1-3 0,0 4 0 16,0-1 1-16,0 0 0 15,0 0 0-15,0-2 0 16,0 2 0-16,0-2 0 15,0 7 2-15,-6-5 1 16,6 9-6 0,0-4 4-16,0-2 1 15,0-3-3-15,0 1-1 16,0-4-2-16,0 1 3 0,0-3 0 16,0 0 3-1,0-3-1-15,0 0 2 16,0 0-2-16,0 1 2 15,0-1-2-15,0-2-1 0,0-1-2 16,-3 1 1-16,3 0 1 16,0-1 0-1,0 4 0-15,0-1 2 0,0-3-3 16,0 4 0-16,0-4 1 16,0-2 0-16,0 3-3 15,0-3 2-15,0 0 1 16,0 0 2-16,0 3-1 15,0-3-1-15,0 0-2 16,0 0 1-16,0 2 3 16,0-2 1-16,0 6-1 15,0-1-2-15,0 0 1 0,0 6-4 16,0-1 0 0,0 4 6-1,0-1-4-15,0 0-1 16,0-2 3-16,0 2 1 15,0-3-3-15,0 4-1 16,0-1 1-16,0 0 2 16,0 0-2-16,0 3-2 15,0 0 2-15,0 0 2 16,0 5 0-16,0-2 2 16,0 7-2-1,0 3-1-15,0-2-2 16,0-3-1-16,0-1 2 15,0 4 2-15,0 2 0 16,3 0-1-16,-3-3 1 16,0 1 1-16,6-1-1 15,-6 3-1-15,0-2 1 16,0-3 1-16,0 10-3 16,0-2-2-16,0 0 2 15,3-1 0-15,-3 1 1 16,0 3 0-16,0 2 0 15,0-6 0-15,0-4 2 16,0-1 1-16,0 1-1 16,0-1-2-16,0 3 1 0,3-5-1 15,-3 0 2-15,6 2 1 16,-6-2 1 0,3 11 0-16,3-4-2 15,-6-2-4-15,0-2 1 16,0-1 1-16,0 9 2 15,0-4-1-15,0-1 2 16,0-1 0-16,0 0 1 16,0-3-2-16,0 3 1 15,0-2 0-15,3 2 1 16,-3 3-5-16,0-1-1 16,0-4 3-16,0-1 1 15,0 1-3-15,0-1 1 16,0 3 0-16,0 3 0 0,0-3 2 15,0 3 3-15,0 0-4 16,0-1-3-16,0 1 3 16,0 0 1-16,0 0 0 15,-3 5 1-15,3-3-4 16,0 3 0-16,0-2 3 16,0-4 1-16,0 4 1 15,0-1 0-15,-6 1-5 16,6-4 1-16,0 4 4 15,0-1 2-15,0 0-7 16,-3-7-4-16,3 2 3 16,0 5 2-16,0-2 3 15,-6-5 3-15,6-1-1 16,0-10 0-16,0-3-3 0,0 8-2 16,-3 19 1-16,3-19-1 15,0-2 0-15,0 2 2 16,0-3-3-16,0 6 0 15,-3 16 1-15,3-6 0 16,0-5 2-16,0 1 1 16,0 1-1-16,0-4-2 15,0-1 1-15,0-2-1 16,0 0 0-16,0-8 0 16,0-3 0-16,0 8 2 15,0-2-1-15,0 2-1 16,0-3 3-16,0 3 0 15,0-2-1-15,-6 5 1 0,6-6-4 16,0 3-2-16,0-2 2 16,0 2 0-16,0-2 1 15,0 5 0-15,0-9 0 16,0 9 0-16,0-5 0 16,0 5 2-16,0-3-3 15,0 0-2-15,0-3 4 16,0 6 1-16,0-3-3 15,0 3 1-15,0-3 0 16,0 3 2-16,0-3-1 16,0 3-1-16,0-5 1 0,0 4 1 15,0-4-3-15,0 2-2 16,0-2 2 0,0 4 2-16,0-1 0 0,0 4 2 15,0-2-4-15,0 2-2 16,0-4 4-16,0 1 1 15,0-1 0-15,0 7-2 16,0-6 1-16,0 1-1 16,0-3-3-16,0 1 2 15,0-4 3-15,0 6 1 16,0-3-1-16,6 0-2 16,-6-2-2-16,0 2 1 15,3-3 1-15,0 4 2 16,-3-4-1-16,6 9-1 15,-6-9-2-15,0 1 1 16,0-3 3-16,3-1 3 0,-3 1-2 16,6-2-2-16,-6-1-3 15,0 0-1-15,0-2 2 16,3 2 0-16,-3 0 1 16,3 3 2-16,0-3-1 15,0 3-1-15,-3-3 1 16,0 0 1-16,0 1-1 15,3-4-1-15,-3 1 1 16,6-1 1-16,-6 1-6 16,0 0 1-16,0-3 1 15,3 5 3-15,-3-3 0 0,2 4 2 16,1-1-4-16,-3 0 0 16,0-2 1-16,3-1 2 15,-3 1-1-15,0-1-1 16,0-2-2-16,0 0 1 15,0 0 1-15,0 3 2 16,0-3-1-16,0 2-1 16,0 1 1-16,0 5 1 15,0-3-3-15,0 0 0 16,0 0 1-16,0 1 0 16,0-4-3-16,0 1 0 15,0-3 4-15,3 2 1 16,-3 1-20-16,6-6-10 0,-6-2-92 31</inkml:trace>
  <inkml:trace contextRef="#ctx0" brushRef="#br0" timeOffset="14257.4173">1353 9750 72 0,'0'-5'27'0,"0"7"-14"0,-3-7-9 0,3 5 8 15,0 0 4-15,0 0 4 16,0 0 1-16,0 3-1 16,0-3 7-16,0 0 3 15,-3 0-5-15,3-3-3 0,0 3-12 16,0 0-2-16,0 0-1 0,0 0-1 16,0 0-1-16,3 0-3 15,3-3-2-15,0 3 1 16,3 0-1-16,3 0 2 15,-3-2 1-15,6 2-1 16,3 0-2-16,0 0 1 16,2 0-1-16,-5 0 2 15,12 0 1-15,-6 0 1 16,3 0 2-16,2 0 1 0,4-3 1 16,-6 3-2-1,3 0-1-15,3-3 3 16,-1 1 5-16,-5 2-7 15,3 0-1-15,3 0 1 16,-1 0 1-16,4 0-1 0,-3 0-1 16,-6 5-1-1,6-5 0-15,-4 0-2 0,7 0-2 16,-3 0 1-16,0 0 1 16,2 0 1-16,1 0 1 15,3 3 0-15,-3-3 2 16,5 2-3-16,1-2-2 15,3 0 4-15,-1 0 1 16,1 0-2-16,-3 0-3 16,-1 0-3-16,4 0 1 15,-3 0 1-15,2 0 0 16,-2 0 0-16,6 0 2 0,-4 3-1 16,7-3-1-16,-12 3 1 15,5-1-1-15,1 1 0 16,0-3 0-16,-1 0-3 15,4 3 2-15,0-1 3 16,-1 1 1-16,1-1-4 16,0 1-1-16,-4 2 3 15,1-2 1-15,0 2-3 16,-1-2 1-16,1 0-2 16,0-1-2-16,-1 6 5 15,1-2 1-15,0-1-3 16,5-5 1-16,-2 5 0 0,0-5 2 15,2 3-1-15,-2-1-1 16,0 1 1-16,2-3 1 16,-2-3-1-16,-3 6-1 15,-1-6 1-15,1 6-1 16,-3 0-3-16,-4-1 2 16,1 4 1-16,0-1 2 15,5 0-1-15,-2-2-1 16,0 0 1-16,-1-3-1 15,4 0 0-15,0-3 2 16,0 3-3-16,-1 0 0 16,-2 0 1-16,3 0 0 15,8-3 2-15,-5 1 1 0,-1 7-4 16,-2-2-1-16,0-3 1 16,2-6 0-16,-2 9 3 15,-3-6 1-15,5 1-4 16,-2-1 1-16,3 0 0 15,-7-5 2-15,4 8-1 16,0-8-1-16,-3 3-2 16,-1 2-1-16,1 1 4 15,3-3 1-15,-4 5-3 16,7 0 1-16,-3-3 0 16,2 0 2-16,-2 3-1 15,6-2-1-15,-4-1-2 0,1 0-1 16,-1 1 2-16,1-1 2 15,-3 3 0-15,5 0 2 16,-2 0-2-16,0 3 2 16,-4-3-4-16,4 0 0 15,0 0-1-15,-1-3-2 16,1 0 5-16,6 1 1 16,-7-1 0-16,4 3-2 15,-3-3 1-15,-1 3 1 16,1 0-3-16,-1 0 0 15,-2-2 1-15,-3 2 2 16,0 0-3-16,-1 0 0 0,4-3 1 16,-3 0 2-16,2 6-3 15,1-3 0-15,0 0 1 16,-1 0 0-16,4 0 0 16,0 0 0-16,-7 0 0 15,1-3 0-15,3 3 0 16,-1-2 0-16,-2-1 0 15,3 3 2-15,-1 0-3 16,-2 0-2-16,0 5 4 16,-4-5 1-16,4-2 0 15,-3 2-2-15,-3 0-2 16,-4 0 1-16,4 2 1 16,0 1 0-16,0-3 0 0,-1 0 0 15,1 0 0-15,3 0 2 16,5 3-1-1,-5-3-1-15,0 5-2 16,3-8 1-16,-4 1 3 0,1 2 1 16,-3 0-4-16,3 0-1 15,-1 0 1-15,1 0 2 16,3 0-2-16,-1 2 0 16,1 1-1-16,-3-3 0 15,-1 3 2-15,1-3 2 16,3 0-1-16,-3-3 2 15,-1 0-4-15,4 3 0 16,3 0 1-16,2-2 2 16,1 4-3-16,-3-2 0 15,-1 0 1-15,1 0 2 0,-3 0-3 16,5-2 0-16,-5 2 1 16,0 0 0-16,2 0 2 15,1 0 1-15,0 0-4 16,2 2-1-16,1 4 1 15,0-4 0-15,-1-2 1 16,7-2 2-16,0 2-1 16,5 2-1-16,-2 1 1 15,2-3-1-15,1 0 0 16,-4 5 0-16,4-2 0 16,-1-3 0-16,-2 3-3 15,0-3 2-15,-1 0 1 0,1 0 2 16,2 5-1-16,-2-5-1 15,-1 8 1-15,1-11-1 16,0 3 0-16,-7-2 0 16,1 7-3-16,3-8 2 15,-4 1 1-15,-2 2 2 16,2 2-3-16,1 3 0 16,-3 1 3-16,-1-12 1 15,1 4-4-15,-3 7 1 16,-4-8 0-16,4 1 2 15,0-1 1-15,-4 1 1 16,1 2-7-16,6 0 0 16,-4 0 1-16,1-3 3 0,-3 3-2 15,5-3 0-15,-2 1 1 16,3-1 2-16,-1 3-3 16,1-3 0-1,0 6 1-15,-1-3 0 0,1 3 0 16,0-3 0-16,-7 0 0 15,10-3 0-15,-6 3 0 16,-1-3 0-16,1 1 0 16,0-1 2-16,-1 3-3 15,-2-3 0-15,3 3 1 16,-4 0 2-16,1 0-1 16,0 0-1-16,-1 0 1 15,4-2-1-15,-3 2 0 16,0 0 0-16,-1 0 0 15,1-3 0-15,-3 0 0 16,2 3 0-16,1 3-3 16,-3-3 2-16,-7 0 1 0,4 0 2 15,-6-3-3-15,0 1 0 16,3 2 3-16,2-3 1 16,-5 0-1-16,0-2-2 15,0 3-2-15,-1-1 1 16,1 3 1-16,0-3 0 15,0 3 0-15,3 0 0 16,2 0 0-16,1 0 0 0,0 3 0 16,0-6 0-1,-1 3 0-15,7 0 2 16,-3 0-6-16,-1 0 1 16,1 0 1-16,3-2 3 0,-3 2 0 15,-1 0 2-15,4-3-2 16,-3 3-1-16,-1 3 1 15,4-1-1-15,-3-2 0 16,9 0 0-16,-7 0 0 16,1 0 0-16,0 3-3 15,-1-3 2-15,-2 0 1 16,-3-3 2-16,-1 3-1 16,1 0-1-16,0 0 1 15,-3 0 1-15,0 0-3 16,-1 0 0-16,-5-2 1 15,6 2 2-15,0 0-1 16,-4 0-1-16,-2 0-2 0,0 0-1 16,0 0 4-16,0 0 1 15,2-3-3-15,-2 3 1 16,0 0 0-16,3-3 2 16,-3 6-3-16,5-3 0 15,1 3 1-15,-3-3 0 16,3 0-3-16,-3 0 2 15,5 0 1-15,-2 0 0 16,-3 0 0-16,0 0 0 16,-1 2-3-16,1-4 2 15,0 2 1-15,0 0 2 16,-3 0-3-16,-4 0 0 16,-2 0 1-16,0-3 0 0,0 3 2 15,-3 0 1-15,3 0-4 16,0-3-1-16,-4 3 1 15,1 0 2-15,0 0 0 16,-3-2-1-16,0 4 1 16,-3-4-1-16,0 2-5 15,0 0 1-15,0 2-16 16,6-2-6-16,6 6-5 16,2-4-1-16,1-2-20 15,6 0-9-15,-3-8-33 16</inkml:trace>
  <inkml:trace contextRef="#ctx0" brushRef="#br0" timeOffset="18777.0152">14742 3966 76 0,'-3'-8'30'0,"6"8"-16"0,-3-2-6 0,0 2 11 16,0 0 4-16,0 0 6 15,0 0-3-15,0 0 2 16,0 0-12-16,3 2-2 0,-3 3-8 15,0 3 5-15,0 0 2 16,0 6-6-16,0-1-4 16,0 3-2-16,0 0 1 15,0 7 1-15,0 1 3 16,0 3-3-16,0 2 0 16,0 2 1-16,-3 7 0 0,3-1-2 15,0-3-2-15,0 0 1 16,-3 1 1-16,0-3-1 15,3-3 2-15,-3 0-4 16,3-3 0-16,-3 3 1 16,3 3 2-16,0-3-3 15,0 0 0-15,-3 3 1 16,0 0 2-16,0-1-1 0,0-1-1 16,0-1 1-16,0-3-1 15,3 1 0 1,-3-4 0-16,3 1 0 15,0 0 2-15,0 0-1 0,0 0 2 16,-3-1-2-16,3 1-1 16,0 3 1-16,0-3-1 15,-3-1 0-15,3-1 0 16,0-1 0-16,0 0 0 16,0 3 0-16,0 0 0 15,0-3 0-15,0 0 2 16,0 0 3-16,0 0 2 15,0-2-3-15,0 2-3 16,0 0 0-16,0 0-1 16,3-2 0-16,-3-1 0 15,0 1 2-15,0-3 1 0,0 0-1 16,0-1-2-16,3 7 1 16,-3-4 1-16,3 1-3 15,-3-1 0-15,0 1 5 16,3-1 2-16,-3 1-2 15,3 2-3-15,0 0 2 16,-3 0 0-16,3 3-4 16,-3 0 1-16,0-3 0 15,0 0 2-15,3 3 3 16,0 0 2-16,-3-3-6 16,3-3 0-16,-3 1 1 0,0-1 1 15,0 1-1 1,0 2 1-16,0 3-4 0,0-3 0 15,0 0-1-15,0 0 0 16,0 3 2-16,3-3 0 16,0 6 0-16,0 2 2 15,0 3-1-15,0-3 2 16,-3 3 0-16,0-3 3 16,0-3-3-16,0 6 0 15,0-6 1-15,3 1 2 16,-3-3-3-16,0 2 0 15,0 3-1-15,0-5-2 16,0 0 1-16,0 2 1 16,3 6-1-16,-3 2-1 0,0 1 1 15,0-1-1-15,-3 1 0 16,3-4 0-16,0-1 0 16,-3-1 0-16,0 0 2 15,3-3 1-15,0 1-1 16,0 2 1-16,0-5-2 15,0-1-1-15,0 4 1 16,0 2-1-16,0 0 0 16,0 0 2-16,0 0-1 15,0 3-1-15,0 0 3 16,0-6 0-16,-3 1 1 16,3-4 2-16,0 1-3 0,0-3 0 15,-3 1-3-15,3 1-1 16,0 1 1-16,0 3 0 15,0-6 0-15,0 0 2 16,0 0-1-16,0 6-1 16,0-1-2-16,0 1 1 15,0-1 1-15,0-2 2 16,-3-3 1-16,3 3 3 16,0 0-3-16,0-3-2 15,-3-3 0-15,3 3 1 16,0 1-1-16,0-1-1 15,0 0-2-15,0 3-1 0,-3-3 2 16,3 3 2-16,0-6 0 16,0 1 2-1,0-3-2-15,0 0 2 16,-3-1-4-16,3 4 0 0,-3 2 3 16,3 0 1-16,0 0-4 15,0-7 1-15,0-4-2 16,0 6 0-16,0-3 2 15,0 3 2-15,0-3-1 16,0 1-1-16,0-1 1 16,0 0-1-16,0 0 0 15,0 3 2-15,0-2 1 16,0 7 1-16,0-5-5 16,0 5 1-16,0-5 0 0,0 2 0 15,-3 14-3-15,3-19 2 16,0 0 1-16,0 1 0 15,0-4 0-15,0 1 2 16,0-3-3-16,0 5 0 16,0 0 1-16,0 3 0 15,0-3 2-15,0 3 1 16,0-3-1-16,0 3 1 16,0-3-2-16,0 3-1 15,0-2 1-15,0-1 1 16,0-3-1-16,0 1-1 15,0 0-2-15,0-4 1 16,0 1 3-16,0 0 3 0,0 0-4 16,0 0-3-16,0 0 1 15,3 3 0-15,-3-3 3 16,0 5 1 0,0-3-4-16,0 4-1 0,0-1 1 15,3 3 0-15,-3-3 1 16,0 3 0-16,0-3 0 15,3 6 0-15,0-6 2 16,0 0 1-16,-3 0-4 16,3 3-1-16,0-3 3 15,0 9 1-15,0-4 0 16,0 3-2-16,0-2-2 0,0-1-1 16,0-2 4-1,0 3 1-15,0-3 0 0,0-1 1 16,0-1-2-16,0 2 2 15,-3-3-2-15,3 3-1 16,-3-3-2-16,0 3-1 16,0-3 4-16,2 3 1 15,-2-3 0-15,0 0 1 16,0 1-4-16,3-1 0 16,-3 0 1-16,0 0 2 15,0 1-1-15,3 1-1 16,-3-4-2-16,3 7 1 15,-3-2 1-15,0-8 0 16,0 0 2-16,3-2 1 16,-3-1-4-16,0 8 1 15,0 0 2-15,0 3 1 16,0-3-1-16,0-5-2 0,0-2 1 16,0 9-1-16,0-1 0 15,0-1 2-15,0-2-3 16,0 2 0-16,0-3 1 15,0 1 0-15,0-3 2 16,0 5 1-16,0-2-4 16,0-3 1-16,0-3-2 15,0 3-2-15,0 0 3 16,0 0 2-16,0 0 0 16,0 0-1-16,0 0 1 15,0 2-1-15,0-2 0 16,0 3 2-16,0-3-1 0,0 2-1 15,0 1 1 1,0-1 1-16,0-2-1 0,-3 3-1 16,0-3 1-16,3 0 1 15,0 0-3-15,-3 2 0 16,3-2-1-16,0 8 0 16,0-5 2-16,-3 5 2 15,1-3-1-15,2 0-1 16,0-2 1-16,0-1 1 15,0-2-3-15,-3 0 0 16,0 0-1-16,3-3 0 16,0 1 4-16,0 4 3 0,0-2-7 15,-3 5 0 1,0-2-2-16,0 2-1 16,0-2-7-16,0-1-3 15,0-2-25-15,0-5-9 0,0-1-81 16,3-7-46-1,0 0 78-15</inkml:trace>
  <inkml:trace contextRef="#ctx0" brushRef="#br0" timeOffset="24725.7078">1264 4122 64 0,'-3'-2'24'0,"-3"-1"-12"0,3 0 10 16,3 3 15-16,0 0 3 15,0-2 3-15,0-1-18 16,0 0-4-16,3 1-11 0,3-1-4 15,-6 0-3 1,9 1-3-16,-6-1 1 0,6 0-4 0,3 3 2 16,6 0 1-16,-7 0 0 15,7 0 0-15,3 0 2 16,-6 0-3-16,3 0 0 16,0 0 1-16,3 0 0 15,-4 3 0-15,4 0 2 16,0-3 1-16,3 0 1 15,3 0 0-15,-6 0 2 16,2 0-1-16,4-3 0 16,3 0-3-16,3 1-2 0,-1 2 1 15,4 0 1 1,-9 0-3-16,3 0 0 16,-4 0 1-16,4 0 0 15,-6 2 0-15,6-2 0 0,0 0 0 16,-4 0 0-16,1 3 2 15,-3 0 1-15,0-1-4 16,3-2 1-16,-4 0 0 16,7 3 0-16,3 0 0 15,3-1 0-15,-4 1-3 16,-2-3 2-16,3 3 3 16,0-1 1-16,-1 1-4 0,1 0 1 15,3-1 0 1,-3 1 0-16,-1-3 0 15,7 0 2-15,3 0-1 0,2 0-1 16,-2 3 1 0,3-3 1-16,2 2-3 0,1-2 0 15,-1 0 1-15,-2 0 0 16,3 0 0-16,2 0 0 16,4 0 0-16,0 3 2 15,-7-3-3-15,4 2 0 16,-1-2 3-16,-2 0 1 15,0 0-4-15,-1 0-1 16,4 0 1-16,-1 0 2 0,-2 3-2 16,-6 0 0-16,-1 2 1 15,1 0 0-15,0-2 0 16,-1 0 2-16,1-1-1 16,0-2-1-16,5 0 1 15,4 0 1-15,0 0-1 16,-7 0-1-16,1 0-2 15,0 0 1-15,-1 0-1 16,1-2 0-16,-1-1 2 16,1 0 2-16,3 1-1 15,2-1-1-15,-2 3 3 16,6 0 0-16,-4-3-4 0,-2 3-1 16,2 0 1-16,1 0 2 15,-3 0 0-15,-1-2-1 16,7 2-2-1,2 0 1-15,-2 0 1 16,-6 0 0-16,-1 0 0 0,4 0 2 16,2 0-3-16,-5-3 0 15,6 0 1-15,2 3 2 16,1 0-1-16,-7 0-1 16,1 0 1-16,-1 0-1 0,1 0 0 15,0 0 2 1,-1-2-3-16,7-1 0 15,2 1 1-15,-2 2 0 16,-6 0-3-16,-1 0 2 0,4 0 1 16,-1 0 2-1,1-3-3-15,-1 0-2 0,7 3 4 16,0 0 3-16,-7 0-6 16,1 3 0-16,2-3 2 15,4 0 4-15,-1 0-3 16,4-3-1-16,2 3 0 15,-5 0 0-15,-4 0 0 16,1 0 0-16,-1-2 0 16,1-1 0-16,3 0 0 15,2 1 2-15,1 2-3 16,-7 2 0-16,-2-2 1 16,-1 0 0-16,4 0 0 15,-1 0 2-15,-2 0-3 16,6 0 0-16,-1 0 1 15,-2 3 0-15,-10-3-3 0,7 0 2 16,2 0 1-16,1 0 2 16,-4-3-1-16,4 1 2 15,6 2-4-15,-7 0 0 16,-2 0 1-16,-1 0 0 16,4 0 0-16,-1 0 2 15,-2-3-3-15,5 0 0 16,4 3 1-16,-3 0 0 15,-4 0 0-15,-2 0 2 16,2-2-3-16,1 2 0 16,-4-3 1-16,1 0 2 15,2 1-1-15,1 2-1 0,-6 0 1 16,-7 0-1-16,4 0 0 16,0-3 2-16,-1 3-3 15,1 0 0-15,2-3 1 16,7 3 0-16,-3 0 0 15,-4 0 0-15,-2 0 0 16,-1 0 0-16,4-2 0 16,3 2 0-16,-4 0 0 15,4-3 0-15,2 1 0 16,1 2 0-16,-7 0 0 16,1-3 0-16,6 0-3 15,-1 3 2-15,1 0 1 16,-1-2 2-16,4 2-1 0,-1 0-1 15,-8-3 1-15,2 0-1 16,1 1 0-16,3-1 0 16,-1 3 0-16,1-3 0 15,2 1 0-15,1-4 0 16,-7 4 0-16,-5-1 2 16,6-2-3-16,-1 2 0 15,1 1 1-15,-1-4 0 16,4 6 0-16,-1 0 2 15,1-5-3-15,-9 0 0 16,5 2 1-16,-2 0 0 0,2 1 0 16,-2-1 0-16,-3 3 0 15,2 0 0 1,4 0 0-16,-1-3 2 16,-8 1-3-16,-3 2 0 0,-1 0 1 15,4 0 0-15,-3-3 0 16,-1 1 0-16,-2-1-3 15,-3 3 2-15,2-3 1 16,1 1 2-16,0-1-1 16,-3 3-1-16,-4-3 1 15,-5 3 1-15,0-2 5 16,-3 2 4-16,2-3-6 16,7 3-3-16,0-5-1 0,3 2 1 15,2 0-1-15,-2 3-1 16,3-2 1-1,2 2-1-15,1-3-3 0,-3 0 2 16,-3 3 1-16,-1 0 0 16,1 0 0-16,3-2 2 15,2-1-1-15,-2 3 2 16,0 0-4-16,2 0 0 16,4-2 1-16,-3 2 0 15,-4 0 0-15,-2 0 0 16,-3 0 0-16,0 0 0 0,-1 0 0 15,7 0 0-15,-6 0 0 16,3 0 0 0,-4 0 0-16,1 0 0 0,-3-3 0 15,0 3 0-15,-1 0 0 16,1 0 0-16,-3 0 0 16,0 0 0-16,-1 0 0 15,-2 0 0-15,-3 3 0 16,-3-3 0-16,6 0 2 15,0 0 1-15,2 0-4 16,4 0-1-16,0 0 1 16,-3 0 2-16,2-3 0 15,1 3 2-15,3-3-4 16,0 3 0-16,-1-2 5 16,1 2 5-16,0 0-10 15,-6 0-3-15,-3 5-1 0,2-2 3 16,7-3 1-16,0 2 3 15,0 1-1-15,-4-3-1 16,-5 0 1 0,-3 0-1-16,-6-3-3 0,0 1 0 15,-3-4-80 1,0 6-60-16,5-2 48 16</inkml:trace>
  <inkml:trace contextRef="#ctx0" brushRef="#br0" timeOffset="26000.7623">14263 3979 88 0,'-48'0'33'0,"45"0"-18"0,48 0-2 16,-36 0 14-16,5 0-4 0,1 0-1 16,-12 3-8-16,0-3-4 15,12 0-3-15,-3 0-2 16,0 0-3-16,-3 0 5 0,3 0 3 16,-3 0-3-16,6 0 1 15,-3 0-1-15,11 0 1 16,-2 0-2-16,15 3 1 15,-6-3-4-15,8 2 0 16,-5 1-1-16,3 0-2 16,-6-3 3-16,-4 0 0 15,-2 0-1-15,-3 0 1 16,-3 0-2-16,-3 0-1 16,-3 0-8-16,0 0-3 15,-4 0-80 1</inkml:trace>
  <inkml:trace contextRef="#ctx0" brushRef="#br0" timeOffset="27793.6129">1838 3548 60 0,'6'-3'24'0,"12"1"-12"0,-6 2 3 0,-6 0 37 15,3 0-4 1,0 0 0-16,-3-3 0 0,-6 0-7 15,-3-2-1-15,0 0-22 16,0 0 1-16,-3-1 1 16,-9 1 0-16,3 0 0 15,-3 2-2-15,-6-5 1 0,4 6-4 16,-10 2-1-16,3 0-4 16,-9 5 1-16,4 5-8 15,-1 4-2-15,0 9-1 16,-6 4 2-16,4 10-1 15,2 3-1-15,6 2 1 16,15 3-1-16,0-3-3 16,21-2 2-16,9-6-1 15,9-7-2-15,5-6 0 16,10-8 0-16,3-5 0 16,11-5 0-16,-11-6-15 15,-1-2-7-15,-5 0-25 16,-6-9-10-16,-6 1-29 15,-7-8-48-15,-2 0 40 16</inkml:trace>
  <inkml:trace contextRef="#ctx0" brushRef="#br0" timeOffset="28029.7592">2103 3545 252 0,'-3'6'93'0,"3"15"-50"0,-3 11-33 0,3-16 25 16,0 10-8-16,-6 8 1 15,6 11-13-15,-6 3-6 16,3-3-6-16,3-5-5 0,-3-3-1 0,6-6-7 16,0 1-4-16,3-8-25 15,-6-19-52 1,6-5 6-16,0-10-14 15</inkml:trace>
  <inkml:trace contextRef="#ctx0" brushRef="#br0" timeOffset="28312.7596">2103 3527 244 0,'-9'-5'90'0,"9"2"-48"0,0 0-47 16,6-2 15-16,6 2 0 0,-3 1 6 15,0-1 1-15,6 3 1 16,3 5-9-16,3 3-1 0,0 8-1 16,-1 3-1-16,-2-1 1 15,-9 3 5-15,-3-2 4 16,-6 2-2-16,-6 0 2 16,-3 0-9-16,-12 1-4 15,1-4-2-15,-7-2-1 16,3-5-16-16,0-1-4 15,3-2-8-15,6 0-2 16,3-3-28-16,7-2-11 0,5-3-38 16</inkml:trace>
  <inkml:trace contextRef="#ctx0" brushRef="#br0" timeOffset="28730.3629">2419 3548 236 0,'-9'-5'90'0,"9"10"-48"0,-3-2-34 16,3 2 24-16,-3 3-7 15,0 5 0-15,-3 14-5 0,-6 7-2 16,6 3-10 0,6 8-1-16,3 0 3 0,3 0-8 15,6-11-3-15,6-2 0 16,-3-8 0-16,6-6 1 15,2-7 2-15,1-6-3 0,0-5-2 16,0-5-1-16,-3-11 0 16,-3-8-2-16,-1-5 1 15,1-5 1-15,-3-3-1 16,-3 0 1-16,-3-3 0 16,-3 3 3-16,0 8 0 15,-6 5 5-15,0 8 5 0,0 11-1 16,0 10 1-1,0 14-1-15,3 15 0 16,0 14 4-16,3 2 3 16,0-2-11-16,6-6-1 0,-6 0-8 15,8-2 1-15,1-8-84 16,9-22-38-16,-3-7 0 16</inkml:trace>
  <inkml:trace contextRef="#ctx0" brushRef="#br0" timeOffset="29876.9684">3577 3297 140 0,'-12'-3'52'0,"6"3"-28"0,-3-5-15 0,0 10 16 16,0-2 6-16,-9 7 5 15,-6 6-10-15,-5 16-4 16,-4 10-12-16,-3 9-6 0,0 12-3 16,4 16 1-16,5 6 1 0,12 2-4 15,15-7 1 1,18-1-5-16,9-2 1 0,11 0-22 16,10-17-8-16,9-9-62 31</inkml:trace>
  <inkml:trace contextRef="#ctx0" brushRef="#br0" timeOffset="33120.4139">3752 3641 108 0,'0'-3'41'0,"3"3"-22"0,-3 3-9 16,0-3 14-16,3 2-2 15,-3 6-1-15,0 3 2 16,0 5 2-16,0 2-13 15,0 3-2-15,0 3 0 0,0 3-6 16,0-4 0-16,0-4-2 16,0 0-2-16,3-4 1 15,-3-1 1-15,3-4-3 16,-3-2 0-16,0-3-37 16,0-5-14-16,0 3-29 15</inkml:trace>
  <inkml:trace contextRef="#ctx0" brushRef="#br0" timeOffset="34243.7422">3729 3522 80 0,'-21'0'33'0,"18"5"-18"0,-15-2-7 0,12 2 13 16,0 0-1-16,-3 8 0 15,0 6-8-15,-3 5-3 0,0 5 1 16,3 5 1-16,3 19-5 16,3-5 5-16,6 2 4 0,6-2-5 15,9-6-1-15,9-5-1 16,3-8 2-16,2-10-1 16,1-14 2-16,9-10 0 15,-6-9 3-15,-1-12-5 16,-8-11-1-16,-3 0-2 15,-9-3 1-15,-9 0-2 16,-6 1 2-16,-12 2 9 16,-6 5 5-16,0 6-14 15,0 2-3-15,0 5-23 16,1 6-8-16,2 5-41 0,3 0-17 16,6 5-4-1</inkml:trace>
  <inkml:trace contextRef="#ctx0" brushRef="#br0" timeOffset="34799.7409">4041 3551 140 0,'-3'2'55'0,"3"17"-30"0,3-1-16 0,0-2 14 16,-3 5 0-16,0 9 1 15,0 1 2-15,0 14 1 16,0-5-14-16,0-3-6 0,0-11-2 16,0-2-6-16,0-3 1 15,0-5-7-15,0-2 0 16,0-7-35-16,0-1-12 15,0-6-25 1,0-3-20-16,0-13 47 16</inkml:trace>
  <inkml:trace contextRef="#ctx0" brushRef="#br0" timeOffset="35083.7571">4020 3575 168 0,'0'-24'63'0,"3"24"-34"0,3-6-23 16,0 6 17-16,0 0-5 15,3 0-1-15,3 3-7 16,9 0-2-16,3 10-4 16,-1 5-3-16,4 6 2 0,-3 3-2 15,-3 2 2-15,0-3 0 16,-6 6 1-16,-7 2 2 16,-5-2 3-16,-6-3-4 15,-5-2-1-15,-13-3 2 16,-3-3 1-16,0-5-6 0,-3-1 0 15,0-4-8-15,4-3 0 16,2-3-10-16,3 1-4 16,6-6-22-16,3 0-10 15,6-3-30 1</inkml:trace>
  <inkml:trace contextRef="#ctx0" brushRef="#br0" timeOffset="35487.1541">4321 3770 176 0,'-9'-2'68'0,"6"4"-36"0,-3 1-22 0,3 0 20 16,-3 2-5-16,0 5 3 0,-3 9-12 16,-3-3-2-16,3 5-8 15,0 0-6-15,3 0-1 16,6-2-1-16,3-1 0 0,3-2 2 15,0-5 2-15,3-3-3 16,3-6 0-16,0-4 1 16,-3-3 0-16,0-3-3 15,0-3 2-15,-3-2 1 16,0-6 0-16,-3-2 0 16,-3 3 2-16,0 2 5 15,0 5 6-15,0 3-5 16,0 3-2-16,0 10-8 15,0 8-1-15,3 1 1 0,6 4 3 16,3 1-2-16,-6-3 0 16,5-1-1-16,1-1 0 15,0-4-16 1,-3-2-5-16,3-3-42 0,0-2-18 16,0-6-3-1</inkml:trace>
  <inkml:trace contextRef="#ctx0" brushRef="#br0" timeOffset="35713.6983">4488 3527 176 0,'-6'0'68'0,"9"5"-36"0,0 6-35 0,0 2 13 16,-1 8 10-16,1 11 10 15,3 5-10-15,-3 5-1 0,0 6-11 16,0-3-7-16,0-5-2 0,0-3 3 16,-3-8 1-16,0-5-26 15,0-6-9-15,-3-5-68 16</inkml:trace>
  <inkml:trace contextRef="#ctx0" brushRef="#br0" timeOffset="35911.6904">4416 3725 256 0,'3'-8'96'0,"3"3"-52"0,3-5-29 0,-3 7 24 16,3 0-19-16,3 1-6 15,0-1-11-15,3 3-2 16,-1 0-1-16,1 0-29 0,0 0-13 15,3 0-84 1</inkml:trace>
  <inkml:trace contextRef="#ctx0" brushRef="#br0" timeOffset="36344.1068">4726 3747 180 0,'-12'-3'68'0,"3"6"-36"0,0-1-22 16,6 3 17-16,-3 3-9 16,-6 0 0-16,-6 11-13 15,0 7-3-15,3 1-2 16,4-3 0-16,5-1 0 0,3 1-3 15,6-5 2-15,6-6 1 16,2 0 0-16,-2-2 2 0,6-9 3 16,-6-4 0-16,3-4 0 15,-3-4-3-15,0-1-2 16,-3-2 3-16,0-5 2 16,-3-6-2-16,0 5 0 15,0 6-1-15,-3 2 1 16,3 9-2-16,-3 2-1 15,3 8 1-15,0 2-1 16,0 4 0-16,3-1 0 16,0 0 0-16,0 0 0 15,-1-2-31-15,1-3-12 16,0-3-57 0</inkml:trace>
  <inkml:trace contextRef="#ctx0" brushRef="#br0" timeOffset="36811.1489">4901 3784 152 0,'-6'7'57'0,"6"20"-30"0,0 21-18 16,0-33 14-16,0 7 9 15,-3 15 7-15,3-3-15 16,-3-2-3-16,3 0-13 15,0-1-3-15,0-4-1 0,0-6 0 16,0-5 2-16,0-3-3 16,0-2-2-16,0-6 0 0,0-5 1 15,0-3-8-15,0-5-1 16,0-5 2-16,0-11 2 16,0-2 2-16,0-1 1 15,0-2 2-15,0 0 3 16,0-5 2-16,3-3 1 15,3 2 0-15,3 4 0 16,3 4-4-16,3 3-3 16,3 6-3-16,0 7 1 15,-3 9 5-15,-3 4 2 16,-1 11 0-16,-5 9-1 16,-3-1 1-16,-6 0 1 0,0-3-1 15,-3-2 1-15,-2-2-9 16,-1-4 0-16,0 1-35 15,0-3-13-15,3-6-50 16,3-2-41 0,3-2 55-16</inkml:trace>
  <inkml:trace contextRef="#ctx0" brushRef="#br0" timeOffset="37201.2532">5166 3765 200 0,'-18'0'77'0,"15"5"-42"0,-6 3-21 0,6-2 20 16,-11 7-4-1,-1 8 2-15,0-3-14 0,3 4-5 16,3-4-8-16,6 1-4 0,6-3 0 16,0-1-4-16,9-1 2 15,0-6 1-15,3 0 2 16,0-8 3-16,-1-3 4 15,-2-2-2-15,0-6-2 16,-3 0 0-16,0-7-1 16,-3 2 2-16,-3-5 1 15,-3 5-1-15,0 0-1 16,0 6-6-16,0 2 1 0,3 2-5 16,0 12 1-16,3 4 0 15,0 6-1 1,0 0 4-16,0 0 0 0,0 0 1 15,3-3 0-15,3-3-33 16,-1 1-15-16,7-8-91 16,0-6 29-1</inkml:trace>
  <inkml:trace contextRef="#ctx0" brushRef="#br0" timeOffset="37412.0506">5372 3503 212 0,'-9'-10'82'0,"9"20"-44"0,0-10-44 16,0 0 14-16,3 5 2 0,-3 14 5 15,0 7 6-15,3 6 2 16,0 8-12-16,0-3-2 0,0 3-2 16,-3 2-3-16,0-5-1 15,0-3-3-15,0-7-1 16,0-3-50-16,0-6-20 15</inkml:trace>
  <inkml:trace contextRef="#ctx0" brushRef="#br0" timeOffset="37606.7548">5217 3694 260 0,'6'-3'99'0,"6"0"-54"0,-3-2-48 0,2 5 16 0,7-3-7 16,0 1 1-16,3-4-9 15,3 1-3-15,0 0 3 16,-1-6-57-16,-2 1-25 0,-3-6-15 16</inkml:trace>
  <inkml:trace contextRef="#ctx0" brushRef="#br0" timeOffset="37939.054">5526 3506 184 0,'-6'0'68'0,"6"10"-36"0,-9 1-35 15,15 7 11-15,-3 6 22 0,-3 8 15 16,3 2 1-16,0 1 2 16,-3 10-26-16,-6-3-6 0,3-5-2 15,0-8-8-15,0-2-1 16,0-9-3-16,3-5 1 15,6-2 0 1,-3-8-8-16,9-6-4 16,0-13-9-16,0-2-1 15,0-1 3-15,3 3 5 16,0 3 4-16,0 5 2 16,-3 8 7-16,0 8 6 15,-1 11 7-15,-2 2 3 0,-3-3-5 16,0 1 0-16,-3-3-8 15,0-1-1-15,0-1-53 16,0-4-24-16,0-4-56 16</inkml:trace>
  <inkml:trace contextRef="#ctx0" brushRef="#br0" timeOffset="39422.4173">6175 3754 124 0,'12'-5'49'0,"-9"5"-26"0,-18-5 2 16,12 5 20-16,0-3-5 15,0 1 0-15,0-1-8 16,-3 0 0-16,-3 1-18 0,-2 2-1 0,-4 5-2 16,0 3-6-16,0 5-1 15,-6 16-4-15,3-2-1 16,6-1 1-16,9 1 0 15,3-6 0-15,6-3 0 16,3-5 0-16,0-2 0 16,3-3 0-16,0-8 2 15,0-3-3-15,-3-5-2 16,0 0 2-16,-3-7 2 16,0-7 2-16,-3 4 1 15,-3 2-5-15,0 0 1 16,0 6 2-16,0 2 3 15,0 5-2-15,-3 6 0 16,3 2-3-16,0 11-1 16,0 2-1-16,3-2-2 15,0-3-2-15,0 1-1 0,3-4-21 16,-4-2-6-16,4-3-14 16,3-2-5-16,0-3 2 15,0-3-9 1,-3-4 22-16,0-7 20 15,-3-7 12-15,6 3 29 16,-3 2 14-16,0 3 2 16,0 2-1-16,-3 3-4 15,0 3-1 1,0 23-7-16,0-2-2 0,-3-3 11 16,0-2-17-16,0 0-7 15,0-4-5-15,0-1-2 16,0-6-2-16,3-8-2 15,0 0 3 1,3-8 0-16,0 3-1 16,0 2-4-16,0 3 1 15,0 3 1-15,2 13 2 16,1 5-1 0,0 3-3-1,0-3-1 1,0-2-29-16,0-3-14 15,3-3-14-15,0-2-5 16,6-11-20-16</inkml:trace>
  <inkml:trace contextRef="#ctx0" brushRef="#br0" timeOffset="39797.4829">6497 3762 176 0,'-9'-10'66'0,"-9"7"-36"0,3-2-20 15,6 5 20-15,-3 3-3 16,0 2 2-16,0 3-10 15,-2 2-1-15,2 6-11 16,3 8-4-16,3 2-2 0,3-2-1 16,6 0 2-16,3-3-3 15,6-5 0-15,8-5 1 16,1-6 2-16,0-5 1 16,0-5 3-16,-6-9-3 0,3-12 0 15,-6 0 1 1,-3-4 2-16,-4-4-3 15,-2 0-2-15,-3-1 0 0,-6-4 1 16,1 4-3-16,2 6 0 16,-3 5 5-16,3 8 2 15,0 3-2-15,0 11-3 16,3 12 0-16,0 19 1 16,3 3-1-16,0 18 2 15,3-2-4-15,3-3 0 16,-1-3-4-16,4-7 1 15,3-4-40-15,0-7-18 16,6-11-52-16</inkml:trace>
  <inkml:trace contextRef="#ctx0" brushRef="#br0" timeOffset="40290.6521">6985 3651 148 0,'-6'-2'57'0,"3"2"-30"0,0-3 8 0,3 3 29 16,0-3-17-16,0 1-6 16,0-4-20-16,6 1-6 15,0 0-9-15,3 0-6 0,3 2-1 16,-3 0 1-16,0 3 0 16,-6 13 2-1,-3 6-8-15,-9 2-3 16,0 3 2-16,-9 0 2 15,-3 5 3-15,-3 3 1 16,6-3 3-16,3-8 1 0,4-5 1 16,5-3 0-1,15-5-5 1,2 0 3-16,4-5 1 16,3-3 1-16,3-6 0 0,0-2-11 15,0 3-5-15,-1 2-19 16,-2 1-5-16,3-9-27 15,-6 1-13-15,-6 2-8 16</inkml:trace>
  <inkml:trace contextRef="#ctx0" brushRef="#br0" timeOffset="40637.2561">7095 3537 116 0,'-21'-18'44'0,"15"7"-24"0,-6 1-2 0,6 5 20 16,-6-1-1-16,-2 4 2 15,-4-1-12 1,-15 6-5-16,3 7-12 16,0 11-4-16,1 11-2 0,2 13-5 0,6 11-1 15,6 7 1-15,9-5 0 16,6-7 3-16,9-4 3 16,15-7 7-16,6-11 2 15,5-16 6-15,7-10 4 16,3-11-8-16,2-21-2 15,-8-3-2-15,-6-5 0 16,-9-5 5-16,-9-3 3 16,-13-3 1-16,-4 6-1 0,-7 2-6 15,-9 6-4-15,0 2-16 16,-3 8-7-16,0 8-37 16,3 8-15-16,3 8-55 15,4 0-50 1,5 6 62-16</inkml:trace>
  <inkml:trace contextRef="#ctx0" brushRef="#br0" timeOffset="41118.3355">7646 3551 172 0,'0'-11'66'0,"-3"8"-36"16,-3-4-7-16,3 4 26 16,-3 0-3-16,-6 1 0 0,-9 2-14 15,-3 2-8 1,0 6-13-16,-2 13-7 0,-1 3-3 0,-6 13-1 15,9 0 0-15,6 6-3 16,12 2 0-16,6-3 2 16,9-5 2-16,3-5-13 15,6-3-5-15,6-8-15 16,3-3-8-16,3-10-27 16,-1-5-12-16,-2-3-11 15</inkml:trace>
  <inkml:trace contextRef="#ctx0" brushRef="#br0" timeOffset="41389.6908">7687 3760 228 0,'-18'-8'88'0,"7"13"-48"0,-7 3-38 0,12 0 19 15,-6 16-2-15,0 0 3 16,3-1-3-16,3 1-2 16,9-3-9-16,3 1-3 0,3-4 1 15,3-2 1-15,6-5 1 16,3-4 4-16,-1-4 3 15,7-6-6-15,0-2-1 16,-3-3 0-16,-9 0 2 16,-9-2 4-16,-9 2 1 15,-3-8-4-15,-6-5-1 0,-3 2-20 16,-3 3-5-16,0 3-22 16,0 3-6-16,3-1-53 15,4 3-20-15</inkml:trace>
  <inkml:trace contextRef="#ctx0" brushRef="#br0" timeOffset="41703.8838">7845 3773 264 0,'0'13'101'0,"9"11"-54"0,-6 16-48 16,3-24 18-16,-6-6-4 0,0 1 5 15,0 2 3 1,0 5 4-16,0-4-13 15,0-4-7-15,0-2-1 0,0-2-3 16,0-6 2-16,0 0-2 16,3-6 2-16,3-4-7 0,3-12 1 15,3-1-8-15,3 2-3 16,-1 2 5-16,-2 6 5 16,6 5 5-16,-3 10 2 15,0 9 1-15,0 5 2 16,0 2-1-16,-3-2 0 15,-3 0-12-15,0-3-3 16,-1-2-28-16,1-3-13 16,0-3-26-16,0-5-10 15,3-5-2-15</inkml:trace>
  <inkml:trace contextRef="#ctx0" brushRef="#br0" timeOffset="41904.1778">8205 3506 296 0,'-6'-3'110'0,"6"11"-60"0,0-3-58 16,0 22 24-1,0 5 2-15,-3 10 1 16,0 5 4-16,0 6-13 16,0-5-3-16,0-3-3 0,3-8-5 15,0-5 1-15,0-6-44 0,0-5-18 16,0-5-75-1</inkml:trace>
  <inkml:trace contextRef="#ctx0" brushRef="#br0" timeOffset="42093.522">8015 3752 320 0,'-3'0'121'0,"18"0"-66"0,0-3-64 0,-7 3 18 16,4 0-12-16,3-2 2 16,6-1-12-16,3 3-7 15,0 0 11-15,8-3-53 0,-2 3-23 16,-3 0-20 0</inkml:trace>
  <inkml:trace contextRef="#ctx0" brushRef="#br0" timeOffset="42620.2157">8351 3826 252 0,'0'42'93'0,"6"-36"-50"0,0 7-41 16,-3-5 17-16,0 0-1 16,0 0 3-16,0-3-5 15,0 0-1-15,-3 0-9 16,3-2-4-16,-3 0 1 0,0-3 0 16,0 0 1-16,-3 0 2 15,0-3 1-15,0-2 5 16,0-1 3-16,3 1-8 15,0-3-2-15,0-5-5 0,3 2-1 16,3-4-1 0,0-1-2-16,3 2 0 0,0 1 0 15,6 3-11-15,-3 2-2 16,5 0-14-16,-2 0-3 16,0 3-9-16,0 2 0 15,-3 0 10-15,-3 3 4 16,0 0 20-16,-3 3 9 15,-3 10 50 1,-3-2-9-16,0 13 5 16,0-3-17-1,3-3-10-15,3 1-5 16,3-3-6-16,-1-1-3 0,4-1 6 16,6-6 3-16,-3-3 4 15,0-2 3 1,-3-6 0-16,0 0 2 15,-3-2-2-15,-3-3-1 0,-3-8-6 16,-6-5-4-16,-3 0-8 16,-3 2-1-16,-3 1-25 15,0 2-12-15,0 3-23 16,0 5-9-16,3 2-29 16,6 4-14-16,3-1 7 15</inkml:trace>
  <inkml:trace contextRef="#ctx0" brushRef="#br0" timeOffset="42888.988">8824 3585 272 0,'0'-24'101'0,"3"27"-54"0,-3-6-42 0,0 3 22 15,3 8-4-15,0 5 1 16,0 9-2-16,0 1-2 16,0 9-10-16,0 5 0 0,-3 6 1 15,0-4-6-15,-3-2-1 16,0-5-2-16,0-5-2 16,3-4-26-16,0-4-10 15,3-6-31-15,0-2-12 16,3-6-44-16</inkml:trace>
  <inkml:trace contextRef="#ctx0" brushRef="#br0" timeOffset="43690.141">9012 3215 196 0,'-3'-6'74'0,"3"6"-40"0,3 0-35 0,-3 0 15 15,6 3 3-15,0 0 4 16,3 5 5-16,3 0 3 15,3 7-15-15,-1 9 7 0,4 19 3 16,0 4-1-16,-3 11-2 16,-3 1-5-16,-3 4 0 15,-6 17-3-15,-6-12 2 16,-3-7-2-16,0-8 0 16,-3-3-5-16,-3-2-3 0,0-11 0 15,-3-5-1 1,0-6-7-16,1-5 0 0,-1-2-37 15,3-1-13 1,0-4-35-16,-3-4-12 0</inkml:trace>
  <inkml:trace contextRef="#ctx0" brushRef="#br0" timeOffset="47487.6366">993 9964 104 0,'-15'3'38'0,"15"-3"-20"0,0 3-6 0,0-3 13 0,0 0 4 16,0 0 2-16,0 0-3 15,-6 2 0 1,3-2 12 0,0 0-21-16,3 0-6 0,0 0-4 15,0 0-1-15,0 0 0 0,0 0-2 16,0 0 1-16,3 0-4 15,0-2 0-15,12-1-3 16,-9-2-1 0,9-1 3-16,-6 4-3 15,3-1 0-15,0 3 1 16,6 0 0-16,-7 5 0 16,7 3 0-16,-6 0 0 15,0 3 2-15,-3-1 1 16,-6 6 3-16,-3 5 3 15,-3-2 5-15,0 2-4 16,-6-5 0-16,-3-3-6 16,3 0-1-16,3-2-3 0,3-3-1 15,-3 0-6-15,6-3 0 16,6 3 1-16,3-3 3 16,3 6 0-16,0-3 1 15,-3 0 2-15,9 0 2 16,-9 8 1-16,-6-6 3 15,-3 1-1-15,0-3 0 16,-6 2-1-16,0-4 0 16,-9-1-2-16,0-2-2 15,0-1-17-15,0 1-6 16,3-8-31-16,-5 5-13 16,11-6-41-16</inkml:trace>
  <inkml:trace contextRef="#ctx0" brushRef="#br0" timeOffset="47903.4258">1038 9800 168 0,'-30'-18'66'0,"0"10"-36"0,0 8-9 0,18 0 22 16,-2 2-8-16,-7 9-1 16,0 5-13-16,0 5-5 15,0 8-9-15,0 16-7 0,4 13-1 16,5 14-1-16,9 2 0 16,12-3 0-16,11-5-2 15,13-2 5-15,15-9 1 16,8-12 2-16,4-25 2 15,2-12 1-15,4-20 3 16,-1-12-3-16,-5-14-2 0,-12-5 4 16,-13-8 4-16,-17 0 15 15,-18-2 7 1,-12 2 1-16,-9 8 1 16,-5 5-18-16,-7 3-7 0,0 8-25 15,3 8-9-15,1 8-71 16,8 7-31-16,3-2-22 15</inkml:trace>
  <inkml:trace contextRef="#ctx0" brushRef="#br0" timeOffset="49856.6406">15406 4183 152 0,'0'-11'57'0,"3"9"-30"0,0-1-7 0,-3 3 19 16,0 0-4-16,0 0 2 15,2 5-10-15,1 6-2 16,-3 2-14-16,0 8 4 0,-3 9 3 16,-2-1-8-16,-4 0-3 15,0-3-4-15,0-2 0 16,3-5-2-16,0-4 2 16,0-1 0-16,3-6 3 15,0 0-5-15,3-3-3 16,6-3 3-16,3-2 3 15,6-2 1-15,3-1 2 0,2 1-4 16,1-1-2-16,3 0-7 16,0 1-4-16,-6-1-19 15,0 0-8-15,-4 1-30 16,-2-1-12-16,-3 0-22 16</inkml:trace>
  <inkml:trace contextRef="#ctx0" brushRef="#br0" timeOffset="50084.4529">15587 4225 212 0,'-6'-5'79'0,"3"8"-42"0,6-1-28 0,-3-2 22 15,0 6-10-15,0 4 0 16,0 9-6 0,0 5-1-16,0 5-8 15,-3 5-2-15,0-2 2 0,0-3-3 16,3-5 0-16,0 0 1 0,0-6 0 15,0-2-7-15,3-5 0 16,0-1-32-16,0-2-12 16,-3-5-9-16,0-3-4 15,0-8-28 1</inkml:trace>
  <inkml:trace contextRef="#ctx0" brushRef="#br0" timeOffset="50396.4465">15406 4006 184 0,'-39'-3'68'0,"27"35"-36"0,-18-3-31 15,18-13 14-15,-3 13 1 16,-2 21 4 0,5 14-6-16,6 5-1 0,6-1-7 15,15-2 3-15,8-7 3 0,16-9 5 16,9-16 2-1,5-12-2-15,4-17 0 0,2-13-1 16,-5-13 0-16,-6-11 3 16,-16-8 0-16,-11-13 12 15,-15 0 7-15,-15-2-11 16,-9 2-4-16,-3 8-11 0,-11 11-3 16,2 7-34-16,0 6-13 15,3 10-80-15,4 11-36 16,2 3 20-1</inkml:trace>
  <inkml:trace contextRef="#ctx0" brushRef="#br0" timeOffset="51540.3282">15233 11467 264 0,'-6'5'99'0,"6"3"-54"0,0 0-48 0,0 0 19 16,0 5 12-16,-3 1 9 0,0 4-3 15,0 1-1-15,0-1-18 16,0-5-9-16,0 1-4 0,3-4 0 16,0-2 1-16,0-3-4 15,3-2 1-15,3 0 0 16,0-3 2-16,9 0-3 15,3 2 0-15,0 1-1 16,-1 2-2-16,1 6 3 16,0 2 2-16,-6 0 0 15,-3 3-1-15,-3 3 5 16,-6-3 1-16,-3 0-2 16,-6-3-1-16,0-3-12 15,-9 1-7-15,0-6-35 0,-2-2-17 16,-1-3-27-1,0-5-8-15,0-3 6 16</inkml:trace>
  <inkml:trace contextRef="#ctx0" brushRef="#br0" timeOffset="51720.4959">15081 11586 208 0,'3'-16'77'0,"9"19"-42"0,-3-6-34 0,0 3 14 15,3 0-2-15,6 0 3 16,5 0-7-16,10-5-3 15,0 2-3-15,0 1-3 0,-4-1 1 16,1 0-6-16,-6 1 1 16,-3-4-36-16,-6 1-15 0,-3 0-30 15,-6-3-18 1,-3-3 48-16</inkml:trace>
  <inkml:trace contextRef="#ctx0" brushRef="#br0" timeOffset="52033.2919">15278 11319 112 0,'-27'-21'44'0,"18"13"-24"0,-3-3 9 16,6 6 23-16,-3 0-6 16,-3 2-2-16,-3 0-14 15,-6 6-4-15,-2 5-15 16,-4 10 2-16,-3 19 3 0,0 14-6 16,4 20-3-16,5 6 0 15,9 8 2-15,15-6 5 0,12-10 1 16,17-11-2-16,13-10 0 15,15-22-3-15,8-18 1 16,9-24-2-16,-5-13 0 16,-10-16-5-16,-11-8-1 15,-15-2 8-15,-18-4 4 16,-18-7 8-16,-15 0 6 16,-15 5-14-16,-3 11-3 15,-9 2-35-15,4 11-14 16,5 8-91-16,3 8-42 15,3-5 35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24T21:44:45.4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1990 12832 124 0,'0'-8'49'0,"-6"-2"-26"0,3 7-5 15,3 0 20-15,-3 1-1 16,-3-3 0-16,-3 2-12 0,-2 3-5 16,-7 3-11-1,-3 4-6-15,-3 7 0 0,-6 12-4 0,-3 6 0 16,7 8 1-16,5 5 2 16,9 2 1-1,12 3 1-15,6-5 0 0,15-7 2 16,14-12 3-1,7-10 2-15,6-16-1 0,-4-13-1 16,4-9-1-16,-12-7 0 16,-6 0-2-16,-7-10-1 15,-11-1 8-15,-3 0 6 16,-15 0-1-16,-6 6-1 16,0 0-7-16,-8 7-2 15,-1 6-11-15,0 13-3 16,3 5-28-16,3 6-13 15,3 5-35-15,9 3-13 16,6 2-10-16</inkml:trace>
  <inkml:trace contextRef="#ctx0" brushRef="#br0" timeOffset="222.2143">2365 12973 200 0,'-21'0'77'0,"4"7"-42"0,5 7-39 15,0-4 13-15,3 6 4 16,-15 5 3-16,6 0-7 16,3 6-5-16,0 2-3 15,6-2-4-15,-2-4 0 0,2-4-62 16,3-6-60-16,3-5 32 15</inkml:trace>
  <inkml:trace contextRef="#ctx0" brushRef="#br0" timeOffset="374.3119">2175 12980 228 0,'-3'-2'85'0,"3"2"-46"0,6 5-48 0,0 0 14 15,3 3-3-15,-3 6 3 0,8 1-2 16,1 1-2-16,3 0 0 15,0 0 1-15,0 0 3 16,9 2-29-16,-6-4-13 0</inkml:trace>
  <inkml:trace contextRef="#ctx0" brushRef="#br0" timeOffset="719.1477">2505 12883 192 0,'-3'2'71'0,"0"9"-38"0,3-1-19 0,0-2 22 16,-3 6-18-16,-3-1-5 15,3 0-8-15,0 0-4 16,0 0 0-16,3-2-1 0,0 0 0 16,0-3 0-16,3 0 2 15,0-1 1-15,6-1 3 16,-6-4-3-16,9-2 0 16,3 0-1-16,0 0 1 15,0-2-26-15,0-1-10 0,0 0-45 31</inkml:trace>
  <inkml:trace contextRef="#ctx0" brushRef="#br0" timeOffset="929.1245">2618 12861 192 0,'-12'-2'74'0,"12"10"-40"0,-3 0-40 16,0 15 40-1,0 7-8-15,3 4-1 16,-9 3 0-16,4 0-15 16,5 3-6-16,3-3 0 0,-1-5-3 0,7-6-1 15,-6-2-98 1,3-3-64 0,-9-5 67-16</inkml:trace>
  <inkml:trace contextRef="#ctx0" brushRef="#br0" timeOffset="2538.4885">2797 12861 192 0,'-45'-2'71'0,"36"10"-38"0,-9 2-23 16,12-4 17-16,-11 15-4 15,-1 3 0-15,3 5-6 16,-3 2 0-16,6 1-10 16,6 10-4-16,6-4 0 0,9-7 0 15,12-7 3-15,9-8 1 16,5-13 1-16,1-9 0 16,-3-4 2-16,-3-6-3 0,-4-3-2 15,-5-2 0 1,-6-3-1-16,-6-2-7 15,-3-3 0-15,-6 2-12 0,-3 1-6 16,0 2-13-16,0 6-3 16,0 4-32-16,0 4-13 15,3-1 0 1</inkml:trace>
  <inkml:trace contextRef="#ctx0" brushRef="#br0" timeOffset="2805.5181">3023 12933 136 0,'-18'50'52'0,"18"-29"-28"0,-15 11-17 0,21-16 13 15,3 0 1-15,0 0 2 0,3 5 3 16,6 3 3-16,3-14-15 16,6-10 7-16,-4-5 3 0,1-6-6 15,-3-5 0-15,-6-5-5 16,-3 0 2-16,-6-3 1 15,-6-7-1-15,-6-1-7 16,-6 3-3-16,-3 2-5 16,0 6-1-16,0 3-17 15,0 7-5-15,3 3-38 16,4 8-15-16,-4 5-33 16</inkml:trace>
  <inkml:trace contextRef="#ctx0" brushRef="#br0" timeOffset="3256.8592">3345 12867 156 0,'0'-3'57'0,"3"3"-30"0,-1-3-1 0,-2 3 25 16,0 0-3-16,3 6 1 16,-3-1-12-16,0 3-3 0,0 5-19 15,-3 3-5-15,3-3-2 16,0 0-4-16,0 1-3 0,3-4 0 15,3 1-1-15,3-1 0 16,6 1 0-16,3 2 0 16,3 1 0-16,-3-1-3 15,-3 0 2-15,0 0 1 16,-7 0 2-16,-2-2 3 16,-3 0 2-16,-6-1-1 15,-8 1-1-15,-4-3-10 0,-3-3-4 16,-3 0-22-16,0-5-10 15,-6-2-18-15,4-4-6 16,-4-7-44 0</inkml:trace>
  <inkml:trace contextRef="#ctx0" brushRef="#br0" timeOffset="3438.4624">3318 12853 236 0,'0'-2'88'0,"6"-1"-48"0,6 3-47 0,-3 0 16 16,2 0-6-16,4 0 1 16,9-2-5-16,3-1 1 15,6 0 0-15,2-2-18 0,1 0-8 16,3-1-26-16,2 4-12 16,-5-1-10-1</inkml:trace>
  <inkml:trace contextRef="#ctx0" brushRef="#br0" timeOffset="3737.4623">3791 12808 220 0,'-6'3'82'0,"0"0"-44"0,3-1-36 16,0 1 19-16,0 5-2 16,-9 3 3-16,-3 2-3 15,-2 13-2-15,2 1-9 16,0 4-1-16,3 4 3 0,6-1-6 16,3-5-2-16,9 3-1 15,12-5-1-15,3-6 4 16,2-8 2-16,1-8 2 15,0-5 0-15,-3-2-4 16,3-4-3-16,-6-2 4 16,-10-2 1-16,-5-3 6 0,-6-1 3 15,-8 1-6-15,-1 0-3 16,-3 2-6-16,-9 3 0 16,0 3-18-16,0 0-8 15,3 2-26-15,4 3-12 16,5 3-17-16,3 2-5 15,9-5 1 1</inkml:trace>
  <inkml:trace contextRef="#ctx0" brushRef="#br0" timeOffset="4557.5302">4238 12840 120 0,'-3'-5'46'0,"3"0"-24"0,-3-1 5 15,3 1 21-15,-3 2 10 16,-3-2 6-16,-12 2-14 16,0 1-6-16,-6 2-25 15,-3 2-9-15,-2 6-5 0,2 3-6 16,3 0 1-16,3 2-2 15,6 5-2-15,3-2 0 0,6 5-4 16,6-5-2 0,6-3-4-16,6-5 1 15,3-8 0-15,0-8 3 16,0 1 4-16,0-1 1 16,-3 0 5-16,-3 0 4 15,0 2 12-15,-4 4 5 16,1 18 2-1,3 2-4-15,-6 9-1 16,0 4-10-16,3 1-3 16,0 8-1-16,0-3 0 15,0-3-22-15,3-2-8 16,0-6-58-16,0-2-22 0,0-5-8 16</inkml:trace>
  <inkml:trace contextRef="#ctx0" brushRef="#br0" timeOffset="13581.4419">6193 16248 88 0,'0'0'35'0,"0"0"-18"0,0 0-7 0,0 0 25 16,-6 3-6 0,0-1-1-16,0 1-3 0,0 5-12 15,-3 5-3-15,0-2-6 16,1 7-3-16,2 1 0 0,-3-3-4 15,6 2 2 1,0 1 3-16,3-1 1 0,3 6-1 16,3 0-2-1,3-3-2-15,5-2-1 16,4-6 2-16,3-3 0 0,0-10 1 16,3-10 2-16,-3 4 10 15,-4-7 7-15,-2-3-1 16,-6-2 1-16,-3-3 3 15,-6-3 3-15,-3-3 0 16,-3 4 0-16,0 1-12 16,-3 4-3-16,0 2-8 15,1 3-4-15,-1 5-8 16,-3 3-4-16,3 2-19 16,6 19-46-1,0 0 7-15,3-3-23 16</inkml:trace>
  <inkml:trace contextRef="#ctx0" brushRef="#br0" timeOffset="13838.0735">6425 16420 160 0,'-27'16'63'0,"22"-8"-34"0,-4 0-16 15,6 5 17-15,0 3-17 16,-3-3-7-16,0 0-11 16,3-2-2-16,0 0-39 15,0-4-17-15,3-1-7 16,0-4-1-16</inkml:trace>
  <inkml:trace contextRef="#ctx0" brushRef="#br0" timeOffset="14046.8894">6333 16404 156 0,'-6'0'57'0,"6"3"-30"0,3-3-16 0,0 2 15 16,3 1-1-1,0 5 2-15,3 3-9 0,3 5-3 16,6-3-8-16,2 3-5 0,1-3-1 16,-3 0-6-16,0 0 1 15,-3-5-44-15,-3 3-18 16,0-3-20 0</inkml:trace>
  <inkml:trace contextRef="#ctx0" brushRef="#br0" timeOffset="14377.5783">6544 16349 168 0,'-6'-8'63'0,"9"13"-34"0,-3 0-27 15,0-5 14-15,0 3-4 16,-3 10 3-16,3-5-4 15,0 3-1-15,-3-1-6 16,3-2-3-16,0 0 0 0,0 5 7 16,0-2 7-16,0-3-7 15,0-3-4-15,0-5-3 16,0 0 1-16,3 3-1 16,3-3-1-16,0 0-2 15,3-3 1-15,0 1-1 16,0-1-2-16,0 3-15 0,0 0-7 15,0 0-16-15,3-5-6 16,-3 5-27 0</inkml:trace>
  <inkml:trace contextRef="#ctx0" brushRef="#br0" timeOffset="14620.445">6657 16349 96 0,'-3'-3'35'0,"3"-2"-18"0,3 10-13 0,-3-5 10 0,0 5 14 15,-6 3 7-15,4 5-5 16,-1 1-1-16,0 7-10 16,0-3-1-16,0 9-11 15,0-6-2-15,3-3 1 0,6-2-3 16,-3-2-2-16,0-4-5 15,0-5-2-15,-1 3-19 16,7-5-44 0</inkml:trace>
  <inkml:trace contextRef="#ctx0" brushRef="#br0" timeOffset="15022.6276">6768 16383 140 0,'-6'-5'52'0,"6"2"-28"0,-3 3-17 0,3 0 13 16,0 3 1-16,-3 2 4 16,0 3-4-16,0 8-3 15,0 2-10-15,0 9-3 0,0-3 1 16,3-6-3-16,3-2 0 15,6 3 1-15,3-12 2 16,2 4-1-16,4-8 2 16,6-6 0-16,3-8 1 0,-3-2-4 15,-3 0-1-15,-1-6-1 16,-5-2 1-16,-3 0 0 16,-6-3 1-16,-6-2 0 15,-3 2 2-15,-12 0-5 16,0 0-3-16,1 11-15 15,-4 0-6-15,3 8-21 16,3-3-8-16,0 5-80 31,9 6 47-31</inkml:trace>
  <inkml:trace contextRef="#ctx0" brushRef="#br0" timeOffset="15321.8836">6946 16314 140 0,'-6'21'52'0,"6"-5"-28"0,6 3-17 0,-3-9 13 15,3 4-6-15,3-1 2 16,3 3-9-16,3 0-2 16,3-6-3-16,-3 3 5 0,5-7 3 15,1-6 6-15,-3-3 4 16,-3-2 5-16,-3-3 2 15,-3-5-10-15,-3-1-3 0,-6-2-6 16,-3-7 0 0,-9-1-5-16,0 3-2 15,-3 2-3-15,3 6-1 16,0 2-23-16,0 6-10 0,3 8-19 16,1 2-6-16,2 6-27 15</inkml:trace>
  <inkml:trace contextRef="#ctx0" brushRef="#br0" timeOffset="15699.4263">7175 16235 184 0,'-6'0'71'0,"6"2"-38"0,0 4-25 16,0-6 18-16,0 5 0 16,-3 3 4-16,0 11-18 0,3-6-7 15,0 5-4-15,0-4 3 0,3-7 2 16,0 4-2-16,3-3-3 16,3 0 0-16,3 0-1 15,3-3 0-15,0 3 0 16,0 0 2-16,-3 0 1 15,-3 0 10-15,-3 2 6 16,-3 1-1-16,-6 0-1 16,-3 5-9-16,-3-6-3 0,-3 1-12 15,0-9-3-15,0 6-33 16,0-2-14-16,-3-9-25 16,-6 3-49-1,4-5 35-15</inkml:trace>
  <inkml:trace contextRef="#ctx0" brushRef="#br0" timeOffset="15894.2372">7146 16248 180 0,'0'-5'68'0,"3"5"-36"0,6 0-29 16,-4 0 17-16,4 0-6 15,3 0 0-15,6-3-11 16,0 0-1-16,0 1-51 0,6 2-21 16,2-5-9-1,-2 5-1-15</inkml:trace>
  <inkml:trace contextRef="#ctx0" brushRef="#br0" timeOffset="16270.2377">7461 16200 124 0,'-3'0'49'0,"0"3"-26"0,0 2-7 0,0 1 16 0,0 2 2 16,-3 5 5 0,0 8-11-16,0 5-2 0,0 1-15 15,3-1-7-15,3 1-2 16,3-3 0-16,0 2 1 0,6 1-4 15,3-6-1-15,0-5 1 16,3-8 0-16,3-3 1 16,3-10 0-16,-3 2 0 15,-1-2 2-15,-5-3 1 16,0-3 3-16,-6 1-3 16,-6-6 0-16,-3 2-1 0,-9 4 1 15,-3-1-2-15,1 1 2 16,-4 7-4-1,0 0-2-15,0 3-20 16,3 3-8-16,3 0-26 16,3 2-9-16,6 0-16 15</inkml:trace>
  <inkml:trace contextRef="#ctx0" brushRef="#br0" timeOffset="16672.8942">7705 16248 176 0,'-3'-8'66'0,"3"5"-36"0,-9 1-15 0,6 2 20 16,-3 0-6-16,-3 0-2 15,-2 2-13-15,-1 4-6 16,-6 4-5-16,3 1-5 0,3 7-1 15,-3-2 2-15,9 0 0 0,0-3-4 16,3 1 1-16,6-4 2 16,3-7 1-16,0 5-2 15,0-8 2-15,3 0-1 16,0-3-2-16,0-7 3 16,-3 7 2-16,0-5-2 15,0 8 0-15,0 3 1 0,0 2 0 16,0 3 8-16,0 10 5 15,-1-4 2 1,1 7 1-16,0-3-8 0,0 6-3 16,0-5-8-16,0-3-2 15,0-3-56 1,3-3-21-16,-3-7-19 16</inkml:trace>
  <inkml:trace contextRef="#ctx0" brushRef="#br0" timeOffset="18297.5644">9235 16351 156 0,'-18'-2'60'0,"9"7"-32"0,-11 3-28 16,8 2 13-16,0 4-5 15,-3 12 3-15,0 11-6 16,3 5-1-16,9 3-2 15,9 14-2-15,6-6 3 0,12-8 2 16,6-8 2-16,-1-8 5 16,7-13 5-16,0-8 2 15,-4-22 1-15,1-4-5 16,-3-6 1-16,-12-10 2 16,-6 2 1-16,-9 0 3 15,-12-5 1-15,-9 3-4 0,-3-1 1 16,-6 9-5-16,0 5 1 15,-2 5-16-15,5 3-4 16,3 5-12-16,6 5-3 16,6 6-23-16,9 5-10 15,6 5-17-15,9 0-7 16,3-2-19 0</inkml:trace>
  <inkml:trace contextRef="#ctx0" brushRef="#br0" timeOffset="18477.3218">9705 16603 228 0,'-11'13'88'0,"5"0"-48"0,-3 6-47 15,0-6 14-15,-3 0-5 16,-3 11 1-16,0-3-4 16,0-2 1-16,0-6 0 15,3 0-11-15,0-5-3 0,1-3-64 16,-1-5-45-1,3-2 45-15</inkml:trace>
  <inkml:trace contextRef="#ctx0" brushRef="#br0" timeOffset="18611.7972">9497 16579 200 0,'6'-3'74'0,"3"6"-40"0,6 5-38 0,-3 0 15 16,3 2-6-16,11 6 0 15,1 5-1-15,3-5 0 16,3 3-2-16,2-3-15 15,1-3-4-15,3-5-70 16</inkml:trace>
  <inkml:trace contextRef="#ctx0" brushRef="#br0" timeOffset="19888.7648">9997 16301 80 0,'3'-3'33'0,"0"3"-18"0,0 0-9 0,-3 0 11 0,0 0-3 15,0 0 0-15</inkml:trace>
  <inkml:trace contextRef="#ctx0" brushRef="#br0" timeOffset="20157.1715">10006 16312 229 0,'0'15'40'0,"-3"9"-9"15,-3 3-6-15,-3 2-15 16,0 0-2-16,0-5 2 0,0 0-4 15,3-3 2-15,1-3-3 16,-1-5 2-16,3 1-2 16,0-1 0-16,0-5-1 15,3-3 2-15,3-2 3 16,6-3 2-16,2-3-5 16,7 1-2-16,0-1-4 15,9-5-1-15,0 8 1 0,0-3 2 16,-4 1-1-16,1 2-1 15,-3 0 1-15,0 0-1 16,-6 0-16-16,-3 0-6 16,-3 0-33-16,-3 0-13 15,-4 2-24 1</inkml:trace>
  <inkml:trace contextRef="#ctx0" brushRef="#br0" timeOffset="20385.1377">10167 16383 164 0,'-9'-5'63'0,"9"5"-34"0,-3 5-23 16,3-2 15-16,0 10 2 16,0 11 3-16,3 5 0 15,0 8 1-15,-3 8-15 16,3 2-9-16,0 1-3 0,0-6 2 15,3-7 3-15,0-3-18 16,0-11-5-16,3-3-91 16</inkml:trace>
  <inkml:trace contextRef="#ctx0" brushRef="#br0" timeOffset="25966.9411">10470 16420 44 0,'0'-3'19'0,"6"-2"-10"0,-3-3 18 0,0 3 16 16,0 5-5-16,0-3-2 15,-3 1-5-15,0-6-2 0,-3 8 3 16,-3-3 3 0,-3 0-19-16,-5 3 8 0,-7 3 6 0,0 0-5 15,-9 5-2-15,3-3-11 16,4 5-5-16,2 1-7 16,6 0-2-16,3 2-2 15,6 0 3-15,9 3-5 16,6 5 0-16,6 0 3 15,3 6 1-15,2 2 2 16,4 0 0-16,-3 3 0 16,-3 2 0-16,-6-2 0 15,-6-3 2-15,-6-5 1 16,-3-3 3-16,-6-5-3 16,0-3 0-16,-3-5 1 15,0-8 2-15,0-5-5 0,3-9-3 16,3-1-2-16,3-7 3 15,9-4-5 1,3-8 2-16,6 2 4 0,3 3 2 16,0-8 0-16,-3 13-2 15,-3 0 1-15,-3 6-1 16,-9-1 0 0,-3 6-29-16,-3 5-10 15,0-3-32-15,0 6-12 16,0 2-7-16</inkml:trace>
  <inkml:trace contextRef="#ctx0" brushRef="#br0" timeOffset="26434.9588">10822 16417 36 0,'-3'-8'13'0,"3"8"-6"0,0-2 20 0,0 2 16 15,0 0 6 1,-3 2 3-16,-3 1-9 15,-6 8-3-15,-6 10-10 16,-3 3-2-16,3 5-15 0,3 8-1 0,4 8 1 16,5 2-5-16,6-2 0 15,11-5 0-15,10-8 0 16,9-11 4-16,3-10 3 16,8-11-4-16,1-16-1 15,-3-5-4-15,-3-11-1 16,-13 3 8-16,-8-6 3 0,-15-4 1 15,-9-1 2 1,-9 8-1-16,-5 3-2 16,-4 5-11-16,0 6-5 15,6 5-20-15,3 5-10 0,-2 5-50 16,11 6-21-16,9 5-27 16</inkml:trace>
  <inkml:trace contextRef="#ctx0" brushRef="#br0" timeOffset="26809.4508">11253 16523 192 0,'-9'13'71'0,"6"-13"-38"0,3 6-23 0,0-6 17 16,0 0 2-16,0 0 2 16,0-6-14-16,0 1-5 15,6-8-6-15,0-3-1 16,0-2-3-16,0-1 1 16,0 1-2-16,0-4-1 15,0-4 7-15,-3 10 5 16,0 0-2-16,-3 13 2 15,0 9-5 1,0 7-4-16,0 3-2 16,0 16 0-16,0-1-1 15,3-2-5-15,3 1 1 16,-3-1-7-16,3-3-3 0,-3-2-50 16,0-3-22-16</inkml:trace>
  <inkml:trace contextRef="#ctx0" brushRef="#br0" timeOffset="27005.0896">11167 16817 236 0,'0'-3'90'0,"-3"3"-48"0,21-5-38 15,-12 0 21-15,9 5-7 16,3-14-1-16,5 9-12 15,4-3-2-15,3 3-3 16,9-3-27-16,-4 3-11 0,1 5-76 16</inkml:trace>
  <inkml:trace contextRef="#ctx0" brushRef="#br0" timeOffset="27741.8919">11262 16547 116 0,'0'-3'44'0,"0"3"-24"0,0 0-8 16,0 0 13-16,0 6-7 16,0 2 0-16,3 5 0 15,0 5 3-15,0 1-11 16,0-1 1-16,0 1 0 0,0 2-9 16,0-2 0-16,0 2 2 15,-3-3-2 1,3-4-1-16,-3-7-25 15,0 4-9-15</inkml:trace>
  <inkml:trace contextRef="#ctx0" brushRef="#br0" timeOffset="28039.7029">11131 16801 184 0,'-9'3'68'0,"9"2"-36"0,3-5-26 15,-3 0 15-15,6 0-9 16,0 3 1-16,9-1-4 15,6 1 0-15,3-3-5 16,2-3-1-16,4 1 3 0,0-1-3 16,-3-2-2-16,9 5-25 15,-7-3-11-15,-5 6-59 16</inkml:trace>
  <inkml:trace contextRef="#ctx0" brushRef="#br0" timeOffset="28524.3474">11604 16409 200 0,'-2'3'77'0,"2"2"-42"0,2 17-34 16,-2-9 16-16,3 13 0 16,0 6 4-16,0 5-2 15,-3-3-2-15,3 11-9 16,0-5-3-16,6-5-1 0,-9-4-5 15,6-4 1-15,0-3-16 0,-3-6-4 16,0-2-43-16,0-5-17 16</inkml:trace>
  <inkml:trace contextRef="#ctx0" brushRef="#br0" timeOffset="28733.338">11604 16468 260 0,'-2'-8'96'0,"2"0"-52"0,2 8-36 0,1-3 24 15,0 1-9-15,6-1 1 16,6-2-13-16,3 2-4 0,3-2-5 16,3-1-4-16,6 4-1 15,-4-1-14-15,-2 0-6 16,3-2-57-16,-6 5-24 0,-6 5 0 31</inkml:trace>
  <inkml:trace contextRef="#ctx0" brushRef="#br0" timeOffset="28913.4199">11667 16648 248 0,'-18'0'93'0,"18"0"-50"0,0 0-50 15,3 0 16-15,6 0-6 0,3-6 1 16,3-2-2 0,3 6-2-16,8-9 1 15,-2 8-37-15,0 1-15 0,9-1-47 16</inkml:trace>
  <inkml:trace contextRef="#ctx0" brushRef="#br0" timeOffset="29151.6072">11965 16481 200 0,'-9'-5'77'0,"12"5"-42"0,0 5-32 0,-3-2 15 0,0 10 6 16,3 0 7-16,-3 6-7 15,0 2-5 1,0 10-10-16,0-4-6 0,0 5-2 15,0-1-1-15,0-4 0 0,3-6-29 16,-3-2-10-16,3-4-71 16,0-4-36-1,0 0 74-15</inkml:trace>
  <inkml:trace contextRef="#ctx0" brushRef="#br0" timeOffset="29275.5669">11941 16462 316 0,'-9'-2'121'0,"-3"4"-66"0,18-2-49 0,-3 0 25 16</inkml:trace>
  <inkml:trace contextRef="#ctx0" brushRef="#br0" timeOffset="29390.9834">11944 16460 563 0,'15'-8'17'15,"3"5"-8"-15,2-2-7 0,7-3-1 16,0-3-15-16,0 3-3 15,-3 0-40-15,-7 3-17 16,-2 0-37 0,-6 10-42-16,-3 3 56 15</inkml:trace>
  <inkml:trace contextRef="#ctx0" brushRef="#br0" timeOffset="29571.4633">11977 16642 264 0,'-12'3'101'0,"15"0"-54"0,-3-3-48 16,0 0 18-16,6 0-10 16,3-3 1-16,2-2-5 15,4-1-2-15,6 1 0 16,-3-3-8-16,6 5 0 0,-6 1-50 16,-3 2-22-16,-4 5-23 15</inkml:trace>
  <inkml:trace contextRef="#ctx0" brushRef="#br0" timeOffset="29719.4968">11956 16838 272 0,'-6'5'104'0,"9"-5"-56"0,3 8-43 16,0-8 22-16,6 0-13 0,5 0-1 16,7-2-7-16,6 2-4 15,0-6-1-15,3 1-12 0,-1-3-3 16,-2 8-119-1</inkml:trace>
  <inkml:trace contextRef="#ctx0" brushRef="#br0" timeOffset="34933.8876">2288 6141 380 0,'0'21'0'0,"9"6"0"0,-3-14 0 16,6 0 2-16,6-5 1 15,2 0 5-15,4-8 3 16,0-5-6-16,0-6-3 0,0-7-1 16,-4-1-1-16,-2-5 2 15,-9-2-1-15,0-1 2 16,-6 3 0-16,0 3 3 16,-3 3 1-16,6 5 1 15,-6 2 0-15,0 6 2 0,0 5-7 16,6 8-4-16,0 10-3 15,3 3 3-15,0 0 0 16,0 3 1-16,3-3 0 16,0-2 0-16,5-3-16 15,-2-6-4-15,3-2-58 16,0-2-68 0,3-6 34-16</inkml:trace>
  <inkml:trace contextRef="#ctx0" brushRef="#br0" timeOffset="35351.939">2877 5943 164 0,'-15'-14'63'0,"6"12"-34"0,0-4-30 16,4 6 12-16,-7 0 4 0,0 3 2 16,-3 0 0-16,0 5 2 15,0 2-10-15,0 6-8 0,3 8-1 16,3 10 0-16,6 1 0 15,3-1 2-15,6-5 1 16,3-5 1-16,6-5 0 16,3-4 9-16,0-7 3 15,0-5-1-15,0-11 1 16,-1-8-5-16,-2-13 1 16,-6-5-5-16,-6-9 1 15,-3-2-5-15,-6-2 0 16,-12-1-3-16,1 0-1 15,2 9 5-15,0 4 5 0,0 1-1 16,3 13 1-16,3 5-10 16,9 21-8-1,6 14 2-15,6 7 1 16,6 17 1-16,6 4 4 16,-1 11 2-16,-2-5 0 15,0-5-1-15,6-6-17 16,-9-5-6-16,0 0-99 15</inkml:trace>
  <inkml:trace contextRef="#ctx0" brushRef="#br0" timeOffset="35861.7625">3175 5890 184 0,'-18'-14'68'0,"9"12"-36"0,-12-1-18 0,12 3 20 0,-6 5-8 16,-5 6-3-16,-7 2-16 15,6 8-6-15,3 8-1 16,6 6-3-16,6 2 1 0,6-3-3 16,6-2 1-16,3-5 4 15,3-9 2-15,6-5 11 16,3-10 6-16,3-8-4 16,-4-19 2-16,-2-5-8 15,-3-6-3-15,-3-2 1 16,-6 0 0-16,-3-8-3 15,-6 0-1-15,-3-5 3 16,0 10 1-16,0 6 3 16,0 13 4-16,3 8-13 15,3 28-6-15,6 15-1 16,6 17 1 0,6 17 0-16,3-6 4 0,3-5 0 15,-1-8-2-15,1-6 2 16,0-7-56-16,-6-8-27 15,-3-11-34 1</inkml:trace>
  <inkml:trace contextRef="#ctx0" brushRef="#br0" timeOffset="36341.459">2478 5974 148 0,'3'-5'57'0,"-3"2"-30"0,-3 1-5 0,3 2 20 15,-3-3-7-15,0 0-3 16,-3 1-12-16,-5-1-2 16,2 3-11-16,-15 5 0 0,3 3 0 15,-3 6-6-15,3 12 0 16,0 3-6-16,7 3 1 16,2 0-3-16,6-3 0 15,6 0-54-15,12 0-23 16,0-11-9-1</inkml:trace>
  <inkml:trace contextRef="#ctx0" brushRef="#br0" timeOffset="48370.3336">10679 7170 36 0,'0'-5'13'0,"6"5"-6"0,-3-3 3 16,-3 3 9-16</inkml:trace>
  <inkml:trace contextRef="#ctx0" brushRef="#br0" timeOffset="48906.5978">10688 7162 138 0,'0'-5'38'0,"0"0"-6"16,0 2-3-16,0 0-2 15,-3 1 1-15,0 4-15 16,0-4 3-16,0 4 4 0,-3-4-5 15,0 7 0-15,0 0-5 0,0 3-1 16,-3 0-5-16,3 3-1 16,0-1 1-16,3 4 2 15,0-1-5-15,3 0-3 16,3 0-2-16,0-2 3 16,3-1 2-16,0-2 2 15,3-2-1-15,0-6 1 16,-3-3-2-16,3-2 2 15,-3-1-2-15,0-4 2 0,-3 2 0 16,0 0 1 0,-3-3-2-16,-3-2 1 0,0 3 0 15,0-4 5 1,-3 4 0-16,3-1-4 16,0 6 0-16,0 2-7 15,3-2-2-15,0 5 2 16,6 3 1-16,0-1 2 15,0 6 0-15,6 0-3 16,0 0 2-16,2 3-1 16,-2-1 0-16,-3 3 2 15,-9 3 2-15,-6 8-1 16,-3-3 2-16,-3 8 0 16,1 1 1-16,2-1 0 0,-3-3 0 15,3-2-2-15,0-3-2 16,3-5-2-16,3-3 1 15,0-2-17-15,3-3-5 16,0 0-22-16,0-8-51 31,6 0-23-31,0-3 29 16</inkml:trace>
  <inkml:trace contextRef="#ctx0" brushRef="#br0" timeOffset="49184.399">10786 7453 156 0,'-3'8'57'0,"3"-2"-30"0,0 4-23 0,3-5 13 0,0 3-4 16,0-2 2-16,3 2 1 15,0-3-1-15,0 0-7 16,3-2 1-16,0-3 4 0,0-3 4 16,-4-2 2-1,1 0-6-15,-3-3 0 0,-3 0-6 16,0-8 1-16,-3 3-5 15,-3-6 0-15,1 6 1 16,-4 0 0-16,3 10-9 16,0 0-4-16,0 3-17 15,-3 8-40-15,9 0 3 16,0 0-30 0</inkml:trace>
  <inkml:trace contextRef="#ctx0" brushRef="#br0" timeOffset="49539.8633">10926 7345 176 0,'-3'2'68'0,"6"1"-36"0,0 18-33 0,0-7 15 15,3-1 7-15,-3 0 7 16,0-2-8-16,-3-1-4 15,3-2-9-15,-3 0-3 0,0-3 2 16,0 1-3-16,0-4 0 0,0-2 12 16,0 0 5-16,0-2-8 15,0-9-2-15,0-5-6 16,0 0-3 0,0 0 2-16,0 1 0 0,0 1 1 15,3 4 0-15,0-1-5 16,3 1 1-16,3 2 0 15,5 2 0-15,-2 4-3 16,3-1 0-16,0 3-18 16,-3 0-7-16,0 0-38 15,0 3-17-15,-3-3-12 16</inkml:trace>
  <inkml:trace contextRef="#ctx0" brushRef="#br0" timeOffset="49753.9653">11244 7316 104 0,'-3'-3'41'0,"3"3"-22"0,0-3-5 0,0 3 17 15</inkml:trace>
  <inkml:trace contextRef="#ctx0" brushRef="#br0" timeOffset="50141.7406">11235 7308 291 0,'-12'0'56'16,"-2"2"-28"-16,-1 1-8 0,0 2-4 0,0 3-8 15,0 8-2-15,0 5-4 16,0 1 1-16,3-1-4 15,3 0-2-15,7 0 2 16,2-2 0-16,5-6 1 16,4-5 2-16,0-6 3 15,3-4 4-15,3-4-2 16,6-9 1-16,-3-7-5 16,-6 1-2-16,0-3 2 15,-3 1 2-15,-4-1 0 16,-7-3 0-16,-1 1-6 15,0-1 1-15,0 4 0 16,0 4 2-16,3 6-1 16,0 2-3-16,0 9 1 15,0 7-1-15,0 5 0 16,6 9 2-16,0 7 2 16,-1 4-3-16,1 4 0 15,0-2 1-15,0-6 2 16,0-2-1-16,0-3-1 15,3-5-21-15,0-3-9 16,3-5-40-16,0-3-18 16,0-5-8-1</inkml:trace>
  <inkml:trace contextRef="#ctx0" brushRef="#br0" timeOffset="50231.5095">11396 7350 200 0,'-6'5'74'0,"6"17"-40"0,3 9-38 15,-3-17 15-15,0-1-4 16,0 3 1-16</inkml:trace>
  <inkml:trace contextRef="#ctx0" brushRef="#br0" timeOffset="50303.5788">11396 7480 334 0,'0'13'-1'0,"3"-2"0"0,-3-6-65 16,0-5-55 0,0-3 38-16</inkml:trace>
  <inkml:trace contextRef="#ctx0" brushRef="#br0" timeOffset="50441.0466">11363 7220 204 0,'-12'-13'77'0,"12"13"-42"0,0 0-43 0,0 0 10 15,0 0-6-15,6 0 3 16,0 3-16-16,3 0-3 16,6-1-58-16,6 1-27 15</inkml:trace>
  <inkml:trace contextRef="#ctx0" brushRef="#br0" timeOffset="50652.2928">11697 7194 232 0,'0'8'88'0,"3"3"-48"0,0 10-49 0,-3-8 14 0,0 5 4 16,0 1 3-16,0 15-5 15,0-2-2-15,0-5-3 16,0-1-4-16,0-5 1 0,0-2-100 16</inkml:trace>
  <inkml:trace contextRef="#ctx0" brushRef="#br0" timeOffset="50814.421">11563 7332 280 0,'0'-3'104'0,"3"3"-56"0,6 0-60 0,-3 0 15 15,9 0-1-15,2 0 4 16,4 0-34-16,3-3-13 16,3 1-70-16,0-1-29 15</inkml:trace>
  <inkml:trace contextRef="#ctx0" brushRef="#br0" timeOffset="51744.6652">12283 7342 112 0,'0'0'44'0,"3"0"-24"0,0 3 3 16,-3-3 18-16</inkml:trace>
  <inkml:trace contextRef="#ctx0" brushRef="#br0" timeOffset="56450.784">11581 7337 132 0,'-6'3'52'0,"3"-1"-28"0,0 1-13 0,3-3 15 16,0 0-3-16,0 0 0 15,0 0-6-15,6 2-2 0,0-2-9 16,3 0-2-16,5 0 0 0,4 0 2 15,0 0 3-15,-3 0-2 16,0 3-2-16,0 0-5 16,-3-1-2-16,-3 1 3 15,0 0 1-15,0-3-7 16,-3 0-2-16,-1 0-45 16,1-3-18-16,3 0-13 15</inkml:trace>
  <inkml:trace contextRef="#ctx0" brushRef="#br0" timeOffset="57598.9866">11631 7326 104 0,'-15'0'41'0,"30"3"-22"0,-9-3-3 0,-9 3 16 15,3-3-2-15,-3 2 2 16,6-2-12-16,0 0-4 16,0 0 2-1,6 0-11-15,0 0 3 0,3 0 3 16,3 0-3-16,0 0 2 15,3 0-5-15,2 0-2 0,1 0-2 16,-3 3-3-16,-3 0 3 16,0-1 0-16,-3-2 1 15,-3 0 2-15,-3 0-5 16,0 0-1 0,-3 0 0-16,-3 0 0 0,0 0-11 0,0 0-3 15,0 0-44 1,0-2-17-16,0 2-14 15</inkml:trace>
  <inkml:trace contextRef="#ctx0" brushRef="#br0" timeOffset="58665.247">12105 7170 116 0,'0'-10'46'0,"0"10"-24"0,0 0-4 0,0 0 20 15,0 0-10-15,-6 0-1 16,3-3-1-16,0 3 3 0,0 0-15 16,-3 0 3-16,0 0 3 0,0 0-7 15,-3 5-2-15,0 1-9 16,0-1-1-16,3 3-1 16,0 2 0-16,3 1-3 15,0 0 2-15,3-1-1 16,3-2-2-16,3 0 5 15,0-3 3-15,0-5-1 0,0 0 0 16,6-2-1 0,-3-1 1-16,-3-2-2 0,0-1-1 15,0 1 3-15,-3 0 0 16,0 0 3-16,-6-1 1 16,0 1-1-1,0 2-4-15,0 1-1 16,9 2-7-1,3 0 1-15,0 0 0 16,-1 0 3-16,1 2 1 16,0 1 1-16,-3 0 0 15,0 2 0-15,-3 3 0 16,-3 5 2-16,-3 6 1 16,-6 7 5-16,-3 6 3 15,-3 2-2-15,1-2 0 0,-1 0-5 16,3-8-1-16,3-1 1 15,3-7 0-15,0-3-7 16,3-2 0-16,0-3-17 16,3 0-6-16,0-3-31 15,0-5-12-15,6 0-38 16</inkml:trace>
  <inkml:trace contextRef="#ctx0" brushRef="#br0" timeOffset="59221.8168">12197 7395 156 0,'-6'-3'57'0,"6"3"-30"0,-3 3-18 15,3-3 16-15,-3 3-10 16,0 7-1-16,0 1-6 16,0 2 0-16,0-2-5 15,0 2-2-15,3-2 2 0,0-1 2 16,3-2 2-16,0 0 3 15,0-3 1-15,0-2 3 16,0-3 2-16,0 0-1 16,0-3 1-16,-3-2-6 15,0 0-2-15,-3-1-4 16,0 1-1-16,0 0-1 0,0 0 1 16,0 2-11-16,0 0-4 15,0 1-27-15,3 2-10 16,0 0-46-1</inkml:trace>
  <inkml:trace contextRef="#ctx0" brushRef="#br0" timeOffset="59700.8322">12253 7334 116 0,'-9'-5'46'0,"9"5"-24"0,0 0-8 15,0 0 17-15,0 0-13 16,0 5-2-16,3 1-1 16,0 1 0-16,3 7-8 15,0 4 7-15,0-2 5 16,0 0 1-16,0 0 0 0,-3-3-4 15,0-2 0-15,-3-3-7 16,0 0-1-16,0-3 0 16,0 0 0-16,0-5 4 15,0 0 3-15,0 0-2 16,0 0 0-16,0-5-7 16,0 0-2-16,0-9-2 0,3-2 1 15,0 1-2 1,3-1 2-16,0 2 0 0,3 1 3 15,3 3-5-15,3 2-3 16,0 0 1-16,2 2 2 16,1 1-2-16,0 3 0 15,-3-1-8-15,0 0-2 16,-3 1-32-16,0 2-11 16,-6 0-55-1,3 0-37-15,-3 0 61 16</inkml:trace>
  <inkml:trace contextRef="#ctx0" brushRef="#br0" timeOffset="60121.4989">12622 7308 152 0,'0'-3'57'0,"3"3"-30"0,0 0-1 16,-3 0 23-16,0 0 4 16,0 0 6-16,-3 3-18 15,-2-1-4-15,-7 4-22 0,-3 2 0 0,-3 0 1 16,3 0-6 0,0 2-1-16,3 1-7 15,6-1-2-15,3 4-2 0,3-1-2 16,9 3 0-1,3-3 3-15,3 0 0 0,0 0 1 16,-3 1 0-16,0-4 2 16,-3 1-1-16,-6-3-1 15,-3 0-2-15,-3 0 1 16,-6-3 7-16,-6 0 6 16,0-2-6-16,3-3-3 15,-3 0-9-15,3-3-1 16,0 0-30-16,3 1-11 15,0-1-26-15,6 1-9 16,0-1-28 0</inkml:trace>
  <inkml:trace contextRef="#ctx0" brushRef="#br0" timeOffset="60365.7051">12694 7353 228 0,'0'2'85'0,"3"4"-46"0,0 15-37 16,-3-5 17-16,0 0 10 15,0 2 6-15,0 1-12 16,0-1-5-16,0 1-11 16,3-3-5-16,0 2-1 0,0-2-1 15,0-5 0-15,-3-1-31 16,0-10-78-1,0-2-46-15,0-4 42 16</inkml:trace>
  <inkml:trace contextRef="#ctx0" brushRef="#br0" timeOffset="60619.0563">12685 7252 220 0,'-6'-8'85'0,"6"6"-46"0,6-1-41 0,-3 3 17 15,3 0 9-15,0 0 9 16,0 0 0-16,0 3 3 16,0-1-20-16,-6-2-3 0,0 0 1 0,0 0 3 15,-3 0 4-15,0 0-9 16,-3 0-2-16,0-2-4 16,0 2-1-16,3-3-3 15,0 3-2-15,3 0-10 16,0-3-6-16,0 3-54 15,6 0-24-15,0 3-44 16</inkml:trace>
  <inkml:trace contextRef="#ctx0" brushRef="#br0" timeOffset="66398.144">12030 5318 44 0,'3'-5'19'0,"3"7"-10"0,-3-7-2 0,-3 5 9 0,3-2 14 16,-3 2 8-16,3-3-9 15,-3 3-2-15,0 0-3 16,0 0 2-16,0 0 1 15,-3 0 1-15,0 3-15 16,-3-1 8-16,0 1 2 0,-3 2-9 16,0 3-3-16,0 0-7 15,3 3-3-15,0 2 0 16,0 0 1-16,4-2-3 16,2-1 0-16,2 1-1 15,4-3 0-15,0-3 4 16,3 3 1-16,-3-5-1 15,0-3-2-15,0-8 3 16,0 2 2-16,-3 1 2 0,-3-5 1 16,0-1 0-16,-3 0 0 15,0 3 0-15,0 0 2 16,0 1-1-16,0 1 0 16,3 1-10-16,0 2-4 15,6 1-2-15,0 2 1 16,6 0 4-16,3 2 1 15,3 6-2-15,0 0 2 16,-3 8 1-16,-4-3 0 0,-5 3 0 16,-3 3 0-1,-6 4 2-15,-9 1 1 16,4-3-1-16,-4 6-2 0,0 2 1 16,0-5-1-16,3-3-3 15,0-5 0 1,3-3-16-16,3-2-7 0,3-1-14 15,3-2-2-15,-3-8-5 16,6 3 0-16,9-8-21 16,-3-1-19-1,6 1 35-15</inkml:trace>
  <inkml:trace contextRef="#ctx0" brushRef="#br0" timeOffset="66626.1348">12173 5591 168 0,'0'21'63'0,"0"0"-34"0,0-8-23 0,0-5 15 16,3 0-2-16,0 0 1 15,3 0-3-15,0-3 0 16,3 1-9-16,0-4 6 0,0-4 3 16,3-1-1-16,-3 0 1 15,-1-10-5-15,-2 2-2 16,-6-4 2 0,-3-1-6-16,-3 2-3 15,1 4-5-15,-1 2-1 16,-3 0-20-16,3 3-10 15,0-1-27-15,3 4-10 16,3-1-27 0</inkml:trace>
  <inkml:trace contextRef="#ctx0" brushRef="#br0" timeOffset="66984.0029">12420 5501 176 0,'3'2'68'0,"3"4"-36"0,0 2-26 16,-3-3 17-16,3 3 3 16,0 0 7-16,-3 5-9 15,0-2-2-15,0-1-13 16,0-2-3-16,0 0-2 0,0-3 0 0,0 1 0 16,-3-6 2-1,0 0 3-15,3-8 2 16,0 0-3-1,0-3-3-15,-3-2 4 16,3-3 2-16,0 0-4 0,0 3 1 16,0 0-3-16,-1 2 2 15,1 1-6-15,3 2-1 16,9 2-2-16,-3 4 0 16,6 2-14-1,0 0-28-15,3 2-13 16,0 1-12-16,2 0-5 0,1-1-17 31</inkml:trace>
  <inkml:trace contextRef="#ctx0" brushRef="#br0" timeOffset="67420.1309">12846 5477 192 0,'0'-3'71'0,"0"3"-38"0,-15 0-19 16,12 0 20-16,-9 3-6 15,0 0-2-15,-3 2-12 16,-3 3-4-16,0 2-6 15,1 1-3-15,-1 2 0 0,3 6-1 16,3 7 2-16,6-2-6 16,3-3 1-16,3-5 1 15,6-3 1-15,6-5 5 16,0-3 5-16,3-5-1 16,3-10 1-16,5-6 1 0,-5 0 1 15,-3-2-3-15,-3-4 0 16,-3-1-3-1,-9-1 2-15,0-5-2 0,-3 5 2 16,-3-5-4-16,0 5-2 16,0 3 2-1,3 8 0-15,0 5 1 0,0 0 0 16,3 18-7 0,6 1 2-16,0 5 2 15,3 8 0-15,3-1 2 16,0 1-2-16,0 3-1 15,0-6 1-15,0 3 1 16,-1-3-17-16,1-5-6 16,0-3-41-16,0-3-15 15,0-10-17-15,0-2-32 16,3-9 45-16</inkml:trace>
  <inkml:trace contextRef="#ctx0" brushRef="#br0" timeOffset="67568.0914">13024 5517 252 0,'-3'-3'93'0,"3"6"-50"0,-3 2-44 15,3 0 20-15,0 3-9 16,0 8 0-16,0-3-6 16,0 6-3-16,3-3 0 15,0-3-4-15,0-3 2 0,0-2-34 16,6-10-78 0,0-12-25-1,0 1 53-15</inkml:trace>
  <inkml:trace contextRef="#ctx0" brushRef="#br0" timeOffset="67674.1676">13051 5445 236 0,'-24'-21'88'0,"21"2"-48"0,0 9-25 0,3 7 24 16,-6-5-21-1,0 3-33-15,3 8-16 16,0 5-84-16,1 2-37 16</inkml:trace>
  <inkml:trace contextRef="#ctx0" brushRef="#br0" timeOffset="68576.9476">11968 6096 176 0,'-3'-5'68'0,"3"7"-36"0,-3-4-13 16,0 2 23-16,3 2-14 15,-3 1-4-15,0 5-14 16,-6 0-4-16,3 2-4 16,0 1 1-16,6 0 2 0,3-3-2 15,3 0-2-15,0-1 0 16,0-1 1-16,0-4 1 16,3-2 1-16,-3 0-2 15,3-2-2-15,-4-4 1 0,-2-1 1 16,0-1-1-16,-3 0 2 15,0 2-2-15,0-2 2 16,0 3-4-16,0 0 0 16,3 0-4-16,3 2 1 15,3 0 0-15,0 3-1 16,3 0 4-16,-3 0 0 16,0 8 1-16,-3 0 0 15,0 5 2-15,-3 3 1 16,-3 3 5-16,-6 10 3 15,-3 0-4-15,-3 0-2 16,0 0-2-16,0-2 0 16,3-1-4-16,3-5-2 15,0-5-23-15,6-5-7 16,0-3-15-16,6-3-5 16,3-5-9-16,0 0-36 15,0-3 20 1</inkml:trace>
  <inkml:trace contextRef="#ctx0" brushRef="#br0" timeOffset="68798.9655">12090 6390 180 0,'12'5'68'0,"-9"0"-36"0,0 6-22 16,5-6 20-16,-2 0-1 15,3 3 3-15,0-2-4 16,0-1-3-16,0-2-13 16,3-1-1-16,0-2 0 0,-3-2-2 15,0-1 2-15,-3-2-4 16,-3-1 1-16,-3-2-3 15,0 1 2-15,-3-1-6 16,-3 2-1-16,0 1-7 0,0 0-3 16,0-1-16-16,0 4-9 15,3-1-30-15,0 0-11 16,3 3-26 0</inkml:trace>
  <inkml:trace contextRef="#ctx0" brushRef="#br0" timeOffset="69488.9669">12426 6276 224 0,'-3'-3'85'0,"6"3"-46"0,-3 3-21 0,3 2 23 0,0 1-4 16,0-1 3-16,0 0-16 15,3 3-4-15,0 5-12 16,0 0-3-16,0 3 1 0,0 0-3 16,-3-3-2-16,0-2 2 15,0 0 0-15,-3-3 1 16,0-3 0-16,0 0 0 16,0-5 2-16,0 0 3 15,-3-2 5-15,0-4-8 0,3-4-3 16,0-4-2-16,0 1-1 15,0 0-3 1,3 0 0-16,0-3-1 16,3 0 3-16,3 5 0 15,8-2 1-15,-2 11-18 0,3-1-8 16,0 0-13-16,3 3-3 16,3 6-16-16,-1-9-5 15,1 8-6-15,0-7 0 16,-3-1 11-1,3 0 17-15,-6 1 37 16,-4 2 54-16,-8 0 26 16,-3 0-5-16,-3 0-5 15,-3 5-18-15,-3-2-5 16,-2 2-24-16,-4 0 4 0,0 0 4 16,0 1-15-16,3-1-4 15,3 0-10-15,3 1-1 0,3 1 1 16,6 4 3-16,3 0-2 15,3 2-2-15,0-3 2 16,-3 1 2-16,-1 0 2 16,-5-3 1-16,-3 0 2 15,-3-1 1-15,1-1 3 16,-7-1 1-16,0-2-5 16,-3-3-4-16,0-3-4 15,3 0-1-15,0 1-31 16,3-4-15-16,3 1-33 15,6 0-13-15,3-3-20 16</inkml:trace>
  <inkml:trace contextRef="#ctx0" brushRef="#br0" timeOffset="69672.198">12905 6355 240 0,'0'6'90'0,"3"2"-48"0,0 2-31 0,0-2 21 16,0 0-8-16,-3 3 0 15,0-1-9-15,0 1-4 16,0-3-6-16,0-3-6 0,3 0 0 16,-3-5-41-16,0 0-19 15,3-2-46 1,3-6-36-16,-3-6 61 16</inkml:trace>
  <inkml:trace contextRef="#ctx0" brushRef="#br0" timeOffset="69792.218">12920 6165 284 0,'-3'2'107'0,"6"-4"-58"0,0-1-62 16,-3 3 17-16,0 0-44 15,6 0-15-15,0 0-52 16,0 0-21-16</inkml:trace>
  <inkml:trace contextRef="#ctx0" brushRef="#br0" timeOffset="71533.6311">4107 5845 52 0,'0'-16'19'0,"3"13"-10"0,-3 0-11 16,0-4 65-16,0 1-13 15,-3 1-1-15,0 0-3 16,-3 2-16-16,-3 0-3 15,0 9-16-15,-3-1-4 0,0 8-3 0,3 0-2 16,0 1-2 0,3-1-2-16,3 0-1 0,6 3 2 15,3-5 0-15,3-3 1 16,0-3 2-16,3-3 1 16,-3-2 1-16,0-2-2 15,-3-1 1-15,0-2 7 16,-3 0 5-16,-3-1-5 15,0-2-3-15,0-5 2 16,0 5 2-16,0 0-11 16,3 3-2-16,3 0-4 0,-1 7-1 15,7 1 1 1,3 2 4-16,-3 3 1 16,0 3 3-16,-3 7-1 0,-9 3 2 15,-9 3-2-15,0 5-1 16,-3 8 3-16,3-7 0 15,0-4-4-15,0-5-1 16,3-2-28-16,1-6-12 16,2-3-32-1,3-2-46-15,3-2 31 16</inkml:trace>
  <inkml:trace contextRef="#ctx0" brushRef="#br0" timeOffset="71763.8201">4202 6173 144 0,'0'16'55'0,"6"-8"-30"0,3-1-12 0,-3-4 17 16,3 0-4-16,-1-3-1 0,4 0 0 15,0-3 1-15,0-2-14 16,-3-3-5-16,-3 0-2 0,0-3 3 16,-6 1 3-16,0 2-4 15,-6-3 1-15,-3 3-5 16,-3 0-2-16,0 0-16 15,-6 3-5-15,4 5-39 16,2 0-14-16</inkml:trace>
  <inkml:trace contextRef="#ctx0" brushRef="#br0" timeOffset="72058.5156">4374 6014 176 0,'0'5'68'0,"12"16"-36"0,0 11-31 0,-6-19 14 16,0-2-8-16,-3 2 1 16,0-2 15-16,-3-3 9 15,0 2-16-15,0-2 3 0,0-2 1 16,0-4-9-16,0-2-1 16,-3 0 3-16,-3-2 3 15,0-6-2-15,3-8 0 16,0-5-8-16,6-1-4 15,0 4-1-15,0 2-1 16,3 0-5-16,0 3 1 16,3 2-14-16,3 3-5 15,3 3-21-15,3 0-8 0,3 2-29 16,-4 1-43 0,7 2 36-16</inkml:trace>
  <inkml:trace contextRef="#ctx0" brushRef="#br0" timeOffset="72596.3453">4782 5993 196 0,'-9'-8'74'0,"9"8"-40"0,-6-5-13 0,3 5 22 16,-3 0 1-16,-3 0 3 16,-2 2-28-16,-1 4-11 15,-3 4-6-15,-3 14-7 0,3 0 1 16,6 2 2-16,6-2 1 15,3-3 1-15,6-5 0 16,3 0 0-16,0-8 0 16,0-5 0-16,3-6 0 15,0-5 2-15,-3-11 1 0,-3-2 1 16,0-3 0-16,-4-5-2 16,-2 0 1-1,-2 0-4-15,-1 0 0 0,0 0 1 16,-3 5 2-16,0 6-1 15,3 4-1-15,3 9-4 16,-3 13 0-16,3 5 0 16,3 8-1-16,0 16 4 15,3 0 2-15,3 1-2 16,-1-7 0-16,-2-2 1 0,3-5 0 16,6-3-25-1,-3-5-10-15,6-5-26 0,-3-6-12 16,0-2-23-1</inkml:trace>
  <inkml:trace contextRef="#ctx0" brushRef="#br0" timeOffset="72720.2866">4964 6144 160 0,'0'16'60'0,"6"-6"-32"0,-3 3-33 0,0-7 12 15,0-1-30-15,0 0-10 16,-3-5-29-16,3-2-12 15</inkml:trace>
  <inkml:trace contextRef="#ctx0" brushRef="#br0" timeOffset="72854.3632">4904 5884 220 0,'-18'-8'82'0,"18"11"-44"0,3-3-71 15,-3 0 3-15,6 8-54 16,0-3-19-16,3 3 52 15,0 0 24-15</inkml:trace>
  <inkml:trace contextRef="#ctx0" brushRef="#br0" timeOffset="73499.0826">5375 6125 204 0,'0'3'77'0,"0"2"-42"0,0 16-39 15,0-10 13-15,-3 2 12 0,0 8 9 16,-3 3-2-16,-3-3 0 16,-3-2-15-16,-6-3-3 0,6-3-3 15,3-3-6-15,0-2-2 16,0-2-38-16,3-4-14 15,0-2-52 1,3-8-32-16,3-8 63 0</inkml:trace>
  <inkml:trace contextRef="#ctx0" brushRef="#br0" timeOffset="74014.9784">5625 5805 192 0,'-18'-19'71'0,"15"17"-38"0,-6 4-19 15,-3-2 20-15,3 8-11 16,-6 6-3-16,3-1-7 15,0 0-1-15,3-2-7 16,3-1-3-16,3 1-1 0,9-3-1 16,6-3 0-16,-3 3 0 15,3-5 2-15,0-3-1 0,-3 0-1 16,0-3 3-16,0 0 0 16,0-2-1-16,-3 0 1 15,-3 2 0-15,0-5 1 16,0 6-2-16,-3-1-2 15,0 3-4-15,6 0 0 16,0 3 0-16,2-1 2 16,-2 3-1-16,3 1-1 15,-3 4 3-15,0 1 2 16,-3 5 2-16,-3 2 3 16,-3 6-3-16,-3-3 0 0,3 6-3 15,-3 2-1-15,0-3-1 16,3-2-2-16,0-5-33 15,0-3-15-15,3-3-26 16,0-5-40 0,3 0 34-16</inkml:trace>
  <inkml:trace contextRef="#ctx0" brushRef="#br0" timeOffset="74239.2076">5657 6181 192 0,'0'10'71'0,"9"-2"-38"0,-3-3-23 16,0 1 17-16,0-1 0 15,6-2 3-15,0-3-3 16,3 0-2-16,-3-3-13 0,0 0-1 0,-3-2 2 16,-1-3-3-16,-2 0 0 15,-3 0 0-15,-3 0 1 16,-6-2-3-16,-5-1-3 16,-1 3-2-16,-3 0-3 15,3 6-19-15,0-4-10 16,3 6-29-16,0 3-11 15,3 0-48 1</inkml:trace>
  <inkml:trace contextRef="#ctx0" brushRef="#br0" timeOffset="74851.1225">5922 6107 228 0,'3'-3'88'0,"-3"6"-48"0,6 5-51 0,-3-3 11 0,3 0 3 16,-3 3 7-16,6 0 13 16,-6 0 6-16,-3 0-15 15,0 0-1-15,0-3 0 0,0 0-7 16,0-5-3-16,0 0 2 16,0 0 1-16,0 0 6 15,0-2 3-15,0-4 0 16,-3-1 1-16,0-9-4 0,0 0-2 15,3 3-4-15,0-9-4 32,3 6-3-32,3 3-2 15,3 0-1-15,3 2-6 0,3 4-2 16,-3-1-26-16,2 2-13 16,1 1-11-16,3 0-4 15,0-1-2 1,0 4-11-16,-3-1 33 15,3 0 31-15,0 1 19 16,-4-1 45-16,-2 1 18 16,-3-1 7-16,-3 3 27 15,-9 0-33 1,-3 3-36-16,0-1-18 0,0 3-9 16,0 1-6-16,3 4 1 15,3 1-2-15,3 7-2 0,9 4 0 16,0-4 3-16,0 1 0 15,-3-3 3-15,0-1 1 16,-9-1 1-16,-3-4 0 16,-6-2 0-16,0 0 0 15,-3-3 0-15,-3-2-5 16,-2-3-1-16,2 0-17 16,3-3-7-16,0-2-25 15,3 0-7-15,3 0-54 16,6-3-29-1,3 0 70-15</inkml:trace>
  <inkml:trace contextRef="#ctx0" brushRef="#br0" timeOffset="74984.6203">6253 6125 212 0,'3'11'79'0,"0"-1"-42"0,0 6-30 0,0-8 18 16,0 3-15-16,-3 2-3 15,0 3-5-15,0-3-2 16,0-2 1-1,0-3-39-15,0-1-14 0</inkml:trace>
  <inkml:trace contextRef="#ctx0" brushRef="#br0" timeOffset="75136.5545">6265 5884 280 0,'-9'-8'104'0,"9"8"-56"0,0 0-63 0,0 0 16 0,0 0-7 15,6 3 3-15,0 2-64 16,-1-2-27-16,4 2 1 16,0-13 2-16</inkml:trace>
  <inkml:trace contextRef="#ctx0" brushRef="#br0" timeOffset="87160.4523">4940 8975 132 0,'-6'-6'49'0,"6"-9"-26"0,0 7-27 15,-3 0 52-15,0 0-11 16,0 2-1-16,-3 1-5 16,0 0-18-16,-3 10 1 0,0 0 2 15,-12 9-6-15,4 4-3 16,-1 6-4-16,0 5 0 16,3 13-2-16,3 3-1 0,6-5-2 15,6 0 1-15,3-6-1 16,12-5-2-16,0-8 3 15,3-5 2-15,6-8 0 16,2-8 2-16,1-10 2 16,0-17 2-16,-3 1-1 15,-6-1 1-15,-3-2 2 16,-7 0 2-16,-5 0 1 16,-6 0 2-16,-5 8-1 15,-4 2 2-15,0-2-10 16,0 10-3-16,0 3-2 15,0 3 0-15,0 3-18 16,3-1-8-16,3 3-19 0,3 3-8 16,6 2-11-16,3 0-3 15,3 0-18 1</inkml:trace>
  <inkml:trace contextRef="#ctx0" brushRef="#br0" timeOffset="87403.8175">5238 9062 192 0,'-9'11'71'0,"6"-3"-38"0,-6 10-32 0,6-5 16 16,-3 0-2-16,-3 9 0 15,0-1-5-15,0-5-2 16,3 2-4-16,0-5-9 0,3 1-2 0,0-4-32 16,3-2-14-1,0-3-33-15</inkml:trace>
  <inkml:trace contextRef="#ctx0" brushRef="#br0" timeOffset="87633.9781">5130 9051 208 0,'-3'-2'77'0,"6"2"-42"0,-3 0-41 16,0 0 14-16,3 5 4 15,3 3 7-15,0 3 3 16,3 2 4-16,0 8-14 0,3 3-2 0,0 0-3 16,0-3-6-1,0 0-2-15,0-5 0 0,3-3 2 16,-3-2-22-16,-4-3-11 15,1-1-25-15,-3-1-10 16,0-4-19 0</inkml:trace>
  <inkml:trace contextRef="#ctx0" brushRef="#br0" timeOffset="88047.8879">5416 8967 184 0,'-6'0'71'16,"6"0"-38"-16,0 2-36 0,0 4 11 0,0-1 7 15,-3 3 5-15,0 2-4 16,-3 4 1-16,0 2-10 16,0-1-4-16,1-1 0 0,-1-1-2 15,3-2-1-15,0-1 1 0,0 1 1 16,3-6-3 0,0 0-2-16,0-5 2 15,6 3 0-15,3-3-2 0,2 0 2 16,4-3-1-16,3-2-2 15,6 0 5-15,3 2 1 16,-3 0 0-16,-7-2-2 16,1 5-10-16,-6 0-6 15,-3 0-23-15,0 0-8 16,-3 0-35 0</inkml:trace>
  <inkml:trace contextRef="#ctx0" brushRef="#br0" timeOffset="88348.5646">5526 8998 160 0,'-3'8'60'0,"6"3"-32"0,-3 8-13 16,-3-9 20-16,6 6-10 0,-3 3-5 16,0 15-5-1,0 0-2-15,-3 1-7 16,0-4-4-16,0 4 1 0,6-9-2 16,-6 3-1-16,6-7-2 15,0-7-1-15,0 1-38 16,0-5-15-16</inkml:trace>
  <inkml:trace contextRef="#ctx0" brushRef="#br0" timeOffset="88767.3146">5702 9054 116 0,'-9'-5'44'15,"9"5"-24"-15,-3 2-10 0,0 1 12 16,0 2 3-16,-3 3 2 0,-3 6-8 16,3 15-4-16,0-3-8 15,0 1-1-15,3 2 4 0,3-3-8 16,3-2-1-16,3 0-1 15,3-6 0-15,3-2 0 16,3-8 2-16,3-8 5 16,0-5 4-16,0-6-2 15,-3-2 0-15,-1-8-3 16,-2-6-1-16,-6 1-1 16,-3 2 2-16,-3 0 1 0,-3 3 1 15,0 3-2 1,-6-1 1-16,-3 3-9 0,1 6 0 15,-1 2-20-15,0 2-6 16,3 4-20-16,3 2-10 16,3 0-27-1</inkml:trace>
  <inkml:trace contextRef="#ctx0" brushRef="#br0" timeOffset="89112.8856">5895 9004 156 0,'-11'5'60'0,"5"3"-32"0,-3 11-33 0,9-9 12 15,-3 6-6-15,0 0 2 16,3 16 15-16,0-3 11 0,3-3-15 16,3-5-1-16,3 1-1 0,2-7-5 15,7-1-2-15,6-9 6 16,0-2 3-16,0-9-1 15,0-7 2-15,-4-5-2 16,-2-4 0-16,-3 1-1 16,-6-3 2-16,-6 1-1 15,-6-4 2-15,-3 3-6 16,-15 6-1-16,0 2-4 16,1 3-1-16,-1 5-14 0,0 2-6 15,3 4-29-15,3 2-10 16,3 2-28-1,6 1-46 1,6-3 38-16</inkml:trace>
  <inkml:trace contextRef="#ctx0" brushRef="#br0" timeOffset="89490.7007">6154 8906 204 0,'0'0'77'0,"3"13"-42"0,0-5-39 0,3-3 15 0,0 6 9 16,0 0 10-16,-3-1-3 15,-6 3-1-15,0 1-14 16,6-1-5-16,-6-3-1 0,6 1-8 16,0-3-3-16,6 0 5 15,0-3 1-15,3 0 1 16,3 1-2-16,0-1-2 15,0 3 1-15,-1 0 1 16,-2 2 0-16,0 4 4 16,-6 2 2-16,-6 5 11 15,-3 0 6-15,-3 0-6 16,-3-2-2-16,0-4-8 16,1-1-5-16,-4-6-10 15,-9 0-5-15,0-3-24 16,3-3-9-16,0-4-29 0,0-1-12 15,4-15-9 1</inkml:trace>
  <inkml:trace contextRef="#ctx0" brushRef="#br0" timeOffset="89683.5465">6113 8943 244 0,'0'-3'90'0,"6"3"-48"0,3-2-49 0,-3 2 16 16,8-6 1-16,4 1 3 16,0 0-11-16,3-1-3 0,6 1 0 15,-3 0 0-15,-1 2 3 16,1 1-52-16,-3 2-21 0,3 0-26 16</inkml:trace>
  <inkml:trace contextRef="#ctx0" brushRef="#br0" timeOffset="90058.3056">6568 8943 160 0,'-6'0'60'0,"6"3"-32"0,-3 10-28 0,0-5 13 15,-3 2 8 1,0 6 9-16,-6 8 5 15,-5 2 3-15,-1 12-21 16,0 1-3-16,6-7 0 0,9 2-10 0,6-7-2 16,3-3-4-16,3-6 0 15,6-5 2-15,3-5 2 16,-1-5 1-16,1-3 3 16,0-5-3-16,0-1 0 15,-3-2 5-15,-3 0 3 16,-3-7 0-16,-9 1 1 15,-6-4-4-15,-3-1 0 16,-3 3-5-16,-6 3-2 0,-6 3-7 16,-5 2-1-16,2 2-19 15,6 4-8-15,3 2-26 16,3 0-12-16</inkml:trace>
  <inkml:trace contextRef="#ctx0" brushRef="#br0" timeOffset="93902.9104">6899 8946 96 0,'0'-3'35'0,"3"3"-18"0,-3 0-2 0,0 0 15 0,0 0 1 15,0 0 4-15,5 0-4 16,-5 0-1-16,0 0-17 16,-2-3 3-16,-4 1 4 0,0-6-5 15,0 2 2-15,-3 1-6 16,-3 2 1-16,-3 6-5 15,-3 2-2-15,-3 6-2 16,0 0 0-16,4-1-4 16,2 3 0-16,3 3-4 15,6 0-1-15,3 0 0 16,6-3 4-16,6 0 1 16,3-5 1-16,3-2 2 0,-1-6 1 15,1-3-1-15,0-2 1 16,0-3-2-16,0-3 2 15,-3 1-2-15,-3-1-1 16,-3 3 3-16,-6 3 2 16,0 0 0-16,0-1 2 15,0 4-4-15,0 2 0 16,0 2-1-16,0 6 1 16,3 8-2-16,3 5 2 15,0 3 4-15,-3 10 6 16,0 3-5-16,3-2 0 0,-1-6-4 15,1-3-1-15,0-4-1 16,0-7 1-16,0-1-35 16,-3-6-16-1,3-3-85-15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24T20:57:42.3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10777 8702 124 0,'-3'-21'46'0,"0"21"-24"0,-12-3-6 15,6 3 16-15,-3 0-6 16,-3 3-3-16,-2 5-7 16,-4 8-2-16,-9 5-8 15,-3 5 0-15,1 6 1 0,-4 8-1 16,6 0-1-16,9 2-6 15,9 3 1-15,12 2-2 16,12 4 0-16,12-9 2 16,6 0 0-16,3-7-18 15,2-6-8-15,4-5-63 16</inkml:trace>
  <inkml:trace contextRef="#ctx0" brushRef="#br0" timeOffset="380.3832">11012 8837 176 0,'-18'-8'68'16,"18"6"-36"-16,-12 2-22 0,9 0 20 16,-3-3-5-16,-2 0 3 0,-4 6-14 15,-3 2-5-15,-9 6-6 16,0 5-3-16,0 10 1 0,-2 1-4 16,5-1 2-16,3 3-1 15,9 3 0-15,6 0 0 16,9 7-2-16,6 1 0 15,9-8 0-15,2-6 3 16,7-2 2-16,6-11-2 16,3-2 0-16,-4-9-43 15,1-4-18-15,3-19-29 16</inkml:trace>
  <inkml:trace contextRef="#ctx0" brushRef="#br0" timeOffset="823.2034">11232 8864 196 0,'-9'-3'74'0,"1"6"-40"0,14-1-44 0,-4 3 9 16,1 3 2-16,0 11 4 16,-3 2 6-16,3 6 6 15,0 4-9-15,0 4-2 0,0 7-2 0,0-5-2 16,0-3-2-1,0-4 5-15,0-9 4 0,0-5-5 16,0-6-2-16,-3-4-19 16,0-14-6-16,-3-11-13 15,0-5-5-15,0-5 17 16,0 0 11-16,0-5 15 16,3-3 7-16,0 2 11 15,3 6 5-15,6 0 0 16,6 3 0-16,6 2-6 15,3 5-1-15,6 6-6 16,2 5 0-16,-2 11-1 16,-3 5 3-16,-9 2 2 15,-6 6-1-15,-12 3 4 0,-6 2 0 16,-6 0-4-16,-6 0-1 16,-6-2-11-16,-3-4-1 15,3-1-20-15,4-4-8 16,2-2-35-16,3-2-16 15,6-6-32 1</inkml:trace>
  <inkml:trace contextRef="#ctx0" brushRef="#br0" timeOffset="1217.0956">11593 8834 184 0,'-3'3'68'0,"3"2"-36"0,0 14-37 0,0-9 10 0,0 9 6 16,0 2 5 0,0 6 0-16,0 2 3 15,3 2-10-15,3-1-5 0,5 1-1 0,4-7-2 16,0 0 2-16,3-8 2 16,3-14 4-16,3-4-2 15,5-9 1-15,-5-10-5 16,-3 0 0-16,-3-8-1 15,-3-6-2-15,-3 4 1 16,-3 2-1-16,-3 5 6 0,-3 8 6 16,-3 5 5-16,0 3 2 15,0 8-13 1,-3 8-3-16,3 6-4 0,3 1-3 16,3 7 3-16,0 1 0 15,2 1 1-15,4 0 2 16,3 0-3-16,0-6 0 15,0-4-45-15,0-6-20 16,6-8-48 0</inkml:trace>
  <inkml:trace contextRef="#ctx0" brushRef="#br0" timeOffset="1445.5184">12099 8678 204 0,'23'-5'77'0,"-17"10"-42"0,6 6-39 16,-3 2 15 0,0 11 18-16,6 8 13 0,0 10-4 15,-3 0 0 1,-6 6-21-16,-3 2 1 0,-6 1 0 0,-6 1-6 16,-6 1 1-16,-12-8-8 15,-6-5-3-15,1-8-74 16,-10-8-31-16,-9-11-31 15</inkml:trace>
  <inkml:trace contextRef="#ctx0" brushRef="#br0" timeOffset="18850.6011">20674 8617 136 0,'0'-13'52'0,"6"11"-28"0,-3-1-15 15,-3 3 14-15,6 5 2 16,6 6 2-16,6 5-3 15,-3 21-1-15,-1 5-12 16,1 0-2-16,-3 6 1 0,0-6-4 16,-3-5 2-16,0-5-3 15,0-5 0-15,-3-6 5 16,0-5 6-16,0-8-2 0,3-6 0 16,3-4-6-16,0-4 0 15,2-7-7-15,4 0-1 16,-3-3 0-16,3 0 0 15,3 3-9-15,-3 0-2 16,-3-1-34-16,0 1-13 16,-1 0-52-1</inkml:trace>
  <inkml:trace contextRef="#ctx0" brushRef="#br0" timeOffset="19273.7433">20999 8853 228 0,'-45'0'88'0,"36"-3"-48"0,3 1-49 16,3 2 14-16,0-3 4 16,0-2 3-16,3-3-3 15,3-11-1-15,3-7-4 16,9-9 2-16,6-10 0 0,8-10 0 15,10-14-1-15,15-10-3 16,11-9-2-16,16-4 1 16,11-3-1-16,12-9 0 15,18 9 2-15,12 10-1 16,0 11-1-16,12 11 1 0,-3 13 1 16,-9 13-3-16,-12 7 0 15,-6 9 3-15,-18 11 3 16,-18 4 2-16,-11 4 1 15,-19-1 7-15,-8 3 4 16,-12 0-7-16,-3 0-2 16,-12 0-2-16,2 0 0 15,-5 0-13-15,-3 0-4 16,-6-3-62-16,-3-23-98 31</inkml:trace>
  <inkml:trace contextRef="#ctx0" brushRef="#br0" timeOffset="20187.0406">23183 7554 160 0,'-6'0'63'0,"3"0"-34"0,3 5-14 0,0 3 20 16,3 0-6-16,3 3 0 15,0-3-12-15,3-1-3 16,3 1-8-16,3-2-4 0,3-4-1 16,0-2 3-16,-3 0 5 15,2-2-3-15,-5-4-1 16,3-4-2-16,-9-1 0 0,3 1 0 16,-3-1 1-1,-6 1-7-15,-6 2 0 16,-6 0 1-16,-6 5 3 15,3 3-2-15,-5 3 0 16,-1 7-1-16,-3 6-2 16,9-3 3-16,3 1 2 0,3-4 2 15,3 3 1-15,12 1-2 16,0 1-2-16,3-1 1 16,9-1 1-16,0 0-1 15,3-5-1-15,3-3-39 16,-4-5-16-16,10-2-55 15</inkml:trace>
  <inkml:trace contextRef="#ctx0" brushRef="#br0" timeOffset="20519.3538">23427 7551 176 0,'-6'6'68'0,"9"12"-36"0,0 3-24 0,-3-13 18 16,9 3 5 0,0 2 3-16,3 0-14 0,0 0-6 15,-3 1-9-15,0-4-4 0,0 1 2 16,0-6 0-16,3-2 3 16,-3-3 6-16,0-6 2 15,-1-1-1-15,1-4 2 0,-3-5-8 16,3-5-2-1,-3 0-3-15,0 2-2 16,-6 3-2-16,6 3 1 16,-6 3-21-16,3 2-8 15,-3 2-23-15,9 4-6 0,-3-1-20 16,0 3-34 0,6 0 35-16</inkml:trace>
  <inkml:trace contextRef="#ctx0" brushRef="#br0" timeOffset="20819.3482">23671 7596 156 0,'6'3'57'0,"-3"7"-30"0,3-2-16 16,-3-5 15-16,9-3-3 16,-3 0-2-16,3-3-7 15,3-5-1-15,-3 0-8 16,0 1-1-16,0-4 0 0,-3 0 0 16,-3 3 0-16,-3-2-2 0,2 2 1 15,-5 0-2-15,-5 0-1 16,-4 3-2-1,-6 2-1-15,0 6-1 16,0 2 0-16,0 3 0 0,0 5 3 16,3 3 4-16,3 0 6 15,3 0 6-15,3 0 3 16,3 0-16-16,3-1-5 16,6 1 0-16,3-2 1 15,6-4-7-15,0-2-4 0,3-5-37 16,-3-3-18-16,2-3-19 15</inkml:trace>
  <inkml:trace contextRef="#ctx0" brushRef="#br0" timeOffset="21119.1535">23862 7580 164 0,'0'11'63'0,"0"-8"-34"0,-3 2-32 15,3 0 13-15,3 3 13 16,-3 3 7-16,0-1-2 15,0 1-2-15,0-1-14 16,0 1-5-16,0-3-3 0,0 0 4 16,0-3 5-16,0-2 4 15,0-3 2-15,0 0 1 16,0-3 0-16,0-2-7 16,0-3 0-16,6 0-8 15,0 0-1-15,0-3-4 0,-3 6-3 16,12-3-1-16,-9 3 3 15,9 0-7-15,-4 2-2 16,1 0-32-16,-3 1-15 16,-6-1-54-1,6 3-37-15,0 0 64 16</inkml:trace>
  <inkml:trace contextRef="#ctx0" brushRef="#br0" timeOffset="21283.5185">23993 7596 192 0,'0'0'71'0,"3"3"-38"0,0 10-43 15,3-8 11 1,-6 3 12-16,9 0 11 16,-3 0-6-16,0 3-2 15,0-3-9-15,3 0-5 0,0 0 1 0,-4 0-4 16,4-3-2-16,3-3-42 16,-3-2-18-16,0-2-25 15</inkml:trace>
  <inkml:trace contextRef="#ctx0" brushRef="#br0" timeOffset="21465.6078">24142 7609 184 0,'-6'16'71'0,"3"-10"-38"0,-6 7-21 16,0-3 19-16,0 6-1 16,0 8 4-16,-3 3-14 15,0 7-6-15,0 0-9 16,3-2-2-16,4-5 1 0,2-4-9 15,3-4-4-15,3-6-42 16,2-5-16-16,4-5-37 16</inkml:trace>
  <inkml:trace contextRef="#ctx0" brushRef="#br0" timeOffset="21705.6068">24314 7289 192 0,'3'3'74'0,"-3"8"-40"0,6 12-35 0,-6-2 12 16,0 9 12-16,-6 4 10 16,6 6-11-16,-3 2-4 0,-3-2-11 15,3-1-5-15,-2 1 1 0,2-6-2 16,0-4-1-16,-3-4-26 15,6-2-10-15</inkml:trace>
  <inkml:trace contextRef="#ctx0" brushRef="#br0" timeOffset="21901.3424">24213 7514 228 0,'9'-8'88'0,"3"6"-48"0,9-1-49 0,-12 3 14 16,3 0-7-16,0 0-2 15,8 0 0-15,-2 3 3 16,3-3-53-16,-3 0-23 16,-3 0-1-16,6 0 1 15</inkml:trace>
  <inkml:trace contextRef="#ctx0" brushRef="#br0" timeOffset="22273.683">24436 7347 148 0,'-8'8'55'0,"8"40"-30"0,0-6-14 0,0-23 15 0,0 2 14 15,-3 11 7-15,-3-3-11 16,-3-3-7-16,9 1-16 15,-3-3-6-15,0-3-1 0,0-5-1 16,3-3 0-16,6-5 1 16,-3-5-5-1,6-6-1-15,-3-5-7 16,0-5 0-16,2-6 1 16,7-2 1-16,0 2-2 0,-3 6 2 15,6 3 3 1,-6 2 1-16,-3 5 1 0,3 11 0 15,3 3 6-15,-6 2 6 16,-4 3-2-16,1 0 0 16,-3 2-6-16,-3 1-1 15,0-3-1-15,0-1 1 16,0-4-35-16,6 2-16 16,-3-5-72-1</inkml:trace>
  <inkml:trace contextRef="#ctx0" brushRef="#br0" timeOffset="22455.7186">24689 7636 240 0,'-5'5'90'0,"10"3"-48"0,-5 3-51 16,0-6 14-16,0 3-1 15,-5 0 2-15,5 0-5 16,0-3 0-1,0 0-67-15,0 1-68 16,0-1 32-16</inkml:trace>
  <inkml:trace contextRef="#ctx0" brushRef="#br0" timeOffset="22606.3207">24654 7522 260 0,'-12'-5'96'0,"18"2"-52"0,-6 1-51 16,6 2-19-16,0 0-14 16,-3 2-61-16,6 1-25 15</inkml:trace>
  <inkml:trace contextRef="#ctx0" brushRef="#br0" timeOffset="22936.3278">24770 7646 200 0,'-6'11'77'0,"6"0"-42"0,0 2-30 0,0-8 19 0,0 0 7 16,0 1 5-1,0-1-14-15,0-5-8 16,0 0-8-16,0 0-3 0,9-5 5 16,-9-3 0-16,6-3-4 15,0 1-2-15,9-4-4 16,-1-4 1-16,7 2-1 15,-6 5-2-15,0 9 3 16,3-1 0-16,-6 6 1 16,0 2 0-16,3 3 4 15,-6 3 5-15,-6 2-5 16,0 3 0-16,-3 0-2 16,0-3 1-16,0 0-15 15,0 0-7-15,0 0-43 16,5-5-20-16,-2 0-26 15</inkml:trace>
  <inkml:trace contextRef="#ctx0" brushRef="#br0" timeOffset="23354.4789">25148 7631 208 0,'-3'-11'79'0,"-3"11"-42"0,6-3-43 16,-9 6 60-16,-3 0-25 15,3 2-7-15,-3 0-6 16,-3 3-10-16,0 3-4 0,7-1 1 16,5 4-2-16,0-1 2 15,3 0-2-15,0-2-1 16,3-1 1-16,0-5 1 0,5-2 1 16,1-3 1-16,-3 0 0 15,0-3 0-15,3-2 0 16,0-3 0-16,0 3-2 15,-6 2 1-15,6 1-9 16,-6 2 4 0,6 8 0-16,-3 7-5 15,3 7 0-15,-3 9 3 16,0 6 2-16,-6 0 13 16,0 1 5-16,-6-4 16 15,-9-2 7-15,-12-3-12 16,-6-3-5-16,-5-5-16 15,-4-5-3-15,0-5-36 16,4-3-15-16,-1-6-84 16,9-4-63-16,-3-11 75 15</inkml:trace>
  <inkml:trace contextRef="#ctx0" brushRef="#br0" timeOffset="24064.8245">23570 8133 208 0,'-12'0'79'0,"12"3"-42"0,6 0-43 0,-3-1 12 16,3 4 0-16,0-1 6 15,9 0 0-15,0 0 1 16,0-2-7-16,0-3-2 0,6-3 2 16,5-5 1-16,-5 1 1 15,-3-4-4-15,-6 0-3 16,-3 1 0-16,-9 2-1 0,-6-3-3 16,-3 6 2-16,-6 0 1 15,-3 2 0-15,-3 3 4 16,-2 3 2-16,-1 2 0 15,9 3 1-15,0 0-2 16,3 5 0-16,3 3 5 16,9 0 4-16,9 0-1 15,6 2 2-15,9-2-6 16,6 0-3-16,-1-5-3 16,4-4 0-16,-3-4-18 15,-3-6-4-15,-4-2-57 16,1-3-23-16,-6-5-9 15</inkml:trace>
  <inkml:trace contextRef="#ctx0" brushRef="#br0" timeOffset="24272.8227">23829 7871 188 0,'0'0'71'0,"3"3"-38"0,-3 10-28 0,6-2 19 15,-3 5 5-15,3 10 6 16,0 3-12-16,0 6-5 16,-3 4-11-16,6 1-3 0,-3-3 0 15,0 5-2-15,9-2-2 16,-9-8-30-16,12-8-13 0,-7-6-71 16</inkml:trace>
  <inkml:trace contextRef="#ctx0" brushRef="#br0" timeOffset="24600.8233">24177 8117 248 0,'0'-13'93'0,"-5"13"-50"0,-1-2-37 16,6 2 22-16,-9 0 3 15,3 0 3-15,-9 2-10 16,6 3-4-16,-3 1-11 15,0-1-8-15,6 3-4 0,3 0-3 0,6 3 1 16,6 2 3 0,0 5 1-16,6-2-2 15,-9-3 2-15,6 6 5 16,-6-3 2-16,-3 2 4 0,-6-2 1 16,-3-3 1-16,-6-2 2 15,6-3-5-15,-9-11-3 16,6 1-17-16,-3-6-7 15,3-3-35-15,3 3-14 16,6-2-18-16,6-4-7 16,6 1-3-1</inkml:trace>
  <inkml:trace contextRef="#ctx0" brushRef="#br0" timeOffset="24916.382">24267 8154 244 0,'12'6'90'0,"-3"-1"-48"0,8 0-38 0,-8 3 21 15,6-2-5-15,3-4 3 16,-6 1-9-16,6-3-3 0,-6 0-6 16,6-3 1-16,-6-2 3 15,-3-6-3-15,-1 1-1 0,-5-1-2 16,-3 1-3-16,0-1-4 16,-14-5-2-16,-4 6-2 15,-3 2 2-15,0 2 4 16,0 4 3-16,0 4-2 15,6 4 0-15,-5 4 12 16,11 9 7-16,9 5 2 0,0-1 0 16,15 12-6-16,8-6-1 15,-2-3-6-15,15-2 1 16,0-8-16-16,8-3-5 16,7-7-101-1,0-6-44-15,-10-14 34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24T20:58:55.5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3386 14653 140 0,'0'-8'52'0,"3"2"-28"0,0 4-2 0,-3 2 23 16,0 0-10-16,0 0-2 15,3 5-13-15,3 6-2 16,-3 7-11-16,0 6 0 0,-3 8 3 16,-3 5 0-16,0 2 2 0,0 6-2 15,-3 0-1-15,0-2-5 16,3-4-1-16,0-7-1 16,0-5-2-16,3-6 3 15,0 0 0 1,0-8-1-16,3 0 1 0,3-5 2 15,0-2 4-15,3-4-2 16,0-2-2-16,3-2-5 16,0-1 0-16,0 3 0 15,0-3 0-15,3 3 0 16,-1 0 2-16,1 0-6 16,0 0-1-16,0 0-42 15,3 0-19-15,0 0-54 16,3 0-24-16,2 0 73 15</inkml:trace>
  <inkml:trace contextRef="#ctx0" brushRef="#br0" timeOffset="288.1967">3675 14941 208 0,'-24'-18'77'0,"15"15"-42"0,3 3-26 0,3 0 19 15,3 0-10-15,0 0 0 16,0 0-13-16,6 5-3 16,6 8-2-16,-3 6-5 0,6 2 1 0,3 0 4 15,-3 0 2 1,-3 1 2-16,-3 1 0 16,-4-4 0-16,-8-1 0 0,-5-2 0 15,-4 0 2-15,-3-3-1 16,0-2 2-16,-3 0-22 15,6-3-7-15,-3-3-44 16,12-5-66 0</inkml:trace>
  <inkml:trace contextRef="#ctx0" brushRef="#br0" timeOffset="630.219">3940 15055 208 0,'0'8'79'0,"3"-6"-42"0,0 12-28 0,0-6 19 0,0-1-10 16,0 7-3-16,0-1-6 15,3 3-4-15,0 0-2 16,0 0-3-16,0-1 3 0,-1 1-7 16,-2 0 1-1,0 0-17-15,0 0-6 0,0-5-20 16,3-1-7-1,-3-5-33-15</inkml:trace>
  <inkml:trace contextRef="#ctx0" brushRef="#br0" timeOffset="854.229">4118 15105 148 0,'-3'-3'57'0,"3"3"-30"0,0 3-23 0,0 2 15 15,0 3 2 1,-3 6 4-16,-2 4-9 16,-4 3-2-16,-6 8-8 0,0 3-2 0,0 0 2 15,0 8-5-15,3-3-3 16,3-8-2-16,3-3 3 16,3-5-31-16,3-5-11 15,3-3-42 1</inkml:trace>
  <inkml:trace contextRef="#ctx0" brushRef="#br0" timeOffset="1214.2226">4261 15116 200 0,'-6'-3'74'0,"6"3"-40"0,-3 3-42 15,3 2 10-15,-3 3-3 16,0 2 2-16,0 4 0 16,0-1-1-16,1 3 1 15,2 0-1-15,2 0 0 0,4-3 2 16,3-3 3-16,3-4 4 16,3-4 5-16,-3-4-2 15,6-4 1-15,0-2-5 16,-3-5-3-16,-3-5 6 15,-6 2 3-15,-4 0-1 16,-7 0 0-16,-1 0-1 16,-3 0 0-16,-3 3-9 0,0 2-3 15,0 4-23-15,0 1-8 16,3 4-37-16,3 2-14 16,6 0-8-1</inkml:trace>
  <inkml:trace contextRef="#ctx0" brushRef="#br0" timeOffset="1514.2252">4464 15068 160 0,'-12'19'60'0,"12"-1"-32"0,0 24-35 16,0-26 8-16,3 0 4 15,3 3 6-15,3-3 6 16,3-1 2-16,-1-4-10 15,4-3-1-15,3-8 2 0,3-5-4 16,3-6-1-16,-6-7-9 16,-3-4-3-16,-3-1 6 15,-4 1 5-15,1 4 7 16,-3 5 3-16,3 5-3 16,-3 5 1-16,0 8-5 15,3 6-2-15,3 2-2 16,6 0 0-16,0 1-4 15,6-1 0-15,8-3-105 16</inkml:trace>
  <inkml:trace contextRef="#ctx0" brushRef="#br0" timeOffset="2580.4762">5321 14904 124 0,'0'-8'49'0,"0"8"-26"0,-3-3 2 0,3 3 20 16,-6 0-11-16,0 3-5 15,-6 0-12-15,0 2-4 16,0 0-7-16,0 6-4 0,1-6-1 16,2 6-4-16,6-3 0 15,3 8 2-15,6-6 0 16,6 3-2-16,2 3 0 16,1-3 2-16,0 3 0 15,-3 0 1-15,-6 3 2 16,-3-3 10-16,-3 2 4 15,-6-2-3-15,-6 0-3 16,-3-3-3-16,0-2 0 16,-2-3-6-16,-1-3-1 0,0-2-18 15,3-6-5-15,3-2-49 32,6-3-57-32,9-6 28 0</inkml:trace>
  <inkml:trace contextRef="#ctx0" brushRef="#br0" timeOffset="2985.5147">5428 14713 184 0,'-6'-5'71'0,"6"8"-38"0,-3-1-41 0,3 6 12 15,0 3-6-15,-3 5 0 16,0 10 4-16,0 9 3 15,0 12-2-15,0-2 0 0,3-2 3 16,0-4-5-16,0 1-1 16,0-8 2-16,0 0 3 15,0-11 0-15,0-3 0 16,0-7 3 0,0-16 9-1,3-3-4-15,3-3-3 16,3-2-5-16,6 0-4 0,-3-1 2 15,3 4 2-15,-3-1-2 16,3 9-2-16,2 2 0 16,-2 5-1-16,0 5 0 15,-3 1 2-15,-3 0-1 16,-3 2-1-16,-3 0-2 16,0-5-1-16,0 0-34 15,0 0-12-15,3-6-47 16</inkml:trace>
  <inkml:trace contextRef="#ctx0" brushRef="#br0" timeOffset="3287.6609">5678 15023 156 0,'-6'-3'57'0,"3"14"-30"0,0 2-34 0,3-2 10 15,0 5 1-15,0 0 5 16,3 2 4-16,0-2 2 15,3 2-8-15,0-2-2 0,6-2-1 16,3-1 6-16,0-5 4 16,0-3 8-16,0-5 6 15,-1-5-6-15,-2-6-3 16,-3-2-7-16,-6 0 0 16,-3-3-5-16,-3 0 1 15,-6-3-7-15,-3 4-1 16,-2 1 0-16,-1 1 2 15,0 0-25-15,3 5-10 0,0 3-34 16,3 2-12-16,3 3-10 16</inkml:trace>
  <inkml:trace contextRef="#ctx0" brushRef="#br0" timeOffset="3628.806">5833 15055 128 0,'-3'26'49'0,"3"-10"-26"0,0 3-18 16,3-9 11-16,0 3-1 15,3 1 4-15,0-4-7 0,3-2 1 16,0 0-8-16,3-3 6 0,-1-7 4 16,1-6-3-16,-3-3 1 15,0 1-10-15,0-6-2 16,-3-3-1-16,0 1 0 15,0 2 0-15,0 3 0 16,-3 2 0-16,0 1 0 16,0 7-3-16,0 6 2 15,3 10-1-15,0 0 0 16,3 5 2-16,0-2 0 16,0 0 0-16,0-3 2 15,-1-2-1-15,1 0-1 0,0-3-30 16,0-6-13-16,0-4-40 15</inkml:trace>
  <inkml:trace contextRef="#ctx0" brushRef="#br0" timeOffset="3826.9068">6089 14772 156 0,'-3'0'60'0,"6"5"-32"0,0 14-35 15,0-4 10-15,0 9 6 0,0 13 5 16,-3 3-6-16,0 2-2 16,3 1-4-16,0-4 1 0,3 1 0 15,0-8-10-15,3-6-3 16,6-5-66 0</inkml:trace>
  <inkml:trace contextRef="#ctx0" brushRef="#br0" timeOffset="4202.4577">6315 14999 176 0,'-15'-26'68'0,"6"42"-36"0,-3-6-37 0,6-2 10 16,1 3-5-16,-4 2 0 16,-3 6 0-16,3 4 2 0,6 4-1 15,3-3-1-15,0-3 1 0,3-3-4 16,6-2 0-16,3-5 6 15,2-3 3-15,1-6 1 16,0-7 1 0,0-8-2-16,0-6-1 0,-3-5-8 15,0-13 0-15,-3-13-4 16,-3-3 0-16,-3 3-1 16,0 0 0-16,-3 5 13 15,0 10 9-15,-3 19 13 16,0 9-17-1,3 14-7-15,3 15-5 16,3 17 1-16,0 4 0 16,3-1 1-16,2-2 0 15,7-1 0-15,0-4-55 16,3-9-58-16,0-15 22 16</inkml:trace>
  <inkml:trace contextRef="#ctx0" brushRef="#br0" timeOffset="4862.5646">6726 15055 116 0,'-6'21'44'0,"6"-5"-24"0,0 5-10 0,3-8 12 16,3 3-4-16,0 3 2 16,3-1-13-16,3 1-7 15,3-3 0-15,-1-3 5 0,1-5 7 16,-3-3-4-16,0-5-2 16,0-3-3-16,-3-2 0 15,0-8-2-15,-3-6-1 0,-3 1 5 16,0-1 4-1,-3 3 1-15,0 3 4 16,0 3-3-16,0 2-1 0,0 8-9 16,0 0-2-16,3 10-3 15,0 6 0-15,6 0 3 16,3 0 2-16,0 2 0 16,-1 1-1-16,1-3-21 15,0-3-11-15,0-2-57 16</inkml:trace>
  <inkml:trace contextRef="#ctx0" brushRef="#br0" timeOffset="5268.5134">7030 15121 132 0,'-9'8'49'0,"9"-3"-26"0,0 19-25 16,0-11 9-16,0 6 3 0,0 5 6 15,-3 5-4-15,3 5 1 16,0 3-8-16,0 0-1 0,0-2 2 16,0-6-1-16,0-6 0 15,0-1-1-15,0-9 0 16,0-5 6-16,-3-8 4 16,3-6 1-16,0-12 4 15,-3-8-7-15,0-9-2 16,0-2-5-16,3-5-4 15,3-1 2-15,3 1 0 16,3 2 3-16,-1 3 1 0,7 0-1 16,3 8 1-16,0 8-4 15,0 13-2-15,0 8-5 16,-3 5 0-16,0 6 4 16,-6 2 2-16,-7 6 4 15,-2-1 3-15,-5 1-4 16,-4-1-1-16,-9 1-9 15,0-3-2-15,0-3-25 16,0-3-9-16,0-2-30 16</inkml:trace>
  <inkml:trace contextRef="#ctx0" brushRef="#br0" timeOffset="5733.9854">7393 15039 212 0,'-12'-13'79'0,"12"10"-42"0,-15-2-32 0,9 5 17 15,-3 0-10-15,-3 2-2 16,-3 4-10-16,-3 4-2 16,0 6 0-16,1 5-4 0,5 6 2 15,3-1 0-15,6 1 2 16,3-1 3-16,6-2 2 15,6-3-1-15,0-8 1 16,-1-5 0-16,4-8 3 0,3-5-3 16,-3-6 0-16,0-7-6 15,-6-9 0-15,-3-7-4 16,-6-16 2-16,-6-8 1 16,-3 5 2-16,3 8 1 15,0 5 3-15,0 8 8 16,0 8 5-16,3 6-3 15,3 13-6 1,3 10-6-16,0 11-1 16,3 18 1-16,3 6-3 15,3 2 2-15,0-2 1 16,3 0 2-16,0-3-1 16,-1-6 2-16,4-4-64 0,3-6-28 15,6-5-4 1</inkml:trace>
  <inkml:trace contextRef="#ctx0" brushRef="#br0" timeOffset="6082.178">7690 15060 244 0,'-18'-18'90'0,"10"18"-48"0,-7-6-42 0,9 6 16 16,-3 3-7-16,-6 2 2 15,-6 6-8-15,0 5-2 16,3 2-1-16,3 1 0 0,4 2 0 0,5-3 0 15,3 1 0-15,3-3 2 16,9-3 1-16,2-5 1 16,1-3 0-16,3-5-7 15,0-2 0-15,0-9-1 16,-3-2 2-16,0-3-6 16,-3 3 1-16,0 2 7 15,-3 3 5-15,0 3-5 16,0 5 1-16,0 3-3 15,-1 7-2-15,1 3 7 16,0 1 3-16,0-1-10 16,0 0-2-16,0 0-2 15,0-2 0-15,3-3-39 16,0-3-17-16,0-5-29 16</inkml:trace>
  <inkml:trace contextRef="#ctx0" brushRef="#br0" timeOffset="6274.1298">7815 14740 200 0,'0'11'77'0,"3"-4"-42"0,-3 17-41 0,0-5 12 16,0 10 0-16,0 16 4 15,0 3-3-15,0-1-2 0,0 1-2 16,0-3 2-16,0-8 1 0,0-3-29 15,0-5-11 1,0-2-57 0</inkml:trace>
  <inkml:trace contextRef="#ctx0" brushRef="#br0" timeOffset="6502.137">7601 14991 228 0,'0'-18'88'0,"6"18"-48"0,6-6-40 16,0 6 16-16,6-7-9 16,5-1-2-16,7 2-2 15,6 1-3-15,0 0 1 16,2 2-32-16,-5 0-14 0,3 9-52 15</inkml:trace>
  <inkml:trace contextRef="#ctx0" brushRef="#br0" timeOffset="6827.1964">7979 15065 208 0,'-3'3'79'0,"9"5"-42"0,9-3-43 0,-9-2 12 16,3 0 9-16,0-1 7 15,3 1-2-15,3-3-1 16,-1 0-11-16,4-3-10 0,0-2-3 16,-3-3 8-16,0 0 5 15,-3 0-3-15,-3-10-3 0,-3 2-4 16,-6-5-1-16,-6 5-9 16,-6 2-5-16,-6 4 15 15,-9 12 8-15,0 9 9 16,1 2 3-16,2 6 2 15,0 2 0-15,6 3 0 16,9 0 2-16,9-3-8 16,9 0-3-16,9-3-6 15,12-2-2-15,8-2-36 16,7-6-18-16,9-11-87 16</inkml:trace>
  <inkml:trace contextRef="#ctx0" brushRef="#br0" timeOffset="7517.0781">8601 14946 156 0,'-6'-16'57'0,"9"16"-30"0,0 3-32 16,3 18 32-16,0 6 0 15,3-1 0 1,0-2-1-16,-3 5-14 0,0-2-3 16,0-6-2-16,-3-3-3 0,-3-2-1 15,0-3 3-15,-3-2 1 16,0-3-3-16,0-3-1 15,0-2 14-15,0-6 6 16,0-5-3-16,3-2 1 16,3-1-8-16,3-5-3 0,3 0-3 15,0 0-2 1,3 1 1-16,-1-7 1 0,4 1-8 16,0 8-1-16,0 8-7 15,0-1 1-15,0 6-40 16,-3 0-16-16,0 3-29 15,-3 0-43 1,0 2 41-16</inkml:trace>
  <inkml:trace contextRef="#ctx0" brushRef="#br0" timeOffset="7851.6924">8821 15084 160 0,'-3'3'63'0,"6"-1"-34"0,0 3-23 15,0 1 17-15,3 2-1 16,0 2 2-16,3-2-2 15,0 0 1-15,6-3-13 16,0-5-1-16,0 0-2 0,0 0-1 16,0-2 1-16,-1-1-2 0,-2-2 2 15,-3 0-2-15,-3-3 2 16,-3-3-6-16,-3 0-3 16,-3 4-4-16,-6-4 1 15,-6 3 1-15,-2 3-1 16,-1 2 1-16,0 3 3 15,0 5 0-15,3 3 3 16,3 0-6-16,3 5 1 16,3 1 1-16,3 2 3 15,3-1 2-15,6 4 1 16,3-3-5-16,9 0-1 0,6-3-28 16,0-2-12-1,5-6-61-15</inkml:trace>
  <inkml:trace contextRef="#ctx0" brushRef="#br0" timeOffset="8270.9122">9182 15068 228 0,'-24'-18'88'0,"18"18"-48"0,-6 0-40 16,6 2 18-16,-6 1-14 15,-6 7-2-15,-3 1-2 16,3 2 2-16,1 6-1 15,2-1-3-15,6-2 1 0,3 0 1 16,3-3 0-16,3-2 0 0,6-3 2 16,0-3 1-16,3 0 1 15,0-2-5-15,0-3 1 16,0-5 0-16,-1-1 0 16,-2-4 0-1,0-1 2-15,0 1-3 0,0 2 0 16,-3 2-1-16,0 6 0 15,0 6-5-15,3 4 0 16,0 4 3-16,0 4 4 16,0 3 5-16,-3 6 2 15,-3-1 3-15,-3-2 4 16,-3 2 1-16,-3 1 0 0,-3-3-7 16,-3-6-3-16,0-5-3 15,-2-5 1 1,2-8-22-16,0-10-9 15,-3-3-44-15,9-6-18 0,6 0 0 16</inkml:trace>
  <inkml:trace contextRef="#ctx0" brushRef="#br0" timeOffset="8643.9297">9196 15089 196 0,'-3'5'74'0,"-2"1"-40"0,2 10-31 0,3-3 17 16,0 0 5 0,3 3 5-16,2 0-12 15,1 0-5-15,3 0-8 16,0-3-2-16,3-3 3 0,0-2-1 0,0-2 2 16,3-6-4-16,-3-3 0 15,0-5 1-15,-3-3 0 16,0-2-7-16,-3-5 0 15,-4-3 1-15,1-1 3 16,0 4-2-16,0 2 0 16,-3 8-4-16,0 3 1 15,0 5 0-15,3 8 2 16,0 5-1-16,6 3 1 0,-3 2 2 16,0 1 2-16,6 2-1 15,-3 0-1-15,3-2 1 16,0-3-1-1,0-3-49-15,-3-5-21 0,3-3-34 16</inkml:trace>
  <inkml:trace contextRef="#ctx0" brushRef="#br0" timeOffset="8869.4385">9482 14751 216 0,'-3'-3'82'0,"6"8"-44"0,0 3-40 16,-3 3 14-16,3 10 5 15,0 8 4-15,0 16-7 0,0 5-3 16,-3 3-6-16,3-5-4 0,0-1 2 16,0-4-7-16,3-6-1 15,0-5-80 1,3-6-63-16,0-5 46 15</inkml:trace>
  <inkml:trace contextRef="#ctx0" brushRef="#br0" timeOffset="9246.6939">9741 15092 196 0,'-9'-21'74'0,"3"13"-40"0,-6-5-24 0,9 10 17 0,-3 0-9 16,-5 3-3-16,-7 3-11 15,0 5-4-15,0 8-1 16,0 5 2-16,3-3 2 0,6 4-4 16,3-4-1-16,3 1 1 15,6-4 2-15,3-1 0 16,3-6-1-16,6-3 1 16,-3-5 1-16,3-3-1 15,-3-2-1-15,-3-6 3 16,0-2 0-16,-3 0 5 15,-3 0 5-15,0-1-3 16,-3 7 2-16,0 1-5 16,0 6-4-16,3 11-2 15,0-1-3-15,-1 4-1 16,4-1 2 0,3 0 0-16,0 0-15 0,0-2-6 15,0-3-33-15,0-3-15 16,0-2-23-1</inkml:trace>
  <inkml:trace contextRef="#ctx0" brushRef="#br0" timeOffset="9529.9909">9798 15076 164 0,'0'0'63'0,"3"5"-34"0,3 3-27 0,-3 0 14 15,3 0 3-15,0 5 5 16,-3 3-1-16,-1-3-2 0,1 1-11 15,-3-4-4-15,0 1 0 0,0-3 3 16,0-3 5 0,0-2 5-16,0-3 5 0,0 0-1 15,0-6 0-15,3-4-8 16,0-3-2-16,6-3-5 16,0 0-3-16,3 0-2 15,3 0-3-15,3 3 1 16,3 0 1-16,0 2-8 15,-1 3-1-15,-2-2-31 16,-3 4-13-16,3 4-84 16</inkml:trace>
  <inkml:trace contextRef="#ctx0" brushRef="#br0" timeOffset="9787.2428">10107 14724 244 0,'-9'-3'90'0,"21"11"-48"0,-18 3-47 0,9-3 15 16,-3 10-2-16,0 12 3 16,0 9-4-16,0 9-2 15,0 2-2-15,0 0 0 0,0-5 2 16,3-2-2-16,3-9-2 15,0-2-27-15,3-8-10 0,-3-6-156 32,9-5 95-32</inkml:trace>
  <inkml:trace contextRef="#ctx0" brushRef="#br0" timeOffset="9955.2427">10226 15044 240 0,'0'0'90'0,"3"6"-48"0,3 4-47 15,0-2 17-15,0 3-7 16,0 2 2-16,3 3-4 16,3-3-2-16,0 3 0 15,0 0 3-15,0-3 2 0,3-2-42 16,-1-4-18-16,4-1-48 16</inkml:trace>
  <inkml:trace contextRef="#ctx0" brushRef="#br0" timeOffset="10116.8668">10485 15026 248 0,'-12'13'93'0,"6"3"-50"0,-11 16-39 0,5-11 21 15,-6 5 12-15,0 9 10 16,0 4-23-16,0 6-11 16,3 0-8-16,3-8-5 0,-2 0 1 15,2-8-85-15,12-5-35 16,-9-8-7-16</inkml:trace>
  <inkml:trace contextRef="#ctx0" brushRef="#br0" timeOffset="11289.1366">10670 15190 168 0,'-6'0'63'0,"0"13"-34"0,3-16-23 0,0 9 15 16,0-1 0 0,0-2 11-16,-3-3-11 15,3-3-11-15,0-2-6 0,3-1-3 16,0-2-1-16,0 0 0 15,3 3-3-15,0 0 0 16,0 2-1-16,0 6 7 16,0 0 5-1,-3-3 0-15,0 0 3 16,0 0 3-16,0-3 3 16,-3-2-7-16,0-1-3 15,-3-2-7-15,3 3 0 16,0 0-2-16,0 2-2 15,0 0-2-15,3 3-38 16,0 0-12-16,0 0-51 16</inkml:trace>
  <inkml:trace contextRef="#ctx0" brushRef="#br0" timeOffset="12326.8649">10610 15108 88 0,'0'0'33'0,"-3"0"-18"0,3 0 4 15,0 2 16-15,0-2-6 16,3 3 0-16,0 2-7 16,3-2-4-16,-3 2-10 15,3 6 4-15,-3-1 3 0,-3-2 2 0,0 0 1 16,0-2 4-16,-3-1 1 15,-3-2-8-15,3-1-4 16,-3-2-4 0,3 0-2-16,0-5-3 0,0 0 1 15,3-3-7-15,3 0 1 16,3 2-1-16,0 4 2 16,3-1-1-16,-3 3 1 15,3 0 2-15,-3 3 2 16,-6-3-3-16,3 8 0 15,-3-8 5-15,-3 8 5 16,0-8-3-16,0 5-1 16,-3-8 2-16,0 1 0 15,3-4-1-15,0 1-1 16,3 0-6-16,0-3-1 16,3-3 1-16,3 6 0 0,0 0-4 15,3 5 1-15,-3 2 0 16,3 4 2-16,-3-1 1 15,-3 5 1-15,-3 1 2 16,-3-3 3-16,0 0 2 16,-3 0 1-16,-3 0-2 15,0-6-1-15,0 1-3 16,3-3-2-16,0-3 1 16,3-4-6-1,3 1-1-15,3-2-4 0,0 6 1 16,0-1 5-1,0 3 2-15,3 0-3 16,-3 5 1-16,-3-5 2 0,0 6 3 16,0-9-16-16,-3 0-4 15,0 1-66 1,0-1-62-16,0-5 44 16</inkml:trace>
  <inkml:trace contextRef="#ctx0" brushRef="#br0" timeOffset="12804.5195">10679 14465 148 0,'0'-3'57'0,"0"6"-30"0,3 5-16 0,-3 8 15 16,0 7 1-16,0 4 1 15,-3 13-9-15,-3 5-1 16,0-6-11-16,0-2-4 0,0-2-2 15,3-4 1-15,0-4 1 16,0-6-8-16,0-5-2 16,3-6-47-16,0-4-19 15,0-6-12-15</inkml:trace>
  <inkml:trace contextRef="#ctx0" brushRef="#br0" timeOffset="13166.1467">10682 14563 200 0,'-3'-8'77'0,"3"8"-42"0,3-19-28 16,0 14 20-16,0-3-7 15,0 5 0-15,9-5-11 16,-3 3-3 0,8 8-4-16,1-1-2 0,0 9-2 15,-3-3 1-15,0 0 1 16,0 0 0-16,-3-3 0 0,-3 0 2 15,-3 1-3 1,-1-1-2-16,-5 0 4 16,0 3 1-16,-2 0-3 0,-4 8 1 15,0 0 0-15,-9 13 0 16,-6 0 8-16,3 0 5 16,0 0-2-16,3 0 1 15,3-5-7-15,0-3-1 16,1-5-2-16,5 0-2 15,0-5-26-15,3-3-10 0,0-6-35 16,0-2-15 0,0-5-1-1</inkml:trace>
  <inkml:trace contextRef="#ctx0" brushRef="#br0" timeOffset="15294.5519">10679 14552 120 0,'-3'-5'46'0,"-3"10"-24"0,6-5-13 16,0 5 16-16,0 3-8 16,0 6 1-16,0 4-9 15,-3 6-1-15,0 10-4 16,-3-2 6-16,3 0 3 0,0 0-2 15,-3-6 1-15,3-2-5 16,0-6 1-16,0-2-3 0,0-5 0 16,3-3 1-16,0-8 1 15,0-3-3-15,6-8-1 16,-3-2-1-16,3-16-2 16,0-3-8-16,0-2-3 15,3 2 4-15,-3 6 3 16,-3 2 3-16,0 5 3 15,0 6 8-15,0 3 5 16,0 4-7-16,-3 6-2 16,0 11-4-16,0 5 1 15,0 8 0-15,0 2 1 0,-3 1 4 16,0-4 3-16,0-1-4 16,3-4-2-1,0-5-2-15,0-2-3 0,0-3 3 16,0-8 0-16,3-5-1 15,0-9-2-15,-3-7-2 16,3-5 1-16,0-3-8 16,3-1-2-16,-3 4 1 15,6 0 1-15,-9 12 10 16,8 6 4-16,-8 3-2 16,0 13-2-16,-3 5 4 15,3 3 1-15,-2 5 2 16,-1 6 0-16,-3-6 4 15,0 0 5-15,0-5-5 16,0-3 1-16,3-2-6 0,0-6-2 16,0-2-5-16,3-3 0 15,3-14-2-15,0-1-2 16,0-9-6-16,0 0-2 16,3 0 0-16,0 3 0 15,-6 5 9-15,9 6 4 16,-9 4 0-16,0 6 2 15,-3 8 2-15,3 3 4 0,-3 2 2 16,0 3 1 0,0-3-2-16,0 6-1 15,0-6-3-15,0-8 3 16,3-2-3-16,-3-11-1 16,0-5-2-1,3-1-3-15,0-1-4 16,0-4 0-16,0 0-3 15,3 4 0-15,0 1 1 16,0 1 4-16,0 13-4 16,6 5 4-1,0 6 1-15,-4 0-2 16,1-3 2-16,-9-1 3 16,9 1 1-16,-9-2 1 15,0-4 2-15,0 1-1 0,0-6 0 16,1-2-3-1,2-3 1-15,-3-2-4 16,0-4 0-16,0-4 1 16,3 2 0-16,0 3-3 15,0 5-4 1,9 2 1-16,-1 9 1 0,-2 5 0 16,6 3 4-16,-9 2 0 15,0 0 1-15,6 3 2 16,-9-5-1-16,0-1-1 15,0-2 3-15,0 0 0 16,-3-5 1-16,3-3 0 16,-6 0 0-16,6-6 2 15,0-2-8-15,0-2 0 0,3-3-5 16,0-9 0-16,3 7 1 16,0-7 4-1,0 7-1-15,0 20-1 16,-3 3 0-16,0 0 3 15,-3 5 2-15,0 0 2 16,0 3 1-16,0-5 0 16,0-1 0-16,0-2-2 15,0 0 1-15,-6-5-2 16,6-3 2-16,-3 0-2 16,6-3-1-16,0-2-2 15,3-3-1-15,0 3-1 16,-3-6 0-16,0 3 0 15,0-3 3-15,0 6-2 16,-3 2 1-16,0 3 2 0,0 6 0 16,-3-1 0-1,0 8 0-15,0-2 2 0,-6-1 3 16,3-2 0-16,3 0 0 31,3-2-3-31,0-6-2 0,3 0 1 16,3-3-1-16,0-2 2 15,0-1-6-15,-3-2-1 16,0 3 2-16,0 0 3 16,0 0-1-16,-3-1 0 15,0 6 1-15,0 0 0 0,0 3 0 16,-3 2 2 0,0 3-1-16,0-3-1 0,3 1 1 15,0-1-1-15,0 0 0 16,0-5 2-16,0 0-1 15,6 0-1-15,0-2 3 16,0-4 0-16,0 1-4 16,0-3-1-16,0-2 3 15,-3 2 1-15,-1-3 0 16,1 6-2-16,-3-1-2 16,0 4 1-16,0 2-1 15,0 0 0-15,0 0 2 16,0 5 0-16,0 0-3 15,0 3 2-15,0-2 1 0,0-6 0 16,0 5 0-16,0-5 0 16,0 0 0-16,0 0 0 15,3-3 0-15,-3 1 0 16,0-1-3-16,0 0 2 16,-3-2-1-16,0 5 0 15,-2 0 0-15,-1 11 0 16,-9-1 2-16,3 3 0 15,-9 9-3-15,0 4 2 16,3 3 1-16,0 0 0 16,4-2 0-16,-1-3 2 15,3-3 1-15,3-5 1 0,3-3-2 16,0-3 1-16,3-2-4 16,3-5 0-16,0-3-8 15,0-5-2 1,3-3-12-16,0 0-3 0,3-3-4 15,-3 1-1-15,0-6 8 16,0 3 6-16,0 2 10 16,0 3 6-16,-3 0 2 15,3 3 2-15,0 2 2 16,-3-2-2 0,0 2 0-16,-3 6 1 15,3-6 2-15,0 3 1 16,0-2 1-16,-3 2-4 15,3 0-1-15,0 0-3 16,0-3-1-16,0 0-26 16,0-2-9-16,0-3-55 15</inkml:trace>
  <inkml:trace contextRef="#ctx0" brushRef="#br0" timeOffset="15596.5583">10703 14634 144 0,'-3'13'55'0,"0"6"-30"0,-3 13-7 16,6-17 20-16,-3 4-12 15,0 2-5-15,0 0-12 16,3-2-4-16,0-3-71 16,-3-3-33-16,3-5 23 15,0-8 15-15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24T19:50:54.7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7684 8588 164 0,'3'-2'63'0,"0"2"-34"0,3-3-30 0,-3 3 12 0,3 0-3 0,0-3 2 15,3 1 1-15,0-1 1 16,0 1-6-16,6-1-2 0,-3 0 0 16,6 1 0-1,2-1 0-15,-5 0 2 16,3 3 1-16,0 0 1 16,0 0-4-16,0 0-1 15,0 0 1-15,5 0 0 16,4 0-2-16,0 0-2 15,0 0 3-15,-3-2 2 16,-1 2-2-16,1 0-2 16,0 0 2-16,-3 0 2 0,0 0-2 15,3 0 0-15,2 0-1 16,1 0-2-16,0 2 1 16,0-2-1-16,-1 0 0 15,1 0 2-15,0 0-3 16,6 0-2-16,-3 0 4 15,-4 0 1-15,1 0 0 16,0 0-2-16,0 0 1 16,-1 0 1-16,4 3 1 15,0-3 3-15,3 0-3 16,-3 0 0-16,-1 0-3 16,1 0-1-16,-3 0 1 15,0 0 0 1,2 0 0-16,1 0 2 15,-3 0-1-15,0 0-1 0,0 0-6 0,-1 0-4 16,4 0 6-16,0 0 1 16,-3 0 9-16,2 3 4 15,4-3-5 1,-3 2-3-16,-3 1-1 16,0-3-1-16,-1 0-7 0,7 3-3 0,6-3 10 15,-1 0 6-15,4 0 0 16,0 0-1-16,-4 0-5 15,7-3-2-15,-3 3 1 16,-4 0 2-16,1 0 0 16,-3 0-1-16,6 0 1 15,-1 0-1-15,1 0-3 16,3 0 2-16,-1 0 1 16,4-3 0-16,2 3 2 15,-2 0 3-15,-3 0 0 31,-4 0 0-31,1 0-6 0,6 0 1 16,-7-2 0-16,1 2 2 0,0 0-1 16,-4 0 2-16,4 0-4 15,0 0 0-15,-4 0 1 16,-2 0 0-16,0 0-3 16,-3 0 2-16,11 0 1 15,4 0 2-15,-3 0-1 16,-7 0-1-16,1 0 1 15,-3 0 1-15,-1 0 3 16,1 0 2-16,-6 0-1 16,6 0-1-16,-7 2-3 15,-2-2-2-15,-3 0-2 16,-3 0 1-16,-3 0-1 16,-6-2-2-16,-4-4-55 15,-22-33-91 1</inkml:trace>
  <inkml:trace contextRef="#ctx0" brushRef="#br0" timeOffset="6226.2521">7744 6839 272 0,'-9'-7'101'0,"6"4"-54"0,-6 3-55 0,3 3 16 16,-6 4-11-16,-6 7 2 0,-8 17-1 15,-4 7 0-15,0 4 2 16,6 5-3-16,9 1 0 0,9-3-1 16,15-3 3-16,9-7 2 15,9-9 2-15,9-10 1 16,5-11 0-16,4-10 4 16,0-8 5-16,-1-8 10 15,-11-8 6-15,-6-6 4 16,-12-10 3-16,-9-2-7 15,-12-1-3-15,-12 6-12 16,-6 5-6-16,-6 8-12 16,-8 7-5-16,2 9-22 15,6 8-10-15,6 7-33 0,6 6-14 16,7 3-41 0</inkml:trace>
  <inkml:trace contextRef="#ctx0" brushRef="#br0" timeOffset="6450.4447">8056 6773 356 0,'-3'0'132'0,"3"3"-72"0,0 0-72 16,0 5 20-16,0 7-8 15,0 9 0-15,0 19 0 16,0 2 2-16,0 5-1 15,0 0-7-15,0-2-1 0,0-6-24 16,0-2-9-16,3-6-23 16,0-7-9-16,3-6-36 15</inkml:trace>
  <inkml:trace contextRef="#ctx0" brushRef="#br0" timeOffset="6755.857">8226 6900 292 0,'-6'-8'110'0,"3"6"-60"0,0 2-54 0,0 0 21 16,0 2-15-16,-3 6-3 0,-3 16-3 15,-3 5 3-15,4 6 0 16,-1 7 1-16,3-2 0 0,6-3 0 16,9-3 2-16,5-5-3 15,16-8 0-15,3-7-1 16,3-12 0-16,5-4 6 15,1-14 5-15,-6-3 1 16,-6-5 4-16,-10-2 6 16,-5-8 2-16,-12-6-3 15,-9 3-1 1,-3 5-19-16,0 6-7 16,-5 4-29-16,-1 7-14 0,0 4-35 15,0 6-13-15,6 2-8 16</inkml:trace>
  <inkml:trace contextRef="#ctx0" brushRef="#br0" timeOffset="7019.522">8449 6853 184 0,'18'0'68'0,"-18"5"-36"0,0 3-26 0,-6 0 17 16,0 8-10 0,0 16-2-16,3 2-4 0,3 3-2 15,12 0-3 1,6 0 9-16,9-8 8 0,6-8 3 15,11-5 2-15,1-11-5 0,-3-7 1 16,-7-9-2-16,-5-5 0 16,-6-2 8-16,-12-11 4 15,-6-8-5-15,-9 0-1 16,-12 0-20-16,-3 2-9 16,0 6-29-16,-3 8-11 15,1 8-70 1,2 10-71-1,9 0 55-15</inkml:trace>
  <inkml:trace contextRef="#ctx0" brushRef="#br0" timeOffset="7391.2526">9452 6750 340 0,'-3'2'126'0,"6"1"-68"0,0 5-72 0,0 2 17 0,0 9-4 15,0 10 2-15,0 13-2 16,0 1-1-16,3-1 1 16,0 0-18-16,3 1-7 0,0-9-41 15,0-5-20 1,0-5-20-1</inkml:trace>
  <inkml:trace contextRef="#ctx0" brushRef="#br0" timeOffset="7701.2531">9774 6829 264 0,'-6'8'99'0,"6"2"-54"0,-9 9-55 0,6-3 14 0,0 10-8 16,0 9 3-16,3 4 2 16,6-2 2-16,3-2-1 15,9-6-4-15,6-3 1 16,5-7 1-16,4-11 2 16,0-11 1-16,-3-7 1 15,2-6 4-15,-5-5 3 0,-6-16 7 16,-12-3 3-16,-3-3-8 15,-6 1-5-15,-6 5-16 16,-6 8-5-16,-6 8-18 16,-6 8-6-16,-8 5-40 15,-1 8-59 1,3 5 30-16</inkml:trace>
  <inkml:trace contextRef="#ctx0" brushRef="#br0" timeOffset="7980.5514">10078 6839 192 0,'0'30'71'0,"-9"-9"-38"0,3 42-32 0,12-39 16 16,5 3-11 0,1 4-1-16,6-4 3 0,3-3 5 15,6-6-7-15,3-7 1 0,2-11 0 0,-5-6 3 0,-3-2 4 16,-6-5 1-16,-6-5 3 15,-3-6 7-15,-9-11 7 16,-3 1-11-16,-9 0-4 16,-3 5-24-16,-3 5-7 15,-6 5-34-15,-6 9-11 16,-2 7-47 0,-1 3-38-16</inkml:trace>
  <inkml:trace contextRef="#ctx0" brushRef="#br0" timeOffset="8241.7602">10467 6808 196 0,'6'5'74'0,"-3"3"-40"0,0 13-35 16,-3-8 15-16,3 16-10 16,0 3-2-16,0 5-1 15,3-2 1-15,12 2-1 16,3-8-3-16,3 0 1 15,0-8 14 1,-1-10 6-16,-2-9 10 16,6-4 7-16,-6-6 5 0,-15-8 2 15,-6-5-8-15,-6-14-2 16,-9-2-23-16,-9 3-10 16,-6 5-23-16,-5 5-9 0,-4 11-47 15,3 5-19-15</inkml:trace>
  <inkml:trace contextRef="#ctx0" brushRef="#br0" timeOffset="8957.6685">11578 6678 280 0,'-3'3'104'0,"0"10"-56"0,-9 11-56 0,6-8 16 16,-6 13-8-16,-6 13 0 15,6 8-3-15,9-2 2 16,9-3 1-16,9-8 0 0,12-8 0 16,9-5-5-16,-1-11-1 15,1-5 11-15,-6-8 7 0,0-8 5 16,-13-10 4-16,-5-11-5 15,-9-6 1 1,-6 1-15 0,-6-1-5-16,0 6-19 15,-8 5-9-15,-4 6-45 0,-3 5-19 0,6 5-7 32</inkml:trace>
  <inkml:trace contextRef="#ctx0" brushRef="#br0" timeOffset="9239.6133">11899 6755 208 0,'0'8'77'0,"-12"5"-42"0,0 16-37 16,6-10 14-16,0 10-8 15,1 8-3-15,2-3 0 16,6-2 1-16,5-6-1 16,10 1 13-16,3-11 7 0,0-6-4 15,-3-7 1-15,0-6 4 16,-3-5 6-16,-4-10-4 15,-5-9 0-15,-3-2-4 16,-6-5-3-16,-3-1-7 16,-2 1-4-16,-7 5-12 0,-6 3-6 15,0 7-32-15,0 8-13 16,3 3-29 0,6 8-10-16,6 3 0 15</inkml:trace>
  <inkml:trace contextRef="#ctx0" brushRef="#br0" timeOffset="9465.6328">12113 6771 228 0,'-2'18'88'0,"-1"6"-48"0,-15 13-42 16,15-16 14 0,3 6-8-16,6 4-3 0,6-1 4 15,5-4 1-15,4-5-2 16,0-5-1-16,3-3 1 0,-3-5 11 15,-3-8 7-15,-4-2-2 16,1-6-2-16,-6-8-8 16,-3-11-4-16,-6-2-23 15,-3 0-9 1,-3 0-33-16,-3 3-15 16</inkml:trace>
  <inkml:trace contextRef="#ctx0" brushRef="#br0" timeOffset="9756.1717">12328 6829 208 0,'-3'18'79'16,"3"1"-42"-16,3 5-37 0,3-3 18 0,6 0-3 16,6 0 3-16,5-2-4 15,4-6 0 1,18-2-8-1,-1-9-2-15,1-10 0 0,-9-8 11 16,-6-2 5-16,-13-3 12 0,-8-6 4 16,-9-2-10-1,-6 3-5-15,-17-3-21 16,-4-6-10-16,-3 11-33 0,0 3-14 16,-8 8-66-1,-1 13-46-15</inkml:trace>
  <inkml:trace contextRef="#ctx0" brushRef="#br0" timeOffset="10097.7976">13337 6712 332 0,'-27'6'126'0,"6"12"-68"0,-9 11-70 0,22-13 18 15,-1 11-21-15,6 4-2 16,9 4-19-16,5-3-4 16,10-6 21-1,6-7 5-15,0-6 8 0,6-8 13 16,2-15 7-16,-2-6 8 0,-6-3 7 15,-6-5 1-15,-6-5 4 16,-6-3-14-16,-6-5-4 16,-18 3-30-16,-3 2-10 15,-3 8-33-15,-3 6-12 16,-3 13-51 0</inkml:trace>
  <inkml:trace contextRef="#ctx0" brushRef="#br0" timeOffset="10379.0758">13676 6789 252 0,'3'27'93'0,"0"-4"-50"0,-3 7-48 16,3-12 17-16,3 9-11 15,9-6-1-15,0 0 4 16,6-5 2-16,0-8-2 15,2-6 2-15,1-10 3 0,3-7 1 16,-6-4 2-16,-6-2 20 16,-9-6 11-16,-6-2-11 15,-3-2-4-15,-6-6-32 0,-6 7-11 16,-9 4-36 0,-6 7-13-16,-5 9-39 15,-1 10-54-15,9 2 48 16</inkml:trace>
  <inkml:trace contextRef="#ctx0" brushRef="#br0" timeOffset="10656.429">14010 6665 184 0,'3'3'68'0,"-3"-3"-36"0,0 5-29 0,0 5 17 16,-3 6-8-16,0 5-2 0,0 6-1 15,0 5-1-15,3 7-4 16,6 1 4-16,5-6 2 0,7-4 10 16,3-9 5-16,0-5 0 15,6-16 2-15,0-3-9 16,-7-10-3-16,-2-3-4 16,-6-8 0-1,-12-2-11-15,-6 2-2 16,-6-11-26-16,-6 1-11 0,-5 7-38 15,-13 6-13-15,-6 5-13 16</inkml:trace>
  <inkml:trace contextRef="#ctx0" brushRef="#br0" timeOffset="10815.6879">14310 6628 356 0,'12'18'132'0,"3"11"-72"0,-9 11-70 15,-3-16 22-15,-3 10-20 16,0 17-4-16,0-4-43 16,0-2-16-16,0-5-59 15,3-6-24-15</inkml:trace>
  <inkml:trace contextRef="#ctx0" brushRef="#br0" timeOffset="11643.8136">15349 6599 376 0,'-12'2'140'0,"9"-2"-76"0,-12 3-75 0,18 2 24 15,-6 9-14-15,0 12-2 16,6 8-1-16,3 9 0 16,0 15 3-16,3 3-16 0,0-11-3 15,0-2-36-15,0-9-14 16,0 1-61-1</inkml:trace>
  <inkml:trace contextRef="#ctx0" brushRef="#br0" timeOffset="11831.5521">15703 6623 324 0,'0'5'123'0,"3"3"-66"0,0 16-64 15,-3-6 19-15,9 9-10 16,-9 4-2-16,9 6-6 16,0 6-1-16,3 2 3 15,0-8-57-15,0-6-24 0,0-9-34 16</inkml:trace>
  <inkml:trace contextRef="#ctx0" brushRef="#br0" timeOffset="12034.633">16051 6638 296 0,'0'14'110'0,"0"4"-60"0,-2 22-56 0,2-22 19 16,0 11-10-16,0 6-2 15,0 10-3-15,0-3-1 16,2-5 2-16,1-2-51 0,0-9-19 15</inkml:trace>
  <inkml:trace contextRef="#ctx0" brushRef="#br0" timeOffset="12230.3214">16498 6617 344 0,'3'29'129'0,"0"-7"-70"0,-3 30-69 16,0-25 20-16,-6 5-19 15,0 15-4-15,6-4-68 16,3-4-29-16,3-4-8 16,3-12 1-16</inkml:trace>
  <inkml:trace contextRef="#ctx0" brushRef="#br0" timeOffset="12552.2366">17492 6630 316 0,'-3'30'121'0,"-3"15"-66"0,0 5-64 16,3-29 18-16,0 8-34 15,0 11-10-15,3-3-90 16,0-5-41-16,3-9 83 16,0-7 41-16</inkml:trace>
  <inkml:trace contextRef="#ctx0" brushRef="#br0" timeOffset="12739.537">17736 6670 364 0,'3'40'134'0,"-3"-14"-72"0,-3 11-72 0,3-18 22 16,-3 5-57-16,3 5-22 16,0-5-74-16,0 2-33 15</inkml:trace>
  <inkml:trace contextRef="#ctx0" brushRef="#br0" timeOffset="12920.3286">17930 6585 328 0,'-6'11'123'0,"9"10"-66"0,-9 8-66 15,6-5 18-15,-3 8-12 16,0 5 2-16,0 5-28 15,3 9-13-15,3-9-88 16,3-8-39-16</inkml:trace>
  <inkml:trace contextRef="#ctx0" brushRef="#br0" timeOffset="13656.4856">18248 6620 260 0,'-27'10'96'0,"15"4"-52"0,-8 23-47 0,11-13 19 16,0 5-10-16,3 2 2 16,9 9-12-16,12 0-4 15,17-16 4-15,7-16 3 0,9-11 4 16,2-8 27-16,-5-7 13 16,-9-17 24-16,-12-4 10 15,-19 2-25-15,-16-3-13 16,-16 0-50-16,-27-2-22 15,-32 2-163 1</inkml:trace>
  <inkml:trace contextRef="#ctx0" brushRef="#br0" timeOffset="23568.74">6657 11110 144 0,'-3'-3'55'0,"3"3"-30"0,-14-2-10 0,17 2 18 16,-6-3-3-16,6 0 2 0,0 1-9 15,0-4-2-15,-1 4-12 16,7-4-3-16,6 1-2 0,6-3-2 15,9 3-2-15,3 0-2 16,11 2 1-16,7-2 1 16,11 5 2-16,7 0-1 15,11 2 2-15,10 4 0 16,11-1 1-16,12 0 0 16,9 3 0-16,15-3-2 15,6 1-2-15,14-4-2 16,13 1 1-16,6-3 1 15,11-3 2-15,7 1 1 16,5-4 1-16,7 4-2 0,-1-4 1 0,-6 1 0 16,-2 3 3-16,-7 2 3 15,-2 0 2-15,-1 0 1 16,-8 0 2-16,-9 2-5 16,-4-2-3-16,-8 0 1 15,-9 0 0-15,-21 0-3 16,-6 0-3-16,-21 0 0 15,-12 0 1-15,-14 0-3 16,-13 0 0 0,-11 0-54-16,11-5-25 15,-5-14-48-15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24T20:59:28.2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5142 7300 116 0,'3'-11'46'0,"0"9"-24"0,-3-4-13 0,0 6 16 16,0 0-12-16,6 6-2 16,0 4 2-16,0 6 3 15,-3 16-8-15,0 5 4 0,-3 8 2 0,0-3-1 16,-3 1 2-1,0-4-8-15,0-2-4 0,3-2-2 16,0-9 1 0,0-5 1-16,0-5 1 0,0-3 2 15,0-5 1 1,0-8-1-16,3-5 1 0,3-6-2 16,0-2 0-16,3-8-3 15,3-3-2-15,0 0-2 16,3 3 1-16,0 5-1 15,-1 3-2-15,-2 5 0 16,0 3 0-16,0 5 3 0,0 5 0 16,0 8 1-16,-3 1 0 15,0 2 0 1,-3-1 2-16,0 4 1 16,-3 2 1-16,-3 0 0 15,0-2 0-15,0-3-2 0,3-6 1 16,0 1-26-16,0-6-12 15,0-5-53 1,3-3-36-16,3-4 51 16</inkml:trace>
  <inkml:trace contextRef="#ctx0" brushRef="#br0" timeOffset="363.0762">5473 7517 192 0,'0'0'71'0,"0"5"-38"0,3-2-43 0,0 2 11 15,3 0-5-15,0 1-1 0,0-1 6 16,3 0 3 0,-1 3-1-16,4-3 0 0,0 1 3 0,0-6-1 15,0-3 2 1,-6-2 2-16,0 0 0 16,-3-3 0-16,-3 0-5 15,-3-3-1-15,-3 0-1 16,-3 4-2-16,-3 1 5 15,0 4 1-15,0-1 0 16,0 6 1-16,1 5-4 16,-1 2-2-16,0 9 0 15,3-3-1-15,3-1 0 16,3 4 2-16,0-1-3 16,6 1 0-16,3-1 3 15,6 1 1-15,9-3-12 0,2-6-7 16,4-4-62-1,3-6-50-15,0-3 44 16</inkml:trace>
  <inkml:trace contextRef="#ctx0" brushRef="#br0" timeOffset="515.0884">5824 7519 244 0,'-15'3'90'0,"12"0"-48"0,-3 10-53 0,3-5 13 15,-3 10-4-15,-6 1 3 16,-3-1 2-16,1 4 1 0,2-1-2 16,0 0-8-16,0-2-4 15,3-6-52-15</inkml:trace>
  <inkml:trace contextRef="#ctx0" brushRef="#br0" timeOffset="751.7565">5773 7501 236 0,'-6'-3'90'0,"6"3"-48"0,0 6-56 0,3-4 14 15,0 6-6-15,3 8 3 16,0 0 6-16,0 2 3 16,3 4-2-1,0 1 2-15,3 7 0 0,0-1-2 16,3-3-3-16,-3 1 2 0,0-9 0 15,0-5-21-15,-1-2-10 16,-2-3-72 0</inkml:trace>
  <inkml:trace contextRef="#ctx0" brushRef="#br0" timeOffset="1580.987">5991 7599 192 0,'-3'-3'74'0,"6"3"-40"0,0 0-40 16,6 3 7-16,0 2-1 15,5 0 2 1,4 1 4-16,3 2-3 15,3 2-2-15,0 3 0 0,0 3-1 16,-4 0 0-16,1 3 0 0,-3-3 0 16,0-1 0-16,0-1 2 15,-6-4 1-15,0 1 1 16,-3-3-2-16,-1-3 1 16,-2 0-11-16,0-2-2 15,0 0-66 1</inkml:trace>
  <inkml:trace contextRef="#ctx0" brushRef="#br0" timeOffset="1891.7469">6348 7691 196 0,'-6'-2'74'0,"6"4"-40"0,3 1-40 16,-3-3 12-16,3 5-6 15,0 1 0-15,3 4 2 16,3 9 1-16,0-3-1 16,0 5-2-16,0 5 1 0,-1-2-1 15,-2-3 0-15,0-5 4 16,-3-3 2-16,-3 1 22 16,-3-4 9-16,-3 1-2 15,-3-6 0-15,-5 0-14 0,-4 1-5 16,0-4-12-16,0-2-2 15,3 0-13-15,3 0-5 16,3 0-91 0,6-2-68-16,6-4 64 15</inkml:trace>
  <inkml:trace contextRef="#ctx0" brushRef="#br0" timeOffset="2948.2618">5494 6268 112 0,'-6'-5'44'0,"3"2"-24"0,0 0-10 16,3 3 12-16,0 0-8 15,0 0-5-15,3 11-8 16,0 5-1-16,0 8 0 0,0 10 2 16,-3 3 3-16,0 5 2 15,0-2 1-15,0-5 2 16,0-6-1-16,0-3 2 16,0-5-4-16,0-5-2 15,-3-3 4-15,0-5 4 16,3-2 4-16,0-6 2 15,0-8-8-15,0-8-4 16,3-11-4-16,3 1-3 16,5-1-4-16,4 4-2 15,3 1 0-15,-3 7 4 16,3 4-4-16,0 6 2 16,3 2 2-16,-3 8 1 15,-1 3-2-15,1 5 2 0,-3 9 1 16,-3-1 0-16,-9 0 2 15,-3 3 3-15,-3-6 7 16,-6 1 2-16,-3-3-7 16,-3-3-2-16,-3-2-1 15,-2-4 0-15,-1-1-5 16,3-4 1-16,3-2-29 16,3-2-10-16,3-1-60 15</inkml:trace>
  <inkml:trace contextRef="#ctx0" brushRef="#br0" timeOffset="3140.2624">5767 6443 140 0,'-3'15'52'0,"3"9"-28"0,-2 16-28 0,-1-27 10 16,0 0-1-16,0 1 4 15,0-1-2-15,3 0 1 16,0-2-5-16,0-1-6 0,0-2-1 16,0-2-64-1</inkml:trace>
  <inkml:trace contextRef="#ctx0" brushRef="#br0" timeOffset="3286.6278">5776 6355 192 0,'-6'-5'71'0,"9"5"-38"16,0 0-45-16,-3 0 10 0,0 0-31 15,6 3-10-15,0-1-25 16,0 1-9-16</inkml:trace>
  <inkml:trace contextRef="#ctx0" brushRef="#br0" timeOffset="3604.5882">5863 6514 104 0,'-3'37'41'0,"3"-29"-22"0,0 3-25 0,0-11 6 15,0 2 18-15,0-2 10 16,0 0-2-16,0 0-3 16,0 0-7-16,3-2-2 15,3-9-8-15,0-7-6 0,3-1-1 16,2-2 1-16,1 0 2 15,3 2-3-15,0 3-2 16,0 6 2-16,0 2 2 16,0 8-5-16,-3 5 1 15,0 3 1-15,-3 5 1 0,-4 6 1 16,1 2 0-16,-3-3 2 16,0 1 3-1,3-3-4-15,0-3-1 16,0-2-35-16,0-3-59 15,3-3 8-15</inkml:trace>
  <inkml:trace contextRef="#ctx0" brushRef="#br0" timeOffset="3964.7918">6205 6403 140 0,'-15'-5'52'0,"0"5"-28"0,3 2-17 16,6 4 13-16,0 2-10 15,-2-1-3-15,-1 4-4 16,0 5 0-16,3 5-2 16,0 0-1-16,3-2 1 0,3-3-1 15,3 0 0-15,0-6 4 0,3-2 2 16,0-3 0 0,3-2 1-16,2-3-2 0,1-11 2 15,3 1-4-15,-3-6 0 16,-3 3-1-16,0 2 1 15,-3 3 4-15,-3 3 4 16,3 2-4-16,-3 3-2 16,-3 16-9-1,0 0 0-15,3 3-1 16,0-4 5-16,3 1 4 0,0 0-3 16,0-3-3-16,0-2-39 15,3-3-17 1,-1-3-22-16</inkml:trace>
  <inkml:trace contextRef="#ctx0" brushRef="#br0" timeOffset="4263.3462">6366 6458 72 0,'0'14'27'0,"0"7"-14"0,0 11-2 16,0-22 12-16,0 1 8 15,0-1 5-15,0 1-15 0,-3-3-7 16,3 0-8 0,-3-3-3-16,3-2-1 15,0-1 12-15,-3-2 7 0,3-2-1 0,0-6-2 16,3-5-8-16,0-9-2 16,3 4-4-16,0-1-3 15,3 4 0-15,0 1-1 16,-1 4-3-16,4 2 2 15,-3 2-8-15,3 1-2 16,0 3-29-16,0-1-14 16,-3 3-25-1</inkml:trace>
  <inkml:trace contextRef="#ctx0" brushRef="#br0" timeOffset="4448.7176">6526 6435 164 0,'-2'5'63'0,"2"0"-34"0,2 6-38 15,-2-1 7-15,3 6 1 16,3 0 5-16,0 0-2 16,0 0 1-16,0-3-1 15,0 0-2-15,0-2 1 0,3-3 1 16,0-3 3-16,0-2-40 16,3-3-53-1,3-5 10-15</inkml:trace>
  <inkml:trace contextRef="#ctx0" brushRef="#br0" timeOffset="4624.0643">6726 6398 140 0,'-6'0'55'0,"3"8"-30"0,-6 5-23 0,6-3 14 15,-6 14 3 1,-6 8 5-16,-3 5-3 0,1 3-1 16,-4-1-11-16,3 1-1 0,0 0-1 15,3-3-1-15,0-3-1 16,6-2-3-16,0-3-2 15,3-10-50-15,3-6-24 16,6-5-11 0</inkml:trace>
  <inkml:trace contextRef="#ctx0" brushRef="#br0" timeOffset="5208.5881">6771 6784 160 0,'-3'-3'63'0,"6"3"-34"0,-6 0-23 0,3 0 15 16,0 3-13-16,0 2-2 16,0 3-4-16,0 8-2 15,3 0 1-15,0 2 1 0,2 6 1 0,7 5 1 16,3 0 2-16,0 1-1 16,3-1 2-1,3-3-2-15,3-2 0 16,2 0 1-16,1-3 1 15,-3 0 1-15,0-5 2 0,3-3-3 16,-4-2 1-16,1-3-3 16,-6 0 0-16,-3-8-3 15,-3 0 1-15,-3 0-2 16,0 0 2-16,-3 0-4 16,0 0-2-16,-3-8-84 15,0 2-17 1</inkml:trace>
  <inkml:trace contextRef="#ctx0" brushRef="#br0" timeOffset="5333.715">7110 7046 164 0,'-9'-5'63'0,"12"2"-34"0,-3 6-36 0,0-3 10 15</inkml:trace>
  <inkml:trace contextRef="#ctx0" brushRef="#br0" timeOffset="5557.3706">7113 7049 274 0,'9'7'21'16,"3"1"-10"-16,3 3-4 0,-1 0-3 15,1 4-2-15,3 1 1 16,-3 0 2-16,0-3 2 16,-3-2 3-16,-3 0 1 0,-6-3 6 15,-3-1 1 1,-6 1-1-16,-6 0 0 15,0 0-7-15,-3 0-2 16,0 0-2-16,0-3-1 0,0 1-6 16,1-1-1-1,5 0-15-15,3-2-4 0,3 2-77 16,0 3-11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24T20:59:51.2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11054 12237 120 0,'9'-5'46'0,"-3"2"-24"0,0 0-2 15,-6 3 19-15,0 0 1 16,0 0 0-16,0 6-10 0,-3-1-4 15,-3 6-15-15,-12 7 7 0,0 1 2 16,-3-1-6 0,-6 3-3-16,1-2 0 0,-7-1 0 15,6 1-5-15,3-3-2 16,-3 5 2 0,7 0-5-16,5-2-1 15,9-4-2-15,-3-1 0 16,6-1 0-16,3 0 0 15,6 0 2-15,3-2 0 16,3 2-3-16,3 0 0 16,-1-2 4-16,4 2 3 15,-3-2-6-15,0-1 0 16,0-2-20-16,3 0-6 16,6-2-18-16,-7-1-9 0,1-5-25 15,-3 0-37 1,0-3 39-1</inkml:trace>
  <inkml:trace contextRef="#ctx0" brushRef="#br0" timeOffset="572.1218">10866 12528 160 0,'-12'-3'63'0,"9"3"-34"0,0 0-14 0,3 0 20 16,0 0-6-16,0 0 0 15,0 0-12 1,6 0-5-16,6 0-7 16,6 3 5-16,15-3 3 0,9 3 0 0,8-1 2 15,10 1-4-15,8-3 1 16,10 0-5-16,5 3 1 15,6-1-3-15,-2-2 0 16,-1 0-1-16,3 0 2 16,3 3-1-16,-2 0 0 15,-10-3-1-15,0 0 0 16,-5 0 0-16,2 0 2 0,-5 2 1 16,-10-2 3-16,1 3 4 15,-4-1 1-15,-5-2-4 16,2 0 1-1,-5 0-3-15,-3 0 0 16,5 0-5-16,-5 0-3 16,-4 3 2-16,-2 0 0 0,-6-3 5 15,-3 2 3-15,-1 1-4 16,1 0 1-16,-6-3-3 16,-3 0 2-16,-1 0-4 15,-2 0 0-15,-3 0-1 16,-3 0-2-16,-3-3 1 15,-3 3 1-15,0-3-1 16,-3 1-1-16,-3 2-21 16,0-3-11-16,-3 0-26 15,0 1-11-15,0-1-14 0,0 1-6 16</inkml:trace>
  <inkml:trace contextRef="#ctx0" brushRef="#br0" timeOffset="855.2465">12995 12396 240 0,'-27'-6'90'0,"24"6"-48"0,0 0-45 0,3 0 19 16,0 0-10-16,3 3 2 16,3 2-1-16,6 1 1 15,8 2-4-15,4 0-1 0,6-1 3 0,0 7-5 16,-3-1-3-1,-4 3 1-15,-2-3 2 16,-6 0 11-16,-6 1 4 16,-9-1 6-16,-6 0 3 0,-9 0-9 15,-3 0-4-15,-5 1-7 16,-4-1-2-16,3-3-8 16,3 1-4-16,3-3-39 15,3 0-17-15</inkml:trace>
  <inkml:trace contextRef="#ctx0" brushRef="#br0" timeOffset="1846.9958">11048 11377 184 0,'-6'-18'68'0,"6"20"-36"0,0 1-37 15,0 13 29 1,0 10-8-16,3 6 3 0,3 2 3 16,0 1-12-16,0 2 5 0,0 5 5 15,0 3-2 1,0-3-1-16,-3-2-9 15,3 0-3-15,0-6-1 0,-4-5 2 16,1-5-1-16,0-3 0 16,-3-10-8-16,0-3 0 15,-3-3-39-15,0-2-16 16,1-11-40 0,-1-5-35-16,-3-1 53 15</inkml:trace>
  <inkml:trace contextRef="#ctx0" brushRef="#br0" timeOffset="2042.9555">10923 11660 208 0,'-15'-8'77'0,"12"8"-42"0,0-2-23 15,3 2 19-15,0 0-1 16,0 0 2-16,6-3-9 16,3 0-3-16,3 1-12 15,9-1-5-15,2 0-2 16,4 1-4-16,3-4 2 0,6 4-10 15,-1-1-3-15,-5 1-50 16,-3-1-21-16,0 8-20 16</inkml:trace>
  <inkml:trace contextRef="#ctx0" brushRef="#br0" timeOffset="2838.9556">11247 11647 116 0,'0'3'44'0,"0"5"-24"0,3 5-6 0,-3-3 17 16,0 4 0-16,0 4 2 16,0 1-14-16,0-1-6 15,3 3-8-15,0-2-2 0,0-6 1 16,0-2 0-16,-3-3 2 15,0 0 12-15,0-11 15 16,-3-2-7 0,0-3-8-16,0-3-4 0,3-5-7 15,0 0 1-15,0-2-1 16,3 2 1-16,3 0-2 16,0 3-1-16,3 0-3 15,3 2-2-15,3 3-2 16,3 0-1-16,0 3 2 15,-1 2 0-15,-2 3-10 16,3 0-3-16,3 0-22 16,-3 3-7-16,0-1-10 15,0 4-5-15,-1-4 12 16,-2 1 7-16,0 0 23 16,-6-1 9-16,0 1 10 0,-3-3 3 15,0 0 22 1,-3-3 9-16,-3 1-2 15,0-1 2-15,0 0-8 0,-3 1-1 16,-3-1-11-16,-3 0-3 16,-3 6-10-16,-3 2-5 15,0 6-3-15,4 2 3 16,-1 3-2-16,3 0-1 16,3 0 5-16,3 5 1 15,6 3 0-15,3-6-2 16,3-2 1-16,0-5-1 0,2-6 0 15,1-8 2-15,0-2-1 16,-3-3 2 0,0-2 0-16,-3-1 1 15,0-2-2-15,-3 0 1 16,0-1-2-16,-3 1 2 0,0 0 2 16,-3 2 4-16,3 3-4 15,0 3-1-15,0 2-4 16,0 3-3-16,0 8-1 15,3 3 0-15,3 2 3 16,0 3 0-16,0 3 1 16,0 2 2-16,3 0-3 15,-3-5-2-15,0 2-31 16,0-4-15-16,0-6-59 16</inkml:trace>
  <inkml:trace contextRef="#ctx0" brushRef="#br0" timeOffset="3226.9545">11610 11710 144 0,'-3'-5'55'0,"3"5"-30"0,0 5-32 0,3-2 8 16,0 2 11-16,3 3 6 16,0 3 3-16,-6 2 2 15,3-2-13-15,3-1-3 0,-3 1-3 16,0-3 0-16,-3-3 0 15,0 0 2-15,0-5 3 16,0 0 11-16,3 0 7 16,0-5-8-16,3-5-3 15,0-4-7-15,0-2-4 0,0 1-2 16,3-1-3-16,3 0 1 16,0 5-1-16,3 3-3 15,2 3 2-15,1 5-1 16,0 5-2-16,0 6 0 15,-3 2 3-15,-3 3 0 16,-3 0 3-16,0-3-1 16,-3 0 2-16,-3 3-2 15,0-3 2-15,-3-2-18 16,0 8-72 0,0-6-56-1,3 3 36-15</inkml:trace>
  <inkml:trace contextRef="#ctx0" brushRef="#br0" timeOffset="3542.9547">12042 11681 228 0,'-3'-13'88'0,"3"10"-48"0,-6-2-27 0,3 5 22 16,-3-2-16-16,-3 2-3 15,-3 0-12-15,0 2-3 16,-2 1-1-16,2 2-3 0,6 3 2 15,6 3-1-15,6 2-2 16,6 3 0-16,-1 0 3 16,4 0-2-16,0-1-1 0,-3 4 3 15,-3-6 0 1,-3 0 7-16,-6 1 6 0,-3-1 7 16,-6-5 3-16,-3-3-11 15,-3-5-4 1,-3 0-7-16,-2-11-1 15,2 4-23-15,3 1-10 0,3 1-26 16,3-3-12-16,9 3-31 16</inkml:trace>
  <inkml:trace contextRef="#ctx0" brushRef="#br0" timeOffset="3829.1755">12334 11523 208 0,'-3'-16'79'0,"3"8"-42"0,-6-5-21 0,3 7 22 15,-3 1-7-15,-6-6-1 16,-3 1-19-16,0 10-6 16,-3 2-4-16,3 4-6 0,1 7 1 15,-1 6 0-15,3 7-1 16,3 0 1-16,3 6 0 15,0 8 3-15,3 0 2 16,0-3-2-16,3 0-2 16,0-3 4-16,0-5 3 15,0-5-1-15,0-6-2 0,3-2-27 16,0-8-12-16,-3-10-45 16</inkml:trace>
  <inkml:trace contextRef="#ctx0" brushRef="#br0" timeOffset="4039.1503">12027 11663 248 0,'-9'-8'93'0,"9"8"-50"0,3-3-37 16,0 3 22-16,3-2-11 16,6-1-2-16,6 0-6 15,3 1-1-15,6-1-5 16,5 0-4-16,4 3-2 0,-3 0-1 15,-3 3 3-15,2 0-46 16,-5-1-21-16,-3 4-45 16</inkml:trace>
  <inkml:trace contextRef="#ctx0" brushRef="#br0" timeOffset="4417.3724">12322 11681 224 0,'-6'0'85'0,"9"3"-46"0,0 2-41 0,0 1 17 15,3-1 2-15,0 3 4 16,3 0-6-16,3 0-4 16,-1 0-6-16,4-3-2 0,0 0 3 15,0-2-1-15,0-3 2 16,-3 0-4-16,0-3 0 16,-3-2-1-16,-3-3 1 0,-6 0 0 15,-3 0 3-15,-3-2-3 16,-6-1-2-1,-6 3 0-15,0 0-1 16,0 3-3-16,0 2 0 0,1 0-1 16,-1 3 3-16,3 6 0 15,3 2 3-15,3 5-3 16,3 3 0-16,6 2 1 16,6 4 0-16,3-1 0 15,0 5 2-15,3-2-1 16,6-6-1-16,-1-2-17 0,1-2-9 15,3-6-44 1,-3-6-17-16,0-2-10 16</inkml:trace>
  <inkml:trace contextRef="#ctx0" brushRef="#br0" timeOffset="4715.3959">12509 11726 172 0,'-9'-8'66'0,"9"8"-36"0,3 0-35 0,-3 0 10 16,6 6-1-16,-3 2 5 15,3 2 4-15,-3 1 2 16,6-1-8-16,-3 1-2 0,0 0 1 16,-3 2-1-16,0-3 0 15,-3 1 5-15,0-6 4 16,-3 1 4-16,0-6 3 16,0-3-2-16,0-2 0 0,3-3-1 15,6-6 0-15,0-1 0 16,3-4 0-16,3 1-5 15,0-1-3 1,6 3-8-16,3 3-3 16,5 5-3-16,1 3 0 0,0 5 0 15,0 0 3-15,-1 2-51 16,1 4-22-16,-3 2-55 16</inkml:trace>
  <inkml:trace contextRef="#ctx0" brushRef="#br0" timeOffset="5649.1384">11610 12168 152 0,'3'-10'57'0,"-6"4"-30"0,0-2-7 0,0 6 21 16,-2-4-2-16,-4 4-1 16,-3-3-17-16,-3 2-5 15,-6 3-10-15,-3 3-4 0,-3 4-1 16,1 7-6-16,2 2-1 16,6 2 0-16,3 6 4 15,9 2-1-15,6-2 1 16,6-3 0-16,6-5 0 0,3-3 8 15,3-7 4-15,0-9-1 16,-1-10 0 0,4-3 1-16,-3-3 1 0,0-4-3 15,-6-4-3-15,-3 1 4 16,0-1 2-16,-6 1-4 16,0-3 1-16,-3 2-1 15,-3 3 1-15,0 3 2 16,0 5 1-16,0 3-5 15,0 5-2-15,0 6-9 16,3 4-4-16,0 6 2 0,0 5 4 16,0 3 2-16,3 5 1 15,3 3 0-15,0 3 0 16,3-1 0-16,3-2 0 16,-1 0 0-16,4 0 2 15,0-6-23-15,0-5-11 16,3-7-49-16,0-6-23 15,3 0-1 1</inkml:trace>
  <inkml:trace contextRef="#ctx0" brushRef="#br0" timeOffset="6036.8004">11858 12173 216 0,'0'-13'82'0,"0"8"-44"0,-3-3-22 16,0 5 22-1,0-2-3-15,-6 0 2 16,0 0-16-16,-3-1-5 15,-6 6-10-15,0 3-8 0,-3 5-4 0,0 5-2 16,-2 6 2 0,8-1 2-16,6 3-1 0,6 6 4 15,3-3 0-15,6-6 1 16,3-5 0-16,9-2 0 16,-1-11 2-16,4-5-1 15,-3-3 2-15,0-3 0 16,-3-2 1-16,-3-3 0 15,0-3 0-15,-3 1-2 0,-3-1-2 16,-3 3-2 0,0 6 1-16,-1 2-1 15,-2 0-2-15,0 8-4 16,3 8 2 0,3 5 1-16,0 0 3 0,0 3 1 15,3 3 1-15,3 2 0 16,3-2 2-16,-3-4 1 15,3-4-41-15,0-3-17 16,0-8-62 0</inkml:trace>
  <inkml:trace contextRef="#ctx0" brushRef="#br0" timeOffset="6264.801">12087 11967 224 0,'-15'-8'85'0,"12"11"-46"0,3 2-50 0,0 0 13 0,3 6 5 16,-3 5 4-16,0 2 0 15,6 6 1-15,0 3-7 16,0 2-1-16,0 3 0 0,3-6-2 16,-1 3 1-16,-2-5-7 15,0 2-59 1,0-7-23-16</inkml:trace>
  <inkml:trace contextRef="#ctx0" brushRef="#br0" timeOffset="6472.7992">11890 12105 256 0,'-12'-3'96'0,"15"3"-52"0,9-3-47 0,-3 1 19 15,3-1-8-15,9 0 1 16,6 1-8-16,8-1 0 16,7 1-1-16,6-1 2 0,-1 0 1 15,-5-2-10-15,0 2-3 16,-4 3-46-16,-5 3-18 16,-3 0-24-1</inkml:trace>
  <inkml:trace contextRef="#ctx0" brushRef="#br0" timeOffset="6861.5066">12435 12086 152 0,'-6'-2'57'0,"6"2"-30"0,-6-3-10 16,6 3 22-16,-3 0-7 15,0-3 10 1,-12 3-15-16,0 3-14 16,-6 0-6-16,-2 2-3 0,-1 3-2 15,0 5-2-15,3 3 1 16,3 2 1-16,9 1-3 15,6-1 0-15,6-2 3 16,6-2 1-16,3-4 1 16,3-2 0-16,0-5 2 15,0-3 1-15,3-3-3 0,-3-5-3 16,0-2 0-16,-4-4 1 16,-2-2 1-1,0 1 1-15,-3 1-5 16,-3 4 1-16,-3 2 6 0,3 3 6 15,-3 2-6-15,3 6-3 16,0 7 2-16,3 6 4 16,3 5-3-16,3 0 2 15,3 0-1-15,0 1 1 16,6-4-13-16,5-5-4 16,1-2-126-1,3-14-65-15,-3-2 92 16</inkml:trace>
  <inkml:trace contextRef="#ctx0" brushRef="#br0" timeOffset="9850.577">4056 12261 160 0,'-3'-16'60'0,"3"13"-32"0,-3 1-6 16,0 2 20-16,0 0 2 16,-3 0 1-16,0 0-19 15,-3 2-5-15,0 17-13 16,-3-1-7-16,-3 6-2 0,-5 8 3 0,5 2 3 15,3 1-4 1,9-1-1-16,6-5-2 0,3-2-2 16,3-4 0-16,6-1 0 15,8-7-11-15,4-4-2 16,12-3-25-16,-3-3-10 16,-4-5-50-1</inkml:trace>
  <inkml:trace contextRef="#ctx0" brushRef="#br0" timeOffset="10208.2485">4249 12330 132 0,'-11'-6'52'0,"8"4"-28"0,-3 4-6 0,6 1 18 15,-3 0-9-15,0 5-3 16,-3-1-10-16,3 7-4 0,3 2-5 15,0-1 1-15,3 1 0 0,3 8 0 16,3-3 1-16,2-2-4 16,4-6-2-16,0-2 2 15,0-9 0-15,6-10 7 16,0-2 6-16,-3-3 5 16,-3-3 4-16,-10-3 0 15,-5 1 2-15,-5-1-9 16,-7-2 0-16,-3 5-9 15,0 3-1-15,-6 2-2 16,0 3-1-16,-3 3-14 16,4 2-7-16,5 3-16 0,3 0-5 15,15-5-79 1,3-3-10 0</inkml:trace>
  <inkml:trace contextRef="#ctx0" brushRef="#br0" timeOffset="10840.682">4377 12195 180 0,'-3'0'68'0,"15"0"-36"0,-15 5-26 16,9 0 17-16,0 3 1 15,3 8 5-15,0 5-11 16,-3 0-3-16,3 1-9 16,-3 1-2-16,0-4 0 0,-3-1 0 15,0-4 2-15,-3-4 1 16,0-2 1-16,0 0 4 16,0-5 5-16,-3-3-7 15,3-3-1-15,0-5-5 16,0-2-3-16,0-9-5 15,3-5 0-15,3 3 0 16,0-3-1-16,0 6 4 16,3 5 0-16,0 2 1 0,0 6 0 15,2 2-3-15,1 6 0 16,-3 7 2-16,0 6 2 16,-3 0 4-16,0 0 2 15,-3 0-1-15,0-6 1 16,-3 1-4-16,0-3-2 15,0-3-3-15,0-5 1 16,0 0-8-16,3-10-4 16,3-9 0-16,0-5 2 15,6 0 0-15,6-2 0 0,-3 2 6 16,-1 3 2 0,-2 5 3-16,6 3 2 0,-6 5 3 15,3 5 4-15,-3 6 2 16,0 5 3-1,0 5-5-15,0 0-1 0,-3 6-4 16,-1 5-3-16,-2-3-5 16,0-3 0-16,0-2-33 15,0 0-13-15,0-5-54 16,-3-9-37 0</inkml:trace>
  <inkml:trace contextRef="#ctx0" brushRef="#br0" timeOffset="11321.8853">4901 12136 188 0,'-6'8'71'0,"6"3"-38"0,3 10-25 0,-3-8 16 16,0 9 5-16,0 9 7 15,3 1-13-15,0 5-5 16,3 3-11-16,0-1-7 0,0-2-1 15,0-7 3-15,0-4 3 16,-3-7-4-16,0-4-1 16,-3-4-5-16,0-3 1 15,0-3 2-15,-3-5 1 16,0-8-2-16,0-8 2 16,-3-2 3-16,0-3 1 15,0 0-1-15,0-3-2 0,0-8 1 16,3-5 1-16,0 3-1 15,0-6 2-15,3 6 2 16,3 2 2-16,3-3 1 16,3 6 2-16,0 8-7 15,3 3-2-15,3 10-1 16,0 5 0-16,0 6 2 16,-3 5 3-16,0 5 2 15,-7 5 3-15,-2 1-1 16,-3 5 0-16,-3 5-5 15,-2-3-3-15,-4-5-20 16,-3-2-10-16,0-6-27 16,0 0-10-16,0-7-40 15,3-14-24-15,6-13 60 16</inkml:trace>
  <inkml:trace contextRef="#ctx0" brushRef="#br0" timeOffset="11727.3065">5133 11996 196 0,'-6'6'74'0,"9"1"-40"0,0 15-33 0,-3-12 16 16,3 3 4-16,0 3 5 16,0 3-12-16,3-1-5 0,3 1-6 15,0-1-5-15,3-2 1 0,0-3 3 16,0-5 3-16,0-2-2 15,3-9-2-15,-3-2-3 16,0-6 1 0,-4-2-6-16,1-8 0 0,-3-3-2 15,-3 0 3-15,0 0 4 16,0 3 3-16,-3 5 0 16,-3 6 6-1,0 4 3-15,6 4-5 16,0 7-1-16,0 11 2 15,6 2 3-15,-3 1-2 16,3 0-2-16,0-1-2 0,0 1 0 16,3-4-7-16,0-1 1 15,0-4-32-15,0-4-12 16,-1-9-51 0,1-5-29-16,-3-11 58 15</inkml:trace>
  <inkml:trace contextRef="#ctx0" brushRef="#br0" timeOffset="11939.3071">5416 11660 232 0,'-9'-5'88'0,"6"5"-48"0,3 3-47 0,0-3 16 16,3 5 1-16,-3 5 5 15,3 6 6-15,3 8 2 0,0 13-12 16,6 5-4-16,-3 1-1 15,0 4-3-15,0 1 0 0,6-6-3 16,-3-5-3-16,6-5-34 16,-4-3-12-16,-2-5-66 15</inkml:trace>
  <inkml:trace contextRef="#ctx0" brushRef="#br0" timeOffset="12163.4465">5324 11906 288 0,'-6'-5'107'0,"6"2"-58"0,3 1-57 16,3-6 42-16,3-8-18 15,3 3-6-15,6-3-7 16,5 3-2-16,7 2-30 0,9 0-13 15,-6 3-42-15,-4 0-17 16,-2 3 7 0</inkml:trace>
  <inkml:trace contextRef="#ctx0" brushRef="#br0" timeOffset="12595.7645">5726 11763 172 0,'-21'-2'66'0,"21"2"-36"0,-9 0-22 16,6 2 18-16,0 4-9 16,-3 2-2-1,-3 5-8-15,0 11-5 0,0 2-1 16,0 6-1-16,0-3 2 0,6 3-1 16,3-1-1-16,3-4 3 15,3-3 0-15,3-6-1 16,0-5 1-16,0-7 2 15,0-6 2-15,6-8 1 16,-3-3 2-16,-3-2-10 16,-3-3-2-16,0-2 1 15,-9-1 0-15,0-5 1 16,0 3 2-16,0 0-1 0,0 5 2 16,0 3-2-16,3 8 2 15,0 7-2 1,6 6 4-1,0 0 1-15,6 3 0 0,0 2-1 16,0 0-6-16,-1 0 1 16,1 1 0-16,0-4 0 15,0-2-18-15,3-3-5 16,-3-2-27-16,3-6-10 16,-3-7-28-16</inkml:trace>
  <inkml:trace contextRef="#ctx0" brushRef="#br0" timeOffset="12823.7261">5878 11478 252 0,'-3'-3'93'0,"6"6"-50"0,-3 2-52 16,3 3 14-16,0 5 12 15,2 14 9-15,1 4-5 16,3 12 1-16,0 2-13 15,0 10-3-15,3-2-2 0,0-3-2 16,3 1-2-16,-3-9-8 0,0-8-3 16,-3-7-36-1,0-6-14-15</inkml:trace>
  <inkml:trace contextRef="#ctx0" brushRef="#br0" timeOffset="13049.3366">5776 11732 280 0,'-9'-3'107'0,"12"6"-58"0,-14-3-35 0,11 0 28 16,5 0-23-16,1-3-5 15,3 0-11-15,6-2-3 16,6-3 0-16,6 0 0 0,3 0 2 15,2 0-28-15,1 0-9 0,-3 3-45 16,-3-6-18-16,-4-4-9 16</inkml:trace>
  <inkml:trace contextRef="#ctx0" brushRef="#br0" timeOffset="13215.1777">6116 11644 224 0,'0'6'85'0,"6"2"-46"0,0 5-30 15,-3-3 19-15,0 6 1 16,0 3 2-16,0 2-12 16,0-5-6-16,-1 16-8 15,1-3-8-15,0-6-1 0,0-1-49 16,-3-6-21-16,0-9-43 16</inkml:trace>
  <inkml:trace contextRef="#ctx0" brushRef="#br0" timeOffset="13395.1254">6104 11520 320 0,'-9'-5'121'0,"9"5"-66"0,-3-3-69 0,3 3 19 16,0 0-9-16,0 0-1 15,6 3-29-15,3-1-13 16,0 1-49-16,9 0-21 15,-4-3 35-15,7 0 20 16</inkml:trace>
  <inkml:trace contextRef="#ctx0" brushRef="#br0" timeOffset="13664.6637">6259 11644 184 0,'-9'35'68'0,"9"-22"-36"0,0 8-22 16,3-10 20-16,0 2-5 15,3 0 3-15,2 0-7 16,4 6-3-16,0-6-10 15,3 0-1-15,3-5 0 0,0-8 5 16,3 0 3-16,-3-5 3 16,-4-3 1-16,4-3-2 15,-12-4 2-15,-9-4-4 16,-3-2-1-16,-6 0-8 16,-2-8-4-16,-4 2-12 0,-3 6-6 15,3 0-10-15,3 5-4 16,3 5-27-16,3 1-12 15,3 2-47 1,9-3-23-16,3 1 71 16</inkml:trace>
  <inkml:trace contextRef="#ctx0" brushRef="#br0" timeOffset="13991.2423">6526 11523 244 0,'9'21'93'0,"-3"-3"-50"0,0 6-28 0,-6-11 24 15,3 1-8-15,0 1-1 16,-3-1-12-16,0-4-6 16,0 1-7-16,0-3-4 0,0-3 2 15,0-5-4-15,0 0-2 16,3-3-1-16,0-5 3 0,0-10-5 16,0-6 2-16,3-5-9 15,3-3-2-15,0-2 6 16,6 0 4-16,-3 4 4 15,6 9 1 1,-1 13 8-16,1 14 5 0,3 2 2 16,0 5 4-16,-3 3-2 15,0 2 1-15,-3 6-14 16,-3 0-4-16,-4 0-23 0,1-3-8 16,0-3-99-1,-3-12-61 1,9-14 78-16</inkml:trace>
  <inkml:trace contextRef="#ctx0" brushRef="#br0" timeOffset="14728.845">7134 11509 236 0,'-15'-5'90'0,"15"5"-48"0,0-3-31 0,0 3 32 15,6-2-12 1,0-1-11-16,0 1-6 16,0-4-8-16,6 1-2 0,2-3 0 15,7-5 4-15,3 2 5 16,15 1-3-16,5 2 0 15,4 2-4-15,9 14-1 16,-1 3-3-16,1 2 1 16,-4 6 2-16,7 2 2 15,-1 5 1-15,-5 3 2 0,-1 3-1 16,-5 0 0 0,-3 0 3-16,-7-1 3 0,-5-2 3 15,-6 3 1-15,-3 0-2 16,-6-3 2-16,-3-8-6 15,-4-2-3-15,-2-1-8 16,-3-7-3-16,0-3 6 16,0 0 6-16,-3-3-18 15,0-2-10-15,-3-3-24 16,0 0-10-16,0 0-19 16,0 0-7-16,0 0-15 0,0 0-6 15</inkml:trace>
  <inkml:trace contextRef="#ctx0" brushRef="#br0" timeOffset="15103.0141">8071 11676 204 0,'-3'-5'77'0,"6"5"-42"0,-3 0-19 0,0 0 22 16,0 0-5-16,3 5 3 15,0 3-14-15,3 3-3 0,0 4-11 16,3 4-3-16,0 5 1 16,3 8 3-16,-3-3 2 15,0-3 6-15,0 3 1 16,-3-8-3-16,-3-2-1 0,0-3-2 16,-3-3 0-1,-3-2 2-15,0-1 2 16,-3-2-1-16,-3-3 4 0,-3-2 0 15,0-3 3-15,0 0-10 16,-6 0-4-16,0 0-5 16,1-3-3-16,-1 1 1 15,3-1-1-15,3 0-9 16,0 3-4-16,3 0-26 16,0-2-10-16,3 2-41 15,0-3-15-15</inkml:trace>
  <inkml:trace contextRef="#ctx0" brushRef="#br0" timeOffset="19578.7052">9202 13848 156 0,'-3'-18'57'0,"6"18"-30"0,-3-13-27 16,3 10 10-16,-3 3 5 16,3 0 2-16</inkml:trace>
  <inkml:trace contextRef="#ctx0" brushRef="#br0" timeOffset="20792.751">9211 13827 304 0,'3'13'12'0,"0"6"-2"0,0 10-4 15,-3 16-1-15,0 8-3 16,0 8 1-16,0 2-2 16,0 9-1-16,0 10 3 15,-3 2 2-15,3 1 2 16,0-6 1-16,-3 1-2 16,0 4 1-16,0 4-4 15,0-6-2-15,3-5 2 16,-6-3 0-16,3-3 5 0,0-7 5 15,1 4-3-15,-1-7 0 16,0-8-2-16,0-8 2 16,-3-8 4-16,0-8 1 15,0-8 0-15,0 3 1 16,0-8-4-16,0 0 0 16,0-5-1-16,0 2 1 15,-3-8 0-15,-3 3 2 16,0-3-1-16,-3-5 2 15,-3 6-8-15,-2-4-2 0,-4 1-3 16,-6 0 1-16,-3-3 0 16,-5 2 1-16,-7 1 0 15,-6-3 0-15,-5 0 0 16,-1 0 0-16,-8 2-2 16,2-2-2-16,-11-2 1 15,-1-1 1-15,1 1-1 16,0-1 2-16,-4 3 0 15,-5-3 1-15,-6 1-2 16,-4 2 1-16,-2 5-2 16,0-2-1-16,-6-3 1 15,5 2-1-15,4 1-3 16,0 5 0-16,0 2 2 16,-7 4 2-16,4-4 0 0,3 3-1 15,0-2-2-15,-1-3 1 16,-2-3-1-16,3 6 0 15,8-3 4-15,1 0 1 16,9 0-1-16,-1-3-2 16,-2 0 1-16,-1 3-1 15,7 0-3-15,5 3 0 16,4-1 2-16,-1 1 0 16,4-1 1-16,2-2 0 15,13-2-3-15,-16-1 0 16,4 0 2-16,8 0 2 15,9 1-2-15,1-1 0 0,8 0 1 16,6-2 0-16,0 0-5 16,6 2 1-16,6 16-3 15,1 6 2 1,2 2 3-16,3 10-4 16,0 9 2-16,3 8 0 15,0 23 2-15,0 0-1 16,0 9 1-16,-3-4 2 15,3 9 0-15,0-3 0 16,0-8 2-16,0-8-1 16,0-5-1-16,-3-6 1 15,0-10 1-15,3 0 1 16,-6-13 1-16,0-1 0 16,0-7 0-16,0-5-2 15,0-1-2-15,1-7 1 16,-1 2 1-16,3-3-3 15,0 1 0-15,3-11 1 0,-3-3 2 16,3 0-12-16,0-5-3 16,0-5-3-16,-3 2 0 15,0-7 4-15,0 2 3 16,-3-8-2-16,0-5 2 16,3-6 3-16,0 6 1 15,0-3 3-15,3 9 3 16,0-1-5-16,6 8-4 15,6 13 2-15,0 11-1 16,3 8 1-16,6 21 4 16,0 0 3-16,0-3 0 15,2-10-1-15,-2 5-2 16,0-8 1-16,3-11 3 16,0-7 3-16,0-11-2 15,3-5 0-15,-1-6 1 16,16-10 0-16,-3-11-7 15,-1 0 0-15,1-10-45 16,9-13-18-16,5-12-60 16</inkml:trace>
  <inkml:trace contextRef="#ctx0" brushRef="#br0" timeOffset="22413.1931">9244 13925 124 0,'0'-8'46'0,"0"5"-24"0,0-2-6 0,3 5 16 15,0-2-6 1,-3-1-3-16,3 3-11 15,0 0-3-15,-3 0-5 16,0 0 4-16,6 5 2 0,-3 6-1 0,0 7 2 16,-3 14 3-16,0 10 1 15,0 9-4-15,-3 2 1 16,0 7-3-16,0 4 0 16,0 10 3-16,0 3 3 15,0-1-4-15,0-1-1 16,0 1-4-16,3-4-1 15,0 4-1-15,0-4 0 16,0-3-2-16,0-6-2 16,-3-7 7-16,0-1 3 15,0-4-3-15,0-1-2 16,-3-3-2-16,3 1 0 0,0 0 0 16,0-6 1-16,-6-5-5 15,3 0 1-15,0 0 0 16,3-2 2-16,1-4-1 15,-7-4 2-15,6-3 0 16,-3-6 1-16,6-2-2 16,-3-3-2-16,3-5 5 15,0 0 1-15,0-3 0 16,0-5 1-16,9 0-4 16,0 0-2-16,2 0-5 15,4 0 0-15,3 0 2 16,3 0 1-16,6 0 1 15,6 0 0-15,2-2-3 16,7-1 2-16,0-2 3 0,8-6 1 16,-2 3-4-16,-4-2-1 15,-5 2-2-15,-6 0 0 16,-6 2 3-16,-3 4 2 16,-7-3-2-16,-5 5-2 15,-3 0 6-15,-3 5 0 16,0 5-3-1,-6 4-2-15,0 2-2 16,0 7 3-16,-3 9 0 0,0 13-2 16,0 8 0-1,0 10-1-15,0 4 3 16,-3 17 0-16,0 12 3 16,0-1-1-16,0-5-1 15,0 5 1-15,-2 0 1 16,-4-10-1-16,3-6-1 0,0-5 3 15,3-13 0-15,0-10-1 16,0-9-2-16,-3-2 3 16,0-9 0-16,0-4-1 15,3-3 1-15,-3-3 0 16,3 0 3-16,0-3-5 16,0-4-3-16,0 2-10 15,0-6-5-15,1-5-11 16,-1 3-3-16,0-2-12 15,0-6-3-15,0-3-10 16,0-8-5-16,0-2-31 16</inkml:trace>
  <inkml:trace contextRef="#ctx0" brushRef="#br0" timeOffset="22654.331">9476 16843 220 0,'-6'-13'85'0,"6"13"-46"0,0 0-41 0,0 0 17 16,3 0-5-16,3 11 2 15,0 5 7-15,0 13 2 16,3 13-10-16,0 3 4 0,0 13 5 16,3-5-7-16,0-5-2 15,0-6-4-15,11-7-2 16,-2-4-6-16,0-12 1 16,0-6 4-16,0-10 2 0,0-11 2 15,-1-13 2-15,-2-9-10 16,0-9-2-16,3-9-32 15,0-10-13-15,3 0-88 16</inkml:trace>
  <inkml:trace contextRef="#ctx0" brushRef="#br0" timeOffset="23690.3732">7149 14547 88 0,'-12'-27'33'0,"9"25"-18"0,-9-1 2 0,6 3 14 15,-6-5 3-15,3-1 2 16,-3 9-4-16,-3 8 0 0,-3-1-18 16,0 4-6-16,1 7-3 0,-4 5-3 15,3 6-2-15,6-3 1 16,6-3 1-16,6 1-1 16,6-3 2-16,3-3 0 15,3-8 3-15,3-2-1 16,3-9 0-16,-1-2-3 15,-2-2-2-15,0-9 3 16,0-5 0-16,-3 0-4 16,-3 0 1-16,-3-2 0 15,0 2 0-15,-6 0 0 16,0 3 2-16,0 5-1 0,0 3 2 16,0 5-4-1,3 8 0-15,-3 8 3 0,3 2 1 16,0-2-4-16,0 0 1 15,3 0 2-15,3-3 3 16,0-2-18-16,2-4-5 16,1-1-82-1,3-1-41-15</inkml:trace>
  <inkml:trace contextRef="#ctx0" brushRef="#br0" timeOffset="24008.1592">7360 14534 160 0,'-18'-24'63'16,"18"8"-34"-16,-12 5-12 0,9 17 22 0,-3-6-7 15,-3 8 1-15,0-1-5 16,-3 7 0-16,4-1-16 16,-1-2-5-16,9 7-4 15,6 3-5-15,0 0-1 16,2 3 2-16,1 0 4 15,-3-3 3-15,-3-2 2 16,-3-1 0-16,-3-2 0 16,-6-3 2-16,-3-2-1 15,1-3 0-15,-4-3-5 16,3-2-1-16,0-1-10 0,3-2-3 16,3 0-35-16,6 0-15 15,3 0-35 1,6-5-44-16,3 0 48 15</inkml:trace>
  <inkml:trace contextRef="#ctx0" brushRef="#br0" timeOffset="24428.7406">7556 14602 136 0,'0'-8'52'0,"3"11"-28"0,-3 2-13 16,0-5 15 0,0 8-3-16,6 0-2 15,-3 5 2-15,0 11 0 16,0 0-12-16,-3-3-2 0,0-2 1 0,0-1-4 16,0-2 2-16,0-3-3 15,-3-5 0-15,6-2 1 16,-6-4 1-16,6-4-6 15,0-4-2-15,0-12 2 16,0-1 1-16,3-2-3 16,0 0 1-16,3 0-2 15,3 2-2-15,3 6 0 16,0 8 0-16,3 5 5 16,-1 5 1-16,-2 6 8 0,-3 7 4 15,-3 1 1-15,-3-1 1 16,-3 1-8-16,-3-3-5 15,0-1-2-15,0-1-1 16,0-4-42-16,0-2-17 16,0-2-56-1</inkml:trace>
  <inkml:trace contextRef="#ctx0" brushRef="#br0" timeOffset="24772.9586">7827 14645 224 0,'-9'5'85'0,"21"0"-46"0,-3 3-43 0,-3-5 15 16,0 2 7-16,3-2 8 0,0-1-4 15,3 1-1-15,0-3-12 16,3 0-5-16,-3-5-3 0,-1-3-1 16,-2 0 2-16,0-3 1 15,-6-2 3-15,-3 0-3 16,-6 2-2-16,0 3 0 15,-6-2 1-15,-2 4-3 16,-7 12-2-16,0 4-1 16,3 4 3-16,6 1-2 15,3 7 1-15,3-1 2 0,3-3 0 16,9-2 0-16,3 0 0 16,6-5 0-16,3-3 2 15,3-3-32 1,-3-5-14-16,5-5-64 15,1-6-39 1,0-2 68-16</inkml:trace>
  <inkml:trace contextRef="#ctx0" brushRef="#br0" timeOffset="25417.3207">8036 14639 228 0,'-3'3'88'0,"6"2"-48"0,0-2-40 0,3 0 18 15,-1 2-10-15,4-2 0 16,3-1 7-16,3-2 2 15,3-2-8-15,0-4-3 0,-3 1-2 16,-3-3 0-16,-3 0 2 16,-3 0-3-16,-6-2-2 0,-6 2 0 15,-3 2 1 1,-6-2-1-16,-3 8-1 0,0 8 1 16,0 3 1-16,3 0-3 15,0 10 0-15,7 0 1 16,2-3 0-1,6 1-3-15,3-3 2 0,6-3 1 16,8-5 0-16,7-3-25 16,3-2-8-16,3-8-25 15,2-3-11-15,-2-3 12 16,-3-2 18 0,-6-3 34-16,-3 3 37 0,-9-3 20 15,-3 3-2-15,-9 2 0 16,-6 3-13-16,0 3-3 15,-3 5-19-15,0 2-5 0,0 9 1 16,3 5-9-16,3 2-3 16,6-2-3-16,3-2 0 15,3-1 3-15,3-5 2 16,0-3 2-16,6-5 3 16,0-8-1-16,-3-3 2 15,0-4-2-15,-4-7 0 16,-2-1-6-16,-3-14 1 15,-3-6 2-15,-3 4 3 0,-3-1-4 16,1 5-1-16,-1 9 2 16,0 5 1-16,3 8-4 15,0 10 1 1,3 16-2-16,-3 11 0 0,3 13 2 16,6 0 0-16,0 3-3 15,3-3 2-15,-1 0 1 16,4-8 2-16,0-5-28 15,0-6-9-15,0-4-51 16,3-4-62 0,0-7 36-16</inkml:trace>
  <inkml:trace contextRef="#ctx0" brushRef="#br0" timeOffset="25958.1272">8473 14671 240 0,'0'5'90'0,"9"-5"-48"0,-3 0-49 0,0 3 14 15,0-3 6-15,3 0 8 16,3 0 3-16,0-3 3 15,3-2-15-15,-1-3-5 0,4 0-2 16,-6 0-3-16,-3 0 1 16,-6-2 0-16,-6-1 1 15,-3 3 0-15,-6 0 0 16,-6 3 2-16,1 10 1 16,-4 3-3-16,0 3-3 15,3 5 0-15,3 2-1 16,6 1-3-16,3-1 2 15,9 1 1-15,6-1 0 16,9-4-3-16,6-4 0 16,9-5-23-16,5-5-10 0,4-5-28 15,-3 0-9 1,-7-8 11 0,-2-1 12-16,-6 1 33 0,-9-3 51 15,-9 0 25-15,-6 6-5 16,-3-1-2-16,-12 6-23 15,0 5-7-15,0 5-14 16,0 9-5-16,3 1-2 0,6 1-1 16,6 3 2-16,3-3-1 15,3-3-1-15,6-5 3 16,0-6 0-16,3-4 3 16,3-11 1-16,0-11-10 15,-3-5-5-15,-6-16 4 0,-3-3 3 16,0 3 4-16,-4 8 3 15,-2 8 6-15,3 16 2 16,0 18-14-16,0 24-4 16,0 16 3-16,0 5 5 15,3 1-9-15,6-4-3 16,9-12-124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24T21:37:03.7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5711 16174 112 0,'0'-3'44'0,"0"1"-24"0,15-1-8 0,-9 3 16 15,-3-3-3-15,0-2 0 0,6 5 0 16,-3-3 1-16,0 1-14 15,-3-1 6-15,-1-2 3 0,1 2 0 16,0 1-1-16,0-1-2 16,-3-2 1-16,0 2-1 15,-3-2-2-15,0-6-2 16,0 3-1-16,-5-5 6 16,-4 2-6-16,0 1-3 15,0 2-1-15,-3 3 1 16,0-1-5-1,-3 1-3-15,0 0-1 16,0-3-1-16,-8 2 2 16,-1-1 1-16,3 7-1 0,0-3-2 15,0 0 3-15,-2 1 0 16,2 2-1-16,0 0-2 16,-3 2-2-16,3 1-1 15,-2 0 2-15,-1 10 0 16,3-5 3-16,0 2 3 15,0 1-4-15,1-1-3 0,-1 1-2 16,-3 0 3-16,0-1-2 16,0 3 1-1,4 6 2-15,-1-3 0 16,3 2-3-16,0 1 2 16,3-1 1-16,0 11 0 15,4 1-5-15,-1-1 1 0,3 2 2 16,3-4 1-16,0 13 1 15,3-9 0-15,0 9 0 16,3-3 0-16,3-3-3 16,3 4 2-16,3-4 1 15,0 6 2-15,3 2-3 16,3-5-2-16,3-5 2 16,5-1 0-16,7 9-2 15,0-8 0-15,3 5 4 16,0-11 1-16,-1 1-3 15,1-6 1-15,0 0 2 0,0-5 1 16,-1 0-4-16,1-5-1 16,3-4 1-16,0 1 2 15,2-2 0-15,10-6-1 16,-3 5 1 0,-4-5-1-16,1-5-3 0,3 5 2 15,-4-6 3-15,-2-2 1 16,0 1-4-16,0-4 1 15,-4 3 0-15,1-5 0 16,-3-6 2-16,0 1 3 16,-1-1-2-16,-2-2 0 15,-3 0-1-15,-3-3 1 0,-3-8 2 16,-3-2 2 0,-4 0-1-16,-2-4 1 15,-6-1-2-15,0 2 2 16,-6-3-4-16,-6-2-2 15,-5 2 2-15,-1 0 2 0,-3 3 4 16,-3-8 5-16,-3 0-6 16,-3 6-2-16,4 4-3 15,2 4 0-15,3 4-4 16,3 3 0-16,3 3-17 16,3 8-5-16,6 2-46 15,6 1-20-15,6 4-62 16</inkml:trace>
  <inkml:trace contextRef="#ctx0" brushRef="#br0" timeOffset="2055.9729">8193 8242 124 0,'0'-6'46'0,"0"4"-24"0,3-3-19 15,0 2 12-15,0 0 8 16,0 3 6-16,-3 0-4 16,0 0-1-16,3 6-13 15,0 9 0-15,0 9 0 0,-3 8 2 16,-3 10 5-16,-3 3-10 16,-3 6-2-16,-3 4 13 15,1 6 8-15,-1-5-10 16,3-4-4-16,0-7-6 15,3-5-2-15,0-8-1 16,3-8 0-16,0-6-2 0,0-2 1 16,3-5 4-16,0-3 4 15,0-8-2-15,3-6 2 16,0-4-6-16,0-17-3 16,0-2-1-16,3-5-1 15,0-6 0-15,0 0 2 16,0-7-1-16,0 2-1 15,0 2 1-15,-3 4-1 16,-1 4 0-16,-2 1 0 16,0 8 0-16,0 4 0 15,0 6-3-15,3 6 2 16,0 10-1-16,3 5 0 16,0 6 2-16,0 5 0 0,0 5 0 15,0 3 0 1,0-3 0-16,0-3 2 15,0-2-3-15,0-3 0 16,3-2 1-16,3-6 0 16,0-2 0-16,0-3 2 0,0-5 1 15,-1-6 3-15,1-5-5 16,0-2-3-16,-3-3-2 16,0-1 3-16,0 1 2 15,0 5 4-15,-3 3-4 16,3 2-3-16,-3 6-4 15,3 3 1-15,0 4 5 16,-3 9 4-16,0 7 1 0,3 9 0 16,-1 2-1-1,-2 8 2-15,0 5-1 16,0 3 0-16,-3 0-1 16,0 0 0-16,3-8-2 0,0-5-2 15,0-8-2-15,0-6-1 16,3-4-25-16,0-7-11 15,0-7-18-15,0-18-7 16,0-3-40 0,3-3-34-16,0-2 56 15</inkml:trace>
  <inkml:trace contextRef="#ctx0" brushRef="#br0" timeOffset="2447.982">8580 8554 236 0,'-3'-3'90'0,"3"3"-48"0,3 0-45 0,-3 0 16 16,6 3-5-16,0 0 0 15,3 2 4-15,3 0 5 0,0 1-9 16,3-1-2-16,0 0 0 0,0-2-1 16,2-1 0-16,1-2-3 15,0-2-2-15,-3-4 3 16,-3 1 0-16,-3 0-1 16,0-3 1-16,-6 0 0 15,-3 0 1-15,-9 0 0 16,-3 3 0-16,-3 2-2 15,-6 3 1-15,-3 3-2 16,1 2-1-16,-1 6 1 16,0 2-1-16,3 5 2 15,3 1 1-15,3 2 3 16,6 8 1-16,4 0-3 0,5-2-1 16,5-1-3-16,7-2-3 15,9-3 2-15,0-5 2 16,3-3 0-16,3-5 2 15,-1-5-11-15,1-3-2 16,-3-3-26-16,-3-2-11 16,-3-8-18-16,-3-8-5 15,-3-1-24 1</inkml:trace>
  <inkml:trace contextRef="#ctx0" brushRef="#br0" timeOffset="2959.9758">8836 8580 176 0,'-3'-2'66'0,"6"2"-36"0,0 5-31 0,0 0 12 0,0 3 8 16,0 6 5-16,0 1 3 16,0 9 1-16,0 0-15 15,-3 0 1-15,0 0 2 0,0-3-4 16,0-3 1-16,0-2-8 16,0-3-3-1,0-5-1-15,0-2-1 0,0-6 2 16,3-3 3-16,0-10-2 15,0-6-2-15,3-2-5 16,0 0 0-16,3 0 0 16,0 2 2-16,3 6-1 15,-3 2 1-15,0 6 0 16,0 5 0-16,-1 5 6 0,1 3 5 16,-3 6-3-16,0-1 2 15,0 5 1-15,-3-4 5 16,0-1-10-1,0-3-5-15,0-2 3 0,0-2 0 16,0-12-3-16,3-4-1 16,3-3-2-16,6-6 3 15,6-2-7-15,0 2 1 16,-1 3 1-16,1 6 1 16,3 5 3-16,0 7 3 15,-3 9 6-15,0 5 6 16,-4 5 2-16,-2 5 0 15,-3-2-5-15,0 0-4 0,-3-3-3 16,0-2 0-16,3-3-4 16,0-3 0-1,0-5-72-15,14-6-30 16,-8-4-24 0</inkml:trace>
  <inkml:trace contextRef="#ctx0" brushRef="#br0" timeOffset="3931.9718">9634 8168 176 0,'-3'0'68'0,"3"10"-36"0,3 11-40 16,-3-2 12-16,3 13 13 16,-3 7 11-16,0 9 6 15,-3 0 1-15,0-1-18 16,3 4-1-16,0-6-2 0,3 0-1 15,0-3 2-15,0-2-10 16,0-9-3-16,3-4-2 16,0-3 2-16,0-6-1 15,0-2 2-15,0-5 0 16,6-1 1-16,2-2-5 16,1-3 1-16,3 1-2 0,0-4 0 15,-3 4-3 1,3-4-14-16,0 1-2 15,-3-6-13-15,-4 1-6 16,1-6-25 0,-3-8-55-16,3-8 23 15</inkml:trace>
  <inkml:trace contextRef="#ctx0" brushRef="#br0" timeOffset="4175.9999">9661 8181 236 0,'-24'-3'90'0,"24"3"-48"0,0 3-49 16,0-3 22-1,15 3-4-15,3-3-3 16,6 0 0-16,5 0-5 15,4-3-4-15,3 3 0 0,5 0-34 16,-2 3-17-16,3 2-48 16</inkml:trace>
  <inkml:trace contextRef="#ctx0" brushRef="#br0" timeOffset="4623.9712">10155 8427 120 0,'-18'21'46'0,"12"-2"-24"0,3 4-13 0,-3-9 14 15,0 2 0-15,3 2 3 0,0 3-8 16,9 0-3-16,0 1-8 16,6-4 2-16,0 1 1 15,6-6 3-15,0-5 3 16,3-3 4-16,-1-5 2 16,1-5-5-16,-3-6 0 15,-3-2-1-15,-3-6 2 0,-3 1-4 16,-3-3 2-16,-3-3-7 15,-6 0-3-15,-6 3 5 16,-6 0 5-16,-6 2-2 16,0 3 2-16,-3 3-14 15,1 3-3-15,-4 4-13 16,3 4-7-16,6-1-28 0,6 3-11 16,21 0-143 15,9-5 77-31</inkml:trace>
  <inkml:trace contextRef="#ctx0" brushRef="#br0" timeOffset="5075.977">10414 8199 216 0,'-18'-2'82'0,"15"2"-44"0,3 0-40 0,0 0 14 16,0 0 5-16,0 0 4 16,6 0-9-16,6-3-4 15,3 1-5-15,6-4-5 0,2 1-1 16,4-6 4-16,0 6 3 16,-3 0-3-16,0 2-1 0,-7 6-2 15,-2 5-2-15,-3 8 0 16,-3 13 3-16,-3 8-2 15,0 5-1-15,0 6 3 16,0 2 0-16,0 3-2 16,3 0 2-1,0 0 1-15,6 0 2 0,0-3-1 16,-1-8-1-16,-2-7 1 16,-3-9 1-16,0-5 5 15,-18-2 26 1,-3-6 1-16,-5-2-7 15,-7-3-7-15,-3-3-9 0,-3 0-3 16,3 0-9-16,4-5-1 16,2 3-42-16,6-3-16 15</inkml:trace>
  <inkml:trace contextRef="#ctx0" brushRef="#br0" timeOffset="6386.0645">11411 8525 96 0,'0'3'38'0,"3"2"-20"0,3 3-4 0,-3-3 17 0,3 0-4 16,-3 3-1-16,3 0-8 15,-3 0-3-15,0 0-9 16,0 0-2-16,0 0 2 0,-3 0-5 16,0 0-1-16,0 0 0 15,0 0 0-15,3 2 0 16,-3 1 2-16,0 2-3 16,0 3 0-16,0 5 5 15,0-2 5-15,0-1 4 16,0-5 2-16,-3 1-2 15,3-6 0-15,0-3 1 16,0 0 2-16,0-5 4 16,0 0 4-16,0-2-10 0,0-6-3 15,0 0-5-15,0-6 1 16,0 1-4-16,3-3 0 16,-3 0-1-16,3 1 1 15,0-4-2-15,3 3-1 16,0 0-2-16,2-2 1 15,1 5-1-15,0-1 0 16,0 4 2-16,3-1 0 16,3 3-3-16,-3 0 2 15,3 3-1-15,3 2 0 16,0 1-5-16,-1 2 0 0,1 0-26 16,-3 2-10-16,0 1-18 15,-3 0-7-15,-3-1-21 16</inkml:trace>
  <inkml:trace contextRef="#ctx0" brushRef="#br0" timeOffset="6755.9789">11709 8575 160 0,'-3'3'60'0,"3"-1"-32"0,0 1-24 16,0-3 15-16,3 5-5 16,0 1 0-16,0-1 3 15,6 0 3-15,-1 1-10 16,4-4 1-16,0-2 0 0,3 0-2 15,0-2 2-15,0-1-4 0,-3-2 1 16,0-1-3-16,-3-2 0 16,0 3-3-16,-3-3-2 15,-3 0 3-15,-3 0 2 16,-3 3-2-16,-6 0-2 16,-3 2-3-16,-6 3-1 15,-3 3-1-15,0 5 3 16,3 2-5-16,-2 3 2 15,2 3 2-15,3 3 1 16,6 2 1-16,6 3 0 16,3 2 0-16,6-2 2 15,6 0 1-15,12-6 3 16,2-2-1-16,1 0 0 16,6-5-6-16,0-6-1 15,-1-5-41-15,-2-5-17 0,-3-1-44 31</inkml:trace>
  <inkml:trace contextRef="#ctx0" brushRef="#br0" timeOffset="7000.4164">12054 8337 172 0,'0'0'66'0,"6"0"-36"0,0 5-35 15,-3 1 10-15,0 7 10 16,3 5 10-16,0 9-9 16,-3 2-3-16,0 3-8 15,0 2-2-15,0 0 1 0,-3-2-2 0,3 3-2 16,0-9 1 0,0 6-32-1,0-8-14-15</inkml:trace>
  <inkml:trace contextRef="#ctx0" brushRef="#br0" timeOffset="7207.4111">11974 8490 252 0,'0'-2'93'16,"9"4"-50"-16,-1-2-46 0,-2 0 16 0,3 3-5 15,3 0 0-15,6-3-4 16,6 0-3-16,0 0 0 16,3-3-17-16,2-2-4 0,1-3-54 15,-3 5-61 1,-3-2 35-16</inkml:trace>
  <inkml:trace contextRef="#ctx0" brushRef="#br0" timeOffset="7550.8225">12268 8528 200 0,'-6'13'74'0,"9"-3"-40"0,-3 12-31 15,3-12 15-15,0 3-7 16,0 3 1-16,3 0-7 0,0 0-3 16,3-5-1-16,0-4 3 0,0-1 5 15,3-4-7-15,-3-2-1 16,0-5-3-16,3-5 0 15,-1-6 0-15,-2-6 0 16,0 4 2-16,-3 2 0 16,0 3 4-16,-3 2 2 15,0 3-2-15,0 3-1 16,0 2 3-16,-3 3 3 16,3 8 0-16,0 3 2 15,3 2-6-15,0 3-1 16,0 0-2-16,0-3-2 15,0 3 1-15,0-5 1 0,3-3-39 16,0-3-14-16,3-3-59 16</inkml:trace>
  <inkml:trace contextRef="#ctx0" brushRef="#br0" timeOffset="7898.8247">12602 8538 208 0,'-3'8'79'0,"3"0"-42"0,0 5-41 16,0-5 15-16,0 0 5 15,0 3 7-15,0-1-10 0,0 1-4 16,0-3-6-16,0 0-3 0,0 2 1 16,0-4-1-16,0-6 2 15,0 0 3-15,0 0 2 16,0-3 1-16,0-2 2 15,0-6-3-15,0 3-2 16,3-2 2-16,0-1 0 16,0 0-3-16,0 1-1 15,3-1-3-15,2 3-1 16,1 0 1-16,3 3 0 16,3 0-5-16,3 2 1 15,0 0-11-15,0 1-6 16,-3 2-39-16,2 0-18 0,-2 0-20 15</inkml:trace>
  <inkml:trace contextRef="#ctx0" brushRef="#br0" timeOffset="8272.9889">12819 8530 160 0,'0'3'63'0,"3"2"-34"0,0 8-16 15,0-5 19-15,-3 3-7 16,6 2-2-16,-6 0-7 15,3 1 0-15,-3-4-9 16,0-2 0-16,-3 0 3 0,3-3-6 16,0-2-2-16,0-3 7 15,0-3 0 1,3-7 0-16,0-1-5 16,3-2-3-16,0 0-3 15,3-1 1-15,0 4-1 0,2-1 0 16,4 3 0-16,-3 3 0 15,3 2 2-15,0 1 0 16,0 4 4-16,0 4 2 16,0 4 9-16,0 4 2 15,-4-1-6-15,1 3-2 16,-3-1-5-16,0-1-1 0,-3-1-1 16,0-2 1-1,0-4-9-15,0-1-3 16,0-1-44-16,3-5-20 15,0-3-46-15</inkml:trace>
  <inkml:trace contextRef="#ctx0" brushRef="#br0" timeOffset="8557.0387">13325 8517 260 0,'-9'-8'99'0,"6"3"-54"0,-3 5-42 16,3 0 21-16,-3 2-3 15,-6 1 2-15,0 0-15 16,0-1-4-16,4 1-3 16,2 2-4-16,3 3 0 0,3 3-1 15,3 2 0-15,3 3 0 16,5 2 3-16,-2 4 0 0,3-1 3 16,0 3 5-1,-6-6 4-15,-6 3 7 16,-3-2 3-16,-9-1-4 0,0-2 0 15,-3-3-15-15,-5 1-3 16,-4-6-24-16,0-1-9 16,3 1-113-1</inkml:trace>
  <inkml:trace contextRef="#ctx0" brushRef="#br0" timeOffset="11640.9788">14572 8221 116 0,'6'-11'44'0,"-3"6"-24"0,-3-6 3 0,0 9 21 16,-3-4-2-16,-3-2 0 0,-3-2-8 15,-3 4-4-15,-6 1-16 16,-2 2 2-16,-7 3 2 16,-3 6-8-16,-6 4-1 15,1 12-7-15,-4 12-2 16,-3 6 0-16,9 10 2 15,7 5-1-15,5 4 2 16,9-1-2-16,18 8-1 0,9-5 3 16,12-6 0-16,11-10 7 15,7-10 4-15,6-11-5 16,2-11-1-16,4-13 0 16,-7-19 0-16,-2-5 0 15,-9-7 2-15,-7-6 1 16,-8-11 1-16,-12 3 0 15,-9-3 2-15,-6-2-1 0,-12 3 2 16,-6 7-4-16,-2 8 1 16,-1 6-7-1,0 7-1-15,3 3-9 16,3 6-4-16,3 2-24 16,12 18-59-16,6 1 0 15,6-3-4-15,6 0 2 16,9 0 4-1</inkml:trace>
  <inkml:trace contextRef="#ctx0" brushRef="#br0" timeOffset="11848.9876">15072 8443 228 0,'-15'0'85'0,"9"8"-46"0,-6 13-35 16,4-8 21-16,-7 3 6 16,-3 3 8-16,-3 2-21 15,0 3-10-15,-3-1-5 16,0 1-3-16,4 3 0 0,2-1-29 16,0-5-13-16,6-5-58 15</inkml:trace>
  <inkml:trace contextRef="#ctx0" brushRef="#br0" timeOffset="12088.9714">14795 8464 232 0,'-3'-3'88'0,"6"6"-48"0,15-3-49 0,-9 8 14 15,3 3 6-15,3 2 7 16,0 3 2-16,6 2 3 15,0 6-13-15,2 2-3 0,1 1-3 16,0 10-2-16,3-8-2 16,0-2 1-16,-1-4 1 15,-2-4-25-15,-3-6-10 16,0-5-84 0</inkml:trace>
  <inkml:trace contextRef="#ctx0" brushRef="#br0" timeOffset="12356.8945">15236 8721 208 0,'-9'2'79'0,"6"1"-42"0,3-3-19 0,0 0 25 16</inkml:trace>
  <inkml:trace contextRef="#ctx0" brushRef="#br0" timeOffset="12640.893">15230 8713 461 0,'6'-19'44'16,"6"-7"-22"-16,6-1-10 0,-3-12-2 16,-1-1-8-16,1 0-1 15,-3 1-3-15,3-12 0 16,-3 6 2-16,0 3 2 16,0 5-3-16,-3 8 0 15,0 5 1-15,0 8 0 16,-3 6-5-16,2 7-1 0,1 8 0 15,3 16 2-15,0 6 2 16,3 5 3-16,3 10 2 16,-3 0 1-1,3 1-2-15,0 2-2 0,-1 0 3 16,-2-3 0-16,0 0 1 16,-3-2 0-16,-3-8-11 15,0-9-5-15,-3-1-52 16,-3-7-20-16</inkml:trace>
  <inkml:trace contextRef="#ctx0" brushRef="#br0" timeOffset="12764.8896">15266 8533 276 0,'-36'-11'104'0,"33"1"-56"0,3 15-52 0,0-5 21 15,0 0 4-15,6 0 7 16</inkml:trace>
  <inkml:trace contextRef="#ctx0" brushRef="#br0" timeOffset="12848.9626">15266 8517 517 0,'29'0'12'0,"7"0"-4"15,0 3-6-15,3-3-2 16,-1 0-26-16,1 2-12 16,-6-4-102-16</inkml:trace>
  <inkml:trace contextRef="#ctx0" brushRef="#br0" timeOffset="13240.3182">15656 8308 280 0,'-18'-21'107'0,"15"18"-58"0,3 3-55 15,0 0 19-15,0 0-1 16,6-3 2-16,3-2-5 15,6 0-3-15,8 0-3 16,4-1-5-16,3-2-1 0,6 0 4 16,-1 0 1-16,4-2 0 0,3-1-2 15,-4 1 1-15,-5 2-1 16,-3 0-3-16,-6 3 0 16,-6 2 4-16,-4 0 3 15,-2 3-6-15,-3 6 0 16,-3 4 2-16,-3 11 4 15,-3 8 5-15,0 8 5 16,-3 3-6-16,-3 8 0 16,3-1-4-16,-3 1-3 15,3-3 0-15,0-3 1 16,0-2-3-16,0-3 0 0,0-3-45 16,3-10-20-16,0-5-67 31</inkml:trace>
  <inkml:trace contextRef="#ctx0" brushRef="#br0" timeOffset="13468.3139">15831 8472 252 0,'-12'-19'96'0,"18"19"-52"0,9 0-49 15,-3-2 15-15,6 2 16 16,12-5 10-16,8 2-1 15,7-2 0-15,6 2-20 0,-1 0-9 16,-5 1-2-16,-3 2-3 16,-4 0-1-16,-5 0-17 0,-6 0-6 15,-6 0-112 1,-9 0-61-16,-7-6 86 16</inkml:trace>
  <inkml:trace contextRef="#ctx0" brushRef="#br0" timeOffset="16439.6501">9991 8975 92 0,'0'0'35'0,"0"2"-18"0,0 4-11 16,0-1 11-16,-3 3 2 0,-3 5 3 15,-3 3-3 1,0 2-2-16,0 4-3 0,1 1 1 16,2-1-8-16,0-7-2 0,0-4 1 15,3 0-1-15,0-3 2 16,3-8 0-16,0-3 3 16,3 0-3-16,0-2 1 15,3-6-5-15,3-2-2 16,0-3 0-16,-1-5-1 15,1 5 0-15,0 0 2 16,0 3-3-16,0 0 0 16,0 2 1-16,-3 3 0 15,0 0 2-15,0 3 1 0,3 3-4 16,0-1 1 0,0 3-2-16,0 3 0 0,0 4 2 15,2 1 2-15,-2 3-1 16,0 2-1-16,0-2 1 15,0-1 1-15,0 1-1 16,0 0 2-16,0-3-26 16,0-3-10-16,-3 0-56 15</inkml:trace>
  <inkml:trace contextRef="#ctx0" brushRef="#br0" timeOffset="16905.6834">10030 9107 124 0,'3'-3'49'0,"0"3"-26"0,0 0-12 0,-3 0 15 15,0 0-10-15,3 6-4 16,-3 2-1-16,0 5 0 0,0 8-5 16,0 3 3-16,-3 2 1 15,-3 1 1-15,0 7 1 0,-3-2-4 16,0-3 0-1,3 0-5-15,0 0-2 0,3-2 0 16,3-1 1-16,3-2-1 16,3-3-1-16,3-2 3 15,3-4 0-15,3-1 5 16,9-4 3-16,-1-2-6 16,4 3-3-16,0-6-1 15,0-5-1-15,0 0 0 16,-7-3 0-16,4 1-38 15,-6-1-14-15,0-2-45 16</inkml:trace>
  <inkml:trace contextRef="#ctx0" brushRef="#br0" timeOffset="17177.6848">10375 9477 116 0,'0'0'46'0,"0"3"-24"0,0 0-6 0,3 2 16 16,-3 3-4-16,0 2 0 16,0 6-6-16,0 0-4 0,0 13-10 15,0-2-5-15,0-3 0 16,0-3-2-16,0-3-1 0,0-2 1 15,0-5-1-15,0-3-60 16,0-3-59 0,0-5 25-16</inkml:trace>
  <inkml:trace contextRef="#ctx0" brushRef="#br0" timeOffset="17337.7491">10354 9417 220 0,'-6'-6'82'0,"9"6"-44"0,0 0-49 0,-3 0 11 16,3 0-6-16,0 0 2 15,3 3-51-15,0 0-21 16,3 2 4-16,0 0 4 16</inkml:trace>
  <inkml:trace contextRef="#ctx0" brushRef="#br0" timeOffset="17715.3943">10435 9496 124 0,'0'16'49'0,"3"-3"-26"0,3 6-18 0,-3-9 13 0,0 6 1 16,-3-3 3 0,0 6-8-16,0-3-3 15,0-3-6-15,0-3-4 0,0-2 2 16,0-2 2-16,0-12 13 15,0-4-1-15,0-3-8 16,3-1-3-16,3-2-4 16,-1-2-2-16,4-1-2 15,0 1 1-15,3 2-1 16,0 3 0-16,6 2 2 16,0 6 0-16,-3 2-3 15,0 6 2-15,0 5 3 16,-4 2 3-16,-2 6 0 15,0 8 2-15,-3 0-4 16,-3 0-2-16,-3-3 2 16,3-3 0-16,-3-2-1 0,0-2-2 15,3-4-30-15,3-2-13 16,0-3-51 0</inkml:trace>
  <inkml:trace contextRef="#ctx0" brushRef="#br0" timeOffset="18195.3664">10837 9533 164 0,'-3'-13'63'0,"3"7"-34"0,0-7-27 0,0 8 14 16,-3 0 1-16,-3-1 2 16,0 4-10-16,-3 2-3 0,-3 2-4 15,-6 6-2-15,0 5 1 16,3 9-4-16,0-4 0 0,0 9 2 15,7-1 0-15,2-2-2 16,3-3 2-16,3-2-1 16,9-4 0-16,5-1 6 15,-2-9 2 1,0-2 6-16,0-6 3 0,0-10-2 16,0-8 0-16,0-1-5 15,-3-4 0-15,0-3-5 16,-3-3 0-16,-3 0-1 15,-3-7 1-15,0 2-4 16,0 2-2-16,0 3-1 16,0 6 0-16,-3 5 3 15,3 5 0-15,0 3-2 0,0 7 2 16,0 6-4-16,0 8 1 16,0 11 2-16,0 5 1 15,3 5 5-15,0 3 2 16,3 2-5-16,0-2 0 15,-1 2 1-15,4 1 1 16,0-1-1-16,0-10-2 16,0-6-48-16,-3-5-20 15,3-2-26 1</inkml:trace>
  <inkml:trace contextRef="#ctx0" brushRef="#br0" timeOffset="18587.5285">10965 9496 208 0,'0'3'79'0,"3"-1"-42"0,2 1-45 16,-2 2 12-16,3-2 5 15,6 2 3-15,0-2 3 16,0-1 4-16,0-2-11 16,0 0-2-16,0-2 0 0,-3-1 3 15,0-2 2-15,0-1-1 16,-3-1-1-16,-3-1-3 15,0 0-1-15,-6 0-1 0,0 0 0 16,-3 0-2-16,0 0 1 16,-6 5-7-16,0 1-1 15,0 4-1-15,0 4 2 16,0 4-1 0,3 3 4-16,0 3 2 0,3 0 4 15,3 0-4-15,0 5-1 16,3 8-2-16,3-8 0 15,3 1 4-15,3-7 3 16,3 1-2-16,0-2-2 16,3-4-11-16,0-2-4 15,3-5-37-15,0-3-14 16,8 0-38-16</inkml:trace>
  <inkml:trace contextRef="#ctx0" brushRef="#br0" timeOffset="18755.5194">11372 9464 256 0,'-12'0'96'0,"12"3"-52"0,-3 5-56 15,0 0 15-15,-5 2-5 16,-4 3 1-16,-3 3 1 16,0 6 2-16,0 7-1 15,3-6-3-15,-3-7 1 0,3 0-17 16,-3-5-5-16,3-3-60 15</inkml:trace>
  <inkml:trace contextRef="#ctx0" brushRef="#br0" timeOffset="18979.3949">11152 9459 220 0,'-3'0'82'0,"6"3"-44"0,6 2-49 0,0 0 11 16,3 6 10-16,0 5 7 15,3 2 12-15,5 19 5 16,4-5-18-16,3 0-5 0,0-3 0 16,0 0-5-16,-4-3-1 15,4-2-5-15,-3-8 0 16,0-3-126 0,-3-5-58-16,-3-8 89 15</inkml:trace>
  <inkml:trace contextRef="#ctx0" brushRef="#br0" timeOffset="20132.9624">15159 8903 132 0,'-3'-2'52'16,"3"-1"-28"-16,0 6-15 0,0-3 16 0,-3 8-3 16,0-1-1-16,-3 4-9 15,-3 2-5-15,-3 3-4 16,0 0 2-16,0 0 1 0,3-3 4 16,0 0 1-16,3-2-5 15,3-3-2-15,0-3-2 16,0 0 1-16,3-5 0 15,0 0 3-15,0 0-3 16,3-2-2-16,0-1 0 16,3-2 1-16,6-3-3 0,-3 0 0 15,3 0 1 1,0 0 2-16,0-2-1 16,0-4-1-16,-3 4 1 0,-1-1-1 15,-2 6-3 1,0 0 2-16,0 2 3 0,0 3 1 15,0 0-4-15,0 3 1 16,3 2 0-16,0 0 0 16,-3 3 0-16,3 0 0 15,3 3 0-15,-3-1 0 16,0-2 2-16,0 0 1 16,3 0-12-16,-4-3-4 15,1 1-56 1,0-4-57-16,0 1 35 15</inkml:trace>
  <inkml:trace contextRef="#ctx0" brushRef="#br0" timeOffset="20538.825">15156 9020 152 0,'3'-3'57'0,"-3"3"-30"0,2 3-32 16,-2 2 10-16,3 3-1 15,-3 2 5-15,0 6 6 16,-3 8 5-16,-2 11-10 0,-1 2 5 0,0 0 5 15,-3 2-2-15,3-2-1 16,0-5-7-16,6-3-4 16,3-2-1-16,3-1-1 15,3-2 4-15,6-3 5 16,5-5 2-16,10-3 3 16,3-2-10-16,3-3-2 15,2-3-2-15,1 0 0 16,-3-2-5-16,-7 0 1 15,7-3-42-15,-6 0-19 16,-3 2-55 0</inkml:trace>
  <inkml:trace contextRef="#ctx0" brushRef="#br0" timeOffset="23043.0871">15575 9247 164 0,'-3'0'63'0,"6"3"-34"0,0 7-27 0,0-2 12 15,0 3-1-15,3 10 5 16,3 3-1-16,0 0 1 0,3 5-9 16,0 0-3-16,0 0-2 0,3-2 0 15,-4-4 2-15,4-4-3 16,0-3 0-16,-3-6 1 15,-3-2 2 1,0-2 8-16,-3-6 5 0,0-6-3 16,3-2 1-16,-3-5-8 15,3-3-3-15,-3-2-1 16,0-3-1-16,0-3 0 16,-3 0 0-16,0 5-5 15,0 3-1-15,-1 3-2 16,1 3 3-16,0-1-16 0,3 6-5 15,0 0-29-15,0 2-10 16,3 0-43 0</inkml:trace>
  <inkml:trace contextRef="#ctx0" brushRef="#br0" timeOffset="23463.9364">16037 9327 124 0,'0'-8'46'0,"0"0"-24"0,-3 5-8 0,-3 0 15 16,0 1 8-16,-6-1 4 16,0 3-15-16,-3 0-5 0,0 5-13 15,-3 3-5-15,0 14-2 0,1 1-4 16,-1 1 2 0,3 3 1-16,6-1 0 15,3-2 2-15,6-3 1 16,3-2 1-16,6-6 2 0,3-5-1 15,0-6 2-15,3-4-2 16,2-6 2-16,-2-3-6 16,-3-5-1-16,-3 0 0 15,0-2 0-15,-3-3-3 16,-3 2 2-16,0 6 3 16,-3 2 3-1,-3 9 0-15,0 2-5 16,3 8-2-16,3 2 1 15,0 4 0-15,6 1 1 16,0 4 0-16,-3-1 0 16,3-2 0-16,0 0-9 15,0-5-4-15,-1-3-37 0,1-3-18 16,0-2-24 0</inkml:trace>
  <inkml:trace contextRef="#ctx0" brushRef="#br0" timeOffset="23719.9588">16141 9054 184 0,'-6'-5'71'0,"6"10"-38"0,0 6-41 16,0-3 10-1,3 10 8-15,0 14 7 16,0 0 1-16,0 5 1 0,0 10-10 15,0-2-3-15,0 0 0 16,0-2-5-16,0-4-1 0,0-4 2 16,-3-6 1-16,3 0-21 15,0-13-10-15,5-6-39 16,1-4-46 0,-3-9 29-16</inkml:trace>
  <inkml:trace contextRef="#ctx0" brushRef="#br0" timeOffset="23799.9366">16266 9321 156 0,'-3'-8'57'0,"3"8"-30"0,0 0-32 16</inkml:trace>
  <inkml:trace contextRef="#ctx0" brushRef="#br0" timeOffset="24096.8881">16263 9340 268 0,'0'21'18'16,"0"0"-9"-16,0 0 2 0,0 0 1 16,3-2 0-16,0-3 3 15,3 0-8-15,3-6-2 16,0-2 1-16,2-5 1 15,4-6-3-15,3-5-3 16,-3-2 0-16,0-1 1 16,-3-13-1-16,3 1-1 15,-3-4 1-15,-3 3-1 16,-3 6 0-16,0 5 2 16,-1-1 3-16,-5 12 2 15,3 4-3-15,-3 12 4 16,0 4 2-1,6 1 1-15,-3 2 1 0,0 0-4 16,0 0-3-16,6 0-5 16,0-2-2-16,0-3-13 15,0-6-5-15,0-2-53 16,0-5-25-16,0-6 4 16</inkml:trace>
  <inkml:trace contextRef="#ctx0" brushRef="#br0" timeOffset="24469.5697">16584 9335 228 0,'-6'-8'85'0,"12"13"-46"0,3 0-46 0,-9-5 14 16,6 5-5-16,0-2 1 16,0 5 10-16,6-8 6 15,3 5-10-15,-3-7-5 0,0-1 0 16,0-2-1-16,-1-1 1 15,-2 1 0-15,-3-5 0 16,0-1-5-16,-6 0 1 16,-6-2-5-16,0 0-1 15,-8 2-4-15,-1 3-1 16,-6 0 3-16,0 8 3 16,0 8 0-16,0 3 4 15,3 2 0-15,-2 14 1 0,2-3 6 16,6-1 4-1,9 4 8-15,6-1 3 0,6 1-8 16,6-1-5-16,11-2-3 16,7-6 1-16,6-2-3 15,3-2 0-15,-4-6-28 16,4-3-10-16,0-5-84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24T21:38:07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645 8202 100 0,'0'-5'38'0,"3"2"-20"0,-3 1-4 0,0 2 17 16,0 0-2-16,0-3 3 16,0 3-7-16,0 0-1 15,-3 8-11-15,0 5-3 16,-6 13-6-16,9 1-3 15,-9-1-3-15,9 4 1 16,-6-4 1-16,6-2 0 16,6-6-3-16,-3-2 0 15,3 3 6-15,-6-3 3 16,9-3-3-16,-6-8-2 16,6-5 2-16,-6 0 2 15,3-5 0-15,6-3 2 0,-4-5-4 16,1 2-2-16,3 0-3 15,-3 1-1-15,-3 5 2 16,0-1 0-16,3 6-2 16,-9 0 0-16,3 6 2 15,3-1 0-15,-3 5 1 16,6-2 2-16,0 0-3 16,-3 6-2-16,3-1 4 15,6-3 3-15,-3-2 8 16,-1-10 4-16,7-1 1 0,-6-5 1 15,6-2 0-15,-6-4 0 16,-3 1-5 0,0-3 0-16,-3-5-4 15,0 2 0-15,-6-4-5 0,0 2-1 16,-6 2-1-16,3 3 1 16,0 3-11-16,0 2-4 15,0 1-30-15,3 2-10 16,0 5-39-1</inkml:trace>
  <inkml:trace contextRef="#ctx0" brushRef="#br0" timeOffset="414.8575">1050 8244 164 0,'-3'0'63'0,"3"6"-34"0,3 7-34 16,0-8 10-16,3 1 10 16,2 4 10-16,-2-2-7 15,9 0-2-15,-6-3-9 16,3 1-3-16,0-4 2 0,6-7 1 16,-9 0 3-16,6-9 6 15,-3 1-5 1,-3 0-1-16,-3 0-10 15,-6-1-2-15,-9 1 6 0,0 3 5 16,-3 2-7-16,-3 2 0 16,0 6-7-16,-3 6 1 15,0 2 0-15,-3 8 2 16,1 7 1-16,5 1 1 16,0 0 0-16,9 0 2 15,6 0-3-15,3-3 0 16,6-3 1-16,6-2 0 15,3-5 4-15,8-1 2 16,-2-4-11-16,3-6-6 16,3-3-53-16,-7 0-20 15</inkml:trace>
  <inkml:trace contextRef="#ctx0" brushRef="#br0" timeOffset="986.6532">1535 8252 156 0,'0'19'60'0,"0"-11"-32"0,0 18-22 15,0-12 17-15,0 4-5 0,0 3-1 16,0 8-5 0,0 3 0-16,0-3-7 15,0 0-3-15,0-2-1 0,-6-3-1 0,6-6 2 16,0-2 1-16,-3-3 1 16,0-2 0-16,3-6 0 15,-3-2-5-15,0-3-1 16,0-6-8-16,3-2-4 15,-6-5 5-15,3-8 3 16,3 0 1-16,-9-3 4 16,9-2 0-16,-3-3 3 15,3-3-1-15,3-3-1 16,6 1 1-16,0 2 1 16,0 3 3-16,3 5 4 15,-3 3 2-15,-3 5 3 0,9 6-5 16,-7 4-3-16,7 6-1 15,-3 8-1-15,3 6 2 16,-9 7 1-16,0 0 1 16,-3 0 2-16,-9-2-3 15,0-1 1-15,-3 1-5 16,-3-4-2-16,0 1-25 16,0-5-11-16,-2-6-33 15,2 1-56 1,0-4 24-16</inkml:trace>
  <inkml:trace contextRef="#ctx0" brushRef="#br0" timeOffset="1360.6791">1690 8213 148 0,'0'0'57'0,"6"5"-30"0,-1 3-27 16,1-3 13-16,-3 8 11 0,3 6 9 15,-6-1-6-15,3 1-3 16,0-3-14-16,-3 0-4 0,0-3-2 16,0 0 0-16,0-2 0 15,0-3-2-15,0-3-2 16,0 0 1-16,0-5 1 16,0 0-1-16,0-5-3 15,0 0-1 1,3-3 2-16,0-8 0 0,6-5 1 15,-6 2 0-15,3 1 4 16,6 2 2-16,-3 3 2 16,0-1 2-16,3 1-3 15,0 3-2-15,0 2-5 16,5 5-9 0,-2 0 1-16,9 3-34 15,-9 0-13-15,0 0-44 16</inkml:trace>
  <inkml:trace contextRef="#ctx0" brushRef="#br0" timeOffset="1704.6973">1990 8186 172 0,'-15'0'66'0,"15"0"-36"0,-6 6-33 0,6-1 11 16,-6 0-6-16,3 6 1 15,-11-1 0-15,2 6 3 16,3 8-3-16,9-3 0 0,3 0 1 16,9-2 4-16,-9-3 5 15,6-3-1-15,2-5 1 16,4-6 6-16,0-4 2 0,3-3-2 16,-9-9-1-1,12-7-2-15,-12 3 0 16,-3-1 0-16,0 1 0 15,-6-1-6-15,-6 1-2 0,0-1-6 16,0 3-2-16,-3 3-13 16,3 2-5-1,-3 6-25-15,3 5-11 16,3 0-13-16,3 3-4 16,0 2-12-16</inkml:trace>
  <inkml:trace contextRef="#ctx0" brushRef="#br0" timeOffset="2186.4709">2172 8165 208 0,'-9'0'77'0,"9"3"-42"0,-9-1-30 16,6 1 19-16,-3 5-15 0,-3 0-2 15,-3 2-5-15,0 9-2 16,3 5 1-16,3-3-6 15,0-3 1-15,15 1 4 16,3-3 2-16,-3-6 2 16,-3-4-2-16,3-4 1 15,0-2-2-15,0-8 2 16,0-5 0-16,0 0 1 16,-6 2-5-16,3 1-1 15,-3-1-8-15,0 3-2 16,3 0-2-16,-6 3-1 15,3 0 5-15,-3 2 4 16,0 3 4-16,0 0 1 0,3 11-2 16,3 7 0-16,2 3 4 15,-5 3 1-15,3 3 6 16,0-1 5-16,-3 9 6 16,-3-6 3-16,0-3 0 15,-3-2-2-15,-3-3-2 16,-3-2-1-16,-5-4-7 15,2-1-4-15,-3-6-3 16,-9-3-3-16,3-5-32 16,6-3-14-16,-6-7-21 15,9-1-6-15,4-7-14 16</inkml:trace>
  <inkml:trace contextRef="#ctx0" brushRef="#br0" timeOffset="2546.4279">2264 8223 200 0,'0'3'74'0,"6"5"-40"0,3 2-42 0,-6 1 10 16,3 8 12-16,0-4 8 15,-6-1-7-15,3-1-3 16,0-3-7-16,0 1-2 0,-3-3 3 0,0-3 1 15,0-2 1-15,0-3 0 16,-3 0 0-16,0-3 2 16,0-7 4-16,3-1-8 15,0-7-1 1,3-1-3-16,0 3-2 16,0 0-4-16,9 3 0 0,-6 0 2 15,8 2 3-15,1 3-2 16,0 3-4-1,3 2-28 1,0 1-14-16,-3-1-22 16,0 3-49-1,0 3 24-15</inkml:trace>
  <inkml:trace contextRef="#ctx0" brushRef="#br0" timeOffset="2639.6869">2597 8202 212 0,'0'-5'79'0,"0"2"-42"0,0-2-23 0,0 2 20 16,0 1-8-16,-6-1-1 16</inkml:trace>
  <inkml:trace contextRef="#ctx0" brushRef="#br0" timeOffset="2983.687">2574 8181 436 0,'-15'8'-3'0,"3"2"-4"16,-6 6-4-16,6 8 2 16,3 0 0-16,3-3 3 15,3 0 2-15,3-2 2 16,3-3 1-16,3-3 1 15,3-5 0-15,0-3 0 0,0-2 2 16,3-3 3-16,0-3-2 16,-3-2-2-16,-3-8 2 15,0-1 0-15,0-4-1 16,-1 2-2-16,1 3 1 16,-6 2-1-16,0 3 0 15,3 0 0-15,-3 3 2 16,0 2 1-16,0 3 1 15,3 8 4 1,3 11-2 0,3-3-1-16,-6-3-5 15,6 0 0-15,-3-2-2 16,6-1 0-16,-9-2-27 16,6-2-13-16,0-4-44 15,0-2-43-15,-3-2 47 16</inkml:trace>
  <inkml:trace contextRef="#ctx0" brushRef="#br0" timeOffset="3504.6523">2719 8165 156 0,'-5'0'57'0,"10"5"-30"0,-5 9-23 0,3-9 15 15,0 3 26-15,0 2 16 16,0 1-21-16,-3 5-8 15,3 5-19-15,-3 0-6 0,3-5-3 16,-3-3 2-16,0-2 1 0,0-3-3 16,0-3-1-16,0 0-1 15,0-5-2-15,0-8-6 16,3 1-4-16,0-9-5 16,9-3-4-16,-3 1 0 15,9-1 1-15,-3 1 8 16,0 4 3-16,0 4 5 15,-1 2 3-15,-2 5 9 16,0 6 3-16,0 2 9 16,-3 3 4-16,-3 0-8 15,0 5-3-15,-3-2-4 16,0-3 0-16,0 0-6 0,-3-3-1 16,0 0 0-16,0-5 2 15,0 0-10-15,6-5-2 16,-3-6-10-16,6-2-5 15,3-3 0-15,6 3 0 16,-1 2 12-16,1 4 5 16,-3 4 3-16,3 8 1 15,-9 3 17-15,3 3 11 16,0 15-8-16,-3 1-1 16,0-4-7-16,-3 1-2 15,3-5-20-15,-3-3-5 16,2-1-77-16,1-7-31 0,3-5 9 31</inkml:trace>
  <inkml:trace contextRef="#ctx0" brushRef="#br0" timeOffset="4532.4074">3419 8207 152 0,'3'-8'57'0,"-3"8"-30"0,0 0-12 0,0 0 20 16,0 0-8-16,0 0-1 15,0 6-20-15,0-1-5 16,0 11-2-16,0 8-2 0,0 0 1 16,0 2 0-16,3-2 0 0,6 0 4 15,0-6 1-15,6-5-1 16,0-5 3 0,-1-2 1-16,-2-6 2 15,0-6 0-15,0-2-2 16,-3-10 1-16,0-3-4 15,0 0-2-15,-9 2 4 16,3 3 1-16,0 3 9 16,-3 2 4-16,0 6 0 15,0 0-2-15,0 5-9 16,3 8-5-16,0 2-2 16,0 9-1-16,0 2 0 15,3 0 2-15,0-2-1 0,3-1-1 16,3-5-21-1,-7-2-9-15,4 0-42 16,0-6-17-16,6-5-8 16</inkml:trace>
  <inkml:trace contextRef="#ctx0" brushRef="#br0" timeOffset="5007.0897">3734 8229 200 0,'-23'2'77'0,"20"1"-42"0,18 2-45 0,-9 0 9 16,-9 6-5-16,0 8 2 16,0 4 19-16,0 6 12 0,0 8-13 15,3 1-1-15,0-1-1 16,0 0-5-16,0-3-2 16,0-5 0-16,0-5-1 15,0-6 0-15,0-4 0 16,0-4 4-16,0-4 5 0,0-6-1 15,0-6 1-15,-3-7-3 16,-3-13-1-16,6-6-8 16,0-3-2-16,3-10-5 15,6 0-1-15,3 6 4 16,-1 2 1-16,1 2 4 16,0 6 1-16,0 5-1 0,0 6 1 15,3 5-4 1,-3 5 0-16,3 5 3 15,-3 8 1-15,0 6 7 16,-4 13 4-16,-5 0 4 0,0-1 1 16,-3 1-4-16,-3-3-1 15,-5-2-6-15,-1-3-3 16,-3-3 0-16,0-5-1 16,-3-3-20-16,-6-5-7 15,3-2-28-15,-3-1-10 16,3-2-34-1,4-1-50-15,8-2 40 16</inkml:trace>
  <inkml:trace contextRef="#ctx0" brushRef="#br0" timeOffset="5517.9167">4068 7972 160 0,'3'3'60'0,"0"4"-32"0,3 4-17 16,0 2 18-16,-3 6 0 0,3 5 5 15,-3 2-9 1,0 6-3-16,0 0-13 15,0 2-1-15,-3 6-1 0,0-9-1 16,0-1-1-16,0-9-1 0,0-3 2 16,0-5-3-16,0-2-2 15,0-6 0-15,0-5 1 16,0-2-3-16,0-9 0 16,3-5-4-16,-1-2 1 15,4-1 2-15,6 1 1 16,3-1-2-16,3 3 2 15,-3 3 1-15,0 2 2 16,0 4 5-16,-3 1 4 16,3 4-2-16,-4 4 2 15,1 6-2-15,-3 3 2 16,0 13-2-16,-3-1 2 0,0 1-6 16,-3-3-1-16,0-2-2 15,0-1-2-15,0-4-28 16,0-1-11-16,3-5-34 15,-3-3-14-15,0-5-17 16</inkml:trace>
  <inkml:trace contextRef="#ctx0" brushRef="#br0" timeOffset="5896.0883">4419 8202 260 0,'-6'3'96'0,"6"-1"-52"0,3 1-56 16,0 2 13-16,3 1 4 15,-3-1 7-15,3 0 7 0,0 0 3 16,3 1-11 0,0-4-4-16,0 1-1 0,0 0-1 0,3-6 2 15,-1 0-2-15,-2-2 0 16,0-3-3-16,-3 0-2 16,-3-2-6-16,-3-1-1 15,-6 1-8-15,-3-1-3 16,-3 0 3-16,1 6 1 15,-4 5 4-15,-3 3 1 16,3 2 3-16,-6 6 2 16,6-1 6-16,3 1 6 15,9 5 7-15,0-1 5 16,6 7-4-16,0-1-1 0,3-3-7 16,3 1-3-16,0-1-2 15,3-4 0-15,0-4-11 16,3-2-2-16,3-3-37 15,0-5-14-15,-1-5-55 16</inkml:trace>
  <inkml:trace contextRef="#ctx0" brushRef="#br0" timeOffset="6553.4133">4654 8194 212 0,'-3'5'79'0,"-9"3"-42"0,24 3-43 15,-9-6 14-15,0 3 17 16,0 5 13-16,0 3-10 16,0 0-6-16,-3-3-13 15,3-2-4-15,-3 0-1 0,0-3-2 0,0-3-2 16,3 0 9-16,-3-5 4 16,0 0-2-1,0-8 1-15,0-5-3 0,0 0 0 16,0-3-5-16,0 3-1 15,3-1-3-15,0 4-1 16,0-1-1-16,3 1 0 16,0 2 0-16,3 2-2 15,3 1-17-15,0 0-9 0,0 0-22 16,2-1-9-16,4 1-15 16,3-3-44-1,-3 5 28 1,-6 1 210-1,-3 4-53 1,0 1-9-16,-3 5-28 16,0-3-14-16,0 1-2 15,0-1 0-15,3 0-6 16,-1 0 0-16,1-2 1 0,3 0 1 16,0-3 0-16,0 0 0 15,0-3 0-15,0-2-2 16,-3-1 1-16,0-1 0 0,-3-4 3 15,-3-2-7 1,-3 2-2-16,-3 1-3 16,-6-1-2-16,-3 3-4 15,0 5 0-15,-3 3-1 0,-6 6 1 16,-3 4 2-16,4 3 4 16,5 3 5-16,0 3 6 15,6 2 1-15,9 5 4 16,6-2-1-16,6-3 2 15,3 1-6-15,3-6-3 16,2-3-3-16,1-5 0 16,0-3-46-16,0-2-18 15,-6-3-65 1</inkml:trace>
  <inkml:trace contextRef="#ctx0" brushRef="#br0" timeOffset="7903.6297">1044 8599 120 0,'-6'-5'46'0,"12"5"-24"0,-3 0-6 15,-3 0 18-15,0 0-14 16,0 0-3-16,3 5-7 16,0 0 1-16,3 6-6 15,-6 2-3-15,0 11 1 0,0 5 2 16,0 3 4-16,0-1-2 15,0 4 1-15,0 5-1 16,0-1 1-16,0 1-4 0,0 2-1 16,0 1 3-1,0 7 1-15,0-2-1 16,0 2-1-16,3-3-1 16,2 4 2-16,-2-4-3 0,6-2-2 15,0 0 4-15,-3-2 4 16,3-6-3-16,0 8 2 15,0-6-3-15,9 1 0 16,-6-3 3-16,6-8 3 16,-3 0-6-16,-1-5-3 15,7 5 1-15,0-5 0 16,9-6-1-16,-6 4 1 16,17-6-2-16,1-3 2 15,0 0 0-15,5-2 3 16,4-3-3-16,-3-3 0 15,2-3 1-15,-8-4 0 0,2-1-2 16,7 1-2-16,-6-6 3 16,-4 8 0-16,-5-6-1 15,-6 6-2-15,-3-5 1 16,-4 0-1-16,-2-1 2 16,-3 4 1-16,0-4-1 15,-6 4 1-15,0-1-9 16,-3 1-3-16,-3-1-24 15,0 3-9-15,0-3-84 16,-6 3 13 0</inkml:trace>
  <inkml:trace contextRef="#ctx0" brushRef="#br0" timeOffset="8041.646">1993 9678 248 0,'-9'3'93'0,"6"-3"-50"0,0-3-39 0,3 3 21 15,0 0-10-15,0 0 0 16</inkml:trace>
  <inkml:trace contextRef="#ctx0" brushRef="#br0" timeOffset="8267.5654">1993 9686 444 0,'12'6'-2'0,"3"-1"1"15,0 3-2-15,6 0 1 0,0 2 2 16,-4-2 0-16,1 0 2 15,-6 3 1 1,0 5 3-16,-3-3 1 0,0-2 8 16,-6-1 2-16,-3 3 0 15,0-2 2-15,-3 2-6 16,-6-2 0-16,0-1-10 16,0 1-2-16,-3-3-3 15,0 0-2-15,3 0-8 16,6-3-5-16,-6 0-40 15,6 1-15-15,9-1-53 16</inkml:trace>
  <inkml:trace contextRef="#ctx0" brushRef="#br0" timeOffset="12006.8234">1201 17510 56 0,'9'0'22'0,"-9"0"-12"0,3 0 25 0,-3 0 21 15,0 0-4-15,0-3-1 16,0-2-14-16,0 5-3 16,-3-2-19-16,-3 2 4 0,-3 0 4 15,-2 0-3-15,-4 0-2 16,-3 2-6-16,-3 3-2 15,-12 3-4-15,3 6 1 16,1 4-6-16,2 9-3 16,3 4-2-16,3 4 0 15,6-3 3-15,9 5 2 16,6-8-2-16,12-3 0 0,3-2 1 16,12-6 0-1,3-2 0-15,3-10 0 0,-1-1-11 16,-2-10-3-16,0-3-17 15,-3-6-6-15,-4 1-11 16,-2 3-5-16,-3-4-11 16,0 1-27-1,-9 0 28-15,3-8 37 16,-3-3 23-16,-3 5 40 16,-3-2 16-16,-3 8-2 15,-3 0-1-15,0 0-6 16,0 2-3-16,-3 3-7 15,3 3-1-15,-9 2-19 16,3 3-1-16,0 3 0 0,3 7-5 16,0 12 0-16,6 1-6 15,0 4-4-15,0-1 1 0,9 1 2 16,6-1 0-16,6-5 2 16,6-7 0-16,-4-9 1 15,7-5 2-15,0-5 1 16,-6-9 1-16,0-2 2 15,-13-7 1-15,-2-4 1 16,-9 1-2-16,-6-1 1 16,-6-4-4-16,1 4-2 0,-10 6-2 15,3 2 0 1,0 6-9-16,3 5-1 16,-3 3-20-16,6 5-10 0,0 8-12 15,7-3-3-15,5 3-17 16,5-3-49-1,7 1 22-15</inkml:trace>
  <inkml:trace contextRef="#ctx0" brushRef="#br0" timeOffset="12546.6605">1538 17513 192 0,'-3'-3'74'0,"3"6"-40"0,3 5-33 15,-3 0 14-15,0 2 1 16,0 6 4-16,6 11-1 0,-6 2-2 16,0 0-9-16,0 3-3 15,0-6-1-15,0-2-2 0,3-8 1 16,0 2-2-16,3-10-1 16,-6 3 5-16,0-11 1 15,3-6 0-15,-3-2 1 16,0-10-6-16,6-1-3 15,-3-7 1-15,2 7 0 16,1-2-4-16,0 8-1 16,6 5 3-16,-3 3 3 0,3 5-1 15,-3 13-2-15,0 0 6 16,0 1 3-16,-9 4-1 16,0 1 2-1,0-4-2-15,0-1 2 0,0-9-4 16,0 3-2-16,0-8 0 15,6 0-1-15,0-8-3 16,3-5 2-16,-3-11-1 16,3 3 0-16,0 2 0 15,2 3-2-15,4 6 0 16,-3 2 3-16,6 3 2 16,-6 10 2-16,3 8 1 15,0 0 2-15,-9 1-1 16,3 4 0-16,-3-2-3 0,3 0 1 15,-9-3-15 1,0-5-7-16,0 5-41 16,0-8-16-16,3-2-25 15</inkml:trace>
  <inkml:trace contextRef="#ctx0" brushRef="#br0" timeOffset="12996.7217">1928 17611 192 0,'-6'10'74'0,"9"9"-40"0,-3 13-40 0,0-14 14 16,0 9 10-16,-6 4 11 15,-3-2-6-15,9 8-4 0,-6 3-10 16,6-3-6-16,0-8-2 16,0-2 3-16,0-3 2 15,0-9-5-15,0-4 0 0,0-3-1 16,0-8 0-16,-3-5-3 15,-3-6 2-15,0-5 1 16,0-5 2-16,0 0-1 16,3-8-1-16,0 0 1 15,3-3-1-15,6-5 0 16,0-3 0-16,3 11 2 16,3 0 3-16,3 5-2 15,-3 6 0-15,3 4-1 16,-1 4-2-16,4 7 1 15,0 6-1-15,-3 2 2 0,-3 8 1 16,-3 6 5-16,-6-1 3 16,-3-2-4-1,-3 3-2-15,-3 2-5 16,0-3-2-16,-9-4-17 0,3-1-7 16,0-8-23-16,-9-5-8 15,1-5-41 1,8 5-21-16,3-8 60 15</inkml:trace>
  <inkml:trace contextRef="#ctx0" brushRef="#br0" timeOffset="13384.977">2071 17587 172 0,'0'0'66'0,"8"5"-36"0,-2 0-26 0,0 6 15 0,-6 8-7 15,3-1 1-15,0 9-6 16,0-4 1-16,3-1-5 16,3 4-2-16,0 0 2 0,3-4-2 15,3-7 2-15,0-7 0 16,3 0 3-16,0-16-1 16,-4 0 0-16,1-2-1 15,-3-9 0-15,-3 3-5 16,-3-15 1-16,0-1 0 15,-6 6 2-15,0 4 1 16,0 4 3-16,0 5-1 16,0 5 2-16,3 5-4 0,0 8-2 15,3 9 0-15,0 4-1 16,6 3 0 0,-9-2 2-16,9 5-3 15,-3-9 0-15,0 4-10 0,2-6-5 16,1-5-45-16,3-3-18 15,-6-5-5 1</inkml:trace>
  <inkml:trace contextRef="#ctx0" brushRef="#br0" timeOffset="13599.0244">2434 17298 224 0,'-6'-5'85'0,"6"5"-46"0,3 13-46 0,-3-5 16 0,3 11-4 16,0 7 4-16,0 6-2 16,3 8-2-16,-6 5-2 15,3 2 0-15,0-2 2 0,0-5-4 16,0-8-1-16,-1 0-18 16,4-9-5-16</inkml:trace>
  <inkml:trace contextRef="#ctx0" brushRef="#br0" timeOffset="13837.5222">2252 17513 256 0,'-9'-3'96'0,"9"3"-52"0,3 0-51 0,3 0 16 15,6 0 1-15,-3-3 5 16,12-2-7-16,6 5-4 16,2 0-3-16,1 0-4 0,0 0 0 15,0 5-34-15,-1-2-12 16,-2 0-42 0,-6-1-33-16,-3 4 49 15</inkml:trace>
  <inkml:trace contextRef="#ctx0" brushRef="#br0" timeOffset="14180.1734">2586 17555 192 0,'-3'5'74'0,"3"-5"-40"0,3 6-31 16,-1-4 17-16,1 4-3 15,3-1 1-15,0 0-5 16,3-2-3-16,0-3-5 16,0 5 3-16,0-5 4 0,3 0-11 15,0-5-4-15,-3 5 3 16,0-5 1-16,-3-3 1 15,0 0-2-15,-6-3-4 16,-3 3-2-16,-3 0 3 16,-6 3 3-16,0 0 1 0,0 5 2 15,-9 0 0-15,3 10 3 16,-3-2-3 0,7 5 0-16,-1 6-3 0,6 2-1 15,0 3 1-15,6 2 2 16,6-4-3-16,6 4 0 15,3-7 1-15,3 7 0 16,5-5-7-16,1-8-3 16,0 3-27-16,0-8-12 15,-3-8-49-15</inkml:trace>
  <inkml:trace contextRef="#ctx0" brushRef="#br0" timeOffset="14467.4745">2749 17658 172 0,'0'-18'66'0,"0"18"-36"0,3 0-35 16,0 13 18 0,0 6-4-16,0-1 4 15,0-2 4-15,3 2-9 16,0-4 2-16,-6-1 1 0,0 5 0 16,0-4 3-16,-3-4 4 15,3-10 1-15,0 0 7 16,-3-5 6-16,3-6-11 15,0-2-2-15,0 0-7 16,0-8 0-16,9 0-5 16,3 2-2-16,0 1-2 15,0-1 0-15,3 3-7 16,2 0-1-16,1 3-51 0,3 0-23 16,9-3-52-1</inkml:trace>
  <inkml:trace contextRef="#ctx0" brushRef="#br0" timeOffset="15335.4812">3243 17613 200 0,'-15'-2'77'0,"18"31"-42"0,0-24-34 15,3 3 14 1,6-3-2-16,3 3 3 0,0 3-9 16,6-3-2-16,3 0-3 15,-1-3 1-15,1-5 2 0,0 0 0 16,-6 0 2-16,0-13-2 15,-3 5 2-15,-3-5-2 16,-6-1 0-16,0 1-1 16,-9 3 2-16,-3 2-5 15,-3 2-3-15,-3 1 1 16,-3 2 0-16,-3 3 3 0,0 6 1 16,0 2 1-16,3 5 0 15,-2 0-2 1,2 6 1-16,9-1 0 15,3 3 3-15,3-2 1 0,6 2 1 16,6 0-2-16,2 3-1 16,4-6-3-16,6 4-2 15,0-9-13-15,3-5-6 16,0-3-30-16,2-10-13 16,1-3-45-1</inkml:trace>
  <inkml:trace contextRef="#ctx0" brushRef="#br0" timeOffset="15519.4786">3755 17595 256 0,'-12'0'96'0,"-2"2"-52"0,-7 1-51 0,15 10 16 0,-3 6-6 16,-6 2 1-16,0 3-2 15,-3-3-2-15,3 5 1 16,0 1-17-16,3-3-4 0,4-11-25 15,-1-5-9-15</inkml:trace>
  <inkml:trace contextRef="#ctx0" brushRef="#br0" timeOffset="15697.3726">3538 17595 236 0,'-3'0'88'0,"6"2"-48"0,0 1-49 16,6-3 12-16,-3 8 4 0,3 3 5 15,6 2-3-15,0 8-1 16,2-2-4-16,1 4-3 0,3-7 2 16,0 3-2-16,3-6-1 15,-3 0-39 1,-1-5-16-16,1-3-46 16</inkml:trace>
  <inkml:trace contextRef="#ctx0" brushRef="#br0" timeOffset="16059.2406">3818 17619 244 0,'-3'8'90'0,"6"-3"-48"0,6 3-49 15,-3-3 14 1,3 8-3-16,0-5 2 0,8 3 0 16,-2-3 1-16,0-3-4 15,0 0-2-15,0-2 0 0,-3-3-4 16,0-3 2-16,-3 1-8 15,-3-9-4-15,-3 1 4 16,-3-4 5-16,-3 1-4 16,-6 0-2-16,-9 8 6 15,3-3 1-15,-3 2 7 16,-3 6 2-16,3 6 2 16,-2 2 0-16,5 5-4 0,3 5-1 15,6 1 12 1,3 2 5-16,6-2-6 0,3 2-1 15,3 2-7-15,9-1-4 16,5-4-8-16,-2 1-4 16,3-11-47-16,3-3-22 15,0-10-22 1</inkml:trace>
  <inkml:trace contextRef="#ctx0" brushRef="#br0" timeOffset="16297.2675">4095 17560 252 0,'-27'0'93'0,"15"8"-50"0,-9 3-50 15,12 2 16-15,-3 6 3 16,3 2 4-16,0 0-3 16,3 5-3-16,3-2-5 15,3 3-4-15,6-1 2 16,9-5-2-16,6-2-1 0,3-1-13 15,3-10-6-15,3-2-19 16,-4-6-8-16,-2 0-38 16,-3-8-36-1,-3-6 44-15</inkml:trace>
  <inkml:trace contextRef="#ctx0" brushRef="#br0" timeOffset="16629.1638">4214 17574 160 0,'-12'-6'63'0,"9"12"-34"0,-12-6-21 15,12 5 16-15,0 0 1 16,3 6 2-16,0 7-8 0,0 1-1 16,6 7-11-16,3-2-4 0,0 3 0 15,0-6 0-15,3-3 1 16,0-2-5-16,-1-5-1 16,1-3-13-16,0-8-5 15,-3 0-3-15,0-6 2 16,-3-7 4-16,-3 0 6 15,-3-8 8-15,0 2 4 16,0 1 7-16,-3 4 5 16,3 1-1-16,0 5 3 0,0 8-8 15,3 8-4-15,3 8 0 16,0 0 0-16,0 3-1 16,0-6-2-16,6 0 1 15,0 0-1-15,0 0-14 16,-1-5-3-16,1-8-75 15</inkml:trace>
  <inkml:trace contextRef="#ctx0" brushRef="#br0" timeOffset="16885.1316">4449 17277 204 0,'0'-5'77'0,"0"5"-42"0,0 8-34 0,0 0 14 16,0 5-4-16,3 14 3 15,-3 4 2-15,0 6 2 16,0 3-10-16,3 13 0 0,0-3-1 16,3-5-3-16,0-5-3 15,0-6-7-15,0-7-4 16,-3-6-34-16,0-5-16 15,0-3-38 1</inkml:trace>
  <inkml:trace contextRef="#ctx0" brushRef="#br0" timeOffset="17081.1778">4327 17497 280 0,'-6'-3'107'0,"9"6"-58"0,0 0-57 16,9-3 40 0,3 0-17-16,5-3-6 15,10 0-6-15,6-2-2 16,9 0-54-16,2-3-24 0,1 8-43 16</inkml:trace>
  <inkml:trace contextRef="#ctx0" brushRef="#br0" timeOffset="17561.623">4562 17579 212 0,'-6'3'79'0,"6"-1"-42"0,3 1-41 0,0 2 13 0,3-2 6 15,0 7 7 1,6-2-7-16,6 0-1 0,2 3-8 16,7-3-2-16,-6-8 2 0,0 0-1 15,0-3 2-15,-3-2-4 16,-4 0 0-16,1-3 1 15,-9 0 2-15,0-3-3 16,-6 6 0-16,-3-3-8 16,-6 0-2-16,-3 3-5 15,-2-1-3-15,-7 6 2 16,-3 0 2-16,0 6 11 16,-3 4 5-16,7 3-2 0,5 3 0 15,3 3 8 1,6 2 2-16,3-2-4 15,3-1-1-15,9-2-2 16,6 0-1-16,5-3-19 16,7 0-5-16,0-5-31 0,0 0-12 15,9-3-39 1</inkml:trace>
  <inkml:trace contextRef="#ctx0" brushRef="#br0" timeOffset="17846.8556">4952 17534 268 0,'-21'-8'101'0,"15"8"-54"0,-6-3-42 0,6 3 22 16,0 3-9-16,0 0 2 16,0 2-13-16,0 0-7 0,3 3 0 15,3 0-6-15,0 5 2 0,6 3 0 16,3 5-1-16,0 1 6 15,0-4 1-15,-3 9 8 16,-6-6 6-16,-3-3 9 16,-3 1 7-16,-3-6-8 15,-6 8-2-15,-5-8-15 16,2-2-7-16,0-6-40 16,0-2-16-16,6-6-102 15</inkml:trace>
  <inkml:trace contextRef="#ctx0" brushRef="#br0" timeOffset="18236.7002">5440 17317 224 0,'-3'3'85'0,"6"5"-46"0,0 21-41 15,0-13 17-15,0 2 2 16,0 19 4-16,-3 3-4 16,0 7 0-16,0 4-10 15,0-4-4-15,0-2-2 0,-3 0-10 16,0-10-4-16,0-9-75 15</inkml:trace>
  <inkml:trace contextRef="#ctx0" brushRef="#br0" timeOffset="18448.9683">5333 17523 268 0,'-9'-8'101'0,"9"8"-54"0,6-5-50 0,-3 5 16 15,3-3-3-15,6-2 1 16,9 0-5-16,2-3-2 16,4 5-2-16,9 1-4 0,-3-1-1 15,-4 3-36-15,-2 0-16 16,0 0-58 0</inkml:trace>
  <inkml:trace contextRef="#ctx0" brushRef="#br0" timeOffset="18804.9979">5610 17317 184 0,'-3'-3'71'0,"6"9"-38"0,-3 7-36 16,3 0 11-16,0 6 11 16,-3 7 8-16,0 14 3 15,0-1 4-15,0 6-18 16,0 0-7-16,0-5-2 0,3-3-2 15,-3-8 0-15,0-5-6 0,0-8 1 16,3-5 2 0,0-4 1-16,0-9-4 15,0-9 1-15,2-5 0 0,1-2 0 16,0-1 0-16,3 1 0 16,0 5 0-16,0 5 2 15,3 2-3-15,0 6 0 16,0 14 5-16,0-1 5 15,-3 5-5-15,0 1 0 16,0-1-4-16,0-2-3 16,-1-3-78-16,4 1-32 15,0-4 7-15</inkml:trace>
  <inkml:trace contextRef="#ctx0" brushRef="#br0" timeOffset="19240.9685">5910 17613 204 0,'-12'19'77'0,"9"-30"-42"0,3 17-21 15,0-1 20-15,3 0-17 16,3 3-5-16,3 5-1 15,3-5 3-15,0 5-8 16,3-7-3-16,3 4 0 0,-3-7 0 16,0-3 3-16,-3 5-1 15,-1-10 2-15,1 2-2 0,-3-7 0 16,-3-3-1-16,-3-1 0 16,-3 6-7-16,-3-5-2 15,-9 0-7-15,-3 2-3 16,-2 3 13-16,-1 3 5 15,-3 2 6-15,-3 6 2 16,3 5-3-16,0 11 0 16,4-1 4-16,2 3 4 15,6-2-6-15,3 5-1 16,9-9-3-16,6 9-1 16,6-8-8-16,2 8-2 15,10-11-29-15,3 0-10 16,0-5-90-16</inkml:trace>
  <inkml:trace contextRef="#ctx0" brushRef="#br0" timeOffset="19569.0285">6318 17568 228 0,'-21'-2'85'0,"12"2"-46"0,-9 0-26 15,13 2 24-15,-4-2 1 16,-3 6 2-16,-6 4-16 16,0 1-6-16,6-1-11 15,3 6-9-15,9-5-2 0,3 2 0 0,6 6-1 16,3-4-1 0,6 1 1-16,-3 0 3 0,0 3 3 15,-6-6 0-15,-7 8-1 16,-2-2 5-16,-5 2 4 15,-4-3 1-15,-3-7 2 16,-6-3-6-16,-6-3-2 16,6-5-24-16,0-5-9 15,3-3-41-15,7-3-15 16,5-5-33 0</inkml:trace>
  <inkml:trace contextRef="#ctx0" brushRef="#br0" timeOffset="19928.6319">6378 17685 208 0,'9'10'79'0,"-3"-7"-42"0,2 2-37 16,1-2 16-16,6 0-9 16,3-3 1-16,-3-3-3 15,3-5 2-15,0 5-4 16,0-7-2-16,-4-3 0 0,-2-1 1 15,0-4 1-15,-6 5-8 16,-6-3-4-16,-6 2-4 16,-3 1 0-16,-8 3 11 15,-10 4 6-15,-3 6 3 16,0 6 1-16,0 4 11 16,7 6 7-16,2 8 9 15,3-3 5-15,9 6-10 0,6-1-3 16,9 0-12-16,12 1-4 15,6-3-2-15,8-6-1 16,7-5-13-16,6-5-4 16,5-8-29-16,10-8-11 15,2-2-93 1</inkml:trace>
  <inkml:trace contextRef="#ctx0" brushRef="#br0" timeOffset="21506.6056">1407 17277 92 0,'-12'3'35'0,"15"5"-18"0,0-5 4 16,3-1 19-16,-6-2-1 16,6 0 1-16,-6 0-5 15,0 0-1-15,0 0 9 16,0 0-23-16,0 0 0 15,0 0-1-15,0 0-5 16,0-2 2-16,0-4-3 16,0 1 0-16,-6-3-5 15,3-3 0-15,0-2-5 16,0 0-2-16,0-3 2 0,0-2 2 16,3-4 0-16,-6-1 0 15,3-4-1-15,3 1 2 16,-6-1 3-16,3 1 2 15,0-3-5-15,-3-6-2 16,3 4-2 0,-6-1 1-16,3-11 0 0,3 6 1 15,0-5-5-15,3-3-1 16,0 0 3-16,3 3 1 16,0-1 0-16,3-2 1 15,3 6 0-15,0-6 1 16,3 0 0-16,3-3 2 0,3-2-3 15,3 5-2-15,5 0-3 16,4 3 1-16,3 5 1 16,0-3 0-16,8 8-3 15,7 0 2-15,2 3-1 16,1 5 0-16,0 3 0 16,-1 5 0-16,-2 6 2 15,-6-3 2-15,-4 5 1 16,-5 2 3-16,-3 1-5 15,0 2-1-15,-10 1 0 16,1-1 2-16,0-2-1 16,-3 5 2-16,-3-3-4 15,-3 3 0-15,3-2 3 16,-9-1 1-16,2 3-4 16,1 0-1-16,0 0-2 0,0 0 3 15,0 0-2-15,3 0-1 16,-3 0 0-16,0 0 3 15,0 0 0-15,3 0 3 16,-9 0-1-16,0 0 2 16,-3 0-4-16,0 0 0 15,0 0-1-15,3 0 0 16,-3 0 2-16,0 0 2 16,0 0-8-16,0 0-3 15,0 0-17-15,-3 0-7 16,0 0-35-16,0 0-14 15,3 0-47-15</inkml:trace>
  <inkml:trace contextRef="#ctx0" brushRef="#br0" timeOffset="21955.8618">2187 15748 164 0,'-12'-8'63'0,"9"8"-34"0,-3-3-14 15,6 3 18-15,-3 0-3 16,3 0 2-16,0 0-12 0,0 0-2 16,0 0-10-1,0 0-5-15,9 3-2 0,3 2-4 0,6 1 0 16,5-4 4-16,1 9 1 15,0-3-3 1,3 2-1-16,-3 1 3 0,-4 0 1 16,1-3-3-16,-9 5 1 15,0 0 0-15,-3 0 2 16,-3 0 5-16,-6 3 4 16,-6 3 0-16,-3 2 1 15,-6 0 0-15,-6 3 0 0,-2 0 0 16,-1-6 2-1,-3 1-5-15,6-6-1 16,6 0-6-16,3-2-2 16,3-3 0-16,0 0 2 0,3 0-19 15,4 0-8-15,2 0-104 16,2 2-56 0</inkml:trace>
  <inkml:trace contextRef="#ctx0" brushRef="#br0" timeOffset="27845.7803">18257 9046 104 0,'-18'-8'41'0,"12"8"-22"0,0-2 2 0,3 2 17 16,0 0 4-16,0-3 2 15,0 0-13-15,3 1-4 0,3-4-16 16,6 1-9-16,9-3-2 0,6 0-2 16,3 0-2-16,9 3 0 15,2 5 3-15,-2 0 0 16,3 3 1 0,-1 4-3-16,1 4 0 15,-6 5 4-15,-3 2 1 0,-7 4 0 16,-5 12 1-16,-6-2-2 15,-6 5-1-15,-6 0 1 16,-3 5-1-16,-6 1 0 16,-3 4 0-16,-3 3 2 15,0 11 3-15,4-5-2 16,-1-1 0-16,3-4-1 0,3-6-2 16,3-3 5-16,3-5 1 15,3-5 0-15,6-3 1 16,3-3-6-1,5-2-1-15,4-3 0 16,3-2 0-16,6-1 0 0,-3-2 2 16,-1-5-6-16,-5-3-1 15,-3-3-7-15,-3 0 0 16,-3-2-5-16,-3-3 0 16,0 0 8-16,-6 0 4 15,-6 0 4-15,0-3 1 16,-6 3 0-16,0 0 0 15,-3 0 4-15,-3 3 5 16,0 2-1-16,0 3 3 0,1 3-2 16,-4-1 0-16,0 9-5 15,3 7-3-15,3 3 0 16,6 1-1 0,3 7-3-16,6 2 2 0,3 6 1 15,3 8 2-15,-3 5 1 16,0 3 1-16,-3-3 4 15,-3 3 5-15,-6-8 4 16,-6-5 4-16,-6-6-2 16,-6-5 0-16,1-5-10 15,-10-6-3-15,0-7-24 16,3-8-8-16,6-4-44 16,4-4-20-16</inkml:trace>
  <inkml:trace contextRef="#ctx0" brushRef="#br0" timeOffset="28416.0818">19275 9829 116 0,'0'-5'46'0,"0"5"-24"0,-3-11 7 16,3 9 23-16,0 4-6 16,-3 1-2-16,-3 0-12 15,-3 2-3-15,-3 3-16 16,-6 0-3-16,1 2-3 0,2 1-3 0,3 0-1 15,3 2-6-15,6 0 0 16,9 3-4-16,9 0 2 16,0 0 3-16,3 0 1 15,-1 2 1-15,-2 3 0 16,-3 0 2-16,-6-2 1 16,-6 2 3-16,-6-2 1 15,-3-3-1-15,-6-3-1 16,-5-3-6-16,-1 1-1 15,3-6-26-15,3 0-11 16,6-5-64 0,6-5-41-16,9-11 59 15</inkml:trace>
  <inkml:trace contextRef="#ctx0" brushRef="#br0" timeOffset="28864.0843">19430 9872 192 0,'-9'0'74'0,"6"2"-40"0,0 6-40 16,-3-3 12-16,3 6 0 15,3 5 4-15,-3 2-1 16,0 1 0-16,9 2-5 16,0-5-3-16,0 3 0 0,3 2-1 0,0-11 2 15,0-2 1 1,3-5 1-16,0-6-2 15,-3-2 1-15,-1-3-2 16,-2 0 2-16,0 0-2 16,0 0-1-16,-3 6 1 0,0-1 1 15,3 3-3-15,0 5 0 16,3 3-1-16,3 3-2 16,0 5 5-16,3-6 1 15,3-5 4-15,2-2 1 16,-2-6 10-16,0-4 6 15,-3-4-3-15,-3-2 0 16,-3 2-7-16,-3-13 0 16,-6 3-4-16,-3 0 2 15,-6 5-6-15,-3 3-1 0,3 2-7 16,0 3-2-16,0 3-27 16,3 0-11-16,6 5-95 15,9 0 26 1</inkml:trace>
  <inkml:trace contextRef="#ctx0" brushRef="#br0" timeOffset="29254.7982">19823 9848 216 0,'-18'-13'82'0,"12"13"-44"0,-3 8-31 0,6-3 18 15,-3 0-13 1,-3 3-2-16,0 5-6 15,0 3-3-15,0 5 0 16,3 0 1-16,3 1 3 0,3-4-4 16,6 1-3-16,3-3 1 0,0-3 0 15,6-11 1-15,0-2 0 16,3-5 2-16,-3-5 3 16,-3-1 0-16,0-2 0 15,-3 0 1-15,-4-1 1 16,-7 1 3-16,-1 0 4 15,3 2-2-15,-3 3 3 16,3 6-8-16,0 2-4 16,0 2-5-16,6 6 1 15,-1 5-4-15,1 3 1 16,3 0 2-16,3 5 3 0,0-7 0 16,3 1-1-16,3-4-35 15,0-8-14-15,0-3-68 16,-4-6-34-1,-2-2 75-15</inkml:trace>
  <inkml:trace contextRef="#ctx0" brushRef="#br0" timeOffset="29690.6042">20070 9898 172 0,'-15'5'66'0,"15"3"-36"0,3 8-40 15,3-3 11-15,-3 6 10 16,-3 10 9-16,6 11 13 0,-6-3 6 15,0 5-20 1,0 3-8-16,6-8-6 0,0-2-1 16,-3-9 2-16,0-5-1 0,0-5 0 15,0-3-1-15,-3-5 0 16,0-8 2-16,-6 0 3 16,0-16-2-16,-3-5 1 15,0-3-7-15,3-2-1 16,0-11 0-1,0 0 2-15,3 2-1 0,3-2-1 16,3 3 1-16,6-3-1 16,6 5 0-16,0 6 0 15,3 5 0-15,-1 5 0 16,1 5-3-16,3 6 2 0,-3 5 1 16,-3 8 0-16,0 5 8 15,-6 5 5-15,-3 1 5 16,-3 2 3-16,-6 3-5 15,-3 0-1-15,-6-3-7 16,-3-5-3-16,-3 0-11 16,-6-3-6-16,0-2-47 15,1-9-21-15,-1-2-52 16</inkml:trace>
  <inkml:trace contextRef="#ctx0" brushRef="#br0" timeOffset="31054.823">20903 9848 128 0,'-6'-19'49'0,"3"17"-26"0,-3-1-5 0,3 3 18 16,-3-5-3-16,-2-1 3 15,-4 1-9-15,0 2-4 16,-9 11-13-16,-6 0-2 0,0 6-1 16,3 4-6-16,1 6-2 15,2 2-3-15,6 6 3 16,6 0-5-16,6 0 0 15,9 2 3-15,3-10 1 16,6-3-1-16,6-5 0 0,-3-6 6 16,-1-4 3-16,1-14 1 15,3-8 1-15,-3-3 0 16,0-7 0-16,-3-6-2 16,-3 0 1-16,-6-10-2 15,-3 0 0-15,-3 2-6 16,-3-8 1-16,-3 9 0 15,0-1 2-15,-3 8 5 16,0 9 4-16,3 4-2 16,0 3 2-16,0 3-8 15,3 5-2-15,0 5-6 0,3 24-1 16,6 9 3 0,0 7 1-16,3 8 4 15,0 2-3-15,0 1-2 16,0-1 2-16,2 1 2 15,4-11-2-15,0-2 0 16,3-6-19-16,6-11-9 16,0-7-23-16,0-14-9 15,2-5-37 1</inkml:trace>
  <inkml:trace contextRef="#ctx0" brushRef="#br0" timeOffset="31451.4179">21240 9877 212 0,'-24'-8'82'0,"21"5"-44"0,-18-10-31 0,15 16 20 0,-3-1-5 16,-6 4-1-16,-3-1-7 15,3 3-1-15,1 5-8 16,-4 6-3-16,0 2 1 0,9 3-2 16,3-1-1-16,6 1-4 15,3-3 0-15,6-5 2 16,0-2 1-16,3-7 1 15,3-7 2-15,-3-7-3 16,-1-4 0-16,4-2-1 16,0-1 0-16,-3-7 4 0,-3 5 3 15,-3 1-2 1,0 1 0-16,-3 4 5 16,0 2 3-16,-3 5-9 15,3 3-2-15,0 5-4 0,6 3 3 16,0 6-2-16,0 2 1 15,3-3 0-15,-1 11 0 16,4-1-7-16,0-9-4 16,3-9-26-16,0-10-10 15,0-3-30 1,6-8-41-16,2-8 38 16</inkml:trace>
  <inkml:trace contextRef="#ctx0" brushRef="#br0" timeOffset="31645.4079">21406 9565 256 0,'-12'-3'96'0,"12"3"-52"0,-3 5-54 16,3 1 14-16,3 15-5 15,0 3 2-15,0 7 6 16,3 14 4-16,-3 0-6 16,6 0-3-16,0 3-1 0,6-6-1 15,-3-2 2-15,-3-3-12 16,3-5-6-16,-3-8-46 15,-3-3-22-15</inkml:trace>
  <inkml:trace contextRef="#ctx0" brushRef="#br0" timeOffset="31855.1222">21287 9790 304 0,'-6'-3'112'0,"9"6"-60"0,6-6-54 0,-3 0 22 16,3 1-12-16,3-1 0 16,6 0-6-16,9 1-2 15,5-1 0-15,4 0-16 0,0 1-6 16,-3-1-33-16,2 0-15 16,1 1-32-1,-3-1-24-15,-6 1 59 0</inkml:trace>
  <inkml:trace contextRef="#ctx0" brushRef="#br0" timeOffset="32227.1067">21743 9745 188 0,'-6'0'71'0,"6"2"-38"15,-3-4-21-15,3 2 21 0,-3 2-8 16,-3 4-2-16,-6 1-9 16,-3 9-1-16,-3 6-8 15,-3 1-10-15,3 6-1 0,4 3 0 16,-1 0 3-16,6 0 0 15,3 2-1-15,6-7 3 16,6-1 0-16,3-10 1 16,3-6 0-16,2-10 4 15,1-10 2-15,0-3-7 16,-3-6-1-16,0-5 0 0,-3 1 3 16,-3-4 2-16,-3-5 3 15,-3 6-1-15,0 5 2 16,0 5 5-16,0 3 2 15,0 2-3-15,0 6 1 16,6 21-3 0,3 2 0-16,6 6-1 15,0 2-4-15,5-2-3 16,1 3 0-16,12-4 1 16,-3 1-45-16,0-3-18 15,-7-15-65-15</inkml:trace>
  <inkml:trace contextRef="#ctx0" brushRef="#br0" timeOffset="39583.5881">13349 7554 24 0,'0'-19'11'0,"3"11"-6"0,0 0 18 0,0 6 15 15,0-1 12-15,-3 1 4 16,0 2-14-16,0 0-6 16,3 5-16-16,0 5-6 15,0 14-7-15,3 8 3 0,-3 8 2 16,0 7-1-16,-3 9 0 15,0-3-5-15,0 0-1 0,0 0 1 16,0-6 2 0,-3-7-3-16,3-6-2 0,0-7-11 15,0-6-4 1,0-5-64-16,-3-3-49 16,0-5 45-16</inkml:trace>
  <inkml:trace contextRef="#ctx0" brushRef="#br0" timeOffset="39765.3746">13230 7776 244 0,'-24'-5'93'0,"24"2"-50"0,3 1-52 16,0-1 12-16,3 0-7 16,6 1 3-16,6-4-2 15,-1 1-1-15,7 2 3 16,3 1 0-16,6-1 3 0,2 0-54 15,-2-2-24-15,0 0-9 16</inkml:trace>
  <inkml:trace contextRef="#ctx0" brushRef="#br0" timeOffset="40143.6504">13602 7580 164 0,'-9'16'63'0,"6"3"-34"0,3 2-43 0,0-8 8 16,0 11 3-16,0 5 6 16,-3 16 14-16,0-3 9 15,0-5-13-15,3-2-3 0,0-6 1 16,0-3-5-16,0-4-1 16,0-7-2-16,0-4 4 15,0-6 3-15,0-5-5 16,3-8-3-16,3-5-1 15,3-8-1-15,3-6 0 16,0 4 0-16,0 1-3 16,-1 7 2-16,4 4 1 15,0 6 2-15,3 5 1 16,-3 13 3-16,0 3-3 16,-3 5 0-16,0 0-1 15,-3 0 1-15,-1 1-7 16,1-7 1-16,0-1-74 15,0-4-57-15,-3-5 46 16</inkml:trace>
  <inkml:trace contextRef="#ctx0" brushRef="#br0" timeOffset="40484.8124">13882 7898 172 0,'6'2'66'0,"-4"-2"-36"0,19 8-31 0,-15-5 15 15,6 2-1-15,0-5 2 16,3 3-4-16,0-3-1 16,0-3-6-16,0-2-3 0,0-8 2 15,-4 2-2-15,-2-5-1 16,-6 0 1-16,-3 1 1 16,-6 1-3-16,-3 1-2 0,1 3-1 15,-7 4 0-15,-6 6 3 16,3 8 0-16,0 5-2 15,3 3 0-15,6 0 4 16,0 3 3-16,3 2 1 16,3 0 0-16,3 0-3 15,9 3 1-15,3-3-2 16,3 0-1-16,3-2 1 16,3-6-1-16,3-8-66 15,-1-13-59-15,1-2 38 16</inkml:trace>
  <inkml:trace contextRef="#ctx0" brushRef="#br0" timeOffset="40758.9697">14209 7779 228 0,'-33'-3'85'0,"18"6"-46"0,0-1-46 0,13 1 16 15,-4 2-6-15,0 1 3 16,3 4-5-16,3 1-3 15,0 2 1-15,6 3-2 0,3-3 1 16,-1 3 0-16,1 0 0 16,-3 0 6-16,-9 2 2 15,-3-2 2-15,0 0 0 16,-2 3-2-16,-1-4 1 16,-3-9-6-16,3-4-3 0,0-2-35 15,3-2-15-15,3-6-42 31,3 0-20-31,6-3 58 16</inkml:trace>
  <inkml:trace contextRef="#ctx0" brushRef="#br0" timeOffset="41071.1212">14274 7911 148 0,'6'3'57'0,"0"-1"-30"0,3 1-18 16,-6-3 14-16,3 0 4 15,0-3 4-15,0 1-11 0,0-4-4 16,0 1-9-16,0-5-5 0,0-1-1 15,-3-5 1-15,-3 3 1 16,0 0-4 0,-3-1-1-16,0 4-6 15,-3-1 0-15,-3 3 2 0,-3 6 3 16,0 2 0-16,0 2-1 16,-3 9 0-16,-2 7 3 15,2-2 0-15,6 3 3 16,0 2 8-1,9-3 3-15,3 1-6 0,3 2-2 16,3-2-5-16,6-1-1 16,0-2 1-16,2-3 2 15,7-10-56-15,6-3-23 16,-3-3-11 0</inkml:trace>
  <inkml:trace contextRef="#ctx0" brushRef="#br0" timeOffset="41551.6295">14763 7779 148 0,'-21'0'57'0,"12"5"-30"0,-3 0-27 16,6 3 13-16,-3 8-9 15,-6 3 0-15,3 2 2 0,-3 3 3 16,3-1-4-16,4-1 1 0,8 4 4 16,6-5-4-16,-1 0 2 15,4-5 4-15,0-5 4 16,0-3-2-16,0-8 2 15,0-5-5-15,3-3-1 16,0-3-9-16,-3-5 0 16,0-2-8-16,0-1 0 15,-3-2 1-15,-3 2 1 16,-3 4 7-16,0 4 4 16,0 0-1-16,0 3 2 15,0 3-4-15,3 16-2 16,3 2 0-16,0 3-1 15,-1 2 2 1,1-2-3-16,6 0 0 0,0 5 3 16,3-2 1-16,-3 2-21 15,0-10-10-15,-3-4-41 16</inkml:trace>
  <inkml:trace contextRef="#ctx0" brushRef="#br0" timeOffset="42151.3337">14894 7919 152 0,'0'19'57'0,"3"-6"-30"0,-3 3-5 16,0-8 20-16,0-1-18 15,3 7-6-15,-3-4-9 0,3-2-4 16,-3 0-2-16,0-3 4 0,0-12 9 15,0-1 1 1,0-3-4-16,0-2-1 16,0-3-9-16,3 0-2 15,-1-8-1-15,4 0 0 16,0 3-3-16,3 3 0 0,0 4-12 16,0 4-5-1,3 2-14-15,0 3-6 0,0 7-3 16,0 1-1-16,-3 0 22 15,3 10 15 1,-3-3 9-16,5 1 43 16,4-3-14-1,-3-3-3 1,3-2-3-16,0-3-15 16,0-3-3-16,-3-7-3 15,-3-4 0-15,-4 1-2 16,-2 0-2-16,-3 2 1 15,-3 1-1-15,-6 2 0 16,1 3 0-16,-10 2 0 0,-6 3 0 16,0 11 0-16,3 7 0 15,0 3 4 1,3 0 2-16,6 3 13 16,3-3 7-16,6 1-9 0,3 1-4 15,9-4-8-15,6-3-4 16,6-6 0-16,0-2-1 15,0-8-53-15,-1-2-24 16,7-1-32 0</inkml:trace>
  <inkml:trace contextRef="#ctx0" brushRef="#br0" timeOffset="42662.3347">15650 7771 220 0,'-15'-3'85'0,"9"6"-46"0,-9-1-41 16,9 4 14-16,-6-1-6 15,-6 8-1-15,0 8-8 16,0 3 0-16,4 0 1 16,2 0 1-16,3 0 3 0,6-6 1 15,3-2 1-15,3 5 0 16,6-10 0-16,6-3 0 0,-1-6 2 16,1-4-5-1,0-4-1-15,0-1-5 0,-3-7-1 16,0 1 3-16,-3-3 1 15,-3-5 2-15,0-3 0 16,-3 6 0-16,0 4 2 16,0 4 3-16,-3 7 4 15,3 9-2-15,0 4 1 16,-3 6-1-16,6 3 1 16,0 2-4-16,0 0-3 0,-1 3 0 15,1-3 1 1,0-5-1-16,0 2 2 15,0-7-35-15,6-6-16 16,0-10-30 0,-3-3-43-16,6-5 36 15</inkml:trace>
  <inkml:trace contextRef="#ctx0" brushRef="#br0" timeOffset="42872.3497">15793 7625 140 0,'0'14'52'0,"0"-9"-28"0,2 5-22 0,-2 1 14 16,0 5 5 0,0 8 7-16,0 18-9 15,0 0-3-15,0-5-9 0,0-2-5 16,0-3 1-16,0 2-4 0,3-8 0 16,0-4-19-16,0-7-9 15,3-9-45 1,0-6-28-16,3-6 42 15</inkml:trace>
  <inkml:trace contextRef="#ctx0" brushRef="#br0" timeOffset="43067.2435">15935 7551 140 0,'-3'8'55'0,"6"16"-30"0,0 16-16 0,0-22 14 15,0 9 15-15,0 10 11 16,0 10-20-16,0-4-8 0,0-1-13 16,6 3-6-16,-3-3-1 0,9-7-43 15,-3-6-17 1</inkml:trace>
  <inkml:trace contextRef="#ctx0" brushRef="#br0" timeOffset="43815.3901">16447 7874 168 0,'-6'0'66'0,"9"0"-36"0,-3 0-29 16,0 0 14-16,3 5 3 15,9-2 6-15,0 2-4 0,0 1 0 16,6-1-11-16,0 0-1 16,0-2-1-16,0-6-1 15,5 0 1-15,-5-2-2 16,3-5 0-16,-3-6-1 0,-9 2 0 15,-3 1-2-15,-3-3 1 16,-6 3 0-16,-3 0 1 16,-3 0-2-16,-3 2-2 15,-3 3 5-15,-3 6 1 16,-3 4-5-16,-2 3 0 16,-1 3-1-16,0 6 0 0,6 7 0 15,3 0 2 1,3 0 8-16,6 3 3 15,9-3-9-15,9 3-1 16,3-3-3-16,3 0 2 0,6-5-6 16,0-8-1-16,2-3-47 15,7-5-18-15,-3-2-43 16</inkml:trace>
  <inkml:trace contextRef="#ctx0" brushRef="#br0" timeOffset="44268.1401">16811 7792 220 0,'-12'-5'82'0,"6"5"-44"0,-9 0-20 16,9 2 25-16,-3 1-18 16,-3 8-6-16,-3 4-11 0,0 4-6 15,-6 2-1-15,4 3-1 0,5 0 0 16,3-3 0-16,3-3 0 15,6 4-3-15,3-4 2 16,6-5 1 0,0-2 2-16,2-11-1 0,4-3-1 15,3-2-2-15,0-6-1 16,0 1-3-16,-3-3-1 16,-3-1 4-16,-3 1 1 15,-3-5 2-15,0 2 2 16,-3 3-1-16,0 2-1 15,-3 3 1-15,-3 16 1 16,0 3-1-16,-3 7 4 16,3 3 1-16,0 11 2 15,0 0 2-15,0 2-3 16,6 1-2-16,3-4 0 16,0-4-1-16,5-3-5 15,1-6 1-15,3-2-13 16,6-8-5-16,0-5-45 15,0-6-21-15,-6-5-23 16</inkml:trace>
  <inkml:trace contextRef="#ctx0" brushRef="#br0" timeOffset="44660.1451">16956 7874 188 0,'-6'3'71'0,"6"-6"-38"0,0 6-23 16,0 2 17-16,0 3 11 0,0 2 6 16,0 6-15-16,3 3-4 15,0-1-15-15,3 4-6 0,0-1-3 16,6-3 1-16,0-2 1 16,0-5-1-16,0-3 1 15,0-8-2-15,0-8 2 16,-3 0-9-16,6-5-3 15,-4-3 0-15,-2-3 0 0,-3 1 3 16,-6-4 2 0,6 1 4-16,-3-3 2 15,-6 11 0-15,0 3 1 16,0 2-2-16,3 8 2 0,6 5-2 16,0 6 2-16,0 2-2 15,0 0-1-15,-3 0 1 16,6 3 1-16,0-3-17 15,0-2-6-15,0 0-45 16,0-4-20-16,0-1-15 16</inkml:trace>
  <inkml:trace contextRef="#ctx0" brushRef="#br0" timeOffset="44854.481">17209 7837 192 0,'-3'3'74'0,"3"-3"-40"0,3 23-27 0,-3-12 20 16,0 2-5-16,0 3 1 15,0 3-12-15,0-3-4 16,0 5-5-16,0-3-4 0,0-2-1 16,3-3-58-16,0-2-24 15</inkml:trace>
  <inkml:trace contextRef="#ctx0" brushRef="#br0" timeOffset="44990.5067">17168 7755 188 0,'-3'-5'71'0,"6"5"-38"0,0 0-69 0,-3 0-4 0,0 0-31 16,6 2-10-16</inkml:trace>
  <inkml:trace contextRef="#ctx0" brushRef="#br0" timeOffset="45332.5967">17284 7800 188 0,'-3'5'71'0,"9"11"-38"0,3 13-30 16,-3-18 17-16,0-1 16 15,0 1 12-15,-1 2-12 0,7 0-6 16,-3 1-17-16,0 2-9 0,3-3 0 16,0 0-3-16,0-2 2 15,-3-4-2-15,0 1-1 16,0-2 1-16,0-4 1 16,0-2 1-16,-3-2 1 15,0-4 4-15,-1-2 3 16,4-5-4-16,-3-3 1 15,0 1-3-15,0-7 0 16,-3-1-6-16,0 4 1 16,0 3-7-16,-3 3 0 15,0 2-24-15,0 3-9 0,3 0-23 16,0 3-11-16,3 0-33 16</inkml:trace>
  <inkml:trace contextRef="#ctx0" brushRef="#br0" timeOffset="45726.0466">17632 7792 180 0,'-3'0'68'0,"3"-3"-36"0,-3 1-24 15,-3 2 18-15,3 0 2 16,-3 0 6-16,-6 2-15 16,0 1-5-16,0 8-9 15,1 4-8-15,-1 7-3 0,0-1 0 16,3 3 4-16,3 2 5 15,3-5 6-15,6-2-7 16,0-3-1-16,3-6 1 16,6-5 1-16,3-5 1 0,-1-2 2 15,-2-6-8-15,0 0-3 16,0-5 3-16,-3 0 0 16,-3-9 2-16,0-1 0 15,0 4 0-15,-3 6 2 16,0 2-8-16,0 19-1 15,0 3 4 1,0 2 1-16,0 3 2 0,3 2 6 16,0-2 4-16,0 0-8 15,3-3 0-15,0-2-20 16,-1 5-5-16,1-11-68 16,0-2-48-1,0-6 52-15</inkml:trace>
  <inkml:trace contextRef="#ctx0" brushRef="#br0" timeOffset="45948.2212">17867 7580 180 0,'-3'27'68'0,"3"-1"-36"0,0 14-15 15,0-19 22-15,0 11-5 0,-3 5 1 16,-6 3-18-16,12-3-8 16,-3 0-5-16,3-8-6 0,3 0-1 15,0-11-60-15,3-2-27 16,0-8-10 0</inkml:trace>
  <inkml:trace contextRef="#ctx0" brushRef="#br0" timeOffset="46310.3785">17956 7879 144 0,'6'0'55'0,"6"6"-30"0,12-1 1 0,-9 0 23 16,-3-2-4-16,0-1 0 15,3-2-19-15,0-2-7 16,-1-1-12-16,-2-7-3 0,0 2 2 15,0-8-1-15,-3 3 0 16,-3-1-3-16,-3 1-2 0,-6 0-2 16,-3 0-1-16,-3 2-9 15,-3 3-3-15,-9 5 6 16,1 3 2-16,2 6 2 16,3 4 1-16,3 9 9 15,-3 2 4-15,6 0 9 16,3 3 6-16,3-3-9 0,3 0-1 15,9 1-8-15,9-7-4 16,-3-1-12 0,3-6-4-16,0-3-44 0,5-5-19 15,-2-3-37 1</inkml:trace>
  <inkml:trace contextRef="#ctx0" brushRef="#br0" timeOffset="46653.9248">18204 7813 160 0,'3'21'60'0,"-1"0"-32"0,1-5 5 0,-3-8 25 0,0 0-11 15,0 3-4 1,0-1-23-16,0-2-8 16,0-2-7-16,0-1-4 0,3 0 2 15,-3-5-2-15,6 0 2 0,3-5-4 16,0-3 0-16,6-8-8 15,0-5-2-15,0 0 1 16,3 0 4-16,-3 5 3 16,0 3 2-16,-4 5 7 15,4 2 4-15,-3 6 3 16,-3 11 3-16,0 7-1 16,0 1 4-16,0-1-11 15,-3 1-4-15,0-3-3 16,0-3 1-16,-3-2-28 15,0-1-9-15,3-4-47 16,6-1-20-16,-3-8-1 16</inkml:trace>
  <inkml:trace contextRef="#ctx0" brushRef="#br0" timeOffset="46897.0783">18588 7456 160 0,'-6'8'60'0,"9"10"-32"0,0 14-4 0,-3-5 24 15,0 2 7-15,0 8 6 0,0 0-22 16,2 5-11 0,1 8-16-16,0-7-8 0,0-4-3 0,0-7-1 15,0-5 0-15,0-6-40 16,0-5-15-1,-3-3-59-15,0-5-42 16,-3-8 64-16</inkml:trace>
  <inkml:trace contextRef="#ctx0" brushRef="#br0" timeOffset="47093.0822">18346 7678 228 0,'-3'0'85'0,"12"0"-46"0,3 0-32 16,-3 0 18-16,3 0 9 16,6 0 6-16,9 0-19 15,3-2-7-15,2-1-9 16,1 3-4-16,0 0 2 0,2 0-59 0,1 0-25 16,-3 3-41-1</inkml:trace>
  <inkml:trace contextRef="#ctx0" brushRef="#br0" timeOffset="47363.1612">18841 7945 248 0,'-3'6'93'0,"3"-6"-50"0,0 0-46 15,0 0 16-15,0 0-5 16,0 0 2-16,0 0-36 16,0 0-14-16,0-6-60 15,0 1-31 1,0-8 63-16</inkml:trace>
  <inkml:trace contextRef="#ctx0" brushRef="#br0" timeOffset="47615.204">18918 7353 200 0,'-18'32'77'0,"18"2"-42"0,-9 8-15 0,6-21 27 15,-3 6-10-15,0 2-1 16,0-3-20-16,0 1-8 16,0-3-5-16,3-3-3 0,0-3 1 15,0-4-59-15,0-1-23 16,0-3-34-16</inkml:trace>
  <inkml:trace contextRef="#ctx0" brushRef="#br0" timeOffset="51052.2236">13170 8184 92 0,'-12'2'35'0,"3"4"-18"0,-6 4-13 15,9-2 10-15,-5 3 1 16,-7 12 3-16,-6 4-1 0,0 2-1 16,-6 5-6-1,-2 9-4-15,-13 10-3 0,0 7 0 0,1 25 0 16,-1 13 7-16,6 5 6 16,7 14-6-16,8-9-1 15,6-7-5-15,9-11-1 16,9-11-1-16,9-10-2 15,3-14-2-15,3-4-1 16,6-17-16-16,2-5-7 0,-2-10-25 31,0-9-36-31,0-10 20 0</inkml:trace>
  <inkml:trace contextRef="#ctx0" brushRef="#br0" timeOffset="51324.8941">12870 9430 172 0,'-18'-13'66'0,"15"10"-36"0,-15 3-31 16,15 0 12-16,0 0-12 16,3 3-6-1,6 4-1-15,3 9 4 16,3 8 0-16,3 5 2 0,-1 8 4 16,1 0 1-16,-3-5-1 15,0-3 1-15,-3-2 7 16,-6-6 5-16,-3 0 8 15,-6-2 3-15,-3-6-5 0,-6-3-2 16,-6 1-11-16,1-6-5 16,2-5-16-16,3 0-6 15,3 0-70 1,12-10-44-16,9-9 55 16</inkml:trace>
  <inkml:trace contextRef="#ctx0" brushRef="#br0" timeOffset="52061.7998">13003 8109 56 0,'-44'19'22'0,"32"-3"-12"0,-15 13 1 0,15-10 12 16,-15 12-6-16,-5 6-2 16,-7 8-2-16,-6 13 1 15,-8 9-1-15,-1 15 0 0,-2 8-3 16,-10 8-1-1,1 5-5-15,2 16-3 0,7 8 0 16,5 10 3-16,9 17 2 0,4 7 4 16,8 30 1-16,9 15-1 15,6 22-1-15,6 15-3 16,6-7-1-16,6-12 1 16,6-15 3-16,12-23 2 15,15-17 1-15,14-24-2 16,4-15 1-16,2-19-6 15,-2-13-3-15,-6-18-8 0,-1-17-4 16,-11-15-19-16,-3-11-6 16,-6-8-28-1,-4-11-35-15,-2-12 31 16</inkml:trace>
  <inkml:trace contextRef="#ctx0" brushRef="#br0" timeOffset="52359.3848">12673 11766 144 0,'-18'13'55'0,"15"-2"-30"0,0 5-32 16,3 2 8-16,3 11 0 15,3 3 3-15,0 10-1 16,3 1 0-16,0-1-1 15,-3 0 3-15,0-2 4 0,-3-3 1 16,-3-2 2-16,-6 2 9 16,-3-8 4-16,-3-3 0 15,0-2 0-15,-6-3-10 16,-2 0-2-16,-1-5-9 16,3-3-5-16,3-5-40 15,6-10-15-15,3-22-40 16</inkml:trace>
  <inkml:trace contextRef="#ctx0" brushRef="#br0" timeOffset="53559.2554">13063 7969 104 0,'-3'0'41'0,"0"6"-22"0,-3-1-14 0,0 0 13 15,-6 3-6-15,-3 3 1 16,-5 2-4-16,-7 5 2 16,-12 6-2-16,-3 11 0 15,-2 4-5-15,-4 20-3 0,3-1 2 16,-8 8-2-16,-1 5 2 16,1 9-2-16,-7 7-1 15,-2 8 1-15,2 0 1 0,7 6-1 16,2 5-1-16,-3 2 1 15,7-2-1-15,2-5-3 16,0 5 2-16,-2-1 1 16,-1-1 2-16,4-1-1 15,2 3-1-15,3-9 9 16,1 4 4-16,5 0-6 16,6-4-2-16,3-1-1 15,3-9 0-15,6 6-2 16,1 2-2-16,-1 5 1 15,3-2 1-15,3 6-3 0,0 1 0 16,-3 6 1-16,3-2 0 16,0 5 2-16,3 5 1 15,0-8 1-15,0-5 0 16,0-6 0-16,0-4 0 16,0 20 0-16,3-2 0 15,0 2-2-15,0-5-2 16,1 6 1-16,2-4 1 15,2 1 3-15,1-53 2 16,0-8-3-16,6 24-1 16,-3-14-1-16,3 22 1 15,0-14 2-15,3 27 2 16,-3-13-6-16,3 15 0 16,0-12-1-16,6 23 2 15,0-19-1-15,-1 20-1 0,-2-20 1 16,6 25-1-16,-3-19-3 15,6 15 2-15,-3-20 5 16,5 13 2-16,-2-16-2 16,9 13-3-16,-6-13 0 15,6 10 1-15,-7-15-3 16,10 10 0-16,-6-13 3 16,3 6 1-16,-7-17-4 15,4 8-1-15,-3-12-2 16,6 1 0-16,-7-9-8 15,1-1-3-15,-6-8-5 16,3-5-3-16,-6-8-16 0,3-8-5 16,-4-2-32-1,1-11-14 1,-3-3 45-16</inkml:trace>
  <inkml:trace contextRef="#ctx0" brushRef="#br0" timeOffset="53892.2196">12453 15391 124 0,'-3'10'46'0,"3"-10"-24"0,6 30-24 0,-3-28 11 16,3 19-2-16,0-5 3 0,3 21 1 15,-3-5 1 1,8 8-6-16,1-6-2 0,-3 0 0 15,0-4-2-15,-3 4 1 16,0-5 4-16,-6-5 4 16,0-6-2-16,-6-2 0 0,0-2-3 15,-6-1 1-15,0-3-6 16,-6-7-3-16,3-3 3 16,-14 0 3-16,5 0-1 15,-3 0 0-15,3 0-3 16,3 0-1-16,0 0-56 15,6 0-55 1,1-3 28-16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24T21:39:29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22835 15028 108 0,'12'-2'44'0,"-9"2"-24"0,6-3-2 16,-6 3 18-16,3 0 2 16,-3 0 4-16,3-3-6 15,-3 1 1-15,-3-6-21 16,0 0 6-16,0-3 2 0,0 1-1 0,-6-1-2 15,-3 1-3-15,-6-4-1 16,-6 4-3 0,3-1-1-16,-6 1-7 0,-2 2-2 15,-1 2-2-15,0 6 1 16,3 3-2 0,0 2-1-16,-2 11-2 0,2 5-1 15,3 3-1-15,0 5 3 16,6 8 0-16,3 6 1 15,6 7-5-15,3 5 1 16,3 9 4-16,3 2 2 16,6-2 0-16,0-9 1 0,0-5-2 15,0-5-1-15,-3-10 1 16,0-6-1 0,-3-8-11-16,0-5-3 15,-6-5-37-15,-6-4-14 0</inkml:trace>
  <inkml:trace contextRef="#ctx0" brushRef="#br0" timeOffset="223.2064">22255 15354 256 0,'-15'-6'96'0,"21"6"-52"0,0-2-40 0,0 2 19 16,6-3-4-1,5-5 3-15,10 6-10 16,0-6-2-16,6 0-6 16,2 0-3-16,7 0 0 0,-3 3-12 0,-3-1-3 15,2 1-57-15,-5 2-25 16,-3 3-13 0</inkml:trace>
  <inkml:trace contextRef="#ctx0" brushRef="#br0" timeOffset="675.4583">22719 15346 200 0,'0'2'77'0,"6"4"-42"0,9-1-30 15,-6-2 17-15,0-1-3 16,6 4 1-16,2-1-7 15,1-2-3-15,3-3-5 16,0-3-2-16,0 0 3 0,0-2-3 16,-4 0-2-16,-2-1 0 15,-3-2-1-15,0 1 2 16,-9-1 3-16,3 0-2 16,-6 0 0-16,-6 0-1 15,-6-3 1-15,-3 1-2 16,-8 2 2-16,2 5-4 15,0 3-2-15,0 5 4 16,0 6 3-16,3 2-6 16,-2 3 0-16,8 10 4 0,3 1 6 15,0 2 0-15,9 0 1 16,9-2-3-16,0-4-1 16,8 4-1-16,7-6 0 15,3 0 0-15,0-8 0 16,0-2-9-16,2-11-4 15,4-3-33-15,-6-2-15 16,-3-3-63 0</inkml:trace>
  <inkml:trace contextRef="#ctx0" brushRef="#br0" timeOffset="913.5209">23151 15102 208 0,'-12'3'79'0,"12"2"-42"0,0 9-41 15,0 1 15-15,0 4 12 16,0 5 7-16,-6 8-9 16,6 5-2-16,0 8-11 15,0 2-5-15,6-4 0 0,0-6-4 16,0-8 0-16,3-3-30 15,-1-10-12-15,-2-3-68 16</inkml:trace>
  <inkml:trace contextRef="#ctx0" brushRef="#br0" timeOffset="1127.3636">23023 15285 256 0,'-6'-8'96'0,"21"5"-52"0,-4-2-45 0,-5 2 18 16,3 1-12-16,6-1-3 15,6-2-4-15,6 2 1 16,0 1 1-16,8 2-25 0,-2 0-10 16,3 0-68-16,-3 0-33 15,-4 2 66-15</inkml:trace>
  <inkml:trace contextRef="#ctx0" brushRef="#br0" timeOffset="1382.4226">23415 15288 180 0,'-11'0'68'0,"8"0"-36"0,-6 0-29 16,3 2 17-16,3 1-6 16,-6 2 0-16,0 3-8 15,-6 5-2-15,0 3-2 16,3 13-2-16,-6 0 1 0,9 1-4 15,6-1 0-15,6-3 2 16,6 1 2-16,3-1 2 16,3-5 3-16,6-8-3 0,0-2 0 15,9-11-10-15,-7-5-5 16,4-3-14-16,-3-3-6 16,-3-2-34-1,-3-3-32-15,0-10 33 16</inkml:trace>
  <inkml:trace contextRef="#ctx0" brushRef="#br0" timeOffset="1770.5212">23520 15097 140 0,'-3'0'52'0,"6"3"-28"0,0 7-22 0,0 4 12 16,-3 7 10-16,0 8 10 15,0 8-7-15,0 13-3 0,0 0-14 16,0 1 2-16,0-9 4 0,3 0-8 16,-3-7-4-16,6-3 3 15,-6-9 3-15,3-7-1 16,2-13 9 0,1-8-2-16,0-6-8 15,3-5-4-15,3-16-8 16,0 1-2-16,9 4 0 15,-3 3 4-15,0 6 1 0,-3 7 3 16,2 9-1 0,4 10-1-16,-3 5 9 15,-3 5 6-15,-6-2-5 16,3 11-1-16,-3-6-5 0,0-3-1 16,0-2-6-1,-6 0 0-15,6-3-45 0,-4-5-21 16,1-2-52-1</inkml:trace>
  <inkml:trace contextRef="#ctx0" brushRef="#br0" timeOffset="2144.4852">23871 15468 208 0,'6'5'79'15,"6"5"-42"-15,0-7-41 0,-3 0 15 0,3-1-2 16,-1 1 2-16,1-3-1 16,3 0 1-16,0-3-6 15,0-2-1-15,-3 0 2 0,0-8-3 16,-3-9 0-16,0 7-3 16,-6-4-3-16,-6 0-3 15,-3 1-1-15,-6 2 4 16,3 3 1-16,-12 2-3 15,0 11 1-15,3 0 0 16,0 11 2-16,4 2 12 16,2 6 6-16,3 2 0 15,6 3 1-15,3-1-7 16,3 4-4-16,9-1-1 16,6-2-1-16,-7-5-16 0,10-6-6 15,6-3-53-15,6-12-23 16,3-1 1-1</inkml:trace>
  <inkml:trace contextRef="#ctx0" brushRef="#br0" timeOffset="2538.4615">24288 15346 264 0,'-24'-11'101'0,"12"9"-54"0,-12-1-53 15,12 3 19 1,-3 3-6-16,-9-1 3 15,4 11-7-15,-4 11-2 16,3 3-1-16,3 2 0 0,6 0 2 0,6 8-1 16,9-3-1-16,3-7-2 15,12-6 1-15,0-5 3 16,3-8 1-16,3-6-1 16,2-9 1-16,-2-7-4 15,3-4-2-15,-6-9-1 16,-6-15 3-16,-6-6-7 15,3 1 1-15,-7-9 1 16,-10 1 3-16,-1 4 6 16,0 9 3-16,-3 8 9 0,9 10 2 15,-3 11-11-15,6 13-5 16,3 13 1-16,3 13 0 16,5 14 2-16,-5 10 0 15,9 3 0 1,-6-5 2-16,0-3-14 15,6 0-5-15,-6-8-70 0,9-8-30 16</inkml:trace>
  <inkml:trace contextRef="#ctx0" brushRef="#br0" timeOffset="4052.516">18802 15724 52 0,'-9'3'22'0,"9"-3"-12"0,0 0 8 0,0 0 14 0,0 0 4 15,-3 0 0 1,0 0-6-16,0-3-2 0,0 1-6 16,0-1-2-16,-6 3-11 15,0 0 10-15,0 0 4 0,0 0 4 16,3 0 3-16,0 0-5 16,0 0-3-16,3 0-8 15,3 0-1-15,0 0-4 16,6 0 2-16,9-3 0 15,6 1 1-15,6-1-4 16,12-2 0-16,2-1-3 16,13 1 2-16,5 0-2 15,4 2 2-15,2-2-4 16,-2 2 0-16,-4 1 3 16,-2-1 1-16,-3 0-3 15,-4 1-3-15,-8 2 2 16,-6 0 2-16,-7 0 2 15,-5 0 1-15,-6 0-2 16,-6 0 1-16,-3 0-2 0,-3 0 2 16,-6 0-4-16,-6 2-2 15,3 1 0-15,-12 0 1 16,0-1-1-16,-3 1-1 16,-3 0 3-16,-2 2 2 15,-7-3-4-15,0 1-1 16,-3 0 0-16,1-3 2 15,-4 2-3-15,-3-2 0 16,-6 3 1-16,-2 0 2 16,2 2-3-16,4 0 0 0,-4 1 1 15,6-1 2-15,6-5-1 16,1 8-1-16,5-6-2 16,3 1 1-16,3-3-1 15,9 5-2-15,3-2 0 16,3 0 3-16,6-3-2 15,6 2-1-15,9-2 3 16,9 6 0-16,9-4 1 16,12-2 2-16,-10 0 1 15,19 6 3-15,-12-4-5 16,8 3-1-16,-5 1 2 0,-4-1 1 16,-5 0-1-16,-6-2-2 15,-6 0-2 1,0-3-1-16,-4 0-29 15,-2 0-14-15,-3 0-60 0,0 0-27 16</inkml:trace>
  <inkml:trace contextRef="#ctx0" brushRef="#br0" timeOffset="5389.1861">19049 15126 132 0,'-9'0'52'0,"9"3"-28"0,0-3-24 0,0 0 13 16,0 0 8-16,0 0 9 0,0 0 5 16,0 0 3-1,0 0-21-15,0 0-3 0,0 0 0 0,-3-3 3 16,0 1 4-16,0-4-5 15,0 1 1-15,0 0-4 16,0-3 2-16,0-3-2 16,0-2 0-16,0-11-5 15,0-2-3-15,0-1-2 16,0-2 0-16,0 0 2 16,3-3 2-16,0 3 1 15,0-3 2-15,3-5-5 16,3 0-1-16,3-2 0 15,3-6 0-15,3-3-5 0,3-2 1 16,3 2 0-16,2 3 2 16,4 5-1-16,0 9-1 15,0 4-2-15,0 6-1 16,-1 3 2-16,4 2 0 16,3 2 1-16,0 4 0 15,-4-1 0-15,-2 3 0 16,0-2 0-16,-6 2 2 15,-3 0-1-15,-3 5-1 16,-4 3 3-16,-2-5 0 16,-3 0-4-16,0-1 1 15,-3 4-5-15,0-1 1 0,-3-2-27 16,-3 2-9-16,3 1-20 16,-3-1-7-16,0 0-26 15,0 1-37 1,-3-1 41-16</inkml:trace>
  <inkml:trace contextRef="#ctx0" brushRef="#br0" timeOffset="5737.9875">19358 14184 200 0,'-20'0'74'0,"20"6"-40"0,-3-6-27 15,3 0 20-15,0 0-10 16,0 0 3-1,17 0-8-15,1 0-6 0,6 0-4 16,3 0 1-16,6 2-2 16,-1 1-1-16,1 2 3 0,3 0 0 15,0 1-1-15,-10 2-2 16,-5 0-4-16,-3 2 0 16,-6 3 11-16,-6-2 7 15,-6 0 4-15,-6 2 4 16,-3 0-8-16,0-2-3 15,-3-1-6-15,3-2-2 16,0 0-1-16,0-3-2 16,3 1-6-16,1-1-4 15,2 0-27-15,3 1-12 16,0-1-36 0,8 0-51-16,7-2 35 15</inkml:trace>
  <inkml:trace contextRef="#ctx0" brushRef="#br0" timeOffset="6202.2402">20037 14198 152 0,'-6'-8'57'0,"6"5"-30"0,-3 0-5 0,0 3 20 15,-3 0-5-15,-3 0-2 16,-3 3-19 0,0 2-8-16,-2 6-5 15,-1 5-5-15,0 5 1 0,3 0-1 0,0 0 0 16,3 0 0-16,6-2-2 16,3-3 3-16,3-3 0 15,3-2 1-15,0-6 2 16,3-2 1-16,3-6 1 15,0-2-2-15,0-3 1 16,-3 0-2-16,0-6-1 16,-4 1 7-16,1-3 3 15,-3 3-1-15,0 3 2 16,0 2-6-16,0 2-1 0,-3 6-7 16,3 8 2-1,3 0 0-15,0 3-2 16,0-1 2-16,3 1 1 15,3 0 0-15,6-1-18 16,0-2-5 0,3-3-38-16,-1-2-13 0,1-3-16 15</inkml:trace>
  <inkml:trace contextRef="#ctx0" brushRef="#br0" timeOffset="6607.0346">20278 14221 160 0,'-18'-16'60'0,"12"11"-32"0,-3-3-11 15,6 8 20-15,-2 0-10 16,-1 3-3-16,-6 2-14 16,0 6-6-16,0 7-3 0,3 1-4 15,0 5 0-15,3 2-1 0,6 1 3 16,3-1 0-16,6-2 3 16,0-6 1-16,3-4 1 15,0-6 0-15,6-8 0 16,-4-8 0-16,4-3 0 15,-3-2-2-15,-9-8-2 16,-3-9 3-16,-6-1 2 16,-3-4-2-16,-3-7-2 15,-3-3 0-15,0 8 1 16,4 0 5-16,-1 10 6 0,3 6-7 16,0 5-1-16,3 6-5 15,0 5-1 1,3 5-1-16,3 15-2 15,3 9 3-15,3 5 0 0,0 6 1 16,5 4 2-16,4-4-1 16,-3-3-1-16,3-3-6 15,-3-5-1-15,3-3-50 16,0-5-19-16,2-3-22 16</inkml:trace>
  <inkml:trace contextRef="#ctx0" brushRef="#br0" timeOffset="7010.2687">20516 14245 184 0,'-18'-29'71'0,"13"29"-38"0,-7-3-25 0,6 3 18 15,-3 3-11-15,-3 2-3 16,-3 6-7-16,0 5-2 16,3 0-1-16,3 2-6 0,0 3 0 15,3 3 2-15,6-3 1 16,3-2 1-16,3-3 0 15,0-6 2-15,3-4 3 16,3-6-2-16,0-6-2 16,0-4 2-16,-3-3 0 15,0-6-1-15,-3-5-2 16,0-2 1-16,-6-6 1 16,-3-2-1-16,-3-9 2 15,0 4-2-15,-3 2-1 16,0 7 9-16,0 7 6 15,0 4-7-15,3 6-4 0,0 5-8 16,3 8 0-16,3 18 0 16,6 9-1-16,0 7 1 15,3 11 0-15,3-2 5 16,3-1 3-16,0-2-1 16,0-3-2-16,5-3-3 15,-2-5-1-15,0-8-104 16</inkml:trace>
  <inkml:trace contextRef="#ctx0" brushRef="#br0" timeOffset="8634.7096">20874 13917 80 0,'0'0'33'0,"2"3"-18"0,1 2 2 16,0 0 14-16,-3 6-1 15,3 5 0-15,-3 18-2 16,0 9 0-16,0 1-11 16,-3 7-3-16,3-4-8 15,0-7-2-15,3-6 0 0,0-4-2 16,0-4 1-16,0-5-11 0,0-5-4 16,0-3-43-1,0-5-54-15,-3-2 20 16</inkml:trace>
  <inkml:trace contextRef="#ctx0" brushRef="#br0" timeOffset="8830.7222">20704 14211 236 0,'-3'-8'88'0,"6"8"-48"0,0-3-42 0,6 3 14 16,3-2-8-16,3-4-1 15,2 4-1-15,4-1-2 0,3 3 1 16,3 0-17-16,0 3-6 16,2-1-44-16,4 1-55 15,-6-3 30-15</inkml:trace>
  <inkml:trace contextRef="#ctx0" brushRef="#br0" timeOffset="9263.1271">20990 14208 164 0,'-36'0'63'0,"36"5"-34"0,-3 6-34 15,3 0 12-15,0 4-2 16,0 1 4-16,3 0 5 0,6-3 1 16,0 1-8-1,6-1-4-15,-3-3 0 0,2-2 2 16,1-2-4-16,-3-4-1 15,-3-2 0 1,0-2 0-16,-3-1-5 0,0-2-1 16,0-1 5-16,-3 1 2 15,0 3 1-15,0-1-2 16,3 3-4-16,-3 3 0 16,3 2 4-16,3 0 4 15,0 0-1-15,0 1-2 16,-1-4 6-16,1 1 3 15,0-3 3-15,6-3 3 16,-3 1-3-16,-3-4 2 16,-3-4-4-16,0 2-1 15,-3-5-11-15,-6-1-1 0,0 1 2 16,-3 3 4-16,0-1-14 16,0 0-6-16,0 4-30 15,3 1-10-15,0 4-35 16</inkml:trace>
  <inkml:trace contextRef="#ctx0" brushRef="#br0" timeOffset="9547.4252">21284 14213 108 0,'-3'6'44'0,"0"4"-24"0,0 14-21 15,3-11 7-15,0 3 9 0,0 0 5 16,0 0 5-1,0 0 2-15,3-3-1 0,6 0 1 16,3-2-15-16,3-6-2 0,3-7 0 16,0-4 0-16,-3-2 4 15,-3 0 4-15,-4-5 1 16,-2-5 3-16,-6-1 1 16,-3 3-8-16,-5 0-4 15,-4 0-4-15,-3 3 0 16,0 3-13-16,3 2-5 15,0 2-35-15,3 1-15 16</inkml:trace>
  <inkml:trace contextRef="#ctx0" brushRef="#br0" timeOffset="10737.0742">21752 13941 200 0,'-6'-3'74'0,"6"3"-40"0,0 6-40 0,0-1 12 16,0 5-2-16,3 14 2 15,0 11 6-15,-3 2 5 16,0 0-9-16,0 2 0 0,0 4-1 16,0-6-3-16,3-5-1 0,0-6-3 15,-3-2-1-15,0-6-34 16,0-2-15 0,0-3-42-16</inkml:trace>
  <inkml:trace contextRef="#ctx0" brushRef="#br0" timeOffset="10946.9809">21621 14205 236 0,'-3'-5'88'0,"9"0"-48"0,11 0-45 16,-8 2 15-16,3-2 0 15,3-1 4-15,0 1-7 16,3 2-4-16,3 1-2 0,0-1 1 0,-4 1 1 15,1-1-32 1,-3 0-15-16,-3 1-33 16,0-1-41-16,-3 0 37 15</inkml:trace>
  <inkml:trace contextRef="#ctx0" brushRef="#br0" timeOffset="11338.2286">21859 13989 164 0,'-3'5'63'0,"3"3"-34"0,3 5-32 0,-3 11 13 16,3 2 2-16,-3 1 4 15,0-1 3-15,0 3 3 16,0 0-12-16,-3 0-6 0,3-5 0 16,0-3-3-16,0-5-1 15,0-2 3-15,0-4 0 0,0-2-1 16,0-3 1-16,0-2-4 15,0-8-6 1,0-6-1-16,3-2 2 16,6 2 3-16,6-2 2 15,-1 0 3-15,1 2-1 16,0 3-1-16,3 3 3 16,-3 2 0-16,0 3 1 15,-3 6 2-15,0 2 1 16,0 2 3-16,-4 3-1 15,1 1 0-15,-3-1-5 0,0-2-3 16,0-1-7-16,-3-2-1 16,0 0-35-16,0-3-12 15,-3 1-38 1</inkml:trace>
  <inkml:trace contextRef="#ctx0" brushRef="#br0" timeOffset="11490.2273">22130 14219 188 0,'-3'0'71'0,"3"5"-38"0,3 3-39 0,-3 3 12 15,0-4-6-15,0 1 0 16,0 6 4-16,0-4 2 0,0 1-2 16,0-1-9-16,0-2-5 0,0 0-69 31</inkml:trace>
  <inkml:trace contextRef="#ctx0" brushRef="#br0" timeOffset="11654.2796">22073 14105 200 0,'-3'-11'77'0,"3"11"-42"0,6-13-74 0,0 16-1 15,3-6-25-15,0 0-7 16</inkml:trace>
  <inkml:trace contextRef="#ctx0" brushRef="#br0" timeOffset="12010.5054">22186 14200 120 0,'0'16'46'0,"0"-8"-24"0,3 21-21 0,-3-21 30 15,0 5 2 1,0 1-3-16,-3-4-3 16,3-2-15-16,0-3-3 0,0 1 1 15,0-6-4-15,3-8-1 16,0-6-5 0,3-1-4-16,0-1-1 15,3 2 1-15,0 1 2 0,0 3-1 16,0 2-1-1,0 5 5-15,3 3 3 0,-1 5 1 16,-2 3 0-16,0 6-1 16,0 1 2-16,-3-1-1 15,0-1 0-15,3 0-6 16,0-2-1-16,0-1-17 16,-3-2-7-16,6 0-34 15,0-3-48 1,0-2 23-16</inkml:trace>
  <inkml:trace contextRef="#ctx0" brushRef="#br0" timeOffset="12477.5028">22508 14205 144 0,'-6'-5'55'0,"0"0"-30"0,0 5-14 0,3 3 18 15,-3-1-8-15,-3 3-2 16,0 1-7-16,-3 2-2 15,3 5-6-15,-9 3-1 0,15 0 3 16,0 0-1-16,0-1 0 16,3-1-6-16,6-1 1 15,-3-3 0-15,9-2 2 16,-3-5-1-16,3-6-1 16,0 1-10-16,0-6-6 15,-3 0 3-15,-3-5 3 16,-3 2 8-16,0 1 3 0,-3-1 1 15,-3 0-2-15,0 3-4 16,-3 8-4 0,3 6 3-16,0 4 3 15,3 4 2-15,0 1 2 16,3 7 3-16,3 1 9 16,0 1 5-16,0 5 4 15,-3 3 3-15,0-3 1 16,-3-5 1-16,-6-3-7 15,0 0-2-15,-6-7-9 16,0-1-4-16,-3-5-10 16,-6-3-5-16,-3 0-28 0,4-5-12 15,-1-10-31 1,9-1-52-16,0-10 33 16</inkml:trace>
  <inkml:trace contextRef="#ctx0" brushRef="#br0" timeOffset="12790.4879">22665 14211 232 0,'-6'-3'88'0,"3"3"-48"0,-2 3-45 0,2-3 17 15,0 2 2-15,-3 4 5 0,3-1-9 16,0 8-6-16,3-2-2 15,0 5-7-15,6-3 1 0,3 0 4 16,-1 0 2-16,-2 1 2 16,-3-4 0-16,-3 1 13 15,-3-1 8-15,-3 1-6 16,-2 0-3-16,-7-4-7 16,-6-1-1-16,3-1-5 15,0-2-2-15,3-3-20 16,3-3-10-16,3 0-32 15,3-2-13-15,6 0-36 16</inkml:trace>
  <inkml:trace contextRef="#ctx0" brushRef="#br0" timeOffset="13060.6247">23091 13936 176 0,'0'8'66'0,"0"7"-36"0,3 15-18 0,-3-4 21 15,0 6-6-15,0 5-1 16,0-3-14-16,0 11-8 0,0-8-2 15,0-5-2-15,0-6 2 0,0-2-23 16,0-3-11 0,0-5-69-16</inkml:trace>
  <inkml:trace contextRef="#ctx0" brushRef="#br0" timeOffset="13289.1563">22909 14195 208 0,'0'-11'79'0,"9"11"-42"0,3-5-30 0,-6 2 20 16,6-2-7 0,6 2 0-16,6-2-11 0,0 3-5 15,-6-1-3-15,8 3-26 16,-5 0-10-16,0 0-35 15,-3 3-51-15,-3-1 29 16</inkml:trace>
  <inkml:trace contextRef="#ctx0" brushRef="#br0" timeOffset="13557.1039">23133 14264 168 0,'-9'21'66'0,"9"-3"-36"0,3-2-31 0,0-8 12 16,0 0 10-16,9 0 9 0,3-3-1 15,-1-2 3-15,7-3-18 16,3-3 1-16,0-2 1 0,-6-3-2 16,-3-2 2-16,-1-4-3 15,-5 1 0-15,-3-3-3 16,-9 0-1-16,-9-2-3 16,-2 2 1-16,-7 0-6 15,6 3-3-15,-6 2-15 16,3 6-6-16,0 2-28 15,3 1-10-15,9 2-107 32,6 0 56-32</inkml:trace>
  <inkml:trace contextRef="#ctx0" brushRef="#br0" timeOffset="14018.8168">23421 14158 160 0,'3'-3'63'0,"0"1"-34"0,-3-1-34 0,0 3 12 16,0 0 11-16,0 0 11 16,0 3-6-16,-6 2-1 15,0 5-13-15,-2 1-3 0,-1 5 0 16,-3 2-1-16,3 4 2 16,3-4-2-16,3 1 0 15,6-3 1-15,0-3 3 16,0-3-4-16,6-2-3 15,0-2-1-15,0-6 1 0,-6-3 1 16,5-2 3-16,-2-6-3 16,0-2-2-16,-6 0 0 15,0-1 1-15,0 1-1 16,0 0-1-16,0 2-6 16,-3 3-1-16,3 3-10 15,0 5-2-15,0 5 5 16,3 9 6-16,3 4 5 15,6 3 2-15,-3 6 7 16,0-1 4-16,-3 1 12 16,-9 7 6-16,-6-5 1 15,3 3 0-15,-9-8-10 0,0 0-4 16,-2-6-8-16,-1-5-5 16,-3-5-19-16,3-10-6 15,-6-9-35 1,6-5-13-16,9-2-45 15</inkml:trace>
  <inkml:trace contextRef="#ctx0" brushRef="#br0" timeOffset="14395.5873">23538 14227 252 0,'0'5'93'0,"5"-2"-50"0,7 2-52 0,-3-2 14 16,3-1-1-16,0 6 2 0,0-8 20 15,3-3 7-15,0 1-16 16,0-1-5-16,0 1-4 0,2-4-4 16,-5-2-3-16,-3 0 0 15,-6 0 1-15,-9-5-6 16,-9 5-6 0,4-2-4-16,-10 4 1 15,0 4 0-15,0 4 5 16,-6 6 5-16,6 3 2 15,1 2 1-15,2 6 6 16,6 2 6-16,9-3-2 16,6 1 0-16,9-1-6 0,-3 1-1 15,0-3-1 1,11-3 1-16,1-2-7 0,3-6 1 16,12-2-23-1,-1-6-11-15,1-2-44 16,0-9-60-16,-6-9 32 15</inkml:trace>
  <inkml:trace contextRef="#ctx0" brushRef="#br0" timeOffset="14609.8743">23853 13907 236 0,'-6'-8'88'0,"9"8"-48"0,9 2-51 0,-12 1 13 16,9 2 5-16,-3 6 4 15,0 7 20-15,9 17 7 0,-9 2-19 16,0 10-11-16,-12 1-3 0,6 0-4 16,-3-9-1-16,0-4-24 15,-3-4-11-15,3-4-46 16,-3-9-63 0,6-4 35-16</inkml:trace>
  <inkml:trace contextRef="#ctx0" brushRef="#br0" timeOffset="14787.9558">23671 14147 236 0,'6'-10'90'0,"18"7"-48"0,12-5-45 0,-21 5 16 16,6-2 2-16,2-5 2 15,4-1-8-15,3-5-3 16,0 3-4-1,0 0-37-15,-1 2-16 0,-8-2-56 16</inkml:trace>
  <inkml:trace contextRef="#ctx0" brushRef="#br0" timeOffset="15162.7112">24052 13904 192 0,'3'3'71'0,"-3"4"-38"0,6 9-34 15,-6-2 15-15,0 12 16 16,0 11 13-16,-6 0-9 16,6 0-2-1,-3-2-19-15,1 7-6 0,-1-10-2 0,0-6-3 16,0-5 1-16,-3-2-2 16,6-6-1-16,0-2-2 15,0-3-1-15,6-8-5 16,0-8 0-16,-1-6-5 15,4 1 1-15,0 0-3 16,0 2 2-16,-3 3 16 16,6 3 9-16,-3 5 4 15,0 5 0-15,0 6-2 16,-3 5 1-16,0 0-6 0,3-3-1 16,-3 0-6-16,0-2-4 15,0-1-37-15,3-2-16 16,2 0-34-1,1-3-49-15,0-2 36 16</inkml:trace>
  <inkml:trace contextRef="#ctx0" brushRef="#br0" timeOffset="15520.9583">24326 14211 260 0,'-3'-3'99'0,"9"6"-54"0,3 2-55 0,-3 0 16 16,6-2 5-16,0 0 7 15,6-1 2-15,-6-2 3 16,0 3-13-16,-3-3-1 0,3-3-2 0,2 1-3 16,-2-1-1-1,-3-2 1-15,-6-1 0 0,3-2 0 16,-6-2 0-16,-6-3-9 16,3 2-4-16,-12 1-9 15,-5-1-1-15,-1 3 8 16,-3 3 3-16,3 10 3 15,0 3 4-15,3 3 4 16,0 2 6-16,7 3 8 16,-1 5 7-16,6 0-11 15,3 0-4-15,6 0-6 16,3-2-3-16,3-1-2 0,5-2 1 16,4-3-32-1,9-5-15-15,-3-2-18 16,0-6-7-16,0-3-29 15</inkml:trace>
  <inkml:trace contextRef="#ctx0" brushRef="#br0" timeOffset="15793.2424">24520 14184 160 0,'0'3'63'0,"0"0"-34"0,9 5-23 0,-6-1 17 15,3 4 21-15,-3 2 12 0,3 3-12 16,-6-3-5-1,0 1-23-15,0-4-3 0,0-2 0 16,0 0 2-16,0-3 3 16,-6 1 1-16,6-6 3 15,0 0-3-15,6-14-2 16,0-1-9-16,2-1-12 16,7 0-2-16,9 0-5 15,-3 0 0-15,0 3-21 16,0 2-6-16,0 6-78 15,-7 0-71 1,-8 2 60-16</inkml:trace>
  <inkml:trace contextRef="#ctx0" brushRef="#br0" timeOffset="18269.2059">7675 14422 136 0,'-8'0'52'0,"5"0"-28"0,-3 0-6 0,3 0 20 15,-3 0 1 1,0 0 1-16,0 0-15 15,0 3-7-15,0-3-11 16,0 3-1-16,0-3 4 0,3 2-6 16,0-2 0-16,0 0 0 0,3 0 0 15,0 0 4-15,0 0 3 16,3 3-4-16,6-3-2 16,3 3 0-16,6-1 1 15,5-2 1-15,4 0 3 16,6 3-5-16,6 0-3 15,5-1-1-15,1-2 1 16,3 0-3-16,8 0 0 0,4 0 3 16,-1 3 1-1,4-3-4-15,-1 0-1 16,1 0 3-16,-1 0 1 16,1 0-3-16,-1 0 1 15,-2 0 0-15,-4 0 2 0,1 0 3 16,-3 0 2-16,-1-3 1 15,-2-2 0-15,2 0-4 16,4-1-3-16,-1 1 0 16,-5 2-1-16,0 1 0 15,-4 2 0-15,1 0-3 16,-1 2 2-16,-2 1 1 16,-3-3 2-16,2 0-1 15,4 0 2-15,0 0-4 16,-4 0 0-16,1 0 3 15,-3 0 1-15,-1 0-1 16,1 0-2-16,-6 0-2 0,-1 0-1 16,-2 0 6-16,-3 0 5 15,-3 0-2-15,0 0 2 16,-1 0-3 0,1-3 0-16,0 1-3 0,-3-3 1 15,0-1-46-15,-4-2-18 16</inkml:trace>
  <inkml:trace contextRef="#ctx0" brushRef="#br0" timeOffset="19395.6333">10241 14123 124 0,'-6'-2'46'0,"6"-1"-24"0,-3 8-13 16,3-5 14-16,-3 3 6 15,0 0 5-15,0-1-1 16,3-2 2-16,0 0-19 16,0 0-3-16,0 0-1 0,6 0-1 15,0 0 3-15,6 0-3 16,6 0-1-16,0 0-2 15,6-2 0-15,3-1-2 16,2-5-1-16,1 0-3 16,-3 0 1-16,-6 3-2 15,-3 0-1-15,-4-1 1 16,-5 4 1-16,-3-1-3 0,-3 8 0 16,-3-7-34-16,-3 7-17 15,-3 3-42 1,-3 0-44-16,0 3 47 15</inkml:trace>
  <inkml:trace contextRef="#ctx0" brushRef="#br0" timeOffset="20057.9355">10673 14116 132 0,'-6'18'49'0,"6"-5"-26"0,-3 14-18 0,3-17 11 16,3 6-7-16,3 0-1 15,0 0-4-15,0 0-3 16,6-3 0-16,0-2 3 0,-1-3 2 16,4-6 4-1,0-2-3-15,-3-5-2 16,0-3-2-16,-3 0-3 16,0 3 1-16,-3-1-1 15,0 4 0-15,-3-1 0 16,0 3-3-16,3 0 2 15,0 5 1-15,3 1 0 0,0-1 4 16,2-2 2-16,1-1 6 16,3-4 3-16,-3-4-4 15,0 1-1-15,0 0-4 16,-3 0-1-16,0-1-3 16,3 1 1-16,-6-3 2 15,0 0 2-15,-3-3-3 16,-3 1-1-16,0-1-10 15,-3-2-3-15,0 3-26 16,-3-1-9-16,0-8-32 16</inkml:trace>
  <inkml:trace contextRef="#ctx0" brushRef="#br0" timeOffset="20479.241">11000 13867 88 0,'0'0'33'0,"3"5"-18"0,9 6-5 0,-12-1 12 16,6 9-4-16,0 7 0 16,-3 11-2-16,0 0 0 15,-3 3-4-15,0-3-2 16,0-3-6-16,0-4-3 0,3-7 2 15,-3-4 0-15,0-6 1 0,3-2 0 16,0-6 0-16,-3-5 2 16,3-5 1-16,3-3-3 15,-3-3-3-15,3-2 2 16,0 0 0-16,3 0 7 16,0 5 4-16,0 2-10 15,2 4-1-15,1 2 3 16,0 5 4-16,-3 3-1 15,3 2 2-15,0 4-6 16,-3-4-1-16,0 3 0 16,-3 3 2-16,0-8-27 15,-3 3-11-15,3-1-127 16,6-2 59 0</inkml:trace>
  <inkml:trace contextRef="#ctx0" brushRef="#br0" timeOffset="20869.2592">11357 14094 152 0,'-8'-21'57'0,"2"21"-30"0,-6 0-14 0,6 8 19 16,-3 0-14-16,-3 5-4 16,0 3-7-16,-6 3-2 15,6 5-3-15,0-3 1 0,9 0 0 0,3 3-1 16,3-6-2-1,3-2 3-15,3-5 0 16,3-3 1-16,0-3 0 0,0-8-2 16,0-7-2-16,0-4 1 15,-3 1 1-15,-3 0-1 16,0-3 2-16,-3 0-2 16,-3 3-1-16,0 0-2 15,0 5 1-15,0 3-1 16,2 7 0-1,1 6 2-15,0 3 0 16,3 2 0-16,0 3 0 16,3 2 0-16,0 1-3 15,3-6 0-15,0 0-3 0,6-5-1 16,0-5-43 0,-3-8-16-16,0-1-11 15</inkml:trace>
  <inkml:trace contextRef="#ctx0" brushRef="#br0" timeOffset="21077.7185">11521 13806 184 0,'-3'3'68'0,"6"10"-36"0,-3 13-33 0,0-12 15 15,0 7 1-15,0 8 3 16,0 10-3-16,3 6 1 15,0 0-9-15,0-2-4 0,0-1 0 0,0-5-2 16,0-5-1 0,0-6-19-16,-3-2-10 15,0-5-69 1</inkml:trace>
  <inkml:trace contextRef="#ctx0" brushRef="#br0" timeOffset="21290.5425">11375 14055 264 0,'-9'-16'101'0,"12"26"-54"0,3-15-48 16,0 10 18-16,3-7-4 16,6-1 5-16,9-2-10 15,0 2-4-15,2 1-3 16,1-1-12-16,6 0-5 0,0 1-89 15,-1-1-60 1,-2 8 63-16</inkml:trace>
  <inkml:trace contextRef="#ctx0" brushRef="#br0" timeOffset="21560.4803">11858 14113 148 0,'-3'8'57'0,"3"5"-30"0,0 11-25 0,0-14 14 16,3 4 3-16,-3-1 5 0,0 3-6 15,0-3-3-15,0 0-8 16,0-2-5-16,2 2-6 15,-2-2-2-15,0-9-92 32</inkml:trace>
  <inkml:trace contextRef="#ctx0" brushRef="#br0" timeOffset="21710.2554">11825 14012 200 0,'-3'-5'77'0,"6"5"-42"0,3 0-43 0,0 0 10 15,0 0-30 1,0 3-11-16</inkml:trace>
  <inkml:trace contextRef="#ctx0" brushRef="#br0" timeOffset="22069.7234">11974 14182 176 0,'-6'21'66'0,"9"-3"-36"0,0 9-29 0,0-17 16 15,0 4-5-15,0-4 1 16,-3 1-5-16,0-3 0 0,0 0-5 16,0-3 0-16,0-5 1 0,0 0 4 15,2 0 3-15,-2-5-2 16,0-6 2-16,0-2-6 15,3-3-1-15,3 0-4 16,0 0-1-16,3 0-1 16,3 3 0-16,0 3 2 15,3 2 0-15,0 5 2 16,6 3 3-16,-3 3 2 16,-4 2 3-16,1 3-3 0,-3 0 1 15,-3 5-5-15,-3 0 0 16,0-2-1-16,-3 2-2 15,0-2-28-15,0-3-14 16,0 0-38 0,0-3-47-16,3 0 38 15</inkml:trace>
  <inkml:trace contextRef="#ctx0" brushRef="#br0" timeOffset="22355.3392">12340 14123 228 0,'-15'-7'85'0,"12"1"-46"0,0 6-37 0,0 3 17 0,-3 0-8 16,-3 2-1-16,0-3-6 15,0 4-1 1,3 2-1-16,6 5-4 0,3-2-1 16,6 2 2-16,0 0 2 15,6 3 0-15,3 0-1 0,-3 0 12 16,-9-1 4-16,-3-1 5 15,-6-4 4-15,-3-2-9 16,0 0-4-16,-3-3-7 16,0-7-4-16,-3-6-27 15,0 0-12-15,3-3-36 16,0 1-16-16,3-1-10 16</inkml:trace>
  <inkml:trace contextRef="#ctx0" brushRef="#br0" timeOffset="22608.9751">12474 13917 188 0,'0'-3'71'0,"3"9"-38"0,0 4-34 0,0 1 15 15,0 5 14-15,3 8 12 16,-1 13-8-16,-2 2-1 15,0 1-18-15,3 5-6 0,-3-5-2 16,-3-3-3-16,3-3 1 0,0-5-2 16,6-5-1-1,0-5-19-15,-3-4-8 16,0-4-59-16,0-6-63 16,-9-5 42-16</inkml:trace>
  <inkml:trace contextRef="#ctx0" brushRef="#br0" timeOffset="22805.1751">12390 14126 252 0,'-3'-5'93'0,"6"5"-50"0,0-3-33 16,3 3 25-16,3 0-12 15,6-2-4-15,6-1-10 16,6 0-4-16,5 3-3 15,1 0-6-15,-3 0-2 0,-3 0-30 0,0 3-12 16,-7 2-74 0</inkml:trace>
  <inkml:trace contextRef="#ctx0" brushRef="#br0" timeOffset="23179.1592">12679 14150 156 0,'3'8'60'0,"0"2"-32"0,0 6-11 0,0-5 22 16,0 2-9-16,3 3 0 16,-3 3-13-16,0-4-3 15,0-1-8-15,-3-1-2 0,0-3 2 0,0-2-1 16,0-2 0-16,0-1-1 15,0-5 0-15,0 0 0 16,0-3 0-16,0-5-2 16,0-7-2-16,0-1 5 15,3-3 4-15,3 1-3 16,3-1-1-16,0 3-5 16,2 3-2-16,4 2 1 15,-3 3 0-15,6 3-4 16,-3 3-1-1,-3 2-2-15,0 2-44 16,0 3-20-16,-3 1-34 16</inkml:trace>
  <inkml:trace contextRef="#ctx0" brushRef="#br0" timeOffset="23536.9275">12896 14179 184 0,'-3'-5'71'0,"6"7"-38"0,-3 1-39 0,0-3 14 15,0 5 2-15,0 6 5 16,0-1 6-16,3 9 2 16,0 0-12-16,3-1-4 0,0 1-1 15,3-4-1-15,0-1 0 0,0-4-3 16,3-4 1-16,3-4 2 16,-3-2 2-16,6-2-3 15,-4-6-3-15,-2-8 0 16,-3 0-1-16,-9 0 0 15,0 0 0-15,-3 0 0 16,-3 0 0-16,0 3 2 16,0 3 1-16,3 7-12 15,0 6 2 1,6 2 3-16,0 3 3 16,0 2 3-16,0 4-3 15,6 1-2-15,0-1-7 16,3-4-2-16,0-2-37 0,3 0-16 15,0-8-23 1</inkml:trace>
  <inkml:trace contextRef="#ctx0" brushRef="#br0" timeOffset="23768.8937">13254 14182 180 0,'0'-19'68'0,"-9"14"-36"0,0-3-22 0,6 5 20 15,-3 1-3-15,-3-1 2 16,-3 3-12-16,0 3-3 15,-3 2-8-15,3 6-13 0,0 2-3 16,3 0 5-16,3 5 2 16,6 4 0-16,3-4 2 0,6 1 3 15,3-3 3-15,3-3-2 16,9-3 0-16,3-4-23 16,-3-4-9-1,-1-4-52 1,4-9-45-16,-6-2 45 0</inkml:trace>
  <inkml:trace contextRef="#ctx0" brushRef="#br0" timeOffset="23974.7151">13364 13933 160 0,'-15'-16'63'0,"15"16"-34"0,0 0-38 16,0 0 9-16,3 8 15 15,0 3 12-15,0 4 7 16,0 9 1-16,0 8-18 15,0 2 5-15,0 3 2 0,0 1-6 0,0 1-3 16,0-4-8-16,0-6-3 16,-3-3-2-16,2-2-2 15,-2-5-28-15,0-4-11 16,0-4-80 0</inkml:trace>
  <inkml:trace contextRef="#ctx0" brushRef="#br0" timeOffset="24189.8148">13221 14131 236 0,'0'-2'90'0,"6"2"-48"16,9-3-40-16,-9 3 17 15,8-3-8-15,1 3 1 0,6 0-9 16,-3-2-4-16,0-1 0 15,0 3-29-15,0-2-9 0,-4-1-131 32,7 6 73-32</inkml:trace>
  <inkml:trace contextRef="#ctx0" brushRef="#br0" timeOffset="29965.8027">13495 14153 88 0,'14'-6'33'0,"-11"4"-18"0,-3 2 2 0,0 0 14 16,0 0-1-16,0 0 2 0,0 0-3 16,3 8 2-16,0 0-17 15,0 2 3-15,0 3 1 16,0 6-6-16,-3 5 1 15,0-3-8-15,0-3-1 16,0 1-2-16,0-3 1 16,0-3-7-16,0-2 1 0,0-4-41 15,0-7-18-15,0 0-32 16</inkml:trace>
  <inkml:trace contextRef="#ctx0" brushRef="#br0" timeOffset="30131.9113">13512 14004 228 0,'-8'-5'85'0,"8"5"-46"0,-12 0-48 0,15 0 12 16,0 0-7-16,-3 0-11 16,9 5-2-1,2 1-74-15,1 7-29 16</inkml:trace>
  <inkml:trace contextRef="#ctx0" brushRef="#br0" timeOffset="30494.439">13670 14129 184 0,'-21'0'68'0,"12"8"-36"0,-5 0-22 16,8-3 17-16,-3 6 2 15,0 2 5 1,3 8-15-16,3 0-5 0,3 0-9 16,6-2-4-16,6-3 2 15,3-3 2-15,5-5 2 0,4-3-1 16,0-5 1-16,0-3-4 16,-3-4-2-16,-3-1 0 15,-7-6 1-15,-5 1 1 16,-3-3 1-16,-6 3-2 15,-6-3-2-15,-5 0-2 16,-4 6 1-16,0-1-6 16,0 6-3-16,3 2-10 15,0 3-2-15,6 3-27 0,3-1-10 16,6 4-33 0,0-6-19-16,6 2 55 15</inkml:trace>
  <inkml:trace contextRef="#ctx0" brushRef="#br0" timeOffset="30792.4953">13804 14179 168 0,'0'8'66'0,"3"5"-36"0,0 6-31 0,0-9 15 16,-3 4 3-16,3-1 7 16,-3 0-4-16,0-2 0 15,0-1-11-15,0-2-3 0,0-3 0 16,0-5 1-16,0 0 1 0,3-5-2 15,3-5-1 1,0-4-3-16,3-2 1 0,3 1-2 16,6-1-1-16,2 2 5 15,1 6 1-15,0 6 0 16,0 7-1-16,-3 8 3 16,3 6 5-16,-3-1-7 15,-4-2-3-15,1 0 0 16,-3 0 2-16,3-5-44 15,3-1-18-15,0-2-62 16</inkml:trace>
  <inkml:trace contextRef="#ctx0" brushRef="#br0" timeOffset="31213.2773">14391 14137 196 0,'-3'0'74'0,"-12"8"-40"0,24 0-33 15,-6 0 16-15,0 5 11 16,-3 0 7-16,0 8-5 15,-6 0-3-15,9 0-15 16,0 1-8-16,0-4 0 0,3 1-5 0,-1-6 0 16,1-3-48-16,0-2-21 15,0-2-42 1</inkml:trace>
  <inkml:trace contextRef="#ctx0" brushRef="#br0" timeOffset="31377.2928">14352 14010 204 0,'-3'-14'77'0,"6"12"-42"0,12-6-43 0,-9 8 10 16,0 0-6-16,0 0 3 16,3 0-5-16,2 3 2 15,1 2-77-15,0 0-36 16</inkml:trace>
  <inkml:trace contextRef="#ctx0" brushRef="#br0" timeOffset="31677.2778">14569 14105 204 0,'-3'-3'77'0,"3"6"-42"0,-6-3-26 16,3 3 22-16,-3-1-4 15,-3 4 4-15,-3-1-11 16,1 3-4-16,2 0-9 15,0 5-5-15,6-2 1 0,6 2-4 16,3 0-2-16,6 5 2 16,-1-2 0-16,1 3 1 15,-3-3 0-15,-3 0 6 16,-6 0 4-16,-6-3 6 16,-6 0 2-16,-2-2-7 0,-1-4-2 15,0 1-7-15,0-2-4 16,0-1-26-16,6-2-9 15,-3-1-74 1,12-2-58-16,9 3 63 16</inkml:trace>
  <inkml:trace contextRef="#ctx0" brushRef="#br0" timeOffset="32173.5075">14906 13880 184 0,'-3'-8'71'0,"3"8"-38"0,0 0-34 0,0 0 12 16,3 8 1-16,-1 8 3 15,1 8 7-15,0 21 6 16,-3 0-15-16,0 2-3 0,0 1 1 16,0 2-3-16,0-7 1 15,3-6-5-15,-3-6-3 16,3-7-25-16,-3-5-9 0,0-6-54 15,0-3-47 1</inkml:trace>
  <inkml:trace contextRef="#ctx0" brushRef="#br0" timeOffset="32353.5066">14757 14163 232 0,'3'-8'88'0,"3"6"-48"0,6-4-38 15,-1 4 17-15,10-1-4 16,3-5 1-16,3 3-11 16,6-6-2-16,-4 9-3 15,-2-6-18-15,-3 0-5 0,0 2-62 16,-6 1-53-16,-3 0 48 16</inkml:trace>
  <inkml:trace contextRef="#ctx0" brushRef="#br0" timeOffset="32757.6506">15054 13909 164 0,'-6'3'63'0,"6"7"-34"0,0 17-30 0,0-11 15 16,0 15 18-16,0 4 14 15,-3 2-3-15,0-3-4 16,0 6-21-16,3-6-9 0,0-5-4 15,0-5-3-15,0-5-2 0,0-3 1 16,0-6 1 0,0-2-1-16,0-2 2 15,0-9-7-15,3-8 1 16,0-2-4-16,6-5 2 0,0-1-2 16,3-2 2-16,3 2 3 15,0 3 1 1,0 6 1-16,0 2 2 0,0 8 8 15,-1 8 3-15,-2 5 9 16,0 6 4-16,-3 2-10 16,0 0-4-16,0-3-7 15,-3 1-2-15,0-3-3 16,0-3-3-16,0-2-20 16,0-3-8-16,6-3-99 15,-3-2 1 1</inkml:trace>
  <inkml:trace contextRef="#ctx0" brushRef="#br0" timeOffset="32921.5939">15370 14211 240 0,'-6'8'90'0,"6"-6"-48"0,3 9-45 0,0 0 16 16,-3 2 4-16,0 0 4 15,3-2-11-15,0-1-6 16,-3-2-2-16,3 0-2 0,0-3 2 15,0 1-54-15,-3-6-22 16</inkml:trace>
  <inkml:trace contextRef="#ctx0" brushRef="#br0" timeOffset="33073.933">15355 14039 236 0,'-9'-21'88'0,"9"18"-48"0,0 0-49 15,0 3 14-15,0 0-7 16,3 0-2-16,3 0-8 16,3 3-5-16,0 0-77 0,3 7-33 15</inkml:trace>
  <inkml:trace contextRef="#ctx0" brushRef="#br0" timeOffset="33390.5568">15504 14110 236 0,'-12'-2'88'0,"6"4"-48"0,-3 1-29 0,3 0 23 16,-3-1 0-16,0 3 1 15,0 1-14-15,0-1-7 16,6 3-9-16,3-3-8 0,6 3-1 16,6 3 2-16,6 2 3 15,6 0-2-15,-3 6 0 16,0-3 1-16,-7 2 0 15,-5-2 6-15,-3-3 4 16,-3 1 3-16,-12-1 5 16,0-3-6-16,-2-2 1 0,-4 0-8 15,-3-3-1 1,0-2-18-16,3 0-5 16,3-1-29-16,0-2-11 0,6 0-51 15,3-2-50 1,6-6 55-16</inkml:trace>
  <inkml:trace contextRef="#ctx0" brushRef="#br0" timeOffset="33825.4668">15629 13880 236 0,'-3'0'90'0,"6"5"-48"0,-6 3-45 0,3 0 19 16,0 0 8-16,-3 3 7 15,0-1-12-15,0 1-3 16,0-3-10-16,3-3-2 0,-3 0 0 16,3-5-2-16,0 0-2 15,3-2 1-15,3-4 1 16,3 1-3-16,3-3 0 15,6-2 3-15,2 2 1 0,7 0-4 16,-3 0 1-16,0 3 0 16,0-1 0-16,-7 4-3 15,-2 2 2 1,-3 0 5-16,-3 5 2 16,-6 3 11-16,-6 5 6 0,-3 3 8 15,-3 2 3-15,0 1-14 16,-3 7-4-16,4 1-10 15,2-3-2-15,0-3-22 16,3-3-8-16,9 1-73 16,3-1-32-16,2 1-8 15</inkml:trace>
  <inkml:trace contextRef="#ctx0" brushRef="#br0" timeOffset="33929.4626">15787 14335 260 0,'-3'-5'96'0,"6"5"-52"0,0-5-161 16,2-1-34-16</inkml:trace>
  <inkml:trace contextRef="#ctx0" brushRef="#br0" timeOffset="38230.9573">7259 15311 280 0,'-18'-7'104'0,"15"7"-56"0,0 0-38 0,3 0 23 16,0 0-14 0,0 0-3-16,6 0-5 0,6 0 0 15,3 0-6-15,8 0 1 0,7 0 1 16,3 0 1-16,-3 2 0 15,-1 1-4-15,-5-1-1 16,3 1-3-16,-6 0-1 16,-3-1-21-16,-3 1-8 15,-3-3-62-15,-1-3-28 16</inkml:trace>
  <inkml:trace contextRef="#ctx0" brushRef="#br0" timeOffset="39667.542">7985 15288 124 0,'-3'-8'49'0,"6"5"-26"0,-12 3-12 0,6 0 18 16,-6 3-8-16,-3 2 0 15,-3 3-1-15,-2 5 0 16,-13 3-11-16,3 10-5 0,3 4-1 16,6-1-2-16,3-3 2 15,9-2-4-15,9 0-2 16,6-3 2-16,6-8 0 15,6-2 3-15,0-6 1 16,3-10-1-16,-3-6-2 16,2 1-4-16,-5-4 0 15,-6-9 2-15,-3-1 3 16,-6 3-2-16,-3-1 0 16,0 4 1-16,-3 2 2 0,0 3-3 15,-3 5 0-15,3 3 3 16,0 5 3-16,3 7-2 15,3 15-2-15,3 7 2 16,3 3 2-16,3 5 7 16,0 2 4-16,-3-2-4 15,-3 0-2-15,-3-5 1 16,-9-5 3-16,0-6-4 16,-6-5 0-16,0-6-9 15,-6-5 0-15,0-7-30 16,0-3-13-16,4-3-22 15,-7-3-11-15,15-8-8 16</inkml:trace>
  <inkml:trace contextRef="#ctx0" brushRef="#br0" timeOffset="40022.6391">8098 15314 200 0,'0'3'77'0,"3"2"-42"0,3 3-41 0,0-3 14 0,0 3 6 15,3 0 8 1,0 0 2-16,0-3 3 16,3-2-15-16,0 0-2 0,-1-6 0 0,1 0-6 15,-3-2 0 1,0-3-2-16,-3 0 1 16,-3 0 0-16,-6-2 1 0,-3 2-5 15,-6 2-1-15,-3 4-2 16,-5 4 3-16,-1 4-2 15,0 4 1-15,3 14 0 16,0-3 0-16,9 3 2 16,3-3 0-16,3 3-3 15,9-5 2-15,6-1 1 16,6-2 0-16,6-5 2 16,0-3 1-16,8-1-6 15,-5-7 0-15,0-5-41 16,-3-3-18-16,0-2-43 15</inkml:trace>
  <inkml:trace contextRef="#ctx0" brushRef="#br0" timeOffset="40234.6418">8360 15060 220 0,'-6'3'85'0,"9"10"-46"0,0 8-41 0,0-2 14 15,0 4 3-15,-3 12 2 16,0 7-6-16,3 6-4 16,0-1-4-16,0-2-3 0,3-5 3 15,-3-8-13-15,0-6-6 16,-3-5-159 0,0-10 60-16</inkml:trace>
  <inkml:trace contextRef="#ctx0" brushRef="#br0" timeOffset="40370.3127">8232 15264 248 0,'0'-11'93'0,"18"9"-50"0,15-6-50 16,-18 5 14-16,8 0-10 16,1 1 0-16,9-1-7 15,0 0-4-15</inkml:trace>
  <inkml:trace contextRef="#ctx0" brushRef="#br0" timeOffset="50291.2301">9030 15404 52 0,'3'0'22'0,"0"0"-12"0,0 0-12 16,-3 0 92-1,0-5-22-15,0-1-22 16,-3 1-17-16,0-3-16 16,-3 0-1-16,-3 0-7 15,0 3 6-15,-6 2 4 0,-9 3-3 16,0 3-2-16,1 13-5 16,-4 2-2-16,3 4-3 15,3 1-1-15,6 4 1 16,6-1 2-16,6 3-3 15,6-5 0-15,6 0-1 16,9-5 0-16,3-6 4 0,0-11 1 16,3-9 1-16,-1-7 2 15,-2-2-3-15,-3-5-2 16,0-8 0-16,-3-5 1 16,-6-3-1-16,-3-3-1 0,-6 0 1 15,0 1-1 1,-3-4 2-16,-3 6 1 15,0 6-6-15,0 7 0 16,3 3 3-16,0 7 4 16,0 6-3-16,0 8-3 0,0 14 3 15,0 4 1-15,3 9-3 16,0 4-1-16,0 14 3 16,3-2 1-16,3-1 0 15,3-5 1-15,3-8-13 16,3 0-6-16,0-8-29 15,2-7-13-15,4-4-41 16</inkml:trace>
  <inkml:trace contextRef="#ctx0" brushRef="#br0" timeOffset="50649.9461">9253 15460 176 0,'-9'-16'66'0,"3"13"-36"0,-6-13-13 0,6 14 20 15,-3-1-4-15,-6 0 3 16,1 11-16-16,-4 0-6 15,3 3-9-15,0 2-4 0,3 3 0 16,6 2-4-16,3-2 2 16,6 5-1-16,3-5 0 15,6-2 2-15,3-9 0 16,3-5-7-16,0-3 0 16,-1-5-10-16,-5-2-2 15,0-4 10-15,-6-4 7 0,0-3 2 16,-6 5 3-16,0 3 9 15,-3-1 4 1,0 14-1-16,0-2-1 16,0 4-8-16,3 6-2 15,3 6-4-15,0 1-3 0,6 4 2 16,0 2 0-16,3-2-2 16,0-3 2-16,0-3-28 15,0 0-10-15,0-5-69 16,5-11-30-1,-2-5 69-15</inkml:trace>
  <inkml:trace contextRef="#ctx0" brushRef="#br0" timeOffset="50850.0112">9381 15139 232 0,'-9'-5'88'0,"-9"8"-48"0,12 15-49 16,6-7 12-16,6 2 2 0,-6 6 6 15,3 7-1-15,-6 6 2 16,9 10-7-16,0-5-3 0,0 3-1 16,-3-6-4-16,0-5 2 15,6-5-48-15,0-5-21 16,0-3-25 0</inkml:trace>
  <inkml:trace contextRef="#ctx0" brushRef="#br0" timeOffset="51347.2858">9244 15335 252 0,'-9'-5'93'0,"9"2"-50"0,3 1-39 16,3 2 19-16,3-3-7 16,3-2 1-16,3-1-9 15,12 1-5-15,-1 0-2 16,7 0-10-16,0 2-2 0,0 3-36 15,-1 0-16-15,1 3-19 16,-6-1-22 0,-3 1 41-16,-6 0 62 15,-4-1 67 1,-14-2 5-16,0 3-20 16,-6-1-11-16,-2 4-15 15,-4-1-6-15,-3 6-11 0,0 4-1 0,0 9 0 16,3 0-6-1,3 0-2-15,3 2 0 0,6-2 0 16,6-5 1-16,3-6 2 16,0-2 1-16,3-4 1 15,0-7-2-15,0-7-2 16,0-4-2-16,-3-8-1 16,-3-4 4-16,-1 1 1 15,-2 1 6-15,-3 5 5 16,0 3-1-16,0 5 3 15,0 6-10-15,3 7-3 0,6 8-2 16,3 3 2 0,6 5-3-16,3-2 0 15,3-3-15-15,0-3-6 16,2-3-93-16</inkml:trace>
  <inkml:trace contextRef="#ctx0" brushRef="#br0" timeOffset="51915.2764">10182 15309 168 0,'-15'-5'66'0,"9"5"-36"0,-12 5-22 0,12 0 18 15,-9 3-2-15,0 3 1 0,0 12-3 16,3 1-2-16,4 3-10 16,5-1-4-16,9 1 0 0,8-4-5 15,4-4-1-15,6-8 6 16,6-4 6-16,0-12-2 15,-1 0 0-15,-5-6-6 16,-3-7-1 0,-6-6 3-16,-6 0 3 0,-9 3 2 15,-6 2 1-15,-9 1-2 16,-3 2 1-16,-3 3-8 16,0 2-2-16,4 9-12 15,-4-4-5-15,6 1-25 16,15 2-66-1,6 1 4-15,6-1 8 16</inkml:trace>
  <inkml:trace contextRef="#ctx0" brushRef="#br0" timeOffset="52364.7911">10354 15335 180 0,'-9'16'68'0,"12"29"-36"0,-3-3-31 0,0-23 14 15,0 2 9-15,0 11 8 16,-3 0 2-16,3-6 2 16,0-2-19-16,0-3-8 0,0-5-2 15,0-3-6-15,0-2-1 0,3-3 0 16,-3-8 2-16,0 0 3 16,0-3 2-16,0-15-3 15,0-1-1-15,0-2-3 16,-3-6-1-16,3-15 3 15,0 0 3-15,0-1-2 16,3 6 0-16,6 3-1 16,3 2-2-16,3 6 1 15,3 5-1-15,3 5 0 16,-3 8 0-16,5 8 2 16,-5 8 3-16,-3 5 2 15,-6 3 1-15,-6 5-2 0,-6 5 1 16,-3-2-2-16,-3-3 0 15,-6-5-3-15,0-2-2 16,-2-4-4-16,-1-5 0 16,0 1-14-16,3-6-3 15,3 0-27-15,6 0-9 16,3-8-52 0,9-8-35-16,3 0 64 15</inkml:trace>
  <inkml:trace contextRef="#ctx0" brushRef="#br0" timeOffset="52725.9366">10589 15375 232 0,'3'5'88'0,"6"8"-48"0,0-5-38 16,-3-5 19-16,3 0 0 16,3-3 4-16,0 0-7 15,0 0-3-15,6-8-8 16,-3 0-5-16,3-3 1 0,-4 1 0 15,-2-1 1-15,-3-2-5 16,-3 0 1-16,-3-1 2 16,-12 1 1-16,-3 3-1 15,-3 2-2-15,-2 2-2 16,-1 4 1-16,0 4 1 16,0 6 2-16,-3 3-6 15,6 2 1-15,3 8 1 16,6 0 1-16,6 6 1 0,6-3 0 15,6 0 0-15,3-9 0 16,3 7 0-16,9-12 0 16,0-5-25-1,-1-2-10-15,-2-6-26 0,0 1-12 16,-6-4-23 0</inkml:trace>
  <inkml:trace contextRef="#ctx0" brushRef="#br0" timeOffset="53041.5339">10828 15335 168 0,'-12'-10'63'0,"9"7"-34"0,0 0-19 0,3 3 20 16,0 0-9-16,0 0-2 16,0 8 4-16,3 0 5 15,0 8-15-15,0 5 0 0,0 0 0 16,0-2-3-16,0 0 0 16,0-4-6-16,0-4-3 15,-3-3 0-15,0 0 1 16,3-3 5-16,-3-5 6 15,0-3 2-15,0-2 3 0,0-8-6 16,0-6 1-16,3-2-4 16,-1 3 2-16,4-1-6 15,3 1-1-15,3 2-2 16,0 3-2-16,0-1-6 16,3 6-1-16,-3 3-26 15,15 3-8-15,-6 2-19 16,-1 0-7-16,1 2-11 15,0 3-41 1,-3-2 30-16</inkml:trace>
  <inkml:trace contextRef="#ctx0" brushRef="#br0" timeOffset="53399.4269">11155 15319 192 0,'0'-2'71'0,"-3"-1"-38"0,0-2-19 0,3 2 20 16,-6 1-6-16,-3-1 0 15,-3 0-9-15,-3 3-1 16,-5 6-11-16,-4 1-4 0,3 4 0 15,3 15-4-15,3 1-2 16,3-1 2-16,3 1 0 16,3-1 1-16,6-5 2 15,3-2-3-15,6-3 0 16,3-3 1-16,0-8 2 16,0-7-1-16,0-9-1 15,-3 3 3-15,0-2 0 0,-3-9-1 16,-3-2-2-16,-3 2 3 15,0 4 2-15,-3 4 2 16,0 3 1-16,0 5-4 16,0 11-1-16,0 3-3 15,3 2-3-15,0 6 2 16,6-1 0-16,0 1-2 16,3-3 2-16,0 2-15 15,3-10-6-15,-1 3-31 16,1-9-11-16,0-2-42 15</inkml:trace>
  <inkml:trace contextRef="#ctx0" brushRef="#br0" timeOffset="53774.9597">11218 15335 200 0,'-18'-2'77'0,"15"2"-42"0,3 0-39 0,0 0 15 15,0 2 3-15,0 9 5 16,0 2 4-16,0 6 1 15,0-1-13-15,-3 1 0 0,-3-3 2 16,0-1-7-16,3 1-3 16,0-5-2-16,3-3 1 0,-3 0-1 15,3-6 2-15,0-4 2 16,0-4 4 0,6-2-4-16,0-10-1 15,0-1 0-15,6 1 0 16,0 2-2-16,-1 5 1 0,1 4-2 15,0 1-1-15,0 6 5 16,3 8 1-16,-3 8-2 16,0 3-3-16,0-1 0 15,-3-2 1-15,0-3-1 16,0 0-1-16,0-2-30 16,-1-3-13-16,4-3-22 15,6-2-10-15,3 0-23 16,0-6-13-1,0 0 59-15</inkml:trace>
  <inkml:trace contextRef="#ctx0" brushRef="#br0" timeOffset="54195.0242">11566 15399 148 0,'3'-40'57'0,"-3"32"-30"0,0-2-5 16,0 4 23-16,-3 4-3 0,-3-4 2 16,-3 1-13-16,-3 2-7 15,-6 6-13-15,-3 2-7 0,0 3-3 16,4 19-4-16,2-3 2 15,3-1-1-15,3 1 0 16,6 3 2-16,3-6 0 16,6-3 0-16,6 3 0 0,3-10-3 15,0 0 2-15,2-9 1 16,-2-7 0-16,0-6 0 16,0-4 0-1,-3-7 0-15,-3-7 0 0,-3-2 0 16,0-4 0-16,-6-2 2 15,-3 3 3-15,0-3 0 16,-3 5 0-16,0 3-1 16,0 8 2-16,0 2-5 15,3 9-1-15,0 2-2 16,3 5 0-16,0 3 0 16,6 11 0-16,3 4 2 15,0 7 2-15,3 7-3 16,0 5 0-16,-3 6 3 15,6-1 3-15,-4-2-13 16,-2-2-7-16,0-6-30 16,-3-5-13-16,6-8-52 15</inkml:trace>
  <inkml:trace contextRef="#ctx0" brushRef="#br0" timeOffset="54511.1142">11947 15351 256 0,'-9'-10'96'0,"9"4"-52"0,-12-2-40 0,9 6 19 16,-6-1 0-16,0 0 6 0,-6 1 1 16,-3 2 2-1,-2 0-17-15,-1 5-9 0,3 0-2 0,3 1-5 16,6 2 0-1,6 5-1-15,9 5-2 0,3 3 3 16,3 3 0-16,0 0-2 16,0 0 0-16,-6-3 6 15,-3 3 5-15,-6 2 5 16,-6-4 2-16,-3-7-8 16,-6 1-4-16,0-3-49 15,0-2-19-15,-12 0-86 16</inkml:trace>
  <inkml:trace contextRef="#ctx0" brushRef="#br0" timeOffset="65894.6089">5848 17063 116 0,'-3'-5'46'0,"3"-1"-24"0,-6 1-4 16,3 5 20-16,-3 0-12 15,-3 0-5-15,-6 3-6 16,-9-1-2-16,1 12-7 15,-1-1-4-15,3 5 1 0,0 9 0 16,6 5 1-16,6 2-2 16,6-5 1-16,6-8-4 15,3 0 0-15,9-7 3 16,3-9 1-16,0 0 3 16,0-10 3-16,0 2-6 0,-1-13-4 15,-2-5 2-15,-3 0 3 16,-3 3 1-16,-3-1 2 15,-3 6 2-15,0 5 2 16,-3-3 6-16,0 11 3 16,0 0-10-16,3 19-6 15,0 5-2 1,3-3-2-16,3 0 0 16,3-3-14-16,0-4-5 15,3-1-23-15,11 0-11 16,1-8-49-1</inkml:trace>
  <inkml:trace contextRef="#ctx0" brushRef="#br0" timeOffset="66281.123">6086 17071 236 0,'-24'-5'88'0,"15"5"-48"0,-9 5-42 16,3 0 14-16,1 3-4 15,-1 3 0-15,3 2-4 16,3 13-3-16,3 1 0 16,9-1-6-16,3-4 1 0,6 1 2 15,3-9 3-15,0-7-2 0,2-1 0 16,1-12-1-16,-3-12 0 16,0-3 4-16,-3-3 1 15,-3-2 1-15,-3-4 2 16,-6 1-1-1,0-10 0-15,-3 10 5 0,0 2 6 16,-3 3 5-16,3 11 2 16,0 8-15-16,0 10-6 15,0 8-7-15,3 6 0 16,3 2 1-16,0 5 2 16,3 6-10-16,3 3-2 15,3-6-31-15,6-8-10 16,2 3-7-16,1-8-3 15,0-6-10-15</inkml:trace>
  <inkml:trace contextRef="#ctx0" brushRef="#br0" timeOffset="66657.119">6345 17142 168 0,'0'-8'66'0,"-6"6"-36"0,-3-6-11 16,6 5 21-16,-3 3-14 15,-3 0-2-15,-3 3-12 16,0 2-3-16,0 8-5 15,-2 9-1-15,2 1 1 0,9-1-9 16,3-4-2-16,0-5 2 16,6 0 2-16,0-5-3 15,3-2 2-15,2-6-3 0,1-6 2 16,0-15 1-16,0 0 2 16,-3-5-4-16,0-3 2 15,-3-1 2-15,-3-1 3 16,-3-14-2-16,-3 8-2 15,-3 2-1-15,0 4 3 16,0 9 9-16,0 4 6 16,0 10-6-1,3 8-4-15,0 16-1 16,3 2-2-16,3 14-1 16,3 0 1-16,3 0-1 15,0 10-3-15,0-5 2 16,3-3-32-16,0-7-13 0,6-9-48 15</inkml:trace>
  <inkml:trace contextRef="#ctx0" brushRef="#br0" timeOffset="66824.108">6541 17164 232 0,'-6'23'88'0,"6"-1"-48"0,-3-1-49 15,6-11 14-15,-3 3-7 16,0 1 0-16,0-4-40 16,6 1-17-16,-3-6-25 15,3-5-11-15</inkml:trace>
  <inkml:trace contextRef="#ctx0" brushRef="#br0" timeOffset="66984.1768">6550 16997 256 0,'-12'-11'96'0,"9"11"-52"0,3 0-76 0,0 0-24 15,6-5-4 1,0-8-11-16,0 5-2 16,3 0 26-16,0-3 13 15</inkml:trace>
  <inkml:trace contextRef="#ctx0" brushRef="#br0" timeOffset="67138.6838">6657 16886 200 0,'0'2'74'0,"0"12"-40"0,3 12-33 16,3-5 16-16,0 3-7 15,-6 2 0-15,3 1-6 16,-3 18-1 0,6-5-1-16,-3-1-2 0,0-7 1 0,3 2-23 15,-3-10-8-15,0-5-62 16</inkml:trace>
  <inkml:trace contextRef="#ctx0" brushRef="#br0" timeOffset="67348.7554">6553 17084 228 0,'-9'-2'85'0,"12"2"-46"0,0 0-41 0,-3 0 25 15,9 0-1 1,0 0-7-16,3 0-4 16,12 0-6-16,0 0-13 0,-1 0-2 15,4 0-39-15,0 0-18 16,-3 0-31 0</inkml:trace>
  <inkml:trace contextRef="#ctx0" brushRef="#br0" timeOffset="67469.0449">6854 17142 232 0,'-3'8'88'0,"6"16"-48"0,-3 11-47 15,0-25 16-15,0 1-10 16,0-1 0-16,0 3-15 16,0-5-4-16</inkml:trace>
  <inkml:trace contextRef="#ctx0" brushRef="#br0" timeOffset="67695.4214">6842 17058 260 0,'0'-6'99'0,"0"6"-54"0,3 0-64 0,-3 0 11 15,9 0-20 1,3 0-5-16,6 0-44 0,0 6-18 16,-4-6 30-16,1 5 17 15</inkml:trace>
  <inkml:trace contextRef="#ctx0" brushRef="#br0" timeOffset="67933.6246">6955 17248 140 0,'-9'24'52'0,"9"-11"-28"0,6 8-28 16,0-13 8-16,0-2 0 15,3 4 5-15,0-7 6 16,6 2 3 0,3-10-9-16,-3 0-3 0,2-6-2 0,-2-2 4 15,-3 0 5-15,-3-11 4 16,-3 3 4-16,-9-3 6 16,-3 5 4-16,-3-2-13 15,-3 8-3-15,-3 0-7 16,1 2-3-16,-1 3-24 15,0 3-13-15,3 2-21 16,3-2-9-16,3 5-31 16</inkml:trace>
  <inkml:trace contextRef="#ctx0" brushRef="#br0" timeOffset="68173.2101">7125 17222 180 0,'18'26'68'0,"-15"-15"-36"0,3-3-35 0,-3 0 11 15,0-3-2 1,-3-5 1-16,0 0 10 0,0 0 4 16,5-3-11-16,1-2-3 0,0-8-3 15,0-11-2-15,0 8 1 16,3 0-4-16,0 3-2 16,0 2-1-16,3 6 3 15,0 10 2-15,0 9 2 16,0 2-1-16,0 2 1 15,5-5-9-15,4 6-1 16,-3-6-91-16</inkml:trace>
  <inkml:trace contextRef="#ctx0" brushRef="#br0" timeOffset="68747.2556">7655 17105 200 0,'0'-2'74'0,"3"2"-40"0,-3 2-18 16,0-2 22-16,3 6-9 15,0 2 0-15,-3-3-10 16,3 13-4-16,-3 4-8 16,0-7-5-16,2 1-10 15,-2 3-5-15,3-6-29 16,0-5-10-16,0 3-28 16,0-9-41-16,0 3 36 15</inkml:trace>
  <inkml:trace contextRef="#ctx0" brushRef="#br0" timeOffset="69193.3717">7717 17066 156 0,'-3'0'60'0,"6"0"-32"0,-3 0-39 0,0 0 5 15,3 5-1-15,0 0 4 16,0 1 0-16,3-4-1 15,0 6 3-15,0-3 0 0,6 6 1 16,-3 0 2-16,0 4 3 16,0 1 18-16,0 3 7 0,-7 2 4 15,-2-5 5-15,3-3-16 16,-3-5-3-16,0 0 3 16,-3-3 5-16,3 1-13 15,0-6-6-15,0 0-3 16,3-11-2-16,9-2-2 15,-3 0 1-15,0-1-4 16,0-4 0-16,3 2-1 16,0 3 0-16,0 2 0 15,3 3 0-15,0 3 4 16,-3 13 1-16,-1 5 3 16,1 6 1-16,-3-1 1 15,-3 6 0-15,0-8-7 0,-3 2 0 16,3 1-17-16,-3-6-4 15,0-5-28-15,-3 0-9 16,0-3-21 0,0-5-44-16,-6-2 31 15</inkml:trace>
  <inkml:trace contextRef="#ctx0" brushRef="#br0" timeOffset="69361.3786">7580 16984 272 0,'-24'-19'101'0,"24"19"-54"0,3 0-55 15,9-5-77 1,3-3-1-16,6-3-5 16,3-2 3-16</inkml:trace>
  <inkml:trace contextRef="#ctx0" brushRef="#br0" timeOffset="69583.2516">8321 17052 4 0,'0'0'0'0</inkml:trace>
  <inkml:trace contextRef="#ctx0" brushRef="#br0" timeOffset="69855.1911">8348 16872 212 0,'-6'-10'82'0,"6"20"-44"0,0-2-40 16,0 0 17-16,0 14-5 15,0-4 2-15,3 9 0 16,-3 4 0-16,0 4-6 15,0-6-2-15,0 3 0 0,0 2-2 16,3-5 1-16,-3-5-20 16,0 0-6-16,0-8-10 15,0-3-5-15,0-3-39 16,-3-2-33 0,-3-8 45-16</inkml:trace>
  <inkml:trace contextRef="#ctx0" brushRef="#br0" timeOffset="70036.1948">8187 17108 232 0,'-6'-5'88'0,"6"5"-48"0,3-6-36 0,-3 6 19 16,3 0-4-16,3 0 1 15,9-2-3-15,9-1 2 16,3 0-10-16,0-2-8 0,-1 3-3 16,1-4-15-16,3 1-6 15,3 0-24-15,-6-3-9 16,-4 2-37-1,-2 4-27-15,-3-4 53 16</inkml:trace>
  <inkml:trace contextRef="#ctx0" brushRef="#br0" timeOffset="70368.1859">8533 16896 200 0,'-6'-8'77'0,"9"16"-42"0,-3-2-41 0,0 15 31 16,0 3 0-16,0 2-2 15,0 6 1-15,0 0-13 16,0 10-2-16,-3-5 1 0,3-5-4 16,0-3-1-16,0-5-2 15,0-9 0-15,0-1-4 16,0-9 0-16,0-5 3 16,3 0 1-16,3-13-4 0,3-6-1 15,0-2-4-15,2 3 1 16,7 2 3-1,-3 2 3-15,0 4 4 16,0 5 4-16,3 7 0 16,6 6 0-16,-7 5-3 0,1 6 1 15,-3-1-4-15,-3-2 0 16,-3 5-19-16,-3-5-7 16,0-2-28-16,0-1-10 15,0-5-19 1</inkml:trace>
  <inkml:trace contextRef="#ctx0" brushRef="#br0" timeOffset="70561.6044">8857 17108 228 0,'-3'0'88'0,"3"3"-48"0,0 10-51 16,0 0 13-16,0 6 0 15,0 2 4-15,0-3-3 16,0 1-2-16,0-1 0 15,0-2-19-15,3-3-8 16,-3-2-68-16,3-6-28 16,0-2 62-16</inkml:trace>
  <inkml:trace contextRef="#ctx0" brushRef="#br0" timeOffset="70725.601">8842 17018 236 0,'-12'-8'90'0,"12"11"-48"0,-3-3-53 0,3 0 13 16,0 0-15-16,3 0-4 15,3 5-22-15,3-2-8 16,0 2-32-16</inkml:trace>
  <inkml:trace contextRef="#ctx0" brushRef="#br0" timeOffset="70979.6956">9018 17084 252 0,'-9'0'93'0,"6"0"-50"0,-6 5-35 0,6-2 21 0,0 2-13 16,0 1-2-16,0-1-6 16,0-2-3-16,3 7-2 15,0 3-3-15,6 1 3 16,0 7 2-16,0-3 4 0,0-2 2 15,0-3 3-15,-3 1-5 16,-3-4-3-16,0 3-1 16,-3-5-1-16,0-2-18 15,-3 2-5-15,0-3-37 16,3-5-14-16,0 0-52 16</inkml:trace>
  <inkml:trace contextRef="#ctx0" brushRef="#br0" timeOffset="71580.1784">9542 17071 140 0,'-6'-8'52'0,"0"3"-28"0,-3 5-6 0,6 0 18 16,-6 0 2-16,-3 0 2 15,0 5-16-15,-9 3-6 16,-2 3-11-16,2 2-3 0,0 8 2 15,6 5-5-15,3 1-1 16,6-1-2-16,9-2-2 16,9-3-4-16,3-8-2 15,3 1-28-15,3-4-13 16</inkml:trace>
  <inkml:trace contextRef="#ctx0" brushRef="#br0" timeOffset="71974.1173">9652 17124 252 0,'-30'-5'93'0,"6"5"-50"0,3 5-48 16,13 3 17-16,-1 5-5 16,-3 6 3-16,3 4 1 15,3-4 3-15,3-3-7 16,3 2-4-16,6-5-2 0,3 1-6 15,6-6-1-15,5-3-4 16,1-5-1-16,-3-3-1 16,-3-2 2-16,0-6 4 0,-3-2 3 15,-3 0 6-15,-3 0 6 16,-6-3-1 0,0 5 1-16,0-2 1 15,-3 8 1-15,3-3-1 0,0 16-1 16,-9 5-8-1,9 0 0-15,3 0-1 16,3 3-11-16,0-2-3 16,3-1-28-16,2-5-11 15,1 2-49 1,0-7-27-16,3-3 66 0</inkml:trace>
  <inkml:trace contextRef="#ctx0" brushRef="#br0" timeOffset="72244.0416">9792 17097 244 0,'-18'-5'90'0,"15"8"-48"0,0-1-47 15,3-2 17-15,0 0-9 16,0 6 0-16,3-1 1 16,3 3 0-16,3 0-2 15,3 5 1-15,-3 11 2 0,0-6-7 16,-3-2 0-16,-9 5 13 15,0-5 7-15,0-2-4 16,-3-7-1-16,0 1-3 16,-3-2 1-16,0-6-6 15,0 0-3-15,0 0-21 16,3-6-10-16,3-2-43 16,3-5-18-16,3-8-11 15</inkml:trace>
  <inkml:trace contextRef="#ctx0" brushRef="#br0" timeOffset="72572.875">9947 17209 208 0,'17'23'79'0,"-2"-20"-42"0,3 2-43 0,-9-5 12 0,9 0-2 16,6 0 5-16,0-8-3 15,-1-2 2 1,-2-3-5-16,-3-1-2 0,0-2 2 15,-6 1-4-15,-6 1 0 0,-3 1 3 16,-6 0 3-16,-6 0-7 16,-18 5-3-16,3 2 3 15,-3 4 2-15,1 4 7 16,-1 4 6-16,0 2 6 16,6 18 3-16,3 1 0 15,7-1 1-15,5 0-7 16,6-2-1-16,8-3-9 15,7 3-2-15,18-3-11 16,6-7-3-16,2-4-44 0,16-12-19 16,6-6-44-1</inkml:trace>
  <inkml:trace contextRef="#ctx0" brushRef="#br0" timeOffset="76911.0368">3657 7456 64 0,'-6'-3'27'0,"6"1"-14"0,0-4-15 15,0-2 74 1,0 1-16-16,-6 1-6 15,3 1 12-15,0-6-17 16,0 3-23 0,0 3 2-16,0 0 0 0,0 2-6 15,0 1 0-15,0-1-11 0,0 0-4 16,0 9-2-16,0-9-1 16,3 0 0-16,0 9 2 15,0-9-3-15,0 8 0 16,3-5 1-16,0 5 0 15,3-2-3-15,0 0 2 16,3 7 3-16,3-2 1 16,0-2 1-16,6-4 0 15,3-2-2-15,3 3 1 16,2 2-2-16,1-2-1 16,6 2 1-16,0 0-1 15,5 1 0-15,1-4 2 0,3 1-1 16,2 0 2-16,4-1-2 15,0-2 2 1,2 0-2-16,4 0-1 0,-1-2 1 16,4-9 1-16,-1 3-1 15,1 0-1-15,0 8 1 16,-1 0-1-16,-2 0 0 16,5 3 0-16,-5-3 0 15,-1-5 0-15,1 2 2 16,-3-2 1-16,2 5 1 0,-2 0 0 15,-1-6 0-15,1 4 0 16,0-1 0-16,-4 3 2 16,1-3-3-16,2 3-2 15,-2 0-5-15,-6 0-2 16,-4 0 9-16,1-2 5 16,-6 2-3-16,-9 0-1 15,-7 0-15-15,-2 0-8 16,-18 13-246-1,0-2 107 1</inkml:trace>
  <inkml:trace contextRef="#ctx0" brushRef="#br0" timeOffset="77812.2824">3517 8684 192 0,'-3'-3'74'0,"6"3"-40"0,-3 0-16 0,0 0 23 16,0 0-4-16,6 0 3 16,0 0-16-16,3 0-4 0,3 0-12 15,3 0-3-15,6 0 1 0,5 0-1 16,13 0 2-16,-3 0 0 16,3 0 3-16,8-3-5 15,4 1-3-15,5 2 1 16,1-3 2-16,5 3 0 15,1 0 0-15,5 0-3 16,1-3 1-16,-1 3-2 16,1 0-1-16,5 0 1 15,-2 0-1-15,-4 0 0 0,6 0 0 16,1 3 0-16,-4-3 0 16,1 0 2-16,2 0 3 15,-2 3-4-15,-1-3-3 16,-3 0 1-16,4 0 0 15,-4 0 1-15,7 0 2 16,-1 0-3-16,-17 0 0 16,-13 0 3-16,19 0 1 15,-12 0 1-15,20 0 0 16,-11 0 2-16,8 0 3 16,-9 0 0-16,10 0 2 0,-12 0-4 15,14 2-2-15,-12 1-2 16,1-3-3-1,-6 0 1-15,-7 0 1 0,-5 0-39 16,-9-3-14-16,-7 1-112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B0AAE-E30A-489F-A263-B8B5BAEB5BA6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CFB83-AE60-497C-BF9A-45BDAB50A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9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50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FB03E-7898-4A6E-A83E-50E279C938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52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FB03E-7898-4A6E-A83E-50E279C93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6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FB03E-7898-4A6E-A83E-50E279C938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2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comic illustrates how complex</a:t>
            </a:r>
            <a:r>
              <a:rPr lang="en-US" baseline="0" dirty="0" smtClean="0"/>
              <a:t> computer systems are, and all the things that have to happen for a program to execute</a:t>
            </a:r>
          </a:p>
          <a:p>
            <a:r>
              <a:rPr lang="en-US" baseline="0" dirty="0" smtClean="0"/>
              <a:t>By the end of this course, you’ll understand, mm, almost half of that, but it’s the good bits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90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CFB83-AE60-497C-BF9A-45BDAB50A1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47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EB1A4D-CB29-DC44-9DB2-B7FC7F75C5F4}" type="slidenum">
              <a:rPr lang="en-US"/>
              <a:pPr/>
              <a:t>14</a:t>
            </a:fld>
            <a:endParaRPr lang="en-US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CPU</a:t>
            </a:r>
          </a:p>
          <a:p>
            <a:pPr lvl="1"/>
            <a:r>
              <a:rPr lang="en-US" dirty="0" smtClean="0"/>
              <a:t>Looks funny because of heat sink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82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FB03E-7898-4A6E-A83E-50E279C938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63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vim:</a:t>
            </a:r>
            <a:r>
              <a:rPr lang="en-US" baseline="0" dirty="0" smtClean="0"/>
              <a:t>  %!</a:t>
            </a:r>
            <a:r>
              <a:rPr lang="en-US" baseline="0" dirty="0" err="1" smtClean="0"/>
              <a:t>xxd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CFB83-AE60-497C-BF9A-45BDAB50A1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74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1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27B4-1A48-46EA-B208-E7E526FC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0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AE8427B4-1A48-46EA-B208-E7E526FC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02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AE8427B4-1A48-46EA-B208-E7E526FC43C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5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27B4-1A48-46EA-B208-E7E526FC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55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27B4-1A48-46EA-B208-E7E526FC4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2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AE8427B4-1A48-46EA-B208-E7E526FC43C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CSE120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52478" y="-2231"/>
            <a:ext cx="10390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L13:  Computers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8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hyperlink" Target="https://techcrunch.com/2017/04/17/steve-jobs-custom-apple-i-and-other-historic-machines-are-on-display-at-seattle-museum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7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5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19.emf"/><Relationship Id="rId2" Type="http://schemas.openxmlformats.org/officeDocument/2006/relationships/tags" Target="../tags/tag16.xml"/><Relationship Id="rId16" Type="http://schemas.openxmlformats.org/officeDocument/2006/relationships/customXml" Target="../ink/ink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0.emf"/><Relationship Id="rId4" Type="http://schemas.openxmlformats.org/officeDocument/2006/relationships/customXml" Target="../ink/ink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13.x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xkcd.com/676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1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Computers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/>
              <a:t>CSE </a:t>
            </a:r>
            <a:r>
              <a:rPr lang="en-US" sz="2000" b="0" dirty="0" smtClean="0"/>
              <a:t>120 Spring </a:t>
            </a:r>
            <a:r>
              <a:rPr lang="en-US" sz="2000" b="0" dirty="0"/>
              <a:t>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9144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Instructor: 	Teaching Assistants:</a:t>
            </a:r>
          </a:p>
          <a:p>
            <a:pPr algn="l"/>
            <a:r>
              <a:rPr lang="en-US" sz="2000" dirty="0"/>
              <a:t>Justin Hsia	</a:t>
            </a:r>
            <a:r>
              <a:rPr lang="en-US" sz="2000" dirty="0" err="1" smtClean="0"/>
              <a:t>Anupam</a:t>
            </a:r>
            <a:r>
              <a:rPr lang="en-US" sz="2000" dirty="0" smtClean="0"/>
              <a:t> Gupta, Braydon Hall, Eugene Oh, Savanna Yee</a:t>
            </a:r>
            <a:endParaRPr lang="en-US" sz="2000" dirty="0"/>
          </a:p>
          <a:p>
            <a:pPr algn="l"/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65760" y="3108961"/>
            <a:ext cx="84124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Steve Jobs’ custom Apple I and other historic machines are on display at Seattle museum</a:t>
            </a:r>
            <a:endParaRPr lang="en-US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earliest days of those early days,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Steves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Wozniak and Jobs made their first device together: the Apple I. Few of these were sold, and fewer still survive — but the Living Computers museum in Seattle managed to get three. And one of them was Jobs’ personal machine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That’s the mission of the museum, though: the Apple I, along with dozens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ancient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computers…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deliberately there to be touched and, if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understood,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experienced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https://techcrunch.com/2017/04/17/steve-jobs-custom-apple-i-and-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other-historic-machines-are-on-display-at-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seattle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-museum/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3" t="4889" r="16619" b="25259"/>
          <a:stretch/>
        </p:blipFill>
        <p:spPr>
          <a:xfrm>
            <a:off x="7249160" y="5013961"/>
            <a:ext cx="1828800" cy="176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Devices that send information </a:t>
            </a:r>
            <a:r>
              <a:rPr lang="en-US" i="1" dirty="0" smtClean="0"/>
              <a:t>to </a:t>
            </a:r>
            <a:r>
              <a:rPr lang="en-US" dirty="0" smtClean="0"/>
              <a:t>the computer</a:t>
            </a:r>
          </a:p>
          <a:p>
            <a:pPr lvl="2"/>
            <a:endParaRPr lang="en-US" dirty="0"/>
          </a:p>
          <a:p>
            <a:r>
              <a:rPr lang="en-US" dirty="0" smtClean="0"/>
              <a:t>Examples we’ve seen:</a:t>
            </a:r>
          </a:p>
          <a:p>
            <a:pPr lvl="1"/>
            <a:r>
              <a:rPr lang="en-US" dirty="0" smtClean="0"/>
              <a:t>Mouse</a:t>
            </a:r>
          </a:p>
          <a:p>
            <a:pPr lvl="1"/>
            <a:r>
              <a:rPr lang="en-US" dirty="0" smtClean="0"/>
              <a:t>Keyboard</a:t>
            </a:r>
          </a:p>
          <a:p>
            <a:pPr lvl="1"/>
            <a:r>
              <a:rPr lang="en-US" dirty="0" smtClean="0"/>
              <a:t>Ethernet cable/wireless card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Other examples:</a:t>
            </a:r>
          </a:p>
          <a:p>
            <a:pPr lvl="1"/>
            <a:r>
              <a:rPr lang="en-US" dirty="0" smtClean="0"/>
              <a:t>Microphone</a:t>
            </a:r>
          </a:p>
          <a:p>
            <a:pPr lvl="1"/>
            <a:r>
              <a:rPr lang="en-US" dirty="0" smtClean="0"/>
              <a:t>External sensors</a:t>
            </a:r>
          </a:p>
          <a:p>
            <a:pPr lvl="1"/>
            <a:r>
              <a:rPr lang="en-US" dirty="0" smtClean="0"/>
              <a:t>Disk (read)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27B4-1A48-46EA-B208-E7E526FC43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9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Devices that the computer sends information </a:t>
            </a:r>
            <a:r>
              <a:rPr lang="en-US" i="1" dirty="0" smtClean="0"/>
              <a:t>to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Examples we’ve seen:</a:t>
            </a:r>
          </a:p>
          <a:p>
            <a:pPr lvl="1"/>
            <a:r>
              <a:rPr lang="en-US" dirty="0" smtClean="0"/>
              <a:t>Monitor/graphics card</a:t>
            </a:r>
          </a:p>
          <a:p>
            <a:pPr lvl="1"/>
            <a:r>
              <a:rPr lang="en-US" dirty="0"/>
              <a:t>Ethernet cable/wireless card</a:t>
            </a:r>
          </a:p>
          <a:p>
            <a:pPr lvl="2"/>
            <a:endParaRPr lang="en-US" dirty="0"/>
          </a:p>
          <a:p>
            <a:r>
              <a:rPr lang="en-US" dirty="0" smtClean="0"/>
              <a:t>Other examples:</a:t>
            </a:r>
          </a:p>
          <a:p>
            <a:pPr lvl="1"/>
            <a:r>
              <a:rPr lang="en-US" dirty="0" smtClean="0"/>
              <a:t>Speakers</a:t>
            </a:r>
          </a:p>
          <a:p>
            <a:pPr lvl="1"/>
            <a:r>
              <a:rPr lang="en-US" dirty="0" smtClean="0"/>
              <a:t>Printers</a:t>
            </a:r>
          </a:p>
          <a:p>
            <a:pPr lvl="1"/>
            <a:r>
              <a:rPr lang="en-US" dirty="0" smtClean="0"/>
              <a:t>Disk (write)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27B4-1A48-46EA-B208-E7E526FC43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89784"/>
            <a:ext cx="8366125" cy="4972050"/>
          </a:xfrm>
        </p:spPr>
        <p:txBody>
          <a:bodyPr/>
          <a:lstStyle/>
          <a:p>
            <a:r>
              <a:rPr lang="en-US" dirty="0" smtClean="0"/>
              <a:t>Place for </a:t>
            </a:r>
            <a:r>
              <a:rPr lang="en-US" i="1" dirty="0" smtClean="0"/>
              <a:t>temporary</a:t>
            </a:r>
            <a:r>
              <a:rPr lang="en-US" dirty="0" smtClean="0"/>
              <a:t> data storage</a:t>
            </a:r>
          </a:p>
          <a:p>
            <a:pPr lvl="1"/>
            <a:r>
              <a:rPr lang="en-US" dirty="0" smtClean="0"/>
              <a:t>Typically random access memory (RAM)</a:t>
            </a:r>
          </a:p>
          <a:p>
            <a:pPr lvl="1"/>
            <a:r>
              <a:rPr lang="en-US" dirty="0" smtClean="0"/>
              <a:t>Data is lost when the computer loses power!</a:t>
            </a:r>
          </a:p>
          <a:p>
            <a:pPr lvl="1"/>
            <a:r>
              <a:rPr lang="en-US" dirty="0" smtClean="0"/>
              <a:t>Permanent storage goes to disk</a:t>
            </a:r>
          </a:p>
          <a:p>
            <a:pPr lvl="2"/>
            <a:endParaRPr lang="en-US" dirty="0"/>
          </a:p>
          <a:p>
            <a:r>
              <a:rPr lang="en-US" dirty="0" smtClean="0"/>
              <a:t>Needed by programs as they run</a:t>
            </a:r>
          </a:p>
          <a:p>
            <a:pPr lvl="1"/>
            <a:r>
              <a:rPr lang="en-US" dirty="0" smtClean="0"/>
              <a:t>Running out of available memory is typically what causes your computer to slow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27B4-1A48-46EA-B208-E7E526FC43CB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https://i.stack.imgur.com/26EH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32200"/>
            <a:ext cx="5486400" cy="184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93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Processing Unit (CPU)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“brain” of the computer – the circuitry that carries out the instructions</a:t>
            </a:r>
          </a:p>
          <a:p>
            <a:pPr lvl="1"/>
            <a:r>
              <a:rPr lang="en-US" i="1" dirty="0" err="1" smtClean="0"/>
              <a:t>Datapath</a:t>
            </a:r>
            <a:r>
              <a:rPr lang="en-US" dirty="0" smtClean="0"/>
              <a:t> – all of the hardware components needed to handle all possible instructions</a:t>
            </a:r>
          </a:p>
          <a:p>
            <a:pPr lvl="1"/>
            <a:r>
              <a:rPr lang="en-US" i="1" dirty="0" smtClean="0"/>
              <a:t>Control</a:t>
            </a:r>
            <a:r>
              <a:rPr lang="en-US" dirty="0" smtClean="0"/>
              <a:t> – the routing (decision-making) that determines correct instruction execution</a:t>
            </a:r>
          </a:p>
          <a:p>
            <a:pPr lvl="2"/>
            <a:endParaRPr lang="en-US" dirty="0"/>
          </a:p>
          <a:p>
            <a:r>
              <a:rPr lang="en-US" dirty="0" smtClean="0"/>
              <a:t>Confusingly, modern CPUs contain multiple processors that can each run multiple processes simultaneously</a:t>
            </a:r>
          </a:p>
          <a:p>
            <a:pPr lvl="1"/>
            <a:r>
              <a:rPr lang="en-US" dirty="0" smtClean="0"/>
              <a:t>More on this in a later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27B4-1A48-46EA-B208-E7E526FC43CB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 descr="http://www.techspot.com/articles-info/1087/images/2015-11-17-imag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15138" r="1430" b="17347"/>
          <a:stretch/>
        </p:blipFill>
        <p:spPr bwMode="auto">
          <a:xfrm>
            <a:off x="5996248" y="5325686"/>
            <a:ext cx="2654532" cy="123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 smtClean="0"/>
              <a:t>Computer Internals:  </a:t>
            </a:r>
            <a:r>
              <a:rPr lang="en-US" dirty="0" smtClean="0"/>
              <a:t>Physical </a:t>
            </a:r>
            <a:r>
              <a:rPr lang="en-US" dirty="0"/>
              <a:t>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37"/>
          <a:stretch/>
        </p:blipFill>
        <p:spPr bwMode="auto">
          <a:xfrm>
            <a:off x="457200" y="1199949"/>
            <a:ext cx="8229600" cy="536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7392785" y="2397647"/>
            <a:ext cx="1701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  <a:p>
            <a:r>
              <a:rPr lang="en-US" sz="2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empty slot)</a:t>
            </a: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5171489" y="1098553"/>
            <a:ext cx="1289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USB, etc.</a:t>
            </a:r>
            <a:endParaRPr lang="en-US" sz="2400" b="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 rot="19009632">
            <a:off x="241783" y="1731117"/>
            <a:ext cx="2216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 connections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00380" y="4002251"/>
            <a:ext cx="1402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I/O</a:t>
            </a:r>
          </a:p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controller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1502559" y="6208806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connections</a:t>
            </a:r>
          </a:p>
        </p:txBody>
      </p:sp>
      <p:sp>
        <p:nvSpPr>
          <p:cNvPr id="6" name="TextBox 5"/>
          <p:cNvSpPr txBox="1"/>
          <p:nvPr>
            <p:custDataLst>
              <p:tags r:id="rId9"/>
            </p:custDataLst>
          </p:nvPr>
        </p:nvSpPr>
        <p:spPr>
          <a:xfrm>
            <a:off x="7484450" y="5685840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2626920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Operating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mentioned up to this point was </a:t>
            </a:r>
            <a:r>
              <a:rPr lang="en-US" i="1" dirty="0" smtClean="0"/>
              <a:t>hardware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The piece of </a:t>
            </a:r>
            <a:r>
              <a:rPr lang="en-US" i="1" dirty="0" smtClean="0"/>
              <a:t>software</a:t>
            </a:r>
            <a:r>
              <a:rPr lang="en-US" dirty="0" smtClean="0"/>
              <a:t> that ties everything together and coordinates between hardware and software is the </a:t>
            </a:r>
            <a:r>
              <a:rPr lang="en-US" dirty="0" smtClean="0">
                <a:solidFill>
                  <a:srgbClr val="FF0000"/>
                </a:solidFill>
              </a:rPr>
              <a:t>operating system</a:t>
            </a:r>
            <a:r>
              <a:rPr lang="en-US" dirty="0" smtClean="0"/>
              <a:t> (OS)</a:t>
            </a:r>
          </a:p>
          <a:p>
            <a:pPr lvl="1"/>
            <a:r>
              <a:rPr lang="en-US" dirty="0" smtClean="0"/>
              <a:t>It’s a program, just like everything else, but more important</a:t>
            </a:r>
          </a:p>
          <a:p>
            <a:pPr lvl="1"/>
            <a:r>
              <a:rPr lang="en-US" dirty="0" smtClean="0"/>
              <a:t>The OS has special privileges </a:t>
            </a:r>
          </a:p>
          <a:p>
            <a:pPr lvl="1"/>
            <a:r>
              <a:rPr lang="en-US" dirty="0" smtClean="0"/>
              <a:t>The OS is heavily responsible for the security of your computer (programs and data)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27B4-1A48-46EA-B208-E7E526FC43CB}" type="slidenum">
              <a:rPr lang="en-US" smtClean="0"/>
              <a:t>15</a:t>
            </a:fld>
            <a:endParaRPr lang="en-US"/>
          </a:p>
        </p:txBody>
      </p:sp>
      <p:pic>
        <p:nvPicPr>
          <p:cNvPr id="2052" name="Picture 4" descr="https://www.theshell.guru/wp-content/uploads/2015/12/osx-logo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3" r="28243"/>
          <a:stretch/>
        </p:blipFill>
        <p:spPr bwMode="auto">
          <a:xfrm>
            <a:off x="6209178" y="5114501"/>
            <a:ext cx="914400" cy="15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ipartbest.com/cliparts/aTq/LAn/aTqLAnK8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4" t="9832" r="36027" b="9993"/>
          <a:stretch/>
        </p:blipFill>
        <p:spPr bwMode="auto">
          <a:xfrm>
            <a:off x="7300488" y="5275500"/>
            <a:ext cx="914400" cy="141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mspoweruser.com/wp-content/uploads/2015/10/image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4" t="8241" b="6037"/>
          <a:stretch/>
        </p:blipFill>
        <p:spPr bwMode="auto">
          <a:xfrm>
            <a:off x="4752108" y="5275500"/>
            <a:ext cx="1280160" cy="128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215720" y="5206320"/>
              <a:ext cx="2689920" cy="367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6720" y="5200920"/>
                <a:ext cx="2708280" cy="37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69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Work </a:t>
            </a:r>
            <a:r>
              <a:rPr lang="en-US" dirty="0"/>
              <a:t>Showcase</a:t>
            </a:r>
          </a:p>
          <a:p>
            <a:r>
              <a:rPr lang="en-US" dirty="0" smtClean="0"/>
              <a:t>Computer Components</a:t>
            </a:r>
            <a:endParaRPr lang="en-US" dirty="0" smtClean="0"/>
          </a:p>
          <a:p>
            <a:r>
              <a:rPr lang="en-US" b="1" dirty="0" smtClean="0">
                <a:solidFill>
                  <a:srgbClr val="4B2A85"/>
                </a:solidFill>
              </a:rPr>
              <a:t>Computer Instructions</a:t>
            </a:r>
            <a:endParaRPr lang="en-US" b="1" dirty="0" smtClean="0">
              <a:solidFill>
                <a:srgbClr val="4B2A85"/>
              </a:solidFill>
            </a:endParaRPr>
          </a:p>
          <a:p>
            <a:r>
              <a:rPr lang="en-US" dirty="0" smtClean="0"/>
              <a:t>Instruction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B70AA-F8E5-4A91-98A9-9375775EC2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an Instruction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all other data on a computer, instructions are also just binary data!</a:t>
            </a:r>
          </a:p>
          <a:p>
            <a:pPr lvl="2"/>
            <a:endParaRPr lang="en-US" dirty="0"/>
          </a:p>
          <a:p>
            <a:r>
              <a:rPr lang="en-US" u="sng" dirty="0" smtClean="0"/>
              <a:t>Example</a:t>
            </a:r>
            <a:r>
              <a:rPr lang="en-US" dirty="0" smtClean="0"/>
              <a:t>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0x4801FE</a:t>
            </a:r>
            <a:r>
              <a:rPr lang="en-US" dirty="0" smtClean="0"/>
              <a:t> tells my computer to add one number to another</a:t>
            </a:r>
          </a:p>
          <a:p>
            <a:pPr lvl="1"/>
            <a:r>
              <a:rPr lang="en-US" dirty="0" smtClean="0"/>
              <a:t>Similar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x + y;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An executable (program) contains the binary encoding of all of its instructions and data</a:t>
            </a:r>
          </a:p>
          <a:p>
            <a:pPr lvl="1"/>
            <a:r>
              <a:rPr lang="en-US" dirty="0" smtClean="0"/>
              <a:t>Plus some other information</a:t>
            </a:r>
          </a:p>
          <a:p>
            <a:pPr lvl="1"/>
            <a:r>
              <a:rPr lang="en-US" dirty="0" smtClean="0"/>
              <a:t>Hex view demo [see </a:t>
            </a:r>
            <a:r>
              <a:rPr lang="en-US" dirty="0" err="1" smtClean="0"/>
              <a:t>Panopto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27B4-1A48-46EA-B208-E7E526FC43CB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390400" y="2365920"/>
              <a:ext cx="4256280" cy="1634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3920" y="2356920"/>
                <a:ext cx="4274640" cy="16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851120" y="2252520"/>
              <a:ext cx="759240" cy="600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47160" y="2246760"/>
                <a:ext cx="771120" cy="61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609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and type of instructions is always limited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The agent can only do certain pre-defined </a:t>
            </a:r>
            <a:r>
              <a:rPr lang="en-US" dirty="0" smtClean="0"/>
              <a:t>actions</a:t>
            </a:r>
          </a:p>
          <a:p>
            <a:pPr lvl="2"/>
            <a:endParaRPr lang="en-US" dirty="0"/>
          </a:p>
          <a:p>
            <a:r>
              <a:rPr lang="en-US" dirty="0" smtClean="0"/>
              <a:t>In a computer, this is determined by the </a:t>
            </a:r>
            <a:r>
              <a:rPr lang="en-US" i="1" dirty="0" smtClean="0"/>
              <a:t>Instruction Set Architecture</a:t>
            </a:r>
            <a:r>
              <a:rPr lang="en-US" dirty="0" smtClean="0"/>
              <a:t> (ISA)</a:t>
            </a:r>
          </a:p>
          <a:p>
            <a:pPr lvl="1"/>
            <a:r>
              <a:rPr lang="en-US" dirty="0" smtClean="0"/>
              <a:t>The CPU and other hardware is designed to execute </a:t>
            </a:r>
            <a:r>
              <a:rPr lang="en-US" i="1" dirty="0" smtClean="0"/>
              <a:t>only</a:t>
            </a:r>
            <a:r>
              <a:rPr lang="en-US" dirty="0" smtClean="0"/>
              <a:t> these 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27B4-1A48-46EA-B208-E7E526FC43CB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20240"/>
            <a:ext cx="7315200" cy="95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smtClean="0"/>
              <a:t>Types of </a:t>
            </a:r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indent="-339725">
              <a:spcBef>
                <a:spcPts val="1800"/>
              </a:spcBef>
              <a:buSzPct val="100000"/>
              <a:buFont typeface="+mj-lt"/>
              <a:buAutoNum type="arabicParenR"/>
            </a:pPr>
            <a:r>
              <a:rPr lang="en-US" dirty="0" smtClean="0"/>
              <a:t>Perform </a:t>
            </a:r>
            <a:r>
              <a:rPr lang="en-US" dirty="0" smtClean="0"/>
              <a:t>arithmetic operation </a:t>
            </a:r>
            <a:r>
              <a:rPr lang="en-US" dirty="0" smtClean="0"/>
              <a:t>in the CPU</a:t>
            </a:r>
            <a:endParaRPr lang="en-US" dirty="0" smtClean="0"/>
          </a:p>
          <a:p>
            <a:pPr lvl="1"/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 = a + b;    z = x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y;    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h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&amp;&amp;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g;</a:t>
            </a:r>
            <a:endParaRPr lang="en-US" dirty="0" smtClean="0"/>
          </a:p>
          <a:p>
            <a:pPr marL="339725" indent="-339725">
              <a:spcBef>
                <a:spcPts val="1800"/>
              </a:spcBef>
              <a:buSzPct val="100000"/>
              <a:buFont typeface="+mj-lt"/>
              <a:buAutoNum type="arabicParenR"/>
            </a:pPr>
            <a:r>
              <a:rPr lang="en-US" dirty="0" smtClean="0"/>
              <a:t>Control flow:  what instruction to execute next</a:t>
            </a:r>
            <a:endParaRPr lang="en-US" dirty="0"/>
          </a:p>
          <a:p>
            <a:pPr lvl="1"/>
            <a:r>
              <a:rPr lang="en-US" dirty="0" smtClean="0"/>
              <a:t>Normally whatever instruction comes next in sequence</a:t>
            </a:r>
            <a:endParaRPr lang="en-US" dirty="0"/>
          </a:p>
          <a:p>
            <a:pPr lvl="1"/>
            <a:r>
              <a:rPr lang="en-US" i="1" dirty="0" smtClean="0"/>
              <a:t>Jump</a:t>
            </a:r>
            <a:r>
              <a:rPr lang="en-US" dirty="0" smtClean="0"/>
              <a:t> to function calls</a:t>
            </a:r>
          </a:p>
          <a:p>
            <a:pPr lvl="1"/>
            <a:r>
              <a:rPr lang="en-US" i="1" dirty="0" smtClean="0"/>
              <a:t>Possibly jump</a:t>
            </a:r>
            <a:r>
              <a:rPr lang="en-US" dirty="0" smtClean="0"/>
              <a:t> on conditional branches</a:t>
            </a:r>
          </a:p>
          <a:p>
            <a:pPr lvl="1"/>
            <a:r>
              <a:rPr lang="en-US" i="1" dirty="0" smtClean="0"/>
              <a:t>Possibly jump</a:t>
            </a:r>
            <a:r>
              <a:rPr lang="en-US" dirty="0" smtClean="0"/>
              <a:t> for loops</a:t>
            </a:r>
          </a:p>
          <a:p>
            <a:pPr marL="346075" indent="-346075">
              <a:spcBef>
                <a:spcPts val="1800"/>
              </a:spcBef>
              <a:buSzPct val="100000"/>
              <a:buFont typeface="+mj-lt"/>
              <a:buAutoNum type="arabicParenR"/>
            </a:pPr>
            <a:r>
              <a:rPr lang="en-US" dirty="0"/>
              <a:t>Transfer data between </a:t>
            </a:r>
            <a:r>
              <a:rPr lang="en-US" dirty="0" smtClean="0"/>
              <a:t>the CPU and memory</a:t>
            </a:r>
            <a:endParaRPr lang="en-US" dirty="0"/>
          </a:p>
          <a:p>
            <a:pPr lvl="1"/>
            <a:r>
              <a:rPr lang="en-US" i="1" dirty="0"/>
              <a:t>Load</a:t>
            </a:r>
            <a:r>
              <a:rPr lang="en-US" dirty="0"/>
              <a:t> data from memory into CPU</a:t>
            </a:r>
          </a:p>
          <a:p>
            <a:pPr lvl="1"/>
            <a:r>
              <a:rPr lang="en-US" i="1" dirty="0"/>
              <a:t>Store</a:t>
            </a:r>
            <a:r>
              <a:rPr lang="en-US" dirty="0"/>
              <a:t> CPU data into </a:t>
            </a:r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lvl="1"/>
            <a:r>
              <a:rPr lang="en-US" dirty="0" smtClean="0"/>
              <a:t>Creativity </a:t>
            </a:r>
            <a:r>
              <a:rPr lang="en-US" dirty="0" smtClean="0"/>
              <a:t>Assignment (4/24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Reading Check 5 (4/27)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Midterm in class on </a:t>
            </a:r>
            <a:r>
              <a:rPr lang="en-US" dirty="0" smtClean="0"/>
              <a:t>Wednesday (4/26)</a:t>
            </a:r>
            <a:endParaRPr lang="en-US" dirty="0" smtClean="0"/>
          </a:p>
          <a:p>
            <a:pPr lvl="1"/>
            <a:r>
              <a:rPr lang="en-US" dirty="0" smtClean="0"/>
              <a:t>Bring 1 </a:t>
            </a:r>
            <a:r>
              <a:rPr lang="en-US" dirty="0" smtClean="0"/>
              <a:t>sheet of notes (2-sided, letter, handwritten)</a:t>
            </a:r>
          </a:p>
          <a:p>
            <a:pPr lvl="1"/>
            <a:r>
              <a:rPr lang="en-US" dirty="0" smtClean="0"/>
              <a:t>Fill-in-the-blank(s), short answer questions, </a:t>
            </a:r>
            <a:r>
              <a:rPr lang="en-US" dirty="0" smtClean="0"/>
              <a:t>multiple choice</a:t>
            </a:r>
            <a:endParaRPr lang="en-US" dirty="0" smtClean="0"/>
          </a:p>
          <a:p>
            <a:pPr lvl="2"/>
            <a:r>
              <a:rPr lang="en-US" dirty="0" smtClean="0"/>
              <a:t>Questions 1-7 on readings and big ideas (drop 2 lowest scores)  [10 </a:t>
            </a:r>
            <a:r>
              <a:rPr lang="en-US" dirty="0" err="1" smtClean="0"/>
              <a:t>pt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Questions 8-10 on computational thinking (code:  reading, writing, and debugging)  [20 </a:t>
            </a:r>
            <a:r>
              <a:rPr lang="en-US" dirty="0" err="1" smtClean="0"/>
              <a:t>pt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Time is not your friend</a:t>
            </a:r>
          </a:p>
          <a:p>
            <a:pPr lvl="2"/>
            <a:r>
              <a:rPr lang="en-US" dirty="0" smtClean="0"/>
              <a:t>Short answers should be </a:t>
            </a:r>
            <a:r>
              <a:rPr lang="en-US" i="1" dirty="0" smtClean="0"/>
              <a:t>short</a:t>
            </a:r>
            <a:endParaRPr lang="en-US" dirty="0" smtClean="0"/>
          </a:p>
          <a:p>
            <a:pPr lvl="2"/>
            <a:r>
              <a:rPr lang="en-US" dirty="0" smtClean="0"/>
              <a:t>Skip questions and come back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Get Away With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743200"/>
          </a:xfrm>
        </p:spPr>
        <p:txBody>
          <a:bodyPr/>
          <a:lstStyle/>
          <a:p>
            <a:r>
              <a:rPr lang="en-US" dirty="0" smtClean="0"/>
              <a:t>Most computation handled by CPU, but it can only hold a small amount of information at a time</a:t>
            </a:r>
          </a:p>
          <a:p>
            <a:pPr lvl="1"/>
            <a:r>
              <a:rPr lang="en-US" dirty="0" smtClean="0"/>
              <a:t>For reasons of cost and speed</a:t>
            </a:r>
          </a:p>
          <a:p>
            <a:pPr lvl="2"/>
            <a:endParaRPr lang="en-US" dirty="0"/>
          </a:p>
          <a:p>
            <a:r>
              <a:rPr lang="en-US" dirty="0" smtClean="0"/>
              <a:t>As needed, transfer data between CPU and Memory</a:t>
            </a:r>
          </a:p>
          <a:p>
            <a:pPr lvl="1"/>
            <a:r>
              <a:rPr lang="en-US" dirty="0" smtClean="0"/>
              <a:t>As an added trick, treat all Input and Output “like memory”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27B4-1A48-46EA-B208-E7E526FC43CB}" type="slidenum">
              <a:rPr lang="en-US" smtClean="0"/>
              <a:t>20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4114800"/>
            <a:ext cx="6172200" cy="2651760"/>
            <a:chOff x="1143000" y="2971800"/>
            <a:chExt cx="6172200" cy="2651760"/>
          </a:xfrm>
        </p:grpSpPr>
        <p:sp>
          <p:nvSpPr>
            <p:cNvPr id="5" name="Oval 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743200" y="2971800"/>
              <a:ext cx="1143000" cy="914400"/>
            </a:xfrm>
            <a:prstGeom prst="ellipse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</a:tabLst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6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800600" y="2971800"/>
              <a:ext cx="1371600" cy="914400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</a:tabLst>
              </a:pPr>
              <a:r>
                <a:rPr lang="en-US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</p:txBody>
        </p:sp>
        <p:cxnSp>
          <p:nvCxnSpPr>
            <p:cNvPr id="7" name="AutoShape 4"/>
            <p:cNvCxnSpPr>
              <a:cxnSpLocks noChangeShapeType="1"/>
              <a:stCxn id="5" idx="6"/>
              <a:endCxn id="6" idx="1"/>
            </p:cNvCxnSpPr>
            <p:nvPr>
              <p:custDataLst>
                <p:tags r:id="rId3"/>
              </p:custDataLst>
            </p:nvPr>
          </p:nvCxnSpPr>
          <p:spPr bwMode="auto">
            <a:xfrm>
              <a:off x="3886200" y="3429000"/>
              <a:ext cx="914400" cy="0"/>
            </a:xfrm>
            <a:prstGeom prst="straightConnector1">
              <a:avLst/>
            </a:prstGeom>
            <a:noFill/>
            <a:ln w="762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8" name="AutoShap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475581" y="5074920"/>
              <a:ext cx="838200" cy="548640"/>
            </a:xfrm>
            <a:prstGeom prst="flowChartMagneticDisk">
              <a:avLst/>
            </a:prstGeom>
            <a:solidFill>
              <a:srgbClr val="CDF1C5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lIns="90000" tIns="60876" rIns="90000" bIns="45000" anchor="ctr"/>
            <a:lstStyle/>
            <a:p>
              <a:pPr algn="ctr"/>
              <a:r>
                <a:rPr lang="en-US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Disks</a:t>
              </a:r>
            </a:p>
          </p:txBody>
        </p:sp>
        <p:sp>
          <p:nvSpPr>
            <p:cNvPr id="9" name="AutoShap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880519" y="5074920"/>
              <a:ext cx="1143000" cy="457200"/>
            </a:xfrm>
            <a:prstGeom prst="flowChartMagneticDrum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</a:tabLst>
              </a:pPr>
              <a:r>
                <a:rPr lang="en-US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Net</a:t>
              </a:r>
            </a:p>
          </p:txBody>
        </p:sp>
        <p:sp>
          <p:nvSpPr>
            <p:cNvPr id="10" name="AutoShap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572000" y="5074920"/>
              <a:ext cx="914400" cy="548640"/>
            </a:xfrm>
            <a:prstGeom prst="flowChartDisplay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</a:tabLst>
              </a:pPr>
              <a:r>
                <a:rPr lang="en-US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USB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3316288" y="3886200"/>
              <a:ext cx="1588" cy="457200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1912938" y="4709160"/>
              <a:ext cx="1587" cy="365760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3424238" y="4709160"/>
              <a:ext cx="6350" cy="365760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5045075" y="4709160"/>
              <a:ext cx="4763" cy="365760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 flipV="1">
              <a:off x="6484938" y="4709160"/>
              <a:ext cx="4762" cy="365760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5486400" y="3886201"/>
              <a:ext cx="0" cy="457200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913438" y="5074920"/>
              <a:ext cx="1143000" cy="5486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</a:tabLst>
              </a:pPr>
              <a:r>
                <a:rPr lang="en-US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Etc.</a:t>
              </a:r>
            </a:p>
          </p:txBody>
        </p:sp>
        <p:sp>
          <p:nvSpPr>
            <p:cNvPr id="18" name="Rectangle 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143000" y="4343400"/>
              <a:ext cx="6172200" cy="36576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r>
                <a:rPr lang="en-US" b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Interconnection Bus</a:t>
              </a:r>
              <a:endPara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" name="Ink 21"/>
              <p14:cNvContentPartPr/>
              <p14:nvPr/>
            </p14:nvContentPartPr>
            <p14:xfrm>
              <a:off x="1417320" y="4089240"/>
              <a:ext cx="3328560" cy="214524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08320" y="4083480"/>
                <a:ext cx="3346560" cy="21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901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think of memory as a single, massive array</a:t>
            </a:r>
          </a:p>
          <a:p>
            <a:pPr lvl="1"/>
            <a:r>
              <a:rPr lang="en-US" dirty="0" smtClean="0"/>
              <a:t>Every memory entry is the same size (1 byte)</a:t>
            </a:r>
          </a:p>
          <a:p>
            <a:pPr lvl="1"/>
            <a:r>
              <a:rPr lang="en-US" dirty="0" smtClean="0"/>
              <a:t>Every memory entry has an index (</a:t>
            </a:r>
            <a:r>
              <a:rPr lang="en-US" dirty="0" smtClean="0">
                <a:solidFill>
                  <a:srgbClr val="FF0000"/>
                </a:solidFill>
              </a:rPr>
              <a:t>memory address</a:t>
            </a:r>
            <a:r>
              <a:rPr lang="en-US" dirty="0" smtClean="0"/>
              <a:t>) and a value (</a:t>
            </a:r>
            <a:r>
              <a:rPr lang="en-US" i="1" dirty="0" smtClean="0"/>
              <a:t>data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If our computer instructions need to use data that is stored in memory, it can reference it by using the correct memory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27B4-1A48-46EA-B208-E7E526FC43CB}" type="slidenum">
              <a:rPr lang="en-US" smtClean="0"/>
              <a:t>21</a:t>
            </a:fld>
            <a:endParaRPr lang="en-US"/>
          </a:p>
        </p:txBody>
      </p:sp>
      <p:sp>
        <p:nvSpPr>
          <p:cNvPr id="5" name="Text Box 20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990446">
            <a:off x="1833109" y="5215643"/>
            <a:ext cx="866584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00•••0</a:t>
            </a:r>
          </a:p>
        </p:txBody>
      </p:sp>
      <p:sp>
        <p:nvSpPr>
          <p:cNvPr id="6" name="Text Box 20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8990446">
            <a:off x="7493842" y="5204059"/>
            <a:ext cx="83292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FF•••F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627101"/>
              </p:ext>
            </p:extLst>
          </p:nvPr>
        </p:nvGraphicFramePr>
        <p:xfrm>
          <a:off x="1811522" y="5788933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  <a:gridCol w="1524000"/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A7</a:t>
                      </a:r>
                      <a:endParaRPr lang="en-US" sz="2000" b="0" i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2000" b="0" i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32</a:t>
                      </a:r>
                      <a:endParaRPr lang="en-US" sz="2000" b="0" i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2000" b="0" i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2000" b="0" i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</a:t>
                      </a:r>
                      <a:endParaRPr lang="en-US" sz="2000" b="0" i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• • •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CE</a:t>
                      </a:r>
                      <a:endParaRPr lang="en-US" sz="2000" b="0" i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26</a:t>
                      </a:r>
                      <a:endParaRPr lang="en-US" sz="2000" b="0" i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F4</a:t>
                      </a:r>
                      <a:endParaRPr lang="en-US" sz="2000" b="0" i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</a:t>
                      </a:r>
                      <a:endParaRPr lang="en-US" sz="2000" b="0" i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</a:t>
                      </a:r>
                      <a:endParaRPr lang="en-US" sz="2000" b="0" i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96</a:t>
                      </a:r>
                      <a:endParaRPr lang="en-US" sz="2000" b="0" i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366" y="5449108"/>
            <a:ext cx="16459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alibri" pitchFamily="34" charset="0"/>
              </a:rPr>
              <a:t>Address (hex):</a:t>
            </a:r>
            <a:endParaRPr lang="en-US" sz="2000" dirty="0" smtClean="0">
              <a:solidFill>
                <a:srgbClr val="4B2A85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66" y="5820464"/>
            <a:ext cx="16459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alibri" pitchFamily="34" charset="0"/>
              </a:rPr>
              <a:t>Value (hex):</a:t>
            </a:r>
            <a:endParaRPr lang="en-US" sz="2000" dirty="0" smtClean="0">
              <a:solidFill>
                <a:srgbClr val="4B2A85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689" y="6128241"/>
            <a:ext cx="3003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B2A85"/>
                </a:solidFill>
                <a:latin typeface="Calibri" pitchFamily="34" charset="0"/>
              </a:rPr>
              <a:t>Memory</a:t>
            </a:r>
            <a:endParaRPr lang="en-US" sz="2400" b="1" dirty="0" smtClean="0">
              <a:solidFill>
                <a:srgbClr val="4B2A85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1776240" y="2935440"/>
              <a:ext cx="4271760" cy="32076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6160" y="2926800"/>
                <a:ext cx="4288320" cy="322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340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Instructions?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program is running, the instructions for that program are stored in </a:t>
            </a:r>
            <a:r>
              <a:rPr lang="en-US" i="1" dirty="0" smtClean="0"/>
              <a:t>memory</a:t>
            </a:r>
          </a:p>
          <a:p>
            <a:pPr lvl="1"/>
            <a:r>
              <a:rPr lang="en-US" dirty="0" smtClean="0"/>
              <a:t>Faster to read instructions from memory than from executable file on disk</a:t>
            </a:r>
          </a:p>
          <a:p>
            <a:pPr lvl="2"/>
            <a:endParaRPr lang="en-US" dirty="0"/>
          </a:p>
          <a:p>
            <a:r>
              <a:rPr lang="en-US" dirty="0" smtClean="0"/>
              <a:t>The CPU reads instructions for execution in the exact same way that it reads data from memory</a:t>
            </a:r>
          </a:p>
          <a:p>
            <a:pPr lvl="1"/>
            <a:r>
              <a:rPr lang="en-US" dirty="0" smtClean="0"/>
              <a:t>Take advantage of existing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27B4-1A48-46EA-B208-E7E526FC43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7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</a:t>
            </a:r>
            <a:r>
              <a:rPr lang="en-US" dirty="0"/>
              <a:t>learn how to specify complex tasks using just these simple actions</a:t>
            </a:r>
          </a:p>
          <a:p>
            <a:pPr lvl="1"/>
            <a:r>
              <a:rPr lang="en-US" dirty="0" smtClean="0"/>
              <a:t>In reality, this is often done automatically for us: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27B4-1A48-46EA-B208-E7E526FC43CB}" type="slidenum">
              <a:rPr lang="en-US" smtClean="0"/>
              <a:t>23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914400" y="3218621"/>
            <a:ext cx="8046720" cy="3043680"/>
            <a:chOff x="914400" y="3218621"/>
            <a:chExt cx="8046720" cy="3043680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914400" y="3291839"/>
              <a:ext cx="3108960" cy="5943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63500" tIns="25400" rIns="63500" bIns="25400" anchor="ctr" anchorCtr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41000"/>
                </a:spcBef>
              </a:pPr>
              <a:r>
                <a:rPr lang="en-US" sz="20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Higher-Level Language</a:t>
              </a:r>
              <a:br>
                <a:rPr lang="en-US" sz="20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0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Program </a:t>
              </a: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2000" i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e.g</a:t>
              </a:r>
              <a:r>
                <a:rPr lang="en-US" sz="2000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en-US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Processing)</a:t>
              </a:r>
              <a:endPara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914400" y="4343400"/>
              <a:ext cx="3108960" cy="5943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63500" tIns="25400" rIns="63500" bIns="25400" anchor="ctr" anchorCtr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41000"/>
                </a:spcBef>
              </a:pPr>
              <a:r>
                <a:rPr lang="en-US" sz="2000" b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Assembly </a:t>
              </a:r>
              <a:r>
                <a:rPr lang="en-US" sz="2000" b="1" dirty="0" smtClean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Language </a:t>
              </a:r>
              <a:r>
                <a:rPr lang="en-US" sz="2000" b="1" dirty="0" smtClean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Program 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2000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e.g.</a:t>
              </a:r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x86-64, MIPS)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914400" y="5394960"/>
              <a:ext cx="3108960" cy="5943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 anchor="ctr" anchorCtr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41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Machine </a:t>
              </a:r>
              <a:r>
                <a:rPr lang="en-US" sz="2000" b="1" dirty="0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Language </a:t>
              </a:r>
              <a:r>
                <a:rPr lang="en-US" sz="20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Program</a:t>
              </a:r>
              <a:r>
                <a:rPr lang="en-US" sz="2000" b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smtClean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(executable)</a:t>
              </a:r>
              <a:endParaRPr lang="en-US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468880" y="3886200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545460" y="3970400"/>
              <a:ext cx="1308100" cy="2887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8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Compiler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2545460" y="5021961"/>
              <a:ext cx="1435100" cy="2887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8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Assembler</a:t>
              </a:r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4572000" y="3218621"/>
              <a:ext cx="3086100" cy="7096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40" tIns="25400" rIns="91440" bIns="25400">
              <a:prstTxWarp prst="textNoShape">
                <a:avLst/>
              </a:prstTxWarp>
              <a:spAutoFit/>
            </a:bodyPr>
            <a:lstStyle/>
            <a:p>
              <a:pPr marL="342900" indent="-342900" algn="l">
                <a:lnSpc>
                  <a:spcPct val="78000"/>
                </a:lnSpc>
              </a:pP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temp = </a:t>
              </a: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v[k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];</a:t>
              </a:r>
            </a:p>
            <a:p>
              <a:pPr marL="342900" indent="-342900" algn="l">
                <a:lnSpc>
                  <a:spcPct val="78000"/>
                </a:lnSpc>
              </a:pP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v[k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] = v[k+1];</a:t>
              </a:r>
            </a:p>
            <a:p>
              <a:pPr marL="342900" indent="-342900" algn="l">
                <a:lnSpc>
                  <a:spcPct val="78000"/>
                </a:lnSpc>
              </a:pP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v[k+1] = temp;</a:t>
              </a:r>
              <a:endPara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4572000" y="5310758"/>
              <a:ext cx="4389120" cy="951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0000 1001 1100 0110 1010 1111 0101 1000</a:t>
              </a:r>
            </a:p>
            <a:p>
              <a:pPr algn="l"/>
              <a:r>
                <a:rPr lang="en-US" sz="14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1010 1111 0101 1000 0000 1001 1100 0110 </a:t>
              </a:r>
            </a:p>
            <a:p>
              <a:pPr algn="l"/>
              <a:r>
                <a:rPr lang="en-US" sz="14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1100 0110 1010 1111 0101 1000 0000 1001 </a:t>
              </a:r>
            </a:p>
            <a:p>
              <a:pPr algn="l"/>
              <a:r>
                <a:rPr lang="en-US" sz="1400" b="1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0101 1000 0000 1001 1100 0110 1010 1111 </a:t>
              </a:r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H="1">
              <a:off x="2468880" y="4952082"/>
              <a:ext cx="3175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" name="Rectangle 18"/>
            <p:cNvSpPr txBox="1">
              <a:spLocks noChangeArrowheads="1"/>
            </p:cNvSpPr>
            <p:nvPr/>
          </p:nvSpPr>
          <p:spPr bwMode="auto">
            <a:xfrm>
              <a:off x="4572000" y="4092648"/>
              <a:ext cx="2194560" cy="110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4B2A85"/>
                </a:buClr>
                <a:buSzPct val="60000"/>
                <a:buFont typeface="Wingdings" panose="05000000000000000000" pitchFamily="2" charset="2"/>
                <a:buChar char="v"/>
                <a:defRPr sz="2400" b="1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649224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4B2A85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914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4B2A85"/>
                </a:buClr>
                <a:buSzPct val="8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170432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4B2A85"/>
                </a:buClr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1444752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4B2A85"/>
                </a:buClr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 typeface="Times" charset="0"/>
                <a:buNone/>
                <a:tabLst>
                  <a:tab pos="1066800" algn="l"/>
                </a:tabLst>
              </a:pPr>
              <a:r>
                <a:rPr lang="en-US" sz="1800" kern="0" dirty="0" err="1" smtClean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lw</a:t>
              </a:r>
              <a:r>
                <a:rPr lang="en-US" sz="1800" kern="0" dirty="0" smtClean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	  $t0, 0($2)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 typeface="Times" charset="0"/>
                <a:buNone/>
                <a:tabLst>
                  <a:tab pos="1066800" algn="l"/>
                </a:tabLst>
              </a:pPr>
              <a:r>
                <a:rPr lang="en-US" sz="1800" kern="0" dirty="0" err="1" smtClean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lw</a:t>
              </a:r>
              <a:r>
                <a:rPr lang="en-US" sz="1800" kern="0" dirty="0" smtClean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	  $t1, 4($2)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Font typeface="Times" charset="0"/>
                <a:buNone/>
                <a:tabLst>
                  <a:tab pos="1066800" algn="l"/>
                </a:tabLst>
              </a:pPr>
              <a:r>
                <a:rPr lang="en-US" sz="1800" kern="0" dirty="0" err="1" smtClean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sw</a:t>
              </a:r>
              <a:r>
                <a:rPr lang="en-US" sz="1800" kern="0" dirty="0" smtClean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	  $t1, 0($2)</a:t>
              </a:r>
            </a:p>
            <a:p>
              <a:pPr>
                <a:spcBef>
                  <a:spcPct val="0"/>
                </a:spcBef>
                <a:buFont typeface="Times" charset="0"/>
                <a:buNone/>
                <a:tabLst>
                  <a:tab pos="1066800" algn="l"/>
                </a:tabLst>
              </a:pPr>
              <a:r>
                <a:rPr lang="en-US" sz="1800" kern="0" dirty="0" err="1" smtClean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sw</a:t>
              </a:r>
              <a:r>
                <a:rPr lang="en-US" sz="1800" kern="0" dirty="0" smtClean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	  $t0, 4($2)</a:t>
              </a:r>
              <a:endParaRPr lang="en-US" sz="1800" kern="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222480" y="2647080"/>
              <a:ext cx="7666200" cy="383508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280" y="2642040"/>
                <a:ext cx="7679520" cy="384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551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</a:t>
            </a:r>
            <a:r>
              <a:rPr lang="en-US" dirty="0" smtClean="0"/>
              <a:t>Work Showcase</a:t>
            </a:r>
            <a:endParaRPr lang="en-US" dirty="0"/>
          </a:p>
          <a:p>
            <a:r>
              <a:rPr lang="en-US" dirty="0" smtClean="0"/>
              <a:t>Computer Components</a:t>
            </a:r>
            <a:endParaRPr lang="en-US" dirty="0" smtClean="0"/>
          </a:p>
          <a:p>
            <a:r>
              <a:rPr lang="en-US" dirty="0" smtClean="0"/>
              <a:t>Computer Instructions</a:t>
            </a:r>
            <a:endParaRPr lang="en-US" dirty="0" smtClean="0"/>
          </a:p>
          <a:p>
            <a:r>
              <a:rPr lang="en-US" b="1" dirty="0" smtClean="0">
                <a:solidFill>
                  <a:srgbClr val="4B2A85"/>
                </a:solidFill>
              </a:rPr>
              <a:t>Instruction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B70AA-F8E5-4A91-98A9-9375775EC2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agent follows the instructions </a:t>
            </a:r>
            <a:r>
              <a:rPr lang="en-US" i="1" dirty="0"/>
              <a:t>flawlessly</a:t>
            </a:r>
            <a:r>
              <a:rPr lang="en-US" dirty="0"/>
              <a:t> and </a:t>
            </a:r>
            <a:r>
              <a:rPr lang="en-US" i="1" dirty="0"/>
              <a:t>mindlessly</a:t>
            </a:r>
          </a:p>
          <a:p>
            <a:pPr lvl="1"/>
            <a:r>
              <a:rPr lang="en-US" dirty="0" smtClean="0"/>
              <a:t>A computer will follow the instructions given by a program and should produce identical results if given identical inputs</a:t>
            </a:r>
          </a:p>
          <a:p>
            <a:pPr lvl="2"/>
            <a:endParaRPr lang="en-US" dirty="0"/>
          </a:p>
          <a:p>
            <a:r>
              <a:rPr lang="en-US" dirty="0" smtClean="0"/>
              <a:t>The CPU knows where to find the next instruction using the </a:t>
            </a:r>
            <a:r>
              <a:rPr lang="en-US" dirty="0" smtClean="0">
                <a:solidFill>
                  <a:srgbClr val="FF0000"/>
                </a:solidFill>
              </a:rPr>
              <a:t>program counter</a:t>
            </a:r>
            <a:r>
              <a:rPr lang="en-US" dirty="0" smtClean="0"/>
              <a:t> (PC)</a:t>
            </a:r>
          </a:p>
          <a:p>
            <a:pPr lvl="1"/>
            <a:r>
              <a:rPr lang="en-US" dirty="0" smtClean="0"/>
              <a:t>PC contains the address of the next instruction in memory</a:t>
            </a:r>
          </a:p>
          <a:p>
            <a:pPr lvl="1"/>
            <a:r>
              <a:rPr lang="en-US" dirty="0" smtClean="0"/>
              <a:t>PC gets updated after each instruction is executed, sometimes jumping around based on the program’s </a:t>
            </a:r>
            <a:r>
              <a:rPr lang="en-US" i="1" dirty="0" smtClean="0"/>
              <a:t>control flow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27B4-1A48-46EA-B208-E7E526FC43C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Fetch-Execute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basic operation of a computer is to continually perform the following cycle: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>
                <a:solidFill>
                  <a:srgbClr val="FF0000"/>
                </a:solidFill>
              </a:rPr>
              <a:t>Fetch </a:t>
            </a:r>
            <a:r>
              <a:rPr lang="en-US" dirty="0" smtClean="0"/>
              <a:t>the next instruction (read from memory)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>
                <a:solidFill>
                  <a:srgbClr val="FF0000"/>
                </a:solidFill>
              </a:rPr>
              <a:t>Execute</a:t>
            </a:r>
            <a:r>
              <a:rPr lang="en-US" dirty="0" smtClean="0"/>
              <a:t> the instruction based on its purpose and specified data</a:t>
            </a:r>
          </a:p>
          <a:p>
            <a:pPr lvl="2"/>
            <a:endParaRPr lang="en-US" dirty="0"/>
          </a:p>
          <a:p>
            <a:r>
              <a:rPr lang="en-US" dirty="0" smtClean="0"/>
              <a:t>Furthermore, the Execution portion can be broken down into the following rough steps: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Instruction decode</a:t>
            </a:r>
            <a:endParaRPr lang="en-US" dirty="0"/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Data fetch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Instruction computation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Store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27B4-1A48-46EA-B208-E7E526FC43CB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46320" y="5303520"/>
            <a:ext cx="41148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374775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Machine: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0x4801FE</a:t>
            </a:r>
          </a:p>
          <a:p>
            <a:pPr>
              <a:tabLst>
                <a:tab pos="1374775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Assembly: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add %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sz="2400" dirty="0" smtClean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265040" y="2656440"/>
              <a:ext cx="7628760" cy="3585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8200" y="2647080"/>
                <a:ext cx="7639200" cy="36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752560" y="5669280"/>
              <a:ext cx="1803600" cy="1526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5000" y="5662440"/>
                <a:ext cx="1816200" cy="16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236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and Logic Unit (ALU)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special logic block that is part of the CPU and performs the arithmetic operations</a:t>
            </a:r>
          </a:p>
          <a:p>
            <a:pPr lvl="1"/>
            <a:r>
              <a:rPr lang="en-US" dirty="0" smtClean="0"/>
              <a:t>Performs the operations needed to cover </a:t>
            </a:r>
            <a:r>
              <a:rPr lang="en-US" i="1" dirty="0" smtClean="0"/>
              <a:t>all</a:t>
            </a:r>
            <a:r>
              <a:rPr lang="en-US" dirty="0" smtClean="0"/>
              <a:t> the instructions that the CPU can understand</a:t>
            </a:r>
          </a:p>
          <a:p>
            <a:pPr lvl="1"/>
            <a:r>
              <a:rPr lang="en-US" dirty="0" smtClean="0"/>
              <a:t>Typically limited to two operands, which restricts the overall instruction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27B4-1A48-46EA-B208-E7E526FC43CB}" type="slidenum">
              <a:rPr lang="en-US" smtClean="0"/>
              <a:t>27</a:t>
            </a:fld>
            <a:endParaRPr lang="en-US"/>
          </a:p>
        </p:txBody>
      </p:sp>
      <p:pic>
        <p:nvPicPr>
          <p:cNvPr id="4098" name="Picture 2" descr="https://upload.wikimedia.org/wikipedia/commons/thumb/0/0f/ALU_block.gif/1200px-ALU_bloc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4572000" cy="252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622680" y="3515760"/>
              <a:ext cx="5383800" cy="1950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3680" y="3509280"/>
                <a:ext cx="5400000" cy="196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47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Components Revisited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27B4-1A48-46EA-B208-E7E526FC43CB}" type="slidenum">
              <a:rPr lang="en-US" smtClean="0"/>
              <a:t>28</a:t>
            </a:fld>
            <a:endParaRPr lang="en-US"/>
          </a:p>
        </p:txBody>
      </p:sp>
      <p:pic>
        <p:nvPicPr>
          <p:cNvPr id="5" name="Shape 157" descr="Screen Shot 2015-02-03 at 6.22.20 PM.png"/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r="970"/>
          <a:stretch/>
        </p:blipFill>
        <p:spPr>
          <a:xfrm>
            <a:off x="457200" y="1362072"/>
            <a:ext cx="8229600" cy="526775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82600" y="1155240"/>
              <a:ext cx="5376240" cy="3129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960" y="1148400"/>
                <a:ext cx="5395680" cy="31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636120" y="1909800"/>
              <a:ext cx="4064760" cy="4156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8200" y="1902960"/>
                <a:ext cx="4076280" cy="417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Rate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rate at which your CPU can perform a Fetch-Execute cycle</a:t>
                </a:r>
              </a:p>
              <a:p>
                <a:pPr lvl="1"/>
                <a:r>
                  <a:rPr lang="en-US" dirty="0" smtClean="0"/>
                  <a:t>Must make sure that clock speed is slow enough to accommodate the </a:t>
                </a:r>
                <a:r>
                  <a:rPr lang="en-US" i="1" dirty="0" smtClean="0"/>
                  <a:t>slowest</a:t>
                </a:r>
                <a:r>
                  <a:rPr lang="en-US" dirty="0" smtClean="0"/>
                  <a:t> instruction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Clock rate is usually given in Hertz (Hz = second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u="sng" dirty="0" smtClean="0"/>
                  <a:t>Example</a:t>
                </a:r>
                <a:r>
                  <a:rPr lang="en-US" dirty="0" smtClean="0"/>
                  <a:t>:  2 GHz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one instruction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Clock rate is </a:t>
                </a:r>
                <a:r>
                  <a:rPr lang="en-US" i="1" dirty="0" smtClean="0"/>
                  <a:t>not</a:t>
                </a:r>
                <a:r>
                  <a:rPr lang="en-US" dirty="0" smtClean="0"/>
                  <a:t> a good indicator of speed</a:t>
                </a:r>
              </a:p>
              <a:p>
                <a:pPr lvl="2"/>
                <a:r>
                  <a:rPr lang="en-US" dirty="0" smtClean="0"/>
                  <a:t>CPU must often wait for data from memory or I/O devices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27B4-1A48-46EA-B208-E7E526FC43C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Computers Museum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Due Sunday, May 14</a:t>
            </a:r>
          </a:p>
          <a:p>
            <a:pPr lvl="1"/>
            <a:r>
              <a:rPr lang="en-US" sz="2000" dirty="0" smtClean="0"/>
              <a:t>You have weeks 5-7 to complete</a:t>
            </a:r>
          </a:p>
          <a:p>
            <a:pPr lvl="2"/>
            <a:endParaRPr lang="en-US" sz="1800" dirty="0" smtClean="0"/>
          </a:p>
          <a:p>
            <a:r>
              <a:rPr lang="en-US" sz="2400" dirty="0" smtClean="0"/>
              <a:t>Required to visit the Living Computers Museum in SODO</a:t>
            </a:r>
          </a:p>
          <a:p>
            <a:pPr lvl="1"/>
            <a:r>
              <a:rPr lang="en-US" sz="2000" dirty="0" smtClean="0"/>
              <a:t>2245 1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Avenue South, Seattle, WA 98134</a:t>
            </a:r>
          </a:p>
          <a:p>
            <a:pPr lvl="1"/>
            <a:r>
              <a:rPr lang="en-US" sz="2000" dirty="0" smtClean="0"/>
              <a:t>Your admission has been paid for!  (transportation is not)</a:t>
            </a:r>
          </a:p>
          <a:p>
            <a:pPr lvl="1"/>
            <a:r>
              <a:rPr lang="en-US" sz="2000" dirty="0" smtClean="0"/>
              <a:t>Lots of hands-on exhibits involving old computers and modern gadgets and other big ideas from CSE120</a:t>
            </a:r>
          </a:p>
          <a:p>
            <a:pPr lvl="1"/>
            <a:r>
              <a:rPr lang="en-US" sz="2000" dirty="0" smtClean="0"/>
              <a:t>We encourage you to visit in groups!</a:t>
            </a:r>
          </a:p>
          <a:p>
            <a:pPr lvl="2"/>
            <a:endParaRPr lang="en-US" sz="1800" dirty="0" smtClean="0"/>
          </a:p>
          <a:p>
            <a:r>
              <a:rPr lang="en-US" sz="2400" dirty="0" smtClean="0"/>
              <a:t>Worksheet to complete after visit</a:t>
            </a:r>
          </a:p>
          <a:p>
            <a:pPr lvl="1"/>
            <a:r>
              <a:rPr lang="en-US" sz="2000" dirty="0" smtClean="0"/>
              <a:t>Involves some photos, a little bit of research, and some written responses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27B4-1A48-46EA-B208-E7E526FC43CB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26640" y="5450040"/>
              <a:ext cx="1330200" cy="41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0520" y="5443200"/>
                <a:ext cx="1343160" cy="5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91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Running a Processing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 smtClean="0"/>
              <a:t>The Processing environment compiles your code into machine language</a:t>
            </a:r>
          </a:p>
          <a:p>
            <a:pPr lvl="1"/>
            <a:r>
              <a:rPr lang="en-US" dirty="0" smtClean="0"/>
              <a:t>Your Processing code gets converted into </a:t>
            </a:r>
            <a:r>
              <a:rPr lang="en-US" i="1" dirty="0" smtClean="0"/>
              <a:t>machine code</a:t>
            </a:r>
            <a:r>
              <a:rPr lang="en-US" dirty="0" smtClean="0"/>
              <a:t> (just 0’s and 1’s)</a:t>
            </a:r>
          </a:p>
          <a:p>
            <a:pPr lvl="2"/>
            <a:endParaRPr lang="en-US" dirty="0" smtClean="0"/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 smtClean="0"/>
              <a:t>When you run the program, memory is allocated for the program’s instructions, variables, and data</a:t>
            </a:r>
          </a:p>
          <a:p>
            <a:pPr lvl="2"/>
            <a:endParaRPr lang="en-US" dirty="0" smtClean="0"/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 smtClean="0"/>
              <a:t>Starting from the beginning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setup()</a:t>
            </a:r>
            <a:r>
              <a:rPr lang="en-US" dirty="0" smtClean="0"/>
              <a:t>, in this case), the computer will perform the Fetch-Execute cycle</a:t>
            </a:r>
          </a:p>
          <a:p>
            <a:pPr lvl="1"/>
            <a:r>
              <a:rPr lang="en-US" dirty="0" smtClean="0"/>
              <a:t>Keeps going unless end of program is reached or an error is encountered before then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27B4-1A48-46EA-B208-E7E526FC43C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Student Work Showcase</a:t>
            </a:r>
            <a:endParaRPr lang="en-US" b="1" dirty="0" smtClean="0">
              <a:solidFill>
                <a:srgbClr val="4B2A85"/>
              </a:solidFill>
            </a:endParaRPr>
          </a:p>
          <a:p>
            <a:r>
              <a:rPr lang="en-US" dirty="0" smtClean="0"/>
              <a:t>Computer Components</a:t>
            </a:r>
            <a:endParaRPr lang="en-US" dirty="0" smtClean="0"/>
          </a:p>
          <a:p>
            <a:r>
              <a:rPr lang="en-US" dirty="0" smtClean="0"/>
              <a:t>Computer Instructions</a:t>
            </a:r>
            <a:endParaRPr lang="en-US" dirty="0" smtClean="0"/>
          </a:p>
          <a:p>
            <a:r>
              <a:rPr lang="en-US" dirty="0" smtClean="0"/>
              <a:t>Instruction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B70AA-F8E5-4A91-98A9-9375775EC2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Jumping Monster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27B4-1A48-46EA-B208-E7E526FC43CB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42" y="2598164"/>
            <a:ext cx="2286000" cy="2497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98165"/>
            <a:ext cx="2286000" cy="2497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85" y="2146681"/>
            <a:ext cx="2286000" cy="3400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3741" y="5079645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Jack Cummings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079645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alibri" pitchFamily="34" charset="0"/>
              </a:rPr>
              <a:t>Aliakesi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Zhuranko</a:t>
            </a:r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0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Work Showcase</a:t>
            </a:r>
            <a:endParaRPr lang="en-US" dirty="0"/>
          </a:p>
          <a:p>
            <a:r>
              <a:rPr lang="en-US" b="1" dirty="0" smtClean="0">
                <a:solidFill>
                  <a:srgbClr val="4B2A85"/>
                </a:solidFill>
              </a:rPr>
              <a:t>Computer Components</a:t>
            </a:r>
            <a:endParaRPr lang="en-US" b="1" dirty="0" smtClean="0">
              <a:solidFill>
                <a:srgbClr val="4B2A85"/>
              </a:solidFill>
            </a:endParaRPr>
          </a:p>
          <a:p>
            <a:r>
              <a:rPr lang="en-US" dirty="0" smtClean="0"/>
              <a:t>Computer Instructions</a:t>
            </a:r>
            <a:endParaRPr lang="en-US" dirty="0" smtClean="0"/>
          </a:p>
          <a:p>
            <a:r>
              <a:rPr lang="en-US" dirty="0" smtClean="0"/>
              <a:t>Instruction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B70AA-F8E5-4A91-98A9-9375775EC2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are Complex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 descr="Abstracti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32" y="1287754"/>
            <a:ext cx="497205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74720" y="6309360"/>
            <a:ext cx="2194560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b="0" dirty="0" smtClean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hlinkClick r:id="rId4"/>
              </a:rPr>
              <a:t>http://xkcd.com/676/</a:t>
            </a:r>
            <a:r>
              <a:rPr lang="en-US" sz="1400" b="0" dirty="0" smtClean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32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different computer components you’ve heard of?</a:t>
            </a:r>
          </a:p>
          <a:p>
            <a:pPr lvl="1"/>
            <a:r>
              <a:rPr lang="en-US" dirty="0" smtClean="0"/>
              <a:t>Hard drive</a:t>
            </a:r>
          </a:p>
          <a:p>
            <a:pPr lvl="1"/>
            <a:r>
              <a:rPr lang="en-US" dirty="0" smtClean="0"/>
              <a:t>RAM (memory)</a:t>
            </a:r>
          </a:p>
          <a:p>
            <a:pPr lvl="1"/>
            <a:r>
              <a:rPr lang="en-US" dirty="0" smtClean="0"/>
              <a:t>CPU (processor)</a:t>
            </a:r>
          </a:p>
          <a:p>
            <a:pPr lvl="1"/>
            <a:r>
              <a:rPr lang="en-US" dirty="0" smtClean="0"/>
              <a:t>Monitor</a:t>
            </a:r>
          </a:p>
          <a:p>
            <a:pPr lvl="1"/>
            <a:r>
              <a:rPr lang="en-US" dirty="0" smtClean="0"/>
              <a:t>Graphics Card</a:t>
            </a:r>
          </a:p>
          <a:p>
            <a:pPr lvl="1"/>
            <a:r>
              <a:rPr lang="en-US" dirty="0" smtClean="0"/>
              <a:t>Motherboard</a:t>
            </a:r>
          </a:p>
          <a:p>
            <a:pPr lvl="1"/>
            <a:r>
              <a:rPr lang="en-US" dirty="0" smtClean="0"/>
              <a:t>Keyboard</a:t>
            </a:r>
          </a:p>
          <a:p>
            <a:pPr lvl="1"/>
            <a:r>
              <a:rPr lang="en-US" dirty="0" smtClean="0"/>
              <a:t>Mouse</a:t>
            </a:r>
          </a:p>
          <a:p>
            <a:pPr lvl="1"/>
            <a:r>
              <a:rPr lang="en-US" dirty="0" smtClean="0"/>
              <a:t>Speakers</a:t>
            </a:r>
          </a:p>
          <a:p>
            <a:pPr lvl="1"/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27B4-1A48-46EA-B208-E7E526FC43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Components of a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</a:p>
          <a:p>
            <a:r>
              <a:rPr lang="en-US" dirty="0" err="1" smtClean="0"/>
              <a:t>Datapath</a:t>
            </a:r>
            <a:endParaRPr lang="en-US" dirty="0" smtClean="0"/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Input</a:t>
            </a:r>
          </a:p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00400" y="2560320"/>
            <a:ext cx="5029200" cy="30175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429000" y="3108960"/>
            <a:ext cx="1371600" cy="22402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3429000" y="3255264"/>
            <a:ext cx="1371600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tx1"/>
                </a:solidFill>
                <a:latin typeface="18 VAG Rounded Bold   07390" charset="0"/>
              </a:rPr>
              <a:t> Processor</a:t>
            </a:r>
          </a:p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tx1"/>
                </a:solidFill>
                <a:latin typeface="18 VAG Rounded Bold   07390" charset="0"/>
              </a:rPr>
              <a:t> 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5029200" y="3108960"/>
            <a:ext cx="1371600" cy="22402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6629400" y="3108960"/>
            <a:ext cx="1371600" cy="22402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3200400" y="2641600"/>
            <a:ext cx="5029200" cy="4698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>
                <a:solidFill>
                  <a:schemeClr val="tx1"/>
                </a:solidFill>
                <a:latin typeface="18 VAG Rounded Bold   07390" charset="0"/>
              </a:rPr>
              <a:t>Computer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3575304" y="36576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charset="0"/>
            </a:endParaRP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3575304" y="4572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000">
              <a:latin typeface="Helvetica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3429000" y="3703320"/>
            <a:ext cx="1371600" cy="286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 dirty="0" smtClean="0">
                <a:solidFill>
                  <a:schemeClr val="tx1"/>
                </a:solidFill>
                <a:latin typeface="18 VAG Rounded Bold   07390" charset="0"/>
              </a:rPr>
              <a:t>Control</a:t>
            </a:r>
            <a:endParaRPr lang="en-US" sz="1800" b="1" dirty="0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3439886" y="4645152"/>
            <a:ext cx="1371600" cy="286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 dirty="0" err="1" smtClean="0">
                <a:solidFill>
                  <a:schemeClr val="tx1"/>
                </a:solidFill>
                <a:latin typeface="18 VAG Rounded Bold   07390" charset="0"/>
              </a:rPr>
              <a:t>Datapath</a:t>
            </a:r>
            <a:endParaRPr lang="en-US" sz="1800" b="1" dirty="0" smtClean="0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5029200" y="3255264"/>
            <a:ext cx="1371600" cy="5221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 dirty="0">
                <a:latin typeface="18 VAG Rounded Bold   07390" charset="0"/>
              </a:rPr>
              <a:t>Memory</a:t>
            </a:r>
          </a:p>
          <a:p>
            <a:pPr algn="ctr">
              <a:lnSpc>
                <a:spcPct val="85000"/>
              </a:lnSpc>
            </a:pPr>
            <a:endParaRPr lang="en-US" sz="1800" b="1" dirty="0">
              <a:latin typeface="18 VAG Rounded Bold   07390" charset="0"/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6629400" y="3255264"/>
            <a:ext cx="137160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tx1"/>
                </a:solidFill>
                <a:latin typeface="18 VAG Rounded Bold   07390" charset="0"/>
              </a:rPr>
              <a:t>Devices</a:t>
            </a: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6775704" y="36576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charset="0"/>
            </a:endParaRP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6775704" y="4572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charset="0"/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6629400" y="3703320"/>
            <a:ext cx="137160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tx1"/>
                </a:solidFill>
                <a:latin typeface="18 VAG Rounded Bold   07390" charset="0"/>
              </a:rPr>
              <a:t>Input</a:t>
            </a: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6629400" y="4645152"/>
            <a:ext cx="137160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tx1"/>
                </a:solidFill>
                <a:latin typeface="18 VAG Rounded Bold   07390" charset="0"/>
              </a:rPr>
              <a:t>Output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27B4-1A48-46EA-B208-E7E526FC43CB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/>
              <p14:cNvContentPartPr/>
              <p14:nvPr/>
            </p14:nvContentPartPr>
            <p14:xfrm>
              <a:off x="3775680" y="2624040"/>
              <a:ext cx="5284440" cy="7063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8480" y="2619000"/>
                <a:ext cx="5300640" cy="71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37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Sp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Sp17" id="{28839EE6-A363-48B8-86DE-FB931C4A5EDB}" vid="{CDC135B8-6C84-451D-A8A4-8C26E4E9F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UWTheme-120-Sp17</Template>
  <TotalTime>2903</TotalTime>
  <Words>1491</Words>
  <Application>Microsoft Office PowerPoint</Application>
  <PresentationFormat>On-screen Show (4:3)</PresentationFormat>
  <Paragraphs>311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18 VAG Rounded Bold   07390</vt:lpstr>
      <vt:lpstr>Anonymous Pro</vt:lpstr>
      <vt:lpstr>Arial</vt:lpstr>
      <vt:lpstr>Arial Narrow</vt:lpstr>
      <vt:lpstr>Calibri</vt:lpstr>
      <vt:lpstr>Cambria Math</vt:lpstr>
      <vt:lpstr>Courier New</vt:lpstr>
      <vt:lpstr>Helvetica</vt:lpstr>
      <vt:lpstr>Helvetica Neue Light</vt:lpstr>
      <vt:lpstr>Roboto Regular</vt:lpstr>
      <vt:lpstr>Times</vt:lpstr>
      <vt:lpstr>Times New Roman</vt:lpstr>
      <vt:lpstr>Wingdings</vt:lpstr>
      <vt:lpstr>UWTheme-120-Sp17</vt:lpstr>
      <vt:lpstr>Computers CSE 120 Spring 2017</vt:lpstr>
      <vt:lpstr>Administrivia</vt:lpstr>
      <vt:lpstr>Living Computers Museum Report</vt:lpstr>
      <vt:lpstr>Outline</vt:lpstr>
      <vt:lpstr>Jumping Monster</vt:lpstr>
      <vt:lpstr>Outline</vt:lpstr>
      <vt:lpstr>Computers are Complex</vt:lpstr>
      <vt:lpstr>Audience Responses</vt:lpstr>
      <vt:lpstr>Five Components of a Computer</vt:lpstr>
      <vt:lpstr>Input</vt:lpstr>
      <vt:lpstr>Output</vt:lpstr>
      <vt:lpstr>Memory</vt:lpstr>
      <vt:lpstr>Central Processing Unit (CPU)</vt:lpstr>
      <vt:lpstr>Computer Internals:  Physical View</vt:lpstr>
      <vt:lpstr>The Operating System</vt:lpstr>
      <vt:lpstr>Outline</vt:lpstr>
      <vt:lpstr>What Does an Instruction Look Like?</vt:lpstr>
      <vt:lpstr>Limited Instructions</vt:lpstr>
      <vt:lpstr>Types of Instructions</vt:lpstr>
      <vt:lpstr>How Can We Get Away With This?</vt:lpstr>
      <vt:lpstr>Memory</vt:lpstr>
      <vt:lpstr>Where are the Instructions?</vt:lpstr>
      <vt:lpstr>Generating Instructions</vt:lpstr>
      <vt:lpstr>Outline</vt:lpstr>
      <vt:lpstr>Instruction Execution</vt:lpstr>
      <vt:lpstr>Fetch-Execute Cycle</vt:lpstr>
      <vt:lpstr>Arithmetic and Logic Unit (ALU)</vt:lpstr>
      <vt:lpstr>Computer Components Revisited</vt:lpstr>
      <vt:lpstr>Clock Rate</vt:lpstr>
      <vt:lpstr>Example:  Running a Processing Program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Computers CSE 120 Spring 2017</dc:title>
  <dc:creator>Justin Hsia</dc:creator>
  <cp:lastModifiedBy>Justin Hsia</cp:lastModifiedBy>
  <cp:revision>68</cp:revision>
  <cp:lastPrinted>2017-04-24T21:53:44Z</cp:lastPrinted>
  <dcterms:created xsi:type="dcterms:W3CDTF">2017-04-22T21:30:34Z</dcterms:created>
  <dcterms:modified xsi:type="dcterms:W3CDTF">2017-04-24T21:53:58Z</dcterms:modified>
</cp:coreProperties>
</file>