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4.xml" ContentType="application/vnd.openxmlformats-officedocument.presentationml.notesSlide+xml"/>
  <Override PartName="/ppt/ink/ink8.xml" ContentType="application/inkml+xml"/>
  <Override PartName="/ppt/notesSlides/notesSlide5.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6.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5"/>
  </p:notesMasterIdLst>
  <p:sldIdLst>
    <p:sldId id="257" r:id="rId2"/>
    <p:sldId id="258" r:id="rId3"/>
    <p:sldId id="259" r:id="rId4"/>
    <p:sldId id="260" r:id="rId5"/>
    <p:sldId id="261" r:id="rId6"/>
    <p:sldId id="264" r:id="rId7"/>
    <p:sldId id="265" r:id="rId8"/>
    <p:sldId id="266" r:id="rId9"/>
    <p:sldId id="267" r:id="rId10"/>
    <p:sldId id="289" r:id="rId11"/>
    <p:sldId id="268" r:id="rId12"/>
    <p:sldId id="269" r:id="rId13"/>
    <p:sldId id="270" r:id="rId14"/>
    <p:sldId id="271" r:id="rId15"/>
    <p:sldId id="263" r:id="rId16"/>
    <p:sldId id="272" r:id="rId17"/>
    <p:sldId id="273" r:id="rId18"/>
    <p:sldId id="274" r:id="rId19"/>
    <p:sldId id="262" r:id="rId20"/>
    <p:sldId id="275" r:id="rId21"/>
    <p:sldId id="283" r:id="rId22"/>
    <p:sldId id="287" r:id="rId23"/>
    <p:sldId id="286" r:id="rId24"/>
    <p:sldId id="288" r:id="rId25"/>
    <p:sldId id="276" r:id="rId26"/>
    <p:sldId id="277" r:id="rId27"/>
    <p:sldId id="278" r:id="rId28"/>
    <p:sldId id="280" r:id="rId29"/>
    <p:sldId id="281" r:id="rId30"/>
    <p:sldId id="284" r:id="rId31"/>
    <p:sldId id="285" r:id="rId32"/>
    <p:sldId id="279" r:id="rId33"/>
    <p:sldId id="28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A85"/>
    <a:srgbClr val="669900"/>
    <a:srgbClr val="E26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89804" autoAdjust="0"/>
  </p:normalViewPr>
  <p:slideViewPr>
    <p:cSldViewPr snapToGrid="0">
      <p:cViewPr varScale="1">
        <p:scale>
          <a:sx n="83" d="100"/>
          <a:sy n="83" d="100"/>
        </p:scale>
        <p:origin x="825" y="3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19:34:27.397"/>
    </inkml:context>
    <inkml:brush xml:id="br0">
      <inkml:brushProperty name="width" value="0.05292" units="cm"/>
      <inkml:brushProperty name="height" value="0.05292" units="cm"/>
      <inkml:brushProperty name="color" value="#FF0000"/>
    </inkml:brush>
  </inkml:definitions>
  <inkml:trace contextRef="#ctx0" brushRef="#br0">10119 14454 56 0,'0'3'24'0,"0"2"-12"0,3-2 3 16,-3-3 15-16,0 0 8 15,0 0 6-15,-6 2-8 16,0-2-2-16,0 0-13 16,-3 0-3-16,0 0-10 15,1 0-5-15,-1 0 0 0,0 0-2 16,3 0-1-16,0 0 1 15,3 0-1-15,3 0 2 16,18 3 1-16,11 5 3 16,22-8 1-16,20 0 1 0,28 0 2 15,26 0-3-15,21 8 1 16,14 0-7-16,10 8-1 16,-3-3 4-16,-7 0 5 15,-11-5-1-15,-6-5 1 16,-18-1 1-16,-9 1 4 15,-18 0-6-15,-8-11 0 16,-16 3-13-16,-11-9-4 16,2-2-117-1</inkml:trace>
  <inkml:trace contextRef="#ctx0" brushRef="#br0" timeOffset="2086.306">12870 14444 100 0,'0'-3'38'0,"0"3"-20"0,3-3-8 0,-3 3 12 16,2 0-6-16,4-2 1 15,6-1 1-15,3 0 3 16,3-2-11-16,12 0 1 0,6-3 0 16,8 3 0-16,16-1 1 15,5 1 0-15,13 2 0 16,14-2 0-16,18 2 2 16,12 1-1-16,9-1 2 15,15 3-6-15,6 0-3 16,17 3 1-16,-2-1 0 15,0-2-3-15,-1 6-1 0,-5-1 3 16,-6-2 1-16,-12 2 1 16,-12 0 0-16,-9-5 2 15,-18 0 4-15,-9 0-6 16,-11 0 0-16,-16-2-2 16,-5 2 1-16,-10 0-4 15,-8-3 0-15,-12 0-47 16,-22 3-120-1</inkml:trace>
  <inkml:trace contextRef="#ctx0" brushRef="#br0" timeOffset="3045.4006">17698 14547 220 0,'-3'-27'85'0,"6"25"-46"0,5 2-46 16,1-8 14-16,3 0 1 15,18 3 5-15,9-3-2 16,20-3 1-16,16-2-7 16,32 0 1-16,21-1 4 0,30 6-2 0,14 3 1 15,19 5-3 1,2 3 1-16,4 5-2 15,-7 0 2-15,-14 0 2 0,-4-1 5 16,-20 7 1-16,-15-4 0 16,-21-2-5-16,-12 0-4 15,-11-3-3-15,-10 1 0 16,-15-1-4-16,-5 3 0 16,-12-3-54-16,-4-7-25 15</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2:24.703"/>
    </inkml:context>
    <inkml:brush xml:id="br0">
      <inkml:brushProperty name="width" value="0.05292" units="cm"/>
      <inkml:brushProperty name="height" value="0.05292" units="cm"/>
      <inkml:brushProperty name="color" value="#FF0000"/>
    </inkml:brush>
  </inkml:definitions>
  <inkml:trace contextRef="#ctx0" brushRef="#br0">3208 16169 164 0,'-3'-11'63'0,"3"11"-34"0,0-5-14 0,0 5 18 16,0-3-10-16,3-2-3 16,0 5-9-16,0-3-5 0,5 3-3 15,7 0-3-15,3 0 3 0,3 3-2 16,3 2-1-16,0 0 1 16,5-2-1-16,1 5 0 15,0-5 0-15,0 2-3 16,3-2 2-16,2 2 1 15,4 0 2-15,-6 1-1 16,11-1-1-16,-2 0 1 16,0-5 1-16,2 5 1 15,4-5 1-15,0 0-2 16,5 0-2-16,-2 0 3 16,8 3 0-16,1-3-4 15,5 0 1-15,-2 0-2 16,2 0 0-16,1 0 2 15,5 0 0-15,1 3 0 0,-1-3 2 16,3 0-3-16,4-3 0 16,-4 3 3-16,7 3 1 15,-1-1-4-15,-3-2 1 16,1 0 0-16,-1 6 0 16,4-1 0-16,5-2 0 15,-3 2 2-15,7-5 1 16,-7 0-1-16,0 0 1 15,7 0-2-15,-1 0 2 16,0-5 0-16,0 2 3 0,-2 0-5 16,8 3-1-16,0-2 0 15,-3-4 2-15,-2 1-1 16,-7 2 2-16,3 3-2 16,-2 3-1-16,2-3 1 15,-8 0-1-15,17 0 0 16,-3 0 0-16,3 5 2 15,-2-5 1-15,-1 0-4 16,0 0 1-16,0 0 0 16,4 0 2-16,2 0-1 15,-6-2 2-15,-3-1 0 16,-5 0 1-16,5 6-2 16,-3 0 1-16,4-6-2 15,-1 0-1-15,-3-2 3 16,7 5 0-16,2 0-4 15,0 0 1-15,-3-5 2 0,1 2 1 16,-1 3-1-16,-6 0-2 16,6-2 1-16,-2-1 1 15,-1 0-1-15,3 6 2 16,-2 0-2-16,-1-6-1 16,0 0 1-16,-2 3 1 15,8 3 1-15,-3 0 3 16,0-3-5-16,7-3-3 15,-4 3 1-15,3 0 0 16,0 0 1-16,3-3 2 16,1 1-1-16,2 2 2 0,-6 0 0 15,9-3 1-15,-6 0-2 16,7 3 1-16,-10 0-2 16,6 0-1-16,-6-2 3 15,0-1 0-15,7 6-6 16,-4-3 0-16,0-3 1 15,-3 0 3-15,6 3 0 16,-5 0-1-16,-1-2 3 16,0-4 0-16,3 1 1 15,1 2 2-15,-4 3-1 16,3-2 0-16,0-6-3 16,3 8 1-16,-2-3 0 15,5 1 1-15,-3-6-5 16,-6 8 1-16,3-3 0 15,-2 0 2-15,2 1-1 0,-3-4 2 16,0 4 0-16,0-1 1 16,4 0-2-16,-4-2 1 15,-3 5-2-15,6-2 2 16,-2-1-4-16,2 3 0 16,0-3 3-16,-3 1 3 15,6 2 2-15,-2 0 3 16,-4 0-5-16,0 0-3 15,0 0-1-15,-3 2 1 16,4-2-1-16,-7 0-1 16,3-2 1-16,0-1 1 0,-8-2-1 15,-10 5 2-15,1-6-2 16,-10 1 2-16,-8 0-31 16,-10-8-13-16,-2-3-103 15</inkml:trace>
  <inkml:trace contextRef="#ctx0" brushRef="#br0" timeOffset="11275.7343">8068 16886 180 0,'6'-14'68'0,"-3"9"-36"0,0-5-11 0,-3 10 22 16,0 0 1-16,-3-3 3 0,0 0-11 15,-3 3-4 1,-3 0-18-16,-5 6-7 0,-1-1-2 0,-3 8-6 16,0 0 1-16,6 11-5 15,0-8 1-15,9-3-3 16,6 6 2-16,9 5 3 15,3-3 1-15,0 0 1 16,0 5 0-16,0-7 0 16,-4 2 0-16,-5-2 2 15,-3 2 3-15,-6 3-7 16,-6-16 0-16,-8-3-29 16,-1 0-11-16,-3-10-8 15,0 5 0-15,-3-5-1 16,9 5 2-16,6-8-28 15</inkml:trace>
  <inkml:trace contextRef="#ctx0" brushRef="#br0" timeOffset="11635.2245">8202 17013 208 0,'3'5'77'0,"3"0"-42"0,0 6-39 0,3-6 15 15,0 0-4-15,6 1 3 16,0-4-1-16,3-2 0 16,0 0-5-16,-1 0-3 0,-2-5 2 0,0-3 0 15,-3 0 1-15,-6 0-2 16,-3-2 1-16,-6 4 2 16,-3-2 4-16,-6 3 2 15,-12 5 3-15,1 3-3 16,-4 5 1-16,0 8-9 15,3 2-2-15,3 1-3 16,6 5-2-16,6-1 3 16,6-4 0-16,6 7-2 15,9-7 2-15,12 2-1 16,6-8-2-16,3-2-15 16,2-6-7-16,7-10-34 15,-3-8-11-15,-1-6-18 16</inkml:trace>
  <inkml:trace contextRef="#ctx0" brushRef="#br0" timeOffset="11849.4885">8577 16999 244 0,'-32'-2'93'0,"23"4"-50"0,-6-2-46 0,6 6 16 16,0-1-5-16,-6 6 0 15,0 2 0-15,3 5 0 16,3 1-4-16,3 7-3 0,9 9 0 15,9-3-1-15,0-3 0 16,6-6 0-16,6-4 0 16,3-6-25-16,-1-2-8 15,1-9-34-15,-3-2-12 0,6-2-3 16</inkml:trace>
  <inkml:trace contextRef="#ctx0" brushRef="#br0" timeOffset="12148.8027">8643 17084 176 0,'-9'5'68'0,"9"3"-36"0,3 6-31 16,0-6 14-16,0 2-4 15,3 11 1-15,0 3-6 16,6-3-2-16,0-7-2 16,8-1-2-16,-5-5 1 0,3-6-1 15,0-12 2-15,-3-3-8 16,-3-1-1-16,0-2 4 15,-3 1 3-15,-3 1 7 16,0 1 4-16,-4 8 5 16,1-3 4-16,-3 8-12 0,3 8-7 15,0 5 1-15,3 6 0 16,0 4 0-16,3-1-2 16,0-4-4-16,0 1-2 15,0-6-48-15,9-11-70 31</inkml:trace>
  <inkml:trace contextRef="#ctx0" brushRef="#br0" timeOffset="12477.7395">8976 17039 184 0,'-3'0'71'0,"6"5"-38"0,0 3-39 15,0-2 14 1,0 2 2-16,-3 5 3 0,0 0 0 15,0 0 0-15,0-2-7 16,0 5-4-16,0-3 1 0,0-2-2 16,0-3 2-1,0-3 0-15,0 3 1 16,0-16 6 0,3 3 4-16,0-9-7 15,0 1-4-15,3 0 6 16,0 0 4-16,3-1-9 15,0 1-1-15,3 0-3 16,0 5 2-16,0-3-17 16,-1 9-4-16,-2-1-15 0,0 0-7 15,0 3-28 1,0 0-42-16,3 3 33 16</inkml:trace>
  <inkml:trace contextRef="#ctx0" brushRef="#br0" timeOffset="12627.0054">9241 17037 188 0,'-9'2'71'0,"12"9"-38"0,-3 2-39 0,0-5 12 16,0 3-9-16,0 2 2 0,0 0-21 16,0 3-8-16,0-3-42 15,0 0-19-15</inkml:trace>
  <inkml:trace contextRef="#ctx0" brushRef="#br0" timeOffset="12766.1421">9188 16986 132 0,'-18'-2'52'0,"33"-4"-28"0,-7-12-85 16,-2 10-17-16</inkml:trace>
  <inkml:trace contextRef="#ctx0" brushRef="#br0" timeOffset="12973.7189">9393 16653 184 0,'12'-8'71'0,"-9"8"-38"0,-3 3-28 0,0 2 19 15,0 3-6-15,3 10 1 16,0 14-6-16,-3 2 0 15,0 4-8-15,0 9-1 0,0-2 2 16,0 5-5-16,0-7-1 16,-3-1-5-16,3 6 1 15,-3-9-33-15,0-7-13 16,9-11-46-16</inkml:trace>
  <inkml:trace contextRef="#ctx0" brushRef="#br0" timeOffset="13182.9631">9313 16955 268 0,'-9'-6'101'0,"9"6"-54"0,3 0-57 16,0-2 16-16,3-4-6 15,-4 6 2-15,4-2-1 16,6 4-1-16,3-2 1 15,6 6-15-15,-3-4-5 0,0-2-37 16,-3 3-13-16,0-3-20 16</inkml:trace>
  <inkml:trace contextRef="#ctx0" brushRef="#br0" timeOffset="13348.8555">9512 16968 184 0,'3'16'68'0,"0"-14"-36"0,3 9-33 0,0-3 12 16,0 0-5-16,3 5 1 15,0 0-2-15,0 6 0 16,0-6-3-16,2 0-2 0,1 0 3 16,3-2-2-16,0-3-1 15,0-3-43-15,-3-5-19 16,3-2-15 0</inkml:trace>
  <inkml:trace contextRef="#ctx0" brushRef="#br0" timeOffset="13530.2514">9783 16978 224 0,'-12'8'85'0,"6"3"-46"0,-6 5-46 16,6-3 16-16,-3 11 7 15,-6 8 9-15,-11 7-3 16,2 1-1-16,0 0-12 16,0 5-5-16,3-6-1 0,3-4-9 15,6-9-3-15,4 1-33 16,2-9-12-16,3-5-55 15</inkml:trace>
  <inkml:trace contextRef="#ctx0" brushRef="#br0" timeOffset="13798.307">10131 16642 180 0,'-9'11'68'0,"6"7"-36"0,-18 22-31 0,6-11 14 16,-5 16 12-16,-7 8 7 0,-3 5-9 15,3-5-4 1,3 3-12-16,7-3-8 0,2-6-2 0,0-10-54 15,12-10-23 1,-3-3-21-16</inkml:trace>
  <inkml:trace contextRef="#ctx0" brushRef="#br0" timeOffset="14802.6163">10238 17005 192 0,'-3'-6'71'0,"6"6"-38"0,0 0-43 0,0 8 9 16,3 3 2-16,3 8 4 16,0 10 4-16,-3 16 2 15,0 0-5-15,-3 2 0 0,0-2 1 16,-3 0 5-16,0-8 5 15,-3-8-11-15,3-5-4 0,3-8 5 16,0-11 5-16,0-5-2 16,0-13 2-16,0-13-7 15,-3-9-3-15,0-7-4 16,0 0 1-16,0 2-1 16,0 3-2-16,3 5 3 15,3 6 0-15,0 4 1 16,0-1 0-16,6 7-3 15,2 3 0-15,4 2-1 16,3 6 0-16,-3 7 5 16,0 9 1-16,-6 5 4 15,-6 5 3-15,-6 5 2 16,-6 1 3-16,-3 5-3 0,-3-9-1 16,-3-7-6-16,0-2-1 15,-3-4-6-15,-3-7 0 16,1 2-19-16,2-13-8 15,3-5-33-15,3-3-12 16,9 0-18 0</inkml:trace>
  <inkml:trace contextRef="#ctx0" brushRef="#br0" timeOffset="15103.8271">10473 16986 168 0,'6'0'66'0,"0"6"-36"0,3 1-26 0,-3-1 15 0,3 2 6 16,0 5 5-16,-3 8-10 16,0-2-2-16,-3 4-10 15,-6-1-1-15,0-4 3 0,0-2-4 16,0 3 2 0,3-19 8-1,0-8 0-15,3-6-8 16,3-4-2-16,3-3-4 15,3 0 1-15,-3 2-4 16,3 6-2-16,0 2-9 16,-1 3-3-16,1 3-27 15,0 0-13-15,0 2-24 16,0 3-39 0,-3 0 34-16</inkml:trace>
  <inkml:trace contextRef="#ctx0" brushRef="#br0" timeOffset="15239.4242">10741 17023 184 0,'3'8'68'0,"9"0"-36"0,-3 5-31 0,-3-7 16 16,0 7-11-16,-3 0-1 16,0 6-1-16,0-1 0 15,0 6-2-15,0-5-2 0,-3-1 1 16,0-5-26-16,0-2-8 16</inkml:trace>
  <inkml:trace contextRef="#ctx0" brushRef="#br0" timeOffset="15374.6462">10774 16886 232 0,'-3'-6'88'0,"-6"6"-48"0,18-5-82 16,-9 5-3-16,3 0-44 15,3 0-15-15</inkml:trace>
  <inkml:trace contextRef="#ctx0" brushRef="#br0" timeOffset="15630.6534">10905 17023 140 0,'12'29'52'0,"-3"-10"-28"0,6 7-8 0,-9-12 16 16,0-4 0-1,3 6 1-15,-1-3-10 0,1-2-1 16,-3-3 7-1,6-8-17-15,0-5 4 0,0-9 0 16,-3-4-6-16,0-6-1 16,-3 0-7-16,0 3-2 15,-3-3-9-15,0 6-4 16,0-4-13-16,0 9-6 16,3 0-36-16,0 5-14 15,3 8-6 1</inkml:trace>
  <inkml:trace contextRef="#ctx0" brushRef="#br0" timeOffset="15964.3832">11223 16994 200 0,'-23'3'74'0,"5"5"-40"0,3 8-42 16,9-6 12-16,-3 6-6 15,0 3 0-15,3 4 2 16,0-1 0-16,6 4 0 15,0-7 0-15,6-6 0 0,0-5 0 16,12-16 0-16,0 3-7 16,0-9-3-16,-3 1 3 15,-1 0 2-15,-2-6 9 16,-6-2 7-16,0 8 10 16,-3 0 5-16,-3 2-6 15,0 3 1-15,0 6-10 0,0 2-2 16,0 7-5-16,0 7-3 15,3-1 0-15,0 8 1 16,3-2-3-16,3 7-2 16,0-2-31-16,6-8-13 15,3-3-53 1</inkml:trace>
  <inkml:trace contextRef="#ctx0" brushRef="#br0" timeOffset="16171.4406">11536 16968 212 0,'-18'-13'82'0,"6"10"-44"0,0 3-42 0,3 0 13 0,-2 8-5 15,-4 0 2-15,3 2-1 16,0 6 2-16,3 3-4 16,6 2-2-16,3-3 2 0,6 6-2 15,6 3 2-15,3-6-2 16,3 3-1-16,2-8-28 15,-2-1-11-15,0-12-56 16</inkml:trace>
  <inkml:trace contextRef="#ctx0" brushRef="#br0" timeOffset="16364.9986">11610 16952 244 0,'-6'-3'90'0,"9"3"-48"0,0 0-51 15,0 6 12-15,6-1-2 0,0 8 1 16,0 6 2-16,0 2 2 16,0 0-3-16,3-3-2 0,-3 6 0 15,3-8-8-15,0-3 0 16,0-2-39-16,5-6-17 16,1-7-27-1</inkml:trace>
  <inkml:trace contextRef="#ctx0" brushRef="#br0" timeOffset="16531.346">11890 16928 256 0,'-18'13'96'0,"12"1"-52"0,-8 12-43 0,5-8 19 0,-6 9 2 16,-6 18 6-16,0 3-9 16,3-3-3-16,3 0-9 15,-3-1-7-15,10-4-3 0,5-5-60 16,6-6-25-16,5-16-33 15</inkml:trace>
  <inkml:trace contextRef="#ctx0" brushRef="#br0" timeOffset="16864.5367">12417 16968 224 0,'0'13'85'0,"-3"-8"-46"0,6 16-48 0,-3-7 12 16,0 2-4-16,0-1 0 0,0 9 3 15,0-5 1-15,-3-3-1 16,3-3-32-16,0 0-13 16,3 0-44-16</inkml:trace>
  <inkml:trace contextRef="#ctx0" brushRef="#br0" timeOffset="17025.0994">12444 16764 256 0,'-6'-19'96'0,"6"19"-52"0,0 19-67 15,3-14 8-15,0 1-29 16,0 2-10-16,3-1-31 0,3 12-13 15</inkml:trace>
  <inkml:trace contextRef="#ctx0" brushRef="#br0" timeOffset="17326.261">12697 16888 240 0,'-18'0'90'0,"9"0"-48"0,-3 8-51 0,6-2 14 15,0-1-3-15,-3 3 1 16,3 2-4-16,0 4 1 16,3-4 0-16,1 1-3 0,4 2 2 15,4 0 1-15,0 0 0 0,3 6 4 16,-3-6 5-16,-3 0-1 16,-3 1 1-16,-3-6 3 15,-3 2 5-15,0-2-7 16,-3-3-1-16,-2 1-5 15,-1-4-3-15,-3-2-18 16,9 0-9-16,-3 0-48 16,9-2-20-16,12-4 3 15</inkml:trace>
  <inkml:trace contextRef="#ctx0" brushRef="#br0" timeOffset="17567.053">12804 16915 304 0,'-18'0'112'0,"15"0"-60"0,0 13-69 0,0-8 14 16,0 3-2-16,0 6 2 15,3-4 0-15,0 3 2 16,3 6 1-16,0-3-3 0,0 8 2 16,0-9 1-16,-3 4 0 15,0-1 4-15,-3-4 5 16,0-6-5-16,-3 2 0 15,0-7-18-15,0-3-5 16,0 0-40-16,0-8-14 16,4-3-26-1</inkml:trace>
  <inkml:trace contextRef="#ctx0" brushRef="#br0" timeOffset="17913.7879">12947 16933 264 0,'-9'14'99'0,"12"-6"-54"0,-3 10-57 16,0-5 15-16,0 8-5 15,3-2 3-15,0 5 0 16,0-8-1-16,3 2 1 16,0-5-10-16,0-2-4 0,6-8-11 15,3-6-5-15,-1-8 13 16,-2-2 9-16,0 0 0 15,-3-6 3-15,0 1 8 0,0-6 5 16,-3 0 7 0,0 6 4-16,0 5-6 0,0 18 8 15,0 3-1 1,0 5-7-16,0 3-4 16,0 0-5-16,3 5-4 15,0-3-14-15,-1 1-4 16,1-6-81-1,3-2-51-15,0-9 61 16</inkml:trace>
  <inkml:trace contextRef="#ctx0" brushRef="#br0" timeOffset="18241.0484">13364 16986 252 0,'0'0'93'0,"6"8"-50"0,3-3-50 0,-4 3 14 0,1-2-7 15,0-6 0-15,3 5 6 16,-3-5 6-16,6 0-6 16,6-5-3-16,-3 2-2 0,-3-8-4 15,0-4 2-15,-3-1-1 16,-6 0-2-16,-12 0 0 16,-3 0 3-16,-3 3 0 15,-3 2 3-15,-3 3 1 16,0 8 3-16,-5 8-3 15,2 3 0-15,3 5-1 16,3 2-2-16,6 1 7 16,0 2 5-16,9 3-4 0,9-3 0 15,6 5-6-15,3-7-2 16,0 2-24-16,3-8-10 16,9 3-83-1</inkml:trace>
  <inkml:trace contextRef="#ctx0" brushRef="#br0" timeOffset="18466.4053">13774 17092 272 0,'-6'5'101'0,"6"1"-54"0,-3 2-53 0,3-8 17 0,0 8-9 15,-5-6-2-15,5-2 1 16,-3 0-1-16,3 0 0 16,-3 0-29-16,6-2-10 0,0-6-43 15,-3-6-44 1,3 1 39-16</inkml:trace>
  <inkml:trace contextRef="#ctx0" brushRef="#br0" timeOffset="18680.3912">13798 16531 260 0,'3'-16'96'0,"0"19"-52"0,0-6-49 16,-3 3 17-16,0 6 6 0,-3 2 8 16,0 7-2-16,-3 15 0 15,-6 14-13-15,-3 7-4 0,1-4-3 16,2-4-2-16,0-4-2 15,3-7-41-15,18-5-121 32</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3:10.150"/>
    </inkml:context>
    <inkml:brush xml:id="br0">
      <inkml:brushProperty name="width" value="0.05292" units="cm"/>
      <inkml:brushProperty name="height" value="0.05292" units="cm"/>
      <inkml:brushProperty name="color" value="#FF0000"/>
    </inkml:brush>
  </inkml:definitions>
  <inkml:trace contextRef="#ctx0" brushRef="#br0">11983 2217 16 0,'-15'0'8'0,"12"8"-4"0,-6-8-12 0,6 0-1 15</inkml:trace>
  <inkml:trace contextRef="#ctx0" brushRef="#br0" timeOffset="510.3709">11840 2207 156 0,'0'-3'57'0,"0"3"-30"0,3 0-14 0,-3 0 17 16,0 0-2-16,0 0 12 16,3 13-14-16,-3 8-13 15,0 3-4-15,3 3 1 0,-3-1-6 16,3 1 0-16,0-9-2 15,0 3-2-15,8-10 3 16,7-3 0 0,-3-6-1-1,0-4-2-15,-3-4 1 16,0-1-1-16,-3 1 0 16,0-2 2-16,-3 3-3 15,0 5 0-15,0 3-4 16,0 7 1-16,-1-2 2 0,4 3 1 15,0 2 1-15,0 0 0 16,3-5 2-16,0-3 3 16,3-2 2-16,3-3 1 15,-3 0 4-15,-3-3 3 16,0-2-2-16,-4-3 2 16,-2 0-2-16,0-2 0 15,-3-4-7-15,-6 1-2 16,0-11-9-16,0-2-4 15,0 2-13-15,-6 6-6 16,1 2-14-16,2 5-4 16,3 1-15-16,6 2-6 15,0 2-19 1</inkml:trace>
  <inkml:trace contextRef="#ctx0" brushRef="#br0" timeOffset="675.1359">12209 2193 176 0,'6'3'66'0,"-3"5"-36"0,3 5-20 16,-3-5 17-16,3 11-7 16,0-1 1-16,-4 3-10 15,1 1-2-15,0 1-5 16,0-1-1-16,-3-4 1 0,0 1-29 16,0-6-12-16,0-11-62 15</inkml:trace>
  <inkml:trace contextRef="#ctx0" brushRef="#br0" timeOffset="827.3121">12224 2035 292 0,'-9'-19'110'0,"9"16"-60"0,3-2-80 0,-3 5 6 15,6 0-19-15,0-8-3 16,3 3-50-16,2-8-23 15</inkml:trace>
  <inkml:trace contextRef="#ctx0" brushRef="#br0" timeOffset="1005.849">12426 1871 208 0,'0'0'77'0,"0"2"-42"0,3 9-30 0,0-3 17 0,0 5-1 16,0 19 2-16,-3 13-4 15,0 0 1-15,0 8-11 16,0 0-1-16,-3-1 2 0,0-4-6 15,3-8 0-15,0-8-15 16,0-6-6-16,0-7-46 16,0-9-19-16,-3-10-20 15</inkml:trace>
  <inkml:trace contextRef="#ctx0" brushRef="#br0" timeOffset="1156.6038">12325 2154 280 0,'-18'5'107'0,"18"-10"-58"0,3 10-57 16,15-10 11-16,0 2-3 16,0 0-2-16,2 1 1 15,1-6 1-15,-3 5-25 0,0 1-8 16,0-9-78 0</inkml:trace>
  <inkml:trace contextRef="#ctx0" brushRef="#br0" timeOffset="1486.7237">12545 1931 220 0,'-18'6'82'0,"18"7"-44"0,0 19-40 0,9-6 14 16,-3 9 3-16,-9 4 2 16,0 12 5-16,0-4 3 15,0-2-13-15,3-8-5 0,-3-5-2 0,0-8-1 16,3-6 0-16,0-4-5 15,0-7 1-15,0-7-13 16,9-2-7-16,0-17 2 16,9-2 2-16,0-5 5 15,3 10 2-15,-3 5 6 16,-1 11 3-16,1 11 23 16,-3 5 12-16,0 2-5 15,-3 6 0-15,-3 0-15 16,0-3-6-16,-3-3-17 15,0-4-5-15,0-6-91 16,6-11-73-16</inkml:trace>
  <inkml:trace contextRef="#ctx0" brushRef="#br0" timeOffset="2477.6575">13256 2178 228 0,'-2'2'85'0,"2"-7"-46"0,0 10-28 0,-3 0 21 16,3-5-11-16,0 0-1 0,3-5-10 15,-1 0-4-15,7 2-3 16,0-7-3-16,3 2 3 0,0 0-4 16,0-3 0-16,0 3 1 15,0 6 0-15,-3 2-5 16,0 8 1-16,-3 5 2 16,0 0 3-16,-3 13 2 15,-3 6 3-15,-3-5 6 16,-3 2 4-16,0-5-4 15,0-3 1-15,3-5-8 16,0-3-1-16,0-5-4 16,0-3-1-16,3-8-4 15,3 1 1-15,0-11-3 0,3-9 0 16,3-1-7-16,3-1-2 16,0-3 2-16,8 6 3 15,4 0 7-15,-3 8 2 16,0-6 2-16,-3 9 0 15,-3 7 0-15,-1-2 2 16,-2 5 1-16,0 5 3 16,-3 3 8-16,-3 5 3 15,0 6-4-15,-3 12 0 16,0-4-2-16,3-1 1 16,0-4-6-16,3 1-4 15,3-7-4-15,0-3-1 16,0-2-31-16,3-6-15 0,5-5-50 15,7-5-57 1,-3-8 47-16</inkml:trace>
  <inkml:trace contextRef="#ctx0" brushRef="#br0" timeOffset="3063.6549">14027 1868 248 0,'-6'0'93'0,"6"5"-50"0,3 6-50 0,0 2 14 15,0 3 8-15,0 24 10 16,0 5-2-16,-3 0 1 16,0 10-13-16,0-2 4 0,0-5 3 15,-3-3-8-15,3-6-3 0,0-12-2 16,0-3-1-16,0-8-2 15,0-6 1-15,0-2-9 16,0-8-3-16,0-8 0 16,0-2 0-16,3-17-1 15,3 6 1-15,0-6 0 16,3 9 1-16,3-3 2 16,3 8 4-16,6 7-1 15,3-2-1-15,-1 16 9 16,-2 5 4-16,0 3 2 15,-3 3 1-15,-6-1 2 16,-3 1 4-16,-9-1-1 16,-3 4 1-16,-12-9-7 15,-3 0-2-15,-3-5-21 16,-3-3-9-16,1-5-31 0,2 0-12 16,3-5-20-16,3-3-7 15,6 0-4 1</inkml:trace>
  <inkml:trace contextRef="#ctx0" brushRef="#br0" timeOffset="3257.9317">14334 2172 272 0,'0'8'104'0,"0"5"-56"0,3 24-49 0,-3-29 20 16,0 11 2-16,-3-1 5 15,0 1-17-15,3 2-4 16,-3-8-4-16,3 1-26 0,0-9-10 0,0 3-68 16,0-8-59-1,-3-13 58-15</inkml:trace>
  <inkml:trace contextRef="#ctx0" brushRef="#br0" timeOffset="3379.7634">14289 2111 192 0,'-3'-5'71'0,"9"-3"-38"0,3-16-100 16,-3 14-15-16,3-11 18 15,0-1 13-15</inkml:trace>
  <inkml:trace contextRef="#ctx0" brushRef="#br0" timeOffset="3560.9468">14498 1839 296 0,'-3'21'112'0,"6"-8"-60"0,0 19-58 0,0-13 19 16,-3 15 7-16,0 8 7 16,0 6-11-16,0-3-4 15,0 2-8-15,0-2-3 0,0 0 0 16,0-13-32-16,0-3-12 16,0-5-44-16,0-11-20 15,0-5 2 1</inkml:trace>
  <inkml:trace contextRef="#ctx0" brushRef="#br0" timeOffset="3753.9276">14411 2172 348 0,'-23'0'132'0,"23"-8"-72"0,3 8-70 16,5 0 20-16,1-2-2 15,3-1 7-15,3-2-7 16,6-3-2-16,3 2-4 15,3 1-10-15,8 3-3 0,-2-6-32 16,0 2-11-16,-6 1-22 16,-1 2-5-16,-2 3-24 15</inkml:trace>
  <inkml:trace contextRef="#ctx0" brushRef="#br0" timeOffset="3984.1038">14769 2106 280 0,'-12'3'107'0,"6"2"-58"0,-6 8-40 16,6-7 25-16,0 1-15 0,0 1-3 15,0 6-12-15,0-1-2 16,6 3-2-16,3-3-3 0,3 13 2 16,3-4 5-16,0-4 2 15,0 1 9-15,-6-3 4 16,-3-3 0-16,-3 0-2 16,-3-2-7-16,-3-6-2 15,-3-2-17-15,-6-3-9 16,-3 0-29-16,3-3-10 15,4 0-41-15,19-7-65 16</inkml:trace>
  <inkml:trace contextRef="#ctx0" brushRef="#br0" timeOffset="4130.141">14932 2342 368 0,'-9'21'140'0,"9"3"-76"0,0 2-72 15,-3-7 21-15,-3 7-11 16,-2 0-2-16,-10-7-43 16,0-3-19-16,-6-6-86 15,3-2-35-15</inkml:trace>
  <inkml:trace contextRef="#ctx0" brushRef="#br0" timeOffset="4597.801">15474 2109 124 0,'-6'0'46'0,"9"2"-24"0,3-7-79 16,0 5-14-16</inkml:trace>
  <inkml:trace contextRef="#ctx0" brushRef="#br0" timeOffset="4817.9977">15554 2088 144 0,'12'-6'55'0,"-9"6"-30"0,0-2-5 0,-3-4 21 16,0 1-7-16,-6-3 0 15,0-2-6-15,-6 2 0 16,1 0-16-16,-4 2 11 0,-3 4 6 15,-3 10-9-15,-3 8-1 16,3 2-11-16,0 6-5 16,4 2-5-16,5 3 1 15,3 8-4-15,6-5 1 0,6-3-5 16,6-5 1 0,9-5-27-16,2-6-9 0,16-5-27 15,0-8-7-15,3-16-16 16</inkml:trace>
  <inkml:trace contextRef="#ctx0" brushRef="#br0" timeOffset="5179.6823">15751 2119 276 0,'-42'-13'104'0,"36"8"-56"0,-12 5-45 16,9 5 21-16,-2-2-8 15,-7 2 3-15,3 6-8 16,-3 2-2-16,3 8-5 0,3 0-3 15,3 3 0-15,9 2-4 0,6-4 0 16,3-4-1-16,3-5 3 16,3-7-2-16,0-4-1 15,6-10-4-15,-7-5 0 16,4 0 2-16,-3 0 3 16,-9-8 6-16,-3 5 6 15,-3 2 4-15,-3 6 2 16,0 3-8-16,0 3-2 15,0 4-1-15,0 9 0 16,3 5-2-16,0 10-2 0,3-2-4 16,3 2 0-16,3-7 0 15,0-1-1-15,3-4-25 16,0-6-10-16,0-6-44 16,0-4-19-16,3-22 4 15</inkml:trace>
  <inkml:trace contextRef="#ctx0" brushRef="#br0" timeOffset="5478.4698">15825 2138 200 0,'0'8'77'0,"3"-3"-42"0,3 16-28 16,-3-8 18-16,0 1 4 16,-3 10 5-16,0-3-5 15,-3-8-3-15,0 0-14 16,3-5-5-16,0-3-1 0,0-10-1 15,6-13 0 1,3-4-8-16,3 1 0 16,3-3-1-16,0 9 2 15,0 9 5-15,5-2 3 16,4 16 6-16,-3 0 3 16,-3 16-8-16,-3 2-4 15,-3 1-2-15,0-9 1 16,0 1-23-16,-3-6-11 15,2-5-56-15,1-8-23 16,3-13 4 0</inkml:trace>
  <inkml:trace contextRef="#ctx0" brushRef="#br0" timeOffset="5855.475">16346 2056 212 0,'0'0'79'0,"0"5"-42"0,3 22-26 15,0-17 23-15,3 6 8 16,0 3 7-16,0 7-18 16,0 0-7-16,0 6-15 15,0-5-4-15,0-1 1 0,0-7-3 16,-3-6 0-16,0-5-1 15,0 0 1-15,-3-6 2 16,0-2 4-16,0-2-4 0,0-14-1 16,0-8-4-16,0 3-3 15,9-11-3-15,0 6 1 16,8 2 3-16,-2 0 1 16,3 6-2-16,0-1 2 15,3 11-6-15,0 3-3 16,-1 5-30-16,-2 5-13 15,3-2-24-15,-3 2-7 16,-6 0-15 0</inkml:trace>
  <inkml:trace contextRef="#ctx0" brushRef="#br0" timeOffset="6169.3426">16668 2146 224 0,'-3'2'85'0,"3"4"-46"0,3 4-30 0,0-2 19 15,3 0-5-15,2 3 0 0,1-6-3 16,0 3-1-16,3-5-10 15,0-3-3-15,0-3 0 0,0 3 3 16,0-8 5-16,-3 3-8 16,-3-8-3-16,-3 2-5 15,-3-2 1-15,-6 5-1 16,-3-11 0-16,-3 3-5 16,-6 11-3-16,-3 5 1 15,0 0 0-15,1 8 3 16,2 5 4-16,3 0 3 0,3 6 2 15,3 7 3-15,6 6 1 16,6-11-1-16,6 1 1 16,6-4-6-16,3-2-1 15,0-5-13-15,2-1-5 16,4-10-32-16,0 0-13 16,-3-21-53-1</inkml:trace>
  <inkml:trace contextRef="#ctx0" brushRef="#br0" timeOffset="6561.1327">16897 2138 208 0,'-3'-3'79'0,"-9"8"-42"0,18-5-41 0,-6 0 15 15,3 8 7-15,-6 3 6 16,6 15 3-16,-6 12 1 16,0 4-15-16,0 11 10 0,0 2 6 15,0-2-9-15,0-10-1 0,3-6-11 16,0-6-3-16,0-12-3 15,0-3 1-15,0-11-4 16,0-8 0 0,-3-20 1-16,0-4 0 15,0-13 0-15,0-5 0 16,3-7 0-16,3-1-3 16,6 8 0-16,6-6 2 15,3 9 0-15,-3 13 3 16,2 8 1-16,1 8 1 0,0 5 2 15,-3 10 3-15,0 6 5 16,-6 8-2-16,-3 0 1 16,-9 10-3-1,-3 1 1-15,0-3-6 0,-6-8-3 16,-6-1-28-16,3-1-10 16,-6-9-37-16,7 3-14 15</inkml:trace>
  <inkml:trace contextRef="#ctx0" brushRef="#br0" timeOffset="7130.013">17162 2106 324 0,'0'13'123'0,"6"1"-66"0,3 12-66 0,-3-13 20 0,-3 14 10 15,-3-1 8-15,0-5-3 16,0-2-1-16,0-6-14 15,0-2-4-15,0-3-1 0,-3-3-3 16,0-2-2-16,0-11-3 16,0-6 1-16,3-4-1 15,0-1-2-15,3 3-2 16,3-7 1-16,0 7 1 16,2 0 2-16,4 0-1 15,0 3-1-15,3 2-13 16,-3 9-6-16,0-6-17 15,0 5-5-15,6 3-5 0,0 0 1 16,2 0 20-16,1 5 10 16,-3 3 27-16,-3 3 14 15,0-3 12-15,0 2 6 16,-3 1-8-16,0-1-2 16,-1-2-17-16,4-5-6 15,0-6-4-15,0 1 0 16,0-4-4-16,0-1 0 15,0 1-1-15,-6-7 0 16,-6 0 0-16,-6-8-2 16,-3-3 3-16,-6 11 0 15,-3 5 1-15,0 8 0 0,-3 8-3 16,-6 2 2-16,-2 6 7 16,5 5 6-16,12-2 3 15,3 5 0-15,9 2-5 16,6 0-4-16,6-7-10 15,3-3-3-15,-1-6-34 16,10-2-13-16,6-8-58 16,3-13-54-1,-4-5 58-15</inkml:trace>
  <inkml:trace contextRef="#ctx0" brushRef="#br0" timeOffset="7385.7962">17730 2074 356 0,'-18'-18'132'0,"12"23"-72"0,-5-5-61 16,5 8 25-16,-3 3-5 0,0 2 1 16,0 0-14-16,0 3-5 15,3 0-1-15,6 0-3 0,3 5 1 16,6-3 0-16,0 9 0 16,3-3 2-16,-3-6 2 15,0-2 1-15,-7-3 1 16,-2-2 2-16,-2-3 1 15,-4-3-14-15,-3-5-8 16,0 0-30-16,0-24-73 16,3 3 4-1,6 0-9 1</inkml:trace>
  <inkml:trace contextRef="#ctx0" brushRef="#br0" timeOffset="7464.5112">17861 2151 272 0,'18'8'104'0,"-3"-3"-56"0,3 3-41 15,-9-2 23-15,0-4-10 16,3-2 1-16</inkml:trace>
  <inkml:trace contextRef="#ctx0" brushRef="#br0" timeOffset="7685.2421">17971 2175 524 0,'18'-3'12'0,"-3"-7"-4"0,0-1-5 16,-12 0-3-16,-6 4 5 16,-9-12 1-16,0 6-2 15,-3 5-3-15,-3 3-3 16,1 10 1-16,-1 3 3 15,3 5 1-15,-3 6 10 0,3-1 3 16,9-2-7-16,3 8-5 16,3 2-3-16,6-10-1 15,3 0-18-15,3-3-5 16,3-2-31-16,0-11-13 16,6-8-41-1,-1-5-50-15,7-1 53 16</inkml:trace>
  <inkml:trace contextRef="#ctx0" brushRef="#br0" timeOffset="8002.3524">18090 2138 280 0,'-3'0'104'0,"3"-3"-56"0,0 14-52 0,3-9 21 15,0 9 9-15,-3-3 8 16,0 3 0-16,0 2 0 16,0 0-13-16,3 3-3 15,-3-6-8-15,3-4-2 16,3-9 0-16,0-5-7 15,3 0-2-15,3-5-5 16,3 0 1-16,3-3 1 16,3 5-1-16,5 6 1 15,-2 0 0-15,-3 5 5 16,0 8 3-16,-3 2 5 16,-3 9 2-16,-3-3-1 15,-6 7-1-15,0-9-8 16,-4 2-2-16,1-6-27 15,0-2-9-15,3-16-71 16,3-10 9-16,0-4 2 16,3-17-6-1</inkml:trace>
  <inkml:trace contextRef="#ctx0" brushRef="#br0" timeOffset="8181.6446">18504 1733 332 0,'15'-5'126'0,"-15"5"-68"0,0 2-65 0,3 4 19 15,0 2 3-15,-3 18 7 16,3 6 0-16,-3 8-1 16,3 18-11-16,0-3-4 0,-3-2-2 15,3-5-2-15,-3 5 1 16,0-11-13-16,0-2-3 16,0-14-49-16,0-5-19 15</inkml:trace>
  <inkml:trace contextRef="#ctx0" brushRef="#br0" timeOffset="8348.7571">18329 1998 384 0,'-15'0'145'0,"21"0"-78"0,9 2-82 16,-4 1 19-16,7-3-1 15,18 0 5-15,9 0-3 16,8-3-3-16,10 1-1 15,-4-1-65-15,-5-8-29 0,-12 3-55 16</inkml:trace>
  <inkml:trace contextRef="#ctx0" brushRef="#br0" timeOffset="9367.3872">19043 1939 260 0,'-24'-15'96'0,"21"9"-52"0,3-2-43 16,0 8 21-16,6-5-12 15,3-3-1-15,6-3-5 16,6 4-3-16,11-1 0 16,4 2-4-16,0 6 2 0,-3 6 1 15,-1 9 0-15,-2 9 0 0,-9 16 0 16,-9 5 4-16,-9-3 5 16,-6 1 1-16,-6 2 4 15,-6-6-3-15,-12 1-1 16,3-8-2-16,1-6 2 15,2-5-1-15,3-7 0 16,3-4-1-16,3-2 0 16,3 0-4-16,6-3-1 15,3-5-3-15,6 3-1 16,15-3-1-16,3 3 0 16,3 5 2-16,2-6 0 15,4 9-3-15,0-6 2 16,-6 3-4-16,-6 0-1 15,-4-3-30-15,-2 1-14 0,-3-6-45 16,3-6-63 0,3-2 42-16</inkml:trace>
  <inkml:trace contextRef="#ctx0" brushRef="#br0" timeOffset="9967.5996">19388 1754 200 0,'-6'-5'74'0,"6"2"-40"0,-15 3-38 0,12 0 24 15,3-2 4 1,0-6-8 0,6 0-8-16,6-3-5 0,-3 3 0 15,3 0-2-15,-3 3 2 16,3 0-4-16,0 5-2 15,0 5 2-15,0 8 0 16,-3 0 5-16,0 14 5 16,-4-1 8-16,-5-7 4 0,0-1 3 15,0-4 0-15,-3-1-7 16,1-8-2-16,2 3-7 16,0-8 0-16,0-13-12 15,5-6-4 1,1-2-3-16,3 3-8 15,3-6 0-15,0 3 12 16,0 7 8-16,-3 7-4 16,0 1 1-16,0 6 2 15,0 0 2-15,-3 8 6 16,0 3 5-16,3 5 2 0,-3 7 0 16,-3-1-5-1,5-4-2-15,1 1-4 0,3-6-1 16,3 0-3-16,0-8-1 15,3-2-59-15,6-3-26 16</inkml:trace>
  <inkml:trace contextRef="#ctx0" brushRef="#br0" timeOffset="10510.3532">20109 1839 260 0,'-18'0'96'0,"21"3"-52"0,0 2-51 0,3 3 16 16,-6 10 3-16,0 14 4 15,0 13 4-15,0 0 2 16,0 3-12-16,0 5-1 0,-6-3-2 15,0-11-3-15,0 1-3 16,0-8-5-16,0-6-2 0,0-7-37 16,0-6-14-16,0-5-66 15</inkml:trace>
  <inkml:trace contextRef="#ctx0" brushRef="#br0" timeOffset="10690.4122">19930 2109 276 0,'-6'-3'104'0,"6"-15"-56"0,6 23-58 16,0-2 16-16,6-3-4 16,3-8 3-16,3 2-4 15,5 4-1-15,7-4 0 16,0-7 0-16,-3 3 0 0,-1 7-27 16,-5-8-11-16,-3 1-69 15,-3-1-35-15,-3-2 71 16</inkml:trace>
  <inkml:trace contextRef="#ctx0" brushRef="#br0" timeOffset="11033.4818">20189 1910 192 0,'-3'14'74'0,"9"4"-40"0,-3 11-33 0,3-10 14 16,-3 15 16-16,0 6 10 15,-3 2-4-15,0-13-2 16,0 8-19-16,-3-5 1 0,0-6 1 15,0-10-8-15,0 0-1 16,3-5-5-16,0-1-3 0,0-10-5 16,3-5 0-1,3-8-3-15,0-3 0 0,3-3 1 16,0-2 4-16,8 8-1 16,1 2-1-16,0 1 3 15,0 7 0-15,-3-2 3 16,0 10 3-16,0 3 4 15,-3 8 5-15,-1 8-4 16,1 0 0-16,-6-8-4 16,0 2-1-16,0-2-6 15,0-3-1-15,0-2-43 16,0-6-18-16,3-5-76 16</inkml:trace>
  <inkml:trace contextRef="#ctx0" brushRef="#br0" timeOffset="11185.4239">20498 2167 312 0,'-3'5'115'0,"6"1"-62"0,0 7-62 0,0-5 18 16,-3 13-5-16,0-5 5 16,0 0-7-16,0-3-1 15,0-3-1-15,-3 4-18 0,3-9-8 16,-3 3-79-1</inkml:trace>
  <inkml:trace contextRef="#ctx0" brushRef="#br0" timeOffset="11348.9503">20493 2027 300 0,'-9'-16'112'0,"9"13"-60"0,0 3-63 0,0 0 16 0,0 0-13 16,0 0-2-16,6 0-35 15,-1 0-13-15,7 0-49 16,6 0-22-16</inkml:trace>
  <inkml:trace contextRef="#ctx0" brushRef="#br0" timeOffset="11652.1923">20641 2146 284 0,'3'32'107'0,"-3"-17"-58"0,6 17-48 15,-6-19 21-15,0 1-1 16,0-1 4-16,0-3-13 0,0-2-5 15,0 0-4-15,-3-2 0 0,3-6 2 16,3-3-2-16,0-2 0 16,3-11-3-16,3 0-3 15,0-5-1-15,0 2 0 16,6-2 0-16,3 10 3 16,0 4 0-16,-4 7 3 15,1 2 5-15,-3 3 4 16,-3 3-6-16,0 16-1 15,-3-5 2-15,0-3 3 16,0-3-11-16,0 0-5 16,0-2-37-16,3-6-14 15,6 3-30-15,3-8-10 0,2-8-2 16</inkml:trace>
  <inkml:trace contextRef="#ctx0" brushRef="#br0" timeOffset="12055.1749">21067 2178 296 0,'-6'-11'110'0,"6"6"-60"0,-9 5-41 16,6 0 25-16,-12 5-17 16,0 0-2-16,0 3-11 15,4 3-3-15,-1 2-1 16,0 3-3-16,3 0 2 0,3-3 1 16,3 0 0-16,0-2 0 15,0-1 0-15,3-4-3 16,0-4 2-16,0-2 1 15,0 0 2-15,0 0-3 0,3 3 0 16,-3-3-1-16,3 8 0 16,-3-8 4-16,3 0 1 15,6 3-4-15,0-1-1 16,6 6 1-16,0 0 2 16,-4 11-5-16,4-1 1 15,-3 3 1-15,-3 11 3 16,0 0 6-16,-6-6 6 15,-3 1 6-15,-6-9 5 16,-6 3-10-16,-6-7-5 16,0-6-4-16,-2-3 1 15,-1-5-16-15,0 0-6 16,0-13-36-16,3-11-14 0,3 0-59 31,9-2-46-31,3 2 68 0</inkml:trace>
  <inkml:trace contextRef="#ctx0" brushRef="#br0" timeOffset="12370.0346">21314 2106 112 0,'0'0'44'0,"-3"0"-24"0,-3 0-2 16,3 0 18-16,-3 0 8 15,-3 5 6-15,-3-2-5 16,0 2-1-16,4-2-9 16,-7 2-19-16,9 1-10 0,3 1-2 15,9 4-8-15,3 0 1 16,2 2-1-16,1 11 2 16,0 0 1-16,-3-3 3 15,-3-5 14-15,-6 2 7 16,-6-2 0-16,-3 0-2 15,-6-6-11-15,-2-2-6 16,-1 0-54-16,3-2-24 16,3-6-66-1</inkml:trace>
  <inkml:trace contextRef="#ctx0" brushRef="#br0" timeOffset="15448.4698">20835 7848 216 0,'-9'-3'82'0,"9"3"-44"0,-3 0-27 0,3 0 23 16</inkml:trace>
  <inkml:trace contextRef="#ctx0" brushRef="#br0" timeOffset="15705.0021">20823 7837 426 0,'0'-11'27'0,"3"-2"-14"15,0-3-6-15,3-2-3 0,0-1-2 16,0 1-2-16,-3-1 1 16,0 1 1-16,0 4 3 15,-3 4 4-15,0 2-2 16,3 3-2-16,0 2-7 15,0 8-3-15,3 11 2 16,-1 11 1-16,4 15-1 16,-3 3 0-16,0 3 2 15,0-3 2-15,-3-3 2 16,0 0 1-16,0-5 0 16,0-5 0-16,0-8-29 0,-3-6-10 15,0-4-58 1,0-4-62-16,-3-2 42 15</inkml:trace>
  <inkml:trace contextRef="#ctx0" brushRef="#br0" timeOffset="15869.4139">20751 8192 288 0,'-3'-3'110'0,"12"0"-60"0,3-2-52 0,-3 2 22 15,6-5-12-15,12 3 0 16,6 0-4-16,5-1-3 15,4 4 0-15,0-1-12 0,-1 3-5 16,-5 0-72-16,0 0-29 0</inkml:trace>
  <inkml:trace contextRef="#ctx0" brushRef="#br0" timeOffset="16588.9271">21430 7676 196 0,'3'-3'74'0,"9"3"-40"0,-6 11-42 15,3 2 12-15,0 13 2 16,3 11 6-16,-6 8-2 15,0 5 2-15,0-5-7 16,-3-5 6-16,0-5 4 0,0-6-3 16,-3-8 1-16,2-5-4 15,-2-3 0-15,0-5 1 16,0-8 4-16,3-5-6 16,0-9-2-16,3-2-8 0,3-5-1 15,3 3-1-15,3 2 2 16,0 3-1-16,3 5-1 15,3 8-2-15,0 2 1 16,-4 6 5-16,-2 3 2 16,-3 2 2-16,-3 3 2 15,-6 0 1-15,-3 0 3 16,-3-3-5-16,-9-2-1 16,-3-3-9-16,0-1-2 15,-2-1-23-15,2-4-10 16,0 1-12-16,3-3-6 15</inkml:trace>
  <inkml:trace contextRef="#ctx0" brushRef="#br0" timeOffset="16786.1692">21758 7943 268 0,'-6'2'101'0,"9"4"-54"0,3 10-55 16,-3-8 16-16,2 7 5 15,1 1 8-15,3 0-10 16,0 3-6-16,3-3-3 16,0-1 0-16,0-1 1 0,0-4-17 15,6-4-7-15,3-6-39 16,-1-6-14-16,-2-4-29 16</inkml:trace>
  <inkml:trace contextRef="#ctx0" brushRef="#br0" timeOffset="16932.7197">21987 7977 220 0,'-9'-5'82'0,"3"8"-44"0,0 4-38 0,3 1 18 16,-6 8-12-16,-6 5-1 16,3 6 8-16,-3 7 3 15,0 1-7-15,1 2-5 0,-1 8-1 16,3-8-2-16,3-8 2 16,3-5-29-16,3-6-9 15,0-7-73 1</inkml:trace>
  <inkml:trace contextRef="#ctx0" brushRef="#br0" timeOffset="17179.8866">22225 7628 280 0,'-9'-3'104'0,"12"6"-56"0,0 2-58 15,-3 3 16-15,0 11 5 16,0 10 5-16,0 16 0 16,0 2 1-16,-3 1-9 15,3 2-5-15,0-5 0 0,3-5-2 16,0-6-1-16,3-5-30 16,0-7-15-16,3-6-85 15</inkml:trace>
  <inkml:trace contextRef="#ctx0" brushRef="#br0" timeOffset="17625.5933">22073 7824 296 0,'0'-16'112'0,"18"11"-60"0,6-3-61 0,-15 5 20 16,6 0-10-16,5 1-1 15,4 2-13-15,3 0-4 16,0 2 9-16,-3 4-23 0,-1 4-6 16,-8 1 14-16,0 2 10 15,0 0 11-15,0 0 4 16,-3 1 13-16,3-1 5 0,0-2 3 16,-1-1 1-16,4-5-7 15,6-2 0-15,-3-3-8 16,3-3-1-16,0-2-2 15,-4-5 1-15,-5-9-4 16,-3 3 0-16,-3 3-1 16,-9 0 1-16,-9 5-2 15,-3 2-1-15,-8 6 3 16,2 8 0-16,-6 11-1 16,3 2-2-16,3 8 1 15,6 0-1-15,9-2 4 0,6-1 2 16,9 1 0-1,6-4 1-15,9-1-2 0,0-4 0 16,2-5-28-16,1-2-11 16,6-3-102-1</inkml:trace>
  <inkml:trace contextRef="#ctx0" brushRef="#br0" timeOffset="18076.3766">21344 8655 316 0,'-9'2'118'0,"12"1"-64"0,3-1-50 0,0 1 24 16,6-3-10-16,3 0 0 15,5-3-13 1,10-2-2-16,6 0-3 0,6-3-3 0,-4-5 2 16,1 2-26-16,-6 3-9 15,-4 0-39-15,-5 3-15 16</inkml:trace>
  <inkml:trace contextRef="#ctx0" brushRef="#br0" timeOffset="18152.3699">21457 8840 272 0,'-36'10'101'0,"36"-7"-54"0,0 0-44 16,0-3 23-16</inkml:trace>
  <inkml:trace contextRef="#ctx0" brushRef="#br0" timeOffset="18240.2078">21451 8853 475 0,'27'-5'20'0,"8"-1"-11"15,7 1-10-15,3 0-3 0,2-3-42 16,1 3-19-16,6-3-60 16</inkml:trace>
  <inkml:trace contextRef="#ctx0" brushRef="#br0" timeOffset="18780.465">22368 8475 212 0,'0'-22'82'0,"-3"17"-44"0,3-5-18 0,-3 4 24 15,-6 1 4-15,-3-3 6 16,-9 0-13-16,-6 3-2 16,1 2-22-16,-4 3-10 0,-3 5-3 15,3 1-3-15,3 2-1 16,7 2-4-16,5 6-2 16,9 0 0-16,15 5 2 0,6 3-1 15,11 8 4-15,7 2-2 16,3 11 1-1,-3 5 2-15,-1-5 0 0,-8-5 2 16,-15 0 1-16,-3-3-1 16,-12-8 1-16,-3-5-2 15,-12-6-1-15,-2-5-2 16,-1-7 1-16,0-9 3 16,3-5 1-16,6-8-4 15,9-5 1-15,6-16-2 16,12-3-2-16,9-5 3 15,3 3 0-15,0 2-4 16,-1 1-1-16,-2 2-2 16,-3 8 2-16,-6-1-25 15,-6 7-11-15,-6 1-74 16,3 9-61-16,-3 3 67 16</inkml:trace>
  <inkml:trace contextRef="#ctx0" brushRef="#br0" timeOffset="19562.4849">22859 8340 252 0,'-9'5'96'0,"9"8"-52"0,9 24-56 0,-3-16 13 15,0 14-4-15,-3 10 3 16,0 5 14-16,-3 3 8 16,0-3-11-16,0-7 1 0,0-12-1 0,0-4-4 15,3-9-2 1,-3-4 2-16,0-4 0 15,0-5 3-15,0-7 1 0,0-9-8 16,6-10-1-16,-3-3-4 16,3-2-2-16,0-1-2 15,5 3 1-15,4 3 1 16,6 3 2-16,6 7-1 16,0 6-1-16,3 8 3 15,-1 7 0-15,-2 9-2 16,-3 2 2-16,-6 8 7 15,-9 0 6-15,-6-3 5 16,-6-2 2-16,-6-3-4 16,-3-5 1-16,-6-2-9 0,-9-6-2 15,0-3-19 1,1-5-5-16,2-5-22 0,3-3-7 16,6 0-23-16,12-11-71 31</inkml:trace>
  <inkml:trace contextRef="#ctx0" brushRef="#br0" timeOffset="19759.162">23246 8604 236 0,'0'6'90'0,"6"7"-48"0,6 13-38 0,-9-15 21 16,0 13 1-16,0 2 7 15,0 3-12-15,-3-2-4 0,6-4-10 16,-3-1-7-16,5-4-1 0,-2-5-37 16,-3-2-14-16,6-6-75 15</inkml:trace>
  <inkml:trace contextRef="#ctx0" brushRef="#br0" timeOffset="19894.5531">23234 8530 292 0,'-9'-8'110'0,"9"6"-60"0,0-1-58 16,0-2-70-16,9-6 4 15,9-2-30-15,0-3-4 16</inkml:trace>
  <inkml:trace contextRef="#ctx0" brushRef="#br0" timeOffset="20042.1669">23418 8358 244 0,'3'8'90'0,"-3"0"-48"0,3 11-47 0,0-6 15 16,-3 8-4-16,6 5 1 16,-3 11-1-16,6 3 1 15,0 3-4-15,-6 1-2 0,6 1 0 16,3-5-8-16,-6-5-3 16,6-6-100-1</inkml:trace>
  <inkml:trace contextRef="#ctx0" brushRef="#br0" timeOffset="20238.2209">23323 8628 324 0,'-6'-13'123'0,"15"10"-66"0,9-7-62 15,-6 4 20-15,3 1-11 16,0-3-1-16,14 3-14 15,1 0-6-15,3-1 9 16,-3 4-62-16,8 2-27 0,-5 2-17 16</inkml:trace>
  <inkml:trace contextRef="#ctx0" brushRef="#br0" timeOffset="20446.6163">23731 8565 276 0,'-42'5'104'0,"33"-2"-56"0,-2 4-49 0,2-1 18 16,6-1-8-16,-3 3 0 15,3 0-5-15,6 5-1 16,3 6-1-16,6 10-2 0,-1 0 3 16,10 0 0-16,-12 3 1 15,0-3 9-15,-9 0 3 16,-9-3 4-16,0-2 2 16,-12-3-14-16,1-2-7 15,-13-6-67-15,-9 0-31 16,0-7-39-16</inkml:trace>
  <inkml:trace contextRef="#ctx0" brushRef="#br0" timeOffset="21862.5888">21115 10364 124 0,'-6'-6'46'0,"9"4"-24"0,-3-3-6 16,0 2 16-16,-3 0 2 16,3 1 18-1,-9 2-14-15,-3 2-19 16,-3 4-10-16,-6 4-2 0,3 6-4 16,3 5-2-16,3 6 0 0,7 4-1 15,5 1-3-15,11-5 0 16,4-6-3-16,6-3-1 15,3-7-25-15,9-3-11 16,2-8-53 0</inkml:trace>
  <inkml:trace contextRef="#ctx0" brushRef="#br0" timeOffset="22202.5164">21385 10377 208 0,'-23'-11'79'0,"11"11"-42"0,-6 0-34 0,12 3 17 16,-6 2-8-16,0 6-2 16,0 2-5-16,0 8-4 0,0 6 0 15,9 2-4-15,3-3 0 0,3-5 2 16,3-2 0-16,3-6 1 16,3-2 0-16,0-9-9 15,3-2-4-15,-3-10 4 16,0-6 3-16,-3 0 1 15,-3 0 4-15,0 0 6 16,-3 1 5-16,-3-1 1 16,0 5 1-16,0 3-4 15,0 5 0-15,0 3-7 16,3 6-3-16,0 7 1 16,3 8 0-16,-1-2-2 0,1-1 2 15,0-2-15-15,0-3-6 16,-3-2-75-1</inkml:trace>
  <inkml:trace contextRef="#ctx0" brushRef="#br0" timeOffset="22488.1309">21546 10398 156 0,'-3'21'57'0,"3"-7"-30"0,-3 15-23 0,3-19 13 15,-3 1 3-15,3 2 2 16,-3-8-7-16,0 3-2 0,3-8-7 16,-3-5 0-16,6-3 1 15,0-5-3-15,3-6-3 16,3 1 0-16,3-1-1 0,0 3 0 16,0 3 2-16,-3 5-1 15,6 6-1-15,3 4 1 16,-1 6-1-16,-2 5 2 15,0 1 1-15,-3 4-4 16,0 6-1-16,0-3-79 16</inkml:trace>
  <inkml:trace contextRef="#ctx0" brushRef="#br0" timeOffset="22910.3213">22127 10266 180 0,'0'-3'68'0,"15"8"-36"0,-7 19-29 0,-5-13 15 16,0 5 0-16,3 5 1 16,0 3-6-16,-3 0-3 0,3 2-5 15,-3 3-2-15,0-5 3 0,0-11 1 16,0-5-1 0,-3-16 7-1,0-8 2-15,0 0-3 16,0-5-2-16,0 3-6 15,3-1-1-15,3 1 1 16,3-3 0-16,3 5-7 16,3 2 0-16,3 4-15 15,0 10-5-15,2-5-59 16,7 7-61 0,-3 1 39-16</inkml:trace>
  <inkml:trace contextRef="#ctx0" brushRef="#br0" timeOffset="23227.5325">22442 10343 232 0,'-3'5'88'0,"6"-2"-48"0,0 2-49 0,0-3 14 16,0 4 6-16,3-1 5 15,0-2-6-15,0-3-1 16,0 0-5-16,3 0-5 0,-3-3 0 16,0 0 3-16,0-2 3 15,-3 0-4-15,-3 0-1 16,-3-1-2-16,0-2-2 15,-6 3-4-15,-6 0 0 16,3 2-1-16,-6 3 1 16,-3 5 5-16,3 3 3 0,4 6-1 15,2 1-2 1,3 4 6-16,9-1 3 0,3 6 1 16,6 0 1-16,3 0-4 15,5-6-1-15,1-2-8 16,3-5-2-16,9-3-56 15,3-14-25-15,-4-9 1 16</inkml:trace>
  <inkml:trace contextRef="#ctx0" brushRef="#br0" timeOffset="23598.5907">22668 10324 220 0,'-3'0'85'0,"6"5"-46"0,0 11-48 15,0-3 12-15,0 9 9 0,-3 17 8 16,0 4 2-16,0 2 1 16,0 8-12-16,0-6-4 0,0-5-1 15,0-7-3-15,0-9 0 16,0-4 1-16,0-9 0 16,-3-5-5-16,0-8-1 15,-3-16-2-15,0-5 3 16,0-8 0-16,1-16 3 15,2-3-1-15,3 0-1 16,3 3 3-16,5 3 2 16,4 2-2-16,-3 9-2 15,9 7 0-15,-3 13-1 16,0 6 2-16,0 10 1 16,-6 8 3-16,-9 6 3 0,-3 2 0 15,-6 3 2 1,-6 5-8-16,3-3-4 0,0-7-20 15,3-6-7-15,-3-2-49 16</inkml:trace>
  <inkml:trace contextRef="#ctx0" brushRef="#br0" timeOffset="24110.8865">22877 10306 168 0,'3'21'66'0,"12"-5"-36"0,-3 5-18 0,-7-11 19 15,1 4 12-15,-3-1 9 16,0 0-11-16,-3-2-2 16,0-1-22-16,0-2-8 0,-3-3-2 15,3-2-2-15,-3-3 0 16,0-3-6-16,0-5 1 16,0-2 0-16,3-6 0 15,0 0-5-15,3 0-1 16,3-5-4-16,3 5-1 15,0 0-5-15,0 6-3 16,-3 2-3-16,12 8 1 16,3 2 5-16,-3 4 2 0,0-1 9 15,-1 0 2-15,4 1 3 16,-3-1 0 0,3 0 2-16,3-2 3 15,-3-3 0-15,-4-3 0 0,1 1-1 16,-3-4 0-16,-9-7-5 15,3 2 1-15,-6-4 2 16,-6 1 3-16,-6 4-15 16,-6 7-8-16,-3 3 6 15,-2 11 4-15,-4 2 6 16,0 5 1-16,12 4-2 16,0-1 2-16,9-3 7 15,3 1 4-15,6-3-3 16,6 5-2-16,3-5-13 15,3-11-5-15,3-5-65 16,5-3-52-16,4-5 43 16</inkml:trace>
  <inkml:trace contextRef="#ctx0" brushRef="#br0" timeOffset="24199.2778">23377 10218 264 0,'-9'-5'101'0,"6"2"-54"0,0 1-48 0,3 2 18 15,-6 0-6-15,3 5 1 16</inkml:trace>
  <inkml:trace contextRef="#ctx0" brushRef="#br0" timeOffset="24382.229">23350 10237 454 0,'0'21'0'0,"6"0"-1"15,3 0-5-15,0 0 2 16,0 3 2-16,-6-3 3 16,3-2 9-16,-6-3 5 0,-6 2 4 15,3-4 1-15,-6-7-7 16,-3-1-3-16,-3-6-19 15,0-3-8-15,-3-2-43 16,6-3-18-16,6-3-33 16,9 1-22-1,3-1 61-15</inkml:trace>
  <inkml:trace contextRef="#ctx0" brushRef="#br0" timeOffset="24649.8789">23454 10332 188 0,'33'-3'71'0,"-3"6"-38"0,-9 0-21 16,-10-1 21-16,-2-2-4 15,6 0 1-15,0 0-11 0,-3 0-4 16,-3-2-8-16,6-1-1 16,-9 0 1-16,3-7-3 0,-9-1-1 15,0-7-1-15,-9 4-2 16,0-1-8-16,-6 4-5 16,-3 3 4-16,3 5 3 15,-3 3-3-15,-2 22-1 16,2 1 5-1,3 4 7-15,12 2 6 16,0-3-4-16,9 3 0 16,0 3 0-16,12-5 0 15,-6-14-31-15,2-13-14 16,4-3-67-16</inkml:trace>
  <inkml:trace contextRef="#ctx0" brushRef="#br0" timeOffset="24950.0025">23752 10308 192 0,'-12'5'74'0,"30"-2"-40"0,-9 8-29 16,-6-3 19-16,0 2 7 15,-3 3 5-15,0 3-14 16,0-2-5-16,-6-4-11 16,6-2-2-16,-6-3 0 0,12-2 2 15,-3-3 3-15,0-5-4 16,3-6-1-16,3-5-4 15,-1-5-3-15,7 3-1 16,-3 4 3-16,3-4 0 0,-3 13 1 16,6 10-3-16,-3 5 2 15,3 4 3-15,-6 2 3 16,-1-1-2-16,-2 1-2 16,-3-3-16-16,3-2-7 15,-3-6-58-15,9-7-24 16,0-6 6-1</inkml:trace>
  <inkml:trace contextRef="#ctx0" brushRef="#br0" timeOffset="25147.1556">24100 9893 296 0,'-6'-3'112'0,"9"8"-60"0,0 9-67 15,0 2 16-15,-3 13 4 16,0 13 8-1,-3 6-4-15,0 7 0 0,0-2-5 16,3-3-1-16,0-5 1 0,0-5-5 16,0-6-1-16,0-7-61 15,0-9-25-15,-3-4-29 16</inkml:trace>
  <inkml:trace contextRef="#ctx0" brushRef="#br0" timeOffset="25311.6465">23850 10210 280 0,'9'-5'107'0,"12"2"-58"0,12-5-46 0,-13 6 23 16,10-1-15-16,12 0-1 16,3 1-13-16,-1-1-5 15,-2 1-124-15,-1-4-56 16</inkml:trace>
  <inkml:trace contextRef="#ctx0" brushRef="#br0" timeOffset="26260.9278">21576 11197 192 0,'-12'-18'71'0,"9"18"-38"0,-6-6-17 0,3 6 22 15,0 0-3 1,0 0 2-16,-9 8-18 0,-2 3-9 16,-1 10-6-16,0 11-8 0,3 18 0 15,6 6 0-15,6 2 2 16,15-5 1-16,9-6 3 15,6-7 1-15,8-11 3 16,4-10 1-16,3-17 1 16,2-12 2-16,1-9 1 15,0-7-1-15,-10-19-1 16,-8-5 8-16,-15-1 6 16,-9-10 3-16,-12 11 2 15,-12 5-2-15,-6 5-1 16,-5 6-10-16,2 10-4 15,0 8-17-15,3 8-7 16,4 6-33-16,5 4-13 0,9 9-35 16,9 8-16-16,6-1-14 15</inkml:trace>
  <inkml:trace contextRef="#ctx0" brushRef="#br0" timeOffset="26467.7198">22002 11277 328 0,'-6'-3'123'0,"9"3"-66"0,0 0-66 16,9 3 26-16,-1-3-8 15,10 0-7-15,6 0-3 16,3-3 0-16,3 0-44 0,-1 1-17 15,-2 2-70 1</inkml:trace>
  <inkml:trace contextRef="#ctx0" brushRef="#br0" timeOffset="26961.7674">22460 11136 272 0,'-9'-2'101'0,"6"4"-54"0,3-4-33 16,0 2 28-16,0-3-19 15,0 0-4-15,6 1-17 16,3-6-4-16,3 3 1 15,0 2 0-15,9 0 1 0,2 1-3 16,-2 4 0-16,-3 11-5 16,-6 11 0-16,-12 8-9 15,-12 8-4-15,-6 13 6 16,-3-3 6-16,-2-2 6 0,-10-4 2 16,6-9 3-16,3-9 1 15,6 1 14-15,4-11 6 16,2-6 2-16,3-2 0 15,9 0-8-15,3-3 0 16,12-5-12-16,2-2-3 16,10-1 2-16,6 0 2 15,3 1-2-15,-1-1-3 16,-2 3 0-16,0 0 1 16,-9 3-1-16,2-3-1 15,-8 0-28-15,-3 0-14 16,-3 2-36-16,-3-2-15 0,-9 0-26 15</inkml:trace>
  <inkml:trace contextRef="#ctx0" brushRef="#br0" timeOffset="27428.4058">22779 11115 300 0,'0'0'112'0,"0"5"-60"0,5-2-61 16,-5 13 57-16,0 0-19 15,0 2-11-15,0 1-8 16,0-1-7-16,-5-2 2 0,5-2 1 16,0-1-2-16,0-5-3 15,0 0-5-15,11-3 0 16,-2 0 0-16,9 0-1 16,3 1 4-16,3-1 0 15,3 0 1-15,2 3 0 16,4 3-3-16,-6 7 2 15,-3 6 5-15,-6-3 2 16,-6 3 4-16,-12-3 4 0,-9-2-2 16,-3-3 1-16,-6 0-7 15,-3-6-4-15,-6-2-30 16,-9-5-11-16,1-3-43 16,-1-3-17-16,-3-2-30 15</inkml:trace>
  <inkml:trace contextRef="#ctx0" brushRef="#br0" timeOffset="27624.7035">22707 11107 340 0,'-6'0'126'0,"12"-5"-68"0,6 0-68 0,-3 5 22 15,6-3 4-15,3-2 7 16,8-1-9-16,4 1-5 15,3-3-6-15,6 6-7 0,2-1-2 16,-5 0-50-16,-3 1-20 16,-6 2-68-1</inkml:trace>
  <inkml:trace contextRef="#ctx0" brushRef="#br0" timeOffset="28284.4006">23201 11065 288 0,'0'0'110'0,"0"5"-60"0,0 3-56 0,0 0 17 15,0 8 2-15,-3 2 3 16,0 1 4-16,0-1 2 15,0-2-12-15,-3-2-3 0,6-4-1 16,0-2-3-16,0 0-2 0,6-3-3 16,3-2-1-16,3 0 4 15,9-3 1-15,3 0-3 16,6 2-1-16,-1 4 1 16,1 2 2-16,0 2 0 15,0 6-1-15,-13 0 12 16,-2 2 6-16,-15 4 4 15,0 4 4-15,0-5-12 16,-15 6-3-16,-8-6-9 16,-10-5-4-16,-6-6-35 15,-2-2-15-15,-1-3-26 16,-3-2-12-16,-5-6-42 16</inkml:trace>
  <inkml:trace contextRef="#ctx0" brushRef="#br0" timeOffset="28480.3389">23240 11025 344 0,'30'-5'129'0,"5"-3"-70"0,13 3-62 0,-27 5 24 15,12-3-11-15,-4-5 0 16,4 3-11-16,0 0-1 15,3-3-119-15,-4-8-53 16,-2-3 52-16,9-5 28 16</inkml:trace>
  <inkml:trace contextRef="#ctx0" brushRef="#br0" timeOffset="29996.2728">21281 11393 216 0,'-15'0'82'0,"12"3"-44"0,0-3-44 0</inkml:trace>
  <inkml:trace contextRef="#ctx0" brushRef="#br0" timeOffset="37170.0109">21269 11425 140 0,'3'-19'55'0,"-3"38"-30"0,3-27-16 15,-3 5 16-15,0 3-8 16,0 8 1-16,0-11-9 15,0 3-3-15,0 0-3 0,0 6-3 0,0-9 3 16,0 3-2 0,0 5 4-16,0 1 4 15,-3-1-3-15,0 0 2 16,0-2-5-16,0 2-2 16,0 0 0-16,-5 3-1 15,-1 0 0-15,-3 0 0 16,0 0 2-16,-3 0 3 15,0 3-4-15,-3-1-1 16,-6 1 0-16,1-1 0 16,-1 4 0-16,-3-4 0 15,-3 4 0-15,0-4 2 0,-2 1 3 16,-4-1 4-16,-6-2-2 16,-2 0-2-16,-1 3-2 15,-3-1-3-15,4-2 1 16,-4 0 1-16,0 3-1 15,-2-1-1-15,-1 1 1 16,1 0-1-16,-4-1 2 16,-2 1 3-16,-1-3 0 15,0 0 0-15,-2 0-3 16,-4-1 1-16,7 1-2 16,-7 0-1-16,4 0-2 15,2-2-1-15,1-4 10 16,2-2 5-16,1 0-3 15,-4 3-3-15,3-3-1 0,1 0-1 16,-1 0 0-16,4 0 0 16,2-3-2-16,0-2-2 15,4-3 5-15,2-3 1 16,-3-2 2-16,4 0 0 16,-1 0 0-16,3-1 2 15,1-1-3-15,2-1-2 16,-3 0-2-16,4-3-3 15,-1-2 1-15,0-3-1 16,3 1 0-16,4-1 0 16,2-5 0-16,3 0 2 15,6 7-1-15,6 6-1 16,3 19-8 0,3 8 2-16,0 5 0 0,0 7 4 15,3 1 3-15,0 0-2 16,3 0-2-16,-2 0 2 15,2-3 2-15,0-3 0 16,0-4-1-16,0-4 3 16,0-2 2-16,0-3 0 15,0-5 0-15,0-2-1 16,0-6 0-16,0-3-2 16,0-10-2-16,0-3-2 15,2-5 1-15,1 3 1 16,0-3 2-16,0 5-1 15,0 5-1-15,0 6-2 16,3 2-1-16,6 9-1 16,3 2 3-16,3 5-2 0,9 0-1 15,-3 6 3-15,2 0 0 16,4 2-37-16,6 0-14 16,6 8-78-1</inkml:trace>
  <inkml:trace contextRef="#ctx0" brushRef="#br0" timeOffset="38716.4433">21290 11462 140 0,'-3'-8'55'0,"3"10"-30"0,0-2-29 16,0 0 10-16,0 0 1 15,0 0 6-15,0 0-3 16,3 3 2-16,-3 2-7 16,0 1-5-16,0 2-3 0,-3 0-1 15,-3 2 3-15,-3 3 6 16,-3 6 5-16,-8 2-3 15,-1 0 1-15,0 3-5 16,0 0 0-16,-3 2-1 16,0 1-2-16,1-1 5 15,-4 1 4-15,0 7-1 0,0 0 3 16,-5-2-8-16,-1 3-2 16,0-9 1-16,0 1 3 15,-5 2 0-15,-1-6 0 16,0-1-1-16,-2-1 0 15,-1-3 0-15,-3-2 2 16,-8 0-1-16,-4 0 2 16,-5 2-2-16,-4 1 0 15,-2 0-3-15,-1-4 1 16,-5 1 0-16,2 0 3 16,-5 0 1-16,-3 0 1 15,2-6-4-15,-2 1-1 16,-3 5-1-16,-7 0-2 0,-2 0 1 15,3 0 1-15,-7-1-1 16,1-4-1-16,-3 0 1 16,-3-3-1-16,2-3 4 15,-2 0 5-15,-6 0-5 16,6-2-2-16,6 0 1 16,-4-3 0-16,4 0-1 15,-6-3-2-15,0-2 3 16,3-6 2-16,-4 1-2 15,-17-9-2-15,9-2 4 16,3 0 1-16,3 0 2 16,3-1 0-16,-1 1-2 15,7 0-1-15,3 0-3 0,6 0-2 16,-4 2 1-16,1-2 1 16,3-3-1-16,-1-2-1 15,1-3 1-15,-6 0 1 16,2-1-1-16,1-9-1 15,0 2 1-15,3-3 1 16,-1 0 1-16,4 6 1 16,3 2-2-16,5 3-2 15,4 3 5-15,8 2 1 16,7-3-2-16,-1 1-1 16,6-1 3-16,4 4 3 0,8-1-4 15,6 3-1-15,7 5-2 16,5 3 1-16,3 5-9 15,6 2-3 1,3 12-2-16,3 10 1 0,6 10 4 16,6 0 1-16,3 6 3 15,3 0 1-15,0 2 1 16,0-5 0-16,-3-5-3 16,0-5 2-16,-3-6 3 15,-6-8 1-15,-3-5 3 16,0-8 3-16,-3-5-4 15,-3-5-1-15,0-1 0 16,0-7 0-16,0-3-2 16,0 2-2-16,3 3 1 15,3 6-1-15,3 2-3 0,6 5 2 16,9 3-4-16,15 3-1 16,5 2 3-16,4 6 1 15,6 2-9-15,5-2-3 16,10 0-28-16,2-1-13 15,1 1-77 1</inkml:trace>
  <inkml:trace contextRef="#ctx0" brushRef="#br0" timeOffset="40833.4488">21323 11586 128 0,'0'-18'49'0,"3"12"-26"0,0 4-23 15,-3-1 10-15,0 0-9 16,0 1-2-16,0-1 15 16,0 0 8-16,0 1-11 15,0-1 3-15,0 3 0 0,0 0-12 16,-3 5-3-16,0 1-2 0,-3 4-2 16,0 4 4-16,-3 1 2 15,0 1-2-15,0 5 0 16,-6 6 3-16,1 2 1 15,-4 8-1-15,0 5-2 16,0 1 1-16,0 2 1 16,3-8-1-16,-3 0-1 15,0-3 3-15,1-2 0 16,-1-3 3-16,0 0 1 16,0-2-1-16,0-1-1 15,-3 1 1-15,1-4 3 16,-4 1-4-16,-3-3-1 15,0 8 0-15,0-2 0 0,1-1-2 16,-1-2 1-16,-6 5 0 16,0-5 3-16,-2-3-1 15,-1 3 0-15,0-3-3 16,-3 0 1-16,-5-2 9 16,-4-3 4-16,1 0-14 15,-7 0-8-15,-3-1 7 16,-2-1 3-16,-1-1 3 15,-5 3 1-15,-7 0-2 16,-5-1-1-16,0 1-3 16,-1-2 1-16,1-1 0 15,-7-3 1-15,-2 4-2 16,0-4 1-16,0 3-2 0,2-10 2 16,-2 0 2-16,3 2 4 15,-4-2-2-15,7 5 1 16,-1-8-5-16,1 0-2 15,-3 5 0-15,-4-2 1 16,7-6-1-16,0 0-1 16,5 1 1-16,1-4-1 15,-1 1 0-15,-2 2 2 16,3-2-1-16,2 0-1 16,1-1 1-16,-4 1 1 15,4 0-1-15,2 0-1 16,1-1 1-16,3 1-1 0,2-3 0 15,-2 0 2-15,-4 0-1 16,1 0-1-16,-1 0 3 16,-2 3 2-16,-4 0 0 15,7-3 0-15,-1 0-3 16,-2 0 1-16,2 3-4 16,-2-3 0-16,0 0 1 15,-1 0 2-15,4 3 1 16,-22-6 1-16,4 6-2 15,-3-6 1-15,2 3-2 16,1 0 2-16,0-8-2 16,-3 6 2-16,-1-1-4 15,1 1 0-15,3-4 1 16,5 1 2-16,-8 3-3 16,3-4 0-16,-1 4 1 0,4-1 2 15,3 1-1-15,-4-1-1 16,1-8-2-16,0 6 1 15,-1-3 3-15,-2-2 1 16,11 5-1-16,-5-1 1 16,3 1-4-16,-4 3 0 15,4 2 1-15,0-3 0 16,2 0 2-16,-5 1 1 16,-1-1-4-16,1 1-1 15,3-1 3-15,2 1 1 16,1-4-3-16,-7 1 1 0,4 3 2 15,0-1 1 1,-1 0-4-16,4 3 1 0,2 0 0 16,-2-5 0-16,0-3 2 15,2 3 3-15,4-3-4 16,2 0-1-16,1-5 2 16,2-3 3-16,-2-7 2 15,2-4 1-15,-2 4-7 16,5-4 0-16,4 3-1 15,2-2 2-15,-2 2 1 16,5 3 3-16,0 0-1 16,4-3 0-16,-1 3-6 15,6 0 1-15,4 3 0 16,-1 2 0-16,9 3 0 16,3 2 2-16,4 6-3 15,5 2-2-15,6 6-3 0,3 8 1 16,3 7-4-16,3 6 1 15,3 8 4-15,6-3 2 16,0 0-1-16,0 0 0 16,3 1-1-16,0-4 0 15,-3-2 5-15,-3-5 1 16,0-4 4-16,-6-1 1 16,-3-4-1-16,0-4-1 15,-3-6-1-15,-3-3 2 16,-3-2-3-16,0-5-2 15,0-6 2-15,0-5 2 16,4-3-4-16,2 0-3 16,6 0 1-16,3 9 0 0,3 4-4 15,6 6-1 1,5 5-2-16,7 8 0 0,3 10 5 16,0 4 1-16,6-1 2 15,5 0 0-15,4-2-29 16,0 2-13-16,11-2-108 15</inkml:trace>
  <inkml:trace contextRef="#ctx0" brushRef="#br0" timeOffset="43460.6872">21338 11613 92 0,'3'-11'35'0,"0"11"-18"0,-3 0-16 15,0 0 8 1,3 8-5-16,0 0-1 16,-3 2 1-16,0 6-5 15,0 8 1-15,-3 5 4 16,0 14 2-16,-3-1 2 16,0 6 0-16,-3 2 4 15,-3-5 3-15,0 0-6 16,0 2-3-16,-3 6-3 15,-2 6-3-15,-1-1 1 0,-3-3 3 0,-3 1 5 16,0-3 4-16,-3-8 4 16,1 0 0-16,-1-3-1 15,0 0-6-15,-3-2-4 16,-5 8-1-16,-4-3 1 16,-3-3 1-16,-5-2 1 15,-4-1 0-15,-3-4 0 16,4-3 2-16,-4-6 4 15,-5-2-6-15,-1-3 0 16,-8-3-2-16,-1-2-1 16,-2-2-3-16,-1-4-2 15,-2-2 9-15,-3 0 4 0,-4 3-6 16,-2-3-2-16,2 0-3 16,-5-1 1-16,-3 1 0 15,0 0 1-15,-7-2-7 16,7-4 0-16,-3 1 5 15,-4 2 6-15,4 0-2 16,0-5-1-16,0 0-2 16,-4 0-3-16,-5 0 3 15,6 0 0-15,0-2-4 16,-1-1-1-16,1 1 7 16,0-1 4-16,3 0-4 15,-1-2-1-15,-5 2-2 16,-18 1-2-16,6-1 1 15,3-2-1-15,6-1 0 0,-1 1 0 16,1 0 2 0,3 2 3-16,0 1-2 0,8-4-2 15,-2 1 2-15,6 2 0 16,-3 1-1-16,-1-1 1 16,4-2-7-16,-6-1 1 15,2 4 3-15,-2-3 2 16,6-1 0-16,-1-2 1 15,-2-5-2-15,3 0-1 16,0 2 1-16,-1 3-1 16,4-2 0-16,0 2 0 15,-7 0-3-15,4 3 0 0,3-1 2 16,-1-2 2-16,10-2 0 16,-7-1 2-16,4 3-2 15,-3-2-1-15,-1-1 1 16,1 3-1-16,6 0 2 15,-4-5 1-15,1 0-1 16,-4 2 1-16,4 1-2 16,0-4 2-16,2 1-4 15,1 0 0-15,-1 2 3 16,-2 1 1-16,0-1-1 16,5 1 1-16,4-4-2 15,-4 4-1-15,-2-1 3 16,-4 3 0-16,4 3-1 15,3-3 1-15,-1 0-2 0,1 0-1 16,-4 0 1-16,4 0-1 16,-1 3 0-16,4-3 0 15,-3 0 0-15,2 0 0 16,-2 0 0-16,-1 3 0 16,-5 0-3-16,5-1 2 15,1 1 1-15,-6 2 2 16,-1 1-1-16,4-1-1 15,-1-5 1-15,4 3 1 16,-1-6-1-16,1-2-1 16,0 2 1-16,-1 4-1 15,-2-1-3-15,5 2 2 16,-2-2 1-16,2 0 2 0,1 0-1 16,-4 1-1-16,4-1 1 15,-3 2 1-15,-1 1-3 16,4-3 0-16,2 0 1 15,1 3 0-15,-4 0 0 16,1-1 2-16,-4 1-3 16,7-3 0-16,5 0 3 15,-5-5 1-15,2 2-4 16,1 3 1-16,2 0 2 16,1-2 1-16,-1 5-1 15,1-3-2-15,-7 0 1 16,4 2 1-16,-7 1-1 15,4 0-1-15,-1 0 1 16,4 2 1-16,-1-2-3 16,-2-3 0-16,-1 0 3 15,-2 2 1-15,2 1-4 0,-2 0-1 16,2 0 3-16,1-1 1 16,-1 1-3-16,7 0-1 15,-4-3 3-15,4 0 3 16,2 0-1-16,1 0-2 15,2 0 0-15,4-3-1 16,-1 1-3-16,0-1 2 16,1-2 3-16,-1 2 3 15,-2-2-4-15,5-3-1 16,-9 0 0-16,10 1 0 0,-1-1 0 16,3-3 0-1,-2-2 4-15,5-3 5 16,1-10-5-16,-1 2 0 15,0-2 0-15,3-3 0 16,4 2-2-16,2 1 1 0,0 5 0 16,4 2 1-16,2 3-2 15,3 1-2-15,6 4 1 16,0 3-1-16,3 3-5 16,3 5 1-16,6 5-7 15,0 9-1-15,4 4 0 16,-1 11 2-16,0 11 4 15,0 5 3-15,3-2 2 16,0-4 1-16,0 1 0 0,0-8 2 16,0-6-1-1,0-2 2-15,0-8 2 0,0-2 2 16,0-12-1-16,-3-4 1 16,0-11-2-16,0-6 2 15,0-5-4-15,0-2 0 16,0 2-3-16,0 0-1 15,3 3 1-15,-3 6 0 16,3 1-5-16,0 6 1 16,6 3-3-16,3 5 2 15,6 6 1-15,5 7-1 16,4 3-1-16,6 2 1 16,9 1 3-16,5 0 3 15,1 2-7-15,3-3-3 0,-4-2-33 16,-2 0-15-16,-3 3-91 15</inkml:trace>
  <inkml:trace contextRef="#ctx0" brushRef="#br0" timeOffset="47049.5692">17058 15661 140 0,'3'-6'55'0,"-3"9"-30"0,3-3-18 0,-3 0 15 16,0 0-4-16,2 5 1 15,1 3-6-15,-3 6 0 16,0 7-8-16,0 5 4 0,-3 14 1 15,-5 7 8-15,-7 9 6 16,-6 5 0-16,-6 10 1 16,-3 17-8-16,-2-6 0 15,-4-3-6-15,3-8 1 16,0 1 2-16,7-1 1 0,2-10-6 16,3-3-1-16,3-5-2 15,3-8-1-15,3-5-1 16,3-3 0-16,0-5 0 15,3-6 0-15,0-5-2 16,4-2-2-16,-1-9-2 16,0 1 1-16,0-6-8 15,0 6-4-15,3-11-7 16,0 0 0-16,0 3-29 16,3-9-105-1</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4:15.604"/>
    </inkml:context>
    <inkml:brush xml:id="br0">
      <inkml:brushProperty name="width" value="0.05292" units="cm"/>
      <inkml:brushProperty name="height" value="0.05292" units="cm"/>
      <inkml:brushProperty name="color" value="#FF0000"/>
    </inkml:brush>
  </inkml:definitions>
  <inkml:trace contextRef="#ctx0" brushRef="#br0">19052 3254 276 0,'-15'-8'104'0,"15"6"-56"0,-3-3-47 0,6 2 21 15,3-2-12-15,3-3-1 16,6-6-3-16,6 1-1 15,8-3-3-15,4 3-4 0,0 2 1 16,-3 6-1-16,-1 5 0 16,1 8 0-16,-6 8 0 15,-15 10 2-15,-3 9 2 16,-9 12-1-16,-6 4 2 0,-9-6 0 16,-6 0 1-16,0-3 0 15,1-5 2-15,-1-5 1 16,3-6 1-16,3-5 0 15,6-2 2-15,0-6-5 16,6 0-3-16,3-2 1 16,3-3 0-16,6 0 1 15,6 0 0 1,9-3-2-16,3 0 1 0,3 3-7 16,-1-2-1-16,1-1-16 15,0 0-6-15,-3 1-33 16,0-1-11-16,-4 0-49 15</inkml:trace>
  <inkml:trace contextRef="#ctx0" brushRef="#br0" timeOffset="646.2214">19668 3014 96 0,'-3'-14'35'0,"3"6"-18"0,-12-13 20 15,9 19 47 1,-6-4-20-16,0-4-17 16,-3 2-10-16,-3 0-22 15,1 3 0-15,-7 2-1 0,6 3-7 16,0 5-4-16,3-5-7 16,6 13 0-16,3 1 0 15,6 2 2-15,6-1-4 16,3 7 2-16,0-4 4 15,3 6 2-15,3 0 0 16,-6 0-2-16,-4-3 1 0,-2 0 1 16,-3-5 1-16,-3-3 1 15,-3-2 0-15,0-1 2 16,-3-7-3-16,-2-1 0 16,-7-2-1-16,6 0 1 15,0-2 0-15,3-1 3 16,3-5-5-16,3-5-1 15,3-3-2-15,6 0 0 16,0-2 0-16,6-1 0 16,-3-2 4-16,-1 3 1 15,1 2-1-15,-9 5-2 16,-3 3 3-16,-3 3 0 16,0 0-4-16,-3-3-12 15,0 2-2 1,0 4-26-16,4 2-8 0,-1 2-48 31,3 6-40-31,8 3 53 0</inkml:trace>
  <inkml:trace contextRef="#ctx0" brushRef="#br0" timeOffset="887.3728">19784 3294 208 0,'-3'0'79'0,"3"0"-42"0,0 0-19 0,0 0 23 16,0 0-1-16,3 3 0 16</inkml:trace>
  <inkml:trace contextRef="#ctx0" brushRef="#br0" timeOffset="1008.6868">19802 3302 501 0,'15'5'17'0,"0"-5"-7"16,0 3-7-16,2-3 0 16,1 0-2-16,0-3-1 0,0 3-15 15,-3-5-7 1,0 2-38-16,-3 1-14 0,-6 4-45 15</inkml:trace>
  <inkml:trace contextRef="#ctx0" brushRef="#br0" timeOffset="1205.7069">19775 3493 312 0,'-6'5'115'0,"9"-5"-62"0,3 5-66 15,-3-5 15-15,3 0-1 16,6 0 4-16,0 0-2 16,3 0 0-16,3 0-1 0,2 0-26 15,4 0-9-15,3 0-56 16,0-5-62 0,0 2 44-16</inkml:trace>
  <inkml:trace contextRef="#ctx0" brushRef="#br0" timeOffset="1687.0021">20180 3276 244 0,'-6'-8'93'0,"9"5"-50"0,3-5-48 16,0 5 15-1,3-2 0-15,3 0 4 0,0-3-7 16,11 8-2 0,1-5-3-16,0 5-4 15,0 5 1-15,-3 0 1 0,-3 11 0 0,-7 5 2 16,-2 14 1-16,-9 2-6 16,-3 0 0-16,-5-3 1 15,-4-5 1-15,-6-2 1 16,0 2 0-16,3-5 6 15,0-6 4-15,3-2-1 16,3-3 2-16,0 0-2 16,3-2 0-16,0-8-3 0,3 2-1 15,3 0 1-15,6-5 1 16,6 3 3-16,6 0 1 16,3-1-3-16,3-2-3 15,3 0-2-15,2 0-3 16,-2 3 1-16,-6-1-1 15,-3 1-3-15,-3 0 0 16,-3-3-25-16,0 0-11 16,-3 0-49-16,-1 0-18 15,-5 2 4 1</inkml:trace>
  <inkml:trace contextRef="#ctx0" brushRef="#br0" timeOffset="2090.0603">20644 3260 308 0,'-3'-6'115'0,"6"9"-62"0,3 5-64 16,-3-3 16-16,0 6 0 15,-3 2 6-15,0 3-3 16,0 8 0-16,-3 0-4 15,0-1-3-15,0 1 2 0,0-5-2 16,3-3 2-16,0-6-2 16,0 1-1-16,6-3 1 15,3-3-1-15,3-2-3 16,12-1 0-16,3-2-1 16,2 3 3-16,1 0 0 0,0 2 1 15,-3 3 2-15,-3 5 1 16,-7-2 3-16,-5 7 3 15,-3-2 2-15,-9 0 3 16,-6 2-5-16,-6-4-3 16,-2-1-12-16,-10-3-4 15,-6-2-30-15,0-5-14 16,0-3-65 0,-2-5-48-16,-7-11 68 15</inkml:trace>
  <inkml:trace contextRef="#ctx0" brushRef="#br0" timeOffset="2271.544">20662 3209 324 0,'21'-10'121'0,"9"7"-66"0,8-2-62 16,-23 5 19-16,3 0-8 15,0 0 0-15,3 0-13 16,3 0-4-16,0 5-76 15,2-5-30-15,4 3 9 16,-3 2 8-16</inkml:trace>
  <inkml:trace contextRef="#ctx0" brushRef="#br0" timeOffset="2581.865">21127 3204 276 0,'-18'8'104'0,"12"5"-56"0,-9 14-49 0,6-9 18 15,-6 11 3-15,0 11 5 16,0 0-11-16,3 5-3 16,9-3-7-16,3-2-3 0,9-3 0 15,3-3 3-15,6 3 5 16,3-16-3-16,9-2 2 16,5-9-3-16,10-10 0 15,-3-5-3-15,-4-3-2 16,-5-10 3-16,-6-1 0 15,-9-5 3-15,-9 1 3 16,-12 4 11-16,-12 3 5 0,-9 3 0 16,-15 2 0-16,-2 6-17 15,-7 5-4-15,0 5-8 16,7 3 0-16,8 0-31 16,6 0-14-16,6 0-88 15</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4:26.580"/>
    </inkml:context>
    <inkml:brush xml:id="br0">
      <inkml:brushProperty name="width" value="0.05292" units="cm"/>
      <inkml:brushProperty name="height" value="0.05292" units="cm"/>
      <inkml:brushProperty name="color" value="#FF0000"/>
    </inkml:brush>
  </inkml:definitions>
  <inkml:trace contextRef="#ctx0" brushRef="#br0">19129 16399 160 0,'-6'0'60'0,"6"0"-32"0,0 5-9 16,0-5 23-16,0 0-6 15,0 0-1-15,3 0-8 16,-3 0-5-16,3 0-12 15,-3-5-2-15,3 5 2 0,-3-5-4 0,3-3-1 16,6-3 0-16,-3 3-1 16,0-5-2-16,0 0-2 15,0 5 1-15,0 2 1 16,3 1-3-16,0 8 0 16,0-1 1-16,0 6 0 15,0 3 2-15,2 2 1 16,1 0-1-16,0 1-2 15,3-4-2-15,0 1 1 16,0-1 5-16,3-4 5 16,-3-4-5-16,3-2 0 15,-4-2 0-15,-5-1 2 0,-6 0-12 16,0-2-5 0,-6 0-44-16,6-3-18 0,0 3-49 15</inkml:trace>
  <inkml:trace contextRef="#ctx0" brushRef="#br0" timeOffset="422.668">19409 16150 316 0,'-27'-5'121'0,"12"2"-66"0,21 3-66 16,-12 0 18-16,9 0-7 16,3 0 0-16,3 0 2 0,3 0 1 15,3 0-1-15,6-2-2 0,6-1 1 16,-1-2-1-16,7 2 0 16,3-2-3-16,-3-1 2 15,-7 6-1-15,-2-2 0 16,-6 2 0-16,-3 0 0 15,-6 2 2-15,-3 9 2 16,-3 5 1-16,-3 5 1 16,0 8 2-16,-3 6 1 15,-6 7 1-15,0 0 2 16,0 3-7-16,-3-5-2 0,3-3 1 16,3-5 1-16,0-6-1 15,3-5-2-15,6-7-59 16,6-7-47-1,0-7-63 1,0-13 52-16</inkml:trace>
  <inkml:trace contextRef="#ctx0" brushRef="#br0" timeOffset="616.5915">19522 16364 316 0,'-12'-2'121'0,"12"2"-66"0,3-3-55 16,3 3 21-16,3-5-8 0,3 5 0 16,6-3-7-16,6 1-4 15,5 2-1-15,1 2-4 0,0-2 0 16,-3 3-45-16,6-3-20 16,2 5-67-1</inkml:trace>
  <inkml:trace contextRef="#ctx0" brushRef="#br0" timeOffset="931.9197">19793 16568 228 0,'-3'0'85'0,"3"0"-46"0,0 0-39 0,0 0 16 0,0 0-7 15,0 0 2-15,0 0 5 16,3-5 2-16,0 5-9 16,0-3-8-16,6 1-1 0,0-1 2 15,-3 3 1-15,0 0 3 16,-6 0 1-16,3 3 5 16,-6 2 5-16,-3 0 0 15,0 1-1-15,3-1-8 16,-3-3-5-16,0 4-13 15,3-4-6-15,-3-2-50 16,3-2-19-16,3-4-33 16</inkml:trace>
  <inkml:trace contextRef="#ctx0" brushRef="#br0" timeOffset="1321.4094">19903 16182 324 0,'-3'-3'121'0,"6"6"-66"0,-6 2-58 0,3 1 22 0,0 4-8 16,0 1 1-16,0 5-2 16,0 10-1-16,3-5-5 15,0 0-5-15,0-5 0 0,3-3 3 16,3 1 1-16,3-6 1 15,3-3 0-15,3 3-7 16,2-3 0-16,10 0 1 16,0 3 3-16,-6 3-2 15,-3-3-2-15,-3 5 2 16,-7 6 2-16,-2 2 9 16,-6-5 5-16,-3 0-3 15,-9-3-2-15,-5 5-5 16,-1-4-2-16,-3-7-21 15,-3 4-8-15,0-8-31 16,-3-3-14-16,6 0-57 16,-8-19-37-16,-7-5 74 15</inkml:trace>
  <inkml:trace contextRef="#ctx0" brushRef="#br0" timeOffset="1474.1034">19820 16166 316 0,'18'-8'121'0,"-15"5"-66"0,20-7-66 0,-8 5 18 16,6-3-5-16,6 2 1 16,3-2 1-16,8 6 0 15,1-4-2-15,0-1-72 0,0-7-32 0,-10 1-18 32</inkml:trace>
  <inkml:trace contextRef="#ctx0" brushRef="#br0" timeOffset="2250.7453">20418 16132 200 0,'-6'-6'74'0,"9"4"-40"0,0-4-27 0,-3 6 18 0,0 0-11 16,0 0-1-16,6 11-1 15,0 2 0-15,0 11-6 16,0 13 0-16,-3 3 4 0,0 2 0 16,0-5 2-16,0 0-4 15,-3 0-3-15,0-8 0 16,3-2-1-16,-3-11 2 16,0-3 1-16,0-10 8 15,0-6-7 1,0-2 1-16,0-6-7 15,3-2-2-15,0 0-2 16,3-1 0-16,0 1 0 0,3 0 0 16,5 5-3-1,4-3 1-15,6 3 2 0,3 6 3 16,-3 4 0-16,0 4-1 16,-4 2 3-16,-2 5 2 15,-6 0 4-15,-3 11 2 16,-6-8 3-16,-6 0 4 15,-3 0-6-15,-3-3-2 16,-6-3-3-16,-6-2-2 16,-2 0-10-16,-1-2-2 15,0-4-12-15,0 1-3 16,3-3-15-16,7 0-4 16,5-13-86-1,6-1 7-15</inkml:trace>
  <inkml:trace contextRef="#ctx0" brushRef="#br0" timeOffset="2432.1974">20689 16372 240 0,'0'0'90'0,"3"8"-48"0,0 3-49 16,0-3 14-16,0 2 4 15,0 4 5-15,0 7-2 16,-3-3 0-16,3-2-8 15,-3 0-4-15,0-3 1 0,0-2-42 16,3-6-16-16</inkml:trace>
  <inkml:trace contextRef="#ctx0" brushRef="#br0" timeOffset="2580.466">20683 16216 300 0,'-6'-5'112'0,"3"5"-60"0,6-3-94 0,0 3 3 16,0-5-16-16,3 2 0 15,6-4-33-15,0-1-15 16</inkml:trace>
  <inkml:trace contextRef="#ctx0" brushRef="#br0" timeOffset="2716.9578">20832 16145 212 0,'0'10'82'0,"0"6"-44"0,3 16-42 15,0-5 13-15,0 7 6 16,-3 3 5-16,0-3-4 16,0 3-1-16,3 0-9 15,0-7-4-15,0-1 1 0,0-8-15 16,3-5-7-16,0-6-54 16</inkml:trace>
  <inkml:trace contextRef="#ctx0" brushRef="#br0" timeOffset="2974.4013">21016 16073 280 0,'9'-10'104'0,"-3"13"-56"0,-3 10-56 0,0-5 16 15,0 5 3-15,-3 11 7 16,3 7-3-16,-3 14 2 15,0 6-10-15,3-4-4 0,0-4-2 16,0 2-4-16,0-8 2 16,3-3-26-16,-3-10-11 15,3-8-63 1,3-3-55-16,-3-8 52 16</inkml:trace>
  <inkml:trace contextRef="#ctx0" brushRef="#br0" timeOffset="3139.1614">21192 16391 288 0,'15'8'110'0,"-12"5"-60"0,-3 6-58 15,0-11 16-15,0 5-8 16,-6 5 0-16,6-4 0 16,-6-1 0-16,9-3-71 15,0-7-29-15,3 2-3 16,0-13 1-16</inkml:trace>
  <inkml:trace contextRef="#ctx0" brushRef="#br0" timeOffset="3317.1403">21249 16208 364 0,'-6'-10'134'0,"6"7"-72"0,0 3-74 0,0 0 18 16,0 0-25-16,0 0-7 15,0 0-20-15,6 3-7 16,2 2-46-16,1 0-19 16,3 1 33-16,-3 2 19 15</inkml:trace>
  <inkml:trace contextRef="#ctx0" brushRef="#br0" timeOffset="3544.9764">21296 16383 184 0,'-9'24'68'0,"6"-11"-36"0,0 6-33 0,3-6 12 16,3 5 4-16,3-4 2 15,3-4 0-15,3 1 0 0,3-6-9 16,3-8 4-16,6-7 1 16,2 4 0-16,-5-4 0 0,-3-1-1 15,-6-2 0-15,-6 0 0 16,-9-6 2-16,-6 6-3 16,-3 0-1-16,-6-6-4 15,-3 3-1-15,1 11-19 16,2 0-5-16,3 5-40 15,3 0-16-15,9 0-36 16</inkml:trace>
  <inkml:trace contextRef="#ctx0" brushRef="#br0" timeOffset="3842.1159">21552 16362 240 0,'6'24'90'0,"0"-11"-48"0,-6 13-45 0,0-12 16 15,0-1 8-15,0 0 9 16,0-2-10-16,0-3-1 16,0-1-11-16,0-4-3 15,3-3-1-15,3-3 0 0,0-7 2 16,0-6-3-16,9-2-2 16,0-4 0-16,6 9-1 15,-1 0-5-15,1 5 1 16,3 3 2-16,0 13 3 15,-3 5 2-15,-1 5 3 0,-2 9-1 16,-6-3 2-16,6-3-4 16,-6 3 0-16,-3-9-47 15,0 4-23-15</inkml:trace>
  <inkml:trace contextRef="#ctx0" brushRef="#br0" timeOffset="9383.2436">22329 16341 52 0,'0'-3'22'0,"15"0"-12"0,-6-18-12 0,-6 21 4 15</inkml:trace>
  <inkml:trace contextRef="#ctx0" brushRef="#br0" timeOffset="9773.9112">22368 16301 141 0,'6'-8'41'16,"3"0"-3"-16,-3 3 14 15,-15-3-13 1,0 3-20-16,-3 2-2 0,0 0-1 16,-3 3-4-16,-3 19 1 15,0-1-8-15,0 4-1 16,4-1-7-16,2 0 0 15,3 0 1-15,3 3 1 0,6-6-2 16,3 4 2-16,3-9 1 16,3-11 2-16,3 1-3 15,-1-6 0-15,7 1 1 16,-3-6 0-16,3 3 0 16,-3-6 0-16,-3-2 0 15,0-1 2-15,-6 1 5 16,-6 3 4-16,9 4 0 15,-12 1 1-15,6 2-2 16,-6 3-1-16,3 3-8 16,6 5-2-16,0 5 0 15,0 0 0-15,2 3 1 16,1 6 0-16,0-1-9 0,0-8-2 16,3 0-25-16,0-5-11 15,0-3-29 1,0-10-41-16,-3-3 32 15</inkml:trace>
  <inkml:trace contextRef="#ctx0" brushRef="#br0" timeOffset="9878.0223">22555 16240 252 0,'-18'0'96'0,"12"0"-52"0,1 3-47 0,2-3 19 16,0 5-8-16,0 3 1 15</inkml:trace>
  <inkml:trace contextRef="#ctx0" brushRef="#br0" timeOffset="10057.575">22517 16285 426 0,'6'16'-1'0,"-3"5"-2"0,11-2 2 16,4-1 0-16,-3-2 1 15,-3 0 2-15,-3-3 1 16,-3 0 1-16,-9 9 0 16,0-14 2-16,-9-3-1 15,0 5 0-15,0-4-6 16,0-6 1-16,-3 0-16 15,4-3-4-15,2 0-19 16,3 1-7-16,3-6-56 16</inkml:trace>
  <inkml:trace contextRef="#ctx0" brushRef="#br0" timeOffset="10597.9704">22886 16237 108 0,'-6'3'44'0,"6"-3"-24"0,6-3-24 15,-6 3 10-15,0 0 4 16,0 0 3-16,0 0 13 16,0 0 9-16,0 0-4 15,0 0-1-15,-6 0-16 16,6 3 9-16,-6 0 4 0,-3 5-8 15,0 2-3-15,-3 9-7 16,-3 2-4-16,9 3-2 16,3 0-3-16,3-3-2 15,6 0-1-15,3-5 2 16,3 0 2-16,0-3 0 16,3-10 2-16,0-3-2 0,-3 0-1 15,-1-8 1-15,-2 2 1 16,-6-2-1-16,-3 0 2 15,-3-2-2-15,-3-3-1 16,0 5-6-16,-2 0-4 16,5-8-21-16,0 3-10 15,6-6-115 1,6-2 45 0</inkml:trace>
  <inkml:trace contextRef="#ctx0" brushRef="#br0" timeOffset="10839.3286">23124 16028 192 0,'3'-29'74'0,"0"21"-40"0,-6-5-20 0,3 8 20 0,-3 0 5 15,-3-1 5-15,0 1-17 16,-3 2-8 0,6 6-11-16,-3 5-10 0,0 13-4 0,-3 8 3 15,6 3 1-15,3 8-1 16,0 5 2-16,0 2-1 15,3-2 0-15,-3-5-5 16,3-3-3-16,-3-11-14 16,0 1-5-16,0-9-25 15,0-4-8-15,0-4-31 16</inkml:trace>
  <inkml:trace contextRef="#ctx0" brushRef="#br0" timeOffset="10989.4659">22921 16216 292 0,'-9'-5'110'0,"6"2"-60"0,6-2-56 0,-3 5 19 16,12 0-6-1,9-5-10-15,9 0-3 16,-3-3 3-16,8 0-25 0,1 0-9 16,-6 2-80-1</inkml:trace>
  <inkml:trace contextRef="#ctx0" brushRef="#br0" timeOffset="11663.5133">23433 16375 248 0,'-9'0'93'0,"9"0"-50"0,3-3-37 0,-3 3 20 16,0-5-8-16,6-8 0 0,-3-8 1 16,6 0 0-1,0-6-10-15,3-2-5 0,0 0-1 0,-3-13-2 16,6 2 2-16,-9 0-2 16,9 3-1-16,-9 3 1 15,3 7-1-15,-4 9 0 16,-2-1 0-16,3 6-3 15,-3 5 2-15,0 5 1 16,3 6 0-16,0 10-5 16,3 19-1-16,0 2 3 15,0 4 3-15,3 1 1 16,0 1-1-16,-3 8-2 16,6-11-1-16,-6-3-14 15,-3-5-6-15,3-8-15 16,-4 0-4-16,-2-5-19 0,-3-3-9 15,-3-5-13 1</inkml:trace>
  <inkml:trace contextRef="#ctx0" brushRef="#br0" timeOffset="11844.9803">23442 16335 252 0,'-9'-8'96'0,"9"8"-52"0,0-13-49 0,3 11 17 15,9-1 2-15,-3-5 3 16,9-5-4-16,3 5-3 16,6 0-5-16,-4-3-4 0,4 3 0 0,0-2-34 15,3 7-15-15,0-2-69 16</inkml:trace>
  <inkml:trace contextRef="#ctx0" brushRef="#br0" timeOffset="12308.888">23731 16230 216 0,'0'13'82'0,"0"16"-44"0,18 13-44 16,-15-18 12-16,6 2-4 16,-9 6 1-16,9-3 5 15,-6 8 3-15,0-8-6 16,0-2-1-16,0-3 0 0,3-6 0 15,-3-4 0-15,2-7 0 16,-2 1 2-16,-3-8-3 0,3-8 0 16,-3 3 1-16,0-11 2 15,0-2-1-15,0-6 2 16,0-3-2-16,-3-2 0 16,0-8-3-16,-2-2-2 15,5 7 3-15,-3 0 0 16,3-2-1-16,3 7 1 15,2 1-2-15,1 5-1 16,3 2 1-16,6 3 1 16,-3 6 3-16,0 4 2 0,0 6-1 15,-3 6-1 1,-3 4 1-16,0 4 3 0,-6 1 0 16,0 12 0-1,0-6-3-15,-6 3-1 0,-3-6-3 16,0-2-2-16,0-3-10 15,0-2-6-15,0-8-30 16,0 5-12-16,3-8-63 16</inkml:trace>
  <inkml:trace contextRef="#ctx0" brushRef="#br0" timeOffset="12685.7787">23993 16185 228 0,'0'2'88'0,"3"6"-48"0,0 8-49 0,-3-5 14 16,0 4 6-16,0 4 7 16,0 5 11-16,0-6 6 15,0-2-18-15,0-3-5 0,0-2-4 16,0-3-7-16,0-3 0 15,0-2 3-15,0-3 5 16,-3-8 12 0,0-13-10-16,0-3-6 15,3 3-3-15,0-3-2 0,0 3 2 16,3 2 3-16,3 3-2 16,0 1-2-16,0 1 0 15,3 1-1-15,0 8-9 16,-3 2-2-16,6 3-27 15,-4 5-13-15,1 3-42 16,0 3-57 0,-3 0 37-16</inkml:trace>
  <inkml:trace contextRef="#ctx0" brushRef="#br0" timeOffset="12775.6002">24106 16386 300 0,'-3'0'112'0,"6"0"-60"0,-3 0-61 15,0 0 18-15,0 0-18 16,0 0-4-16</inkml:trace>
  <inkml:trace contextRef="#ctx0" brushRef="#br0" timeOffset="13045.73">24305 16105 72 0,'-5'0'30'0,"5"0"-16"0,0-16-8 16,0 14 11-16</inkml:trace>
  <inkml:trace contextRef="#ctx0" brushRef="#br0" timeOffset="13390.0686">24297 16073 206 0,'-3'-7'55'0,"3"-1"-7"16,-6-3-5-16,6 6-25 15,6-6-2-15,-3 1 1 0,5 4-5 16,1-2-2-16,3 0-3 15,0 0 0-15,9 6-6 16,-3-1-1-16,-6 3 0 0,6 5 0 16,-6 11 0-16,-6 11 2 15,-12 2-6-15,-9 5 1 16,0-2 3-16,-6 5 2 16,0 0 0-16,0 3-2 15,3-8 1-15,-2-6 1 16,11-5 5-16,-3-5 4 15,9-3 2-15,-3-2 5 16,12-6-4-16,3-2 0 16,3-1-6-16,3-2-3 15,8-2-5-15,4 2 0 0,-3 0-2 16,0-3-2-16,-3 0-26 16,-1 3-12-16,1-2-43 15,-3-9-18-15,0-2 3 16</inkml:trace>
  <inkml:trace contextRef="#ctx0" brushRef="#br0" timeOffset="13721.917">24704 16031 284 0,'-12'-5'107'0,"12"5"-58"0,-3-5-64 15,-2 5 16-15,5 10-5 16,-12 6 2-16,3 0 13 15,-3 5 5-15,0 5-8 16,0 4 0-16,6 4-1 0,3 3-3 16,3-5-3-16,3-3 0 0,9-5 1 15,6-6 5-15,0-7 4 16,2-9-2-16,1-4 0 16,0-11-3-16,-3-1 1 15,-6-2 0-15,-3-2 3 16,-6-3-3-16,-3-6-2 15,-9 6 0-15,0-5-1 16,-12-3-7-16,0 2-2 16,-3 6-25-16,4 2-8 15,2 4-24-15,6 1-11 16,6 4-43 0</inkml:trace>
  <inkml:trace contextRef="#ctx0" brushRef="#br0" timeOffset="13915.8413">24874 15973 256 0,'18'10'96'0,"-15"4"-52"0,9 33-51 15,-12-28 16-15,6 5 1 16,-6 5 5-16,0 0 2 16,0 5 1-16,-6 3-9 15,6-5-8-15,0-3-1 0,0-5-18 16,0-5-8-16,6-6-39 15,-3-5-16-15,3-8-18 16</inkml:trace>
  <inkml:trace contextRef="#ctx0" brushRef="#br0" timeOffset="14260.1754">24904 15986 324 0,'-3'-5'123'0,"9"2"-66"0,3-2-71 0,0 5 17 16,3-3-11-16,2 1 2 16,1-4 6-16,15 1 4 15,0-3-1-15,3 5-4 0,-4-2 0 16,1 0-6-16,0 0 0 16,-9 2 3-16,0-2 2 0,-4 5 2 15,-5 0 2-15,-3 8 8 16,-6 2 5-16,-3 9-7 15,-3 15-4-15,3 3 5 16,-9 3 6-16,0-1-3 16,3 9-2-16,0-3-8 15,-2 0-1-15,5-8-3 16,-3-8 0-16,3-2-36 16,3-9-14-16,-3-5-170 31,3-10 89-31</inkml:trace>
  <inkml:trace contextRef="#ctx0" brushRef="#br0" timeOffset="14426.5404">25073 16203 380 0,'24'-5'143'0,"3"2"-78"0,6-5-76 0,-15 6 24 15,2-1-12-15,13-2-1 16,-3-1-6-16,-6 4-1 15,3-1 3-15,-7 0-90 0,-2 3-41 16</inkml:trace>
  <inkml:trace contextRef="#ctx0" brushRef="#br0" timeOffset="17488.2093">20778 17597 172 0,'-21'0'66'0,"18"0"-36"0,3-2-35 16,0 2 51-16,0-3-7 15,0-2-5-15,0 2-4 16,9-7-17-16,3 2 3 0,3-11 2 16,3 6-8-16,0 0-3 15,3 2-7-15,0 3-2 16,-4 8-2-16,1 8 0 0,0 8 3 16,-6 5 2-16,-6 14 0 15,-3 2-1-15,-6-3 7 16,-3 16 3-16,-6-10-5 15,-3 5-3-15,0 0 3 16,0-11 1-16,1 3 0 16,-1-8 1-16,3-5-2 15,3-8 0-15,3 3 5 16,3-6 4-16,0-8-3 16,6 3 1-16,3-3-5 15,6 1 1-15,3-6-7 0,3 0-1 16,-1 0 0-16,1 0 2 15,3 2-1-15,3 4 2 16,-3-1-4-16,-3-2 0 16,-3 2-1-16,-1 3 0 15,-2-8-36-15,0 5-14 16,-3 0-29-16,0-5-12 16,0-10-21-1</inkml:trace>
  <inkml:trace contextRef="#ctx0" brushRef="#br0" timeOffset="18255.4226">20996 17357 160 0,'-6'-6'63'0,"6"12"-34"0,-12-12-10 0,9 6 23 16,0-5-6-16,6 5-1 16,-6-3-13-16,6-2-6 15,0 5-9-15,3-5-7 0,0 2-1 16,3 1 1-16,-1-1 0 0,4-2 0 16,0 2 2-16,0 3-6 15,-3 3-1-15,0 2-1 16,0 0 2-16,0 3 4 15,-6 5 4-15,0 1 3 16,-3-1 1-16,0 0-4 16,-3-2-1-16,0-1-1 15,3-4 1-15,0 4-7 16,0-7-1-16,3 7-1 16,3-2 4-16,0 0-1 15,3 5 1-15,0-2 2 16,-3 2 2-16,-3 0 5 15,-3-5 4-15,0 6 2 0,-3-4 3 16,-3-2-9-16,-3 0-2 16,0-3-3-16,0 1-2 15,0-4-4-15,0-2-2 16,3 0-24-16,0 0-10 16,6 0-28-16,0-2-12 15,3-4-10 1</inkml:trace>
  <inkml:trace contextRef="#ctx0" brushRef="#br0" timeOffset="18644.4381">21165 17359 160 0,'-3'-2'60'0,"3"2"-32"0,-3-6-6 15,3 6 20-15,0 0 0 16,3-5 1-16,0 5-14 16,0-3-8-1,15-7-15-15,-3 7-6 0,0 1-3 16,0 4 2-16,-3 1-2 16,-6 23-1-16,-3-7 0 15,-3 5 3-15,-6-1 2 16,0 1 2-16,-6-3-1 15,0-2-2-15,3-6 3 16,3 0 0-16,0 1 3 16,3-9 3-16,6-5 0 0,3 0 0 15,6 0-3-15,0 0-1 16,0-5-6-16,3 5 1 16,-1 0-16-16,1 0-4 15,0 5-41-15,0-5-17 16,-3 5-31-1</inkml:trace>
  <inkml:trace contextRef="#ctx0" brushRef="#br0" timeOffset="19170.038">21448 17764 220 0,'-6'0'82'0,"6"0"-44"0,-12 0-29 0,12 0 22 16,3 0-6-16,3 0 0 15,-3-3-7 1,9-7-1-16,-3 2-10 0,3 0-4 16,0-5-2-16,0-3-4 0,-1 3 2 15,-2 2 1-15,0 1 2 16,0 4-3-1,0 12-4-15,0-1 0 16,0 3 5-16,0 2 2 16,3 4 2-16,0-6 0 15,3 5-2-15,-3-5 1 0,0 2 0 16,2-7 3-16,1 2-1 16,-3-5 2-16,0 0-9 15,-3 0-3-15,-3-5-22 16,0 5-7-16,-3 0-32 15,0 0-10-15,-9 0-24 16</inkml:trace>
  <inkml:trace contextRef="#ctx0" brushRef="#br0" timeOffset="19502.2687">21472 17960 236 0,'-24'-8'90'0,"24"8"-48"0,0-5-47 16,0 2 15-16,3-2-4 0,6-3 3 16,3-3-4-16,0-2-1 15,0 5-2-15,0-3-2 0,-1 4 3 16,1 1-4-16,0 6-2 15,0 6 6-15,-3 1 5 16,0-1 5-16,0 7 2 16,6-8-6-16,0 3-3 15,3-2-6-15,-4 1-2 16,1-7-2-16,0 0 3 16,0-7-62-16,3-7-27 0,0-7-14 31</inkml:trace>
  <inkml:trace contextRef="#ctx0" brushRef="#br0" timeOffset="20565.6816">21957 17587 188 0,'-3'0'71'0,"3"0"-38"0,3 0-21 16,-3 0 19-16,3 8-7 16,-3 2 0-16,-3 6-2 15,0 3 1-15,-6 5-13 16,0 2-3-16,-3-5-3 0,0 11-2 15,3-6 1-15,0 1 7 16,4-9 5-16,2-4-3 16,0-6 1-16,3 2-4 15,17-10 0-15,1 0-5 16,3-5-5-16,3 0 0 16,0 2 1-1,-3-2 0-15,-4 5 0 0,4-6 0 16,-3 6-16-16,3-2-4 15,-9 2-19-15,3-6-7 16,-9 6-14-16,-3 0-5 16,0-5-28-1</inkml:trace>
  <inkml:trace contextRef="#ctx0" brushRef="#br0" timeOffset="20807.7159">22064 17619 184 0,'-3'-22'71'0,"3"20"-38"0,3-1-30 15,-3 3 15-15,0 0 4 16,0 0 15 0,3 16-9-16,3 8-15 15,-3 8 8-15,0 7 2 0,0 6-5 16,-3 0-3-16,3-2-6 16,3-4-1-16,0-2-5 15,0-10-2-15,0-1 2 16,0-2-11-1,3-13-9-15,-6 4-30 16,0-12-15-16,-3 2-59 16</inkml:trace>
  <inkml:trace contextRef="#ctx0" brushRef="#br0" timeOffset="21107.9286">22255 18037 248 0,'-3'0'93'0,"0"5"-50"0,0-2-48 0,3-3 17 16,-3 0 6-16,0 0 8 16,0 0-7-16,0 0-3 15,0 0-9-15,3-3-7 0,0-2-3 16,3 5-1-16,0 0 0 15,0 0 3-15,-3 0 0 0,0 0 3 16,0 0 1-16,0 0-1 16,0 0 1-16,0 0-11 15,0 0-2-15,3 0-66 16,3-6-26-16,3-2-2 16</inkml:trace>
  <inkml:trace contextRef="#ctx0" brushRef="#br0" timeOffset="21677.3394">22290 17748 132 0,'3'-5'49'0,"0"0"-26"0,0 2-14 0,0-2 16 16,-3 5 10-16,3-6 6 15,0-1 4-15,-3 1 4 16,3 1-26-16,0-8 2 0,0-8 0 0,3 7-9 15,12 1-2 1,0 0-4-16,-3 8 1 16,0-1-8-16,-1 4-2 0,-2 7-1 15,-3 8 0-15,-3 3-3 16,-6 8 2-16,0-3 3 16,-6 3 1-16,-3-8-1 15,0 7-2-15,3-7 1 16,6-2-1-16,3-1-5 15,6-3 1-15,3 4 0 16,6-1 2-16,3 0-1 16,3 6 1-16,-3-6 4 15,-3 3 1-15,-4 0 5 16,-5-1 3-16,-12-1 0 0,-3-1 1 16,-8 0-2-16,2 0-1 15,-3-7-10-15,-3 2-4 16,3-3-22-16,-6-5-7 15,0-3-49-15,9-7-21 16,3 2-15 0</inkml:trace>
  <inkml:trace contextRef="#ctx0" brushRef="#br0" timeOffset="22400.0161">22755 17555 228 0,'-6'-8'85'0,"12"13"-46"0,-3-2-52 0,-3-3 12 16,6 11 6-16,0 15 8 16,0 3 7-16,-3 3 5 15,-3 10-13-15,5 1 0 0,-2-4-1 16,-3-2-4-16,3-2 1 16,-3-3-5-16,0-9 0 15,6-7 1-15,-6-3 2 16,0 1 6-16,3-9 4 15,-3-5-4-15,0-5 1 16,6-3-10-16,-3 0-4 0,6-11-5 16,0 1-1-16,0-1 1 15,0 3 2-15,3 3-1 16,3 0 4-16,0 2-2 16,0 11 1-16,2 0 2 15,-5 6 0-15,9 7 8 16,0 0 7-16,-12 0-5 15,3 6-1-15,-6-3-1 16,-6 0 2-16,-6-1-1 16,0-1 2-16,-3-4-4 15,-3-2-2-15,-3 0-7 16,-6-3-1-16,9-5-17 16,-8-5-6-16,2 3-20 0,-3-4-9 15,6 1-17-15,0-3-7 16,15 0-17-1</inkml:trace>
  <inkml:trace contextRef="#ctx0" brushRef="#br0" timeOffset="22594.7503">23082 17791 244 0,'6'0'90'0,"0"5"-48"0,0 21-49 0,-3-12 14 15,-3-1 4-15,0 0 5 16,0 0-2-16,0 0 2 16,0 1-9-16,0-4-6 0,0-2-4 0,0 3-71 15,6-9-32-15,-6-2 6 16</inkml:trace>
  <inkml:trace contextRef="#ctx0" brushRef="#br0" timeOffset="22908.3275">23088 17632 288 0,'-6'-40'110'0,"15"35"-60"0,-6 2-105 16,0 1-2-16,0-6 5 16,0 2 9-16,6 4 24 15,-3-4 9-15,0 1-4 16,3 2-1-16,0-2 12 15,0 5 6-15,0 0 24 0,-1 0 12 16,1 8-5-16,-3 5 0 16,6 11-8-16,-3 8-2 15,-3-3-13-15,0 13 2 0,-3-2 3 16,0-6-6-16,0 1-3 16,-3-3-7-16,0-9-2 15,6-7-13-15,-3 3-2 16,6-11-76-1,-3-6-11 1</inkml:trace>
  <inkml:trace contextRef="#ctx0" brushRef="#br0" timeOffset="23121.6044">23356 17584 244 0,'6'-10'90'0,"0"10"-48"0,0 0-47 16,-3 0 15-16,-3 8 11 15,6 5 11-15,-3 5-5 16,-3 9-1-16,0-1-15 16,0 6-7-16,0 5 0 0,0-3-1 15,0 3 1-15,-3-7-13 16,3-4-4-16,0-2-34 16,0-6-14-16,3-4-61 15</inkml:trace>
  <inkml:trace contextRef="#ctx0" brushRef="#br0" timeOffset="23288.6414">23484 17796 344 0,'-6'0'129'0,"12"0"-70"0,-3 26-73 0,-3-20 17 16,0 7-6-16,0 5 3 15,0-4-4-15,0-1-1 16,0 0 2-16,0 0-36 0,0-5-16 15</inkml:trace>
  <inkml:trace contextRef="#ctx0" brushRef="#br0" timeOffset="23703.6306">23535 17658 416 0,'-6'-26'156'0,"6"7"-84"0,6 6-110 0,-3 13 11 0,-3-3-3 16,5 1 4-16,1-1 5 15,0 3 1-15,-3 0 11 16,9 8-26-16,-3 5-11 0,0 6-1 16,-3 2 1-16,-3-2 17 15,-3 7 9-15,-3 0 24 16,-3 11 11-16,6-5 9 15,-3-3 3-15,3-2-14 0,3-1-6 16,6-7 2 0,3-1 2-16,3-4 7 0,0-9 6 15,15-5-2-15,-4-5 1 16,-2-3-6-16,-3-6 0 16,-3-2-4-16,-6 1 2 15,-6-4 3-15,-3 1 1 16,-12-4-2-16,-9 4 0 15,3 5-18-15,-6 5-9 16,-6 2-17-16,9 1-6 16,-2 2-32-16,5-2-10 15,3 5-47-15</inkml:trace>
  <inkml:trace contextRef="#ctx0" brushRef="#br0" timeOffset="24048.9752">23802 17738 252 0,'9'0'93'0,"3"13"-50"0,3 5-46 16,-12 1 19-16,3 2 1 15,-3 3 4-15,-3-8 5 16,0 2 3-16,0 3-15 16,0-7-4-16,0-4-2 0,0-2-4 15,0-2-1-15,0-6-1 16,3 0 1-16,6-6-7 15,0-15-1-15,9-3-16 0,6-2-4 16,-4 5 13-16,7-3 8 16,-3 3 13-16,-3 13 6 15,6 2-3-15,-4 6 1 16,1 6 5-16,0 10 3 16,-3 7-4-16,0-1 0 15,-3 4-10-15,-4 6-4 16,-5-6-22-16,6-2-10 15,-3 5-49-15,0 0-20 16,-3-16-31 0</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5:19.622"/>
    </inkml:context>
    <inkml:brush xml:id="br0">
      <inkml:brushProperty name="width" value="0.05292" units="cm"/>
      <inkml:brushProperty name="height" value="0.05292" units="cm"/>
      <inkml:brushProperty name="color" value="#FF0000"/>
    </inkml:brush>
  </inkml:definitions>
  <inkml:trace contextRef="#ctx0" brushRef="#br0">11396 13750 124 0,'-3'-5'46'0,"3"5"-24"0,0 0-6 0,0 0 16 0,0 0 2 16,0 0 2-16,0 0-8 15,0 0-5-15,0 0-13 16,0 0-2-16,3 8-1 0,0 3-1 15,0 10-1-15,0 0 3 16,-3 3 5-16,0 2-3 16,0 3 0-16,0 0-6 15,3 3-3-15,0 3-3 16,0-6 1-16,-3-3 5 16,0-5 2-16,0-2-2 15,0-6-1-15,0-2-23 16,0-3-9-16,-3-3-39 15,0-2-16-15,-3-3-9 16</inkml:trace>
  <inkml:trace contextRef="#ctx0" brushRef="#br0" timeOffset="302.826">11307 13750 188 0,'-12'-5'71'0,"9"2"-38"0,0 1-10 0,3 2 24 16,0 0-13-16,0 0-2 16,6 0-13-16,3 0-4 0,3 0-8 15,3-3-5-15,3 1 1 16,11-1-2-16,-2 0 2 15,0 1-4-15,-3-1 0 0,-3 3-8 16,-1 0-2-16,-2 3-34 16,-6-1-15-16,-6 4-51 15,-6 7-24 1,-3 0 71-16</inkml:trace>
  <inkml:trace contextRef="#ctx0" brushRef="#br0" timeOffset="523.4884">11286 14049 132 0,'-15'19'52'0,"15"2"-28"0,-3-8-11 0,3-7 17 15,3-4 2-15,3 4 4 16,3-4-12-16,6 1-1 16,3-1-14-16,3 1-5 0,5 0-1 15,4-1-2-15,-3 1-1 16,0 5 1-16,0-3-1 15,-4-2-9-15,-5 0-4 16,-3-1-51 0,-3-2-59-16,-3 3 24 15</inkml:trace>
  <inkml:trace contextRef="#ctx0" brushRef="#br0" timeOffset="809.4278">11694 13750 192 0,'-6'3'74'0,"6"0"-40"0,0 7-42 16,0 4 12-16,0 4 2 15,0 6 4-15,0 2-1 16,3 3 2-16,0 1-6 16,0-4-3-16,0 11 1 0,0-5 0 15,0-6 1-15,0-2-18 0,0-5-7 16,0-6-72 0</inkml:trace>
  <inkml:trace contextRef="#ctx0" brushRef="#br0" timeOffset="1140.0515">11658 13766 200 0,'-6'-16'74'0,"9"14"-40"0,-3-6-13 0,0 5 25 16,6-2-15-16,3 0-5 0,3-1-13 15,3-2-6-15,6 3-4 16,8 2-5-16,-2 3-1 0,3 3-1 16,0 5 3-16,-6 5 0 15,-7 0 1-15,-8 1 2 16,-3 7 3-16,-9-3 0 16,-3-2 0-16,-6 0-3 15,-5-3 1-15,-4-2-9 16,-3 0-1-16,3-4-20 15,3 1-10-15,3-2-28 16,6-1-11-16,3 3-12 16</inkml:trace>
  <inkml:trace contextRef="#ctx0" brushRef="#br0" timeOffset="1529.8112">11881 13936 220 0,'-12'-6'85'0,"12"6"-46"0,3 3-46 0,-3-3 14 16,6 5 1-16,3 3 7 15,3 5-5-15,0 3-1 0,0 3-5 16,0-3-1-16,0 5 1 15,0-5-2-15,0 0-2 0,0-3 3 16,-4-3 2-16,-2-2 0 16,0-2 0-1,-3-4 8-15,0-7 3 0,-3-6 4 16,0-2 0-16,3-3-3 16,0-5 2-16,0-3-8 15,3 1-2-15,-3 1-3 16,0 4-1-16,0 2-6 15,3 3-1-15,-3 2-6 16,0 3-2-16,0-2-50 16,0 7-21-16,-3 3-48 15</inkml:trace>
  <inkml:trace contextRef="#ctx0" brushRef="#br0" timeOffset="1859.8844">12200 13721 276 0,'-3'0'104'0,"3"0"-56"0,0 6-60 0,0-1 13 16,3 3-2-16,-3 0 2 16,0 2 3-16,0 6 0 15,0 3-2-15,3-1-2 0,0-2 1 16,-3-3 1-16,3-2 1 15,0 0-1-15,3-4-2 16,0-1 3-16,3-4 2 0,2-2 2 16,1 0 1-16,0 0-4 15,0 0-3-15,0 0-3 16,0 0-1-16,0-2-3 16,0-1-1-16,3-2-62 15,0 0-20 1,-4-1-44-1,-2-4 43-15</inkml:trace>
  <inkml:trace contextRef="#ctx0" brushRef="#br0" timeOffset="2058.397">12396 13721 236 0,'-6'-8'88'0,"6"8"-48"0,0 6-36 0,0-6 23 16,0 8-13-1,0 2 2-15,0 6 2 16,3 11-10-16,0 4 9 0,-3 6 3 15,3 0-10-15,0 0-6 16,0 0 0-16,3-2-1 16,0-3-10-16,0-9-5 15,0-4-98 1,-3-3-70-16,-3-8 64 16</inkml:trace>
  <inkml:trace contextRef="#ctx0" brushRef="#br0" timeOffset="2526.5476">11354 14536 200 0,'-3'21'77'0,"3"-13"-42"0,-2 16-39 0,2-8 15 15,0 8-4-15,-3 5 3 16,0 0-5-16,0 0-1 15,3 0-2-15,0 0-2 0,0-2 1 0,0-6-70 16,0-3-56 0,-3-4 37-1</inkml:trace>
  <inkml:trace contextRef="#ctx0" brushRef="#br0" timeOffset="2776.5651">11235 14586 276 0,'-6'-2'104'0,"6"2"-56"0,3 0-41 16,0-3 26-16,3 3-17 15,3-2-1-15,6-1-9 0,3-5-2 16,6 0-2-16,0 3-6 0,8-1-2 15,1 1-28-15,-6 8-13 16,-3 2-28-16,-6 3-13 16,-9 8-6-1</inkml:trace>
  <inkml:trace contextRef="#ctx0" brushRef="#br0" timeOffset="2959.8843">11167 14904 232 0,'-3'3'88'0,"6"-1"-48"0,12-2-38 0,-9 0 19 0,6 0-7 16,6 0 2-16,5 0-7 15,4 0-3 1,3 3-3-16,9 0-11 0,-4-1-3 16,1 1-32-16,-6-3-11 0,-3 0-48 15</inkml:trace>
  <inkml:trace contextRef="#ctx0" brushRef="#br0" timeOffset="3227.775">11587 14597 208 0,'-3'-5'79'0,"3"10"-42"0,-3 6-45 0,3-3 10 16,3 7 1-16,-3 15 3 16,0 7-3-16,0 2 0 15,0 1-1-15,3 10 1 0,0-5 0 16,0-5 1-16,0-8 0 16,0-9-13-16,0-4-7 15,-1-6-46 1,-2-7-53-16,0-22 31 15</inkml:trace>
  <inkml:trace contextRef="#ctx0" brushRef="#br0" timeOffset="3466.882">11572 14674 216 0,'-3'-24'82'0,"0"13"-44"0,9-4-31 16,0 7 18-16,3-3-4 16,6-8 2-16,5-2-4 15,4 3-2-15,3 2-9 16,3 5-7-16,2 11-4 0,-2 11-1 15,-6 2 0-15,-3 3 5 16,-6 3 3-16,-6-1 1 16,-9 9 2-16,-6-1 0 15,-6-2 1-15,-3-6-7 16,-3-2-2-16,0-3-22 16,-3-2-10-16,-5-3-23 0,5 0-10 15,3 0-33 1</inkml:trace>
  <inkml:trace contextRef="#ctx0" brushRef="#br0" timeOffset="3782.1212">11810 14809 244 0,'0'2'90'0,"3"4"-48"0,3 4-56 0,0-2 11 15,0 3 5-15,3 2 5 16,0 0 11-16,2 8 3 0,7-2-10 16,0 2-4-16,0-5-1 0,-3 0-1 15,0-6 2-15,-3-2-2 16,0-13 2 0,-3-8-2-16,-3-3 2 15,-1 0 0-15,-5-2-1 16,3-4 1-16,-3 1-2 15,0 3 0-15,0 2-8 16,0 3 0-16,3 2-26 16,0 3-8-16,3 5-54 15</inkml:trace>
  <inkml:trace contextRef="#ctx0" brushRef="#br0" timeOffset="4457.9581">12709 13793 364 0,'-6'-6'137'0,"6"6"-74"0,0 0-71 0,0 0 21 16,0 0-18-16,0 0-43 16,3 16-15-16,0 3-78 15,-3 5-34-15</inkml:trace>
  <inkml:trace contextRef="#ctx0" brushRef="#br0" timeOffset="4591.492">12706 14023 276 0,'-3'0'104'0,"6"0"-56"0,-3 0-56 16,0 0 16-16,0 0-22 16,6 0-5-16,0 0-89 15,0 8-41-15,-3 10 71 16,-3 1 36-16</inkml:trace>
  <inkml:trace contextRef="#ctx0" brushRef="#br0" timeOffset="8630.3252">12393 14536 216 0,'0'-10'82'15,"0"23"-44"-15,-12-21-31 0,9 8 31 16,-3 0-9-16,0 5-8 16,-2 1-3-16,-1 1-11 15,0-1-2-15,0 2-1 0,0 2-5 16,-3 1 1-16,0 2-2 15,0 8 0-15,0 6 2 16,0-1 0-16,0 6-3 16,3 5 2-16,4 0 1 15,2 0 0-15,6 5-3 16,5-5 2-16,4-5 7 0,6-5 4 16,3-9-3-16,6-10 1 15,3-11-5-15,-1-7 0 16,-2-3-1-16,-3-3-2 15,-3 0 1-15,-9-3 1 16,-3 1 1-16,-6-1 1 16,-6 3 4-16,-6 1 3 15,-6 1 2-15,-9 4 5 16,-3 2-6-16,-3 3 1 16,1 2-10-16,-1 6-2 15,0 2-1-15,6 5 0 16,7 1-11-16,5 0-5 15,6-1-41-15,6-2-15 0,9 0-64 16</inkml:trace>
  <inkml:trace contextRef="#ctx0" brushRef="#br0" timeOffset="8932.2679">12631 14761 244 0,'-3'-3'90'0,"3"3"-48"0,0 0-29 0,0 0 24 15,0 0 1 1,0 0 4-16,-3 0-10 0,0 0-4 15,1 0-16-15,-1-2-10 0,0 2-13 16,0 0-1 0,3 0-20-16,0 0-7 15,3 2-37-15,0 4-14 16,2 4-21 0</inkml:trace>
  <inkml:trace contextRef="#ctx0" brushRef="#br0" timeOffset="9140.3244">12640 14920 200 0,'-9'5'74'0,"6"14"-40"0,0-11-24 15,3-6 39 1,0 1-5 0,-3-8-12-16,3-1-4 0,0 4-17 15,0-1-7-15,0 0-2 0,0 3-7 16,0 6-1-1,0-1 3-15,0-2-67 16,0-3-30-16,-2-14-11 16</inkml:trace>
  <inkml:trace contextRef="#ctx0" brushRef="#br0" timeOffset="10344.6171">11715 14745 96 0,'0'16'35'0,"3"-32"-18"0,-3 8-5 0,0 8 16 15</inkml:trace>
  <inkml:trace contextRef="#ctx0" brushRef="#br0" timeOffset="10492.3167">11718 14745 255 0,'0'8'44'16,"0"-3"-21"-16,-3 1 3 0,0-1 1 15,0 0-3-15,-6 1-2 16,-6-1-8-16,0 0-1 16,0-2-8-16,0 0-1 15,3-1-20-15,0 1-7 16,3-3-37-16,1 2-16 15,2-2-22 1</inkml:trace>
  <inkml:trace contextRef="#ctx0" brushRef="#br0" timeOffset="13765.6125">13230 13745 56 0,'-3'-5'22'0,"3"2"-12"0,0 3-3 15,0 0 7-15,0 0 12 16,0 0 6-16,0 0-5 16,0 0-4-16,0-2-9 15,0 2-4-15,0-3 6 16,0 0 1-16,0 1-8 0,0-1 3 16,0 0 4-16,0 1 1 0,0-1 1 15,0 0-3-15,3-2 1 16,3-3-9-16,6 0-4 15,2-5-5-15,4 2 1 16,3 3 1-16,0 11 0 16,0 2-3-16,-3 6 0 15,-3 5 2-15,-4 0 0 16,-5 0 1-16,-6-1 2 16,-3 4-1-16,-3 0-1 15,-2-4 1-15,-1-1 1 16,3-4 1-16,0-2 1 15,3 0-5-15,3-3 1 0,3 1-5 16,3-1 1-16,0 3 2 16,3 0 1-16,-1 0 1 15,1 2 0-15,-3 1 0 16,-3 0 2-16,-3-1 1 16,-3 1 1-16,-6-3 0 15,1 0 2-15,-4-3-3 16,0 0 0-16,-6-2-14 15,3-1-6-15,3 4-22 16,3-4-10-16,0 1-43 16</inkml:trace>
  <inkml:trace contextRef="#ctx0" brushRef="#br0" timeOffset="14216.5787">13515 13732 220 0,'-3'-8'85'0,"6"8"-46"0,3-3-43 0,0 3 15 15,3-2-2-15,3-1 5 16,3 0-13-16,3 3-2 0,0 6 0 16,0 2-2-16,-6 2-1 0,-6 9 3 15,-6 5 2-15,-6-1 0 16,-3 1 2-16,-3 0-2 16,0-3 2-16,0 0-2 15,0-2-1-15,3-6 3 16,3-2 0-16,0-1 1 15,3-2 2-15,3 0-1 16,3-3 0-16,6 1-6 16,3-1 1-16,3 0 4 15,3-2 5-15,0 0-3 16,-1-3-1-16,-2 0-18 0,0 0-6 16,-3 0-81-1,6 2-48-15,-3-2 63 16</inkml:trace>
  <inkml:trace contextRef="#ctx0" brushRef="#br0" timeOffset="14830.7985">13989 13679 132 0,'3'13'52'0,"0"3"-28"0,0 13-22 15,-3-10 12-15,0 5-1 16,0-1 3-16,0 1-5 0,0 0-1 16,0-3-6-16,0-2-3 0,-3-3 2 15,3-3 2 1,-3-3 2-16,0-2-3 0,3-2-1 15,0-4 3-15,0-2 3 16,0-2-2-16,0-4 1 16,3-2-7-16,3 0-3 15,3-2-2-15,0 2 3 16,2 0-2-16,4 3 1 16,3-1 0-16,0 4 0 15,3 2 2-15,0 2 0 16,-3 4 2-16,-1-1 1 15,-8 3 7-15,-3 0 6 16,-6 0 7-16,-3 0 6 0,-6 0-14 16,-3 0-3-16,-5-1-10 15,-4-1-4-15,0-1-21 16,-3-2-10-16,6-1-30 16,6-2-10-16,3 0-10 15</inkml:trace>
  <inkml:trace contextRef="#ctx0" brushRef="#br0" timeOffset="14995.6287">14239 13888 208 0,'-3'0'79'0,"6"3"-42"0,3 7-45 0,-3-2 12 16,-3 0 0-16,0 3 2 15,-3-1-2-15,3 1-1 16,-3-1-1-16,3-2-35 0,-3-2-12 15,0-1-40 1</inkml:trace>
  <inkml:trace contextRef="#ctx0" brushRef="#br0" timeOffset="15130.8269">14242 13729 240 0,'-6'-10'90'0,"3"7"-48"0,3 3-78 0,0 0 4 15,0 0-59-15,3-3-19 16,3 1 53-16,6-1 26 0</inkml:trace>
  <inkml:trace contextRef="#ctx0" brushRef="#br0" timeOffset="15297.8939">14391 13626 208 0,'-3'5'77'0,"6"17"-42"0,-3 12-43 16,0-18 10-16,0 5 3 15,0 8 4-15,0 0-2 16,0 0-2-16,0 0-2 16,0 0 0-16,6-2 0 0,-6-3-17 15,0-6-7-15</inkml:trace>
  <inkml:trace contextRef="#ctx0" brushRef="#br0" timeOffset="15478.1534">14292 13862 232 0,'-6'-3'88'0,"12"3"-48"0,3-11-49 0,-3 9 12 16,3-1 2-16,6-5 4 16,6 8-7-16,0 0 0 15,3 0-2-15,-1 0-38 0,-2 0-14 16,0 3-40-1</inkml:trace>
  <inkml:trace contextRef="#ctx0" brushRef="#br0" timeOffset="15718.3026">14617 13846 260 0,'-12'10'99'0,"12"-20"-54"0,-6 15-55 15,3-2 16-15,0-1-8 16,0 1 0-16,0 2-3 15,3 0 1-15,3 6 2 16,3 2-1-16,3 3-1 0,0 3 7 16,3-1 5-16,0 1 2 15,-3-3 4-15,-4 2 2 16,-5-2-1-16,-5 5-5 16,-4-5-4-16,-9 3-25 15,-6-4-13-15,-3 4-89 16</inkml:trace>
  <inkml:trace contextRef="#ctx0" brushRef="#br0" timeOffset="16391.8659">13230 14497 160 0,'0'-19'60'0,"0"19"-32"0,3 5-17 0,-3 3 18 15,3 11-11-15,0 2 0 0,0 5-4 16,0 9-1-16,-3 4-7 16,0-1-2-16,0-1 0 0,0-3 0 15,0-2 0 1,0-3 0-16,0-5 0 0,0-6-2 15,0-2-2-15,-3-3-32 16,0-5-16-16,3-3-49 16</inkml:trace>
  <inkml:trace contextRef="#ctx0" brushRef="#br0" timeOffset="16782.9376">13393 14650 220 0,'0'-13'85'0,"0"10"-46"0,3-5-30 0,0 6 22 16,3-1-8-16,0 0-1 16,15 1-12-1,-3 2-6-15,0 5-6 0,0 3-1 16,-6 2-1-16,-3 9 3 15,-4 2-2-15,-5 0 1 16,-8 0 2-16,2 1 2 16,-9-4-1-16,3-2-1 15,0-3 3-15,3 0 0 16,0-5 3-16,3 0 1 0,3-2-1 16,3-4-1-1,0-2-6-15,18 0-1 16,0 0 3-16,0 3-1 15,3 0 0-15,2-1-2 16,1 1 1-16,-3-1-30 16,0-2-14-16,-3 0-72 15</inkml:trace>
  <inkml:trace contextRef="#ctx0" brushRef="#br0" timeOffset="17249.9649">13807 14610 164 0,'3'-13'63'0,"-3"13"-34"0,-3-5-3 0,3 5 23 16,-3-3-13-16,-6 3-4 16,-3 0-16-16,-3 3-5 15,1-1-7-15,-1 1-3 0,3 5 0 16,0-3-4-16,6 3 0 15,3 3 2-15,3 2 0 16,6 6-8-16,6 2-2 16,0 0 12-16,0 3 6 15,-3 2-9-15,-1 1-3 16,-2-1 8-16,-6-2 7 0,-3-6-4 16,-2-2-1-16,-7-5-3 15,0-1 1-15,-3-4 0 16,0-4 3-16,3-2-1 15,0-2 0-15,3-6-10 16,6-5-4-16,3-3 0 16,6-3 3-16,6-5 3 15,6-2 2-15,0 2 5 16,3 0 2-16,-4 3-2 16,-2 3-1-16,-3 2-1 15,-3 3 1-15,-3-1-11 16,-3 6-2-16,0 3-57 0,-6 8-78 31</inkml:trace>
  <inkml:trace contextRef="#ctx0" brushRef="#br0" timeOffset="17713.7261">14108 14592 192 0,'-6'-3'71'0,"6"8"-38"0,-3 6-39 0,3-6 14 16,-3 3-3-16,0 5 2 0,0 6 3 16,0 5 4-16,0 0-8 15,-3 2-1-15,3 1 1 0,0-4-1 16,3-1 2-16,0-4-4 15,0-5-2-15,-3-2 2 16,0-3 0-16,0-6 1 16,3-2 2-16,0-2-1 15,0-4 2-15,3 1-4 16,3-3 0-16,6 0-3 16,0 0-3-16,0 3-1 15,6 2 0-15,2 6 3 16,1 2 0-16,-3 3 1 15,-3 3 0-15,0-1 2 16,-6 1 3-16,-3 0 7 0,-6-1 2 16,-6-2-3-16,-6-3-1 15,-3 1-15-15,-3-4-4 16,-3-2-27-16,-2 0-9 16,5 0-50-1,-6-2-32-15,3-4 53 16</inkml:trace>
  <inkml:trace contextRef="#ctx0" brushRef="#br0" timeOffset="17894.0337">14274 14785 196 0,'6'11'74'0,"-6"-1"-40"0,0 9-40 15,0-11 14-15,-3 2-3 16,0 3 2-16,0 1-1 15,1-4-1-15,-1 1-76 16,0-3-34-16,0 2 35 16,0-12 18-16</inkml:trace>
  <inkml:trace contextRef="#ctx0" brushRef="#br0" timeOffset="18164.3834">14257 14576 244 0,'-3'-16'90'0,"9"16"-48"0,0-5-84 16,-1 5-3-16,1-8 13 0,3 3 12 15,0-1 11-15,3 1 4 16,0 2 3-16,3 1-4 0,3 2 2 16,-3 10 4-16,0 3 4 15,-3 3 19-15,-1 5 7 16,-2 17-7-16,-3-7-3 15,-3 1-11-15,-3 0-4 16,0 0-5-16,0-6-1 16,0-2-30-16,-6-8-71 15</inkml:trace>
  <inkml:trace contextRef="#ctx0" brushRef="#br0" timeOffset="18343.7502">14286 14692 268 0,'0'-5'101'0,"6"2"-54"0,6 1-55 15,-6 2 16-15,3 0-8 16,9-3 0-16,6 0-5 16,0 3-1-16,2 0 3 15,1 0-47-15,0 3-21 0,-3 0-26 16</inkml:trace>
  <inkml:trace contextRef="#ctx0" brushRef="#br0" timeOffset="18523.6442">14587 14724 228 0,'-6'0'88'0,"0"13"-48"0,-3-5-38 0,6-5 17 15,0 2-15-15,3 0-1 16,3 1-3-16,3 4 0 16,3 4 0-16,0 1 0 0,3 4 2 15,-3-1 1-15,-3 1 1 16,-6-6 4-16,-3 0 3 15,-3 3-4-15,-6-2 1 16,-3-4-47-16,-6 1-20 16</inkml:trace>
  <inkml:trace contextRef="#ctx0" brushRef="#br0" timeOffset="20058.0459">14900 13840 208 0,'-6'-2'79'0,"6"-1"-42"0,-3 3-21 16,3 0 24-16,0 0-1 15,0 0 4-15,0 0-20 16,0 0-6-16,6 0-10 16,3 0-7-16,8 0-3 0,7 0 2 0,6 0 2 15,9 0-2-15,-1 0 0 16,1 0 3-16,-3 0 1 15,-1 0-1-15,1-8 1 16,-6 3-9-16,-3 0-3 16,-6-1-24-16,-4 1-11 15,-5 0-24-15,-3-1-7 16,0 1-22 0</inkml:trace>
  <inkml:trace contextRef="#ctx0" brushRef="#br0" timeOffset="20178.4605">15292 13703 220 0,'-5'-3'85'0,"-7"3"-46"0,6 3-46 16</inkml:trace>
  <inkml:trace contextRef="#ctx0" brushRef="#br0" timeOffset="20340.6376">15289 13708 377 0,'15'5'17'0,"3"1"-7"15,0 2-7-15,3 0 0 0,-3-1-4 16,-3 4-2-16,-3-3 2 16,-9 8 9-1,-6 5 2-15,-3-2 0 16,-3-4 1-16,-3 1-11 16,-3-2-2-16,3-1-30 0,0-3-12 15,3-2-67 1</inkml:trace>
  <inkml:trace contextRef="#ctx0" brushRef="#br0" timeOffset="20896.0768">15656 13719 244 0,'-9'-8'90'0,"12"2"-48"0,3 1-49 16,0 0 27-1,2 0-14-15,10 2-5 16,3 0-1-16,0 3 0 16,0 3 0-16,0 2 2 0,-3 6-1 0,-4 5 2 15,-8 7-2-15,-6 9-1 16,-3 0-2-16,-9 0 1 15,-8 2 1-15,2-5 0 16,-3 3 0-16,3-6 0 16,0-2 11-16,3-5 5 15,3-6 0-15,4-2 1 16,2-3-5-16,3-1-2 16,12-1-9-1,8-4 0-15,7 1 1 16,3 0-1-16,0-1-1 15,0 1-4-15,-4-3-2 16,1 0-35-16,-6 0-15 0</inkml:trace>
  <inkml:trace contextRef="#ctx0" brushRef="#br0" timeOffset="21661.5855">15861 13491 140 0,'-3'-3'55'0,"3"3"-30"0,0 0-12 15,0 0 17-15,0 0-2 16,0 0 1-16,0-2-14 16,3-1-4-16,3 1-7 15,0-1-5-15,3 3 0 0,0 0-1 0,0 3-2 16,0 2 0-16,-3 0 3 15,-3 3-2-15,0 0 1 16,-3 3 2-16,0-3 2 16,0-1-1-16,0-1 2 15,0-1-7-15,2 0 1 16,4 3 1-16,0 8 1 16,0 5-2-16,-3-2 0 15,-3-3 4-15,0 0 1 16,-6-1 0-16,0-1 1 15,-3-1-2-15,-2-5 2 16,-1-3-13-16,0 0-3 16,3-2-34-16,0-3-56 15,3-3 13-15</inkml:trace>
  <inkml:trace contextRef="#ctx0" brushRef="#br0" timeOffset="22022.0779">16037 13491 204 0,'-3'-8'77'0,"6"8"-42"0,-3 0-30 0,0 0 17 15,0 0-12 1,6 0-1-16,0 3-5 0,2-1-3 15,1 4 0 1,0 2-4-16,-3 2 0 0,-3 4 2 0,-3 4 0 16,-6 6-2-16,0-3 2 15,-9-2 3-15,4-1 1 16,-4-2-4-16,3-3-1 16,6-2 1-16,3-3 2 15,12 2 0 1,3-2-1-16,0 0 1 15,5 0-1-15,1-3 2 16,0 1-65 0,-3-1-64-16,-3-2 29 15</inkml:trace>
  <inkml:trace contextRef="#ctx0" brushRef="#br0" timeOffset="23075.476">16430 13920 116 0,'-18'-6'44'0,"15"6"-24"0,-6-2-15 0,6 2 13 0,-6 2 5 15,-3 4 3-15,-3 4-9 16,0 4-5-16,0 1-7 15,3 9-6-15,3 8 0 0,3-3 1 16,6-2 0-16,3-6 0 16,6-5 0-16,0-6-3 15,3-5 0-15,0-5-9 16,0-10-5-16,0-1 4 16,-3-5 5-16,-3 1 11 15,0-1 8-15,-3 0 4 16,-3 3 0-16,0 2 1 15,0 3 3-15,0 3-7 0,0 2 1 16,0 3-13-16,3 5-2 16,3 9-1-16,3-1-2 15,0 5 4-15,8-2 2 16,-2 0-49 0,3-5-61-16,0-1 16 15</inkml:trace>
  <inkml:trace contextRef="#ctx0" brushRef="#br0" timeOffset="23435.5102">16614 13917 216 0,'-21'-5'82'0,"12"5"-44"0,0 5-49 0,3 0 13 0,-3 6-4 16,1 5 1-16,-1 2-4 15,6 6 1-15,3 3 2 16,3-4 1-16,3-4 1 15,5-3 2-15,-2-8 1 0,3-3-1 16,0-10 1-16,-3-8-2 16,3-6 2-16,-6-2 0 15,-3-3 3-15,-3-2-3 16,0-4-2-16,-3-4 2 16,0 0 2-16,-3-1 2 15,3 9 3-15,-3 2-1 16,3 8 0-16,0 8-5 15,0 6-3-15,0 10-5 16,3 15 0-16,0 6 0 0,3 6 2 16,0-1 1-16,3 9 1 15,9-6-14-15,-3-6-5 16,6-7-34-16,-3-5-16 16</inkml:trace>
  <inkml:trace contextRef="#ctx0" brushRef="#br0" timeOffset="23808.6331">16790 13922 228 0,'-9'-13'85'0,"3"11"-46"0,-3 2-39 0,6 2 16 15,-3 3-14-15,-3 6-2 16,0 5-6-16,3 2 1 0,0 6 3 16,3 5 1-16,3-2 1 15,6-6 0-15,3-5 0 0,0-6 2 16,3-4 3-16,3-20-4 15,0-4-3-15,-3-3-2 16,-3-3 0-16,-4-2 0 16,-2-6 0-16,-3-5 3 15,-3 0 0-15,-2 0 5 16,-1 5 2-16,0 5 11 16,0 9 6-16,0 5-12 15,0 5-4-15,0 10-11 16,3 9-3-16,3 15 2 0,0 1 0 15,3 5 3 1,3-1 1-16,0 1 3 0,3 0 1 16,0-6-17-16,2-4-7 15,1-4-45 1,6-7-57-16,3-11 27 16</inkml:trace>
  <inkml:trace contextRef="#ctx0" brushRef="#br0" timeOffset="24093.4222">16906 13928 176 0,'0'2'66'0,"0"6"-36"0,3 8-37 0,0-5 8 15,3 2 9-15,0 5 5 16,0 4-1-16,-3-4 0 16,2-2-8-16,-2-5 0 0,0-1 1 15,0-2 1-15,0-3 0 0,-3-7 15 16,0-4 8-16,0-4-8 15,0-3-3-15,0-3-9 16,0-3-3-16,3 1-2 16,0 2-1-16,0 3-6 15,3 2-1-15,0 3-19 16,3 0-9-16,0 3-17 16,3 2-6-16,-3 1-7 15,0 2-1-15,0 2-10 16</inkml:trace>
  <inkml:trace contextRef="#ctx0" brushRef="#br0" timeOffset="24364.2003">17087 13978 172 0,'18'8'66'0,"-18"-3"-36"0,6-2-29 0,-6-3 25 15,12 0-8 1,0-3 3-16,-3 1-1 16,0-4-11-16,0-2-3 0,-3 0-2 15,-3 0 0-15,-3 0 0 16,0 1-2-16,-3-1 1 15,-6 2-4-15,-6 4 0 16,0 2-4-16,0 5 1 16,0 6 2-16,3-1 1 15,0 3-4-15,3 1 1 16,7 4 2-16,2 6 1 16,2-3 3-16,1 0 1 0,9-2-12 15,6-6-7-15,0-5-71 31,6-3-41-31,0-5 55 0</inkml:trace>
  <inkml:trace contextRef="#ctx0" brushRef="#br0" timeOffset="24622.7412">17254 13907 184 0,'-12'-6'68'0,"9"9"-36"0,-3-3-35 15,6 3 13-15,-3-1-1 16,0 3 2-16,3 1-5 16,0 2-2-16,3 2-2 0,3 3-2 15,3 3 3-15,3 6-4 0,0 1 0 16,-3 1 3-16,0-5 3 16,-3-3-2-16,-3-1 0 15,-3-4 1-15,-3-3 2 16,-3 0-23-16,-3-5-8 15,0-3-65 1</inkml:trace>
  <inkml:trace contextRef="#ctx0" brushRef="#br0" timeOffset="24891.3412">17439 13893 260 0,'-6'0'96'0,"3"3"-52"0,-9 5-54 0,3-3 16 16,-3 3-8-16,6 3-2 0,-3 2 0 15,6 3 0-15,3 0 3 16,9 5 0-16,-3 3 3 0,0-3-1 16,-9 0-1-16,0-3 3 15,-6-2 2-15,-3-2-2 16,0-4 0-16,0-5-17 15,0 1-7-15,0-6-41 16,4-3-15-16</inkml:trace>
  <inkml:trace contextRef="#ctx0" brushRef="#br0" timeOffset="25205.2888">17495 13999 172 0,'6'3'66'0,"0"-1"-36"0,0 1-33 0,0-3 13 16,0 0 6-16,0 0 5 16,3-3-9-16,0-2-2 15,0 0-6-15,3-3-1 0,-7 0 3 16,-2 0-3-16,-3 0 0 16,-5 0-1-16,-1 0 1 15,-3 3-2-15,-3 2 2 16,0 3-7-16,-3 6 1 15,3 1-1-15,0 4 2 0,3 2 1 16,3 1 3-16,6 1-1 16,3 7 2-16,3-1-2 15,3-3 2-15,0-2-9 16,0-3-3-16,6-2-46 16,6-3-63-1,2-5 22-15</inkml:trace>
  <inkml:trace contextRef="#ctx0" brushRef="#br0" timeOffset="25474.4886">17745 13869 228 0,'-9'-5'85'0,"6"5"-46"0,-6 0-46 0,6 3 14 16,-3-1-7-16,-3 4 2 15,1 2 1-15,-1 0 3 16,3 5-3-16,3 3-4 0,3 2 0 16,3 1-1-16,0 5 0 15,0 7 2-15,-3-4 0 16,-3-1 4-16,-3-2 5 16,-3-3-3-16,-3-2-1 15,-9 2-40-15,-3-3-16 0,-6-4-46 16</inkml:trace>
  <inkml:trace contextRef="#ctx0" brushRef="#br0" timeOffset="26164.2743">14846 14674 160 0,'-6'-3'63'0,"3"1"-34"0,3-1-34 16,0 3 67 0,0 0-14-16,0 0-9 15,0 0-9-15,0 0-16 16,12 0-8-16,3 0 0 16,12 0 0-16,-1 0 0 0,4 0 1 15,3 0-6-15,3 3-1 16,-1-3 0-16,-2 2 2 15,0 1-1-15,-6-3 2 16,-4 0-18-16,-2 0-4 16,3-5-79-1</inkml:trace>
  <inkml:trace contextRef="#ctx0" brushRef="#br0" timeOffset="26482.2018">15242 14494 192 0,'-6'-16'74'0,"9"19"-40"0,-3-6-22 16,0 3 21-16,0 5-15 16,3 1-2-1,9-1-10-15,3 3-4 16,0 5-4-16,2 0 1 0,1 1 1 15,-3 1 0-15,-3 1 0 16,-3 0 0-16,-3 0 2 16,-6 0 3-16,-6-3 7 15,-3 0 4-15,-3-2-8 16,-6 2-2-16,3-2-6 0,1-1-1 16,2-7-23-16,3 2-10 15,3-5-57 1,15-2-46-16,3-4 52 15</inkml:trace>
  <inkml:trace contextRef="#ctx0" brushRef="#br0" timeOffset="26990.7897">15501 14605 192 0,'0'-8'74'0,"3"5"-40"0,0 1-40 16,6-1 34-1,3-2-12-15,0 0 0 16,-1-1-1-16,4 4-8 15,0 2-6-15,0 2-2 0,0 6 1 16,-3 5 2-16,-6 6 1 16,-6 7 1-16,-3 4 0 15,-6-1 0-15,-6 0-2 16,-6 0-2-16,0-3 1 16,3-2-1-16,1-3 2 0,2-5 1 15,3-3 10-15,3-2 6 16,3-3-8-16,0 0-1 15,6-3-6-15,6-2-3 16,3-3 2-16,9 2 2 16,6-2 0-16,2 0 2 15,1 0-4-15,6 0 0 16,-6 0-3-16,2 0-3 16,-8 3 2-16,-3 0 0 15,-3-3-19-15,-3 2-7 16,-3-2-54-16,0 0-25 15,0-2 11-15</inkml:trace>
  <inkml:trace contextRef="#ctx0" brushRef="#br0" timeOffset="27413.0425">15748 14348 184 0,'0'-5'68'0,"0"5"-36"0,3 0-37 16,-3 0 36-16,0 5-12 15,0 3-7-15,6 6-2 16,-6 4-7-16,6 9-2 0,-3 4 2 15,0-4 0-15,0-3 3 16,-6-6-10-16,9-2-4 16,-3-5-82-16,3-4-46 15,3-1 60-15</inkml:trace>
  <inkml:trace contextRef="#ctx0" brushRef="#br0" timeOffset="27803.4196">15837 14383 168 0,'-3'-3'66'0,"3"3"-36"0,0-3-11 16,0 3 21-16,0 0-14 15,3 0-2-15,3-2-14 16,0-1-4-16,3 1-4 0,0-1-2 0,0 3 3 15,0 0-7 1,0 3-1-16,-3 4 4 0,-6 4 2 16,-3 0 1-16,0 2-2 15,-3 0 1-15,-3 6-1 16,0-4 2-16,3-1 1 16,0-1-4-1,3 3 3-15,0-3 1 16,3-2-6-16,0-3 0 15,6-3 1-15,0 0 3 16,3-7 0-16,0-1 2 16,3 0-4-16,-3 9-2 0,0-1-42 15,-3 0-18-15,-1 0-32 16</inkml:trace>
  <inkml:trace contextRef="#ctx0" brushRef="#br0" timeOffset="28267.0787">16081 14362 188 0,'-3'-3'71'0,"3"3"-38"0,-9 0-23 16,6 0 20-16,-9 3-5 0,-2-1 0 16,-1 1-13-16,3 2-8 15,0 0-2-15,3 1-5 0,3 2 2 16,3 0-1-16,6 2-2 16,9 3 3-16,0 6 0 15,0 5-2-15,0 0 2 16,0-3 1-16,-4-3 2 15,-5-2 1-15,-3 3 1 16,-3-6-5-16,-5-3 1 16,-7 1-7-16,0-3 0 0,0-8 3 15,0 0 4-15,3-8 1 16,6 3 2-16,3-11-9 16,12-8-3-16,6 0 2 15,6 0 4-15,3 3 0 16,-4 0 1-16,1 3 0 15,0 2-2-15,-3 3-46 16,-3 2-21-16,-6 3-8 16</inkml:trace>
  <inkml:trace contextRef="#ctx0" brushRef="#br0" timeOffset="29032.962">16358 14671 156 0,'-3'-5'57'0,"3"10"-30"0,0-5-34 16,0 0 8-16,0 0 9 15,0 0 7-15,0 0 1 16,0 3-1-16,-3-1-9 15,0 1-5-15,-3 5 0 0,-3 5 2 16,0 0 7-16,-3 1 4 16,1-1-6-16,-1 0-1 15,3 3-3-15,0 0-1 16,3-3-3-16,3 0 1 16,0-2-2-16,3-3-1 15,6-3 3-15,0-5 0 16,3-2-1-16,0-4-2 15,0-2 1-15,-1 0-1 16,1 0 0-16,-3 1 0 16,0-1 2-16,-3-6 8 15,-3 4-1-15,0 7 0 16,3 3-12 0,-3 0-3-16,3 5 3 15,3 3 3-15,0 3 1 16,0 2 2-16,0 3-2 15,0-3-1-15,3 0 1 16,0-2 1-16,0-3-34 16,3-3-13-16,9-5-60 15</inkml:trace>
  <inkml:trace contextRef="#ctx0" brushRef="#br0" timeOffset="29438.8693">16563 14671 224 0,'-17'-2'85'0,"8"7"-46"0,-3 3-50 0,6 2 13 15,-6 4-6-15,-3 1-1 16,0 4 4-16,3-1 2 16,3 1 0-16,9 0-3 0,9-4-1 15,0-1-1-15,3-6 0 16,3-8 3-16,0-6 0 15,0-4 3-15,0-6 3 16,-1-8-2-16,-2-2-2 16,-3-4 0-16,-3-4-1 15,-6-11 4-15,0 0 2 0,-3 8 9 16,0 5 4 0,3 8 2-16,-3 6 2 0,0 5-13 15,0 7-6-15,3 17-7 16,0 18-3-16,0 8 3 15,0 8 3-15,3 0-1 16,0-5-2-16,3-3-5 16,3-5-2-16,6-9-28 15,3-4-13-15,0-8-44 16,0-6-21 0,3-8 58-16</inkml:trace>
  <inkml:trace contextRef="#ctx0" brushRef="#br0" timeOffset="29784.4334">16763 14671 220 0,'-12'-10'85'0,"6"7"-46"0,-6 0-37 0,9 3 19 16,-3 3-15-16,-3 5-4 16,-3 10-1-16,-3 1-1 15,4 2 0-15,-1 0 2 0,3 0 1 16,6 1-1-16,6-7 1 16,3-4 0-16,3-6 1 15,0-7 6-15,2-6 4 16,1-3-7-16,0-13-4 15,-3 1-2-15,-3-7 1 16,-3 1-1-16,-3-16-1 16,-3 6 5-16,0-1 1 15,0 8 6-15,-3 6 5 0,0 7-7 16,3 6-1-16,0 8-10 16,0 15-4-16,0 17 0 15,3 5 1-15,0-1-1 16,0 14 1-16,3-5 3 15,0-3 0-15,3-5-15 16,3-6-4-16,0-5-36 16,3-5-17-16,3-8-27 15</inkml:trace>
  <inkml:trace contextRef="#ctx0" brushRef="#br0" timeOffset="30323.1624">16834 14684 200 0,'-6'0'74'0,"6"19"-40"0,0 7-40 0,0-15 12 16,3 2-6-16,-3 0 2 16,3-2 8-16,0 0 3 15,0-1-6-15,0-2 7 0,-3-3 3 16,0-5 2-16,0 0 3 16,3-2 1-16,0-4 1 15,0 1-5-15,-3-3-1 16,0-5-8-16,3-8-4 15,0 2-3-15,3 3 0 16,3 3-7-16,0 0 1 16,0 2-23-16,6 3-48 15,0 6 4 1,0-1 15-16,-4 3 11 0,1 3 27 16,0 2 12-16,0 0 13 15,0 6 20 1,0 2-1-16,0-2-2 15,0-3-1-15,0-6-8 16,3-2 1-16,-4-2-4 16,1-6 2-16,-3 0-8 15,-3 3-4-15,-6-3 0 16,-3 0 0-16,-3 2-4 16,-3 1-1-16,-3 0 3 15,-2 5 1-15,-1 2-5 16,0 9-2-16,0 5-1 15,3 0 2-15,0 0 4 16,6 2 2-16,3 1-3 16,3-1 1-16,6 1 2 0,3-3 1 15,3-3-12-15,3-5-7 16,9-6-38-16,2-4-17 16,4-4-16-1</inkml:trace>
  <inkml:trace contextRef="#ctx0" brushRef="#br0" timeOffset="30563.1876">17186 14674 260 0,'-15'-5'96'0,"12"5"-52"0,0 0-54 0,3 0 16 16,0 0-8-16,0 2-2 16,3 17 3-16,3-3 0 15,0-1 1-15,0 4 0 0,0-1 2 16,-1 1 1-16,-2 0 1 15,-3-1 0-15,-3-2 0 16,0-3 2-16,-2-2-1 16,-1-3 2-16,0-3-13 15,-3-2-5-15,0-3-26 16,0-3-11-16,-3-2-52 16</inkml:trace>
  <inkml:trace contextRef="#ctx0" brushRef="#br0" timeOffset="30820.1478">17370 14658 272 0,'0'3'104'0,"0"-3"-56"0,-3 2-52 0,-3 1 21 16,0 2-2-16,-3 6 3 16,0-1-3-16,-3 4 1 15,4-1-9-15,2 0-9 0,3 0-1 16,3 3-1-16,3 3 2 15,0-1 1-15,0 3 3 16,-1-2-1-16,-2-1-1 16,0 6 1-16,-2 3 1 15,-4-4 1-15,-3-4 1 16,0-3-38-16,-3-3-14 16,0-2-82-1</inkml:trace>
  <inkml:trace contextRef="#ctx0" brushRef="#br0" timeOffset="32157.8242">17427 14761 180 0,'-9'-3'68'0,"9"6"-36"0,0 0-35 0,0-1 13 16,3 1-3-16,3 2 1 15,0 1 2-15,6-1 1 16,-1 0-5-16,4 1 3 0,0-4 1 16,3-2-5-16,-3-2-1 15,0-1 0-15,-3-2 2 16,0 2-3-16,-6-2-2 15,-3-1 2-15,-6-7 4 16,-6 0-1-16,0 5-1 16,-6 5 0-16,0 1-3 15,-3 4-2-15,3 4-2 16,0-1 1-16,3 3 1 16,-2 2 0-16,8 4 0 15,6 2 2-15,6-1-1 16,2 4-1-16,7-3 1 15,0 0 1-15,6-6-12 16,3-2-3-16,3-5-36 16,-1-8-13-16,4-3-28 15</inkml:trace>
  <inkml:trace contextRef="#ctx0" brushRef="#br0" timeOffset="32395.4835">17730 14618 288 0,'-24'-8'110'0,"16"11"-60"0,-7 0-63 0,12-1 17 16,-3 4-8-16,3-4-3 15,3 17 0 1,3 2 4-16,3 0-6 0,0 3 2 16,-3 0 7-16,-3 2 7 15,-3 1 8-15,-3-4 3 16,0-4-5-16,-3-3-3 15,-3-3-12-15,-3-5-6 0,-6 0-115 32,-3-5-55-32,4-6 86 0</inkml:trace>
  <inkml:trace contextRef="#ctx0" brushRef="#br0" timeOffset="34393.1939">18156 13655 156 0,'-12'-24'57'0,"9"22"-30"0,0-17-21 0,3 17 17 15,0-4 3-15,3 1 5 16,3-3-17-16,6-3-8 16,6-2-4-16,12-3-5 0,5 0 2 15,7 1-1-15,9 1 0 16,2 6 0-16,-2 6 0 15,-1 7 0-15,-5 8-2 16,-9 6 3-16,-7 13 0 16,-5 5 3-16,-3 0 1 15,-6 10-1-15,-6-4 1 16,-3 2-2-16,-6 2 2 16,0 1 0-16,0-1 1 0,0 1-5 15,3-3-1-15,3-3 3 16,3-2 1-16,9-3-9 15,-1 0-5-15,4-10-67 16,3 2-45 0,-3-3 50-16</inkml:trace>
  <inkml:trace contextRef="#ctx0" brushRef="#br0" timeOffset="34677.8726">18933 14309 288 0,'-39'-11'110'0,"27"14"-60"0,-6 2-61 0,9 0 18 16,-3 1-7-16,-2 4 0 15,-4 6-3-15,0 8 0 16,3 18 2-16,6 11-2 0,3 11-1 16,3 2 3-16,3 8 0 15,0 3 1-15,-6-1 2 16,-3-7-1-16,-3 0 2 15,-5-8-2-15,-10-6-1 16,-6-4 3-16,-15-6 2 16,-2-8-22-16,-1-8-8 15,-2-8-54 1,-4-5-59-16,3-8 35 0</inkml:trace>
  <inkml:trace contextRef="#ctx0" brushRef="#br0" timeOffset="35865.6686">19412 13819 4 0,'-18'-18'2'0,"18"15"0"0,0 0-5 0,0 3 2 0</inkml:trace>
  <inkml:trace contextRef="#ctx0" brushRef="#br0" timeOffset="36194.1512">19439 13727 124 0,'3'-14'46'0,"-3"17"-24"0,3-8 3 16,-3 5 22-16,0 0-8 15,0 0-2-15,0 0-17 16,0 5-7-16,0 3-8 15,0 0 5-15,0 5 3 0,-3 6-4 16,0 4-1-16,0-1-2 16,-6-4 1-16,3-2-4 15,0-3 0-15,3-2-1 0,0-3 1 16,0-3-2-16,6 0 2 16,0-2-4-16,3 0 0 15,0-3 1-15,3 0 2 16,3-3-3-16,0 0-2 15,3 1 2-15,-1-1 2 16,1-5-2-16,0 5 0 16,0-2-8-16,-3 0-2 15,0 0-21-15,-3 2-6 16,0 0-23-16,6 1-9 16,-6-9-9-1</inkml:trace>
  <inkml:trace contextRef="#ctx0" brushRef="#br0" timeOffset="36437.5487">19588 13671 192 0,'-6'-5'74'0,"3"-14"-40"0,0 11-40 16,3 19 7 0,0 2-3-16,0 8 14 15,0 0 7-15,0 16-9 16,0 1-1-16,0 1 1 0,0 1-4 15,0-3 2-15,3 0-5 16,0 3 0-16,3-9-1 16,-3-4 1-16,6-9-22 15,-4-2-9-15,1-5-147 16,9-27 88 0</inkml:trace>
  <inkml:trace contextRef="#ctx0" brushRef="#br0" timeOffset="37307.532">19942 13838 164 0,'-3'0'63'0,"0"2"-34"0,0 14-16 0,0-8 17 16,-3 0-6-16,-3 5-2 16,-6 3-12-16,-6 5-4 15,3 1-4-15,1 1-2 0,2 6 3 16,3-5-22-16,3-8-7 16,0-3-53-1</inkml:trace>
  <inkml:trace contextRef="#ctx0" brushRef="#br0" timeOffset="37520.425">19754 13901 208 0,'-3'-5'79'0,"3"8"-42"0,9-3-48 16,-3 2 13-16,3 4 7 15,6-1 6-15,6 5-7 16,-3 4-2-16,3 1-4 15,2 1 1-15,4 6 2 0,-3-4-64 16,0-7-66 0,3-3 24-16</inkml:trace>
  <inkml:trace contextRef="#ctx0" brushRef="#br0" timeOffset="39363.4823">20472 13705 148 0,'0'-5'55'0,"3"8"-30"0,-3-3-36 15,0 0 8-15,3 5 8 16,3 3 6-16,0 3 6 16,-1 4 4-16,-2 15-11 15,0-4-3-15,0 0-3 0,0-2 2 0,-3 0 1 16,0-3-1-16,0-2-1 15,0-3-1-15,-3-3 2 16,0-3-1-16,0-2 0 16,0-2-3-16,1-4 1 15,-1-2-4-15,3-5 0 16,0-3-1-16,0-2-2 16,3-1-2-16,8-2 1 15,4 2 1-15,3-2 2 16,0 2 1-16,0 3 1 15,0 3-3-15,0 8 2 16,-1 2 3-16,1 3 1 16,-3 5 3-16,-3 0 1 15,-3 3 3-15,-6 0 1 16,-3-3-1-16,-6 1-1 0,-3-1-5 16,-3-3-3-1,0-2-16-15,0-2-5 0,-5-6-23 16,2-3-10-16,-3-2-27 15</inkml:trace>
  <inkml:trace contextRef="#ctx0" brushRef="#br0" timeOffset="39542.5021">20772 13893 156 0,'12'6'60'0,"-24"2"-32"0,18 7-33 15,-3-4 10-15,-6 0-3 0,-3-1 1 16,3 1-1 0,0-1-2-16,0-2-48 0,0-2-22 15,3-6 15-15,0 0 8 16</inkml:trace>
  <inkml:trace contextRef="#ctx0" brushRef="#br0" timeOffset="39678.214">20707 13772 220 0,'-6'-11'82'0,"9"8"-44"0,0 1-73 0,-3 2-1 15,3-3-4-15,6 0 3 0,3-2-25 16,5-3-10-16</inkml:trace>
  <inkml:trace contextRef="#ctx0" brushRef="#br0" timeOffset="39828.2992">20862 13647 180 0,'0'21'68'0,"0"-18"-36"0,3 16-37 16,0-9 12-16,0 9-2 16,-3 12 2-16,0 1-1 15,0 0-1-15,0 2-3 16,3 1 1-16,-1 2 0 0,4-6-12 16,0 4-4-16,0-9-71 15</inkml:trace>
  <inkml:trace contextRef="#ctx0" brushRef="#br0" timeOffset="40009.0498">20814 13883 284 0,'-12'-8'107'0,"9"-8"-58"0,6 19-68 0,0-9 13 15,3 1-3-15,3-6 4 16,3 1-3-16,3 2-2 15,3 0 6-15,8 5-34 0,4 1-14 16,-3 2-42 0</inkml:trace>
  <inkml:trace contextRef="#ctx0" brushRef="#br0" timeOffset="40203.8172">21055 13848 212 0,'-9'11'82'0,"3"-8"-44"0,0-1-47 15,6-2 12 1,0 8-7-16,3 3 5 15,0 2 1-15,0 0 0 16,0 3 1-16,0 0 2 0,-3 0 2 16,-3 0 3-16,-6-3-3 15,0-3 1-15,-6-2-3 16,4-2 0-16,-1-4-25 16,0-4-12-16,3-1-65 15</inkml:trace>
  <inkml:trace contextRef="#ctx0" brushRef="#br0" timeOffset="40592.3859">21317 13809 196 0,'-3'18'74'0,"6"-15"-40"0,-3-1-40 16,0 12 1-16,3 2 2 15,0-1 7-15,0 1 8 16,3 0-6-16,0 0 1 0,0-3 0 16,3 0-1-16,0-2-1 15,0-6-8-15,0-2 0 16,5-3-4-16,-8-3 0 0,6-2-1 16,-3-3 2-16,-3-2 2 15,0-1-1-15,-9 3 6 16,3 0 1-16,-3 3 8 15,3 0 6-15,0 2-2 16,0 3 2-16,6 3-11 16,0 2-3-16,0 3 2 15,6 2 5-15,-3 1-5 16,3 2-2-16,0-2-1 16,0-3 1-16,-1 0-30 15,1-6-13-15,0-2-56 16</inkml:trace>
  <inkml:trace contextRef="#ctx0" brushRef="#br0" timeOffset="40879.5718">21665 13780 232 0,'-6'-3'88'0,"-6"8"-48"0,18-5-51 0,-12 5 11 15,3 1-3-15,-3 4 1 16,4 4 2-16,-4-1 0 15,3 0 0-15,0 0-3 0,3 0 0 16,0 1 2-16,9-1 2 16,-4 0 2-16,1 0 3 15,0-2-5-15,0 0-3 16,-3-1 1-16,-9 1 0 16,0-1 5-16,0-2 2 0,-2 0 0 15,-1-3 1-15,0 1-4 16,0-4-2-16,0-2-33 15,0-2-16-15,0-1-45 16</inkml:trace>
  <inkml:trace contextRef="#ctx0" brushRef="#br0" timeOffset="41223.4238">21740 13885 232 0,'0'0'88'0,"3"3"-48"0,0-3-47 16,-3 0 14-16,6 3-3 0,0-3 2 15,0 0 0-15,2 0 1 16,1-3-4-16,0 0-6 0,-3 1-1 16,6-6-5-16,-6 0-1 15,-6-8 7 1,-3 3-3-16,-3 2 2 15,-3 6 2-15,3 7 3 16,-3 9-2-16,0 0-2 16,1-1 4-16,-1 3 1 15,3 3-3-15,3-2 1 16,3-1 2-16,3 0 1 16,6-2-12-16,2-1-7 0,7-2-24 15,0-5-10-15,12-3-27 16</inkml:trace>
  <inkml:trace contextRef="#ctx0" brushRef="#br0" timeOffset="41583.9014">22028 13840 212 0,'-11'-2'79'0,"-1"4"-42"0,3 1-48 16,3 5 13-16,0 0-4 15,-6 5 1-15,0 3-2 16,3 3 2-16,3 2 1 15,9 0 2-15,3 0 1 0,0-2 3 16,3-6 1-16,0-8-1 0,3-5-1 16,0-8-1-1,0-5 2-15,-4-6-8 0,1-4 0 16,0-9-5-16,-3-5 0 16,-3-3 1-16,-3-5 4 15,-3 0 1-15,0 5 3 16,0 3 16-16,0 11 9 15,0 5-12-15,3 8-3 16,0 5-17-16,3 21-4 16,3 8 4-16,0 8 4 15,0 11 2-15,9-1 2 16,-3 1-2-16,6-3 2 16,-3-5-40-16,0-6-14 0,0-7-46 15</inkml:trace>
  <inkml:trace contextRef="#ctx0" brushRef="#br0" timeOffset="42863.118">19219 14801 224 0,'-9'-5'85'0,"-3"5"-46"0,3-6-32 0,15 4 20 16,0-1-14-16,3-2-4 15,5-6-4-15,7-5-1 16,9-2-2-16,3 2-6 0,-3 3-2 15,-4 5 5-15,1 2 5 16,-3 14-4-16,-6 5-2 16,-6 11 1-16,-9 8 0 15,-6 10 5-15,-9 11 2 16,-9-2-2-16,-3-4-3 16,0-2 4-16,1-5 1 15,2-3 2-15,0-11 2 16,6-2-1-16,3-5 0 15,3-6-5-15,3 0-3 0,3-2 0 16,3-3-1-16,0 0 2 16,15-3 3-1,9-2 0-15,3-1 2 0,0-2-2 16,-1 0 0-16,1 0-1 16,-3 0 0-16,-3 3-7 15,-3-1-2-15,-3 1-38 16,-4 0-16-16,-2-3-43 15</inkml:trace>
  <inkml:trace contextRef="#ctx0" brushRef="#br0" timeOffset="43477.2316">19733 14407 192 0,'-5'-11'71'0,"2"6"-38"0,-6-1-19 16,6 4 22-16,-3-1-5 16,-6 3-1-16,-6 0-14 15,0 3-7-15,0 2-6 16,0 6-5-16,0 2 1 0,4 3-4 15,-1 5 1-15,9 3 2 16,3-3 1-16,6-3 1 16,3-2 0-16,9-5-5 15,-1-3-1-15,1-6-2 16,0-2 0-16,0-5 2 16,-3 0 4-16,0-6-1 0,-3 1 1 15,-3 2 6-15,0 2 2 16,0 6-5-16,-3-2 0 15,0 12-6-15,0 6 1 16,0 0 2-16,0 5 3 16,0 0 2-16,-3 3 3 15,0-5 1-15,0 2 1 16,3-2-9-16,-3-6-1 16,0 0-29-16,3-2-11 15,-3-4-127 1,6-9 79-1</inkml:trace>
  <inkml:trace contextRef="#ctx0" brushRef="#br0" timeOffset="43898.9276">19912 14401 188 0,'-3'-5'71'0,"3"5"-38"0,0 3-25 16,0-3 16-16,0 0-12 15,0 2-2-15,-3 4-4 16,0 4-1-16,0 3-3 16,-3 16-2-16,-3 1 1 0,3 1-1 0,0-2 0 15,0 3 2-15,9 3 1 16,3-4-1-16,0-7-2 15,3-3 1-15,3-5 1 16,0-5 1-16,3-3 1 16,0-8 2-16,0-3 1 15,-3-5 5-15,-3 0 5 16,-4 0 2-16,-2 0 3 16,-6-2-1-16,-2 2 2 15,-7 0-2-15,0 3-1 16,-3 2-13-16,-3 3-6 15,3 0-28-15,3 0-10 0,3 0-52 16,18 0-77 15</inkml:trace>
  <inkml:trace contextRef="#ctx0" brushRef="#br0" timeOffset="45822.643">20314 14880 204 0,'-15'3'77'0,"15"-1"-42"0,-3 6-30 0,-6 0 17 16,0 14-6-16,-6 4 1 15,-3 3-3-15,-2 3-1 16,-7 2-7-16,-3 3-4 0,3-8 1 16,6-2-7-16,1-3 1 15,5-6-19-15,3-5-6 16,0-2-25-16,3-3-9 16,3-5-20-16</inkml:trace>
  <inkml:trace contextRef="#ctx0" brushRef="#br0" timeOffset="45998.9001">20052 14915 280 0,'0'-8'104'0,"3"5"-56"0,3 3-54 15,3 3 19-15,0-1-10 16,6 6-2-16,3 13 2 16,2 8 0-16,4 6-1 15,0 5 1-15,3 2 0 0,3-8-4 16,-4-2 1-16,4-5-55 15,3-4-25-15,-6-7-31 16</inkml:trace>
  <inkml:trace contextRef="#ctx0" brushRef="#br0" timeOffset="48835.8651">21103 14867 192 0,'-15'-5'74'0,"9"5"-40"0,-6 5-29 15,6 0 19-15,-6 1-15 16,-3 1-2-16,0 12-7 15,3 7-1-15,1-2 1 16,2 0-5-16,6 0-1 0,3 0 5 16,3-6 2-16,6 1 3 15,2-6 0-15,1-2-5 16,0-11-1-16,0-6-6 0,0-2-2 16,0-5-9-16,-3-16 0 15,-3 5 8-15,0 0 3 16,-3 3 19-16,-3 5 9 15,0 3 2-15,-3 3 1 16,0 2-10-16,0 5-3 16,3 3-8-16,0 13-4 15,3 6-2-15,3 4 3 16,0 1-2-16,3-3-1 16,0 1-30-16,2-6-13 15,7-3-40 1</inkml:trace>
  <inkml:trace contextRef="#ctx0" brushRef="#br0" timeOffset="49225.8628">21317 14840 196 0,'-21'3'74'0,"15"5"-40"0,-6 8-44 15,6-5 11-15,-3 10-3 16,1 8 3-16,2-3 2 15,0-2 1-15,9 0-2 16,3-6-2-16,-1-2 1 0,4-5-1 16,0-6 2-16,0-7 1 15,0-14 1-15,0-11-5 16,0-2-1-16,-3-5 3 16,-3-1 1-16,-3-4-3 0,0-4 1 15,-3 4 4 1,0 4 5-16,0 6 6 0,-3 8 5 15,3 2-4-15,0 9-1 16,3 7-14-16,0 14-3 16,0 7-1-16,0 11 1 15,3 8 1-15,0 8 1 16,3 3 0-16,3-3 0 16,3-8-22-16,0-5-10 15,3-8-39 1,0-9-46-16,8-4 36 15</inkml:trace>
  <inkml:trace contextRef="#ctx0" brushRef="#br0" timeOffset="49585.5031">21439 14825 208 0,'-21'10'79'0,"15"3"-42"0,-6 17-43 15,9-12 12-15,0 9-6 16,3-1 2-16,0-2 1 15,6-3 3-15,0-5-3 16,6-6 0-16,6-7 1 0,0-6-2 16,3-15 1-16,-3-6-7 15,-1-5 1-15,-5-3 1 16,-3 0 1-16,-3-7-2 16,-3-1 0-16,-3 0 4 0,-3 3 3 15,0 6 16-15,0 7 10 16,0 5-7-16,0 6-4 15,0 10-17-15,0 11-8 16,3 14 2-16,0 4 1 16,3 6-4-16,0 5 0 15,3 5 7-15,0 0 5 16,0-5-16-16,3-5-4 16,0-8-44-16,0-3-19 15,0-5-10 1</inkml:trace>
  <inkml:trace contextRef="#ctx0" brushRef="#br0" timeOffset="50261.738">21603 14819 172 0,'0'-2'66'0,"3"4"-36"0,0 6-42 16,0-2 10-16,3 4 2 16,3 3 7-16,0 1-1 0,-1 4 2 15,-2 1-5-15,0 2 0 0,-3-3 3 16,0-4-1-1,-3-4 2-15,0-2 5 0,0-19 15 16,-6 4-1 0,3-4-9-16,0-2-5 15,6-3-7-15,0 0-2 16,0 0 1-16,0 3 0 16,6 0-9-16,0 2-4 15,0 3-28-15,0 3-12 16,3 0-3-16,0 2 1 15,0 0 9 1,-3 3 10-16,0 3 27 0,3 2 19 16,-4 0 12-16,4 3 7 15,0-2 2-15,0-1-6 16,0 0-3-16,0-2-10 16,0-3-5-16,-3-3-6 15,0 1 1-15,-3-4 0 0,3 1 0 16,-6-3 1-16,0 0-2 15,-3 0 0-15,-3 0-6 16,0 0 1-16,-3 3 4 16,-3 2 2-16,0 3-5 15,-3 3 0-15,0 8-3 16,0 5-2-16,0 2 0 16,3 6 0-16,3 8 3 0,3-6 0 15,6-2 1-15,3-3 0 16,3-5-14-16,3-3-3 15,3-5-68 1,9-3-38-16,-3-7 56 16</inkml:trace>
  <inkml:trace contextRef="#ctx0" brushRef="#br0" timeOffset="50534.4122">21981 14774 200 0,'-9'-2'77'0,"3"2"-42"0,-15 5-39 0,12 0 13 16,0 1 4-16,0-1 3 15,0 3-1-15,3 0-1 16,0 0-8-16,3 0-4 0,0 0-1 0,3 2-1 16,6 3 0-16,6 1 0 15,0 4 0-15,0 1 0 16,0 2 0-16,-6 0 0 15,-3-3 0-15,-3-4 2 16,0-1 1-16,0-2 1 16,-3-4 0-16,-3-1-24 15,-3-1-12-15,0-2-38 16</inkml:trace>
  <inkml:trace contextRef="#ctx0" brushRef="#br0" timeOffset="50836.8288">22034 14796 236 0,'-3'-3'88'0,"0"6"-48"0,0-1-49 0,3 3 14 16,-3 1-5-16,3-1 0 15,0 3-3-15,0 3 2 16,3 2 1-16,0 3 0 0,0 0 2 15,0 2-1-15,-3 6-1 16,0-3 5-16,-3-2 1 16,-3-1-2-16,0-2-1 15,1-5-1-15,-4-4-2 0,0 1-15 16,0-2-5 0,0-6-32-16,3 0-14 0</inkml:trace>
  <inkml:trace contextRef="#ctx0" brushRef="#br0" timeOffset="51161.9161">22076 14843 228 0,'3'0'88'0,"-3"0"-48"0,18 3-49 16,-12-1 14-16,0 1 4 15,0 0 12-15,6-3-4 16,-3 0-8-16,2-3-6 0,1 0 0 15,-3-2 0-15,0 0 1 16,-3-3-9-16,0 0-2 16,-3 0-1-16,-3 3 0 15,-3-1 0-15,0 1 2 16,-9 0 6-16,3 2 2 16,-6 1-3-16,1 4-1 15,2 4-2-15,3 4 3 16,0 3 0-16,3 3 1 15,3 3 0-15,0-1 2 16,9 3 1-16,0 6 3 16,6-6-10-16,3-5-2 15,-1-3-32-15,4-2-13 16</inkml:trace>
  <inkml:trace contextRef="#ctx0" brushRef="#br0" timeOffset="51419.792">22308 14748 252 0,'-12'0'93'0,"9"-13"-50"0,-3 21-52 16,6-3 14-16,-3 0-7 16,3 0-2-16,0 3 0 0,3 3 3 15,0 5 0-15,0 2 1 0,0 4 2 16,-3-1-1-16,0 3-1 15,0 2 7-15,-3 0 3 16,-3-4-5-16,-3-4-1 16,-2-2-22-16,-4-5-10 15,0-1-77 1</inkml:trace>
  <inkml:trace contextRef="#ctx0" brushRef="#br0" timeOffset="52035.1007">22767 14761 172 0,'-6'-5'66'0,"3"2"-36"0,-6 3-29 0,9 0 16 0,-6 3-5 16,-9-1 1-16,3 6-5 16,-3 6 0-16,0 4-5 15,0 6-4-15,3 8 0 0,4 2 1 16,2-2 2-16,3-6-3 15,3-2 0-15,3-8 1 16,5 0 0-16,1-6-5 16,3-2-1-16,3-2-15 15,0-4-4-15,0-4-33 16</inkml:trace>
  <inkml:trace contextRef="#ctx0" brushRef="#br0" timeOffset="52589.4711">22921 14777 120 0,'-6'-8'46'0,"6"5"-24"0,-6 1-6 0,4 2 16 0,-4 0-6 16,3 2-3-16,-3 4-13 16,-6 2-6-16,3 8-3 15,-3 5-1-15,0 10 2 0,3 6-1 16,0-5-1-16,9-5 1 15,0-4 1-15,6-4-1 16,3-3 2-16,-3-6-2 16,9-2 2-16,-6-8-9 15,3-10-1-15,-3-9-7 16,-3 1-4-16,2-1 7 16,-2-2 6-16,-3 0 8 15,-3 2 6-15,0 4 6 16,0 1 3-16,0 4-1 0,-3 4 0 15,0 4-9-15,3 4-5 16,0 9-5-16,3 5 1 16,0 10 1-16,0 1 0 15,0 2 2-15,3-5 3 16,-6-3-13-16,9-3-7 16,-3-4-28-16,0-4-12 15,0-7-22 1</inkml:trace>
  <inkml:trace contextRef="#ctx0" brushRef="#br0" timeOffset="52887.1832">23061 14811 168 0,'-3'6'63'0,"3"2"-34"0,0 5-36 0,0-5 10 0,0 2 6 15,-6 1 3-15,3-3-1 16,0 0-1-16,0-3-6 15,9-5-3-15,-3-3 0 16,6-2 1-16,0-5-3 16,3-4-2-16,3 1-1 15,0 3 3-15,0 2 6 16,0 2 7-16,-3 6-2 16,-1 6 0-16,1 4-4 15,-6 6-1-15,0 0-1 16,-3 8 0-16,0 2-5 15,0-5-1-15,0-5-37 16,0-3-14-16</inkml:trace>
  <inkml:trace contextRef="#ctx0" brushRef="#br0" timeOffset="56852.43">23627 14618 140 0,'-3'-21'55'0,"0"18"-30"0,3 1-3 0,0 2 20 16,0 0-16-16,0 0-7 16,0 16-14-16,0 7-3 15,3 9-2-15,-3 5 0 0,0 6 0 16,0-4 0-16,0 4 8 15,0-4 5-15,0-7-2 16,0-5-1-16,0-9-6 16,0-13 13-1,0-10 3-15,0-3-7 16,3-5-5-16,0-3-8 16,6 0-2-16,6 0-2 15,-3 3 0-15,2 2 0 0,7 3 0 16,3 6-2-16,-9 7 1 15,6 3 3-15,-6 5 3 16,-9 1 4-16,3 4 4 16,-9 6 0-16,-9 0 0 15,-6-6 1-15,-3-2 1 16,0-5-8-16,-3-3-1 16,0-3-24-16,3 0-10 15,4-5-42-15,2 0-15 16,3-8-4-1</inkml:trace>
  <inkml:trace contextRef="#ctx0" brushRef="#br0" timeOffset="57151.7799">23853 14893 212 0,'0'6'79'0,"9"-1"-42"0,3 0-43 15,-6-2 12-15,6-3 2 16,6 0 5-16,-4-3 5 15,1-2 1-15,0-3-10 16,0-3-1-16,0 1 2 0,-3-1-6 16,-6 1-2-16,-3-1 1 15,-3 3 0-15,-6 3 3 16,-9 2 1-16,0 6-6 16,-6 7 0-16,0 6-3 15,4 8 0-15,-1 5 8 16,9 3 4-16,6-3-1 0,6-2 0 15,6-6-5-15,12 0-3 16,8-8-25-16,4 0-11 16,-3-7-88-1</inkml:trace>
  <inkml:trace contextRef="#ctx0" brushRef="#br0" timeOffset="58006.978">21487 15563 104 0,'-3'0'41'0,"6"2"-22"0,-15 1-3 15,18 0 18-15,-3 5-1 16,3 0 1-16,0 2-13 16,0 3-3-16,0 6-10 15,-1 2-1-15,1 0 0 0,0 0 1 16,0-2 0-16,-3-3 7 0,-3-6 2 15,3-2 7 1,-3-2 5-16,0-9-7 0,0-5-3 16,3-5-9-16,0-3-4 15,3-10-3-15,0 2 0 16,0 0-2-16,0 3-1 16,0 2-2-16,3 9 1 15,0-4-4-15,9 9-1 16,3 0-33-16,-1 5-11 15,4 0-43 1,-3 2-50-16,0 1 46 16</inkml:trace>
  <inkml:trace contextRef="#ctx0" brushRef="#br0" timeOffset="58367.6985">21784 15640 260 0,'-9'-3'96'0,"9"6"-52"0,3-3-56 16,-3 0 13-16,6 2-2 15,0-2 5-15,0 5 4 16,9-2 6-16,-3 0-8 16,0-3-1-16,0-3 1 0,6 0-1 15,0-2 2-15,-4 0-4 16,-2-6 0-16,0 1-3 16,-6-1-3-16,-9 1-3 15,-3-1-1-15,-3 0-5 16,-6 6-3-16,-2 2 9 15,-4 3 2-15,0 3 4 0,0 10 0 16,0 1 2-16,3 1 1 16,4 1 5-16,5 0 3 15,3 0 2-15,6 0 5 16,6 0-6-16,8-3-2 16,4 0-12-16,3-2-4 15,12-1-24-15,-3-7-8 16,-1 2-55-1,-2-5-49-15,0-5 48 16</inkml:trace>
  <inkml:trace contextRef="#ctx0" brushRef="#br0" timeOffset="58772.9483">22037 15613 220 0,'-3'5'85'0,"3"11"-46"0,0 16-46 15,0-13 14-15,0 7 1 16,0 16 5-16,0 1 2 16,-3-4 4-16,3-4-11 15,0-6-2-15,0-5 0 0,0-6-3 16,0-5 0-16,0-7 1 16,0-9 2-16,0-5-3 15,0-13 0-15,0-11-8 16,0-5-4-16,0-3 5 15,3-2 1-15,3 2 5 16,3 3 3-16,0 6-2 16,12 4-2-16,0 6 0 15,0 5-1-15,-3 8 0 0,-1 11 0 16,-2 5 4-16,-6 2 5 16,-6 1 1-16,-6 7 4 15,-3 1-5-15,-6 0-1 16,-5-4-6-16,2-1-4 15,-3-6-15-15,3-3-4 16,3-5-24-16,0 0-9 16,3-3-56-1</inkml:trace>
  <inkml:trace contextRef="#ctx0" brushRef="#br0" timeOffset="59072.5505">22272 15587 228 0,'6'15'85'0,"-3"-12"-46"0,6 16-48 16,-6-14 14-16,3 8 1 16,0 0 4-16,-3 1 10 15,0-1 5-15,0-3-13 16,-3 1 2-16,0-3 2 0,0-3-8 16,0-2-4-16,0-3-1 15,-3-3 0-15,0-2-1 16,0-3 1-16,0-3-4 15,0 1 0-15,3-6 3 16,0-3 1-16,3 1 1 0,3 5 0 16,0-1-5-16,0 1-1 15,6 8-4-15,3 0-1 16,-3 2-38-16,3 3-15 16,0 3-56-1</inkml:trace>
  <inkml:trace contextRef="#ctx0" brushRef="#br0" timeOffset="59449.6755">22472 15637 260 0,'-6'0'99'0,"9"0"-54"0,3 3-55 0,-6-3 16 16,6 2-2-16,3 3 2 15,0-2 9-15,0 0 2 0,6-1-8 16,2 1-3-16,1-3-2 0,0-3-2 15,0 1-2-15,-3-9 1 16,0 6-1-16,-3-8 2 16,-3-1 1-16,-6 4-4 15,-3-1-1-15,-6 1-6 16,-9 4-2-16,-3 4 2 16,-3-1 3-16,-3 3 0 15,3 5 4-15,1 3-2 16,2 6 1-16,3-1 4 15,0 0 3-15,9 3 4 16,0 0 2-16,3 2-1 16,6 1 1-16,6-3-6 15,3 0-3-15,0-3-19 0,6-3-6 16,5-2-44-16,1-8-17 16,0 6-18-1</inkml:trace>
  <inkml:trace contextRef="#ctx0" brushRef="#br0" timeOffset="59767.8397">22773 15555 244 0,'-6'-5'90'0,"3"-1"-48"0,-3 14-36 0,3-5 20 0,-3 0-12 15,-3 7-1-15,3-2-7 16,-3 0-4 0,12 5-4-16,6 0-1 0,0 1 2 15,3 2 0-15,-3-1-2 16,0 1 2-16,-6 3 10 16,-3-1 5-16,0-2-4 15,-6-3-1-15,-3-2-3 16,-6-6 1-16,6 1-9 15,-6-12-3-15,3 4-33 16,3-9-12-16,6 6-72 16</inkml:trace>
  <inkml:trace contextRef="#ctx0" brushRef="#br0" timeOffset="60123.3008">22880 15653 264 0,'0'0'101'0,"9"2"-54"0,0 1-59 0,-6 0 15 16,8-1 6-16,-2 1 6 16,0 0 6-16,6-3 4 15,3 0-13-15,0-3-2 0,3 0-3 16,-3-5-6-16,-6 0 0 16,2 1 1-16,-8-9 3 15,-9 2-2-15,-9 4-11 16,-2-1-2-16,-7 3 5 15,0 6 2-15,6 4-2 16,-3 4 1-16,0 2 0 16,3 2 2-16,1 1 3 15,8 2 4-15,3 0 0 16,3 3 2-16,3 3-2 16,3-4 0-16,2 1-8 15,4-2-2-15,3-9-25 16,6 3-10-16,3-8-32 15,3-3-12-15,-6-2-11 16</inkml:trace>
  <inkml:trace contextRef="#ctx0" brushRef="#br0" timeOffset="60454.0377">23103 15565 244 0,'0'3'93'0,"0"16"-50"0,0-9-50 16,0 3 16-16,0 1 1 15,0-1 3-15,0 0 2 16,0-2-7-16,0-3-5 0,0-3 0 16,0 0 0-16,0-5 1 15,0 0 2-15,6-5 3 16,3 0-2-16,3-6-2 16,3-7-5-16,2 4-2 0,4-2 1 15,0 6 2 1,0 5 2-16,6 2 1 15,-6 8-2-15,-4 6 1 0,-2 2 7 16,-3 3 5-16,-3 2-7 16,-3 1-4-16,-3-3-3 15,3-3 1-15,-3-5-30 16,3-3-11-16,0-5-33 16,3-5-15-16,-3-6-15 15</inkml:trace>
  <inkml:trace contextRef="#ctx0" brushRef="#br0" timeOffset="60666.9766">23436 15266 272 0,'0'3'104'0,"6"2"-56"0,-3 11-56 16,-3-2 16-16,0 4 5 0,0 16 6 15,3 6-1-15,3-3 0 16,-6 8-10-16,0 0-5 0,0-5-2 15,0-3-1-15,0-8 0 16,3-3-25-16,-3-7-8 16,6-6-54-16,-12-2-23 15,3-6 13 1</inkml:trace>
  <inkml:trace contextRef="#ctx0" brushRef="#br0" timeOffset="60860.3746">23302 15489 320 0,'3'-6'121'0,"-3"6"-66"0,15 0-55 15,-9 3 23-15,12-3-9 16,0 0 2-16,15-3-7 16,-1 3-3-16,-2-2-3 15,9 2-29-15,0-3-10 0,-7 3-86 16,4-3-63-1</inkml:trace>
  <inkml:trace contextRef="#ctx0" brushRef="#br0" timeOffset="61219.8193">23671 15523 332 0,'-2'5'123'0,"7"-2"-66"0,1 8-71 0,0-9 19 16,-3 9-3-16,9 2 4 15,9-2 5-15,-3-3 4 16,3-3-8-16,6-8-4 0,-4 1-2 16,-2-1-8-16,-3-2 0 15,3-3-2-15,-9-3 3 16,-3 1 2-16,-9-1-1 16,0-2-5-16,-9 0-4 15,0 2 5-15,-12 3 5 16,0 5-2-16,-9 3 2 0,7 8 0 15,-4 3 2 1,3 5 5-16,3 2 3 0,3 3 4 16,6 3 4-16,6-3-2 15,6 3 1-15,9-3-10 16,12 1-1-16,3-7-26 16,3-4-10-16,3-3-53 15,14-5-23-15,-2-6 8 16</inkml:trace>
  <inkml:trace contextRef="#ctx0" brushRef="#br0" timeOffset="61624.7305">24070 15531 324 0,'-23'-18'121'0,"8"12"-66"0,-6 4-60 16,9 2 20-16,-6 2-14 0,-3 4-2 15,3 4 0-15,0-2 0 16,-2 11 1-16,8 2-5 0,3 0 1 15,9 0 2-15,0 0 3 16,6-2 2-16,9-3 1 16,5-3-5-16,1-5 1 15,3-8 0-15,0-3 0 16,-3-5-5-16,0-8 1 16,-1-7 2-16,-5-4 3 15,-6-2-2-15,-3-11 0 16,-6-2 3-16,-3 2 1 0,-3 6 3 15,0 5 1-15,0 5 1 16,-3 8 0-16,9 5-9 16,-3 9-1-16,1 7-2 15,2 19 2-15,2 10 1 16,1 3 3-16,6 8 3 16,6 0 2-16,0-2-3 15,-3-4-1-15,9-2-8 16,-3-5-4-16,3-5-55 15,-1-14-25-15,1-3-36 16</inkml:trace>
  <inkml:trace contextRef="#ctx0" brushRef="#br0" timeOffset="63097.1515">23029 14793 68 0,'0'-8'27'0,"0"5"-14"0,0-2-2 15,0 5 25 1,0-8 21-1,-6 3-6-15,0-1-18 16,6 6-10-16,-6 0-14 16,3 3-6-16,6 2 0 0,0 3 0 15,0 3 1-15,0 5 2 16,0 2 1-16,0 3-1 16,3 6-1-16,2 7 5 15,-2-5 4-15,-6-5-3 16,6-3-1-16,0-5-2 0,-3-2 0 15,0-4 0 1,-3-2 2-16,0-8 10 16,0 0-6-16,0-11-1 15,-6-4-5 1,0-1-5-16,6-3-2 16,6 1-5-16,-3-1 0 15,3 1 2-15,0-1 1 16,3 3-4-16,0 3 1 15,0 2 4-15,0 3 2 16,0 6-5-16,0 4 0 16,-3 9 1-16,6 2 1 0,-6 8 3 15,-3-2 3-15,5 5-4 16,-2-3-3-16,-3-5 1 16,0-3 2-16,0 0-31 15,0-5-14-15,-3 0-80 16</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6:37.253"/>
    </inkml:context>
    <inkml:brush xml:id="br0">
      <inkml:brushProperty name="width" value="0.05292" units="cm"/>
      <inkml:brushProperty name="height" value="0.05292" units="cm"/>
      <inkml:brushProperty name="color" value="#FF0000"/>
    </inkml:brush>
  </inkml:definitions>
  <inkml:trace contextRef="#ctx0" brushRef="#br0">24374 15576 168 0,'15'-3'66'0,"-15"6"-36"16,0-3-35-16,6 3 51 16,3-3-16-16</inkml:trace>
  <inkml:trace contextRef="#ctx0" brushRef="#br0" timeOffset="571.4592">24419 15595 372 0,'9'13'31'0,"-6"0"-2"0,2 0-1 16,-5-5 0-16,-8 3-4 15,-1-3-1-15,0-3-8 16,-6 0-2-16,0-5-7 15,3-2-4-15,0-6-1 16,0-11 1-16,3 6-3 16,3 0-2-16,3 2-1 15,3 3 0-15,3-2-2 0,6 4-1 16,3 1-1-16,-3 2 0 16,9 1 7-16,-6 10 2 15,0 2 3-15,-3 6 2 16,-9-3 8-16,0-2 3 15,-3 0-2-15,-9-1 1 16,-3-2-7-16,3-3-1 16,3-2-4-16,3-3-3 15,-3-3-5-15,3-7 0 16,3-3-7-16,3-1-1 16,3 1 2-16,9 2 1 15,-3 4 1-15,9 1 2 16,-6 12 4-16,3-1 3 15,-9 5 2-15,3 1 3 0,-3-3 8 16,-3 3 3-16,-12-9-2 16,6 6 1-16,-3-5-7 15,-6-3-3-15,0 0-3 16,0-6-3-16,6 1-2 16,-3-8-1-16,9 5-5 15,0 0-2-15,0 3 2 16,9 5 1-1,-3 2 1-15,0 9 6 16,-6-3 2-16,-3 3 2 16,0-4 0-16,-3-1-2 15,3-4-2-15,-3 1-19 16,6-3-8-16,-3-5-26 0,0-1-11 16</inkml:trace>
  <inkml:trace contextRef="#ctx0" brushRef="#br0" timeOffset="991.8413">24326 14933 200 0,'0'-21'74'0,"0"21"-40"0,3 0-16 16,-3 0 23-16,0 0-4 15,0 0 3-15,0 0-16 16,6 11-6-16,-3 4-11 16,-3 9 2-16,6 11 1 0,-6 10-1 15,-6 5 0-15,6-3-1 16,-9-2 2-16,6-5-5 0,0 0-3 16,-3-11-4-16,6-5-1 15,-3-6-29-15,3-12-56 16,0-12 5-1,3-7-36 1</inkml:trace>
  <inkml:trace contextRef="#ctx0" brushRef="#br0" timeOffset="1081.3673">24335 14983 268 0,'-6'-21'101'0,"6"21"-54"0,0 0-24 0,0 0 29 15</inkml:trace>
  <inkml:trace contextRef="#ctx0" brushRef="#br0" timeOffset="2461.7034">24329 14970 522 0,'9'8'11'0,"3"0"-8"16,6 0-1-16,0 0 1 0,3-3-1 15,3 0-2-15,-1-2-2 16,-2-3-1-16,-6 0-7 16,3 3-4-16,-6-1 3 15,-3 1 4-15,-6 2 6 16,-3 1 5-16,-6 4 1 15,-3 6 2-15,-3 0 0 16,-3 13 3-16,3 0-3 16,-6 3-2-16,-3 0 2 15,1-3 0-15,8-5-1 16,0-3-1-16,3-5-1 16,0-3 0-16,0-5-7 0,6 0 0 15,-3-3-10-15,6-5-2 16,-3-3 1-16,0-2 1 15,3-5 3-15,0-4 4 16,0-4-2-16,0-9 3 16,0 1 5-16,0-1 2 15,0 4 0-15,0-1 1 16,-3 5-2-16,3 3-1 16,0 3 3-16,-3 3 2 15,0 7-2-15,-3 6 0 16,6 7-3-16,-3 11-1 15,-3 11 1-15,0 2 0 16,0 3 2-16,3 1 3 16,-3-7 0-16,6 1 0 0,-3-6-1 15,3-7 0-15,0-11-2 16,0-8 1-16,3-5-7 16,3-9 1-16,-3-7 1 15,6-8 1-15,-6-5-4 16,-3-6 1-16,6 3 2 15,-3 5 1-15,-3 6 1 16,0 5 2-16,0 7-1 16,6 9 2-16,-6 5-4 15,0 8 0-15,0 11 1 16,0 2 2-16,0 0 3 0,0-3 4 16,0 1-2-16,0-6-2 15,0-2-5-15,0-6-2 16,0-5-6-16,9-8-2 15,6-13-6-15,-3-3-3 16,6-2 4-16,-6 2 4 16,-3 3 6-16,3 2 5 15,-7 9 10-15,-2 2 3 16,3 5 2-16,-6 6 1 16,-6 5-2-16,3 2-1 15,-5 1-1-15,-1 5 0 16,6-3-4-16,-3-3 0 15,3-7-3 1,0-3-11-16,3-3-4 0,6-4-2 16,0-4 2-16,-3-2 1 15,6-1 3-15,-6 4 4 16,-3 2 3-16,5 3-2 16,-5 2 0-16,0 3 1 15,0 5 2-15,-5 1 3 16,-1 2 4-16,0-3 0 15,-6-3 2 1,3 1-2-16,0-6-2 16,0-4-5-1,6-1-1-15,0-3-3 16,-3-2-1-16,15 5-3 16,-6 3 1-16,-3 2-2 0,9 0 2 15,0 6-2-15,0 2 2 16,-6 3 3-16,3 0 1 15,-3-3 3-15,-6-2 3 16,-3-3 0-16,6 0 0 16,-3-5 1-1,-6-8 1 1,0 2-8-16,6-2-4 16,3 2 0-16,-6 3 3 15,12 0-4-15,-3 11 0 16,6 2-4-16,0 0 1 15,0 1 3-15,0-1 3 16,-3 0 2-16,-1 1 3 16,-2-4-1-16,6 1 2 0,-9-3-4 15,6 0-2-15,-3-3-1 16,-3 3 3-16,0 0 0 16,0 0 1-16,3 6-7 15,-3-1 0-15,0 8 1 16,0-5 3-16,0 0 2 15,0 0 1 1,0-3 0-16,0-5 0 16,0 0 0-16,0 0-3 15,0-2 0-15,0-1-1 16,0 0 3-16,0 1-2 16,0-1 1-16,0 0-22 15,0 3-10-15</inkml:trace>
  <inkml:trace contextRef="#ctx0" brushRef="#br0" timeOffset="3497.2037">24591 15640 184 0,'-3'18'68'0,"3"-15"-36"0,-6-1-4 0,6-2 25 16,0 3-7-16,-3-3 0 16,0 0-13-16,-3 0-3 15,-3-3-17-15,9 1-8 0,-3-9-3 16,3-5-5-16,0-2 0 0,3-1-3 16,6 3 1-16,0 0 1 15,-6 6 2-15,6-1-1 16,3 11-1-16,-3 8 0 15,-3 5 3-15,-3 6 4 16,-3-1 6-16,-3-2 4 16,-3 0 2-16,0-3-6 15,0-2-1-15,-3-3-2 16,6-5-1-16,-3-3-1 16,3-3 2-16,0-8-5 15,3-7-3-15,6-1-6 16,3 1 0-16,6 5-1 15,0 2 1-15,-3 3 2 0,3 5 2 16,-9 9-1-16,3-1 4 16,0 3 9-16,-9 3 6 15,-3 2 3-15,-3-3 1 16,-6-2 0 0,0-5-11-16,0 2-1 15,3-10-4-15,0 2 1 16,3-10-9-16,3 0-1 15,6 0-5-15,6 2-3 16,0 3 0-16,3 3 1 16,3 2 6-16,-9 6 4 15,3 2 3-15,-3 6 3 0,-6-1 8 16,-6 3 3-16,-3-2-4 16,3-3-3-16,-3 0-6 15,0-3-2-15,0-10-26 16,0 2-11-16,6-7-40 15,-3-4-17-15,0 1-22 16</inkml:trace>
  <inkml:trace contextRef="#ctx0" brushRef="#br0" timeOffset="3873.6904">24597 15028 204 0,'0'0'77'0,"0"0"-42"0,3 11-19 0,-3-6 22 16,0 3-5-16,0 5 1 15,0 11-6-15,0 8-3 0,0 2-13 16,0 3-5-16,0-2-3 16,0-6-2-16,0 3 1 15,0-9-20-15,0-4-8 0,-3-3-31 16,3-14-68-1,0-4-15 1,0-9 46-16</inkml:trace>
  <inkml:trace contextRef="#ctx0" brushRef="#br0" timeOffset="6724.3194">24582 15050 212 0,'0'-6'79'0,"0"4"-42"0,0 2-17 16,0 0 24-16,0 0-7 0,0 0-2 15,9 0-13-15,0 0-6 16,0 0-9-16,3 0-3 0,9 0 0 16,0 0-2-16,0 0-2 15,-4 0 1-15,1 0-1 16,-3 0 0-16,-6 0 0 16,3 0 0-16,-3 0 2 15,0 0-6-15,-3 2 1 16,-3 4-1-16,-3-1-1 15,0 5 4-15,-9 4 0 16,6 1 5-16,-12 12 2 16,3 2-2-16,-3 3-1 15,-3 2 1-15,-3-5 0 16,4 6-2-16,-1-6 1 16,6-3-4-16,3 1 0 0,6-9-1 15,-6-10-11 1,9-3-1-16,0-10-20 15,6-5 12 1,-3-6 5-16,0-5 5 16,-3-3 3-16,0-3 3 15,0-2 4-15,0 0 1 16,-6 5 1-16,6 0 4 16,-6 6 5-16,6 2 6 15,-3 5 5-15,-3 1-6 16,6 10-1-1,0 8-7-15,0 10-2 16,0 4 0-16,-3 1-2 0,0 1 1 16,0 0 0-16,0-3 1 15,0-5-2-15,3-3-2 16,0-2 1-16,0-6-1 16,0-5-7-16,0-5-3 15,0-8 3-15,0-3 4 16,0-13 2-16,0 2 1 15,0 3 0-15,3 6 0 16,0 2 0-16,3 5 0 16,-3 3 0-16,6 6 0 15,-9-1 0-15,9 16 6 16,0-2 2 0,-6 0-5-16,6-4 1 0,-6-1-2 15,6-6 1-15,-3-3-4 16,3-5-2-16,-3 0 2 15,2-2 2-15,4-1 2 16,-6 0 1-16,-3 4 2 16,6-1 1-16,-9 2 1 15,0 4 2-15,0-1-1 16,0 3 0-16,-3 3-1 16,-3-1 0-16,6-2-4 15,-3 0-1-15,-3 0-1 16,3 0-2-16,0-5 1 15,-3 2-1-15,6-2-3 16,-3 0 2-16,-2-1-1 0,5 4 0 16,0-3-5-16,0 2-3 15,0 3-8-15,0 0-1 16,0 5 8-16,0-5 3 16,5 3 6-16,-2-1 3 15,-3-2-2-15,6 0-2 16,0-2 2-16,-6-1 2 15,6 1 0-15,-3-4-1 16,-3 1 5-16,0 0 1 16,0-1 0-16,0 4-1 15,0 4-3-15,0 4-2 16,-3 2 1-16,-3 2 1 16,3 1 1-16,-6-1 1 0,6 1-5 15,-2 0 1-15,-1-6 0 16,0 0 2-16,3-5-1 15,3 0 2-15,3-3-7 16,-3-2 1-16,6 0-6 16,-3-3 1-16,0 0 2 15,2-3 3-15,-2 3 0 16,-3 3 1-16,6 3 0 16,-3-1 0-16,-3 3 2 15,3 3 0-15,3 2 0 16,-6-5 0-16,3 5 0 15,-3-5 0-15,0 0 0 16,9 0 2-16,-9 0 1 16,0-3 1-16,6 1 0 0,-6-3 2 15,-6-1 6-15,6 1 4 16,-9 2 1-16,0 1-1 16,-3 2-6-16,-2 0-2 15,-1 0-4-15,3 0-3 16,3 0-5-16,0 0 0 15,15 0-11 1,3-3 5-16,3 3 6 16,0 0 2-16,5 0 4 15,-2 0-3-15,-6 0-2 16,6 0 4-16,-9 0 1 16,3 0-3-16,0 3 1 0,-6-3 2 15,3 0 3-15,-6 0 0 16,0 0 0-1,0 0-3-15,0 0-2 0,0 0-4 16,0 0-2-16,0 0-4 16,0 2 1-16,0-2 3 15,0 3 1-15,0-3 0 16,0 0 1-16,0 0 5 16,0 0 1-16,0 0-3 15,3-3 1-15,-3 1-2 16,6-1 0-16,-6 0 4 15,0 3 1-15,0 0 1 16,-6 3 0-16,6 0 2 16,-9 2 3-16,3 0-4 0,-3 3-3 15,0 0-1-15,0 3-1 16,0-3-3-16,0 0 2 16,6 0-1-16,-6-1 0 15,9 1-5-15,-3 0 0 16,3-2-8-16,0-1-3 15,0-5-10 1,0 0 13-16,0-3 5 16,0 1 9-16,3-1 5 15,-3 0 3-15,0 1 1 16,0 2-2-16,0-3 1 16,0 3-2-16,0 3 0 15,0 2-6-15,0 6-1 16,-3-3-2-16,3-1 3 15,0 1 0-15,0 0 3 0,0-2-3 16,0-1 0-16,0-5 1 16,0 0 0-16,3-3-3 15,3-2 2-15,0-3-1 16,0-3 0-16,-3 1 6 16,6-3 2-16,-9 2-2 15,6 0-1-15,-3 6 5 16,-3 3 5-16,0 2-7 15,0 5-3-15,-3 8-7 16,-3 3-2-16,6-3 0 16,-3 0 2-16,-3-2 2 0,6-3 3 15,0-3-7 1,0 0-3-16,0-5 0 0,0 0 3 16,-3-5-2-1,-3 0 3-15,6-8-13 16,0-1 8-16,0 4 3 15,-3-1 1-15,0 3 2 16,-3 6 3-16,6 2 2 16,-8 0 6-16,-4 8 4 15,9 2 0-15,-3-2 1 16,-3 0-2-16,9-3-1 16,-3-2-3-16,0-6 1 15,3 1-4-15,0-1 0 16,0-5-1-16,0 0-2 15,0 0 1-15,0 0 1 16,-6 3-1-16,6 2 2 0,-9 9-4 16,6-1-2-1,-6 8-1 1,6-2 3-16,-3-1 0 16,6-2 1-16,-3-2 0 15,0-4 2-15,3 1-1 16,0-3-1-16,0 0-2 15,0-16-3 1,6 3 2-16,-6 0 4 16,6-1 2-16,-6 6-1 15,3 0-2-15,-3 3-2 0,6 0 1 16,-3 2 1-16,0 1 0 16,-3-1 0-16,0 3 0 15,0 0 0-15,9 5-3 16,3 1 2-1,-6 4-4-15,-3 3-1 16,6 3-4-16,-9-3-1 16,6 1 3-16,-6-4 3 15,0-2 3-15,0 0 3 16,0-3-7-16,0-5-3 16,0 0-4-16,0-2 0 15,0-6 2-15,0-5 5 16,0-1 3-16,0-1 2 0,0-4 1 15,0 3 2-15,0 0 3 16,0 3 4-16,0 2 0 16,0 3 0-16,0 3-5 15,0 3-1-15,0 2-3 16,0 7-5 0,3 7 0-16,0 4 3 15,-3 3 1-15,-3 1-6 16,3-1 0-16,-9-3-2 15,6-2 1-15,-3-3 0 16,3-2 0-16,-3-3-2 16,6-3 1-16,-3-2-4 15,0-1-2-15,-3-2 2 0,6-2 0 16,0-1-3-16,0 1-3 16,0-1-11-1,0 0-39-15,0 1 4 16,0 2 24-16,0 0 14 15</inkml:trace>
  <inkml:trace contextRef="#ctx0" brushRef="#br0" timeOffset="7882.4526">24937 15608 144 0,'0'0'55'16,"5"0"-30"-16,-2 0-12 0,-3 0 19 0,0 0-3 15,0 2 23 1,6 9-7-16,-3-3-24 15,-3 0 6-15,-3-3 3 0,-3 3-10 16,6-3-3-16,-3-2-6 16,-2-3 0-16,-1 0 0 15,0-8 3-15,6 0-9 16,-3-10-8 0,3 2-1-16,3 0-3 0,3 3 0 15,0 2-5-15,2 6-3 16,1 2-2-1,0 6-3-15,-6 7 14 0,3 6 5 16,-6 3 13-16,-6-1 7 16,-3-2 1-16,3 0 0 15,-3-3-6-15,1-5-1 16,-1 0-6-16,0-5-2 16,6-3 0-16,-3-3 1 15,3-2-12-15,3-8-3 16,3-9-5-16,3 1-1 15,-3 3 3-15,6 5 3 16,3 2-6-16,2 3-3 16,-2 5 5-16,-9 3 5 0,3 8 16 15,-6 6 7-15,-6-1 8 16,3 0 6-16,-3-5-10 16,-6 3-3-16,9-9-3 15,-2 6-1-15,-1-8-6 16,0-8-2-16,3 3-9 15,3-8-4-15,3-1-6 16,6 1-4-16,-1 5 4 16,1 0 4-16,-3 6-1 15,3-1 3-15,-3 11 9 16,-6 0 9 0,-6-3 7-16,6 6-8 15,-9-3-4-15,6-8-3 16,-6 0-1-16,6 0-31 0,-2-11-71 15,5 1-4 1,5-4-13 0</inkml:trace>
  <inkml:trace contextRef="#ctx0" brushRef="#br0" timeOffset="8376.3373">24937 15034 232 0,'0'13'88'0,"0"3"-48"0,0 5-34 0,0-3 20 16,0 12-14-16,0 1-2 16,0 4-4-16,0-4-1 15,0-1-3-15,0 1-2 0,0-7 1 16,0-3-32-16,0-5-12 15,0-5-44 1,5-3-40-16,-2-14 46 16</inkml:trace>
  <inkml:trace contextRef="#ctx0" brushRef="#br0" timeOffset="10749.1617">24945 15034 228 0,'-8'-3'85'0,"8"3"-46"0,5 3-26 15,-5-3 22-15,0 0-16 16,3-3-5-16,3 3-9 16,0-3-4-16,9 1 0 15,0-1-4-15,0 0 2 0,9 1 1 16,3 2 0-16,-7 0 0 16,1 0 2-16,-6 0-3 15,0 2-2-15,-9 1-1 16,3 2 3-16,0 1-5 0,-9 2 2 15,0 5 4 1,-3 5 2-16,-6 9 6 0,-9 2 3 16,3 3-4-16,-6 2-2 15,6 0 2-15,1-4 0 16,-1 1-3-16,9-7-1 16,-3-5-1-16,3-4-2 15,-3-1-4-15,9-12-15 16,-3-2-2-1,3-2-2-15,0-6 1 16,0-3 8-16,0-5 4 16,0-2 6-16,0-3 4 15,0-11-1-15,0 3 0 16,0 2 1-16,0 4 2 0,0 1 12 16,0 6 8-16,0 3 0 15,-3 3-1-15,-3 4-7 16,6 1-1-16,-9 21-6 15,3 8-6 1,-3 5-3-16,0 5 1 16,0-2 2-16,0 2 2 15,6 3 1-15,-2-13-5 16,2-5-1-16,0-9 3 16,3-2 1-16,0-10-3 15,3-4 1-15,0-4-2 16,-3-9 0-16,5 1 2 0,-2-11 2 15,-3-6-1-15,0 1-1 16,0 5 5-16,0 5 1 16,0 5 0-16,-3 6 1 15,3 3-6-15,0 4-1 16,0 6-2-16,0 14-2 16,0 7 3-16,3 3 0 15,-3-1 1-15,6 1 2 16,-3-5-1-16,0-3-1 15,-3-3 3-15,0-5 0 16,0-3-1-16,0-5-2 16,6-5 1-16,-6-6 1 15,0 1-3-15,0-17-2 0,0 1-1 16,0-1 3-16,0 3 0 16,0 3 1-16,0 8-3 15,0 0 2-15,0 5-4 16,3 5 1-16,3 3 0 15,-3 11-1-15,3 2 4 16,-3 8 0-16,-3-2 3 16,0-3 1-16,0-3 1 15,0-3 0-15,0-2 0 16,0-2 2-16,0-4-1 16,0-2 0-16,3-8-3 15,-3-8 1-15,9-2-4 16,-3-3 0-16,0 0 1 0,0-1 0 15,-3 6 0 1,-3 3 0-16,6 8-5 0,-3 2 1 16,-3 9 0-16,6 4-1 15,-6 9 1-15,0 5 3 16,-6-1 2-16,6-1 4 16,-3-4-4-16,-3-5-1 15,6-2 0-15,-3-3 0 16,3-8-5-16,3 0-1 15,3-11 0-15,-3-7 4 16,9-3 1-16,-3-1 1 16,3-1 0-16,-4 1 0 15,1 4-3-15,9 5 2 0,-9 2-1 16,-3 8 0-16,-6 3 0 16,0 8 0-16,-3 3 2 15,0 2 2-15,-6-2 3 16,0 5 2-16,0-1-1 15,6-7-1-15,-3 0-1 16,6-2 0-16,0-4-5 16,6-10-10-1,6 0-1-15,0-5 4 16,-3 0 2-16,-6-3 1 16,6 5 4-16,0 1 0 15,-9 2 1-15,3 5-5 16,-3 3-1-16,6 8 3 0,-15 3 3 15,6-3 7-15,-3 8 4 16,-3-3-2-16,-3-3 2 16,12-7-6-1,0-3-5-15,0 0-1 16,0-3-6-16,0-2-3 16,0-3 3-16,0-2 2 15,0-4 3-15,0 1 3 16,0 0 0-16,0 2-1 15,-3-10 16 1,-6 16-2-16,0 0-1 16,6 2 0-16,-3 0 1 15,-2 3-5-15,2 0-1 0,0 3 0 16,-3 0 0-16,3-1-7 16,0 1 0-16,3-3-1 15,-3 0 0-15,6 3-5 16,0-3-1-16,0 0-8 15,6 0-2-15,3 0-2 16,3 0 1-16,0 0 7 16,-1 0 5-16,-2 0 4 15,3 0 9 1,-6 0 3-16,-6 0 5 16,-9 0 5-16,0 0-2 15,0-3-2-15,1 3-5 16,-4 0-2-16,0 0-6 15,-6 0-3-15,9 0 0 0,-3 0-1 16,9 3-9 0,-3-1-2-16,6-2-1 0,0 0 2 15,9 0 1-15,3 0 1 16,6 0-2-16,9-2 1 16,-13 2 7-16,7-3 3 15,-6 0 1 1,-3 3 3-16,-9 0 1 15,-3 0 4-15,-3 0 1 16,-6 0-1-16,-3 3 1 16,-6-3-4-16,7 3-2 15,-7-1-5-15,6 1 0 16,0 0-2-16,-3 2-2 0,9 3-6 16,0 0-2-16,3 0-4 15,3 0-3-15,0 2 4 16,3 6 1-16,-3-3 4 15,9 6 4-15,-6-3-2 16,-3-3 3-16,6-3 3 16,-6-2 1-16,3-2-4 15,-3-1 1-15,0-5-3 16,0-11 2 0,0 1 3-16,0-1 5 15,0 1 6-15,0-1 4 16,0 3 2-16,0 0-2 15,0 3 0-15,-3 2-5 16,-3 6-3-16,6 15-7 0,-6 6-1 16,0 5 1-16,-3 0 1 15,6 1 1-15,-6 1 0 16,6-7 2-16,-3-3 1 16,3-5-1-16,-3-5 1 15,6-11-4-15,0 0 0 16,9-6-6-16,-3-2 0 15,-3-5 5-15,9 0 3 16,-6 0 1-16,-3 0-2 16,6 2 1-16,-6 6-1 15,3 2 0-15,-3 6 0 16,-3 5 4-16,0 2 2 16,0 3 0-16,0-2 1 0,0 0-2 15,0-3 0-15,0-3-25 16,0-5-9-16,0 0-63 15,0-5-25-15,15-3 14 16</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7:29.441"/>
    </inkml:context>
    <inkml:brush xml:id="br0">
      <inkml:brushProperty name="width" value="0.05292" units="cm"/>
      <inkml:brushProperty name="height" value="0.05292" units="cm"/>
      <inkml:brushProperty name="color" value="#FF0000"/>
    </inkml:brush>
  </inkml:definitions>
  <inkml:trace contextRef="#ctx0" brushRef="#br0">2434 9059 176 0,'-12'3'68'0,"9"0"-36"0,0-1-9 0,3-2 26 15,0 0-16-15,6 3-6 0,3 2-3 16,6-2-1-16,-1 0-12 16,10-3-4-16,0-3-3 0,6-2-2 15,3-1-2-15,2-2-39 16,-2 0-16-16,12 0-66 16</inkml:trace>
  <inkml:trace contextRef="#ctx0" brushRef="#br0" timeOffset="430.7894">3217 9025 48 0,'3'-3'19'0,"-1"1"-10"0,-2-1 16 0,0 3 17 15,3-3 9-15,-3 1 6 16,0-1-7-16,0 0-1 15,-3 1-10-15,-2-1-4 0,-4 3-19 16,-6 3-3-16,-3 5-2 0,-9 8-9 16,6 5 0-16,-3 13-4 15,10 3 0-15,5-2 0 16,6-4-2-16,9-2 3 16,8-5 0-16,13-8-2 15,0-5 0-15,9-6-16 16,-1-8-5-16,1-10-30 15,0-16-13-15,0-3-28 16</inkml:trace>
  <inkml:trace contextRef="#ctx0" brushRef="#br0" timeOffset="628.0007">3431 8766 224 0,'0'5'85'0,"0"11"-46"0,6 16-41 0,-3-11 14 15,0 8 5-15,3 11 4 16,-3 7-5-16,3 9-1 16,0-3-9-16,0-3-2 0,0-8 2 15,2-10-8-15,1-6 0 16,0-7-57-16,3-8-23 16,3-6-23-1</inkml:trace>
  <inkml:trace contextRef="#ctx0" brushRef="#br0" timeOffset="885.3236">3621 9088 220 0,'-12'11'85'0,"9"0"-46"0,0 4-48 0,3-1 14 0,0 10 1 16,3-1 6 0,3 1 5-16,3-3 4 0,3-2-11 15,6-1 10-15,6-7 3 0,0-6 2 16,0-5 0-16,-4-5-6 15,-2-3 1-15,-3-3-5 16,-6-12 1-16,-6-1-7 16,-3 0-1-16,-9-2-11 15,-3 2-3-15,-6 3-19 16,3 5-9-16,1 2-33 0,-1 9-15 16,3 5-40-1</inkml:trace>
  <inkml:trace contextRef="#ctx0" brushRef="#br0" timeOffset="1139.4977">3913 9033 252 0,'-3'3'96'0,"3"-1"-52"0,-12 3-51 0,12 1 16 16,-3 2-8-16,0 2-1 15,0 1 1-15,3 2-1 16,6 8 0-16,0 3-3 0,3 0 0 15,0-3 4-15,-3 0 1 16,0-2 4-16,-6-3 3 0,-6-3 5 16,-3-3 1-1,0-2-4-15,-3-5-1 0,0-6-24 16,0-2-8-16,-2 0-33 16,5-1-13-16,3-1-32 15</inkml:trace>
  <inkml:trace contextRef="#ctx0" brushRef="#br0" timeOffset="1707.5445">4053 9141 220 0,'21'3'85'0,"-9"-3"-46"0,6 0-35 0,-10 0 19 16,4 0-11 0,0-5-2-16,0-1-1 15,0-2 1-15,-3-2-5 16,-6-1 8-16,-3-2 4 0,-6 3 4 0,0 2 2 15,-3 2-8-15,-6 6-2 16,-3 6-9-16,1 4-5 16,-1 6-3-16,3 8 3 15,3 0 0-15,6 2 1 16,6-2-3-16,6-3 0 16,6-5-1-16,3 0 0 15,0-6-22-15,8-2-7 16,1-8-24-16,0-2-6 15,0-4-5-15,-6-2-2 16,0 1 38 0,-7-9 49-16,-2-3 24 15,-3 3-1-15,0 3-1 0,0 5-18 16,0 3-7-16,-3 13-9 16,3 0 1-16,0 8 0 0,0-1 11 15,0 1 6-15,0-2-1 16,-3-4 1-16,0 3-1 15,-3-7-2-15,0-6 5 16,0 0 1-16,0-3-7 16,0-5-1-16,0 0-7 15,0-8-1-15,0-5-6 16,0 3-3-16,3 2 0 0,0 0-1 16,3 3-5-16,6-1 1 15,3 4-3 1,-1 2 0-16,1 0-18 15,0 3-9-15,0-1-15 0,0 1-7 16,0 2-41 0,0 3-44-16,3 0 49 15</inkml:trace>
  <inkml:trace contextRef="#ctx0" brushRef="#br0" timeOffset="1873.2251">4717 9028 264 0,'3'0'99'0,"0"2"-54"0,0 1-20 0,-3-3 31 16,0 0-13-16,0 0 0 0,0 0-24 15,0 0-9-15,0 0-7 16,0 0-40-16,0 0-17 0</inkml:trace>
  <inkml:trace contextRef="#ctx0" brushRef="#br0" timeOffset="2007.6615">4714 9342 360 0,'-3'3'134'0,"3"-6"-72"0,3 3-72 16,0 0 20-16,3-2-54 16,0-3-18-16,3-6-79 0,-3-2-32 15</inkml:trace>
  <inkml:trace contextRef="#ctx0" brushRef="#br0" timeOffset="3450.2179">5351 9086 140 0,'-6'5'52'0,"6"3"-28"0,0 0-6 0,3-3 20 15,0 1-12-15,0-1-3 16,3 5-9-16,0-7-1 16,3 5-8-16,-1-3 1 0,4 1 1 15,0-9 5-15,-3 0 3 16,0 1-4-16,0-1 1 16,-3 0-1-16,-3-2 1 15,0 0-2-15,-3-1-1 16,-3 1-5-16,0 0-3 15,-3 0 2-15,-3-1 0 16,0 4-1-16,0-1-2 16,-3 3 3-16,0 3 0 15,1 2-1-15,-4 3 1 16,3 16-4-16,-3-3-2 16,3 3 2-16,6 0 0 15,3-3-4-15,0 0 1 0,9-3 2 16,3-4 1-16,3-4-15 15,6-2-4-15,3-5-36 16,8-3-14-16,10-6-32 16</inkml:trace>
  <inkml:trace contextRef="#ctx0" brushRef="#br0" timeOffset="3807.8746">5628 9112 212 0,'-9'-5'79'0,"9"5"-42"0,-6 0-32 15,3 3 19-15,-3-1-9 0,-6 4 0 16,0 4-9-16,-6 11-2 16,0 0-2-16,3 3-6 0,3 0 0 15,3-3 2-15,7 0 3 16,4-2-2-16,4-6 0 16,6 0-1-16,3-5 0 15,0-8 0-15,-3-5-2 16,3-6 0-16,-3 1 0 15,-3-6 3-15,-3-5 0 16,0-3 1-16,-3 3 2 16,-3 5 3-16,0 3 4 15,0 2-4-15,0 3-1 16,0 6-4-16,6 7-3 16,0 5-1-16,-1 6 3 0,4 0 0 15,0 3 3 1,3-3-8-16,6-1-3 0,-3-4-33 15,3-3-12-15,3-8-37 16</inkml:trace>
  <inkml:trace contextRef="#ctx0" brushRef="#br0" timeOffset="4065.883">5827 9041 244 0,'-12'-3'93'0,"6"8"-50"0,-3 3-46 15,6-2 19-15,0 2-12 16,0 0-2-16,0 2-6 0,3 3 0 16,3 14 2-1,3-3 3-15,0-1 2 0,0-4 1 0,0 0 2 16,-3-4 10-16,-3 1 7 16,0-3-8-16,-3-2-1 15,-3-6-10-15,0 3-3 16,-3-5-32-16,0-3-12 15,0 0-40 1,6-5-54-16,3-1 33 16</inkml:trace>
  <inkml:trace contextRef="#ctx0" brushRef="#br0" timeOffset="4321.9534">5910 9038 188 0,'-3'0'71'0,"6"5"-38"0,-3 3-30 15,3 0 17-15,0 6 3 16,0 9 6-16,-3 6-14 15,0 1-6-15,0-4-5 0,0-2-1 16,0-3 0-16,0-8-52 0,3-2-22 16</inkml:trace>
  <inkml:trace contextRef="#ctx0" brushRef="#br0" timeOffset="4471.7937">5931 8887 212 0,'-3'-2'82'0,"3"4"-44"0,3 1-88 0,-3-3-8 15,0 0-21-15,9 11-4 16</inkml:trace>
  <inkml:trace contextRef="#ctx0" brushRef="#br0" timeOffset="4814.9442">6032 9078 184 0,'-3'21'71'0,"6"-10"-38"0,3 2-30 16,-3-8 17-16,3 6-3 15,0 2-1-15,3 0-4 16,0-5-2-16,3-8-6 16,0-3 2-16,0-4 3 0,0-4-5 15,3-2-2-15,-9-1-4 16,-1 1-1-16,-2 0 4 15,-3-3 3-15,-5 6-1 0,-4 2-2 16,0 2 0 0,-3 4 1-16,-3 7-3 15,-6 6 0-15,3 2-1 16,3 16-2-16,3-8 3 0,3 3 0 16,9-3-2-16,6 0 0 15,3-2-1-15,0-3 3 16,3-1-18-16,6-7-4 15,0-5-35 1,-3-8-55-16,6-3 20 16</inkml:trace>
  <inkml:trace contextRef="#ctx0" brushRef="#br0" timeOffset="5087.4317">6247 9078 152 0,'-3'10'57'0,"3"1"-30"0,0 2-18 16,0 0 16-16,0 6-5 15,-3 0 0-15,3-1-2 16,0-2 0-16,-3-5-9 16,3-1-3-16,0-5-2 0,0 1 2 15,0-4 1-15,0-2 3 16,0-2 4-16,0-19-4 16,3-1-3-1,0 1 1-15,3 3-10 16,3 2-3-16,0 3 0 15,2 2 1-15,1 6-9 16,3 2-4-16,0 3-42 0,0 0-16 16,6-3-13-1</inkml:trace>
  <inkml:trace contextRef="#ctx0" brushRef="#br0" timeOffset="5311.105">6702 8803 204 0,'-3'5'77'0,"3"-5"-42"0,6 26-43 0,-3-20 12 16,0 18 0-16,-3 15 5 0,0 4 1 15,0 4 2 1,3 6-6-16,-3-8-4 0,0-13 1 15,0-6-13-15,0-2-6 0</inkml:trace>
  <inkml:trace contextRef="#ctx0" brushRef="#br0" timeOffset="5701.0723">6580 9017 288 0,'-3'-3'107'0,"6"1"-58"0,3-1-62 0,0 3 17 16,3-3-6-1,9 3 1-15,-3 0-4 16,-3 0-1-16,5 0 3 0,10-2-25 16,0 2-9-16,-3 2-1 0,-6 1 0 15,-3 2 22-15,-4 6 8 16,-2 2 15-16,-3 6 8 15,-3 5 6-15,0 10 4 16,3-8-7-16,3-2-3 16,6-5 5-16,6-6 1 15,3-8 5-15,-3-2 3 16,-1-3-2-16,-8-8 1 16,-3 0 8-16,-3-3 5 15,-6-7-7-15,-9-1-1 16,-9 1-20-16,-2-1-10 15,-1 1-30-15,0 2-12 0,0 3-68 16,6 5-29-16</inkml:trace>
  <inkml:trace contextRef="#ctx0" brushRef="#br0" timeOffset="7096.0188">7443 9038 176 0,'-3'-2'68'0,"3"4"-36"0,0 3-31 0,0 3 16 16,3 3 4-16,0 10 7 16,3 14-9-16,0-4-3 15,0 1-9-15,3-3-3 0,-3-5 0 16,0-6 0-16,-3-2 2 15,0-5 1-15,-3-3 3 16,0-3 4-16,-3-7 1 16,0-6-8-16,0-6-4 15,3-9-7-15,0-9 0 16,3 0 0-16,3 0 2 16,3 3-4-16,6 5 2 15,3 3 0-15,-4 8-1 16,4 2 1-16,0 6 0 15,0 0-17-15,0 2-9 0,0 3-11 16,-3 0-2-16,0 3 7 16,-4 2 5-16,-2 3 20 15,-3 3 11-15,0 2 14 16,0 8 7-16,0-5 0 16,0-3-1-16,0-2-4 15,3-3-2-15,0-8-4 16,3 0 1-16,0-3-2 15,-3-2 2-15,0-1 0 16,0-2 1-16,-4-2-2 16,-2-3-1-16,-6-6-5 15,-2 6-3-15,-7 2 8 16,0 3 4-16,0 6-6 16,-3 4-2-16,-3 9-5 0,3 5-1 15,0 16-1 1,6-3-2-16,3-5 0 0,6 2 3 15,6-5-2-15,3-5-1 16,6-3-17-16,6-5-7 16,6-5-23-16,3-6-10 15,2-5-25 1</inkml:trace>
  <inkml:trace contextRef="#ctx0" brushRef="#br0" timeOffset="7397.4393">7952 9062 236 0,'-15'-5'88'0,"3"7"-48"0,-2 4-40 0,8 2 16 16,-3 2-11-16,0 6-1 0,-6 8-2 16,3 0 1-16,9-3-2 15,3-3-3-15,3 1-1 0,3-3 4 16,3-6 1-16,0-4 0 16,3-4 1-16,0-4-4 15,0-4 0-15,-4-4 1 16,-2-1 2-16,0 3 3 15,-3 3 2-15,0 0 1 16,0 2 0-16,0 8-9 16,-3 1-1-16,3-1 0 15,0 0 1-15,3 0-4 16,0-2-1-16,12 0-26 16,0-3-11-16,0-19-22 15,0 3-47 1,-1-2 23-16</inkml:trace>
  <inkml:trace contextRef="#ctx0" brushRef="#br0" timeOffset="7591.6639">8137 9028 188 0,'-9'-14'71'0,"6"14"-38"0,-6 0-25 0,3 3 16 15,0 2-14-15,0 3-6 16,-3 5-5-16,0 3-2 16,3 8 2-16,3 8 2 0,0-3 2 15,3 0-1-15,3-5 1 16,6-6-2-16,3-2-1 15,3-2 1-15,3-9-1 16,3-5-18-16,3-8-5 0,-4-16-20 16,7 0-5-16,-6-5-24 31</inkml:trace>
  <inkml:trace contextRef="#ctx0" brushRef="#br0" timeOffset="7876.2196">8274 8729 160 0,'-18'2'60'0,"18"19"-32"0,0 6-35 16,3-9 8-16,-3 19 0 16,0 8 1-16,0 8 26 15,0 8 13-15,0-3-20 16,0-7 0-16,0-12-2 0,0-10-5 16,0-5 0-16,9-13-13 15,3-16-9-15,3-14-6 16,2-2-3-16,1 0 0 15,3 5 4-15,-3 5 6 16,3 9 4-16,-3 7 4 16,-3 16 11-16,-4 6 4 15,-2-1-3-15,-3 0-3 16,0-2-23-16,0-5-9 16</inkml:trace>
  <inkml:trace contextRef="#ctx0" brushRef="#br0" timeOffset="8791.7791">8860 9054 140 0,'-3'0'52'0,"6"3"-28"0,-3 5-11 15,3 0 17-15,0 15 0 16,0 14 2-16,0 11-2 16,-3 8-1-16,0 2-16 15,0 0-6-15,-3-8 0 0,3 3 2 16,0-10 2-16,0-9-5 15,0-5-2-15,0-8 4 0,0-10 3 16,0-6 2-16,-3-10 3 16,0-8-12-1,0-11-1-15,-3-8-10 0,3-8 0 16,0-5 1-16,3-5 1 16,3-8 0-16,6 2 1 15,6 6 0-15,6 8 0 16,0 7 0-16,-1 6 0 15,1 8 0-15,0 5 3 16,-3 11 2-16,-3 8 4 16,-6 4 11-16,-6 12 7 0,-6-3-6 15,-3 10-2 1,-3-5-8-16,-6 1-3 16,-6-6-7-16,3-3 0 15,1-3-23-15,2-2-8 16,3-2-34-16,12-9-82 15</inkml:trace>
  <inkml:trace contextRef="#ctx0" brushRef="#br0" timeOffset="9107.3033">9104 9133 176 0,'9'6'68'0,"-3"12"-36"0,3 11-29 15,0-21 15-15,6 0-7 16,-3 0-1-16,3-3 5 0,-1 1 4 15,-2-6-9-15,0-3 1 0,-3-5 0 16,0-5-4-16,-3-3 1 16,-3 0-3-16,-3 0 2 15,-3 0-6-15,-3 1-1 16,-12 1 4-16,0 1 5 16,1 8-1-16,-1 5 1 15,0 5-8-15,3 8 0 16,3 11-6-16,3 0-1 15,6 0 3-15,3 2 1 16,3-2-1-16,6-3 2 16,9-2-1-16,0-6 0 0,6-5-38 15,-1-5-15-15,1-9-50 16</inkml:trace>
  <inkml:trace contextRef="#ctx0" brushRef="#br0" timeOffset="9379.5287">9316 9123 188 0,'-12'13'71'0,"9"29"-38"0,0-15-28 15,6-14 19-15,0 6-2 16,3-1 4-16,0 1-10 16,8-3-4-16,4-3-7 15,3-5 1-15,0-3 0 0,0-5 6 16,0-8 5-16,-4-3-5 15,-2-2 1-15,-6 0-2 0,-6-13 3 16,-6 2-3-16,-6 3 1 16,-6 2-12-16,-5 3-2 15,-1 3-17-15,0 2-7 16,3 3-31-16,0 0-12 16</inkml:trace>
  <inkml:trace contextRef="#ctx0" brushRef="#br0" timeOffset="9753.432">9521 9197 164 0,'6'74'63'0,"-3"-42"-34"0,3 26-25 0,-3-37 15 16,-3 8 9-16,0 3 4 0,0-3-8 15,-3 3-4-15,0-6-11 16,3-2-4-16,-3-16 10 15,0-3 3-15,-3-7-7 16,0-14-2-16,0-3-7 16,0-5-4-16,0-15-2 15,3-1 0-15,3-5 0 16,6-8 0-16,6 6 0 16,3 4 3-16,3 6-2 15,9 8 1-15,-4 8 2 16,-2 10 2-16,0 9-1 0,-6 7 2 15,-6 11 7-15,-3 5 5 16,-6 0-3-16,-9 0 1 16,-6 1-10-16,3-9-4 15,-3-3-20-15,0-4-7 16,0-6-36-16,3-6-14 16,7-12-23-1</inkml:trace>
  <inkml:trace contextRef="#ctx0" brushRef="#br0" timeOffset="9934.8665">9714 8837 192 0,'6'3'74'0,"0"10"-40"0,3 8-29 0,-3-2 17 16,-3 10-3-16,-3 8 3 0,0 8-3 16,-3 2-2-16,0 1-9 15,0-8-3-15,3-6 1 0,0-7-5 16,0-6-3-16,3-5-48 15,3-8-19-15,0-8-33 16</inkml:trace>
  <inkml:trace contextRef="#ctx0" brushRef="#br0" timeOffset="10249.8977">9887 9104 204 0,'3'11'77'0,"3"-3"-42"0,3 13-30 16,-3-13 17-16,0-3 1 15,3 1 6-15,0-1-10 16,0-3-1-16,0-7-10 0,-4 0 4 0,1 0 1 16,0-1-6-16,-3-2-4 15,-3 0 2-15,0-2 4 16,-6-1-5-16,-3 1-2 16,-2-1-4-16,-1 8-1 15,-3 3-1-15,-6 11 0 16,0 2 0-16,3 8 0 15,6 3 0-15,3 0 0 16,9 0 3-16,3-3 0 16,6 0 1-16,3-5 0 15,6-3-9-15,9-5-2 16,3-5-54-16,14-6-21 0,-2-2-19 16</inkml:trace>
  <inkml:trace contextRef="#ctx0" brushRef="#br0" timeOffset="10608.7708">10396 9104 160 0,'-12'8'63'0,"9"-2"-34"0,-3 17-19 15,3-15 17-15,0 13 0 0,0 1 3 16,0 1-12-16,0 1-5 16,3-3-8-16,6 3-2 0,3-3 3 15,3-5 3-15,6-2 2 16,0-12 1-16,6-4 2 16,-4-4-3-16,4-4 1 15,-6-4-5-15,-6-4 1 16,-6-6-1-16,-12-2 1 15,-3-1-2-15,-6 6 1 16,-3 0-9-16,-2 2-3 16,-1 6-26-16,3 2-12 15,3 4-31-15,3-1-13 16,9 0-7-16</inkml:trace>
  <inkml:trace contextRef="#ctx0" brushRef="#br0" timeOffset="10836.3493">10575 9099 228 0,'3'32'85'0,"3"2"-46"0,-1 11-43 16,-2-32 13-16,0 3 4 15,-3 0 3-15,0-3 17 16,-3-5 6-16,0-2-20 16,3-1 0-16,-2-5 0 0,-1-5-7 15,0-9 1-15,6-7-13 16,2-5-2-16,4 2-4 15,3 3 1-15,6 2-2 16,0 3 2-16,12 3-46 0,3 5-20 16,-4 0-57-1</inkml:trace>
  <inkml:trace contextRef="#ctx0" brushRef="#br0" timeOffset="11539.783">11477 8998 220 0,'-24'-5'85'0,"3"5"-46"0,0 3-32 0,12-1 20 16,-3 4-16-16,-6 7-4 15,-3 6-6-15,1 10-2 16,5 10 1-16,3-4 0 0,3-4 2 16,6-1 3-16,3-7 2 15,3-4 1-15,3-6 2 16,3-2 1-16,0-6 1 16,0-8-4-16,3-2-3 15,-1-3-2-15,-2-16 0 16,0 1-2-16,-3 1 2 15,-3 6-2-15,0 3 2 16,0 5 2-16,0 3 2 0,0 2-3 16,-3 3-3-16,3 16 0 15,0 3-1-15,3-1 0 16,3-2 0-16,6 3-3 16,0-6 0-16,3-3-23 15,0-4-7-15,2-6-30 16,1-3-13-16,9-7-23 15</inkml:trace>
  <inkml:trace contextRef="#ctx0" brushRef="#br0" timeOffset="11753.2933">11703 9014 260 0,'-15'-8'96'0,"0"6"-52"0,3 2-38 0,3 2 22 15,-3 4-15-15,-3 2-2 16,0 8-1-16,1 5 1 15,-1 13-5-15,6 3-6 0,0 0-3 16,9 0 2-16,3-5 2 16,6 0-2-16,9-8-2 15,5-11-25-15,1-8-9 16,3-5-25-16,0-5-11 16,3-6-23-1</inkml:trace>
  <inkml:trace contextRef="#ctx0" brushRef="#br0" timeOffset="11933.3162">11789 9049 212 0,'-24'-11'79'0,"15"14"-42"0,-6 2-34 16,9 0 17-16,1 3-3 15,-1 3 1-15,-9 10-3 16,9 8 1-16,3-2-9 16,0 2 0-16,3-3 0 0,6-2-3 15,3-3-3-15,6-2 0 16,-1-6-1-16,4-5-38 15,0-5-14-15,9-9-60 16</inkml:trace>
  <inkml:trace contextRef="#ctx0" brushRef="#br0" timeOffset="12275.192">11905 9104 228 0,'0'3'88'0,"18"2"-48"0,-3 6-47 0,-9-3 14 15,3 0-3-15,0-3 5 16,0 3 1-16,3-3 2 16,-1-7-6-16,1 2 3 0,0-6 3 15,0-2-6-15,-3-2-1 16,-3-1-3-16,-3 1 1 16,-3-4 2-16,-6 1 2 15,-3 3 3-15,-3 2 1 16,-9 2-3-16,-5 6 0 15,2 6-7-15,0 7-3 16,3 11-4-16,3 2 1 0,3 1 1 16,6-1 2-16,6 1-1 15,6-4 1-15,6 1 2 16,9-3 0-16,3-7-16 16,3-4-6-16,3-5-38 15,5-7-14-15,7-6-25 16</inkml:trace>
  <inkml:trace contextRef="#ctx0" brushRef="#br0" timeOffset="12531.0203">12155 9062 312 0,'-18'-3'118'0,"15"6"-64"0,-12 0-65 0,12 2 18 15,-2 0-7-15,5 3 2 16,0 0-6-16,5 11-1 15,1 4 2-15,0 1 1 0,3 0 4 16,-3 0-1-16,0-3 2 16,-3-2 0-16,-3-4 1 15,0-4 4-15,-3 0 5 16,0-3-5-16,-3-3-2 16,0 0-21-16,0-5-10 15,3-5-25-15,3-6-8 16,6-2-58-1</inkml:trace>
  <inkml:trace contextRef="#ctx0" brushRef="#br0" timeOffset="12756.3961">12319 8993 320 0,'-3'0'121'0,"3"0"-66"0,0 3-58 16,0-1 22-16,-3 4-12 15,0 2-2-15,0 2-5 16,0 6 0-16,3 3 0 15,0 5 0-15,6 10 0 0,0-5 0 16,0 3 0-16,-3 0 0 16,0-3 0-16,-3 0 2 15,0-5 3-15,-3-6 2 16,-3-2 1-16,-3-3-29 16,-3-10-12-16,-3-3-112 15</inkml:trace>
  <inkml:trace contextRef="#ctx0" brushRef="#br0" timeOffset="13341.555">12831 8985 240 0,'-18'3'90'0,"18"0"-48"0,0 7-51 0,0 1 12 16,3 5 0-16,-3 5 5 15,0 16 2-15,0-3 2 16,0-2-6-16,0-3-2 0,0-2 0 15,0-9-2-15,-6-5-15 16,0-2-6-16,0-14-98 16</inkml:trace>
  <inkml:trace contextRef="#ctx0" brushRef="#br0" timeOffset="13702.9541">12813 8919 252 0,'0'-13'93'0,"3"13"-50"0,12 5-55 16,-9-5 13-16,0 0-11 16,0 0 1-16,0 5-2 15,0 3 2-15,3 3 5 16,2 5 2-16,1 5 2 0,-3 5-3 16,-3 4 0-16,0-4 8 0,-6 8 4 15,0-2 11-15,0-8 5 16,0-3-5-1,-3-8-1-15,3-5-3 0,0-2 3 16,0-14-9-16,3-6-1 16,3-1-7-16,3-7-2 15,0 4-2-15,0 5-2 16,6-1 0-16,3 9 0 16,0 8 3-16,-4 7 0 15,-2 17 1-15,0-1 2 16,-3-2-3-16,0-3 0 15,0-5-23-15,0-3-12 16,3-5-36-16,3-8-15 16,6-13-3-16</inkml:trace>
  <inkml:trace contextRef="#ctx0" brushRef="#br0" timeOffset="13928.3238">13355 8678 304 0,'-21'-13'115'0,"15"10"-62"0,-6 3-53 16,3 3 21-16,-3 2-14 16,-3 19-4-16,3 3-5 15,3 10-1-15,1 13 2 16,2 8 2-16,3 0 2 0,3 9-4 16,0-9 1-16,0-5 0 0,0-11 2 15,0-8-34-15,-3-7-16 16,0-9-55-1,0-7-48-15,-6-8 53 16</inkml:trace>
  <inkml:trace contextRef="#ctx0" brushRef="#br0" timeOffset="14287.1267">13084 9004 288 0,'0'-8'107'0,"6"5"-58"0,15-5-62 0,-6 6 17 16,2-1-17-16,10-5-4 15,6 0-13-15,-3 3-6 16,-1 2 19-16,-5 6-9 0,3 5-2 16,-9 2 11-16,-6 4 4 0,-6 4 20 15,-3 3 9-15,-3 6 6 16,0 4 2-16,0 1-7 16,0-3-2-16,3-5-3 15,6-3 2-15,0-5 6 16,2-8 2-16,7-5 0 15,-3-3 1-15,3-16-2 16,-3 0 2-16,-3 0-2 16,-9 0 2-16,-9-2-11 15,0-1-2-15,-6-2-6 16,0 0-3-16,-3 5-9 16,3 3-5-16,-3 2-26 15,7 3-13-15,-1 3-36 0,6 0-15 16,6 2 4-1</inkml:trace>
  <inkml:trace contextRef="#ctx0" brushRef="#br0" timeOffset="14512.4386">13536 9043 160 0,'12'24'60'0,"-6"-8"-32"0,6 8-17 0,-6-8 15 16,0 5-3-16,0-2-2 15,0-4 6-15,-3-1 3 16,0-4-16-16,-3-2 10 0,0-3 3 15,0 1-6-15,-3-6 1 16,3-11-9-16,0-7 0 16,0-4-8-16,3-1-3 0,3-1-8 15,0 0-1-15,3 3-24 16,0 5-7-16,0 3-35 16,-4 2-14-16,4 3-14 15</inkml:trace>
  <inkml:trace contextRef="#ctx0" brushRef="#br0" timeOffset="14919.4093">13730 9033 192 0,'0'13'71'0,"15"-2"-38"0,-21 10-30 16,12-11 15-16,-3 9 0 16,0 2 1-16,-6 0 3 15,0-5 1-15,0-3-12 16,0-2-2-16,3-3-2 0,3-5 3 15,3-9 1-15,0-7-8 0,3-3-3 16,-1-8-10-16,4 1-4 16,0 1 3-16,0 1 4 15,0 8 4-15,0 5 2 16,0 5-2-16,-3 9 0 16,0 2 10-16,-3 2 5 15,-3 1 3-15,0 2 4 16,0-5-11-16,3-3-4 15,-3 1-3-15,11-9 1 16,1-2 1 0,-3 2-4-16,0 0 1 0,0 3 0 15,0 3 0-15,-3 2-3 16,0 3 0-16,0 5 2 16,0 6 0-16,0-11-26 15,0-3-9-15,2-5-42 16,4-10-59-1,3-4 33-15</inkml:trace>
  <inkml:trace contextRef="#ctx0" brushRef="#br0" timeOffset="15235.7352">14135 8998 252 0,'-9'3'93'0,"3"5"-50"0,-6 13-50 16,6-8 14-16,-3 6 6 15,0 15 8-15,0-5-6 16,6-2-1-16,0-6-8 0,3-2-4 15,6-6 1-15,3-3-2 16,0-4 2-16,0-14-11 0,0-8-2 16,0 0 3-16,6-2 1 15,-4 2 4-15,-2 2 1 16,0 6-2-16,3 3 2 16,-3 5 1-16,3 5 0 15,-3 11 0-15,0 3 2 16,0-3-1-16,0 2 2 15,-3-2-2-15,0-5 2 16,3-3-9-16,0-11-1 16,-1-2-34-16,1-16-13 15,0-6-47 1,0-5-25-16,0-2 64 16</inkml:trace>
  <inkml:trace contextRef="#ctx0" brushRef="#br0" timeOffset="15387.4381">14325 8734 268 0,'-3'-45'101'0,"3"48"-54"0,0 12-53 15,0-9 19 1,3 20-8-16,-3 11 0 16,3 8 1-16,0 5-3 15,-3 1 0-15,0 2 3 0,3-3-3 16,-3-5-2-16,0-5-36 16,0-14-16-16,3-7-65 15</inkml:trace>
  <inkml:trace contextRef="#ctx0" brushRef="#br0" timeOffset="15684.2325">14144 8977 356 0,'-30'-5'132'0,"27"5"-72"0,6 0-74 0,-3 0 19 15,6 0-7-15,3 0 1 16,11-5-2-16,4-1 2 15,3 1 1-15,0 3-11 0,0-1-3 16,2 0-28-16,4 3-11 16,-3 6-5-16,-3 1-2 15,-6 4 33-15,-4 2 15 16,-2 6 20-16,0 2 10 0,-3 11 4 16,-3 2 4-16,-3 0-10 15,0-7-2-15,0-6-8 16,0-5-4-16,0-5-56 15,3-33-73 1</inkml:trace>
  <inkml:trace contextRef="#ctx0" brushRef="#br0" timeOffset="16043.202">14495 8850 304 0,'-12'-2'115'0,"15"4"-62"0,0 1-66 15,-3-3 15-15,6 3-10 16,0 2 0-16,3 0-28 0,3 3-12 16,2 0-24-16,4 5-7 15,0 6 0-15,-3-1 3 16,3 1 203 15,-3 26-57-31,-3-8-12 16,0 0-23-16,-4-5-15 15,1-9 5-15,0-12 4 16,3-3-16-16,-3-11 2 0,0-5-1 16,-3-5-7-16,-3-3-2 15,-6-5-1-15,-9 3 2 16,-6 2-3-16,-3 0-2 16,1 3-11-16,-1-3-4 15,3-5-28-15,3 10-11 0,6 3-54 16,6-2-32-1,9 7 66-15</inkml:trace>
  <inkml:trace contextRef="#ctx0" brushRef="#br0" timeOffset="16238.5676">14739 9051 184 0,'21'32'68'0,"-15"-16"-36"0,3-3-29 16,-6-2 17-16,2-9-3 16,1 1 1-16,3-6 2 15,0-2 2-15,6-5-12 16,-3-4-6-16,3-4 0 0,-3 5-3 15,6 2-1-15,-3 6-2 0,-1 7 1 16,1 9 1 0,-3 5 0-16,0 16 4 0,-3-6 5 15,0-5-34-15,0-2-12 16,-3-9-70 0</inkml:trace>
  <inkml:trace contextRef="#ctx0" brushRef="#br0" timeOffset="17156.2838">15525 8676 212 0,'-9'-6'79'0,"18"9"-42"0,-12 2-45 0,3 9 10 16,6 12-6-16,0 8 3 15,-3 14 2-15,0 8 4 16,-1 2-2-16,4 5-6 0,0-4-1 16,-6-7 4-16,6-7 4 15,-6-10-41-15,3-11-17 0,0-8-24 16</inkml:trace>
  <inkml:trace contextRef="#ctx0" brushRef="#br0" timeOffset="17321.9796">15349 8901 272 0,'0'0'101'0,"9"-3"-54"0,15 3-61 15,-9 3 14-15,8-3-2 16,10 5 3-16,0-2-4 15,3-3 0-15,-1 0 1 16,-2-3-39-16,3-2-14 0,6-6-44 16</inkml:trace>
  <inkml:trace contextRef="#ctx0" brushRef="#br0" timeOffset="17636.9336">15682 8731 220 0,'-9'43'82'0,"9"-12"-44"0,0 35-47 0,0-36 14 16,-3 7-1-16,1 2 2 16,-4 4 9-16,3-1 2 15,0-8-8-15,-3-10-3 0,6-5 0 16,0-11-3-16,6-11 0 16,0-8-3-16,2-4-1 15,4-7 3-15,3-1 1 16,3 7-4-16,-3 2-1 15,0 7 3-15,-3 4 1 0,0 8 2 16,3 6 2-16,-4 2-3 16,1 3 0-16,0-3-3 15,3 8-3-15,0-8-20 16,3-2-10-16,0-14-30 16,6-5-12-16,2-2-7 15</inkml:trace>
  <inkml:trace contextRef="#ctx0" brushRef="#br0" timeOffset="17921.9615">16060 9025 208 0,'-6'-5'77'0,"1"7"-42"0,-16 1-28 16,12 2 20-16,0 3-7 15,0 3-2-15,0 2-4 16,0 3-1-16,3-3-7 0,0 3-2 0,3 0 2 16,3-3-5-16,9-10-3 15,6-6-2 1,0-2-6-16,3-6-2 15,-3 1 7-15,-4 2 4 16,1 2 0-16,-3 1-2 16,0 10 4-16,0 3 1 15,0 6 4-15,-3 4 3 16,3-2-6-16,-3-3-4 16,0-2 4-16,0-6 3 15,0-5-21-15,0-11-9 16,0-4-30-16,6-7-13 15,-3-7-25-15</inkml:trace>
  <inkml:trace contextRef="#ctx0" brushRef="#br0" timeOffset="18088.4012">16200 8686 280 0,'0'0'104'0,"3"6"-56"0,-3 12-60 16,3-2 15-16,3 10-5 15,0 14 3-15,0 8 0 16,0 5 2-16,0 0-2 15,-3 7-1-15,0-7 3 0,3-5-7 16,-3-11 1-16,0-11-87 16,3-7-66-1,0-8 54-15</inkml:trace>
  <inkml:trace contextRef="#ctx0" brushRef="#br0" timeOffset="18270.5504">16031 8967 320 0,'0'-3'121'0,"6"3"-66"0,8-3-64 0,-2 3 20 15,6 0-12-15,9 0-2 16,6-2-5-16,5 4 0 16,4 1 4-16,6 2-71 0,5 3-31 15,-2 3-4 1</inkml:trace>
  <inkml:trace contextRef="#ctx0" brushRef="#br0" timeOffset="18462.567">16748 9012 220 0,'-6'24'82'0,"9"-3"-44"0,3 5-36 15,-3-13 19-15,0 3-13 16,3 5-2-16,0-2-39 16,0-3-18-16,3 0-43 15,-3-8-18-15</inkml:trace>
  <inkml:trace contextRef="#ctx0" brushRef="#br0" timeOffset="18644.4253">16778 8842 312 0,'-6'-10'118'0,"3"7"-64"0,6 3-70 0,-3 0 15 15,6 3-10-15,3-1 1 16,3 1-25-16,0 2-12 16,5 3-35-16,1 0-13 15,3 0 19-15,-3 8 10 16</inkml:trace>
  <inkml:trace contextRef="#ctx0" brushRef="#br0" timeOffset="18821.4541">16885 8980 228 0,'-24'8'85'0,"15"-3"-46"0,0 6-35 16,9-6 19-16,0 0-11 15,3 3-2-15,3 0-8 16,6 3-1-16,6 2-1 16,0 3 2-16,-3 5 3 0,-3 0 7 15,-6 0 2-15,-6-2 6 16,-9 2 4-16,-3-5-12 15,-6 0-7-15,-3-6-47 16,3 4-20-16,0-6-64 16</inkml:trace>
  <inkml:trace contextRef="#ctx0" brushRef="#br0" timeOffset="19512.3696">17727 8702 188 0,'-6'-24'71'0,"0"19"-38"0,-9-6-17 0,10 6 24 16,-7-3-6-16,-3 3 3 15,-3 2-8-15,-3 3-1 16,0 3-15-16,0 8-10 0,7 18-3 15,2 10-7-15,3 9-3 16,3 5 6-16,3 2 1 16,0-2 3-16,3-2 0 0,0-4-3 15,0-7 0-15,0-8-25 16,0-6-9-16,-3-10-54 16,0-11-50-1,-3-13 46-15</inkml:trace>
  <inkml:trace contextRef="#ctx0" brushRef="#br0" timeOffset="20157.7439">17275 8946 272 0,'-12'-16'101'0,"12"16"-54"0,3 0-61 15,3 0 14-15,6-6-9 16,9 4 3-16,8-1 6 16,7 0 2-16,6 1 0 15,2-1-8-15,-2-2-1 0,0 2-8 0,-4 1-3 16,-5 2 3-16,-9 0 1 15,-6 0 11-15,-6 0 6 16,-6 0 16-16,-6 8 8 16,-3-1-7-16,-3 7-4 15,-3-1-7-15,0 3-4 16,3 5-5-16,0 0-2 16,3 0-4-16,3-2 1 15,3-3 7-15,3-3 6 16,3-5-2-16,3-3-1 15,0-5-2-15,0-5-3 16,0-3 3-16,-4-3 0 16,-2 1 5-16,0-1 5 0,-3 1 2 15,0 2 0-15,-3 2-1 16,0 4-1-16,0 2-7 16,3 8-2-16,0 5-4 15,3 0-3-15,0 3-1 16,0-3 0-16,0 0-13 15,0 1-4-15,0-9-20 16,6 0-9-16,6-5-4 16,-3-5 0-16,0-3 17 15,-1-5 7-15,-2 2 29 16,0 1 12-16,-3 2 13 16,0 2 8-16,0 6-6 15,0 3-1-15,-3 5-5 0,0 3-3 16,0 2 2-16,-3 0 0 15,0 0 5 1,0-7 5-16,-3-1-1 0,0-5 1 16,3 0-5-16,0-5-1 15,3-3-10-15,0-6-3 16,3-4-6-16,-1 2-1 16,7 0-3-16,3 3-1 15,3 2-15-15,0 1-4 16,3 4-87-16,2 6-37 15</inkml:trace>
  <inkml:trace contextRef="#ctx0" brushRef="#br0" timeOffset="20850.1671">18662 8919 220 0,'-30'11'85'0,"12"-9"-46"0,-8 14-48 0,14-8 14 0,0 5-10 16,-6 9 1-16,-3 7 13 16,3 2 6-16,6 9-7 15,9-6 4-15,9-7 2 0,3-3-7 16,3-8-2-16,0-6-5 15,3-7-3-15,3-16-5 16,0-3 0-16,-1-5 4 16,-2-3 2-16,-3-3 2 15,-3 1 2-15,-3 5 10 16,0 5 7-16,0 3-6 16,-3 5 0-16,0 5-5 15,0 6-3-15,3 10-5 16,0 8 0-16,0 13-2 0,0 3 0 15,3-5 0 1,6-3 0-16,-4-5-18 0,4-5-9 16,3-9-45-1,0-4-59-15,3-9 28 16</inkml:trace>
  <inkml:trace contextRef="#ctx0" brushRef="#br0" timeOffset="21223.0398">18891 9006 200 0,'-3'3'74'0,"3"8"-40"0,3 10-42 0,-3-5 10 16,3 8 10-16,6 7 6 15,0-4 5-15,3-3 3 0,0-3-14 16,-3-5-2-16,0-6 0 0,3-2-4 16,-1-5-1-1,1-3-7-15,0-19-3 0,0 1-3 16,0-1 0-1,0 3 2-15,-3 3 4 0,0 2-4 16,0 6 2-16,3 3 0 16,0-1 2-16,-1 3 3 15,1 0 4-15,3 0 11 16,-3 0 7-16,0-5 5 16,-3-1 3-16,3-2-12 15,-3-7-4-15,-6 1-5 16,-3 1-1-16,-6 0 1 0,-3 0 1 15,-3-1-10 1,-3-2-5-16,0 3-14 0,0 3-4 16,3 2-19-16,4 2-9 15</inkml:trace>
  <inkml:trace contextRef="#ctx0" brushRef="#br0" timeOffset="21601.5203">19427 8877 256 0,'-9'0'96'0,"-6"5"-52"0,6 0-51 15,-6 11 16-15,0 3-6 0,-2 5 12 16,2 2 7-16,3 0-11 16,3 1-1-16,6 2 0 0,3-2-6 15,3-6-2-15,0-5-1 16,3-11 1-16,0-5-10 15,9-5-2-15,2-6-8 16,-5-5-4-16,-3 0 9 16,-6 0 5-16,0 0 8 15,0 3 2-15,-3 5 15 16,6 6-7 0,0 2 0-16,0 8-2 15,0 2 2-15,0 6-1 16,0-3 2-16,0 1-6 0,0-4-1 15,3 3-2 1,0-5-2-16,3-5-19 16,2-6-10-16,1-2-36 0,0-6-14 15,-3-7-22 1</inkml:trace>
  <inkml:trace contextRef="#ctx0" brushRef="#br0" timeOffset="21765.8271">19564 8951 252 0,'3'-13'93'0,"0"26"-50"0,6-5-46 0,0-3 16 15,0 3 10-15,2 5 10 16,4 8-6-16,0 3-1 16,0-3-15-16,0 1-4 0,0 1-3 15,0-7-2-15,-3-3 1 16,3-5-15-16,-1-8-7 0,7-5-37 16,6-8-13-16,0-6-51 15</inkml:trace>
  <inkml:trace contextRef="#ctx0" brushRef="#br0" timeOffset="21915.3703">19969 8877 264 0,'6'-8'99'0,"-6"13"-54"0,-3 8-42 16,0 3 21-16,-9 8-3 15,-12 16 2-15,-6 21 10 16,-9 2 3-16,-2 9-18 16,-4-9-6-16,3-2-1 0,7-6-12 15,5-7-3-15,6-11-60 16,6-10-25-16,3-12-54 15</inkml:trace>
  <inkml:trace contextRef="#ctx0" brushRef="#br0" timeOffset="23431.8319">2499 9972 88 0,'-3'3'35'0,"-6"-3"-18"0,6 2-7 0,3-2 14 0,-3 3 4 15,0 0 6 1,0-1 1-16,-3 4 3 0,3-4 3 16,3 4 2-16,-6-4-23 15,6-2 2-15,0 0-1 0,6 3-5 16,3 0-1-16,12-3-7 16,0 0-3-16,9-3-5 15,6 0 0-15,-1 3 0 16,-5-2 0-16,-9-1-22 15,0 3-8-15</inkml:trace>
  <inkml:trace contextRef="#ctx0" brushRef="#br0" timeOffset="30700.5537">3333 10192 4 0,'12'-11'0'0</inkml:trace>
  <inkml:trace contextRef="#ctx0" brushRef="#br0" timeOffset="30951.4987">3449 10078 104 0,'15'-16'41'0,"-12"0"-22"0,0 6-3 0,-3 7 18 16,0-2 13-16,0-1 5 15,-6 1 1-15,-3-3 0 16,-3 3-29-16,-3 2-1 0,-3 3 1 16,-6 6-11-16,0 9-4 15,-2 7-11-15,5 4-3 16,3 3-1-16,12-2 4 16,9 2-1-16,9-3 1 15,6-5-7-15,3-2-2 16,5-3-5-16,4-16-3 15,0 0-14-15,-3-6-6 16,-1-7-23-16,-2-5-9 0,-3-11-11 16</inkml:trace>
  <inkml:trace contextRef="#ctx0" brushRef="#br0" timeOffset="31297.6744">3583 9787 212 0,'-9'0'79'0,"9"16"-42"0,3-6-45 15,0 1 10-15,0 8-1 16,3 12 1-16,-3 17 13 16,0 2 5-16,-3 0-10 15,0 1 3-15,0-4 3 0,0-7-6 16,-3-8-3-16,3-8-2 0,0-6-1 16,0-21 2-1,3-7-10-15,3-9-2 16,2-7 1-16,4-3 2 15,0 2 2-15,0 6 1 16,3 8-3-16,3 8 2 16,0 7-1-16,-3 9 0 15,-3 7 4-15,-1 4 1 16,-2-1 1-16,0 3 0 16,-3-3-5-16,0-5 1 15,0-3-38-15,3-11-14 16,3-4-23-1,3-3-37-15,0-3 32 0</inkml:trace>
  <inkml:trace contextRef="#ctx0" brushRef="#br0" timeOffset="31611.5347">3964 10120 196 0,'0'-10'74'0,"0"7"-40"0,-3 3-13 16,3 0 22-16,-3 3-8 16,-3-1-3-16,-6 1-16 15,0 5-7-15,0 8-6 16,0 0-5-16,3 8 1 0,0-3-4 15,6 0-1-15,0-3 3 16,6-4 1-16,6-9 2 16,0-2 0-16,6-11-5 15,-3-3-1-15,0-2-2 16,-3 0 0-16,0-1 7 16,-3 1 2-16,-3 5 5 0,0 0 1 15,-3 3-1 1,0 5 1-16,3 5-4 0,0 3-2 15,0 8 0-15,0 0-1 16,2 2 0-16,1-2 0 16,0-2-11-16,0-4-3 15,0-2-44-15,3-8-17 16,0-11-25 0</inkml:trace>
  <inkml:trace contextRef="#ctx0" brushRef="#br0" timeOffset="31927.0848">4092 10046 156 0,'3'19'57'0,"0"-1"-30"0,3 1-16 0,-3-11 15 15,0 5-1-15,-1 3 2 16,-2 0-6-16,0-3-1 0,0 0-11 16,0-5-1-16,0 0-1 0,0-5-1 15,0-3 1-15,0-3-2 16,0-5 2-16,3-5-6 15,3-3-1-15,3-8 0 16,6 3 0-16,0 3-3 16,0 4 2-16,0 9-4 15,0 10 1-15,0 3 4 16,-3 5 2-16,-4 3 2 16,-2 5 0-16,0-2 0 0,-3-3 0 15,0-3-29-15,6-5-96 31,0-3-26-31,3-5 67 16</inkml:trace>
  <inkml:trace contextRef="#ctx0" brushRef="#br0" timeOffset="32302.7743">4452 10110 184 0,'-6'-13'71'0,"3"-3"-38"0,0 8-10 0,3 8 26 16,-3 8-23-16,-3-3-6 15,-6 6-15-15,-3 2-4 16,0 5-1-16,3 3-3 0,0-5 2 16,4 5-1-16,2-5 0 15,3-2 2-15,9-12-3 16,0-4 2-16,5-4-4 16,-2-2-1-16,0-2 3 15,0-1 1-15,-3-2 2 16,0 5 0-16,0 3-3 15,0-1 2-15,0 4-1 16,0 7-2-16,3 11 0 16,0 10 3-16,-3 6 11 15,0 5 6-15,-3 3 14 16,-3-3 8-16,-6 0-18 16,0 3-6-16,-9-11-5 15,-3-3-1-15,0-10-33 16,-3-11-13-16,1-10-85 15,2-5-48-15,3-14 78 16</inkml:trace>
  <inkml:trace contextRef="#ctx0" brushRef="#br0" timeOffset="32619.2319">4505 10147 228 0,'6'2'85'0,"6"6"-46"0,3-8-41 0,-6 3 17 15,0-3 9-15,0 0 7 16,3 0-5-16,6-3-1 16,-3-5-14-16,-1 0-4 0,-2 1-3 0,0-1-2 15,-6-8 3 1,-12-3-1 0,-6 6-2-16,0 10-3 15,1 9-2-15,-1 2-1 16,0 7 3-16,0 1 0 15,3 3 1-15,6-1 2 16,3 6 1-16,6-5-4 16,6 2 1-16,6-11-16 15,5-7-6-15,7-8-40 16,0-3-15-16,3-5-33 16</inkml:trace>
  <inkml:trace contextRef="#ctx0" brushRef="#br0" timeOffset="32950.3857">4898 10004 232 0,'-12'-3'88'0,"3"9"-48"0,-11 17-45 0,8-9 15 16,-3 4-11-16,3 6-1 15,3 0 3-15,3 0 3 16,3-1-1-16,9-7 3 0,3 5 3 16,3-5-3-16,0-13-1 15,3-3 4-15,0-8 4 16,-1-8-5-16,-2-8-2 15,-3-7-10-15,-3-4-3 16,-3-5-3-16,-6 1-1 16,0-4 3-16,-3 1 5 15,0 8 4-15,3 7 2 0,0 19 3 16,0 16 1 0,3 13 1-16,0 14-7 15,3 10 0-15,3 2 3 16,3-4 2-16,0-1-5 15,3 0 0-15,3-15-69 16,0-6-32-16</inkml:trace>
  <inkml:trace contextRef="#ctx0" brushRef="#br0" timeOffset="33908.7607">5389 10131 240 0,'-8'16'90'0,"5"-6"-48"0,0 12-42 0,3-12 16 16,0 14 4-16,0-3 7 16,6 0-3-16,2-2-2 15,4-1-12-15,3-4 0 0,6-7 1 16,0-4-2-16,6-6 2 0,-4-7-2 16,-2-9 2-1,-3-2-4-15,-3-3-2 0,-9-2-5 16,-12 2 0-16,-6-8-5 15,-6 3 1 1,-3 5-11-16,-2 6-6 0,-1 2-17 16,3 5-6-16,3 4-21 15,9-1-7-15,6 2-12 16,6-2-9 0,6 0 44-16,9 0 37 15,-3 1 21-15,3 4 36 16,3 6 13-16,-4 4-1 15,1 12-2-15,-3 2-15 16,-3 3-5-16,0 2-20 0,3 1 0 16,0-6 1-16,0 3-6 0,0-6-1 15,-1-2 1-15,7-10 4 16,3-9-6-16,-3-2 0 16,-3-3-4-16,0-6-1 15,-3-9-1-15,-4-4-2 16,-2 1 1-16,-3 5-1 15,-3 5 0-15,-3 5 2 16,0 6-6-16,0 23-1 16,3 6 4-1,0 3 7-15,3-6 6 16,0 3-8-16,0-3-2 0,3-5-2 16,0-6 2-16,3-10-30 15,0-2-11 1,3-6-20-16,-3-3-6 0,-1-2 4 15,-2-3 5 1,0-13 35-16,-3 5 32 16,0 3 19-16,0 8-1 15,0 2 18 1,3 22-7-16,0 2-21 16,0 3 12-16,-3 0 3 0,0-3-7 15,-3-3-1-15,0 1-9 16,-3-3-2-16,0-3 4 15,0-5 2-15,-3-2 5 16,0-6-5-16,0 0-3 16,0-8-10-1,3 0-5-15,6-5-7 0,6 2 0 16,0 1-9-16,3 2-4 16,2 3-24-16,1 5-11 15,0 2-90 1,-3-2-42-16,-6-2 93 15</inkml:trace>
  <inkml:trace contextRef="#ctx0" brushRef="#br0" timeOffset="34914.9375">6592 10025 160 0,'-3'0'60'0,"6"3"-32"0,0 2-33 16,0 8 23-1,0 3-6-15,0 5 6 16,0-2 1-16,0 5-10 16,0-1 3-16,-3 1 4 0,0-3-4 15,0-5-2-15,0-2-3 0,0-4-2 16,0-2 1-16,0-3 3 16,0-10 11-1,0-6-13-15,0-2-3 16,0-8-8-16,3 3 0 15,0-1 0-15,6 6-1 16,0 2 4-16,5 11-5 16,1 5 2-1,0 6 2-15,-3 0 3 16,0 2 4-16,-3 0 4 16,-3 3 7-16,0-3 0 15,0-13 2 1,0-2-5-16,3-6-9 15,0-3-5-15,6-5 0 16,-1 3 0-16,1 2-4 16,3 3 1-16,0 6 2 15,3 7 1-15,-3 0-2 16,-3 6 2-16,-3 2 1 16,-1 0 0-16,1-2-14 15,-3 2-3-15,3-10-48 16,0-3-21-16,3-3-12 15</inkml:trace>
  <inkml:trace contextRef="#ctx0" brushRef="#br0" timeOffset="35185.4932">7068 10163 212 0,'-9'21'79'0,"6"-13"-42"0,0 13-32 0,3-8 17 16,3 6-1-16,0-1 2 15,6-2-1-15,6 0-2 16,3-5-10-16,0-6 0 0,3-5 1 16,-1-8-4-16,1-8 1 15,0-3 1-15,-6-2 2 16,-6 0-3-16,-6-3 0 16,-6 3-5-16,-6-11 0 0,-3 6-1 15,0 5-2-15,-6 5-13 16,-2 5-4-16,11 1-35 15,-6 7-16-15,12 11-56 16</inkml:trace>
  <inkml:trace contextRef="#ctx0" brushRef="#br0" timeOffset="35605.6693">7437 10057 252 0,'-15'-3'93'0,"9"19"-50"0,-5-11-50 16,2 3 16-16,-6 3-6 16,-3-1 1-16,-3 9-5 15,3-1-1-15,3 9 1 0,6 2-2 0,6-5-1 16,6-3 3-16,9-5 2 16,6-6 6-16,3-10 6 15,0-10 2-15,0-6 3 16,-3-5-8-16,-1-3-3 15,-5-10 0-15,-3-1 2 16,-6-2 0-16,-3-2 2 16,-6-4-4-16,0-2-2 15,-3 6 0-15,3 9 1 16,0 9-1-16,3 8 2 16,3 8-11-16,0 15-4 15,3 17 1-15,3 10 4 16,3 8 0-16,3 2 1 0,0-2 2 15,0-10 2-15,0-6-21 16,0-5-7-16,12-14-80 16,-1-4-13-1,-2-9-12 1,-6-2 68-16</inkml:trace>
  <inkml:trace contextRef="#ctx0" brushRef="#br0" timeOffset="35877.1271">7631 10118 212 0,'-3'2'79'0,"6"-2"-42"0,0 8-37 15,3-2 16-15,0-1 2 16,6 0 6-16,-1 0-2 16,4-5-1-16,3 0-11 15,0-5-2-15,0 0 2 0,3-6-4 16,-3-2 2-16,-9-5-1 0,-1-1 1 16,-10 3 2-16,-7 0 1 15,-6 6 1-15,-3 2 0 16,-3 5-6-16,-3 11-4 15,3 11-4-15,4 2 1 16,2 0 3-16,6 3 3 16,9-1 0-16,6 4 0 15,9-6-8-15,5-2-2 16,7-6-60-16,6-8-24 16,0-10-43-1</inkml:trace>
  <inkml:trace contextRef="#ctx0" brushRef="#br0" timeOffset="36928.8719">8446 9988 160 0,'-20'0'63'0,"20"3"-34"0,-6 2-16 0,3 0 17 0,-3 8-6 15,-3 9-2-15,0 4-1 16,0 3 1-16,3 3-12 16,3 8-6-16,6-6-2 0,6-5 0 15,9-5 3-15,6-8 2 16,2-14 1-16,1-12-7 15,0-6 0-15,-3-2-3 16,-6-1 0-16,-7 0 6 16,-5-4 2-16,-6-6 9 15,-6 5 4-15,-2 3 2 16,-1 2 2-16,-6 6-13 16,-6 2-6-16,3 3-16 15,3 3-5-15,3 2-35 0,18-2-91 31,9-3-12-31,6-5 67 16</inkml:trace>
  <inkml:trace contextRef="#ctx0" brushRef="#br0" timeOffset="37155.7299">8842 9745 272 0,'-9'-16'101'0,"3"3"-54"0,-3 2-35 0,3 8 26 16,-2 3-11-16,-7 3-1 15,-6 5-20-15,0 5-7 16,3 16-1-16,3 11-2 0,3 10 0 0,3 14 3 16,3-3 0-1,3-6-2-15,3-2 0 0,0-5-3 16,6-9 1-16,-6-7-28 16,-3-16-11-16,0-5-32 15,-8-25-65 1</inkml:trace>
  <inkml:trace contextRef="#ctx0" brushRef="#br0" timeOffset="37273.3397">8491 9975 280 0,'12'-5'107'0,"-3"2"-58"0,15 0-57 16,-4 3 16-16,16-2-8 16,6-1 0-16,3 3-31 15,-1 0-12-15,4-3-68 0,-7-2-29 16</inkml:trace>
  <inkml:trace contextRef="#ctx0" brushRef="#br0" timeOffset="37859.1164">9330 9985 220 0,'-9'-2'85'0,"6"4"-46"0,-5-2-37 0,5 0 17 16,-3 6-10-16,-6 2-3 15,-3 7-1-15,0 9-1 16,-3 5-2-16,9 1 5 0,6-1 5 15,3 8-8-15,6-3-5 16,6-5-6-16,3-8-3 16,3-13-17-16,6-2-6 15,2-17-20-15,1-2-6 0,0-3-18 16</inkml:trace>
  <inkml:trace contextRef="#ctx0" brushRef="#br0" timeOffset="38115.0838">9470 10078 216 0,'-12'-24'82'0,"9"27"-44"0,-6-1-31 15,7 9 20-15,-4 0-14 16,-3 5-4-16,0 5 0 16,3-3 4-16,9 1-7 15,3 12 3-15,3-4 2 0,3-6 2 16,2-13 5-16,4-3 1 16,0-10 1-16,-3-6-5 15,-3 1 1-15,-3-3-3 16,-3-1 2-16,-6 4-2 0,-6-3 2 15,-6-1-13-15,0 4-3 16,-3-1-18-16,0 6-7 16,-3-3-25-16,4 3-10 15,5-9-95 1</inkml:trace>
  <inkml:trace contextRef="#ctx0" brushRef="#br0" timeOffset="38577.4785">9598 10049 200 0,'18'37'77'0,"-12"-32"-42"0,12 11-30 0,-12-5 17 15,-3 2 5-15,-6 3 6 16,0 0-4-16,-6-6-3 0,0 3-14 16,0-2-5-16,3-3-1 15,0-5-3-15,3-3 0 0,6-3-10 16,0-8-3-16,9-4-6 15,0-12-3-15,0-2 4 16,3 3 4-16,-3 4 6 16,3 6 3-16,-3 6 8 15,2 13 6-15,1 7 3 16,-3 9 3-16,0-1 1 16,-3 3 3-16,0 0-6 15,-3-5 1-15,-3-2-8 16,0-4-3-16,0-5-1 0,0-5-1 15,0-7-5-15,3-7 1 16,3-10-5-16,6-5-1 16,-1 0-6-16,4 3 0 15,0 7 4-15,0 9 2 16,3 7 12-16,0 11 6 16,-3 8 3-16,-1 2 4 15,-2 4-2-15,-3-4 1 16,0-5-5-16,-3-2-3 15,6-6-52 1,6-7-39-16,0-1-20 16,-1-2-32-1</inkml:trace>
  <inkml:trace contextRef="#ctx0" brushRef="#br0" timeOffset="39373.8672">7908 9919 160 0,'0'-2'60'0,"6"-1"-32"0,-3 3-6 0,-3 0 20 16,0 0 6-16,0 0 3 16,0 3-14-16,-3-1-5 15,0 4-19-15,-3 1-8 0,0 4-1 16,0 0-5-16,3-1-2 16,0 3-5-16,6 3-2 15,3 11 2-15,3-6 3 16,0 3 3-16,-1 0 1 15,-5-1 7-15,0-1 4 16,-6-1 8-16,-5-3 3 16,-4 3-6-16,-9 1-4 15,-3-9-9-15,3-3-3 16,3-2-47-16,3-2-17 0</inkml:trace>
  <inkml:trace contextRef="#ctx0" brushRef="#br0" timeOffset="40454.8538">10101 10009 140 0,'-18'-2'52'0,"15"-1"-28"0,1 0-15 0,2 3 14 16,0-2-2-16,0-1-1 16,-6 0-4-16,9 3-2 15,-9 0-8-15,6 0 0 0,3 6 1 16,0 2 1-16,0 10 2 15,-1 1 4-15,-2-1 1 16,0 1-4-16,0-1-1 16,0-2 0-16,0-5 4 15,0-3-4 1,-5-3 0-16,5-3-2 16,-3-2-2-16,3-2-1 15,3-3-3-15,0-3 1 16,-1-11-2-16,7 3-1 15,0 3-2-15,0 2 1 0,0 3 1 16,0 3 0-16,0 3 0 16,3 7 0-16,0 11 4 15,-3-3 5-15,-3 0-3 16,0-2-1-16,0-1 0 16,-3-4-1-16,0 2 0 15,-3-8 0-15,3 2-2 16,3-10-2-1,0-5-2-15,2-5-1 16,1 2 2-16,0 0-2 16,0 5-1-16,3 3 0 0,0 11 0 15,0 13 5 1,0 0 1-16,0 2 6 0,-3 1 3 16,0-1-6-16,0-2-3 15,-3-3 1-15,-1-2 0 16,1-3-19-16,3-3-9 15,0-8-29-15,3-2-13 16,0-3-18 0,0-2-40-16,0-12 35 15</inkml:trace>
  <inkml:trace contextRef="#ctx0" brushRef="#br0" timeOffset="41175.181">10464 10007 244 0,'-3'2'90'15,"3"-2"-48"-15,3 5-42 0,-3 1 18 0,0 4-8 16,3 9 2-1,0 2 4-15,0 3 2 0,3-3-9 16,0-2-3-16,3-1 0 0,0-5-3 16,6-5 0-1,0-5-1-15,0-3-6 16,-3-8-2-16,-3 0 3 16,0-5 3-16,-3-3 7 15,-1 3 4-15,1 2 0 16,0 6 1-16,-3 2-2 15,3 11-1 1,0 5-3-16,0 3-4 16,0 0-1-16,0 0 0 0,0-3-1 15,0-2-16-15,0-3-6 16,0-3-25-16,0-2-9 16,0-3-7-16,0-6 2 15,0-4 9 1,0-3 4-16,-3-3 28 15,0 2 37-15,-3-4 22 16,0 5 5-16,3 2 4 16,0 11-14-16,-3 0-3 15,3 11-7-15,0-1-3 16,-3-2-3-16,0 0-1 16,3 0-5-16,-3-3 0 15,0 1-7-15,8-6-3 0,1-6-1 16,3 1 1-1,0-3-1-15,0-8-1 0,0 3 1 16,0 2-1-16,0 4 6 16,0 9 6-16,0 3 3 15,0 3 0-15,-1 0-7 16,-2 3-5-16,0-1-5 16,-3 1 1-16,0-3-4 15,-3-3-1-15,-3-5-26 16,6 3-9-16,0-6-3 15,0-2 1-15,3 0 17 16,-3-1 8-16,0 1 23 16,0 0 10-16,0 0 9 15,3 2 5-15,-3 3-9 16,0 5-2-16,-3 3-6 0,6 3-2 16,-6-1-6-16,2-2-1 15,1 3-23-15,0-3-9 16,-3-3-41-16,9-13-68 31</inkml:trace>
  <inkml:trace contextRef="#ctx0" brushRef="#br0" timeOffset="41329.2826">10988 9970 284 0,'-35'-14'107'0,"32"12"-58"0,0-4-40 0,3 6 27 15,0 0-16-15,0 0-3 16,0 0-15-16,0 0-6 15,3 3 2-15,6 2-13 0,0 1-3 16,5 2-39-16,4-1-15 0,0-1-45 16</inkml:trace>
  <inkml:trace contextRef="#ctx0" brushRef="#br0" timeOffset="41821.4443">11146 9991 280 0,'-21'5'104'0,"12"3"-56"0,-3 18-56 16,6-10 18-16,1 0-5 16,-4 5 4-16,3 0-4 15,3 1-1-15,6-1-2 16,3-3-6-16,3-2 0 0,2-3-20 0,4-5-9 16,12-2-10-16,0-6-1 15,0-3-3-15,-4-5 0 16,1 0 26-16,-6-2 13 15,-3-4 29-15,-6 4 11 16,-3-1 18-16,-6-5 8 16,-3 3-7-16,-3 10-3 15,-3 9-21-15,-3-1-6 16,0 6-15-16,3 2-7 16,0 0 3-16,3 0 0 15,6 6-3-15,3-3 1 0,0-3-2 16,9-16-13-1,0 1-5-15,0-4 6 16,0 4 3-16,-3-1 7 16,0 3 2-16,0 5 8 15,0 6 4-15,0 7 3 16,-3-2 5-16,3 0-6 16,-1-3-2-16,-2-2-8 15,3-3-1-15,0-5-17 16,6-11-6-16,-3-11-16 15,9-5-6-15,0-7-27 16,-3-12-10-16,-3-4-3 16</inkml:trace>
  <inkml:trace contextRef="#ctx0" brushRef="#br0" timeOffset="41972.8357">11524 9755 292 0,'3'-16'110'0,"0"14"-60"0,0 7-52 0,0 0 20 15,0 6-7-15,-3 13 3 16,0 10 2-16,0 8-1 15,0 11-7-15,-3-5-7 0,3 0-2 16,0-3-1-16,0-11-2 16,0-8-50-16,-3-4-22 15,3-12-54 1</inkml:trace>
  <inkml:trace contextRef="#ctx0" brushRef="#br0" timeOffset="42122.6612">11363 9991 324 0,'9'-6'123'0,"9"1"-66"0,33-3-66 16,-30 6 20-16,2-1-45 16,1 0-15-16,0 3-52 15,3 0-23-15</inkml:trace>
  <inkml:trace contextRef="#ctx0" brushRef="#br0" timeOffset="42618.1021">11750 10115 272 0,'-3'19'101'0,"6"4"-54"0,-3 1-50 16,0-13 16-16,0 7-9 15,0 3-1-15,0-2-23 16,0-6-111 0,0-21-26-16</inkml:trace>
  <inkml:trace contextRef="#ctx0" brushRef="#br0" timeOffset="42962.9641">11730 9909 296 0,'-3'-3'110'0,"6"3"-60"0,-1 0-61 0,1 3 16 16,3-3-4-16,3 0 1 16,3 0-3-16,3 2 1 15,0 4 0-15,0-1-11 0,6 3-5 16,-3 2-1-16,-6 6 2 15,-4 13 9-15,-8 6 3 16,0-3 7-16,-3-1 2 16,3-4 4-16,9-1 4 0,6 3-2 15,0-5 3-15,3-8 3 16,-3-8 3-16,0-8-5 16,0-3-1-16,-3-2-5 15,-4-6-1-15,-2-2-8 16,-3 0 0-16,-6-8-6 15,-3 2-1-15,-2-2-19 16,-7 0-7-16,-6 0-36 16,3 2-14-16,3 3-28 15</inkml:trace>
  <inkml:trace contextRef="#ctx0" brushRef="#br0" timeOffset="43216.7859">12146 10131 256 0,'3'29'96'0,"0"-21"-52"0,0 0-49 0,0-3 15 16,-3-5 9-16,0 0 8 16,0 0-6-16,3-2-1 15,0-6-12-15,3-3-10 0,0-10-1 16,3-6-1-16,6 6-1 16,3 3 1-16,0 7 3 15,2 11 6-15,7 11 5 16,-3 10 3-16,-3 0 5 15,-6 3-10-15,0 5-2 16,-4-5-20-16,-2 2-7 0,0-5-59 16,0-2-24-16</inkml:trace>
  <inkml:trace contextRef="#ctx0" brushRef="#br0" timeOffset="46570.8648">12768 9964 124 0,'0'3'46'0,"0"0"-24"0,-3-3-6 0,3 2 16 16,-3 1-9-16,-3-3 0 0,0 0-1 15,1 0 3-15,-1 0-13 16,0 0 2-16,0-3 0 0,3 1-7 16,0-1-2-16,3 0-8 15,3 1 0-15,0 2 1 16,3 0 1-16,0 0-2 16,-3 2 0-16,0 1 6 15,-3-3 3-15,0 0 5 16,0 5 4-16,-3-2 3 15,0-1 1-15,0-2-8 16,0 0-4-16,0-2-4 16,0-1 0-16,3-2-4 15,0 0 0-15,3 2-1 16,0 0-2-16,0 1 0 16,-3 2 0-16,0 0 0 0,3 5 3 15,0 0-7-15,0 1-2 16,-3-1-23-16,0 0-11 15,0-5-57 1,0 5-31-16,0-2 62 16</inkml:trace>
  <inkml:trace contextRef="#ctx0" brushRef="#br0" timeOffset="46822.2459">12753 10200 220 0,'0'16'85'0,"3"7"-46"0,-3 9-24 15,0-21 24-15,-3-1-6 16,-3 4 1-16,-2-1-17 15,-4 0-8-15,-6 0-5 16,0-2-34-16,-6-1-13 0,-6 1-84 16</inkml:trace>
  <inkml:trace contextRef="#ctx0" brushRef="#br0" timeOffset="47573.4338">13530 9734 176 0,'-3'-3'68'0,"3"6"-36"0,3 2-33 15,0 3 15-15,0 8 7 16,0 11 9-16,0 10-9 16,0 5-4-16,-3 16-10 15,0-5-3-15,0 0 2 0,0-3-3 16,0-10-2-16,3-8 0 15,0-8-56 1,0-6-25-16</inkml:trace>
  <inkml:trace contextRef="#ctx0" brushRef="#br0" timeOffset="47964.3209">13721 9996 216 0,'0'3'82'0,"6"-1"-44"0,15 4-47 0,-12-4 12 16,-1 6-4-16,1-5 0 15,3 5 3-15,0-3 1 16,-3-5-1-16,0 0 1 0,0-3 2 16,0 1 0-16,0-4 2 15,0-2-4-15,-3-5-2 16,-3 3 2-16,-3-1 0 15,-3 1 1-15,-3-1 0 0,-3 0 2 16,-3 1 3-16,-9 4 2 16,-3 6 1-16,1 3-6 15,-1 5-2-15,3 5-4 16,0 1-1-16,6 7 1 16,3 5 2-16,6-5-3 15,6 3 0-15,3-3-1 16,6 0 0-16,12-2 2 15,0-3 0-15,3-3-16 16,-1-5-6-16,4-3-44 16,-3-5-18-16,12-5 0 15</inkml:trace>
  <inkml:trace contextRef="#ctx0" brushRef="#br0" timeOffset="48428.812">14001 9922 188 0,'-6'-3'71'0,"6"3"-38"0,-3 3-21 16,3-3 19-16,-3 3-12 16,0 2-1-16,0 0-8 15,0 3-4-15,0 0-3 16,0 0-5-16,3 3-1 0,0-1-1 15,3 6 3-15,3 8 0 16,0-3 1-16,0-3 0 16,-3 1 2-16,-3-3 12 15,-3 0 6-15,-3-3 1 16,-6 0-1-16,-3-5-8 16,0 0-5-16,3-3-7 0,0 1 0 15,0-4-29-15,3 1-10 16,6-8-89-1,3-3 21 1</inkml:trace>
  <inkml:trace contextRef="#ctx0" brushRef="#br0" timeOffset="48716.6591">14123 9919 260 0,'0'-2'96'0,"0"2"-52"0,0 2-47 0,0-2 16 15,-3 3-3-15,0 2 1 16,0 3-8-16,0 0-1 16,0 3-2-16,3 2 0 0,3 0 0 0,3 6 0 15,0 7 0 1,3-5-3-16,3 0 0 16,-4-5 4-16,-8 0 1 0,0 0 11 15,-3 0 3-15,-2-3-1 16,-7-2-1-16,0-1-8 15,-3-2-2-15,3-2-18 16,-3-1-5-16,6-3-44 16,3-4-17-16,9-6-31 15</inkml:trace>
  <inkml:trace contextRef="#ctx0" brushRef="#br0" timeOffset="55963.3022">14864 10107 108 0,'-15'0'44'0,"15"-5"-24"0,0 5-30 0,0 0 3 15,0-8 14 1,0 0 8 0,0-5 5-16,-6-1 0 15,6 4 12-15,-6-1 4 16,6 3 0-16,0 3 1 15,0 0-9-15,0 2-5 16,-6 3-7-16,3 3-2 16,0 2-6-16,0 8 0 15,0 1-7-15,0 1-1 16,3-1 2-16,0 2 3 16,-3-3-4-16,3 0-3 15,0 0 1-15,0 3 2 0,0-3-2 16,0-2 0-16,0-3-17 15,0 0-8-15,0 0-22 16,0-8-71 0,6-6-9-1,0-4 55-15</inkml:trace>
  <inkml:trace contextRef="#ctx0" brushRef="#br0" timeOffset="56132.2177">14789 9901 176 0,'0'-11'68'0,"0"6"-36"0,0 0-40 0,3 2 12 16,-3 0 9 0,0 3 6-16,3 0-3 0,-3 0 1 15,0 0-10-15,0 0-4 0,9 6 0 16,0-1-18-16,-3 0-6 16</inkml:trace>
  <inkml:trace contextRef="#ctx0" brushRef="#br0" timeOffset="56490.4082">14917 10030 200 0,'-6'24'77'0,"6"-3"-42"0,0-2-41 0,0-11 12 0,0 2 2 16,0-2 5-16,0 0 5 15,0-2 3-15,0-4-11 16,0 1-1-16,0-1 1 0,-3-2-2 15,3-2 1 1,0-3-1-16,0-1-7 16,3-7 0-16,3-8-1 15,0 0 2-15,3 0-3 16,3-1 0-16,3 1 3 16,-3 8 1-16,0 2-1 15,0 6-2-15,0 5 7 16,0 5 3-16,2 6-3 15,-2 7 1-15,0 4-1 0,-3 1 1 16,-3-1-7-16,3-4 0 16,0-2-19-16,-3-3-5 15,0-2-33-15,0-3-12 16,3-8-37 0</inkml:trace>
  <inkml:trace contextRef="#ctx0" brushRef="#br0" timeOffset="56700.0167">15182 10044 188 0,'-6'0'71'0,"6"-11"-38"0,0 16-39 0,3-7 14 0,0-1-5 15,0 0 1-15,3 6 2 16,0-6 1-16,3 1-3 15,3-1-3-15,3-2 2 0,6-1-22 16,-3-1-9-16,-1-1-55 16</inkml:trace>
  <inkml:trace contextRef="#ctx0" brushRef="#br0" timeOffset="57224.1003">15400 9983 228 0,'-6'8'88'0,"6"5"-48"0,3 40-49 0,0-32 14 16,-3 8-3-16,0 13 1 16,0 1 5-16,0-4 3 15,0-2-6-15,0-2-3 0,0-6 1 16,0-5-7-16,0-8-1 16,0-6-7-16,0-10 0 0,3-5 4 15,-3-6 2 1,0-10 6-16,-3-11 2 0,0-2 6 15,0-3 3-15,0-8-2 16,3 3 2-16,6 5-2 16,3 2 0-16,2 6 1 15,4 5 4-15,3 3-8 16,0 8-1-16,6 10 3 16,-3 9 5-16,-3 9-1 15,-9 4 1-15,-7 5-3 16,-7 2 1-16,-4 1-6 15,-3-6-1-15,0 0-13 16,0-8-4-16,0-2-29 0,3-6-11 16,0-2-148-1,6-16 93 1</inkml:trace>
  <inkml:trace contextRef="#ctx0" brushRef="#br0" timeOffset="57554.1825">15590 9999 216 0,'6'5'82'0,"6"5"-44"0,3 9-31 0,-9-14 20 16,3 6-5-16,0-3-1 15,6 0 0-15,-4-3-1 16,4 0-11-16,-3-7-1 0,0-1-1 16,-3-8-3-16,-3 1-1 15,0-1 1-15,-9-2 0 16,-3-3 0-16,0 6 0 0,-3-1-2 15,-3 3 1-15,0 5-2 16,0 6-1-16,1 8-4 16,-4 5 0-16,6 10 2 15,3 0 1-15,0 1 1 16,6 2 0-16,0-5-3 16,6-3 0-16,3 0-9 15,0-2-3-15,6-11-21 16,5-8-9-16,4-8-58 15,3-3-39 1,-3-2 61-16</inkml:trace>
  <inkml:trace contextRef="#ctx0" brushRef="#br0" timeOffset="57869.0241">15810 10081 192 0,'-3'16'74'0,"6"-16"-40"0,-3 5-31 0,3 0 15 15,0 3 6-15,0 3 5 16,0-1-7-16,3 1-2 15,-3-1-12-15,0-2-3 0,0-2-1 16,0-1 0-16,0-2 2 16,-3-3-1-16,0 0 0 15,0-3-3-15,-3-2 1 16,0-6-2-16,0-2-1 16,0-6 5-16,3-2 1 0,0 0 2 15,0 2 0 1,3 1-2-16,3-1-1 0,3 3-3 15,0-2-2-15,3 7-4 16,0 1 0-16,0 2-31 16,0 5-12-16,0 3-16 15,5 0-4-15,-2 3 15 16,3 0 8 0,-3-1 28-16,-3-2 38 15,-3 3 21-15</inkml:trace>
  <inkml:trace contextRef="#ctx0" brushRef="#br0" timeOffset="58082.0254">16010 9980 344 0,'-9'3'67'0,"3"2"-32"16,0 0-21-16,0 1-7 0,3-1-6 16,0 11-3-16,9 0 1 0,6 0 0 15,0-1-2-15,0 4 2 16,-3-1 5-16,-3-2 2 16,-3-2 4-16,-3-1 4 15,-9-3-8-15,-3-2-1 16,0-5-16-16,0-3-6 15,3-3-24-15,0-2-9 16,3 0-16-16,0-3-6 16,12-8-14-1</inkml:trace>
  <inkml:trace contextRef="#ctx0" brushRef="#br0" timeOffset="58365.0996">16126 9996 208 0,'0'11'77'0,"3"-1"-42"0,-6 25-34 0,0-25 16 0,0 6 2 16,0 0 5-16,3 2 1 16,0-2 0-16,3-3-14 15,3 1 0-15,0-4 0 0,3-2 0 16,6-5 1-16,0-6 2 16,-1 1 2-16,-2-6-5 15,0 0 1-15,-3-3-3 16,-3 3 2-16,-9-16-2 15,-6 3-9 1,-3 0-2-16,0 3-27 16,0 2-10-16,1 2-24 0,2 1-9 15,0 3-32 1,3 2-29-16,6 2 58 16</inkml:trace>
  <inkml:trace contextRef="#ctx0" brushRef="#br0" timeOffset="58620.2551">16206 9991 220 0,'30'16'85'0,"-24"10"-46"0,0 11-19 0,-3-24 27 16,0 1-18-16,0-1-6 16,0 0-10-16,0-5-1 15,-3 0-7-15,3-3-3 0,-3-5-1 16,3 0-1-16,3-5 2 16,0-8-8-16,3-9-3 15,5-1 2-15,4-1 2 0,3 3-2 16,3 5 2-1,3 3 3-15,-3 13 3 0,2 10 9 16,-5 11 5-16,-6 3-5 16,0 0-3-16,-3 0-4 15,0-6 0-15,-3-5-22 16,0-2-9-16,6-11-105 16</inkml:trace>
  <inkml:trace contextRef="#ctx0" brushRef="#br0" timeOffset="58966.0185">17040 9512 336 0,'-12'-11'126'0,"9"14"-68"0,-12 2-63 0,6 0 23 16,-9 9-14-16,-12 23 0 15,-8 5-4-15,-4 16-3 16,3 6 2-16,10 10 0 0,11 3 1 15,12-6 0-15,18 8 0 0,20-12-7 16,13-4 0-16,9-5-54 16,11-13-22-16,-5-16-44 15</inkml:trace>
  <inkml:trace contextRef="#ctx0" brushRef="#br0" timeOffset="60063.8802">17278 9911 144 0,'-9'-2'55'0,"6"2"-30"0,0 2-14 16,3 4 15-16,0 2-8 16,3 7-3-16,0 12 0 15,3 10 3-15,0 8-10 16,-3 3 2-16,0-1 3 0,-3-5-3 15,0-2 2-15,0-5-5 16,0-9-2-16,0-5 2 16,0-5 2-16,0-5 9 15,0-11 3-15,-3-6-10 16,0-15-4-16,0-3-5 16,0-5 1-16,0-10-4 15,3-6-2-15,6 0-1 0,3 2 0 16,9 4 3-16,5 2 0 15,4 10-2-15,-3 9 0 16,0 7-1-16,-3 6 0 16,-3 7 7-16,-4 6 3 15,-2 3 1-15,-3 7 3 16,-9 6 6-16,-6 3 2 16,-3-6-7-16,-3-5-4 15,-11-3-9-15,2-5-1 16,3-3-19-16,0-5-8 15,6-8-26-15,3-8-10 16,12-2-44-16</inkml:trace>
  <inkml:trace contextRef="#ctx0" brushRef="#br0" timeOffset="60452.1584">17537 9686 220 0,'0'0'85'0,"3"8"-46"0,0 14-48 16,0-7 14-16,-3 12 4 15,0 5 5-15,0-1 5 16,0 1 1-16,0 0-11 16,0-6-3-16,0-2 0 0,0-5-3 0,0-6 0 15,0-3-1 1,0-2 1-16,0-8 0 15,6-2 3-15,0-6-3 0,6-3-2 16,-4-2 0-16,1 2 1 16,3 1-3-16,-3 2 0 15,0 0-1-15,3 5-2 16,0 3 0-16,0 6 3 16,0 4 0-16,0 3 3 15,0 3 1-15,-3 0 1 16,-1-3-2-16,1 3-28 15,0-10-58 1,-3-6-5-16,0-3-4 16</inkml:trace>
  <inkml:trace contextRef="#ctx0" brushRef="#br0" timeOffset="60617.858">17760 9890 196 0,'3'0'74'0,"3"3"-40"0,12 5-38 16,-9 0 15-16,6 2 3 15,0 6 3-15,-1 0-8 16,1 0-3-16,0 2-4 16,-3-2 1-16,3 0 0 0,-3-8-4 15,0-3 1-15,0-7-44 16,-3-6-20-16,0-5-23 16</inkml:trace>
  <inkml:trace contextRef="#ctx0" brushRef="#br0" timeOffset="60767.8209">17965 9898 188 0,'-9'13'71'0,"7"6"-38"0,-7 13-30 0,6-11 15 16,-3 13 6-16,0 3 5 15,0 0-7-15,0 0-2 16,0 0-12-16,3-5-7 0,0-5-2 16,6-9-48-16,0-5-19 15,6-7-32 1</inkml:trace>
  <inkml:trace contextRef="#ctx0" brushRef="#br0" timeOffset="61113.476">18180 9866 244 0,'0'-5'90'0,"0"5"-48"0,-3 0-36 16,3 0 22-16,-6 3-2 15,-3 2 4-15,-3 0-12 16,0 3-3-16,0 3-9 16,0-1-6-16,3 4-1 0,3-1-1 15,3 0 0-15,0 0 0 16,3 3 0-16,0 3 2 16,0 4 0-16,0 1 2 15,0-5 1-15,-3-3 1 16,0-3 0-16,0-2 2 0,0-1 3 15,1-5-4-15,-1-2-3 16,-6-3-10-16,3-3-3 16,0 3-29-16,3-2-12 15,9-9-81 1,3-7 21 0</inkml:trace>
  <inkml:trace contextRef="#ctx0" brushRef="#br0" timeOffset="61280.9089">18230 9943 228 0,'0'3'85'0,"3"2"-46"0,0 3-39 0,-3-3 18 15,0 3-10-15,0 3 0 16,0 5-4-16,0 7-1 16,0-4-1-16,0-3-4 0,0 0 1 15,6-3-37-15,0-2-14 0,6-11-45 16</inkml:trace>
  <inkml:trace contextRef="#ctx0" brushRef="#br0" timeOffset="61445.6169">18284 9760 288 0,'-18'-10'110'0,"18"10"-60"0,3 3-65 16,0-1 16-16,3 1-21 0,3 2-4 15,0 3-53-15,0 5-25 16,6 3 17-16,0 0 10 16</inkml:trace>
  <inkml:trace contextRef="#ctx0" brushRef="#br0" timeOffset="61623.0194">18427 9874 220 0,'-15'3'82'0,"6"2"-44"0,0 3-31 0,3 0 20 16,0 3-3-16,0 2 3 16,0 5-15-16,3 1-5 0,3 2-4 15,3 6-3-15,3-1 1 16,3-5-21-16,3-5-9 16,6-5-29-16,6-3-11 15</inkml:trace>
  <inkml:trace contextRef="#ctx0" brushRef="#br0" timeOffset="61983.4019">18585 9887 288 0,'-21'3'107'0,"12"2"-58"0,-3 9-62 16,6-6 17-16,0 5-4 15,-3 3 4-15,0 0 1 16,3 5 2-16,6 3-4 15,3-3 0-15,3-5 1 0,3-11-13 16,3 0-4-16,0-5-14 0,3-8-3 16,-3-2 3-1,0-4 3-15,-4-4 14 0,-2 5 8 16,0 2 19-16,-3 3 12 16,0 3 2-16,0 2 2 15,-3 3-21-15,3 8-6 16,0 3-5-16,0 5 1 15,3 7-1-15,0 1-1 16,0-5 1-16,0-3-1 16,0-3-20-16,0-3-9 15,0-4-51 1,6-6-61-16,6-13 37 16</inkml:trace>
  <inkml:trace contextRef="#ctx0" brushRef="#br0" timeOffset="62180.82">18754 9713 252 0,'0'3'93'0,"3"-3"-50"0,3 18-48 15,-6-5 15-15,3 8-2 16,-3 6 3-16,3 7-6 16,-3 3-3-16,3-2-1 15,0-1-1-15,0-2 2 0,0-6-6 16,0 1 1-16,0-11-43 15,0-6-17-15</inkml:trace>
  <inkml:trace contextRef="#ctx0" brushRef="#br0" timeOffset="62390.332">18891 9694 208 0,'0'8'79'0,"0"11"-42"0,9 7-37 0,-6-7 18 16,-3 7 3-16,0 6 5 16,0 5-8-16,0-3 0 15,0 1-11-15,0-1-6 0,0-2-2 16,9-3-17-16,-3-8-8 0,0-8-55 31,9-2-57-31,0-24 41 0</inkml:trace>
  <inkml:trace contextRef="#ctx0" brushRef="#br0" timeOffset="62674.0934">19031 9917 236 0,'6'8'88'0,"0"2"-48"0,3 6-47 16,-3-8 16-16,0 0-8 16,3 0 2-16,0-3-2 15,0 0 2-15,-1-5-2 16,1-2-18-16,6-4-9 0,-3-4-19 15,6-3-8-15,-6-1 20 16,0 4 9-16,-3 2 43 0,-9 13 46 16,-6 8-9-1,-3 14-12-15,-6 10-8 16,-3 5-6 0,-3-2 1-16,1 8-13 0,5-9-3 15,3-4-9-15,3-9-4 16,3-5-41-16,6-5-19 15,6-5-67 1</inkml:trace>
  <inkml:trace contextRef="#ctx0" brushRef="#br0" timeOffset="62976.7799">19522 9887 252 0,'-30'11'96'0,"13"2"-52"0,-4 14-38 16,15-14 22-16,-6 8-11 16,3 6-2-16,3 4-2 15,6-2-1-15,3-2-6 16,6-3-4-16,3-3 1 0,3-5-4 15,3-3-2-15,2-10-14 0,1-6-6 16,9-8-19-16,-3-7-6 16,0-9-21-1,-7-2-51-15,-2-2 23 16</inkml:trace>
  <inkml:trace contextRef="#ctx0" brushRef="#br0" timeOffset="63139.421">19689 9692 228 0,'0'-6'85'0,"0"14"-46"0,6 3-39 0,-3 0 16 16,0 4 0-16,0 12 4 16,-3 5 5-16,0 7 2 15,0 4-14-15,0 4-1 0,0-2-1 16,3-2-9-16,0-6 0 16,3-8-29-16,0-5-9 15,3-9-92-15</inkml:trace>
  <inkml:trace contextRef="#ctx0" brushRef="#br0" timeOffset="63411.5291">19885 9970 252 0,'-9'13'93'0,"-6"3"-50"0,21 15-44 15,-3-15 18-15,0 3 3 16,0-1 7-16,3-2-5 15,3 0-3-15,3-5-11 16,0-6 1-16,3 0 4 0,0-5-5 16,0-5-2-16,-3 0-1 15,-3-19-6 1,-6 0-1-16,-6 0-4 0,-3 0-1 16,-6 1-14-16,0 4-4 15,0 6-25-15,-6 2-10 16,3 6-56-1</inkml:trace>
  <inkml:trace contextRef="#ctx0" brushRef="#br0" timeOffset="63964.5974">20126 9898 300 0,'-3'-5'112'0,"-11"7"-60"0,5-2-61 0,0 3 15 15,-3 2-2-15,0 1-3 16,3 2 2-16,3 2-1 16,3 3-6-16,6 1 0 0,6 2 2 15,0 10 3-15,-3 0 2 16,-3-2 1-16,-6-3 9 16,-3-2 3-16,-3-6-3 15,0-2 0-15,0-1-8 16,0-4-3-16,3-6-32 15,0 0-13-15,6-14-77 16,6-4-2 0,6 2 162 15,24 0 0-31,-3 3 13 16,-1 2-26-16,-5 1-14 15,3-1-6-15,0-2-2 16,-7 2-3-16,-2 1-2 0,-6-1 3 15,-3 3 0-15,-9-2 3 16,-3-1-5-16,-6 3-1 16,-3 0 4-16,-3 3 5 15,-3 2 1-15,-3 6 4 16,4 5-1-16,-1 2 2 16,3 4-2-16,3-1 0 15,3 5-5-15,6 4-3 0,3-1 0 16,3-5-1-16,3-1-16 15,6-4-4-15,6-3-32 16,2-11-11-16,-2-2-49 16,-3-6-37-1,0-2 62-15</inkml:trace>
  <inkml:trace contextRef="#ctx0" brushRef="#br0" timeOffset="64446.6573">20400 9459 236 0,'-9'-16'90'0,"9"13"-48"0,6 3-45 0,0 0 16 0,6 3-5 15,6 5 0-15,9 10 13 16,6 22 6-16,-10-3-13 16,-5-2 3-16,0 20 1 0,3 30 5 15,-12 2 6-15,-9-8-3 16,-12-10-1-16,-6-11-13 15,-9-2-5-15,-8-11-56 16,-16-11-22-16,3-4-83 16</inkml:trace>
  <inkml:trace contextRef="#ctx0" brushRef="#br0" timeOffset="65931.5004">21097 9843 152 0,'3'-16'57'0,"-6"2"-30"0,0 4-5 0,0 10 23 16,-3 0-8-16,0 5-1 16,-9 3-12-16,-3 3-4 0,0 2-12 15,0 5-5-15,4 6-2 16,2 3-4-16,3-1 2 0,6 9-1 16,3-6-2-1,12-3 3-15,3-5 0 0,2-5-24 16,1-5-8-16,6-6-40 15,-3-10-54 1,9-9 34-16</inkml:trace>
  <inkml:trace contextRef="#ctx0" brushRef="#br0" timeOffset="66202.024">21231 9893 212 0,'-21'-3'79'0,"18"6"-42"0,-15-1-39 0,12 4 14 15,3 2-6-15,3 2-1 16,0 3 1-1,0 3 3-15,6 0-4 0,6 3 4 0,3-3 3 16,0-1-2-16,3-4 0 16,-1-8 0-16,1-3 4 15,0-3 1-15,-6-2 3 16,-3-6-6-16,-3 1-2 16,-6-1 1-16,-6-2 0 15,-3 0-8-15,-3 2-3 16,-3 0-8-16,3 1-2 15,0 2-24-15,-5 0-69 16,5 5-3 0,12 3 7-16</inkml:trace>
  <inkml:trace contextRef="#ctx0" brushRef="#br0" timeOffset="66698.6238">21371 9906 232 0,'-3'8'88'0,"3"3"-48"0,0 7-45 16,0-7 17-16,0 2 4 16,-3 0 5-16,0-2-5 15,3-1 1-15,0-2-10 16,0 0-4-16,0-8 0 0,0 0-2 16,3-3-1-16,3-7-2 15,0-3-1-15,0-3-1 16,-1-3 0-16,4 1 0 0,0 5 3 15,0-1 0-15,0 4 3 16,0 4 1-16,3 4 3 16,3 7 1-16,-6 3 3 15,0 5 1-15,-3 0 3 16,0 1-1-16,0-1 2 16,-3-5-10-16,0 0-3 15,0-3-2-15,2-5 0 16,1-3 0-16,3-4 2 15,0-7-3-15,3 1 0 16,0 0 1-16,0 2 0 16,-3 3-3-16,0 3 2 0,3 2 1 15,0 9 2-15,0 2 5 16,-3 2 4-16,-4 3-6 16,1 1-1-16,0-1-4 15,0-3-1-15,-3-2-15 16,6-5-50-1,0-6-9-15,0-2-42 16,3-5-25 0,0-4 66-16</inkml:trace>
  <inkml:trace contextRef="#ctx0" brushRef="#br0" timeOffset="67177.5453">21752 9845 236 0,'0'11'90'0,"0"-9"-48"0,3 1-49 0,0 2 16 15,3 1 1-15,-4 4 5 16,1 1 8-1,0 2 3-15,0 0-13 0,-3 0-1 0,3-2-1 16,-3-3-6-16,3-3-3 16,-3-5-1-16,6 0 1 15,0-5-8-15,3-6-3 16,0-2-11-16,3 0-2 16,0-3 11-16,0 3 8 15,3 5 3-15,-3 3 3 16,-3 2 0-16,-1 6 3 15,4 2 12-15,-3 3 6 16,-3 2-6-16,-3-2 0 16,3 0-9-16,-3-2-1 0,3-4-2 15,3-2-1-15,-6-2-6 16,3-4-1-16,3-4-8 16,0-4-4-16,3 1 5 15,0 5 3-15,-3 3 4 16,0 2 1-16,-1 3 5 15,1 6 2-15,-3 2 9 16,0 2 4-16,0 1-5 16,0-1-1-16,0-2-7 15,0 0-2-15,6-5-11 16,3-3-16 0,0-3-8-16,0 1-6 15,0-1 0-15,-1 0-15 16,-2 3-5-16,-3 0-42 15,0 3-23-15,0 0 58 16</inkml:trace>
  <inkml:trace contextRef="#ctx0" brushRef="#br0" timeOffset="67567.6939">22272 9782 268 0,'-8'5'101'0,"8"11"-54"0,3 8-46 0,0-16 19 16,-1 0 6-16,4 2 6 15,0 1-16-15,3-1-9 16,0 1-5-16,6-3-5 0,-3-3 2 16,6-2-6-16,0-3 0 15,0-3-6-15,-3-2 1 16,-1-3 4-16,-2-8 2 0,-3 0 4 15,-3 0 3-15,-3 3 6 16,-3 0 4-16,0 2 0 16,0 3 1-16,0 3-4 15,0 5-3-15,3 3-5 16,0 10 0-16,3 3 0 16,0 2 2-16,0 1 1 15,3-1 3-15,0 1-5 16,0-6-3-16,0-2-26 15,0-3-9-15,6-6-63 16,5-4-62-16,1-4 47 16</inkml:trace>
  <inkml:trace contextRef="#ctx0" brushRef="#br0" timeOffset="67898.3357">22642 9755 216 0,'0'5'82'0,"3"9"-44"0,3 12-27 0,-4-13 21 15,-2 1 9-15,0-1 7 16,0-3-21-16,0-2-8 16,0 0-12-16,0-2-3 0,0-6 0 15,0 0-2-15,3-3-2 16,3-5-4-16,0-8-2 0,3-2-2 16,3-1 2-16,3 3 2 15,0 3-1-15,3 2 10 16,-6 6 6-16,6 8 8 15,-6 7 5-15,-1 6 1 16,-2 3 2-16,-9 2-13 16,6-3-3-16,-3-2-7 15,-3-2-3-15,3-4-27 16,0-2-10-16,3-5-35 16,3-6-13-16,-3 0-41 15,6-15-29 1,0-3 68-16</inkml:trace>
  <inkml:trace contextRef="#ctx0" brushRef="#br0" timeOffset="68034.0615">22939 9739 268 0,'6'6'101'0,"-3"7"-54"0,9 5-39 0,-6-4 21 15,-3 1-2-15,3 1 1 16,-3 3-15-16,0-3-6 16,-3 0-24-1,6-6 9-15,-6-2-70 0,9-5-27 16,-3-6-11-1</inkml:trace>
  <inkml:trace contextRef="#ctx0" brushRef="#br0" timeOffset="68152.6362">22960 9594 320 0,'-3'-16'121'0,"9"19"-66"0,3-6-66 0,0 3 16 0,12-3-24 15,-3 3-7-15,2 0-71 16,4 0-29-16</inkml:trace>
  <inkml:trace contextRef="#ctx0" brushRef="#br0" timeOffset="68318.4141">23142 9705 280 0,'-27'16'104'0,"15"2"-56"0,3 3-49 16,6-7 18-16,3 4-1 15,0 1 4-15,6-1-10 16,6-2-3-16,3 0-5 15,6-3-30-15,5-2-14 0,7-6-53 16,-3-5-60-16,9-3 49 16</inkml:trace>
  <inkml:trace contextRef="#ctx0" brushRef="#br0" timeOffset="68799.8258">23463 9694 276 0,'-21'-16'104'0,"21"16"-56"0,-18 3-38 0,18 0 23 16,-11 5-12-16,-7 8-1 15,-3 2-4-15,3 9 3 16,3-4-11-16,6 1 2 0,3-3 1 16,6 1-4-16,0-7-2 15,9-1-9-15,0-6-5 16,3-6-15-16,0-2-7 0,-3 0 2 16,0-8 5-1,3 3 14-15,3 0 6 0,-4-1 11 16,7 6 8-16,-3 0-3 15,0 6-2-15,0-4 3 16,0 6 2-16,0-2-8 16,-3 1-2-16,-3-1-3 15,5-4 1-15,-2 1-7 16,0-6 1-16,0 1-30 16,0-14-13-16,-3 3-3 15,0-11 2-15,0 3 17 16,-6-27 8-16,6 8 29 15,-3-7 14-15,-3 7 24 0,3 6 9 16,0 5-17-16,0 5-9 16,-1 3-13-16,1 21-5 15,-3 0 1-15,6 31 0 16,-3-7 3-16,-3 16 2 16,0-6-12-16,-3 3-4 15,6-5-18-15,-6-3-8 16,0-5-106-1,-6-3-69-15,6-2 81 16</inkml:trace>
  <inkml:trace contextRef="#ctx0" brushRef="#br0" timeOffset="69084.1091">23496 9676 428 0,'-9'-3'162'0,"9"3"-88"0,18-21-97 16,-15 18 21-16,12 1-5 15,-9-1 3-15,20-5 1 16,-5 0 2-16,9 0 1 16,-6 3-47-16,12 0-20 0,-13-1-17 15,10 4-4-15,-6-1 41 16,3 14 22-16,-7-3 50 16,1 5 21-16,-9-3 8 15,6 12 5-15,-3-4-15 16,-6 9-6-16,-3-4-18 15,0 4-5-15,0-6-9 16,-1 0-4-16,-2-5-50 16,6-3-22-16,-6-2-75 15</inkml:trace>
  <inkml:trace contextRef="#ctx0" brushRef="#br0" timeOffset="69462.5818">23913 9464 316 0,'-12'-8'121'0,"12"8"-66"0,23 0-75 0,-17 0 13 15,9 3-26-15,-6 0-4 16,15 2-46-16,-6 0-21 16,9 6 18-16,-3-3 13 0,-7 10 272 31,-11 19-88-16,0-2-23-15,-3 2-35 16,0-6-20-16,0 1-5 16,6-3-3-16,3-5-13 15,3-3-3-15,0-5-2 0,3-3 1 16,0-5 0-16,-4-2-4 16,-2-9-1-16,-3 0-1 15,-3-7-2-15,-3-1-4 16,-12-10 0-16,0 2-9 15,-6-7-4-15,4 5-27 16,-4-3-11-16,3 3-51 0,3 2-19 16,6 3 16-1</inkml:trace>
  <inkml:trace contextRef="#ctx0" brushRef="#br0" timeOffset="69698.9927">24347 9700 348 0,'12'34'132'0,"-12"-34"-72"0,15 29-57 0,-12-24 26 15,0 6-13-15,-3-3 1 16,-3 0-8-16,0-3-3 16,6-5-3-16,0 0-7 0,6-8-2 15,3 0-4-15,6-8-1 16,-6 1 1-16,17-4 4 16,-8 3-2-16,9 14 3 0,0-1 9 15,-1 16 5-15,-8-2-4 16,0 10-1-16,0-3-18 15,-6 4-5-15,-3-4-110 16,0-2-75 0,0 0 76-16</inkml:trace>
  <inkml:trace contextRef="#ctx0" brushRef="#br0" timeOffset="79357.6473">2431 11557 252 0,'-9'0'93'0,"9"3"-50"0,9-6-37 16,-3 3 20-16,6-3-3 15,5 1 1-15,13-6-7 16,9 0-2-16,9 3-9 16,8-1-4-16,-2 4-1 0,-4 2-50 15,-5 0-19-15,-12 0-59 16</inkml:trace>
  <inkml:trace contextRef="#ctx0" brushRef="#br0" timeOffset="80767.7901">3603 11234 108 0,'6'-8'41'0,"-3"3"-22"0,0-3 6 0,-3 5 20 15,0-5 0-15,-3 1 0 16,-3-1-7-16,1-3-1 16,-10 3-21-16,0 8 2 0,-3 3 0 15,-6 5-8-15,3 8-3 16,3 10-9-16,4 14-1 15,2 15-1-15,6 11 2 16,3 6-1-16,6-6 1 16,6-8 2-16,0 0 0 15,-1-2 0-15,1-11 0 16,-3-11-31-16,0-10-14 16,-9-29-125-1,-9-6 52 1</inkml:trace>
  <inkml:trace contextRef="#ctx0" brushRef="#br0" timeOffset="80916.8325">3273 11583 272 0,'-21'-18'101'0,"24"18"-54"0,15 3-46 15,-12-3 19-15,6-3-9 16,3-2 1-16,6 2-7 16,8-2-3-16,7-1-1 15,0 1-26-15,3 0-10 0,-4 0-26 16,-2-3-12-16,3 2-23 15</inkml:trace>
  <inkml:trace contextRef="#ctx0" brushRef="#br0" timeOffset="81052.1128">3726 11536 212 0,'-18'16'79'0,"21"10"-42"0,15 3-37 0,-16-15 18 16,1 1-10-16,-6 4-2 15,6-1-3-15,-6 1 0 16,6-3-51-16,0-6-21 15,0-4-19-15,3-9-4 16</inkml:trace>
  <inkml:trace contextRef="#ctx0" brushRef="#br0" timeOffset="81140.3511">3642 11340 220 0,'-6'-8'82'0,"6"5"-44"0,3-2-73 0,0 3-1 0</inkml:trace>
  <inkml:trace contextRef="#ctx0" brushRef="#br0" timeOffset="81351.7737">3839 11229 220 0,'-3'5'82'0,"0"6"-44"0,9 15-40 15,-3-10 14-15,0 19-6 16,0 4 1-16,0 6 0 15,0 0 1-15,0 3-4 16,-3-6-1-16,5-2 3 0,-5-6-5 16,3-7-3-16,-3-6-41 15,3-8-17-15,3-8-35 16</inkml:trace>
  <inkml:trace contextRef="#ctx0" brushRef="#br0" timeOffset="81577.7883">3999 11229 236 0,'-3'-3'90'0,"6"3"-48"0,0 3-47 0,0 2 15 16,3 8 5-16,0 9 5 16,0 17-4-16,-3 6 1 15,0 11-10-15,0-3 0 0,-3-3 0 16,0-2-3-16,3-3-1 0,3-6-12 15,0-7-7-15,0-11-46 16,-3-8-20-16,3-7-22 16</inkml:trace>
  <inkml:trace contextRef="#ctx0" brushRef="#br0" timeOffset="81757.35">3973 11462 300 0,'-9'-6'112'0,"9"6"-60"0,3-2-52 16,-3 2 21-16,6 0-12 16,3 0-3-16,2-8-3 0,7 0 0 15,3 0-2-15,0 3-16 0,9-1-5 16,-1 4-39-16,-2 7-16 16,-3-8-38-1</inkml:trace>
  <inkml:trace contextRef="#ctx0" brushRef="#br0" timeOffset="82070.2006">4232 11475 188 0,'-9'11'71'0,"6"2"-38"0,3 3-21 0,3-6 21 16,0 1-4-16,3-1 3 15,0 4-9-15,2-4-2 16,1-2-12-16,3 0 1 0,0-3 1 16,0-10-4-16,0-3-2 15,3-2-5-15,0-4 0 0,-6 1-2 16,0-3 0-16,-9 3 2 15,-6 0 0-15,0 0-3 16,-6 5 2-16,-3 5-1 16,-3 6-2-16,0 5 3 15,3 7 0-15,-3 7 1 16,10 1 0-16,2 4 0 16,6-1 0-16,3 1 0 15,3-3 0-15,2-3-7 16,4-8 0-16,3-5-28 15,0-8-12-15,3-5-30 16,9-11-50 0,-3-8 31-16</inkml:trace>
  <inkml:trace contextRef="#ctx0" brushRef="#br0" timeOffset="82280.7793">4440 11533 200 0,'-3'21'74'0,"3"6"-40"0,0 13-29 0,0-27 19 16,0 3-2-1,0-1 4-15,0 1-3 0,0-2 0 16,0-4-12-16,0-5 7 0,0-2 2 16,0-6-4-16,0-4-1 15,3-4-5-15,3-5 1 16,3-8-8-16,6 3-4 16,0 3-5-16,5 2-1 15,4 2-14-15,6 7-6 16,0 1-110-16</inkml:trace>
  <inkml:trace contextRef="#ctx0" brushRef="#br0" timeOffset="83196.5377">5005 11245 200 0,'-8'-5'74'0,"8"5"-40"0,0-3-29 0,0 3 17 16,3 13-17-1,-1 8 12-15,4 22 2 16,-3 7-9-16,0 13-1 15,0-10 1-15,0-2-2 0,0-4 1 16,0-7-3-16,0-8-1 16,0-6-3-16,-3-7 1 15,0-4 7-15,0-4 5 16,0-6-3-16,0-7 1 16,3-6-13-16,6-5-4 15,0-6-3-15,6-2 1 16,0 0-1-16,3 0 2 15,3 5 1-15,2 5-1 16,1 6 4-16,3 7 0 16,0 9-4-16,-3 2 1 0,-7 3 8 15,-2 0 5-15,-6 5 2 16,-9-2 3-16,-9 2-3 16,0-3 1-16,-6-2-5 15,-5-5-2-15,-4-3-11 16,-12-6-4-16,3-4-22 15,4-4-9-15,5-4-18 16,6-3-8-16,6-3-33 16</inkml:trace>
  <inkml:trace contextRef="#ctx0" brushRef="#br0" timeOffset="83543.52">5214 11525 184 0,'3'8'71'0,"0"3"-38"0,3 7-25 0,-3-2 18 15,0 3-6 1,3 5 0-16,0 2-2 0,3 0 0 16,-1-2-9-16,4-5-5 0,0-3-1 15,-3-3 0-15,0-5 1 16,3-8-5-16,0-5-1 16,0-6-2-16,-3-2 3 15,0-3 0-15,-3-5 3 16,0-3-1-16,-3 3 2 15,0 5 0-15,0 3 3 16,0 5-3-16,-3 8-2 0,5 8 2 16,1 5 0-16,3 5-4 15,0 3 1-15,0 1 0 16,6-4 2-16,-3-2-8 16,-3-5-3-16,6-3-22 15,0-8-7-15,6-8-25 16,-4-8-8-16,1-11-8 15</inkml:trace>
  <inkml:trace contextRef="#ctx0" brushRef="#br0" timeOffset="83902.5199">5574 11314 244 0,'-6'-14'93'0,"9"17"-50"0,-3 2-50 16,3 3 16-16,0 8-4 0,0 16 4 15,3 13-2 1,0 2-2-16,-3 1-2 0,0 0 6 0,-3-3 4 15,0-6-4-15,0-4-1 16,0-9-4-16,0-7-1 16,0-6-1-16,0-5 1 15,0-8-4-15,0-8 0 16,3-8-4-16,3-5-1 16,3-6-2-16,3 4 0 15,2 4 2-15,7 6 2 16,-3 8 2-16,3 13 3 15,-3 2 13-15,-3 3 6 0,-6 6 1 16,-9 2 2-16,-6 0-9 16,-3-2-1-16,-3-3-5 15,-3-3 0-15,-6-5-21 16,3-3-8-16,0-8-27 16,-5-7-10-16,5-6-24 15,9-16-9-15,6-5 5 16</inkml:trace>
  <inkml:trace contextRef="#ctx0" brushRef="#br0" timeOffset="84247.7971">5720 11255 196 0,'24'-5'74'0,"-9"8"-40"0,-4 5-24 16,-5 0 17-16,0 10 2 16,3 19 2-16,-3 8-5 0,0 13-2 15,-6-5-13 1,0 0 7-16,-3-5 4 0,0-6-9 15,0-7-4-15,3-9-4 0,0-7 1 16,0-6-8-16,0-5 0 16,0-8-11-16,0-8-4 15,3-8 0-15,3-13 0 16,6 0 3-16,0 2 1 16,3 9 5-16,0 4 5 15,0 9 4-15,0 5 2 16,-1 13 10-16,-2 1 3 15,-6 2 6-15,-3 2 1 16,-6 1-6-16,-6 2 0 16,-6-3-10-16,-2-2-4 0,-1-5-27 15,-6-3-11-15,-3-3-29 16,3-5-9-16,3-5-44 16</inkml:trace>
  <inkml:trace contextRef="#ctx0" brushRef="#br0" timeOffset="84488.3606">6089 11213 296 0,'-6'0'110'0,"9"5"-60"0,0 11-54 15,0-3 18-15,-3 11 3 16,0 19 4-16,-3 4-5 0,0 9 1 15,0-3-10 1,0-3-2-16,3-2-1 0,0-3-2 0,0-8-2 16,0-8-35-16,0-5-14 15,3-9-37-15,3-9-16 16,0-9-3 0</inkml:trace>
  <inkml:trace contextRef="#ctx0" brushRef="#br0" timeOffset="84802.3152">6208 11607 288 0,'12'3'110'0,"-6"13"-60"0,3-6-56 0,-3-4 19 0,3-4-4 15,0 1 2 1,2-3-1-16,1 0-1 0,0 0-5 16,0-8-1-16,0 3 1 0,-3-11-5 15,-6 3 1 1,-3-1 2-16,-6 1-6 15,-3 3 1-15,-3 2 3 16,-3 5 2-16,-3 3 4 16,-2 5 1-16,-1 6-6 15,3 5-2-15,15 2-5 16,0 3 1-16,9 1 1 16,6-1 2-16,0 0-12 15,9-3-6-15,2-4-22 16,4-6-9-16,15-8-44 15,0-6-38-15,-4-4 50 16</inkml:trace>
  <inkml:trace contextRef="#ctx0" brushRef="#br0" timeOffset="85061.2804">6604 11515 332 0,'-12'-8'126'0,"9"8"-68"0,-3 2-61 0,6-2 24 15,-3 3-15-15,0 2-1 16,0 3-8-16,0 0-2 15,0 3 2-15,3 10-1 0,0 3 2 16,0 0 2-16,0 2 2 16,-3 3 1-16,0-2 3 15,-3-4 6-15,-3-1 2 0,0-4-1 16,0-5 2-16,1-2-8 16,-7-6-2-16,3-2-14 15,3-3-7-15,-6-3-18 16,9-5-8-16,12-2-40 15,3-6-17-15,6 3-17 16</inkml:trace>
  <inkml:trace contextRef="#ctx0" brushRef="#br0" timeOffset="86568.5042">6961 11520 280 0,'-9'3'107'0,"9"-3"-58"0,0 0-57 0,0 0 16 0,0 0-13 16,0 0-1-16,0 0-19 15,0 0-9-15,0 0-75 16,3 2-33-16</inkml:trace>
  <inkml:trace contextRef="#ctx0" brushRef="#br0" timeOffset="86710.9377">6961 11740 340 0,'-12'0'126'0,"15"2"-68"0,0 1-90 16,-3-3 10-16,6 0-16 0,0 0 0 16,0 0-80-1,3-3-35-15</inkml:trace>
  <inkml:trace contextRef="#ctx0" brushRef="#br0" timeOffset="122351.3872">7884 11475 112 0,'3'-13'44'0,"0"13"-24"0,-6 0 3 0,3 0 21 15,-3 0-7-15,0 0-1 0,-3 0-12 16,0 2-4-1,-3-2-12-15,0 3-1 0,-6 2 0 0,3 3-6 16,0 0 0-16,3 0-3 16,0 0-2-16,1 0 0 15,5-3 3-15,3 3-2 16,9 0 1-16,5 3-5 16,-2 2 0-16,0 0 1 15,0 0 3-15,0 1 4 16,-6-4 2-16,0 1 3 15,-3-1 3-15,-3-2-2 16,-9 0-2-16,-6 0-2 16,0-2-3-16,0-4-6 15,0 1-4-15,1-3-30 0,5 0-11 16</inkml:trace>
  <inkml:trace contextRef="#ctx0" brushRef="#br0" timeOffset="122711.2117">7970 11507 172 0,'0'-3'66'0,"0"8"-36"0,3 1-35 0,0-4 12 16,0 4 7-16,0-4 19 16,6 4-6-1,6-4-14-15,-3 1-3 0,0-3-3 16,0-3-3-16,2 1-3 15,-2-4 2-15,0-2 0 0,0 0-1 16,-6 0 1 0,0 1 0-16,-6-1 1 0,-3 0-2 15,-3 2-2-15,-3 4 3 16,-3 2 2-16,-3 0-4 16,1 5-3-16,-1 6 1 15,3 2 2-15,3 0-2 16,3 0-2-16,9 3 2 15,3 5 0-15,6-2 1 16,0-6 0-16,2-2-20 16,4-3-9-16,0-3-76 15</inkml:trace>
  <inkml:trace contextRef="#ctx0" brushRef="#br0" timeOffset="123055.7632">8173 11523 224 0,'-3'0'85'0,"8"2"-46"0,1 1-48 0,0-3 14 16,0 0-3-16,3 3 3 15,6-3-2-15,3 0-2 16,0-3 0-16,0-2 1 0,-3-1 1 16,-3-2 1-16,-4 0 0 15,-2 1-2-15,-6-1 1 16,-3 0-2-16,-11 5-1 15,-1 3-2-15,-3 3 1 0,-3 2 1 16,0 3 2-16,0 2-3 16,3 4 0-16,7 4 1 15,2 3 0-15,6 1 2 16,6-4 3-16,6-2-2 16,5 0-2-16,10-6 2 15,3-2 0-15,0-2-15 16,0-6-6-16,-1-8-33 15,-2-8-13-15,-3-3-19 16</inkml:trace>
  <inkml:trace contextRef="#ctx0" brushRef="#br0" timeOffset="123254.1245">8375 11226 184 0,'-6'-10'68'0,"6"10"-36"0,6 2-40 0,-3 4 12 16,3 4 7-16,0 9 5 15,0 12 0-15,0 17 1 16,0 2-9-16,0 9 1 16,0-6 2-16,0-6-4 0,2-2-2 15,1-5-5-15,-3-8 0 16,0-9-35-16,0-7-17 16,0-8-42-1</inkml:trace>
  <inkml:trace contextRef="#ctx0" brushRef="#br0" timeOffset="123476.4579">8580 11467 176 0,'-15'-5'68'0,"12"7"-36"16,-3 1-44-16,1 2 10 0,-4 3 4 16,-12 3 6-16,0-1 14 15,3 4 8-15,0-1-15 16,3 3 1-16,3-3-2 0,6 3 10 15,6-3-15 1,9-2-4-16,9-1-2 16,3-2 0-16,6-2-1 15,0-4 1-15,-1 1-20 16,1-6-8-16,-9 1-45 16</inkml:trace>
  <inkml:trace contextRef="#ctx0" brushRef="#br0" timeOffset="123657.6261">8690 11512 212 0,'0'11'79'0,"12"-1"-42"0,-3 9-45 0,-6-6 12 16,0 3-4-16,0-3 0 15,0 0-11-15,-3 1-3 16,6-4-72-16,-6-2-31 15</inkml:trace>
  <inkml:trace contextRef="#ctx0" brushRef="#br0" timeOffset="123778.913">8670 11401 208 0,'-3'-5'77'0,"3"-14"-42"0,3 11-45 16,0 8 9-16,-3 0-9 15,3 0 1-15</inkml:trace>
  <inkml:trace contextRef="#ctx0" brushRef="#br0" timeOffset="123828.0629">8687 11377 174 0,'12'16'-95'0</inkml:trace>
  <inkml:trace contextRef="#ctx0" brushRef="#br0" timeOffset="123883.2108">8798 11562 168 0,'0'19'66'0,"0"-3"-36"0,0 2-22 0,0-12 18 16</inkml:trace>
  <inkml:trace contextRef="#ctx0" brushRef="#br0" timeOffset="124109.5663">8798 11628 331 0,'0'0'24'16,"0"-2"-13"-16,0-3-4 0,0-3-1 16,3-6-1-16,3 1 0 15,-1 0-6-15,1 0 1 16,3-1-2-16,0 4 0 16,3 5 6-16,0 2 2 15,3 3-2-15,-3 3-3 16,-3 2-3-16,3 0 1 15,-3 0 1-15,0 6 2 0,0 0-1 16,-4-3 2-16,1-1-35 16,0-1-16-16,0-1-127 31,3-2 92-31</inkml:trace>
  <inkml:trace contextRef="#ctx0" brushRef="#br0" timeOffset="124557.3202">9086 11491 144 0,'0'-5'55'0,"0"-1"-30"0,-3 6-14 15,3 0 15-15,0 3-8 16,-3 0 0-16,0-1-11 16,-3 4-2-16,0 1-3 15,-2 1 1-15,-1 6 0 0,3 9-1 16,0-1 1-16,3-4 2 0,3-2 2 15,3-3-3-15,3-2-3 16,0-6 8-16,0-2 4 16,3-6 0-16,-1-2 2 15,1-8-8-15,-3-1-4 16,0 4 0-16,0-3 2 16,-3 2 2-16,0 0 1 15,-3 1-4-15,3 4-1 16,0 1-6-16,0 3 0 15,0 4-4-15,3 11 0 16,6 9 1-16,0 4 4 16,0 6-1-16,0 2 1 15,-3 1 8-15,-9-1 6 0,0 0 7 16,-9-2 3-16,-3-5-5 16,-6-1-2-16,-6-7-9 15,0-9-4-15,0-5-23 16,-2-10-11-16,2-11-46 15,-3-5-20-15,6-3-1 16</inkml:trace>
  <inkml:trace contextRef="#ctx0" brushRef="#br0" timeOffset="124904.9564">9515 11491 160 0,'-3'3'63'0,"0"2"-34"0,3 3-34 0,0 0 12 16,0 2 7-16,0 6 8 16,3 5 4-16,3-2 4 15,3-3-16-15,3-3 3 0,6-2 1 16,8-6 3-16,1-3 2 15,-3-2-4-15,0-7-1 16,-3-4-8-16,-3-2-4 0,-7-1-1 16,-5-1 1-1,-6-1-1-15,-6 0 0 0,-8 0-10 16,-7 0-2-16,-3 3-23 16,0 5-8-1,0 3-40-15,3-1-15 0,7 4-4 16</inkml:trace>
  <inkml:trace contextRef="#ctx0" brushRef="#br0" timeOffset="125208.2821">9741 11438 212 0,'0'34'79'0,"6"-20"-42"0,3 9-41 16,-6-12 13-16,3 2-1 15,0 3 3-15,0-3-4 16,0-2 1-16,0-3-5 0,6-3 0 0,0-8 1 15,2-2-5-15,-2-3-1 16,-3 0 1-16,0-2 2 16,-3 2 0-16,0 0-1 15,0 3-4-15,0 5-2 16,0 5 7-16,0 3 6 16,0 5 3-16,0-2 2 15,3 2-6-15,0-3-4 16,0-4-4-16,3-4 1 15,-1-10-28-15,4-5-10 16,0-5-32 0,0-4-43-16,3-20 30 0</inkml:trace>
  <inkml:trace contextRef="#ctx0" brushRef="#br0" timeOffset="125354.001">10080 11134 244 0,'-2'-35'90'0,"2"35"-48"0,0-2-45 15,2 7 19-15,1 3-8 16,6 10 1-16,-3 17-1 15,0 15 2-15,0 8-5 16,0 3-5-16,3-8-1 0,0 5 1 16,0-10 0-16,3-6-25 15,-6-7-10-15,0-9-75 16</inkml:trace>
  <inkml:trace contextRef="#ctx0" brushRef="#br0" timeOffset="125521.8133">9917 11427 332 0,'3'-21'126'0,"18"21"-68"0,17-24-70 0,-14 19 20 16,15-3-6-16,5 0 3 16,13-5-37-16,3 0-16 15,-4 0-86-15</inkml:trace>
  <inkml:trace contextRef="#ctx0" brushRef="#br0" timeOffset="126388.0801">10887 11377 168 0,'-3'-18'63'0,"3"18"-34"0,-3-3-14 0,3 3 18 16,-3 3-1-16,0 5 1 16,-3-1-18-16,0 15-9 15,-3-1-4-15,3 3-7 0,3-1 1 16,3 7 2-16,6-7 1 16,6 4 3-16,3-6 3 15,9-13 0-15,3-5 2 16,0-6-2-16,-7-5 0 15,-2-3 5-15,-6-2 4 16,-6-3-3-16,-9 0-1 16,-6-5-4-16,-6-5 1 15,-2 5-4-15,-4 2-2 0,-3 6-16 16,3 2-5-16,3 3-39 16,6 8-16-16,3 3-30 15</inkml:trace>
  <inkml:trace contextRef="#ctx0" brushRef="#br0" timeOffset="126688.4799">11096 11337 144 0,'8'16'55'0,"-2"5"-30"0,0 19-18 16,-3-27 13-16,0 3-8 16,-3 0-2-16,-3 0 12 15,0 0 5-15,-3-3-13 16,3-5 1-16,0-3-1 0,0-2-5 15,0-6-3-15,3-5-3 0,3-5-3 16,3-13-2-16,3 2-1 16,0 3-1-16,6 2 0 15,6 9 0-15,-3 4 3 16,0 20 0-16,0 1 3 16,-4 4-1-16,-2-1-1 15,0-2 1-15,-3-2-1 16,0-4-7-16,-3-2-3 15,0-5-36-15,0-3-17 16,3-8-21 0</inkml:trace>
  <inkml:trace contextRef="#ctx0" brushRef="#br0" timeOffset="126886.0149">11351 11097 224 0,'0'-6'85'0,"3"6"-46"0,0 3-48 16,-3-3 14-1,9 26-5-15,0 6 4 16,0 5 5-16,0 0-5 16,3 11-2-16,-3-3 1 0,0-3-2 15,3-5-1-15,0-10-19 16,0-6-10-16,-3-5-40 16,0-8-43-1,-1-8 33-15</inkml:trace>
  <inkml:trace contextRef="#ctx0" brushRef="#br0" timeOffset="127185.5026">11536 11322 224 0,'0'5'85'0,"6"3"-46"0,3 18-43 0,-3-10 13 16,0 5-3-16,3-2 3 16,0-3-2-16,0-3 1 15,5-3-5-15,-2-2 0 0,6-5 1 16,-3-3-20-16,0-3-7 15,0-10-15-15,0-8-6 16,-3 0 15-16,-3 2 6 16,3 3 28-16,-7 9 11 15,-5 4 10-15,-2 19 7 16,-1 10-14-16,-12 3-3 0,3 8-1 16,-6 6 0-1,3-4-2-15,0-2 0 0,3-5-12 16,3-5-3-1,3-6-34-15,3-5-14 0,3-8-48 16</inkml:trace>
  <inkml:trace contextRef="#ctx0" brushRef="#br0" timeOffset="127543.9881">12197 11308 152 0,'-3'6'57'0,"6"-1"-30"0,6 5-16 0,-3 4 18 15,3 10 3-15,0 2 5 16,2-5-9-16,1 0-2 15,0-2-15-15,0-3 0 0,-3-3 2 16,0-2-5-16,0-6-2 16,3-3 5-16,-3-4 5 15,-3-6-8-15,0-8-2 16,0-8-4-16,-3-2-2 16,0-1-6-16,0-2-1 15,0 8-15-15,-3 2-3 16,0 6-25-16,3 3-10 0,5 4-43 15</inkml:trace>
  <inkml:trace contextRef="#ctx0" brushRef="#br0" timeOffset="127904.4272">12494 11322 200 0,'-8'2'74'0,"-1"1"-40"0,-3 5-40 16,9 2 14-16,-3 1-3 15,-3 10 4-15,0 0 2 16,3 0 3-16,0 3-7 16,3-3-2-16,0-2 1 0,3-3-1 15,6-3 2-15,0-5 0 0,3-5 3 16,3-6-5-16,-3-5-3 16,0-5-8-16,0 0-1 15,-3-11 3-15,-3 0 4 16,0 3 7-16,-3 2 4 15,0 1-2-15,0 7 0 16,0 9-10 0,0 9 1-16,2 15-1 15,4-4 1-15,3 6 0 16,-3-3 0-16,6-2 2 16,0-3-1-16,3-6-1 0,0-2-28 15,-3-5-11-15,0-3-21 16,0-6-7-1</inkml:trace>
  <inkml:trace contextRef="#ctx0" brushRef="#br0" timeOffset="128073.1113">12655 11303 180 0,'0'-19'68'0,"3"17"-36"0,0 2-37 16,0 2 12-16,0 6-2 16,0 3 4-16,0 10 0 15,0 6 0-15,0-1-5 16,0-2-5-16,0-3 0 0,0-5-4 15,0-3-1-15,0-2-30 16,-3-3-14-16,0-3-23 16</inkml:trace>
  <inkml:trace contextRef="#ctx0" brushRef="#br0" timeOffset="128477.6607">12622 11004 120 0,'-2'-8'46'0,"2"13"-24"0,0-2-15 16,0-3 37-1,2 13-1-15,1 6-10 16,0 7-5-16,0 11-17 16,0 6 2-16,0 4 3 0,-3 11 1 15,0-5-1-15,0-2-6 16,0-6-4-16,0-11-1 15,0-5-1-15,3-5-5 16,0-8 1-16,0-6-20 16,3-4-7-16,0-6-57 15,3-8-55 1,0-3 41-16</inkml:trace>
  <inkml:trace contextRef="#ctx0" brushRef="#br0" timeOffset="128643.8095">12739 11306 220 0,'-3'2'85'0,"6"4"-46"0,3 7-46 0,-1 0 14 16,-2 8 4-16,0 3 7 15,0 0-7-15,0-3-1 16,0-2-6-16,-3-4-5 0,0-1-2 16,0-4-170-1,9-10 52 1</inkml:trace>
  <inkml:trace contextRef="#ctx0" brushRef="#br0" timeOffset="128790.4822">12765 11163 280 0,'-3'0'104'0,"6"0"-56"0,-3 2-60 16,0-2 4-1,12 8-10-15,6 3-62 16,0 0-24-16,0-1 18 15,3 1 12-15</inkml:trace>
  <inkml:trace contextRef="#ctx0" brushRef="#br0" timeOffset="129165.8341">12983 11247 200 0,'-33'0'74'0,"27"3"-40"0,-9 5-42 0,9 0 10 15,-3 3-3-15,-3 4 0 16,0 7 3-16,-3 7 3 15,10 0-2-15,5 3 5 0,3-6 2 16,2-2 1-16,4-6 1 16,3-4-2-16,3-9-1 15,0-5 6-15,0-5 2 16,3-11-8-16,-3-8-5 16,3-5-10-16,-10-6-1 15,-2 1 9-15,-9-3 6 16,0-3-3-16,-2-2-3 15,-1 2 1-15,0 6 0 0,3 10 1 16,0 6 2-16,3 7-5 16,0 8-3-16,0 17-6 15,0 12 0-15,9 8 4 16,0 6 2-16,-1 10 2 16,7-5 2-16,-3-5-6 15,3-8-1-15,0-3-25 16,0-11-8-16,3-7-64 15</inkml:trace>
  <inkml:trace contextRef="#ctx0" brushRef="#br0" timeOffset="129526.178">13268 11240 232 0,'-35'0'88'0,"29"2"-48"0,-9 9-45 0,9-1 15 15,-3 6 0 1,-3 11 6-16,0 4 7 0,3 1 3 15,3 3-13-15,3-9-3 0,6-2 0 16,3-6-6-16,3-4 0 16,0-4-2-16,0-7 1 15,6-6-7-15,3-5 1 16,0-10-4-16,-4-6 0 16,-2-3 4-16,-3 4 3 15,0-1-1-15,0 8 0 16,-3 5-4-16,0 9 1 15,0 7 2-15,0 14 1 16,0 4 3-16,0 1 3 0,0 0 0 16,3-3 2-16,-3-2-4 15,3-3 0-15,-3-3-10 16,3-5-5-16,-3-6-30 16,2-7-10-16,1-6-37 15,0-20-38 1,-3-4 43-16</inkml:trace>
  <inkml:trace contextRef="#ctx0" brushRef="#br0" timeOffset="129692.6546">13405 11004 232 0,'0'-5'88'0,"-3"5"-48"0,3 8-47 16,3 2 16-16,0 9-6 16,0 10 1-16,0 8 4 15,0 8 3-15,0 3-6 0,0 7-3 0,0-5 1 16,0-5 0-16,0-8 1 15,-3-2-22-15,0-9-8 16</inkml:trace>
  <inkml:trace contextRef="#ctx0" brushRef="#br0" timeOffset="130159.0321">13593 11113 304 0,'-6'-3'115'0,"9"11"-62"0,0-8-66 0,-3 0 17 16,6 0-11-16,0 2 2 15,3 6-30-15,3 0-14 16,-1 0-66-16,7 0-26 15</inkml:trace>
  <inkml:trace contextRef="#ctx0" brushRef="#br0" timeOffset="133538.4787">13242 11197 228 0,'-18'3'88'0,"18"-1"-48"0,3 1-49 0,-3-3 25 15,18 0 2 1,5 0-3-16,7-3 0 16,0 1-9-16,9 2-4 0,-1 0 1 15,1 0-33-15,-3 0-12 16,-4 2-65-1</inkml:trace>
  <inkml:trace contextRef="#ctx0" brushRef="#br0" timeOffset="133820.6512">13632 11229 220 0,'0'3'82'0,"0"2"-44"0,3 5-44 16,-1 1 12-16,-2 5-4 15,0 2 3-15,0 6-2 16,0 5 0-16,0-5-1 15,0 0 1-15,0-8 0 0,3-3-32 16,0-5-15-16</inkml:trace>
  <inkml:trace contextRef="#ctx0" brushRef="#br0" timeOffset="134195.6409">13724 11197 104 0,'0'0'38'0,"3"3"-20"0,0 2-23 0,6 0 6 15,-3 3 25-15,0 6 12 16,0 1 12-16,-3 1 5 16,0 0-26-16,-1 0-9 15,-2-3-13-15,0-2-5 0,0-3 1 16,0-3 9-16,0-5 4 15,3-3 1-15,3-4 0 0,0-7-9 16,6-4-5-16,0-1-5 16,3 6-1-16,0 2-1 15,-3 4 3-15,6 4-2 16,-3 8 1-16,-4 8 0 16,4 3 0-16,-9 3 2 15,0-1 2-15,3 3-1 16,-6 3-1-16,6-5-13 15,0-11-6-15,0-3-41 16,3-10-16-16,3-3-21 16</inkml:trace>
  <inkml:trace contextRef="#ctx0" brushRef="#br0" timeOffset="134555.4982">14149 11221 200 0,'-3'-13'77'0,"1"7"-42"0,-1 4-17 0,0 2 23 15,0 0-6-15,-3 0 0 16,-3 2-23-16,-3 6-6 16,0 6-5-16,3 4-4 0,-3 3 0 15,6-2 2-15,3-3 2 16,3 0-2-16,3-6 0 16,3-2-1-16,3-3 0 15,0-2-3-15,0-3 1 16,-3-3 2-16,0 1 1 15,0-1 1-15,-3 0 0 16,0 1 0-16,3 2 0 0,0 2-5 16,0 6-1-16,5 19-2 15,-2 7 2-15,0 1 10 16,-3 4 5 0,-3-2 11-16,-6-2 7 0,-6-6-3 15,-9-3 0-15,-11-4-13 16,-10-7-7-16,-9-4-46 15,4-6-20-15,-1-5-73 16</inkml:trace>
  <inkml:trace contextRef="#ctx0" brushRef="#br0" timeOffset="139317.9255">14795 11232 224 0,'-6'-8'85'0,"6"8"-46"0,-3-3-41 15,3 3 14-15,-3 3-2 16,0 2 1-16,-2 3-5 16,-4 5-4-16,0 8-1 15,3 6-1-15,3 4 0 0,3 1 0 16,6-3 0-16,3-5 2 15,6-3 3-15,5-7 0 16,1-7 2-16,3-7-2 16,3-10 0-16,-6-9-3 15,-4-2 1-15,-5-3 7 16,-9 1 3-16,-6-1 5 0,-6 3 1 16,-11 2-2-16,-1 3 2 15,-3 6-12-15,6 2-5 16,0 2-25-16,6 1-11 15,3 2-37-15,6 1-15 16,6-1-23 0</inkml:trace>
  <inkml:trace contextRef="#ctx0" brushRef="#br0" timeOffset="139690.1488">14992 11232 140 0,'6'10'52'0,"0"9"-28"16,3 15-28-16,-3-2 8 0,0 8 11 15,-3 10 10 1,0 0 0-16,-1-5 3 0,-2 0-16 16,0-3 9-16,0-7 5 0,0-9-3 15,0-7 1-15,0-6 0 16,-2-10 0-16,-1-9-16 16,0-4-6-16,0-14-7 15,0-8 0-15,0-5-4 16,0-11-1-16,6 4 2 15,6 1 5-15,5 6 2 16,4 3 1-16,3 13-3 16,0 5 2-16,0 10-1 0,-3 6 0 15,-3 6 13-15,-7 12 7 16,-2 1 4-16,-6 5 2 16,-6-3-11-16,-2-3-5 15,-4-5-12-15,-3-2-5 16,0-3-24-16,0-3-9 15,3-5-53 1,3 0-57-16,3-2 45 16</inkml:trace>
  <inkml:trace contextRef="#ctx0" brushRef="#br0" timeOffset="139872.9802">15239 11303 220 0,'3'5'82'0,"0"1"-44"0,3 7-44 0,-3-5 12 16,6 5 7-16,0 6 6 0,-3-1-3 16,0 1 1-16,-3-4-10 15,-1-4-4-15,-2 0 0 0,3-1-20 16,-3-2-8-16,-5-3-84 16</inkml:trace>
  <inkml:trace contextRef="#ctx0" brushRef="#br0" timeOffset="140291.4775">15227 11229 304 0,'-3'-13'112'0,"0"7"-60"0,6 4-65 0,-3 2 15 16,0 0-19 0,3 0-1-16,3 0-11 0,0 0-4 15,6 5-22-15,0 0-8 16,3 3-6-16,-1 3-2 15,-2 2 47-15,0 3 25 16,0 2 51-16,-3 6 25 16,-3 5-16-16,0-5-8 15,-3-3-24-15,0 1-8 16,0-9-13-16,-3-3 4 0,0-2 1 16,0-8 2-16,3-5 1 15,3-8-11-15,0-3-2 16,3-8-5-16,3 0-2 0,3 3 0 15,-1 3 3 1,4 2 2-16,-3 8 2 0,3 5-1 16,0 11-2-16,-3 5 1 15,0 8 1-15,-3 3 1 16,-4 0 1-16,1 0-5 16,-3-6-1-16,0-2-21 15,0-5-10-15,0-6-36 16,3-5-14-16,0-10-5 15</inkml:trace>
  <inkml:trace contextRef="#ctx0" brushRef="#br0" timeOffset="140426.0792">15665 11303 220 0,'3'8'85'0,"-1"0"-46"0,4 8-46 0,-3-8 14 16,0 10-5-16,0 1 1 15,0-1-1-15,0-7 1 16,0-1-48-16,-3-2-20 15,0-8-20-15,3-5-6 16</inkml:trace>
  <inkml:trace contextRef="#ctx0" brushRef="#br0" timeOffset="140575.3058">15638 11184 256 0,'-9'-16'96'0,"9"13"-52"0,0 3-49 0,0 0 15 16,6 0-11-16,0 0-1 15,3 0-15-15,3 0-4 0,-1 3-40 16,7 2-17-16,-3 1-4 16,3 2 1-16</inkml:trace>
  <inkml:trace contextRef="#ctx0" brushRef="#br0" timeOffset="140788.1598">15748 11314 184 0,'-6'29'71'0,"9"-5"-38"0,0-6-21 15,0-2 19-15,6-6-5 16,3-2-1-16,0-10-7 15,2-6-1-15,1-3-10 16,0-5 2-16,-3-2 2 0,-3-1-4 16,-6-2-2-16,-3 0 2 15,-6 2 0-15,-3 1-1 16,-9 2-1-16,3 3-6 0,-5 2-1 16,2 1-19-16,3 2-9 15,6 2-31-15,0 4-13 16,12 2-25-1</inkml:trace>
  <inkml:trace contextRef="#ctx0" brushRef="#br0" timeOffset="141041.0293">15894 11234 212 0,'32'16'79'0,"-20"-3"-42"0,0 8-32 0,-6-13 17 16,0 3-10-16,-3-3-2 16,0-3 8-16,-3 1 5 15,0-6-12-15,0 0 1 0,3-6 1 16,6-2-5-16,6-5 0 15,0 0-9-15,0 0-1 16,3 2-2-16,-1 6 2 0,1 5-1 16,-3 5-1-1,0 8 0-15,-3 3 0 0,-3 0 5 16,-3 3 1-16,0-4-7 16,0-1-2-16,0-4-25 15,12-12-64 1,-1-4-37-1,4-4 31-15</inkml:trace>
  <inkml:trace contextRef="#ctx0" brushRef="#br0" timeOffset="141237.7053">16307 11179 280 0,'-8'-16'107'0,"5"16"-58"0,-3 2-55 0,6 4 19 16,0-1-15-16,0 3 0 15,3 3 0 1,3 4 1-16,2 9 1 0,4 3-3 0,-3 4 2 15,-3 6 5-15,-3-2 5 16,-6-1 8-16,-6-7 7 16,-3-6-9-16,-5-3-3 15,-7-4-51-15,-6-1-24 16,-3-8-67 0</inkml:trace>
  <inkml:trace contextRef="#ctx0" brushRef="#br0" timeOffset="141988.3828">16941 10853 264 0,'0'-10'101'0,"3"10"-54"0,0 5-57 15,0 3 14-15,0 10-8 0,0 17 0 16,-3 15 7-16,-3 3 5 15,-6 5-4-15,1 0 0 0,-1-5 0 16,0 6-2-16,3-12 1 16,6-10-9-16,0-5-1 15,0-8-49-15,9-8-82 32</inkml:trace>
  <inkml:trace contextRef="#ctx0" brushRef="#br0" timeOffset="142617.2418">17022 11210 252 0,'-3'0'93'0,"9"3"-50"0,3 5-55 0,-3-3 15 0,9 3-3 16,2 0 2-16,1 0 8 16,3-3 4-16,3-2-7 15,0-3-2-15,0-3 1 0,-4-2 1 16,-2 0 1-16,0-3-7 15,-9 0-2-15,-3-5 0 16,-9 2 2-16,-6-5-2 16,-3 8-2-16,-6 3 2 15,-2 8 0-15,-4 2-2 16,0 3 2-16,3 5-1 16,6 3-2-16,3 3 0 0,6 2 3 15,6 0 0-15,12-5 1 16,3 0-5-16,6-3-1 15,3-5-17-15,6-6-8 16,8-4-23-16,-5-6-9 16,3-5-8-1,-7-1-10-15,-5-2 35 16,-6 1 71-16,-6-1 36 16,-6 0 9-16,-9 5 3 15,-6 3-27-15,-3 3-10 16,-3 5-24-16,0 8-8 15,-2 8-3-15,2 5-4 0,3 0 2 16,3-2 3-16,6 2 1 16,3-3-1-16,6-4 1 0,0-12-2 15,3-2 2-15,6-5-11 16,5-6-2-16,-2-4 0 16,-3-1 4-16,-3 2 5 15,-3 4 3-15,-3 2 6 16,0 3 3-16,-9 5-6 15,0 5-1-15,0 3-7 16,9 2 0-16,0 4 1 16,0-4 1-16,3 1-13 15,3-3-5-15,3-6-43 16,2-4-53 0,7-6 30-16</inkml:trace>
  <inkml:trace contextRef="#ctx0" brushRef="#br0" timeOffset="142948.4764">17599 11189 192 0,'-21'-5'71'0,"4"8"-38"0,2 5-36 0,12-1 13 16,-3 7-7-16,3 4 0 15,0 6 5-15,0-3 5 16,6 6-7-16,3-6 1 0,3-5 3 16,6-3-2-16,-3-13 3 15,2-3-6-15,1-7-3 16,0-6-6-16,0-5 0 15,-3-3-14-15,-3-11-5 16,-3-2-4-16,-6-2 1 16,-3-9 17-16,-3 0 7 0,0 11 20 15,0 8 9-15,3 11-8 16,-3 13-3-16,3 15-12 16,3 14-2-16,0 10-4 15,0 3-2-15,3 3 3 16,3 0 2-16,3-3 0 15,3-5-1-15,3-1-37 16,3-15-17-16,8-5-31 16</inkml:trace>
  <inkml:trace contextRef="#ctx0" brushRef="#br0" timeOffset="143203.9719">17915 11139 312 0,'-9'-3'115'0,"3"3"-62"0,0 0-64 0,6 3 18 15,-3 2-9-15,0 3-2 16,0 3 0-16,3 2 0 16,0 6 3-16,3 4 0 0,0 1 1 15,0 3 0-15,-3-1 0 16,-3-2 2-16,-3-6 1 16,-3 4 7-16,-3-12 4 15,-3-2-5-15,0-11-1 16,1 1-17-16,-1-3-9 15,3-1-27-15,3-2-11 16,6 0-36 0,9 0-41-16,12 0 44 15</inkml:trace>
  <inkml:trace contextRef="#ctx0" brushRef="#br0" timeOffset="143429.2788">18415 10800 264 0,'-6'0'101'0,"6"11"-54"0,0 15-57 16,0-2 14-16,0 13-3 16,-3 11 1-16,0 2 2 15,0 0 2-15,0 1-3 16,0-1-2-16,0-5 2 0,0 0-42 15,3-3-16-15,-3-5-51 16</inkml:trace>
  <inkml:trace contextRef="#ctx0" brushRef="#br0" timeOffset="143822.9622">18165 11120 244 0,'-3'-7'90'0,"6"7"-48"0,6-3-51 0,0 0 12 16,6 1-4-16,8-1 0 15,4 0-2-15,3-2 2 0,0 5 1 16,-1 3-3-16,10-1 2 16,-6 1 1-16,-6 2 0 0,-6 8-3 15,-7 3 0-15,-2 3 2 16,-6 2 0-16,0 3 1 15,0 0 0-15,0-1 2 16,3-1 1-16,3-4 12 16,3-2 7-16,6-8 6 15,3-5 6-15,-1-9-10 16,-5-4-5-16,-3-4-4 16,-6-1 0-16,-3-1-4 15,-9-8-1-15,-6 0-13 16,-3 0-3-16,-3 3-24 0,-3 5-10 15,4 0-61 1,-7 6-64-16,-6 2 47 16</inkml:trace>
  <inkml:trace contextRef="#ctx0" brushRef="#br0" timeOffset="145081.2069">19183 11113 140 0,'3'-6'52'0,"-3"19"-28"0,12-10-17 0,-6 5 13 16,0 3-4-16,0 4 3 0,0 7-6 16,-1 4-3-1,-5 1-5-15,0-4-2 0,0-4 1 0,-3-6 6 16,3-2 4-1,0-3 4-15,0-8 1 0,0-3-13 16,0-5-3-16,0-5-4 16,0-3-1-16,3-3 0 15,0-2-2-15,3 0 0 16,3 5 3-16,0 6-2 16,6 12 1-1,-3 4 4-15,0 4 1 16,-3 3 3-16,0 3-3 15,-3-2 0-15,0-1 1 16,0-5 0-16,6-3-2 16,-1-5 1-16,4-5-2 0,0-6 2 15,3-7 0-15,0-4 1 16,0 4-5-16,-3 5-1 16,0 2 7-16,-3 3 6 15,-1 16-3 1,-2 5-2-16,0 3-1 15,0 3-12-15,0-3-3 16,0-3-28-16,0-3-11 16,3-4-56-1</inkml:trace>
  <inkml:trace contextRef="#ctx0" brushRef="#br0" timeOffset="145350.5991">19707 11173 204 0,'-12'11'77'0,"9"2"-42"0,0 11-43 16,3-8 12-16,0 5 7 16,3 3 7-16,0 0 4 15,6 5 2-15,3-8-13 16,3-5 0-16,-1-11 2 0,7-8-5 16,3-4-2-16,-3-7-1 15,-6-2-1-15,-3-2-5 16,-9-3 1-16,-12 0-11 15,-6-3-3-15,0-5-4 16,-3 7-2-16,0 4-4 16,0 2-2-16,3 5-19 0,7 1-9 15,2 5-24 1</inkml:trace>
  <inkml:trace contextRef="#ctx0" brushRef="#br0" timeOffset="145769.3274">19894 11181 152 0,'15'21'57'0,"-9"-13"-30"0,0 11-12 0,-3-8 18 16,0-1-7-16,-3 3-3 16,0-2 4-16,-3-3 3 15,0 0-16-15,0-3 1 0,0-5 1 16,0-3-2-16,0-2 0 16,3-5-8-16,3-4-4 15,3 1-8-15,3-3-1 16,3 3-2-16,3 2 1 15,0 3 2-15,2 8 4 0,1 3-4 16,3 0 2-16,3 2 4 16,0 0 4-16,-3 1-3 15,-1-4-1-15,1-2 0 16,-3-2 0-16,-3-4-3 16,-3-2 0-16,-3 0 2 15,-6-5 0-15,-3 5-2 16,-6 0 2-16,-6 6 3 15,-3 4 3-15,-6 6 0 16,3 6 0-16,1 4-3 16,5 3 1-16,3 3 0 0,6-3 1 15,15 6 2 1,6 2 1-16,8-8-17 0,10-3-7 16,6-12-58-1,-1-12-26-15,-2-1 3 16</inkml:trace>
  <inkml:trace contextRef="#ctx0" brushRef="#br0" timeOffset="146236.2985">20751 11179 168 0,'0'-19'63'0,"3"9"-34"0,-3 2-34 0,-6 5 58 15,-2 3-9-15,-4 0-12 16,-3 5-9 0,0 6-14-16,0 2-8 0,-3 6-2 15,3 4-1-15,3 7-2 0,3-1 0 16,6 0 3-16,0 0 2 16,6-5 2-16,3-6 3 15,3-18 3-15,3-5 0 16,0-6 0-16,6-7-5 15,-3-6-1-15,-3-3-1 16,0-7 1-16,-3-6-2 16,-3-2 2-16,-9-11-2 15,-3 3-1-15,3 5 9 0,0 8 4 16,0 10-4-16,0 9-1 16,0 5-9-16,0 21-1 15,0 18-5-15,3 11 2 16,-3 5 3-16,3 3 1 15,0 3 1-15,9-3 2 16,0-3-1-16,0-2 2 16,6-8-24-16,-1-8-11 15,1-14-47-15,0-5-22 16,0-7 4 0</inkml:trace>
  <inkml:trace contextRef="#ctx0" brushRef="#br0" timeOffset="146386.6783">20915 11202 240 0,'0'6'90'0,"3"7"-48"0,0 13-49 16,0-12 14-16,-3 2-7 15,0-1 2-15,0 1-1 16,3-5-1-16,0-1 1 16,0-2-37-16,0-2-15 0,-3-6-43 15</inkml:trace>
  <inkml:trace contextRef="#ctx0" brushRef="#br0" timeOffset="147152.8885">20903 11089 232 0,'-9'-16'88'0,"9"16"-48"0,3-3-58 0,-3 3 11 16,6 3-11-16,0 2 1 16,3 0-2-16,0 6-1 15,0 13 12-15,6 2 1 0,-3 3 3 16,6 3 9-16,-3-3 6 15,-4-2 17-15,1-6 9 16,-3-5 3-16,0-3 3 16,0-5-13-16,0-8-3 15,3-5-14-15,-3-6-5 16,0-5-8-16,0-2 0 16,0-1-13-16,-3-2-7 15,0 2-3-15,0 6 2 16,0 3 2-16,-1 7 2 0,4 3 7 15,0 5 6-15,9 1 3 16,0 1 1 0,0-1 4-16,0-1 2 0,3-5-2 15,-1-3-3-15,-2 1 2 16,0-6 0-16,-3-5-1 16,-3-3 1-16,-6 0-11 15,-6 3-2-15,-6-1 0 16,-3 6 4-16,-3 1 5 15,-6 7 3-15,-3 5 2 16,-2 11 0-16,2 5-2 16,3 3 1-16,3 2 11 15,6 1 6-15,6-1-4 0,3-2-1 16,9-6-12-16,0 4-1 16,6-15-22-16,3-1-7 15,3-9-21-15,-1-5-10 16,1-2-18-1,-3-6-22-15,-3 0 37 16,-3 0 160 15,3 3-36-31,-3 5-7 16,0 5-18-16,-3 3-10 16,-1 3-4-16,-2 2-3 15,0 0-11-15,0 1-4 0,-6-6-2 16,0 0 17-16,0 0 9 15,0-3-4-15,0-2-3 16,-3-3-7-16,0-3 0 16,0-2-9-16,3 0-2 0,0-6-5 15,3 3-3-15,3 3-3 16,6 3 1-16,6-1-19 16,0 6-7-16,0 2-77 15,-3 11-62 1,0 0 59-16</inkml:trace>
  <inkml:trace contextRef="#ctx0" brushRef="#br0" timeOffset="147541.9659">21692 11113 260 0,'-21'-6'96'0,"18"4"-52"0,-15 7-49 0,9-5 17 15,1 5-5-15,-1 6 1 16,0 2-4-16,0 0-1 15,0 3-1-15,3 0 3 0,3 0 1 16,3 0 2-16,0-3 0 16,6-2-4-16,0-4-3 15,6-1 0-15,0-4-1 16,2-2 0-16,-2-2 0 16,0-1 0-16,-3-2 2 15,0 2-1-15,-3 1 2 16,0-1-7-16,0 3 1 15,0 5-1-15,0 8-1 0,-3 6 6 16,-3 7 1-16,-6 9 15 16,-3-1 8-16,-6 1-3 15,-3-6-1-15,0-6-10 16,-2-1-4-16,-1-9-9 16,3-3-1-16,0-4-21 15,3-9-9-15,3-5-38 16,6-13-15-16,6-8-30 15</inkml:trace>
  <inkml:trace contextRef="#ctx0" brushRef="#br0" timeOffset="148248.3141">21808 11240 252 0,'27'-6'93'0,"-9"4"-50"0,12-4-48 0,-16 4 15 15,4-4-6-15,-3 1 0 16,3-3 9-16,-9 0 3 15,-3-2-7-15,-6 2-1 0,-3 2 2 16,-9-2-11-16,-9 8-3 16,0 0 4-16,-2 8 1 15,2 3-2-15,0 2-1 16,6 3 1-16,3 3 0 16,6-1 1-16,6-2 2 15,3-3-3-15,3-2 0 16,3-3-10-16,3-6-3 15,3-2-13-15,6-5-3 16,-1-3 3-16,-2-2 1 16,0-1 12-16,3 0 6 0,-3 3 8 15,-3 1 2-15,0 1 11 16,-3 6 3-16,-4 3 1 16,1 2 2-16,-3 0-1 15,0 1-2-15,0-4-4 16,-3 1-2-16,3-3-4 15,-3-3-1-15,3-2-3 16,0-3 1-16,6 3-4 16,3 0 0-16,0 2-1 15,0 0-2-15,0 3 5 16,-4 3 3-16,1 5-1 16,-3 0 0-16,0 2-1 0,-3-2-2 15,0 0 1-15,0-2 1 16,0-4-12-16,3-2-3 15,3-8-18 1,3-2-6-16,3-9-4 0,-1-13-1 16,4-2 2-1,0-14 13-15,0-7 26 16,0 2 52-16,-3 8 25 16,0 8-16-16,-4 5-10 15,-2 14-27-15,0 10-10 16,-3 13-8-16,0 19 3 0,-3 15 4 15,-3 6-2-15,-3 0 2 16,0 0-7-16,0 0-1 16,0-5-2-16,-3-3 1 15,3-8-22-15,0-8-7 0,0-5-64 16,-3-3-27-16,-3-5 10 16</inkml:trace>
  <inkml:trace contextRef="#ctx0" brushRef="#br0" timeOffset="148413.5016">22165 11075 388 0,'0'-5'145'0,"9"5"-78"0,24-5-82 16,-9 5 21-16,17-3-10 16,10 1 2-16,15-4 1 15,2 4 3-15,1-1-1 16,2-2-100-16,-12-3-42 0,-8 2 6 15</inkml:trace>
  <inkml:trace contextRef="#ctx0" brushRef="#br0" timeOffset="151009.7502">23183 11118 148 0,'0'-8'55'0,"0"0"-30"0,0 5-14 0,0 3 15 15,0 0 5-15,-3 0 4 16,-3 0-15-16,-3 6-4 16,-2 7-10-16,-1 8-6 0,0 5-1 15,0 4-1-15,6 1 0 16,6-2 4-16,9 3 1 16,3-5 1-16,15-9 0 15,8-13 2-15,-5-7 1 16,6-9-8-16,-7-5-1 15,-8-2 2-15,-6-1 2 0,-6-2 2 16,-9 0 2-16,-9 2 1 16,-3-2 1-16,-6 5-2 15,4 6 1-15,-1 2-15 16,3 0-5-16,3 3-50 16,3 2-22-16</inkml:trace>
  <inkml:trace contextRef="#ctx0" brushRef="#br0" timeOffset="151402.62">23463 11327 220 0,'-27'71'82'0,"27"-26"-44"0,0 0-42 0,0-29 13 16,-3 0 4-16,-3 2 3 15,6-2-3-15,-3-2-3 16,3-6-5-16,0-8-10 0,0-6-2 16,0-7-10-16,0-8-2 15,-3-8 8-15,0-11 5 16,3-5 9-16,0 0 6 16,3 3 6-16,3-1 3 15,9 6-1-15,6 6 0 0,3 4-3 16,-3 6 1-16,9 10-8 15,-4 11-4-15,-5 6 2 16,-6 4 1-16,-6 4 2 16,-9 7 0-16,0 0 0 15,-9 0 0-15,-3-2-13 16,0-6-6-16,-6 0-28 16,6-5-13-16,1-5-45 15,2-6-43 1,6-5 50-16</inkml:trace>
  <inkml:trace contextRef="#ctx0" brushRef="#br0" timeOffset="151568.697">23707 11142 208 0,'18'18'79'0,"-33"1"-42"0,27-1-43 0,-9-7 14 16,0 5-1-16,-9 2 6 15,3 1-5-15,-6-1 0 16,9-2-4-16,-3-3-7 0,-3-2-3 15,6-6-85 1,-3-2-46-16,6-6 61 16</inkml:trace>
  <inkml:trace contextRef="#ctx0" brushRef="#br0" timeOffset="151867.9858">23782 11126 232 0,'6'8'88'0,"-3"8"-48"0,2 7-45 15,-5-12 17-15,0 2-7 16,0 3 2-16,0-3-4 16,0-2 0-16,0-1-1 15,3-4-2-15,0-4 1 0,6-4-4 16,0-6 2-16,3-5 1 16,-3-6 0-16,9 6 0 15,-6 0 2-15,0 5 5 16,6 5 6-16,-6 11-1 15,2 3 3-15,-2 2-6 16,-3 5-3-16,-3 1-3 16,3-3-3-16,-3-3-17 15,0-3-9-15,0-2-37 0,3-8-15 16,3-5-16 0</inkml:trace>
  <inkml:trace contextRef="#ctx0" brushRef="#br0" timeOffset="151986.2835">24115 11187 184 0,'0'18'71'0,"0"-7"-38"0,6 10-36 0,-6-11 11 16,0 4-6-16,0 2-2 15,0-3-13-15,3-3-4 16,0-4-59-16,3-6-28 16</inkml:trace>
  <inkml:trace contextRef="#ctx0" brushRef="#br0" timeOffset="152540.6687">24142 11033 260 0,'-6'-16'96'0,"12"8"-52"0,-6 3-51 16,3 5 16-16,-3 0-10 15,0 0-2-15,3 5-7 16,0 1-2-16,3 7 7 16,0 3-7-16,3 5 1 0,-4 8 4 15,4 0 3-15,3 0 3 16,-3 0 1-16,9-2 0 15,-6-6 0-15,6-5 6 16,-6-3 4-16,6-5 8 16,-3-8 3-16,2-5-4 15,4-3-2-15,-9-3-9 0,-9-5-2 16,-6-5-2-16,-3-3-2 16,-3 3-4-16,-3 0 0 15,-3 5-11-15,4 3-3 16,-1 5-18-16,3 0-6 15,9 8-104 1,3 5 51 0,12 1 78-16,-1 4 46 15,16 1 26-15,-9 7 7 16,0-2-10-16,-3 0-2 16,-6 0-8-16,3-3-4 15,-9 0-21-15,2-5-4 0,-2 0-1 16,0-5 4-16,3-3 2 15,0-5-5-15,3-9-3 0,3-4-10 16,0 2-2-16,3 3 0 16,0 5 1-16,-4 13-2 15,4-2 0-15,-6 5 2 16,9 2 0-16,-6 3 1 16,0 1 0-16,-3-1-18 15,-3-2-5-15,6-4-46 16,-1-4-20-16,-2-6-9 15</inkml:trace>
  <inkml:trace contextRef="#ctx0" brushRef="#br0" timeOffset="152618.402">24812 11083 252 0,'-6'-8'96'0,"6"1"-52"0,-3 4-40 0,3 3 21 16</inkml:trace>
  <inkml:trace contextRef="#ctx0" brushRef="#br0" timeOffset="152752.2472">24803 11073 432 0,'0'13'3'16,"3"6"-2"-16,-3 4-3 0,0 4 0 15,0 5 2-15,0-1 2 16,-3-4 5-16,-6-3 6 16,6-3-7-16,-3 0-1 15,-6-10-19-15,3-6-7 16,-6-3-54-16,-6-4-24 16,-15-6 3-1</inkml:trace>
  <inkml:trace contextRef="#ctx0" brushRef="#br0" timeOffset="152936.076">23660 10911 312 0,'0'-2'115'0,"6"18"-62"0,8-6-187 16,-5-4-38-16</inkml:trace>
  <inkml:trace contextRef="#ctx0" brushRef="#br0" timeOffset="154616.2846">4538 12383 240 0,'-21'-8'90'0,"12"5"-48"0,-6 3-47 0,10 3 17 15,-4 2-9-15,-3 0 0 0,0 6-1 16,-3 5-2-16,3 10 1 16,3 3-4-16,6 0 0 0,3-2 4 15,6-3 1-15,3-3 0 16,3-5-2-16,0-6 3 15,3-5 0-15,0-5-10 16,-1-5-3-16,-2-5-4 16,-3-9 1-16,-3-5 7 15,-3 3 3-15,-3 0 3 16,0 2 2-16,-3 6 3 16,0 3 2-16,0 4 3 15,0 4 1-15,3 2-8 16,0 16-3-16,3 2-4 15,3 1 0-15,0 2 5 0,3-3 1 16,0-2-14-16,-3-3-4 16,6-7-49-1,0-6-14 1,-3-3-21-16,0-10 40 16</inkml:trace>
  <inkml:trace contextRef="#ctx0" brushRef="#br0" timeOffset="154883.9361">4630 12422 132 0,'18'13'49'0,"-18"-5"-26"0,3 21-18 0,0-13 11 16,0 0 6-16,-3 0 6 15,3-3-9-15,-3 1-3 0,0-7-9 16,0 1 4-16,0-8 2 0,0 0 2 16,3-5 1-16,3-8-8 15,3-8-3-15,3-3-5 16,3 0-1-16,0 3 1 15,0 5 2-15,-1 8-1 16,4 5-1-16,-3 9 1 16,3 10 1-16,-3 7-3 15,-3 1 0-15,0 0-8 16,-3-3-4-16,0-5-29 16,0-5-10-16,2-6-37 15</inkml:trace>
  <inkml:trace contextRef="#ctx0" brushRef="#br0" timeOffset="155228.031">5044 12369 208 0,'-24'-8'77'0,"21"8"-42"0,-6 6-41 0,6-1 14 16,-2 6-9-16,-4 2-2 16,0 16 4-16,3 3 1 15,0-1 0-15,6-2-4 0,3-2 1 16,6-6 3-16,0-8 3 15,2-5 2-15,4-10 3 16,6-6-5-16,0-14-3 16,-3-1-4-16,-6-6-1 15,-3-6 2-15,-3-5 0 16,-3-4 1-16,-9-1 0 0,-6 2 8 16,0 9 5-16,3 7 2 15,0 9 4-15,3 5-13 16,3 10-4-16,3 14-6 15,6 23 0-15,6 8-3 16,3 16 2-16,0-5 5 16,3-2 2-16,2-6-25 15,4-6-11-15,3-10-67 16</inkml:trace>
  <inkml:trace contextRef="#ctx0" brushRef="#br0" timeOffset="155738.7604">5488 12427 184 0,'0'14'68'0,"3"-9"-36"0,12 24-29 0,-15-13 15 15,5 0-5-15,-8 0 0 16,1 0-3-16,4-3-1 16,1-3-5-16,0-2-3 0,0-2 0 15,0-4-4-15,0-2 2 16,9-5-1-16,0-3-2 16,-3-5-4-16,0-8 0 0,0 2 4 15,0 3 2-15,0 6-1 16,0 2 0-16,0 5 4 15,0 11 1-15,0 5 2 16,-3 3 2-16,-4-3 1 16,-2 1 3-16,0-4 1 15,0-2 3-15,0-3-5 16,0-5-3-16,6 0-8 16,0-2-3-16,3-4-3 15,3-4 2-15,6 2 2 16,3 3-1-16,-3 5 4 0,0 2 2 15,-3 4 0-15,-4-1-1 16,1 0 3-16,0 0 2 16,-3 1-15-16,0-1-8 15,0-2-62 1,3-6-45-16</inkml:trace>
  <inkml:trace contextRef="#ctx0" brushRef="#br0" timeOffset="155995.1836">5878 12443 176 0,'-15'6'66'0,"12"20"-36"0,-3 6-24 0,6-22 15 15,0 4 2-15,0 2 3 16,3-1-7-16,6-1-1 16,3-1-11-16,-1-5 2 0,4-3 4 0,3-5 2 15,6-5 0-15,-3-3-3 16,-6 0 0-16,0-5-3 15,-6-1 2-15,-3-4-4 16,-12-3-2-16,-6 2-11 16,-3 1-4-16,-3 2-24 15,3 0-8-15,0 5-33 16,3 3-13-16,6 3-2 16</inkml:trace>
  <inkml:trace contextRef="#ctx0" brushRef="#br0" timeOffset="156398.5929">6065 12459 180 0,'21'32'68'0,"-15"-27"-36"0,-3 19-18 0,0-16 22 16,-3 3-7-16,-3-1 0 15,0-2-3-15,0 0 1 16,0-3-15-16,0-2-2 0,0-6-3 16,0-2-1-1,3-6-8-15,3-10-1 16,3 0-12-16,3 0-3 15,0 2-2-15,3 6 2 16,6 5 8-16,2 3 3 16,-2 5 5-16,3 3 3 15,0 7 0-15,3-2 2 16,-3-3 0-16,2-7 3 16,-2-3 1-16,0-3 1 0,-3 0-2 15,-3-3-1-15,-6 0-1 16,-3-2 0-16,-6 3 9 15,-6 2 6-15,-6 2-8 16,-3 4-3-16,-3 7-5 16,0 6-3-16,3 10-2 15,3 5 1-15,4-2 7 16,5 0 4-16,8-3-5 16,10-2-3-16,9-6-34 15,18-8-14-15,3-13-83 16</inkml:trace>
  <inkml:trace contextRef="#ctx0" brushRef="#br0" timeOffset="157074.9751">7208 12396 240 0,'-21'-11'90'0,"9"9"-48"0,-14-1-47 16,11 6 17-16,-6 2-11 15,0 8-1-15,-3 8 0 16,3 6 2-16,1 2-1 15,5 3-3-15,3 2 1 0,9-2-1 16,6-6 0-16,9 1 6 16,0-14 5-16,8-8 4 15,4-8 4-15,0-7-7 16,0-9-1-16,-3-4-3 16,-3-12 1-16,-4 1 0 15,-2-6 1-15,-6-10-2 0,-3 0-1 16,-3 2 1-16,-3 3 1 15,0 8 1-15,0 8 2 16,0 5-1-16,0 8 0 16,0 5-12-16,0 9-3 15,3 10-2-15,0 16 0 16,3 13 5-16,3 2 1 16,3 12 4-16,0-4 1 15,0-2-1-15,0-2 1 0,0-9-9 16,0-5-1-1,0-5-27-15,0-8-13 16,0-6-26-16,0-4-12 16,6-12-7-16</inkml:trace>
  <inkml:trace contextRef="#ctx0" brushRef="#br0" timeOffset="157211.1383">7318 12417 244 0,'-15'3'93'0,"15"-1"-50"0,3 9-50 16,-3 2 16-16,3 6-6 15,6-1 1-15,-3 3-2 16,0-2 1-16,0-1-2 16,-3-2-16-16,9-5-100 15</inkml:trace>
  <inkml:trace contextRef="#ctx0" brushRef="#br0" timeOffset="157586.731">7303 12287 260 0,'-6'-2'99'0,"9"2"-54"0,0 0-53 15,9 2-24-15,6 6 10 16,-3 0 2-16,3 0 8 16,3-3 8-16,-3 3-13 0,-1 0-4 15,-2 0 6-15,-3 0 4 0,0-3 20 16,-9 3 8-16,-3 0 12 15,0 3 7-15,-6-1-13 16,3 1-5-16,0 0-11 16,0-1-5-16,3 9-4 15,3 2-1-15,0 0 2 16,0-2 0-16,0-1 5 16,-3-2 5-16,0-3 4 15,-3 0 4-15,0-2-5 16,-3-6-2-16,3 1-12 15,-3-6-6-15,3 0-25 16,0-3-11-16,6-2-28 16,3-1-47-1,6-4 26-15</inkml:trace>
  <inkml:trace contextRef="#ctx0" brushRef="#br0" timeOffset="157932.0944">7815 12367 248 0,'-21'-6'93'0,"4"9"-50"0,-1 0-46 0,9-1 16 16,-3 4 8-16,-6 4 6 15,-3 3-9-15,3 9-3 16,1 7-9-16,2 0-6 0,3-3-1 16,6-2-1-16,3-3 0 15,3-2 4-15,3-6 3 16,6-5-11-16,3-8-3 15,3-5-1-15,-1-3 1 0,1-8 3 16,-3-8 2-16,0 0 4 16,-3 6 2-16,-3 2 6 15,0 3 3-15,-3 2 0 16,0 6 1-16,0 2-11 16,-3 14-3-16,0 4-1 15,0 4 1-15,3 2 1 16,0-2 1-16,9-1-31 15,6-2-12-15,5-5-31 16,1-6-11-16</inkml:trace>
  <inkml:trace contextRef="#ctx0" brushRef="#br0" timeOffset="158335.9021">8071 12377 264 0,'-18'-10'101'0,"7"7"-54"0,-19 8-53 0,24-2 19 15,-6 5-12-15,-3 5-1 16,-3 3 9-16,3 10 5 16,0-2-6-16,6 0 0 0,4 0 2 15,5-3-8-15,0-2-1 16,5-4-1-16,1-4 2 16,3-6-1-16,0-5-1 15,6-2-4-15,-3-12 0 16,0 1 0-16,-3-5 2 15,0-1 1-15,-3 6 3 16,0 2-6-16,-3 3-1 16,6 14-7-16,0 10 2 15,-3 5 3-15,0 8 8 16,-4 8 5-16,-2 5 10 16,-11 1 7-16,-1-6-1 15,-3-6-1-15,-3-4-9 16,-6-6-5-16,0-8-11 15,-2-8-3-15,2-5-31 16,-3-5-13-16,6-19-34 16,12-7-11-16,12-1 2 15</inkml:trace>
  <inkml:trace contextRef="#ctx0" brushRef="#br0" timeOffset="158906.2319">8140 12353 240 0,'9'3'90'0,"3"8"-48"0,2 5-42 0,-8-6 18 16,0 3 12-16,-3 6 8 15,-3-3-2-15,0 2-1 16,-3-2-20-16,0-3-7 0,0 1-1 16,0-4-4-16,-2-2 0 15,2-3-6-15,-3-2 0 16,0-3 7-16,0-5 5 15,0-8-4-15,3-3-1 0,0 0-4 16,3 0-1 0,3 0-4-16,3 0 1 0,3 3-7 15,3 0-3-15,5 2-19 16,-2 3-8-16,6 3-4 16,0 2 3-16,-3 3 16 15,0 3 8-15,-3 0 9 16,-1 2 4-16,-2 3 11 15,0 0 6-15,-3 2 8 16,3 1 2-16,-3 5-5 16,3-3-2-16,-3-2-5 15,3-4 1-15,3-9 0 16,5-1 3-16,-2-5-7 0,0 0-2 16,-3-2-5-16,-3-4-1 15,-3 1 1-15,-6 0 0 16,-3 0 4-16,-6 2 2 15,-6 3-5-15,-3 6 0 16,0 4-6-16,3 6 1 16,0 5 2-16,4 3 1 15,-1 5 5-15,6 3 5 16,0 0-7-16,6-3-1 16,0-5-17-16,20-3-61 15,-2-5-14 1,3-13-19-1</inkml:trace>
  <inkml:trace contextRef="#ctx0" brushRef="#br0" timeOffset="159222.0179">8628 12396 280 0,'0'0'107'0,"3"2"-58"0,3-4-55 16,0 2 17-16,0 0-1 15,0 0 4-15,6 0-3 16,5-3 1-16,-2-2-7 15,0-3-1-15,-3 3 2 0,-3-3-1 16,-3 0 0-16,-3-6-1 16,-15 4 0-16,-3 2 0 15,0 3 0-15,-5 10-5 16,-1 3-1-16,0 2 1 0,0 4 0 16,6-1 9-1,3 3 7-15,3 5-1 0,6 5 0 16,6-4-8-16,6-1-4 15,6-5-1-15,9-3 1 16,9-3-25-16,-1-4-12 16,-2-9-31-16,-3 0-13 15,0-10-46 1</inkml:trace>
  <inkml:trace contextRef="#ctx0" brushRef="#br0" timeOffset="159686.4146">8821 12324 224 0,'0'6'85'0,"3"4"-46"0,0 11-28 16,0-10 23-16,-3 5 6 15,0 0 8 1,-3 2-17-16,0-2-6 0,0 3-15 16,0-4-6-16,0-1-3 0,3-9 5 15,0-5-9 1,0 0-3-16,9-13-10 15,0-3-1 1,3-5 2-16,0 2 4 16,6 6 5-16,-3 5 3 15,3 5 4-15,-3 3 9 16,-3 8 3-16,-1 0 2 16,-2 8 4-16,-3 5-5 0,-3-2 0 15,0-6-6-15,0-2 0 16,-3-3-5-16,6-11-4 15,0-8-4 1,3-2 2-16,6 0 2 16,3 0-4-16,0 2 1 15,0 6 0-15,5 2-1 16,-5 6 8-16,-3 2 5 16,3 3-2-16,-3 3-1 15,0-1-2-15,-3-2-3 16,-3-3-41-16,-1-2-18 15,1-6-23-15,0-2-7 16,3-5-20-16</inkml:trace>
  <inkml:trace contextRef="#ctx0" brushRef="#br0" timeOffset="159972.5453">9330 12367 272 0,'6'0'101'0,"-3"2"-54"0,18 1-44 15,-12 0 32 1,6-3-11-16,0 0-8 15,-3-3-2-15,0 0-9 16,-3 1 1-16,-3-4 4 0,-3 1 5 16,-6 0 5-16,-6-1-8 15,-6-4-4-15,-3 7-8 16,0 6 0-16,-6 2-5 16,6 6 1-16,3 5 0 0,4 0 2 15,5 2-4 1,3 3 2-16,3 3 2 0,6-5 1 15,0-4-21-15,8-4-8 16,10-8-29-16,3-11-13 16,-3-3-27-1,-3 1-35-15,-3-1 50 16</inkml:trace>
  <inkml:trace contextRef="#ctx0" brushRef="#br0" timeOffset="160259.0677">9530 12369 216 0,'0'0'82'0,"0"3"-44"0,-3 13-36 0,3-8 17 15,0 2 5-15,-3 9 5 16,0-3-9-16,0-3-4 16,3-2-9-16,0-4-1 0,0-1 1 15,0-4-1-15,3-12 3 16,3-3-3-16,0-1-7 16,6-2-4-16,15 1-1 15,-4 4 4-15,1 3 5 16,0 8 3-16,0 5 11 15,0 6 6-15,-4 2-6 16,-2 3 1-16,-6 3-9 16,0-9-3-16,-3 1-14 15,-3-3-5-15,0-6-34 16,0-7-12-16,3-6-33 16,12-7-15-16,-1-6 11 15</inkml:trace>
  <inkml:trace contextRef="#ctx0" brushRef="#br0" timeOffset="160438.7439">9997 11964 276 0,'6'-7'104'0,"-6"9"-56"0,3 1-56 15,0 10 35-15,0 16-4 16,-3 8 6-16,0 6 2 16,-3 12-17-16,0 1-8 0,0-3-4 15,-3-1 6-15,0-1 5 16,0-9-24-16,0-10-9 15,3-6-62-15,0-5-24 16</inkml:trace>
  <inkml:trace contextRef="#ctx0" brushRef="#br0" timeOffset="160618.6576">9741 12298 404 0,'-27'-19'151'0,"27"19"-82"0,9-2-87 15,0-4 19-15,6-2-8 16,15 1 4-16,6-1 4 16,8 0 4-16,16 0-2 15,-1 2-2-15,1 4 0 0,-4-1-50 16,-2 0-19-16,-6-2-85 16</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0:33:50.881"/>
    </inkml:context>
    <inkml:brush xml:id="br0">
      <inkml:brushProperty name="width" value="0.05292" units="cm"/>
      <inkml:brushProperty name="height" value="0.05292" units="cm"/>
      <inkml:brushProperty name="color" value="#FF0000"/>
    </inkml:brush>
  </inkml:definitions>
  <inkml:trace contextRef="#ctx0" brushRef="#br0">10423 5654 96 0,'6'0'35'0,"0"0"-18"0,0-18 0 16,-3 15 14-16,3 0 1 16,-3-7 1-16,0 2-5 15,0 0-3-15,-3 3-13 16,-3-1 8-16,-3 1 6 0,-6 0-3 15,0 2-1-15,-3 3-6 16,0 0-2-16,-6 8-8 16,-3 8-4-16,4 2-4 15,-1 6-1-15,3 0-1 0,3 2 0 16,6 4 0 0,3 1 0-16,3-4 3 0,3-3 0 15,9-6 1-15,3-5 0 16,0-2 0-16,0-8 2 15,0-9 1-15,0-7 1 16,-1-5-5-16,1-1 1 16,-3-2 2-16,0-11 3 15,-3-5-4-15,-3 3-1 16,0-3-2-16,-3 2 0 16,0 3 0-16,-3 3 0 0,0 6 2 15,0-4 2 1,0 6-1-16,-3 2 2 15,3-2-2-15,0 3-1 0,0 5-2 16,0 2 1-16,0 3 1 16,3 3 0-1,0-1-3-15,0 4 0 0,0-4-3 16,0 4-3 0,0 7 2-16,0 0 2 15,0-2 3-15,0 2-4 16,0 3 2-16,0 0 2 15,3 3 1-15,0 2 1 16,0 8 2-16,0 6-3 16,0 7 0-16,0 6 1 0,3-1 0 15,0-2 0-15,0-2 2 16,3-6-1 0,0 0-1-16,0-5 1 0,3 2 1 15,0-10-1-15,-3-5-1 16,3-3-6-16,-4-8-1 15,1-3-41-15,3 0-16 16,-3-4-29 0</inkml:trace>
  <inkml:trace contextRef="#ctx0" brushRef="#br0" timeOffset="168.4126">10539 5556 184 0,'0'-2'68'0,"0"2"-36"0,0 2-31 16,0-2 16-16</inkml:trace>
  <inkml:trace contextRef="#ctx0" brushRef="#br0" timeOffset="467.0113">10539 5583 319 0,'-3'24'14'0,"3"2"-7"15,0 0-2-15,0 1-1 0,3 2-2 16,6-5 1-16,0 0-2 16,0-3 2-16,3-5-2 15,-1-8-1-15,1-3 5 16,0-10 1-16,-3-3 2 0,0-3 2 16,-3-2-5-16,0 0-3 15,-3-3-1-15,0 0 1 16,0 0 3-16,-3 3 4 15,3 2-2-15,-3 6-2 16,0 2-5-16,0 3-2 16,3 8 1-16,3 5 2 15,0 3 2-15,0 5 1 16,0 3-2-16,0 0 1 16,6-3-7-16,0-2 1 15,5-3-34-15,-2-3-13 16,0-5-57-16</inkml:trace>
  <inkml:trace contextRef="#ctx0" brushRef="#br0" timeOffset="902.4641">10851 5652 200 0,'-6'29'77'0,"6"-19"-42"0,0 11-41 16,0-7 14-16,0 12 8 15,0 1 7-15,0 4-7 16,0 6-4-16,0 0-7 16,3 0-2-16,0-5 1 0,0 3-2 15,0-9-2-15,-3-5 7 16,0-5 3-16,0-3 3 16,-3-26 3-16,0-5-9 15,-3-9-6-15,3-2-4 16,1-16-1-1,2 3 0-15,2-3 3 0,4 5 2 16,3 0 2-16,3 1 1 16,3 7 0-16,0 8 0 15,0 13-2-15,3 11 1 16,6 6 0-16,-7 7 3 16,-2 3 3-16,-12 2 2 15,-3 4-3-15,-6 4 0 16,-3 0-3-16,-2-2 0 15,-7-3-12-15,-6-2-3 0,3-6-26 16,3-5-11 0,0-3-36-16,3-13-12 0,6-13 6 15</inkml:trace>
  <inkml:trace contextRef="#ctx0" brushRef="#br0" timeOffset="1127.7058">11042 5331 188 0,'0'-2'71'0,"6"2"-38"0,0 5-28 15,-3 6 19-15,3 4-4 16,0 4 0-16,-3 10-6 0,0 8-1 16,0 11-8-16,0 2-3 15,-3 0 1-15,0 1 2 0,3-1 4 16,0-5-4-16,0-5-3 15,0-9-50 1,0-4-22-16,-1-11-31 16</inkml:trace>
  <inkml:trace contextRef="#ctx0" brushRef="#br0" timeOffset="1293.7852">11152 5712 220 0,'-9'16'85'0,"12"-5"-46"0,-3 13-46 0,0-11 14 0,-3 5-5 16,0-2 1-16,3 0-26 15,-3-3-9-15,0-2-57 16</inkml:trace>
  <inkml:trace contextRef="#ctx0" brushRef="#br0" timeOffset="1446.0456">11221 5435 312 0,'-27'-6'118'0,"15"4"-64"0,21 2-76 15,-9 0 13-15,3 2-15 16,0 4 0-16,0 1-51 0,6 7-23 16,3 2 9-1,-1-3 5-15</inkml:trace>
  <inkml:trace contextRef="#ctx0" brushRef="#br0" timeOffset="1666.1837">11471 5530 260 0,'-21'-5'96'0,"18"5"-52"0,-18 0-47 0,15 2 19 15,-6 3-14-15,-3 6-1 16,-3 15-3-16,0 4-2 15,1 1 3-15,2 1 0 0,3 2 1 16,6 4-3-16,3-7 0 16,9-2-20-16,3-5-8 0,6-5-39 15,8-9-51 1,7-4 32-16</inkml:trace>
  <inkml:trace contextRef="#ctx0" brushRef="#br0" timeOffset="2012.4378">11587 5625 260 0,'-15'-24'96'0,"9"24"-52"0,-3 0-49 16,6 3 15-16,-6 7-11 15,-3 4-1-15,-3-1 1 16,0 5 0-16,-3 4 1 16,4-4-3-16,8 1 2 0,3 4 1 0,9-4 2 15,3-3-1 1,2-3-1-16,1-5-6 15,0-8-4-15,3-3-8 0,-3-5-1 16,0 1 5-16,-3-7 4 16,0 1 8-16,-3 0 6 15,-3 2 4-15,0 6 6 16,0 0-2-16,0 13 5 16,0 2-7-1,0 3-5-15,3 6-1 16,-1 2-3-16,7-2-1 15,-3-4-6-15,9-1-164 32,0-25 50-32</inkml:trace>
  <inkml:trace contextRef="#ctx0" brushRef="#br0" timeOffset="2226.5114">11780 5289 220 0,'-6'19'82'0,"6"28"-44"0,0 1-42 15,0-19 15-15,0 11 5 16,-3 10 7-16,0 0-8 16,3 3-3-16,0 0-7 15,0-8-10-15,3-5-2 0,0-6-74 16,0-8-64-16</inkml:trace>
  <inkml:trace contextRef="#ctx0" brushRef="#br0" timeOffset="2417.0274">11604 5490 308 0,'-2'-5'115'0,"7"2"-62"0,16-2-66 0,-6 2 15 16,0 1-8-16,0-1 4 0,3 0-15 16,3 3-3-1,5 0 10-15,-2 3-46 0,6 2-16 16,3 3-26-16</inkml:trace>
  <inkml:trace contextRef="#ctx0" brushRef="#br0" timeOffset="2718.7711">11997 5673 184 0,'6'18'71'0,"0"-15"-38"0,6 2-34 16,-6 0 12-16,3-2 4 16,0-6 2-16,6 1-11 15,-3-4-3-15,0-1-2 16,-3-9-17-16,-3-5-6 0,-3-1 2 16,-9 4 4-16,-3-1 11 15,-3 6 8-15,0 5 14 16,-3 5 7-16,-6 11-12 0,-3 11-7 15,-2 5-1 1,2 2 1-16,6 1 11 16,6-4 5-16,9 9-7 0,12-3-3 15,0-2 0-15,6-3 3 16,0-3-10-16,5-5-2 16,7-6-13-16,9-4-3 15,0-14-59 1,2-14-66-16,-2-4 32 15</inkml:trace>
  <inkml:trace contextRef="#ctx0" brushRef="#br0" timeOffset="2913.1952">12471 5226 316 0,'-6'2'121'0,"3"14"-66"0,0 13-69 0,0-2 17 15,-6 15-6-15,-9 16 1 0,-9 16 15 16,-3 3 8-16,1 0-10 16,2-6-8-16,6-5-3 0,3-10-11 15,6-3-5-15,9 0-124 16</inkml:trace>
  <inkml:trace contextRef="#ctx0" brushRef="#br0" timeOffset="3708.788">12658 5551 156 0,'9'-8'57'0,"-9"5"-30"0,3 1 6 0,-3 2 25 16,0 0-6-16,-3 0-3 15,-6 0-20-15,0 2-5 16,-9 4-14-16,-5 2-2 0,-1 5 2 16,3 5-8-16,6-2-1 15,3 0-6-15,6 0 1 16,6 0 0-16,9 2-1 0,6 1 4 16,3-1 0-1,-3 6 1-15,0-3 2 0,-6 1 5 16,-3-4 6-16,-3-2 4 15,-3 0 4-15,-3-3-7 16,-9-2-3-16,-9-6-9 16,3 0-1-16,-3-2-1 15,0-3 0-15,0 0-18 16,4-5-5-16,2-1-35 16,6-12-70-1,9-6-29-15,3 0 39 16</inkml:trace>
  <inkml:trace contextRef="#ctx0" brushRef="#br0" timeOffset="3933.8269">12858 5318 244 0,'-3'3'93'0,"0"-1"-50"0,3 12-50 0,0 2 14 16,0 5 6-16,0 10 6 15,-6 9 4-15,0 13 3 16,3-3-14-16,0 1-5 0,6-1 0 16,0-3-4-16,0-4-2 15,-6-6-9-15,6-8-3 16,-9-5-71-16,0-6-31 0,0-4 7 16</inkml:trace>
  <inkml:trace contextRef="#ctx0" brushRef="#br0" timeOffset="4381.7146">12640 5591 316 0,'-9'-16'118'0,"9"16"-64"0,9-3-67 16,0 3 15-16,3-3-8 15,3 1 2-15,6-1-1 16,6 1 4-16,5-1 0 15,1 0-6-15,0 3-3 0,0 0-30 0,-7-2-11 16,7 2-12 0,-6 0-1-16,0 0 90 47,-24 21-1-47,-3 0 8 15,-3 5-8-15,0 1-5 16,0 2-5-16,0 8 1 15,3-3-9-15,3-2 5 0,3-5 1 16,6-4 2-16,3-4 1 16,-1-3 5-16,1-8 3 15,3-6-3-15,0-4-1 16,-3-9-5-16,0-7 1 16,-6-1-7-16,-3-2-1 0,-6-3-4 15,-3 3-3-15,-3 0-5 16,-9-3 0-16,-3 11-33 15,0-6-16 1,3 11-43-16,0 6-19 0,3 2 8 16</inkml:trace>
  <inkml:trace contextRef="#ctx0" brushRef="#br0" timeOffset="4682.5636">13114 5702 200 0,'9'18'74'0,"-1"1"-40"0,4-3-29 0,-6-8 19 16,0 10 9 0,0 1 9-16,-3-3-7 15,0-3-1-15,-3-3-19 16,0-2-2-16,0-2 0 0,0-4-1 0,-3-2 3 16,0-8 1-16,0-8-1 15,3-2-10-15,0-1-5 16,3 1-3-16,3-1-1 15,0 3-2-15,3 1 1 16,0 1 3-16,6 4 1 16,3-1-13-16,0 6-3 15,2 2-31-15,1 3-14 16,3-2-14-16,-6-1-5 0,-3-2-14 31</inkml:trace>
  <inkml:trace contextRef="#ctx0" brushRef="#br0" timeOffset="4983.7449">13414 5659 204 0,'0'3'77'0,"3"8"-42"0,3-3-32 0,3-6 17 0,0 6 3 16,0-3 14-1,6 1-8-15,0-4-16 16,0 1-3-16,-3-3-3 0,-1-3-1 16,-2-2-1-16,0-3-3 15,-3-8-2-15,-3-5-10 16,-3 3-4-16,-3-1-4 15,-3 3-2-15,-15 6 7 0,1 2 5 16,-1 5 5 0,0 8 2-16,0 11 7 15,0 3 6-15,3 2 7 16,4 5 5-16,2-2 1 0,6 5 2 16,6 0-13-16,9-2-3 15,5-3-7-15,16-6-3 16,9-7-44-16,9-11-21 15,11-16-70 1</inkml:trace>
  <inkml:trace contextRef="#ctx0" brushRef="#br0" timeOffset="5527.6049">14158 5535 272 0,'-14'8'101'0,"11"-3"-54"0,3 9-57 0,0 7 16 15,0 5-6-15,0 1 0 0,0-1 0 16,0 1 0-16,0 2 0 15,0 2 0-15,0-4 2 0,0-6-8 16,0-5-1-16,0-3-58 16,-3-21-72-1</inkml:trace>
  <inkml:trace contextRef="#ctx0" brushRef="#br0" timeOffset="5632.7597">14114 5517 304 0,'-9'-6'115'0,"9"4"-62"0,3-1-90 16,-3 3 3-16,3 0-28 15,0 0-7-15</inkml:trace>
  <inkml:trace contextRef="#ctx0" brushRef="#br0" timeOffset="5960.3315">14292 5654 248 0,'-6'11'93'0,"6"-1"-50"0,-3 11-52 0,3-13 14 16,0 3-3-16,-3-3 1 15,0 0 1-15,0-3 2 16,3 0-3-16,-3-2 3 0,3-3 3 16,0-5-7-16,0-3-1 15,6-5-1-15,0-9 0 16,3-1-3-16,3 2 2 0,0 2 3 15,3 6 1-15,6 2-1 16,-3 14-2-16,0 10 5 16,-1 6 1-16,-2-1 2 15,-3 3 2-15,0-2-5 16,-3-1-3-16,0 3-4 16,-3-2 1-16,3-6-30 15,0-2-14-15,0-11-70 16</inkml:trace>
  <inkml:trace contextRef="#ctx0" brushRef="#br0" timeOffset="6249.638">14870 5353 244 0,'-24'-38'93'0,"21"31"-50"0,-18-12-30 0,15 14 24 15,-6-1 1-15,-3 1 4 16,1 5-21-16,-1 3-9 16,0 5-8-16,0 8-8 0,3 13 0 15,3 10-3-15,3 17 2 16,3 2 5-16,0 0 2 16,3-5-3-16,3 3-1 15,0-9-6-15,0-7 0 16,0-8-25-16,0-8-10 0,-3-8-159 31,-6-24 72-15</inkml:trace>
  <inkml:trace contextRef="#ctx0" brushRef="#br0" timeOffset="6396.197">14510 5519 296 0,'0'-2'112'0,"9"2"-60"0,11-3-67 15,-8 3 16-15,15-3-27 16,3 3-8-16,3 0-24 16,-1 0-11-16,4 0-21 15,6 0-6-15</inkml:trace>
  <inkml:trace contextRef="#ctx0" brushRef="#br0" timeOffset="6621.0128">14858 5601 228 0,'-24'43'88'0,"9"-33"-48"0,6 14-36 0,6-13 19 15,0 2-4-15,3 5 1 16,9-4-5-16,-3-1 1 16,12 3-3-16,0-11 2 15,6-5-6-15,-3-3-1 16,-4-5 2-16,1-5 4 16,-6 0-4-16,-3-8 0 15,-6-6-6-15,-6 1-3 16,-6-1-18-16,-3 4-6 15,-6 4-22-15,4 6-9 16,-7 5-73 0</inkml:trace>
  <inkml:trace contextRef="#ctx0" brushRef="#br0" timeOffset="6909.3322">15033 5617 240 0,'6'50'90'0,"0"-36"-48"0,9 4-42 16,-12-10 16-16,0 3 13 16,-6-1 8-16,0-2-5 15,0 0-4-15,3-3-16 0,0-2-5 0,-3 0-3 16,0-3 2 0,0-6 3-16,3-4-6 15,0-6-4-15,0-8-3 16,9-5 3-16,0 3-5 15,3 2 2-15,0 5 0 0,-3 3 2 16,0 6-30-16,0 2-13 16,0 3-28-16,0 2-12 15,0 0-18 1</inkml:trace>
  <inkml:trace contextRef="#ctx0" brushRef="#br0" timeOffset="7357.523">15233 5556 236 0,'3'8'90'0,"0"13"-48"0,0 11-34 15,0-21 24-15,0 2-7 16,-3 0 0-16,0 0-7 16,0-5-1-1,0 3-10-15,0-3-4 0,0-3-2 0,0 0 1 16,0-5 1-16,0-2-10 15,0-4-5-15,3-9-5 16,6-9-3-16,6 3 5 16,-1 2 1-16,-2 3 6 15,0 3 5-15,0 5 6 0,-3 5 6 16,3 11 6 0,-3 0 5-16,-3 6-1 0,0 1 0 15,0-1-6 1,-3-4-3-16,0-4-5 0,0-1-2 15,3 0-3-15,0-5-1 16,3 0 1-16,0-8 0 16,2 3 0-16,-2 8 0 15,3 2-5-15,-3 0 1 16,0 3 2 0,0 3 3-16,-3-3-5 15,3-1 1-15,3 1-23 0,6-2-11 16,3-6-31-16,-1-3-12 15,4-5-24 1</inkml:trace>
  <inkml:trace contextRef="#ctx0" brushRef="#br0" timeOffset="7687.5646">15724 5522 256 0,'-21'-8'96'0,"18"11"-52"0,-3-1-34 16,3 1 25-16,-3 2-15 15,-3 3-3-15,1 8-13 16,-1 8-2-16,0 2-2 15,6 3-3-15,3-2 2 0,0-3 1 16,3-3 2-16,9-5-1 16,-4-3 2-16,1-5-9 15,0-6-3-15,6-4-4 16,-3-6-2-16,-3-5-1 0,0-9 2 16,3-7 8-16,-3 6 3 15,0 1 0 1,-3 7 0-16,0 4 6 0,0 6 5 15,0 10 7-15,0 11 3 16,2 2-1 0,1 4 2-16,0-1-10 0,0-3-5 15,3-2-3-15,-3-3 1 16,3-2-32-16,0-3-14 16,0-8-84-1</inkml:trace>
  <inkml:trace contextRef="#ctx0" brushRef="#br0" timeOffset="7882.2024">15900 5175 304 0,'-6'8'112'0,"6"21"-60"0,3 8-63 0,3-15 16 15,0 15-6-15,0 8 2 0,0 2 6 16,-1 14 4-16,1-8-6 15,0-5-3-15,-3-3 1 0,-3-8-24 16,0-8-11-16,0-6-96 16</inkml:trace>
  <inkml:trace contextRef="#ctx0" brushRef="#br0" timeOffset="8095.8756">15697 5429 348 0,'0'0'129'0,"6"3"-70"0,33 0-71 0,-24-3 18 16,3 0-5-16,8 0 1 16,4 0-31-16,6 0-13 15,3 2-78-15,-4 1-33 16,1-1 60-16,-6 1 31 15</inkml:trace>
  <inkml:trace contextRef="#ctx0" brushRef="#br0" timeOffset="8225.3381">16144 5480 280 0,'3'13'107'0,"-3"0"-58"0,3 8-53 0,0-5 21 0,-3 5-13 16,3 3 0-16,-6-3-2 16,0 0-2-16,3-2 1 15,0-6-28-15,0-2-9 16</inkml:trace>
  <inkml:trace contextRef="#ctx0" brushRef="#br0" timeOffset="8407.6194">16123 5308 344 0,'-6'-3'129'0,"9"3"-70"0,3 0-71 0,-6 0 20 15,6 5-21-15,0 0-7 16,3 1-27 0,6-1-12-16,2 0-62 0,1 9-27 15,0 1 75-15,-3 1 39 16</inkml:trace>
  <inkml:trace contextRef="#ctx0" brushRef="#br0" timeOffset="8618.9599">16254 5562 228 0,'-9'45'88'0,"9"-16"-48"0,0-6-38 0,3-15 17 15,3 3-1-15,3-3 1 16,0 0-2-16,3-3 2 16,3-2-10-16,-1-6 8 0,1-2 5 0,0-3-2 15,-3-13-2 1,0 0-8-16,-6-3-4 0,-3-3-1 16,-6 1 1-16,-6-1-8 15,-3 4-3-15,-3 4-11 16,-3 6-4-16,-2 2-34 15,5 3-15-15,3 3-59 16</inkml:trace>
  <inkml:trace contextRef="#ctx0" brushRef="#br0" timeOffset="8934.2725">16474 5458 272 0,'21'22'101'0,"-15"-4"-54"0,3 9-50 16,-3-17 19-16,-3 6-3 15,0 5 4-15,-3-5 8 0,0-3 5 16,-3 0-16-16,3-2-4 16,0-6 3-16,0-21-8 15,3-5-9 1,3-8-9-16,6 0-3 16,3-8 0-16,8 5 2 15,1 8 8-15,0 22 5 16,0 4 8-16,-3 12 6 15,-1 7 2-15,-2 8 3 16,-3 8 1-16,-3-5 1 16,-3-3-9-16,0-5-2 15,-3-3-21-15,0-5-6 16,0-6-85-16,0-2-36 0,0-8 11 16</inkml:trace>
  <inkml:trace contextRef="#ctx0" brushRef="#br0" timeOffset="9385.7782">17194 5779 376 0,'-20'37'140'0,"11"-11"-76"0,-15 0-75 16,9-10 24-16,0-2-14 15,-3-1 0 1,-3-3-83-16,-2-2-38 16,-10-2-13-16,3-6-4 0</inkml:trace>
  <inkml:trace contextRef="#ctx0" brushRef="#br0" timeOffset="10556.3442">17954 5532 112 0,'0'-7'44'0,"0"1"-24"0,0-2-4 16,0 6 18-16,0-4 4 16,0-2 2-16,0 0-5 15,-3 1 1-15,0-1-20 16,-3 0 4-16,0 2 1 0,-6 4-7 15,-3 4-1-15,-12 12-9 16,-3 7-5-16,4 16 0 16,2 2 0-16,6-1-2 15,3-4 2-15,9-8-4 16,3-2 1-16,6-5 0 0,0-6 2 16,9-2 1-16,6-6 1 15,-3-5 0 1,0-5 2-16,-1-6-3 0,-2-10 0 15,0-6-6-15,0 4 0 16,-3-1 3-16,-3 5 2 16,0 6-1-16,0 2 2 15,0 6-4-15,3 13 1 16,0 11 6-16,0 4 4 16,3 9 1-16,-6 2 1 15,-4 1 9-15,-2-1 6 16,-2-2-3-16,-4 0 0 0,-6-3-9 15,-6-3-2-15,-12-7-3 16,0-6 1 0,0-5-31-16,1-8-10 0,2-5-11 15,3-3-2-15,6-8-12 16,6-13-3-16,9 0-28 16</inkml:trace>
  <inkml:trace contextRef="#ctx0" brushRef="#br0" timeOffset="10887.2871">18001 5519 208 0,'21'6'79'0,"-18"1"-42"0,15 4-30 16,-9-6 18-16,0 3-2 0,0 5 1 16,2-2-7-16,1-8-2 15,0-3-9-15,0-3 0 0,0 0 1 16,0-2-3-16,0-3-1 15,-6-2 1-15,-3-1 0 16,-6-2 0-16,-3 2 0 16,-6 3-9-16,0 3-4 15,-6 5 2-15,-6 5 4 16,1 6 2-16,2 7 1 16,3 9-3-16,0-1 2 15,9 1 3-15,6-3 1 16,9-1-1-16,12-1-2 15,0-1 3-15,3-5 0 16,2-6-15-16,4-2-6 0,6-5-42 16,3-9-18-16</inkml:trace>
  <inkml:trace contextRef="#ctx0" brushRef="#br0" timeOffset="11215.6704">18296 5120 280 0,'-21'-6'107'0,"18"6"-58"0,3 3-62 0,0-3 17 16,9 27-4 0,0 7 7-16,-3 14 3 15,0 4-5-15,-3 9-1 0,0 0 0 16,0 3-2-16,0-11-2 16,0-6-4-16,-3-7-2 15,0-11-46-15,0-5-20 0,-3-11-36 16</inkml:trace>
  <inkml:trace contextRef="#ctx0" brushRef="#br0" timeOffset="11397.3654">18138 5429 320 0,'-12'-2'121'0,"12"2"-66"0,3-3-71 15,0 3 18-15,3 0-2 16,6-5 7-16,6 2-1 15,12-5-1-15,5 3-2 16,7-6-11-16,3 1-3 0,2 2-73 16,-2 0-34-16,-6 2 9 15</inkml:trace>
  <inkml:trace contextRef="#ctx0" brushRef="#br0" timeOffset="11650.3806">18745 5482 220 0,'-18'27'85'0,"33"-6"-46"0,-21 18-39 0,12-17 16 16,-3 1-3-16,-6 4 3 15,0-3-9-15,9 0-2 16,-3-3-3-16,3-5-6 0,-3-3-2 16,0-3-57-16,3-20-71 15</inkml:trace>
  <inkml:trace contextRef="#ctx0" brushRef="#br0" timeOffset="11784.5307">18698 5405 216 0,'-18'0'82'0,"21"-10"-44"0,-3 5-84 15,9 7-3-15,0-2-32 16,6 0-10-16</inkml:trace>
  <inkml:trace contextRef="#ctx0" brushRef="#br0" timeOffset="12085.2471">18843 5572 240 0,'-5'37'90'0,"8"-8"-48"0,-6 3-47 0,6-19 17 16,-3 0 0-16,0 1 4 15,0-6 3-15,0-3 3 16,0 0-12-16,0-5-3 0,2-10-3 16,1-4-2-1,0-15-6-15,3 0-2 0,3-3 0 16,6 3 2-1,0 6-1-15,6 4 1 16,-3 8-2-16,0 9 1 16,-3 7 7-16,-1 6 4 0,1 12-1 15,-3 1 2-15,-3 3-4 16,0-3 0-16,0-3-6 16,-3-5 0-16,0-1-32 15,-3-4-14-15,3 0-66 16</inkml:trace>
  <inkml:trace contextRef="#ctx0" brushRef="#br0" timeOffset="12417.3383">19385 5345 224 0,'-3'-35'85'0,"3"25"-46"0,0-6-41 0,-6 8 17 16,-3 0 15-16,0-3 13 15,-5 1-13-15,-4 2-5 16,0 2-15-16,0 6-9 0,-3 8-1 16,-3 8-7-16,3 11 0 15,4 10 1-15,5 5 3 16,9 6 2-16,0 10 1 15,3-5 0-15,0-8 0 16,0-3-3-16,0-7 2 16,0-9-8-16,0-5-2 15,-3-5-43-15,0-3-16 16,0-7-40-16</inkml:trace>
  <inkml:trace contextRef="#ctx0" brushRef="#br0" timeOffset="12582.3507">19004 5506 304 0,'-12'-5'115'0,"15"5"-62"0,6 0-68 15,0 0 16-15,3 0-7 16,3 0 3-16,6 0-16 16,12 0-4-16,-1 2-55 0,1 1-22 15,0-3 10 1,-3 3 8-16</inkml:trace>
  <inkml:trace contextRef="#ctx0" brushRef="#br0" timeOffset="12809.1481">19320 5556 240 0,'-6'11'90'0,"3"7"-48"0,-3 11-45 0,6-18 19 15,0 2-6-15,0 1 2 16,3-1-2-16,3 0 1 16,3-2-6-16,6-1 1 0,-3-5 1 15,2 1 5-15,1-6 5 16,-3-3-5-16,0-2 1 15,-3-11-4-15,-3-5 0 16,-3 0-3-16,-3-1 1 0,-6 1-9 16,-6 0 0-16,-3 3-18 15,0 2-6 1,0 5-25-16,1 3-10 0,-1 3-55 16</inkml:trace>
  <inkml:trace contextRef="#ctx0" brushRef="#br0" timeOffset="13093.1298">19448 5556 152 0,'9'13'57'0,"0"11"-30"0,0 11-16 16,-4-25 18-16,1 4 7 16,0-1 8-16,-3 0-4 0,0 3-2 15,-3-6-21-15,0-2 1 0,-3 0 2 16,3-2-7-16,-3-4-2 15,0-2 0-15,0-2 0 16,0-4-5-16,3-2-4 16,0-2-6-16,3-6 0 15,3-5-3-15,3 2 2 16,0 1 3-16,0 4 3 16,0 4-35-16,0 2-17 15,0 3-29-15,-3-1-13 16</inkml:trace>
  <inkml:trace contextRef="#ctx0" brushRef="#br0" timeOffset="13647.0329">19698 5559 160 0,'-3'8'60'0,"6"13"-32"0,-3 11-2 16,0-19 25-16,0 6-7 15,-3-1-2-15,0 1-10 0,0-1-5 16,0 1-15-16,0-6-8 0,3-3-2 16,0 1-2-1,0-3 2-15,0-3-1 16,0-2 2-16,-3-6-4 15,3-5-2-15,-3-2-7 16,3-9-4-16,0-7-1 0,3-3 1 16,3 5 3-1,0 5 5-15,3 6 3 0,0 5 4 16,3 13 0-16,-3 6 2 16,-1 2 9-16,1 6 4 15,-3-1 1-15,-3-2 0 16,-3 0-5-16,0-3 0 15,0-2-5-15,0-3-2 16,0-3-2-16,6-8-5 16,0-5 1-1,12-2-6-15,0-1 0 0,0 1 1 16,0 4 1-16,-3 4-2 16,-1 4 2-16,1 4 7 15,-3 2 4-15,0 5-3 16,-3 0-2-16,0 3-5 15,-3-3-2-15,0 3-30 16,3-8-12-16,0-3-54 16,3-10-45-1,3-3 58-15</inkml:trace>
  <inkml:trace contextRef="#ctx0" brushRef="#br0" timeOffset="14009.9631">20141 5593 264 0,'-15'-10'101'0,"1"23"-54"0,-1-2-50 0,6-1 16 16,-3 3-3-16,0 3 4 16,-3 3 1-16,3 2 0 15,0 0-7-15,3 3-3 0,3 2-1 16,6-2-5-16,3-5 1 16,3-3 0-16,3-3 0 15,0-5-3-15,12-6 2 16,-3-4 1-16,0-9 2 15,-3-2-1-15,-4-3-1 16,-2-5 1-16,0 2 1 16,0 3-3-16,-3 6 0 15,0 2-1-15,0 8-4 16,0 5 3-16,0 3 0 16,0 5 1-16,0 1 2 15,3-1 2-15,-3-3-8 16,3-2-3-16,0-8-28 15,0-2-14-15,0-4-59 16,5-7-34 0,-2-3 72-16</inkml:trace>
  <inkml:trace contextRef="#ctx0" brushRef="#br0" timeOffset="14203.3545">20344 5263 288 0,'-6'-3'110'0,"6"6"-60"0,0 5-63 15,3-1 15-15,-3 9 1 16,0 13 5-16,0 8 5 0,0 6 3 16,0 15-9-16,-6-2-2 0,0-4 1 15,3-4-5-15,0-3-1 16,0-3-9-16,0-7-4 16,0-9-55-16,-6-18-91 31</inkml:trace>
  <inkml:trace contextRef="#ctx0" brushRef="#br0" timeOffset="14399.4799">20094 5522 332 0,'-3'-3'126'0,"21"3"-68"0,-7 3-65 15,-5 0 19-15,6-3-4 16,3 0 3-1,3 0-4-15,9 0-2 0,3 0-2 16,-1-3-11-16,1 0-5 0,0 1-37 16,0-4-18-16,-4 1-63 15</inkml:trace>
  <inkml:trace contextRef="#ctx0" brushRef="#br0" timeOffset="14533.6016">20487 5503 240 0,'0'14'90'0,"3"-4"-48"0,-3 9-34 16,3-3 21-16,-1 7-9 15,1 4 1-15,0-1-10 16,0-2-2-16,-3-3-5 0,0-2-7 0,0-6-1 16,0-2-212-1,6-14 79 1</inkml:trace>
  <inkml:trace contextRef="#ctx0" brushRef="#br0" timeOffset="14713.8948">20522 5398 392 0,'-18'7'148'0,"21"-17"-80"0,-3 15-84 0,3-7 21 15,0 4-11-15,0 1 4 16,3-1-8-16,6 1-3 16,3 2 7-16,0 1-35 0,3 2-14 0,0-3-32 15,-3 3-11-15,-4 0-4 16</inkml:trace>
  <inkml:trace contextRef="#ctx0" brushRef="#br0" timeOffset="14939.8926">20623 5599 276 0,'-17'47'104'0,"14"-26"-56"0,6 3-54 15,-3-11 17-15,6 3-5 16,3-2 3-16,2-1 0 16,4 3 2-16,0-8-6 15,6-6 1-15,-3-4 4 0,0-4-4 16,0-4 2-16,-7-4-3 0,-2-1 2 15,-9-17-2-15,-9 0 0 16,-5 0-6-16,-4 3 1 16,-3 5-5-16,0 3-1 15,3 5-26-15,3 3-9 16,3 3-28-16,6 2-9 16,6 2-22-1</inkml:trace>
  <inkml:trace contextRef="#ctx0" brushRef="#br0" timeOffset="15191.9256">20820 5506 284 0,'15'24'107'0,"-9"-6"-58"0,6 35-42 0,-9-34 23 15,0 2-12-15,0 0-3 16,-3-2-4-16,0-4 0 16,0-4-6-16,0-3-1 0,0-3 0 0,0-7-7 15,0-6 0 1,3-11-6-16,3-10-1 0,5-3-2 15,7 3 2-15,0 8 1 16,9 8 1-16,0 10 9 16,-3 14 6-16,-1 13 3 15,-2 5 4-15,0 0-5 16,-6-5-1-16,0-3-17 16,-3-5-7-16,3-8-126 15</inkml:trace>
  <inkml:trace contextRef="#ctx0" brushRef="#br0" timeOffset="16068.0664">21502 5450 260 0,'0'0'99'0,"6"3"-54"0,5 5-53 0,-2 0 16 15,0 8 0-15,3 2 5 16,3 11-6 0,0 3-4-16,-3 0-2 0,9 0-1 15,-9-6 0-15,2-5-20 0,-2-2-7 16,0-6-46 0,0-8-59-16,0-7 27 15</inkml:trace>
  <inkml:trace contextRef="#ctx0" brushRef="#br0" timeOffset="16246.0367">21755 5480 256 0,'-3'-6'96'0,"0"6"-52"0,3 6-51 0,0-1 16 15,-3 8-6-15,0 14 3 16,-3 12 1-16,-3 9 1 16,-12 7-4-16,3 4 2 0,-3-1 3 15,0-5-7-15,4-3-3 0,2-5-16 16,6-11-6-16,3-12-70 15,6-9-53 1,3-19 51 0</inkml:trace>
  <inkml:trace contextRef="#ctx0" brushRef="#br0" timeOffset="16560.3885">21796 5614 200 0,'-6'8'77'0,"0"14"-42"0,0 4-45 16,6-13 9-16,0 3 11 0,3 3 7 16,3 7 1-16,3-5 0 15,3-2-10-15,3-3 1 0,6-6 2 16,3-7 7-16,-1-8 3 16,1-6-4-16,-6-2-2 15,-3-6-1-15,-9-2 2 16,-15-3-5-16,-12-5 1 15,-3 3-1-15,-5 5 1 16,-1 5-9-16,3 5-1 16,3 11-24-16,3 0-8 15,7 0-20-15,11 0-55 16,9 0 10 0,8-10 3-1</inkml:trace>
  <inkml:trace contextRef="#ctx0" brushRef="#br0" timeOffset="16874.7632">22014 5487 260 0,'-3'3'96'0,"0"2"-52"0,3 6-58 15,0 0 11-15,0 7 3 16,0 11 6-16,6 0 9 16,-3 3 5-16,2 0-10 15,4-3-3-15,3-8-3 0,3 0-5 16,3-10 1-16,0-6 4 15,0-5 5-15,-3-8-7 16,0-5-3-16,-7-8 0 0,-2-8 0 16,-3 2 3-1,-3 3 1-15,0 9 3 16,0 1 1-16,0 6 1 0,0 6 0 16,0 10-7-16,0 10-2 15,3 1-3-15,0 2 0 16,6 0-2-16,3-2 1 15,6-4-37-15,3-4-16 16,6-6-59 0</inkml:trace>
  <inkml:trace contextRef="#ctx0" brushRef="#br0" timeOffset="17371.2399">22653 5495 140 0,'-5'-5'55'0,"2"2"-30"0,-3 1-7 16,3 2 18-16,-6 2-5 16,0 1-1-16,-6 2-14 15,-3 6-5-15,0 2-7 16,0 14-7-16,3 2-1 0,4 5 0 15,2 1 2-15,3-6 1 16,3 2 3-16,6-7 1 16,3-3 3-16,6-5 8 15,5-10 5-15,-2-9 2 16,0-5-1-16,0-8-6 0,0-10-4 16,-3-11-3-1,-3-8-2-15,-6-3-10 0,-3-10-2 16,0 2-1-16,0 1 0 15,-3 4 5-15,0 12 3 16,0 18 10 0,-3 7-10-16,3 14-2 15,3 8 3-15,0 16 1 16,0 8 2-16,3 8 0 16,0 10 0-16,3 0 0 15,0-2-2-15,3-6 1 0,0-8-15 16,2-7-5-16,4-9-62 15,3-7-27-15,-3-6 5 16</inkml:trace>
  <inkml:trace contextRef="#ctx0" brushRef="#br0" timeOffset="17642.0852">22749 5525 236 0,'-24'13'90'0,"18"0"-48"0,0 19-42 15,6-14 18-15,-3 1 1 16,3 2 5-16,3 0-10 16,6 0-3-16,6-2-7 15,-3-3 2-15,12-6 3 0,-1-4 1 16,-2-6 2-16,0-6-2 16,-3-2 1-16,-6-5-2 0,-3-5 0 15,-9-4-3-15,-3-1-1 16,-12-1-10-1,-3-3-4-15,-3 3-26 0,0 6-12 16,6 2-49 0,4 6-60-16,2 4 42 15</inkml:trace>
  <inkml:trace contextRef="#ctx0" brushRef="#br0" timeOffset="17974.4608">22945 5509 204 0,'0'23'77'0,"3"-4"-42"0,0 29-26 0,-3-30 19 16,0 3 3-16,0-2 6 15,0-1-11-15,0-2-6 16,0-5-11-16,6-6-4 0,-6 0-1 0,0-5 0 16,3-5 0-16,0-8-2 15,3-11-2-15,0-2-6 16,6-1-1-16,3 1-2 15,3 4 3-15,-6 7 2 16,5 7-1-16,-2 8 8 16,-3 8 3-16,0 5 3 15,-3 11 2-15,-3-1-1 16,0 1 1-16,-3-3-6 16,-3-2-1-16,3-3-26 0,0-3-13 15,0-5-55-15,6-3-24 16,0-5 12-1</inkml:trace>
  <inkml:trace contextRef="#ctx0" brushRef="#br0" timeOffset="18136.0241">23225 5427 296 0,'-15'-16'112'0,"9"3"-60"0,3-1-63 0,0 4 18 15,0-1-29-15,0 1-10 16,3-4-42-16,3-2-15 16,3-5 1-16,9-16 0 15</inkml:trace>
  <inkml:trace contextRef="#ctx0" brushRef="#br0" timeOffset="18301.7745">23365 5109 236 0,'0'11'88'0,"6"15"-48"0,0 22-42 16,-6-24 17-16,6 10 2 15,-3 8 4-15,-3 6-4 16,0 2-2-16,6 11-9 16,-3-8-4-16,0-5-1 0,0-6-6 15,0-8-1-15,-3-7-94 16,3-9-67-16,-3-10 63 16</inkml:trace>
  <inkml:trace contextRef="#ctx0" brushRef="#br0" timeOffset="18451.7793">23240 5469 324 0,'3'-5'123'0,"6"2"-66"0,24-10-62 0,-19 10 20 16,7 0-14-16,6-2-2 16,9 5-25-16,-1-2-7 15,4-1-101-15,3-5-44 16</inkml:trace>
  <inkml:trace contextRef="#ctx0" brushRef="#br0" timeOffset="18919.6579">23811 5154 224 0,'0'19'85'0,"0"7"-46"0,6 16-41 16,-3-18 14-16,-3 13 16 16,-3 8 11-16,-3 6-3 0,-3 7-1 15,6-3-19 1,-5-4-10-16,-1-9-2 0,9-8-1 0,-3-5 1 15,0-7-2-15,3-7 1 16,0-4-13-16,0-11-6 16,6-8 4-16,0-10 2 15,2-9 1-15,4-2 3 16,3 3 2-16,0 4 2 16,0 6 1-16,3 9 1 15,-6 7 6-15,3 10 4 16,-3 11-1-16,0 6 0 15,-7 2-5-15,-8 0-1 16,1 3-3-16,-1-3-1 16,3-5-26-16,5-3-11 15,4-3-78 1,12-12-48-16,0-12 70 0</inkml:trace>
  <inkml:trace contextRef="#ctx0" brushRef="#br0" timeOffset="19262.0334">24157 5554 252 0,'-15'-11'96'0,"9"8"-52"0,0 3-36 16,0 3 24-16,-3 2-18 15,-6 3-2-15,-3 13-10 0,0 3-2 16,4 3 0 0,-1-1 2-16,6 3 1 0,-3 0-1 15,9 0-2-15,-3-5 1 16,6-5 1-16,6-3 1 15,3-11 1-15,0-2-2 0,3-9-2 16,-1-2 1-16,1-5-1 16,0-3 0-16,-3-2 2 15,0 2-1-15,-3 3 2 16,0 5-2-16,0 2-1 16,-3 6 5-16,6 8 1 15,-3 3 2-15,0 2 0 16,0 11-4-16,0-3-3 15,3-5 0-15,0-3 1 16,0-2-41-16,2-3-16 16</inkml:trace>
  <inkml:trace contextRef="#ctx0" brushRef="#br0" timeOffset="19545.9815">24273 5530 220 0,'0'0'85'0,"6"5"-46"0,0 6-30 0,-3-3 22 0,9 10 1 16,-4 6 5-16,1 2-5 15,9 4 1-15,-6-4-19 16,0-2-1-16,6 0 0 0,-6-3-1 16,0-5 3-16,-3-6-4 15,0-7 1-15,0-3-5 0,-1-3 1 16,1-5-3-16,0-5 0 15,-3-3-8-15,0-16-2 16,-3-2-9-16,3 0-4 16,-3 5-17-16,-3 5-5 15,0 5-21-15,0 6-9 16,3 2-55 0</inkml:trace>
  <inkml:trace contextRef="#ctx0" brushRef="#br0" timeOffset="19863.8582">24582 5588 256 0,'9'21'96'0,"-3"-16"-52"0,6 19-43 0,-3-18 19 15,3-4-7-15,0-2 0 0,0 0-5 16,6-5 0 0,-1-3-5-16,-2-5-4 0,0 0 0 15,-3-3-8-15,-3-3-2 0,-6-2-5 16,-3 0-1-16,-9 2 8 15,6 3 2-15,-6 6 13 16,-9 5 6-16,-2 5 1 16,-1 10 0-16,0 9 10 15,0 15 5-15,6 0 5 16,0 3 5-16,12 1-12 16,6-1-6-16,6-3-3 15,9-8-1-15,3-4-11 16,3-4-2-16,2-5-41 15,7-18-14-15,18-11-115 16</inkml:trace>
  <inkml:trace contextRef="#ctx0" brushRef="#br0" timeOffset="28631.1154">16337 9136 144 0,'9'-3'0'0,"3"-2"41"0,-6 5-1 15,0-3 12-15,0 1 4 16,-3 2-18-16,-3 0-6 0,0 0-18 16,-3 10-4-16,-6 9 0 15,-9 5-4-15,-3 2 2 16,0 1-5-16,-5 4-2 0,2-1-3 15,3-4 1-15,3-2-1 16,6-6 0-16,6 1 0 16,6-1 0-1,6-2 4-15,3 0-6 16,6 3 1-16,6-1 1 16,6 3 1-16,-1 0 1 15,1 6 0-15,-3 5 0 16,0-8 0-16,0-3-5 15,-3-3-1-15,-1-2-41 16,-5-5-17-16,-3-1-40 16</inkml:trace>
  <inkml:trace contextRef="#ctx0" brushRef="#br0" timeOffset="28903.1008">16284 9417 228 0,'-15'-6'85'0,"15"6"-46"0,0-2-32 0,0 2 18 16,3 0-7-16,3 0 0 15,6-3-4-15,8 0 1 0,7 3-8 16,9-2-2-16,3-1 1 15,5 3-3-15,-2-3-2 0,0 3 2 16,-7-2 0-16,1-4-12 16,0-4-7-16,-3-1-84 15</inkml:trace>
  <inkml:trace contextRef="#ctx0" brushRef="#br0" timeOffset="29490.6326">17153 9430 156 0,'3'-8'57'0,"-3"5"-30"0,0 1-14 0,0 2 19 16,-6-3 4-16,0-2 5 16,-6-1-16-16,0 4-6 15,-3 4-12-15,-3 4-9 0,-3 4-2 16,1 6 0-16,2 8 2 16,0 2 1-16,6 11 1 15,6 0-5-15,6-7 1 16,3-4 2-16,6-2 1 15,3-6 1-15,3-10 0 0,3-2 2 16,2-14 1 0,-2-11 3-16,0-2 3 0,-3-6 2 15,-3-4 3-15,-3-4-5 16,-3-4-1-16,-3-1-2 16,-9-2-1-16,0 5-1 15,0-3 2-15,3 5-1 16,-6 4 2-16,0 10-2 15,3 5 0-15,0 5-6 16,3 19-1 0,6 3 1-16,0 7-5 15,6 6 0-15,0 5 3 16,0 3 3-16,3 7 1 16,3 4-1-16,0-3 1 15,0 4 1-15,-1-4-1 0,-2-5 2 16,-3-9-18-16,3-5-6 15,0-5-70 1</inkml:trace>
  <inkml:trace contextRef="#ctx0" brushRef="#br0" timeOffset="29669.4961">17314 9424 260 0,'-6'-5'96'0,"9"10"-52"0,0-2-58 0,-3 2 14 15,3 3-6-15,-1 3 1 0,1 5 0 16,0 2 4-16,0 1 0 16,0 5 3-16,6 5 1 0,-3-5-28 15,0-9-10 1</inkml:trace>
  <inkml:trace contextRef="#ctx0" brushRef="#br0" timeOffset="29801.9645">17317 9282 272 0,'-9'-30'101'0,"6"28"-54"0,3-6-59 16,3 5 13-16,0 3-15 15,-3 0-2-15,6 0-24 16,5 3-12-16,10 2-41 16,6 3-16-16</inkml:trace>
  <inkml:trace contextRef="#ctx0" brushRef="#br0" timeOffset="30040.352">17629 9115 244 0,'-9'-16'93'0,"6"5"-50"0,-12 1-37 0,6 7 22 15,-3 1-8-15,1 2-2 16,-1 0-13-16,-3 8-5 16,0 10 0-16,3 14-6 0,0 5 2 15,3 8 0-15,3 0 2 16,3 2 3-16,0 6 2 15,0 3 1-15,0-11 0 0,3 8 2 16,3-3-8 0,-3-13-3-1,3-8-68-15,0-8-31 16,0-7 0-16</inkml:trace>
  <inkml:trace contextRef="#ctx0" brushRef="#br0" timeOffset="30237.6864">17364 9406 236 0,'0'-5'88'0,"3"-6"-48"0,21 3-45 0,-12 8 17 16,0 0-5 0,3-3 3-16,2 3-7 0,7 0-2 15,0 0-1-15,3 8-11 0,-3-2-3 16,0-1-53-1,-1 0-60-15,-2 3 29 16</inkml:trace>
  <inkml:trace contextRef="#ctx0" brushRef="#br0" timeOffset="30508.1789">17745 9170 228 0,'-15'-47'85'0,"12"42"-46"0,-3-1-37 0,3 6 17 16,-3 0-6-16,0 3 0 16,-2 2-14-16,-1 16-4 15,0 8 2-15,3 6-1 0,0 7 2 16,3 1 4-16,0 4 1 16,3 6-1-16,0 8-2 0,0-8 3 15,0-3 0-15,3-8-1 16,-3-7 1-16,0-9-11 15,0-7-2-15,-3-6-37 16,-3-8-16-16,0-5-30 16</inkml:trace>
  <inkml:trace contextRef="#ctx0" brushRef="#br0" timeOffset="30659.4046">17495 9454 268 0,'-3'-8'101'0,"6"8"-54"0,0-3-50 0,3 3 19 16,3-3-1-16,6 1 5 15,3-1-8-15,3 0-4 16,5 1-5-16,4-1-7 0,0 0-2 16,-3 3-46-16,2 0-20 15,4 3-45 1</inkml:trace>
  <inkml:trace contextRef="#ctx0" brushRef="#br0" timeOffset="31004.2355">17831 9464 244 0,'-11'3'90'0,"14"2"-48"0,8 3-42 0,-5-3 16 16,0 1 2-16,3-1 3 0,-3-2-4 15,3-1-2-15,0-2-9 16,0 0 0-16,0-2 4 0,0-4-2 16,0 1 3-1,-3-3-6-15,0-3-1 0,-3 1-7 16,-6-1-2-16,-3 1-7 15,-3 2 0-15,-3 2 1 16,-3 4 5-16,-6 2 1 16,3 2 0-16,3 4 1 15,4 4 3-15,-1 4 0 16,6 4 1-16,3 3 2 16,3-2 1-16,6 13-4 0,3-6 1 15,3-2-2 1,-1-8 0-16,1 0-16 0,3-6-8 15,0-5-44-15,0-10-17 16,0 0-4 0</inkml:trace>
  <inkml:trace contextRef="#ctx0" brushRef="#br0" timeOffset="31274.1754">17954 9475 200 0,'0'8'74'0,"0"5"-40"0,5 8-27 0,-2-8 18 15,0 6 2-15,0 7 6 16,0-5-16-16,0-5-5 16,-3-2-7-16,0 1-2 0,0-7 3 15,0 3-1-15,0-8 0 16,0 2 3-16,0-21 5 16,3-5-5-16,6-3-4 15,0-2-3-15,0-1 2 16,6 3 0-16,-3 6 3 15,-3-1 1-15,0 6-12 16,0 2-6-16,0 4-39 16,3 1-18-16,-4 4-52 15</inkml:trace>
  <inkml:trace contextRef="#ctx0" brushRef="#br0" timeOffset="31606.9562">18174 9467 192 0,'3'13'74'0,"0"-5"-40"0,3 5-22 15,-3-8 21-15,3 3-2 16,0 0 2-16,2-2-3 0,1-1-1 16,0-2-16-16,-3-3 1 0,3-6 5 15,0-2-7 1,-3 0-5-16,0-2-5 16,-9-3-8-16,0-1-1 15,-3 1-10-15,-3 3-2 16,-3 2 3-16,0 2 2 15,-2 6 2-15,-4 3 2 16,0 5 4-16,3 5 1 0,0 6 7 16,6 2 4-16,3 5 1 15,3 6 1-15,6-3-2 16,3-5 1-16,3-3-2 16,3-8 0-1,0-2-23-15,3-6-8 0,0-5-20 16,2-10-7-16,-2-9-50 15</inkml:trace>
  <inkml:trace contextRef="#ctx0" brushRef="#br0" timeOffset="31933.8688">18323 9414 188 0,'0'0'71'0,"0"8"-38"0,3 2-25 16,0 1 16-16,0 5 5 15,0 5 5-15,-1 3-5 16,-2 8-1-16,0-3-15 0,3-5 1 0,-3-6 2 15,0-2-6-15,3-6-3 16,-3-2 2-16,0-10 4 16,3-4-7-16,0-7-1 15,3-8-10-15,0-3-2 16,3-5-5-16,0 5 0 16,3 3 6-16,6 5 3 15,-3 6 0-15,-3 4 2 16,3 6 7-16,-1 8 4 15,-2 8-1-15,0 0 0 16,-3 0-3-16,-3 5 1 16,0 8-2-16,-3-8 0 15,0-2-25-15,0-6-9 16,3-5-43-16,3-21-89 16</inkml:trace>
  <inkml:trace contextRef="#ctx0" brushRef="#br0" timeOffset="32144.0885">18644 9096 296 0,'-6'0'112'0,"6"6"-60"0,3 2-65 16,0 5 15-16,0 11-5 0,0 7 3 16,0 12 10-16,0 4 5 15,0 6-7-15,0 3-4 0,0 7-3 16,0-4-1-1,-3-12 2-15,0-2-10 16,0-13-2-16,0-6-79 16,-3-7-77-1,-3-11 44-15</inkml:trace>
  <inkml:trace contextRef="#ctx0" brushRef="#br0" timeOffset="32295.7126">18427 9379 348 0,'0'-5'132'0,"24"8"-72"0,17-3-66 0,-20 0 22 16,12 0-8-16,3 0 2 15,8-5-16-15,1-3-8 0,-3-3-141 16,-4 0-61-16</inkml:trace>
  <inkml:trace contextRef="#ctx0" brushRef="#br0" timeOffset="33122.8196">19341 9120 180 0,'-3'-10'68'0,"3"7"-36"0,3 0-18 16,-3 3 22-16,0 0 0 16,0 3 2-16</inkml:trace>
  <inkml:trace contextRef="#ctx0" brushRef="#br0" timeOffset="33255.0521">19344 9141 435 0,'3'43'16'0,"-3"10"-7"0,0 7-4 16,0 1 1-16,-3 11-1 15,3-11 0-15,0-6-6 16,0-7-1-16,0-9-10 0,0-12-5 15,0-6-62 1,-6-16-76 0</inkml:trace>
  <inkml:trace contextRef="#ctx0" brushRef="#br0" timeOffset="33435.1722">19233 9385 324 0,'-6'-3'123'0,"9"0"-66"0,0 3-66 0,3-5 18 16,3 0-7-16,3 0 3 16,3-1 0-16,3 1 0 15,12 0-3-15,-1-1-4 0,4 1-1 16,0 3-25-16,-3-1-11 16,-3 0-95-16</inkml:trace>
  <inkml:trace contextRef="#ctx0" brushRef="#br0" timeOffset="33796.2262">19469 9462 288 0,'-3'7'110'0,"9"1"-60"0,0 3-54 16,-1-3 21-16,4-3-2 15,3 3 3-15,3-3-9 16,3-2-5-16,3 0-3 15,3-6 1-15,2-2 1 0,-8-1 1 0,0-1 0 16,-6-1-5-16,-3-3 1 16,-6 0-5-1,-9 1-1-15,-6 2-4 16,-3 0 1-16,-3 3-2 0,-2 5 0 16,-7 2 6-16,3 9 2 15,3 5-2-15,3 2-1 16,3 3 7-16,3 3 6 15,4 11 3-15,5-9 4 16,6 1-5-16,5-4-1 16,10-1-6-16,3-7-2 15,12-1-31-15,3-9-12 16,-4-8-86 0</inkml:trace>
  <inkml:trace contextRef="#ctx0" brushRef="#br0">19781 9401 248 0,'-15'10'93'0,"6"-2"-50"0,-3 3-44 16,6-1 20-16,-2 4-13 15,-1 7-3-15,0 3-2 16,3 2 1-16</inkml:trace>
  <inkml:trace contextRef="#ctx0" brushRef="#br0" timeOffset="34396.1667">19873 9221 236 0,'-17'2'90'0,"28"6"-48"0,-2 8-49 0,-3-3 16 16,-3 14 7-16,0 10 7 16,0 3 4-16,0 2 1 15,0-2-15-15,-3 7-3 0,0-7 0 16,0-3-6-16,0-11 0 15,0-2 2-15,0-8 1 16,0-5 1-16,6-25-2 16,0-1-4-1,3-7-5-15,3-1-3 16,3-1 3-16,-3 5 1 0,0 6-1 16,3 5 2-1,-4 8 3-15,1 8 3 0,-3 5 2 16,0 11 3-16,-3 3-5 15,0-1-3-15,-3 0-10 16,0-4-3-16,0-4-45 16,0-5-20-16,3-2-54 15</inkml:trace>
  <inkml:trace contextRef="#ctx0" brushRef="#br0" timeOffset="34740.662">20177 9477 220 0,'0'3'82'0,"3"2"-44"0,0 6-40 0,0-3 14 15,0 5 16-15,0 8 11 16,-3 8-5-16,0 0 0 16,0-5-19-16,0 0-7 0,0-5-1 0,0-4-4 15,3-4-2 1,-3-3 0-16,0-8 1 15,3-3-3-15,0-10 0 16,0-8-1-16,3-6 0 16,0-2 2-16,3 0 0 15,0 3 0-15,5 7 2 0,-2 6-3 16,3 8 0-16,0 7 3 16,-3 9 1-16,-3 2-1 15,0 8-2-15,-3 3-6 16,0-3-1-16,0-2-37 15,0-6-15-15,0-5-69 16</inkml:trace>
  <inkml:trace contextRef="#ctx0" brushRef="#br0" timeOffset="35008.2412">20433 9462 220 0,'-3'0'82'0,"6"5"-44"0,-6 5-36 0,3 1 17 15,0 5-1-15,0 2 3 16,0 17-2-16,3-6-2 16,3-3-9-16,3 1 4 0,3-3 1 15,0-6 5-15,3-5 3 16,2-7-2-16,1-6-2 16,-3-6-3-16,0-7-1 15,-6-8-7-15,-3 0-2 16,-12-6-4-16,-6 1-3 15,0 2-18-15,-6 3-7 0,0 5-18 16,4 5-9-16,2 3-76 16</inkml:trace>
  <inkml:trace contextRef="#ctx0" brushRef="#br0" timeOffset="35882.707">19766 9480 172 0,'3'-5'66'0,"-3"2"-36"0,3-2-18 0,-3 5 21 15,3-3-10-15,0 1-4 16,-3-1-2-16,0 0-1 0,0 1-8 15,-3-1 8-15,0 3 4 16,-3 3-8-16,0 2-4 16,-3 3-8-16,-3 2 0 0,1 4 0 15,2 1 2 1,0 9-1-16,0 0-1 0,3 0 1 16,6 0 1-1,3 2-3-15,3-2 0 0,6-3 1 16,3-2 0-16,-1-3 2 15,7-6 1-15,-3-2-30 16,6-5-14-16,0-3-78 16</inkml:trace>
  <inkml:trace contextRef="#ctx0" brushRef="#br0" timeOffset="36740.1869">20665 9239 216 0,'-3'-2'82'0,"0"4"-44"0,0 1-42 15,3 0 13-15,0 4-1 16,0 7 5-16,0 12 6 16,3 9 5-16,0 4-12 15,0 6 6-15,0 0 3 0,-3 3-9 16,3 2-4-16,-3-13-5 0,0 0 0 16,3-5 0-1,-3-8 1-15,0-6-22 16,0-2-10-16,0-8-44 0,0-3-16 15,0-5-14 1</inkml:trace>
  <inkml:trace contextRef="#ctx0" brushRef="#br0" timeOffset="37054.3938">20856 9491 192 0,'-9'0'74'0,"6"2"-40"0,-3 6-33 0,3 0 14 16,0 3 1-16,-3 10 2 16,3 8 2-16,0 0 0 15,0 0-11-15,3 0 1 0,6-5 1 16,3-5-6-16,3-3-1 16,3-9 9-16,2-4 6 0,1-6-8 15,-3-4-1-15,-3-9-2 16,-3-6 0-16,-6 1 0 15,-6 0 2-15,-6 0-3 16,-3 0-2-16,-3 2-9 16,-3 3-3-16,4 3-20 15,-1 5-8-15,-3 6-24 16,6-1-8-16</inkml:trace>
  <inkml:trace contextRef="#ctx0" brushRef="#br0" timeOffset="37505.9011">21138 9467 244 0,'-3'-3'93'0,"0"6"-50"0,-5 2-44 0,5 0 18 16,-3 3-4-16,-6 6 3 15,0 1-5-15,-6 9 1 16,3 8-7-16,3-3-3 0,9 0 1 15,3-2-4-15,3-6 0 16,3-3 5-16,3-7 2 16,0-3 2-16,0-8 2 15,-3-3-3-15,0-5-2 0,0-2-2 16,0-4 0-16,-3 1 0 16,0-5 3-16,-3 2-3 15,0 3-2-15,0 2-3 16,0 3-1-16,3 13-5 15,6 22 0 1,-1 7 10 0,-2 9 6-16,0-4 10 15,-3 1 6-15,-6-3-2 16,-3-3 1-16,0-5-10 16,-5-5-5-16,-4-3-8 15,-6-7 0-15,-6-6-22 16,0-8-10-16,1-8-17 15,2-6-7-15,3-15-52 16,6-2-53-16,6-1 54 16</inkml:trace>
  <inkml:trace contextRef="#ctx0" brushRef="#br0" timeOffset="37700.7473">21219 9459 212 0,'0'3'79'0,"15"4"-42"0,-6 7-28 0,-6-4 22 16,0 3-2-16,0 3 3 0,-3 8-6 16,3 8-4-16,-1-6-12 15,1-4-6-15,0-4-1 0,0-2-20 16,0-5-6-16,0-4-61 16,3-7-25-1,0-13 7-15</inkml:trace>
  <inkml:trace contextRef="#ctx0" brushRef="#br0" timeOffset="37849.4213">21263 9335 288 0,'-3'-6'107'0,"6"4"-58"0,0 2-66 16,0 0 14-16,3 2-18 15,0-2-1-15,3 0-27 16,3 3-10-16,0 0-31 0,0 7-13 15</inkml:trace>
  <inkml:trace contextRef="#ctx0" brushRef="#br0" timeOffset="38167.412">21385 9464 228 0,'0'16'85'0,"3"-11"-46"0,3 3-30 0,0-2 22 16,0-1-6-16,6-3 3 15,3 1-7-15,-6-3-1 16,6-3-11-16,-3-2-3 0,0 0 0 15,-3-3 1-15,-3 0 3 16,-3 0-5-16,-3-2-3 16,-9 2-1-16,-3 2-1 15,-3 1-9-15,-3 2-2 16,0 3 1-16,-3 6 1 0,3 4 3 16,4 3 4-1,2 3 1-15,3 3 3 0,3 7 5 16,6 9 6-16,3-9-7 15,6 1-1-15,3-4-5 16,5-1-1 0,7-7-30-16,0-4-12 0,0-6-60 15,0-5-56 1,-3-2 54-16</inkml:trace>
  <inkml:trace contextRef="#ctx0" brushRef="#br0" timeOffset="38431.8614">21638 9379 332 0,'-23'-2'126'0,"20"-11"-68"0,-3 21-63 0,3-3 20 15,0 0-14 1,0 3 0-16,-3 3-6 16,3 2 1-16,3 3 2 0,3 2-1 0,3 3-1 15,-3 3 3-15,3 3 0 16,-3 7 5-16,0-5 2 15,-3-2 15-15,-6-1 9 16,0-5-7-16,-3-2-1 16,-3-1-9-16,0-4-3 15,3-6-16-15,-3-6-46 16,3-2-12-16,6-5-96 31</inkml:trace>
  <inkml:trace contextRef="#ctx0" brushRef="#br0" timeOffset="38723.5227">21817 9689 304 0,'0'0'112'0,"3"8"-60"0,0-3-61 16,-6 6 26-16,-3 2 1 16,-3 8-12-16,-6-2-3 15,0 5-2-15,-14-1-83 0,-7 1-36 16,3-5 1-1</inkml:trace>
  <inkml:trace contextRef="#ctx0" brushRef="#br0" timeOffset="52440.0797">22573 9342 156 0,'-3'-5'57'0,"-12"8"-30"0,9-6-14 0,6 3 19 16,0 0-1-16,0 0 4 15,0 0-15-15,-3 0-4 16,-3 3-10-16,0 2 9 0,-2 3 7 15,-1 3-11-15,-3-1-6 0,0 1-3 16,0-1 0-16,3 1-3 16,6 0 0-16,0-1-1 15,6 1-2-15,3-1 0 16,9 1 0-16,3-1 3 16,0 1 0-16,2 0-2 15,-5-1 2-15,-3 1 5 16,-3-3 5-16,-3 2 10 15,-9 1 8-15,-9-3-12 16,0 2-3-16,-3 1-8 16,0-6-1-16,1 3-8 0,2-5-2 15,0-3-29-15,3 0-12 16,6-3-35 0,6-2-12-16,3-3 1 15</inkml:trace>
  <inkml:trace contextRef="#ctx0" brushRef="#br0" timeOffset="52639.0768">22683 9419 208 0,'0'0'77'0,"0"3"-42"0,0-3-32 0,0 0 17 0,0 5 1 15,0 6 4-15,0 2-11 16,0 3-5-16,0 2-6 15,0 1-3-15,0-3 1 16,3 5-19-16,0-3-5 0</inkml:trace>
  <inkml:trace contextRef="#ctx0" brushRef="#br0" timeOffset="52815.1226">22707 9274 280 0,'-9'-6'107'0,"6"9"-58"0,3-3-59 16,0 0 16-16,0 0-8 15,0 0-2-15,0 0-15 16,0 0-71 0,3 11-14-16,3-3 17 0,0-1 12 15</inkml:trace>
  <inkml:trace contextRef="#ctx0" brushRef="#br0" timeOffset="53353.7692">22767 9427 156 0,'0'8'57'0,"3"3"-30"0,0 5-14 0,-3-9 19 16,3 4-7-16,-3 2-2 15,0 0-9-15,0 1-4 0,0-4-5 16,0-2-2-16,0 0 1 16,0 0-2-16,0-3 1 0,0-5 0 15,0-2 3-15,0-6-8 16,0-3 0-16,3-5-7 16,5-2 1-16,1 2 2 15,3 0 1-15,0 3 0 16,-3 2 4-16,3 3 0 15,-3 3 1-15,0 5 6 16,-3 8 6-16,0 5 3 16,-3 3 3-16,-3 3-4 15,0 2 2-15,-3 0-9 0,3 0-2 16,-3-5-5-16,3-5-3 16,0-3 4-16,3-8-1 31,3-8 0-31,-3-6-10 0,9-4-4 15,-3-1 2-15,2 3 3 16,-2 3 5-16,0 5 2 16,0 3 2-16,0 2 2 15,0 3 1-15,-3 6 3 16,0 2 1-16,6 2 1 16,-3 1-4-16,0-1-3 15,-6 1 0-15,6 7 1 16,-3-4-23-16,-3-6-11 15</inkml:trace>
  <inkml:trace contextRef="#ctx0" brushRef="#br0" timeOffset="53520.9559">23121 9440 228 0,'-6'0'85'0,"6"6"-46"0,0 4-50 16,0-2 11-16,0 5 3 15,0 3 5-15,0 3-1 16,0 5-2-16,0-3-2 16,3 3-7-16,0-3 0 0,0-5-95 15</inkml:trace>
  <inkml:trace contextRef="#ctx0" brushRef="#br0" timeOffset="53703.6844">23079 9263 316 0,'-18'-8'118'0,"18"5"-64"0,0 3-67 0,0 0 15 15,0 0-5-15,0 6 1 16,3-1-12-16,3 0-3 16,3 1-64-16,3-1-26 15,0-5 8-15,9-3 8 0</inkml:trace>
  <inkml:trace contextRef="#ctx0" brushRef="#br0" timeOffset="53912.1367">23285 9118 256 0,'-18'2'96'0,"18"6"-52"0,0 32-54 16,-3-24 14-16,0 8 8 15,-3 2 6-15,6 11-4 16,-6 3-1-16,3 2-7 15,0 3-4-15,0-5 1 0,3 7-2 16,0-4-1-16,0-4-8 16,6-10-3-16,3-5-45 15,3-11-18-15,6-5-30 16</inkml:trace>
  <inkml:trace contextRef="#ctx0" brushRef="#br0" timeOffset="54273.361">23499 9454 256 0,'-21'-8'96'0,"6"5"-52"0,3-2-49 0,6 5 15 15,-3 2-2-15,0 4 3 16,0 4-6-16,-5 6-1 16,2 3-2-16,-3 2-2 0,9 3 3 15,-3 5-4-15,3-8 0 16,6-3 1-16,9-2 0 15,-3-8 0-15,0-3 2 16,3-12-1-16,3-4-1 16,-3-2 1-16,-1 0-1 15,-2-1 0-15,0 1 0 16,-6 0 2-16,6 5 1 0,-3 3-4 16,-3 2 1-16,0 3 0 15,0 8 2-15,6 5-1 16,3 3-1-16,-3 3 3 15,9-1 0-15,-9 1-4 16,3-6-1-16,3 0-32 16,-3-5-15-16,3-3-63 15</inkml:trace>
  <inkml:trace contextRef="#ctx0" brushRef="#br0" timeOffset="54569.5479">23588 9469 180 0,'-9'0'68'0,"9"6"-36"0,6 2-40 0,-3-3 10 16,-3 3 12-16,6 2 8 15,-3 4 4-15,0-1 2 16,0 0-15-16,0 6-6 0,0-6 0 16,-3-2 0-16,0-4 1 15,0 1-2-15,0-10 7 16,0-4 2-1,-3-1-5-15,3-4-2 0,0-2-6 16,3-3-2-16,6 0 0 16,3 0 0-16,-3 3 0 15,9 0 0 1,-1 2-3-16,4 3 2 0,3 5-34 16,-3 3-17-16,6 3-64 15</inkml:trace>
  <inkml:trace contextRef="#ctx0" brushRef="#br0" timeOffset="54855.9316">24130 9483 240 0,'-15'23'90'0,"15"-1"-48"0,-9 7-42 0,9-13 18 16,-3 7-6-16,0 1 3 15,0-3-8-15,3-2-4 16,0-3-2-16,3-6-34 0,0-4-15 15,-3-6-60 1</inkml:trace>
  <inkml:trace contextRef="#ctx0" brushRef="#br0" timeOffset="55005.8589">24076 9337 324 0,'-6'-2'121'0,"6"-4"-66"0,3 9-71 16,-3-3 15-16,3 3-6 15,3 4 2-15,3 1-39 16,3 6-18-16,6-4-54 16,9 1-24-16</inkml:trace>
  <inkml:trace contextRef="#ctx0" brushRef="#br0" timeOffset="55424.0276">24347 9435 236 0,'-9'0'90'0,"9"0"-48"0,-9 0-45 0,6 3 19 15,-6 2-6-15,-3 3 2 16,-5 5-6-16,2 6-4 16,-3 2-1-16,0 16-1 0,9 0 0 15,3-5-3-15,6-3 0 16,3-5 2-16,6-6 2 16,0-2 6-16,3-11 4 15,0-5-2-15,6-8 0 16,-3-8-3-16,-7-7-1 15,1-4-3-15,0-5 1 0,-9-2 0 16,0-6 3-16,0-2-8 16,-3-6 0-1,-3 6-2-15,3 5 2 0,-3 0 1 16,6 8 1-16,-3 16-3 16,6 10-2-1,-3 11-2-15,6 8 10 16,-3 10 5-16,3 6 1 15,0 8 0-15,0 2-5 16,6 8-1-16,0-2-1 16,6-8-2-16,-6-9-8 15,6-4-5-15,-6-9-51 16,5-7-22-16,1-8-22 16</inkml:trace>
  <inkml:trace contextRef="#ctx0" brushRef="#br0" timeOffset="55771.8168">24556 9451 288 0,'5'5'110'0,"1"1"-60"0,3 1-58 0,-3-1 16 16,0-4-6-16,3 1 3 16,6 0 2-16,0-3 1 15,0-3-4-15,-3 0-1 0,-3-2 3 16,6 0 1-16,-9-3 1 15,2 0 0-15,-8 0 0 0,-3-3-4 16,-5 6-3-16,-10-3 0 16,3 8-1-16,-6 3-5 15,0 2 1-15,-3 6 2 16,3 2 1 0,7 5 1-16,-1 4 0 0,9-1 0 15,0 11 0-15,6 2-3 16,9-8 2-16,3-2-1 15,3-3-2-15,11-2-24 16,4-9-11-16,0-4-35 16,9-6-16-16,11-13-7 15</inkml:trace>
  <inkml:trace contextRef="#ctx0" brushRef="#br0" timeOffset="56120.3753">24937 9462 272 0,'-12'-16'104'0,"3"13"-56"0,0-2-45 0,9 5 21 15,-12-3-3-15,-9 3 2 16,3 3-12 0,-3 2-4-16,0 6-5 0,1 7-2 15,-1 6 3-15,3 10-4 16,6 1 0-16,9-4 1 0,3-4 0 16,3-3-3-16,9-6 2 15,-3-5 1-15,12-7 2 16,0-4-1-16,2-12 2 15,-2-9-2-15,-6 1-1 16,0-3 1-16,-3-3 1 0,-3 0-1 16,-3 0 2-1,0 8-4-15,-3 6-2 16,-3 2-3-16,6 8 1 0,-3 8 3 16,3 5 1-16,0 19-2 15,2-1 2-15,4 1 1 16,6-3 0-16,-6-2-5 15,6-3 1-15,12-9-132 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0:34:52.346"/>
    </inkml:context>
    <inkml:brush xml:id="br0">
      <inkml:brushProperty name="width" value="0.05292" units="cm"/>
      <inkml:brushProperty name="height" value="0.05292" units="cm"/>
      <inkml:brushProperty name="color" value="#FF0000"/>
    </inkml:brush>
  </inkml:definitions>
  <inkml:trace contextRef="#ctx0" brushRef="#br0">12858 16399 160 0,'-3'-5'60'0,"3"-3"-32"0,0 5-15 0,3 3 17 16,-3-3 2-1,0 1 4-15,3-1-12 16,-3 3-1-16,3 5-14 15,3 1-8-15,-1 7-1 0,1 11 0 0,0 2 0 16,-3 1 4-16,0-1 2 16,0 1-2-16,-3-6-1 15,0 3-1-15,0-6-2 16,0-5 5-16,0-5 1 16,-3-3 9-16,3-7 2 15,-3-6-6-15,3 0-4 16,0-5-4-16,0-3 0 15,6-5-2-15,0 0 2 16,0-3 0-16,6-3 1 16,3-2 0-16,6-11 0 15,3 6-5-15,2 8 1 0,-2 4 0 16,0 9 0 0,0 13-3-16,0 11 2 15,-3 5-23-15,-1-3-12 0,-2 5-43 16,3 1-17-16</inkml:trace>
  <inkml:trace contextRef="#ctx0" brushRef="#br0" timeOffset="479.9446">13349 16439 140 0,'-9'-3'55'0,"9"-8"-30"0,0 9-10 0,0-1 20 15,-3 0 3-15,0-2 2 16,-3 5-5-16,-3 0 1 15,0 0-20-15,-6 8-7 0,-3 3-2 0,6 10-6 16,1 5-3 0,2 6-2-16,6 2 0 15,3-2 0-15,12 0 3 0,5-6 4 16,1-4 3-16,6-12 4 16,0-7 1-16,-3-11 1 15,3-5 0-15,-7-1-4 16,-2-4-3-16,-12-3 2 15,-3-6 0-15,-6-5-1 16,-3 6-1-16,-3 7-8 16,-2-2 0-16,-1 8-15 15,-3 5-3-15,3 6-22 16,3 2-8-16,9 5-28 16,3-5-52-1,6 5 28-15</inkml:trace>
  <inkml:trace contextRef="#ctx0" brushRef="#br0" timeOffset="809.5173">13486 16407 200 0,'18'-8'77'0,"-30"16"-42"0,21-6-30 0,-6 1 17 15,0 8-8-15,-1 10 0 16,4 3-6-16,0 2 0 16,3 1-5-16,0 2 0 0,3-3 3 15,3-2-3-15,3-8-2 16,3-6 4-16,0-7 1 15,2-11-2-15,1 0-1 16,-3-10-3-16,-3 2-1 16,-6-8 1-16,-3-2 2 15,-3 2-1-15,0 3-1 16,-3 5 1-16,0 5-1 16,0 6 0-16,-6 10 0 15,6 8 0-15,0 1 0 0,3 7 0 16,-1-3 0-16,4 1 0 15,0-3 0-15,3-3-18 16,0-5-8-16,3-8-66 16,0-3-47-1,0-10 54-15</inkml:trace>
  <inkml:trace contextRef="#ctx0" brushRef="#br0" timeOffset="1007.3276">13896 16095 296 0,'-3'0'112'0,"18"8"-60"0,-9 7-61 0,-3-1 18 16,0 12-3-16,0 19 6 15,0 3-2-15,3 2 2 16,0 3-7-16,0 0-3 0,0-3-1 16,0-10-12-16,0-3-3 15,0-11-50-15,0-5-23 16</inkml:trace>
  <inkml:trace contextRef="#ctx0" brushRef="#br0" timeOffset="1545.4871">13792 16335 296 0,'-6'-8'112'0,"6"-5"-60"0,6 11-52 16,0 4 21-16,0-2-1 15,3-2 2-15,6-1-14 16,0 3-4-16,9 0-3 16,2 0-4-16,1 5 0 0,0 3-34 15,0-3-12-15,-3 6-9 16,-4-3-2-16,-2 0 15 16,-3 0 7-16,-3-3 36 15,-3 3 17-15,3 0 25 16,-3 0 12-16,0-3-7 0,0 3-3 15,0 0-17 1,3-3-5-16,5 3-1 0,1-2 2 16,0-1-5-1,0-5-1-15,0-5-9 0,0-1-2 16,-3 6 2-16,-3-5 1 16,-1-3-1-16,-2 0-1 15,-6 0-3-15,-3-2 1 16,-6-1-4-16,-3 3 0 15,-5 3-1-15,-7 5-2 16,-3 5 0-16,0 3 0 16,0 3 0-16,1 2 0 0,2 13 0 15,6-2 0 1,6-3 3-16,6 0 0 0,6-2 1 16,6 2 0-16,3-2-7 15,3-6-3-15,5 3-14 16,7-8-7-16,0-6-28 15,-3-4-10-15,0-4-32 16,-7-1-27 0,-2-4 53-16</inkml:trace>
  <inkml:trace contextRef="#ctx0" brushRef="#br0" timeOffset="1785.6223">14319 16444 208 0,'-3'0'79'0,"0"0"-42"0,6 8-39 15,0 0 14-15,0 8 5 16,0-1 4-16,3 4 4 15,0 7 2-15,-3-2-14 16,3-3 1-16,-3 1 2 0,0-7-6 0,-3-1-3 16,0-6 9-1,0-8 4-15,0-6-4 0,0-2 1 16,0-10-8-16,9-1-1 16,6-10-6-16,3 3-2 15,5-1-5-15,7 4 1 16,3 1-3-16,3 7 2 15,2 4-43-15,-2 0-18 16,0 9-73 0</inkml:trace>
  <inkml:trace contextRef="#ctx0" brushRef="#br0" timeOffset="4292.835">23588 15957 132 0,'-3'-3'49'0,"3"3"-26"0,0-5-12 0,0 5 18 15,0 0-4 1,0-3 3-16,0 3 1 0,0 0 2 15,0 0-16-15,0-2 2 0,-6 2 1 16,6 0-2-16,-6 5 3 16,0 3-10-16,-3 0-3 15,3 13-6-15,0 0-1 16,-2 6-4-16,8-3 1 16,0-1 4-16,8-1 2 15,4-7 0-15,3 4 1 16,6-11 2-16,0 0 4 15,0-8 0-15,3-3 0 16,-4-5-3-16,1-2-1 0,-6 2 5 16,-9-6 4-16,-6-4-1 15,-3-3 2 1,-6 2-2-16,0 1 2 0,-3 2-4 16,0 3 1-16,1 2-18 15,-1 3-6-15,-3 3-12 16,6 2-5-16,6 3-15 15,0 3-5-15,3-3-38 16,6 5-14-16,3-2 7 16</inkml:trace>
  <inkml:trace contextRef="#ctx0" brushRef="#br0" timeOffset="4714.5479">23799 15936 200 0,'-8'-5'74'0,"16"10"-40"0,-8-5-33 0,0 0 14 15,3 10-6-15,-3-2 0 16,0 6-1-16,9 7 2 16,-9-3-5-16,9 6-1 0,-3-8 0 15,0 3-2-15,3-4-2 16,3-4 3-16,-3-3 2 15,3-3 0-15,3-5 2 0,0 0-4 16,3 0 0-16,-7-8-3 16,-2-8-1-16,-3 1 1 15,-6 1 2-15,0-4 1 16,0 5 3-16,0 5 1 16,0-3 1-16,0 6-2 15,0 2-1-15,0 3-3 16,0 3-2-16,3 2-2 15,0 8 1-15,3 3 3 16,-3 0 1-16,6 0-4 16,-3 0-1-16,0-3-4 15,3-2-1-15,0-1-36 16,-6-5-14-16,6 1-48 16</inkml:trace>
  <inkml:trace contextRef="#ctx0" brushRef="#br0" timeOffset="4988.432">24106 15703 252 0,'0'-5'93'0,"0"7"-50"0,0 1-33 0,0 0 25 16,0 2-19-16,6 6-6 15,-6 7-4-15,3 9-2 16,-3 7-2-16,6 3-2 0,-3 3 3 0,-3 5-4 16,0-6 0-1,0 1 1-15,0-8 2 16,-3 2-19-16,-3-10-6 0,6-6-30 16,-3-4-11-16,3-6-40 31</inkml:trace>
  <inkml:trace contextRef="#ctx0" brushRef="#br0" timeOffset="5222.5081">23993 15936 236 0,'-12'0'90'0,"9"0"-48"0,0-3-31 15,3 3 23-15,0 0-5 16,0 0 3-16,0 0-7 0,3-2-3 15,3-1-12 1,9-2-2-16,6 2-1 0,6-8-3 0,-1 3-3 16,1 1 0-16,0 1-1 15,-6 6-14-15,-3 0-5 16,2 3-48-16,-5-3-21 16,0 5-36-1</inkml:trace>
  <inkml:trace contextRef="#ctx0" brushRef="#br0" timeOffset="5629.0756">24338 15891 256 0,'0'-3'96'0,"0"3"-52"0,0 0-34 15,0 3 25 1,0 0-10-16,-9-1 0 0,3 3-12 16,-9 1-5-16,1 2-5 15,-1 0-3-15,0 2 1 0,3-2-4 16,3 0 0-16,3 0-1 16,6 3 0-16,6-1 0 15,0 1 3-15,3-3 0 16,0 2 1-16,3 4 0 15,3-1 0-15,-4 0 0 16,-8-2 0-16,6-1 8 16,-9-2 7-16,-3 0-3 0,-3-3-2 15,-2 1-5-15,-4-4-2 16,3-2-6-16,-3 0-2 16,3 0-25-16,0 0-10 15,-3 0-21-15,3-5-10 16,9 0-41-1</inkml:trace>
  <inkml:trace contextRef="#ctx0" brushRef="#br0" timeOffset="5841.7154">24431 15936 240 0,'-3'0'90'0,"3"8"-48"0,0 2-36 0,0-2 20 0,0 3-10 16,0 10 1-16,0 0-10 16,0-2-4-16,0 5-2 15,0-6 1-15,3-2 1 0,-3-3-41 16,5-2-17-16,-2-9-58 16</inkml:trace>
  <inkml:trace contextRef="#ctx0" brushRef="#br0" timeOffset="6020.8451">24431 15880 300 0,'-3'-24'112'0,"3"24"-60"0,0-18-36 0,0 15 29 16,0 1-24-16,0-1-6 16,3-2-15-16,-3 5-5 15,5 0 3-15,-2 0-33 0,6 5-11 16,0 3-32-16,3 5-14 15,0 0-14 1</inkml:trace>
  <inkml:trace contextRef="#ctx0" brushRef="#br0" timeOffset="6512.9826">24681 15949 176 0,'3'-5'68'0,"-3"5"-36"0,-3 0-9 0,3 0 55 15,-9-3-15-15,0 3-20 16,-3 0-12-16,-6 3-19 16,6 2-10-16,-6 3-4 0,-3 3-2 15,0 10 3-15,7-3-2 16,-1 6-1-16,3-3 3 16,9 0 2-16,3-2-5 15,3-6-1-15,6 0-3 16,3-5 0-16,0-5 2 15,2-6 2-15,1-5 4 16,0 3 2-16,0-5-3 16,0-6 1-16,-3-3 2 15,-3-5 1-15,-3-2-4 0,0-9 1 16,-3-7 0-16,-3 2 0 16,-3 3 0-16,-3 6 2 15,3 7 3-15,-6 3 4 16,9 5 2-16,-3 5 1 15,-3 3-6-15,6 6-2 16,0 4-4-16,6 17-1 16,-3 10-1-16,-3 5 0 0,6 6 4 15,0 2 1-15,3-2-1 16,0 0-2 0,0-6 1-16,-1-5-1 15,1-2-29-15,3-9-10 0,0-5-56 16,0-5-24-16,3-5 19 15</inkml:trace>
  <inkml:trace contextRef="#ctx0" brushRef="#br0" timeOffset="6905.4105">24800 15991 244 0,'0'-2'93'0,"6"4"-50"0,-6 4-33 0,6-4 25 16,2 4-12-16,1-4-4 15,3 9-6 1,0-3-3-16,0 0-6 16,6-3-1-16,-6 0 1 0,9-2 4 15,-6-8 5-15,-1-3-1 0,-2 2 1 16,-3-1-7-16,-3-1-2 16,-3 0-4-16,-3 0-1 15,-9-3-1-15,0 3 0 16,-3-2-5-16,-2 2-3 15,-4 5 3-15,-9 3 2 16,6 3 3-16,0 5 1 16,0 5 1-16,4 5 0 0,2 1 4 15,6-3 5 1,0 8-3-16,9-3 2 16,6 0 1-16,0-3 2 0,15 1-3 15,-4-6-3-15,4-5-16 16,0-3-7-16,9-5-42 15,-3-5-18-15,-4 5-57 16</inkml:trace>
  <inkml:trace contextRef="#ctx0" brushRef="#br0" timeOffset="7807.0845">23606 16423 232 0,'-3'-3'88'0,"3"3"-48"0,-3 3-27 0,3-3 27 15,-3 8-20 1,0 10-11-16,-3 3-7 16,6 0-2-16,0-2-3 0,0 5 2 15,9-3 3-15,0-2 1 16,3-6-4-16,0-5-1 15,-3 0-2-15,6-6 0 16,-9-4-4-16,5-6 0 16,-2 2-3-16,0-2 0 15,0 1 6-15,-6 1 4 16,6-2 2-16,-9 6 2 0,0-1 0 16,0 3 1-1,6 0 0-15,0 5 0 16,3 3-7-16,6 3-2 15,0 2 4-15,0-2 2 0,0-1 7 16,-4-5 5-16,10-5 4 16,-6-2 2-1,0-6-2-15,3 0 0 0,-6-3-5 16,3 1 0-16,-9-9-5 16,-6 1-2-16,0-1-2 15,0 3 0-15,-6 0-13 16,0 3-6-16,-3 5-18 15,0 3-6-15,-3 2-6 16,3 1-1-16,6 2-56 16,0 2-27-1,3-2 65-15</inkml:trace>
  <inkml:trace contextRef="#ctx0" brushRef="#br0" timeOffset="8153.5244">23981 16457 192 0,'-3'-5'71'0,"6"5"-38"0,-3 5-10 0,0-5 30 15,-3 11-20 1,-3 5-17-16,-3-3-10 16,6 5-5-16,-3 1-1 0,6 2 2 15,6 0-3-15,-3-2 0 16,9-1 7-16,-3-5 4 0,9-5 1 15,0 0 3 1,-3-8-1-16,5-8 0 16,-5 3-1-16,-3-6 2 0,-3 1 4 15,-3-3 1-15,-6-1-4 16,-6-4-1-16,-3 5-4 16,-3-1 1-16,-3 1-15 15,4 0-7-15,-1 5-12 16,3 3-6-16,0-1-31 15,9 4-11-15,0-3-60 16</inkml:trace>
  <inkml:trace contextRef="#ctx0" brushRef="#br0" timeOffset="8525.9934">24186 16505 192 0,'-3'2'71'0,"6"9"-38"0,-3 0-19 0,0-6 22 16,0 3-7-16,6 0 0 15,0 5-14-15,-3 5-4 16,3-4-7-16,-6-1 2 0,6 0 3 16,-3-2 1-16,-3-9 2 15,0 6 5-15,0-8 1 0,0-2-1 16,6-6 0-1,-3-6-9-15,0-1-3 0,-3-7-3 16,9 4 1-16,-3-1-2 16,0-2-1-1,0 8 3-15,3 0 2 0,3 5-7 16,0 0 0-16,0 3 0 16,2 2 1-16,1 3-6 15,0 0-3-15,-3 8-27 16,0 0-12-16,6-3-58 15,-3-2-57 1,0 5 56-16</inkml:trace>
  <inkml:trace contextRef="#ctx0" brushRef="#br0" timeOffset="8771.0976">24475 16248 292 0,'0'0'110'0,"0"3"-60"0,0 2-58 16,3 19 44-16,0 5-16 15,-3 3-5-15,0 10-2 16,0-2-8-16,6-1-5 0,-3-4-1 16,-3 4-1-16,9-12 0 15,-3-1-25-15,0-7-11 16,3-6-63-1,3-5-62-15,-3-5 48 16</inkml:trace>
  <inkml:trace contextRef="#ctx0" brushRef="#br0" timeOffset="9263.3659">24764 16534 276 0,'-3'-11'104'0,"6"6"-56"0,-3-3-25 15,-3 8 29-15,-3-3-12 16,3-2-1-16,-6 0-16 16,-3 5-6-16,0 5-10 15,-3 0-9-15,-5 3-4 0,5 0 0 16,-3 5 4-16,0 1-1 16,6 4 1-16,3 1-3 15,6-1-1-15,3-2-4 0,3-3-1 16,3 1-1-16,6-1 2 15,0-8-1-15,6-5 0 16,-6-5 6-16,5-3 2 16,-2-5 3-16,0-6 0 15,-3 3 2-15,0-8 3 16,-6-2 2-16,0-6 3 16,-6 0 4-16,0-7 1 15,0-4-4-15,-6 9-1 16,0 8-2-16,3 4 0 15,-3 7-7-15,3 4-2 0,0 11-3 16,-3 13 3-16,6 8-2 16,0 8 1-16,0 6 0 15,9 5 0-15,0 5 2 16,0 0 0-16,3-3 2 16,6 3 3-1,-3-3-7-15,5-7 0 0,1-9-44 16,0-7-17-16,3-6-89 15</inkml:trace>
  <inkml:trace contextRef="#ctx0" brushRef="#br0" timeOffset="13073.4937">14108 12869 172 0,'0'-8'66'0,"0"3"-36"0,0 0-26 0,0 2 13 16,0 1-4-16,0-1 2 16,-3-2 9-16,0-1 7 15,0-2-16-15,-3 0 7 0,0-7 5 16,-6-4-6-16,3-2 0 15,-3 2-6-15,-3 1-1 16,-3-1-8-16,-2 1-2 16,-4-1 0-16,0 1 0 15,0 2-5-15,-3 0 1 0,1 0 0 16,-4 0 0-16,0 3 0 16,-3-6 0-16,1-2 0 15,-4 3 0-15,0-1 0 16,0 1 2-16,1-1-1 15,-7 1 2-15,0-3-4 16,1-1-2-16,-7 1 2 16,0-3 0-16,-2 3 1 15,-7 5 0-15,1 0-3 16,-1 6 2-16,1-1-1 16,2 3 0-16,-2-2 2 15,2 2 2-15,-3 3-1 16,1 2-1-16,-1 3-2 15,1 5 1-15,-1 3-1 16,4 3-2-16,-1 5 3 0,0-1 0 16,4 7 1-16,-4-1 0 15,4 0 0-15,2 5 0 16,0 1-3-16,4-1 2 16,-1 1-1-16,3 2 0 15,1 3 0-15,-1 2 0 16,0 6 2-16,1 5 0 15,-4 0 2-15,3 0 1 16,4 5-6-16,-1-5 0 16,0 3 1-16,1 4 1 15,5 1 1-15,0 6 0 0,0 1 0 16,1 1 0-16,-1-2 0 16,6-4 0-16,0 1 0 15,4-1 0-15,-1 9 2 16,6-3 3-16,0-3-7 15,3 3 0-15,0-1 0 16,3 1 1-16,0 3 3 16,1 10 1-16,2-5-4 15,3 2 1-15,0-5 0 16,3 3 0-16,3 10 0 16,3 6 0-16,3-11 2 15,3-8 3-15,2 6-2 0,1-9-2 16,0-2 0-16,0-3-1 15,6 6 0-15,3-3 2 16,0-3-1-16,0-3-1 16,-1 1 3-16,4-3 0 15,0-3-1-15,6-2-2 16,0-3 1-16,-1-3-1 16,1 8 0-16,3-7 2 15,6-4 1-15,-4-4 3 16,13-3-3-16,-3-6-2 15,-1 1-3-15,1 4 1 16,5 1 1-16,-5-6 2 16,3-2-3-16,-1-3 0 15,1-2 1-15,11 2 2 0,-2-2-1 16,-3-3-1-16,11-6 1 16,-5-2-1-16,2 5 0 15,-2-5 2-15,8 3-1 16,-8-1-1-16,-4-2 1 15,-2 0-1-15,8-5-3 16,-2 0 2-16,-1-1 1 16,-2 1 0-16,5 7 0 15,-8-4 2-15,-3 4-3 16,-1-7 0-16,-2 5 1 16,-1 5 0-16,-2-2 2 15,3-14 1-15,2 0-1 0,4 3 1 16,2-2-4-16,-2-1 0 15,-3 3 1-15,5 0 2 16,-5-8-1-16,-4 3-1 16,1-3 1-16,0 5 1 15,-1 6-3-15,7-6 0 16,-7-2 1-16,1 0 0 16,3 5 2-16,-1-6 1 15,-2 4-1-15,-3-3-2 16,-1 5-2-16,-5-3-1 0,3 3 2 15,2 0 0-15,-5 0-2 16,-3 0 0 0,-1 0 2-16,-2 0 0 15,3 0-2-15,3-3 2 0,-4 1 1 16,4-1 0-16,3-2 0 16,-7-1 0-16,-2-2 0 15,3 0 0-15,0 1 2 16,-4-7 3-16,4 6-2 15,-3-5 0-15,-1-3-1 16,13 0-2-16,-3-7 1 16,2-4-1-16,1 1-3 15,-3 2 2-15,-1 3 3 16,1-3 1-16,-9 0 1 16,-3 3 2-16,-7-6 1 15,-2-2 3-15,-3 3-5 16,0-3-3-16,-3 0-1 15,0-6-1-15,-3 1 0 0,0-8 2 16,-6-3-1-16,-4-3-1 16,1-8 3-16,-3-4 0 15,0 1-4-15,0 4 1 16,0-6 2-16,3 5 3 16,3 1-4-16,0 7-3 15,-3-5 1-15,0-2 2 16,-3 2 0-16,0 5 2 15,0 6 9-15,-3-1 4 16,3-2-5-16,-3 3-4 0,3 13-7 16,0-16 0-1,0-5 0-15,-3 0 0 16,3 2 2-16,-3 3 1 0,-3 3 1 16,0 2 2-16,1-5 3 15,-10 3 2-15,3 2-1 16,0 0-1-16,-3 3-5 15,0-3-3-15,-3-5 0 16,0 1-1-16,0 1 0 16,1 3 2-16,-1 3-1 15,-3 0-1-15,3-2-2 16,-3 2 1-16,0 0 1 16,1 0 0-16,2 5 0 15,0-10 2-15,-3 4-3 0,-3 1-2 16,0 6 2-1,1-1 2-15,-4 0 0 0,0 0-1 16,3 1 1-16,-3-4-1 16,4 1 0-16,-1 2 0 15,0 0 0-15,-3-7 2 16,-3-4-3-16,1 1 0 16,-4-3-1-16,0 8-2 15,-9 0 0-15,-2 3 3 16,2 2 0-16,-2-3 1 15,2 4-3-15,0 2 0 16,-2 2-1-16,-4 1 0 16,0-1 3-16,-5-5 0 0,-7-2-4 15,-5 2 1 1,-7-2-3-16,-11 2 2 0,-9 6 1 16,-4 2 2-16,7 3-4 15,-3 0 2-15,-3 5 2 16,-1 2 1-16,7 4-2 15,3 2 2-15,-4 3-4 16,1 5-1-16,-3 8-24 16,11 2-8-16,10 6-68 15,0 0-29-15,17 5 10 16</inkml:trace>
  <inkml:trace contextRef="#ctx0" brushRef="#br0" timeOffset="17295.4915">15042 16399 236 0,'0'10'90'0,"3"1"-48"0,0 8-45 0,-3-6 16 0,3 5-1 16,0 1 3-16,-3-1-6 15,0-2-1-15,0 5-4 16,0-2-3-16,0-3 2 0,0-3-7 15,0-2 1-15,0-6-70 16,0 3-30-16,0-8 8 16</inkml:trace>
  <inkml:trace contextRef="#ctx0" brushRef="#br0" timeOffset="17443.6714">15063 16306 292 0,'-3'-39'110'0,"6"36"-60"0,0 0-76 0,-3 3 0 16,6 8-33 0,6 8-2-1,0 0-31-15,3 5-14 16</inkml:trace>
  <inkml:trace contextRef="#ctx0" brushRef="#br0" timeOffset="17745.1797">15352 16394 252 0,'-6'-11'93'0,"3"8"-50"0,0 6-33 0,0-3 23 16,0 3-3-16,-12 2 2 0,0-2-17 16,0 2-7-16,1 5-5 15,2-2-3-15,3 0 1 0,3 6-4 16,6-1 2-16,9 3-1 15,6 0-2-15,2-3 0 16,1 5 3-16,-3 1 0 16,-3 2 3-16,-3-2 1 15,-6-1 1-15,-6-2-2 16,-6 2 1-16,-9-4-7 16,-3-6 1-16,1-8-70 15,-4 5-30-15,0-10-17 16</inkml:trace>
  <inkml:trace contextRef="#ctx0" brushRef="#br0" timeOffset="18330.6122">13120 16862 220 0,'-3'-5'85'0,"3"10"-46"0,-3 0-46 15,6 11 40-15,-3 11-14 16,3 4-7-16,0 14-5 15,0 8-4-15,-1 5-3 0,1-5 3 16,0-2-2-16,0-4 2 16,3-7 0-16,-3-8 1 0,0-6-29 15,0-2-12-15</inkml:trace>
  <inkml:trace contextRef="#ctx0" brushRef="#br0" timeOffset="18523.7071">13057 17129 324 0,'-9'-5'123'0,"9"2"-66"0,3-2-71 15,0 0 19-15,3 5-9 16,3-6 2-16,3 4 1 16,6-4 1-16,3 6 0 15,2-2-3-15,4 2 2 0,3 0-28 16,-3 0-10-16,0 0-27 15,-4-3-9-15,1 0-20 16</inkml:trace>
  <inkml:trace contextRef="#ctx0" brushRef="#br0" timeOffset="18871.0282">13358 16992 184 0,'-3'-19'68'0,"3"14"-36"0,0-3-18 0,3 8 20 15,-3 8-17-15,0-3-5 16,3 8-3-16,0 11-1 15,0 5-4-15,-3 16 2 0,0-5 3 16,3 5-3-16,-3-8-1 16,0-3-2-16,3-7 0 15,-3-9 0-15,0-2 1 16,0-5 2-16,3-6 3 0,0-8 0 16,2-5 2-16,4-7-8 15,6-4-4 1,6-5 2-16,-3 8 1 0,0 3 2 15,-3 16 0-15,3 7-2 16,-4-2 1-16,1 5-2 16,0 1 2-16,0-1-2 15,0 0 2-15,-3 0-15 16,0-2-5-16,0-3-24 16,0-3-11-16,0-2-22 15,-4-6-46 1,1-2 26-16</inkml:trace>
  <inkml:trace contextRef="#ctx0" brushRef="#br0" timeOffset="19168.495">13724 17246 208 0,'3'2'77'0,"0"-2"-42"0,15 0-39 0,-9 0 15 15,-1 5 5-15,4 1 7 16,0-4-1-16,3 4 1 16,0-6-12-16,0 0-2 0,-3-6 1 15,-3 4-4-15,0-4-1 16,-3-7 0-16,0 3-1 15,-6-4-2-15,-3 1 1 16,-3 0 2-16,-6 5 4 16,-6 3-2-16,-3 2-2 15,-3 8-2-15,3 9 0 0,1 2-4 16,5 2-2-16,3 1 6 16,6-4 5-1,6 4-2-15,9 2-1 0,6-2-5 16,6-6 0-16,2 0-9 15,4 0-2-15,9-2-65 16,5-16-26-16,-2-1-13 16</inkml:trace>
  <inkml:trace contextRef="#ctx0" brushRef="#br0" timeOffset="19997.5684">14274 16928 172 0,'0'-16'66'0,"0"16"-36"0,0-2-18 0,0 2 21 16,3 0-6-16,0 0 1 15,3 2-11-15,0 1-5 16,0 5-7-16,3 5 3 0,-3 0 2 16,3-2-5-16,-3 2-3 15,0 0-4-15,6 0-1 16,-3 1-3-16,0-6-1 16,-3-3-34-16,0-5-13 15,-6 0-16-15,-3 0-36 16,0-5 27-16,0-3 187 31,3-6-44-15,-3 1-4-1,9 5-28-15,3 3-23 16,0 5-6-16,0 0-2 16,-1 8-1-16,1-3 0 0,3 6-25 15,-3-3-10-15,3 0-51 16</inkml:trace>
  <inkml:trace contextRef="#ctx0" brushRef="#br0" timeOffset="20385.6321">14566 16888 220 0,'-3'-2'82'0,"3"4"-44"0,3 12-47 0,0-4 14 16,0 6 4-16,0 3 3 15,0 7 8-15,-3 6 4 16,0 2-12-16,0 11-5 0,3-5-2 16,0 0-3-16,-3-9-2 15,0-4 3-15,0-9 0 0,0 1-4 16,0-11 1 0,0 2-9-16,0-10-4 15,3-2 2-15,0-6 2 16,3-13 2-16,3-3 5 0,6 8 3 15,-3 3 4-15,0 2 0 16,2 6 0-16,-2 7-1 16,3 9 2-16,-3 2-1 15,0 3 0-15,0 0-1 16,-3 8 2-16,0-6-1 16,0-2 0-16,0 3-14 15,-3-6-7-15,0-5-38 16,-3-3-17-16,3 3-27 15</inkml:trace>
  <inkml:trace contextRef="#ctx0" brushRef="#br0" timeOffset="20732.9323">14876 17190 240 0,'-6'3'90'0,"6"18"-48"0,0-3-49 0,3-10 14 16,0 0-3-16,0 11 5 15,0-6-1-15,3 5 3 16,3 1-6-16,0-3-7 0,2-3-2 16,4 0 6-16,0-7 4 15,0-12-8-15,0 4 0 0,0-12-9 16,-3 4-1 0,-3-3 5-16,-3-3 3 15,-3-8 3-15,-3 3 3 16,0 2 5-16,0 1 4 15,0 15 0-15,3 14-5 16,0-1-6 0,0 3-3-16,2 1 2 15,1-4 2-15,0 1-5 16,0-6-1-16,3 3-36 16,-3-5-15-16,6-1-42 15</inkml:trace>
  <inkml:trace contextRef="#ctx0" brushRef="#br0" timeOffset="21153.1047">15105 16984 224 0,'9'-3'85'0,"-6"6"-46"0,0 5-43 0,3-1 13 15,0 7 6-15,0 12 5 16,0 1-4-16,0 10-1 15,0-3-9-15,-1-2-2 0,1 0 0 16,0-6 0-16,-3-5 2 16,0-8-3-16,0 1-2 15,0-9 0-15,0 0 1 16,0-5 1-16,0-5 1 0,3-3-7 16,0-3 0-16,0-2-1 15,3-5 2 1,6 2-1-16,3 3 1 0,0 5 0 15,-1 10 0-15,1 9 4 16,-3 2 1-16,-3 3 12 16,-3-3 5-16,-3 6-2 15,-6-6 2-15,-3 0-2 16,-3-2 0-16,-9-1-5 16,-3 1 0-16,0-6-17 15,-2-2-7-15,-1-3-21 16,3 0-7-16,0 0-15 15,3-3-7-15,3-2-57 16</inkml:trace>
  <inkml:trace contextRef="#ctx0" brushRef="#br0" timeOffset="21407.1701">15438 16862 264 0,'0'0'101'0,"3"5"-54"0,3 3-48 0,-3 0 18 16,0 8-6-16,-3 0 3 15,0-3-5-15,-3 6-3 16,0-6-3-16,0 0-18 0,0-2-7 15,0-3-44-15,0-3-18 0,3-3-16 16</inkml:trace>
  <inkml:trace contextRef="#ctx0" brushRef="#br0" timeOffset="21543.1733">15507 16854 264 0,'6'0'101'0,"-3"3"-54"0,3 2-55 0,0 5 18 0,-6 6-7 15,0 8 1-15,-3-3-18 16,-3 1-7-16,0 4-92 16,0 0-37-16</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0:35:30.194"/>
    </inkml:context>
    <inkml:brush xml:id="br0">
      <inkml:brushProperty name="width" value="0.05292" units="cm"/>
      <inkml:brushProperty name="height" value="0.05292" units="cm"/>
      <inkml:brushProperty name="color" value="#FF0000"/>
    </inkml:brush>
  </inkml:definitions>
  <inkml:trace contextRef="#ctx0" brushRef="#br0">12959 1180 160 0,'0'-21'60'0,"3"21"-32"0,3-3-11 0,0 3 20 0,-3-2-6 15,-3-6 2-15,0 2-6 16,0 1-2-16,0 0-13 16,0 2 1-16,0-2 3 0,-3-3-4 15,-3 8 1-15,0-5-2 16,-3 5 1-16,-3 5-4 15,0 8-3-15,-3 3-5 16,3 8 0-16,-3 2-2 0,3 1-2 16,7-1 0-16,5-2 3 15,5 2-2-15,7-4 1 16,3-4 4 0,3-10 1-16,9-3 1 0,-3-5 2 15,0-8-1-15,-4-2 2 16,-5-3-4-16,-3-1 0 15,-6-4 1-15,-6-3 0 16,-6-3 6-16,-6 3 4 16,0 0-5-16,0 7-1 15,-2 1-9-15,2 0-1 16,3 8-24-16,3 5-11 16,3 8-24-16,3 2-10 15</inkml:trace>
  <inkml:trace contextRef="#ctx0" brushRef="#br0" timeOffset="389.8885">13194 1103 280 0,'-9'11'104'0,"9"15"-56"0,0 14-58 16,0-27 16-16,3 6-2 15,3 2 2-15,0-3-2 16,3 9-3-16,6-9 0 16,3-2-1-16,2-5 2 0,1-3-3 15,0-8-2-15,-3-5-1 0,0-3 3 16,-3-6-2 0,-3-7 1-16,-3-5 2 0,-1-3 2 15,-2 2 1 1,-3 6 1-16,0 8 2 0,0 0 3 15,-3 7-4-15,3 12-1 16,0 7-4-16,3 5-1 16,0 4-1-16,6 4-2 15,0-8 3-15,3 9 0 16,0-6-10-16,0 3-5 16,0-16-41-16,-1 0-15 15,1-11-29 1</inkml:trace>
  <inkml:trace contextRef="#ctx0" brushRef="#br0" timeOffset="602.4446">13643 921 288 0,'-8'-8'110'0,"8"-5"-60"0,0 7-58 16,2 17 11-1,1 2 0-15,3 3 2 16,0 13 2-16,0 11-3 15,0 13-3-15,0-6 0 0,-3 4-1 16,0-6 2-16,0-11-14 16,0 3-7-16,0-3-50 15,-3-12-20-15</inkml:trace>
  <inkml:trace contextRef="#ctx0" brushRef="#br0" timeOffset="779.674">13498 1069 324 0,'-24'0'123'0,"36"0"-66"0,-6 0-64 0,-6 0 21 15,6 0-5-15,3 0 5 16,8-8-8-16,7 3-1 16,6-1-3-16,3 1-15 0,5 2-4 15,-2-2-35-15,-3 5-14 16,-3 5-61-1</inkml:trace>
  <inkml:trace contextRef="#ctx0" brushRef="#br0" timeOffset="1152.5377">14004 1109 200 0,'3'-8'77'0,"-3"8"-42"0,0 0-8 16,0 0 27-16,-3 0-11 16,-3 0 0-16,-6 8-20 0,-6 0-6 15,-3 10-11 1,3 1-2-16,3-1 0 0,0-5-5 16,6 1-1-16,4-1-2 0,5 0 0 15,5-5 0 1,7 5 3-16,3 0-2 0,0 1 1 15,0-4 6-15,-3 11 2 16,-3-7 6-16,-3-1 3 16,-6 0-2-16,-6-2 2 15,-9-3-6-15,0-3-3 16,-3 3-10-16,0-8-3 16,4 0-20-16,-1 0-8 15,3-8-33-15,3 3-11 16,6-3-45-1</inkml:trace>
  <inkml:trace contextRef="#ctx0" brushRef="#br0" timeOffset="1335.3515">14120 1095 300 0,'0'6'112'0,"3"-4"-60"0,-3 9-61 15,0 15 15 1,0 1 2-16,0-1 0 15,0 1 1-15,3-6-5 16,0-3-5-16,0 6-2 0,0-3-40 16,0-7-17-16</inkml:trace>
  <inkml:trace contextRef="#ctx0" brushRef="#br0" timeOffset="1504.2235">14144 990 348 0,'-6'-14'129'0,"6"9"-70"0,0 0-67 0,0 5 23 16,0 0-14-1,0 0-3-15,3 0-10 0,2 5-3 16,4-5 8-16,9 5-78 0,3 9-34 16,3-7 2-1</inkml:trace>
  <inkml:trace contextRef="#ctx0" brushRef="#br0" timeOffset="1935.5877">14462 1101 296 0,'-21'-6'112'0,"15"12"-60"0,-15-6-63 16,9 0 18 0,1 2-5-16,-7 4 3 15,0 7-2-15,0 5-2 0,0 9 0 16,0-1-4-16,3 6 0 15,3-6-1-15,7 1 3 0,5 5-7 16,5-11-2-16,4-8 1 16,3-8 3-16,3-5 7 15,9-13 5-15,-3 0 3 16,0-6 2-16,-3-20-1 16,-4 2 1-16,-5-3 5 15,-3-2 2-15,-3 5-9 16,0-14-3-16,-3 12 0 15,0 4 3-15,0 9 0 0,0 7 2 16,0 6-6-16,0 5-3 16,0 11-4-16,0 15-1 15,3 6-1-15,3 10 3 16,0 11 0-16,3 0 1 16,0-2 0-16,3-6 0 15,0-3-3-15,0-2 0 16,3-6-36-16,-3-2-16 15,-1-8-45 1,1-11-59-16,0-5 48 16</inkml:trace>
  <inkml:trace contextRef="#ctx0" brushRef="#br0" timeOffset="2252.0711">14599 1214 260 0,'-3'0'99'0,"6"6"-54"0,3-1-57 15,0-5 13-15,6 3 13 16,0 2 10-16,3 0 4 15,2-2 1-15,1 0-16 16,0-3-6-16,0-3 0 0,0 0 0 16,-3-7 1-16,3 2 0 15,-4-13 0-15,-8 2-4 16,-3 6-3-16,-6-6 2 16,-3 6 0-16,-5 5-1 15,-4 3-2-15,-6 5 1 16,-3 8 1-16,0 16-6 15,3 2-1-15,3 1 10 0,7-1 9 16,5 0-3-16,6 1-1 16,9-1-8-16,5-2-1 15,7-3-19-15,6-7-5 16,12-4-68-16,2-10-28 16,-2-16-7-1</inkml:trace>
  <inkml:trace contextRef="#ctx0" brushRef="#br0" timeOffset="2984.6789">15209 1103 260 0,'-3'-2'96'0,"3"23"-52"0,0-8-51 15,3 6 22-15,0 7-2 16,0 1 0-16,0-1 2 16,3-2-8-16,3 2-4 0,6-5-2 15,3 1 1-15,0-12 1 16,-4-2-1-16,1-11 1 16,0-2-7-16,-3 0-1 15,0-3-1-15,-3-5 2 16,-3 7 2-16,-3-7 3 0,0 8 0 15,-3 2-1-15,0 3-6 16,0 8-1-16,0 5 1 16,3 1 1-16,3-1 5 15,6 0 2-15,3-2 2 16,2-3 2-16,4-8 3 16,3-6 5-16,0-2 3 0,-3-2 2 15,0-3 5 1,-7-1 2-16,-2 1-7 15,-6-8-1-15,-6 8-11 16,-3-11-2-16,-6-3-10 16,0 6-2-16,1 8-25 15,-4 0-9-15,0 2-43 0,3 14-19 16,3 10-14 0</inkml:trace>
  <inkml:trace contextRef="#ctx0" brushRef="#br0" timeOffset="3287.1099">15641 1175 252 0,'-6'18'93'0,"6"-31"-50"0,-3 26-52 0,0-5 14 16,0 3-1-16,-3 5 2 16,3 2 2-16,3 6 2 0,3 5-5 15,3-5 1-15,6-3 1 0,6-2 8 16,2-6 4-16,7-8 4 15,-3-2 1-15,0-11-5 16,0-5 1-16,-6-1 4 16,-4 1 2-16,-2 3-5 15,-12-6-2-15,-6-3-5 16,-6-7 1-16,-8 5-17 16,-1-3-8-16,0 11-28 15,0-6-14-15,0 16-36 16,6-2-15-16</inkml:trace>
  <inkml:trace contextRef="#ctx0" brushRef="#br0" timeOffset="3603.3714">15879 1233 236 0,'12'13'90'0,"0"0"-48"0,-3 6-45 0,-6-14 19 15,0 3 14-15,0 5 13 16,-3-7-9-16,0-6-5 16,0 2-16-16,0-2-6 0,0 0-1 15,0-2 1-15,-3-4 3 16,3-2-3-16,0-5-2 16,3 0-5-16,5-11-2 15,7 3 1 1,9-3-5-16,0 8 2 0,0 3 2 15,0 0 1-15,-1 8-4 16,-2 5 1-16,-3 8-22 16,-3 2-11-16,-3-2-51 15,-3-3-21-15,-3-2 2 16</inkml:trace>
  <inkml:trace contextRef="#ctx0" brushRef="#br0" timeOffset="3826.7833">16179 892 316 0,'-3'0'118'0,"1"13"-64"0,16 13-65 0,-8-12 16 16,0 7 11-16,0 10 11 16,0 17 0-1,0 2-1-15,0-2-14 0,3 2-8 0,0-5 0 16,0-10-5-16,0 2 0 15,0-16-32-15,0 0-13 16,3-5-30-16,2-3-12 16,4-23-33-1</inkml:trace>
  <inkml:trace contextRef="#ctx0" brushRef="#br0" timeOffset="4261.8418">16522 1244 316 0,'0'-3'121'0,"0"0"-66"0,0-2-55 0,3 5 21 0,-3-8 1 15,0 8 4-15,-3-5-3 16,-3-1 0-16,-6 4-12 16,-6 4-7-16,-3 4 0 0,-3 2-8 15,-5 2-1-15,5 6-3 16,3 0 2-16,9 18-7 16,9-7-2-1,6-3 1-15,6-3 6 16,6-3 4-16,9-10 7 15,0-2 6-15,5-6 4 16,-5-14 4-16,0 1-9 16,-3-13-2-16,0 2-2 0,-10-24 0 15,-2-2-2-15,-6-8-2 16,-6-3-2 0,-3 5-1-16,-2 9 4 0,-1 7 3 15,3 8 1-15,0 11 2 16,0 8-6-16,3 8-3 15,3 18-8-15,3 13-2 16,6 14 7-16,6 13 4 16,2 2 4-16,7-2 3 15,3 0-1-15,-3-8 0 16,-3-10-12-16,0-4-3 0,-7-4-72 16,1-32-116 15</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0:43:50.089"/>
    </inkml:context>
    <inkml:brush xml:id="br0">
      <inkml:brushProperty name="width" value="0.05292" units="cm"/>
      <inkml:brushProperty name="height" value="0.05292" units="cm"/>
      <inkml:brushProperty name="color" value="#FF0000"/>
    </inkml:brush>
  </inkml:definitions>
  <inkml:trace contextRef="#ctx0" brushRef="#br0">7074 7448 140 0,'0'-5'55'0,"0"5"-30"0,0 0-16 0,0 0 14 15,0 0-7-15,0 0-1 16,0 0-7-16,0 5-3 16,3 3-2-16,-3 5-5 0,0 6-1 15,6 7 4-15,-6 1 1 16,-3 2 2-16,3 2 0 15,-3 1-2-15,0 0-2 16,0-3 3-16,0 0 0 0,3-5 1 16,-3-3 0-16,3 0-5 15,0-5 1-15,0-3 2 16,0-2-3 0,0-3-2-16,3 0 2 15,-3-8 2-15,6 3-2 16,3-3 0-16,0 0-1 15,0-6 0-15,3 1 0 16,0 0 0-16,3-3 0 16,3 0 0-16,-1 0 2 0,1 0 0 15,0 0-3-15,-3 3 2 16,-3-1-10-16,0 1-3 16,-3 2-35-1,-3-2-46 1,0 3 21-16</inkml:trace>
  <inkml:trace contextRef="#ctx0" brushRef="#br0" timeOffset="462.3193">7178 7758 124 0,'-18'2'49'0,"13"1"-26"0,-1 0-14 16,6-3 16-16,-3 0-1 16,3 0 3-16,0 0-13 15,0 0-3-15,0-3-7 16,0-2-5-16,6-6 0 0,5-5 5 15,7-5 2-15,9-3-2 16,6-8-1-16,12-5-1 16,5-2 1-16,7-9-4 15,5 6-2-15,7 2-3 16,2 3-1-16,1 8 4 16,-7 5 1-16,0 6-1 15,-11 2 2-15,-9 2 1 0,-7 7 2 16,-5-1 1-16,-6 2 1 15,-3 4-2-15,-3-1-2 16,-7 0 1-16,-2 1-1 16,0-1-9-16,-3 3-4 15,-3-3-37 1,0 3-51-16,0 0 21 16</inkml:trace>
  <inkml:trace contextRef="#ctx0" brushRef="#br0" timeOffset="827.2876">8434 6977 140 0,'0'-3'55'0,"12"-5"-30"0,-6 24-29 16,-3-8 8-16,3 3 13 0,-3 5 9 16,0 8-7-16,-3 2-1 15,0 6-10 1,0 2-3-16,0 6-1 0,0 0-5 0,0-1 1 15,-6 4 0-15,0-6 0 16,0-6-14 0,0-4-5-16,0-6-41 15,-2-5-40-15,-1-3 30 16</inkml:trace>
  <inkml:trace contextRef="#ctx0" brushRef="#br0" timeOffset="1034.1604">8274 7215 252 0,'-33'-5'96'0,"30"5"-52"0,3-3-47 15,0 3 19-15,3 0-17 16,3-2-1-16,6-1-4 16,6 0 1-16,8 1 3 15,7-1-1-15,3 3 1 0,3-3-20 16,2 3-8-16,1 0-45 15,-6 0-43 1,-4 0 38-16</inkml:trace>
  <inkml:trace contextRef="#ctx0" brushRef="#br0" timeOffset="1306.1717">8687 7194 156 0,'-8'0'57'0,"5"3"-30"0,-6-1-29 0,6 4 11 15,-3 2-6-15,0 5-2 16,0 8 6-1,0 5 5-15,3 4-6 0,3 4-1 0,3-2-1 16,6-6-2-16,3-2 1 16,3-6-4-16,5-4 0 15,1-9 3-15,0-5 1 16,0-5 3-16,-6-14 3 16,-3-2-2-16,-6-5 1 15,-3-4-5-15,-6 1 0 16,-3 0-3-16,-6 5-1 0,-3 3-6 15,0 8 0-15,3 2-26 16,3 3-10-16,3 3-33 31</inkml:trace>
  <inkml:trace contextRef="#ctx0" brushRef="#br0" timeOffset="1770.0704">9027 7236 132 0,'-6'-5'52'0,"3"5"-28"0,-6 0-30 0,6 3 8 16,-3-1 2 0,-3 6 5-16,-9 8-7 15,0 3-1-15,0 7-1 16,4 6-3-16,2-3 2 0,6 0-1 15,3-2-2-15,9-6 0 0,3-5 0 16,3-6 5-16,-1-5 1 16,4-7 6-16,0-11 5 15,0-9-5-15,-3-4 0 16,0-6-2-16,-3-2 1 16,-3-6-4-16,-6-2 0 15,0-3-1-15,-3 8 1 0,0 5 2 16,0 6 2-1,0 4-8-15,0 7-1 16,3 4-5-16,0 8 2 16,3 11-2-16,0 11 2 15,3 5 5-15,0 10 4 0,0 6-1 16,3-3-2-16,0 10 2 16,0-7 0-16,2-6-1 15,1-4-2-15,0-7-41 16,3-7-51-1,9-8 17-15</inkml:trace>
  <inkml:trace contextRef="#ctx0" brushRef="#br0" timeOffset="2172.5053">9372 7231 232 0,'-33'-13'88'0,"33"10"-48"0,-3 1-47 16,3 2 14-16,-3 0-10 0,-3 0 2 15,-3 5 1-15,-2 3 0 16,-1 2 0 0,-3 6-3-16,3 8 0 0,0-3-1 0,3 6 3 15,3-1-2-15,3-2 1 16,3-3 0-16,6-2 0 16,3-6 2-16,0-3 2 15,3-4 1-15,3-6 3 16,3-8-5-16,2-8-3 15,-2-3 3-15,-3-2 1 16,0 0 0-16,-6 0 1 16,-3 0-2-16,0 5-1 15,0 3-2-15,-3 5-1 16,0 5-3-16,0 8 1 0,3 9 3 16,0 1 3-16,3 7 0 15,0 4-1-15,2-2 1 16,1-3-1-16,0-5-7 15,0-3 0-15,0-2-59 16,0-3-52 0,0-8 37-16</inkml:trace>
  <inkml:trace contextRef="#ctx0" brushRef="#br0" timeOffset="2550.7397">9616 7234 212 0,'-12'2'79'0,"18"1"-42"0,9 5-43 0,-6-3 12 16,0 8-11-16,0 1 1 16,3-1 6-16,0 3 6 15,0-3-4-15,-1 3-2 0,1-3 1 16,0 6-4-16,0-9 0 16,-3-4-19-16,3-6-7 15,0-6-19 1,9-7-37-16,-3-3 18 15,0-2 33-15,-4 4 21 16,-2 1 58-16,-3 3 24 16,-3-1-9-16,-3 3-6 15,0 5-30-15,-3 3-11 16,0 8-10-16,-3 8-2 0,-3 8 3 0,-6 8 3 16,-3 2 5-1,1 3-8-15,-1 0-3 0,0 0-2 16,3-5 1-16,0-3-12 15,3-5-3-15,3-3-49 16,0-5-61 0,6-5 27-16</inkml:trace>
  <inkml:trace contextRef="#ctx0" brushRef="#br0" timeOffset="2807.8755">9950 7244 200 0,'0'-10'74'0,"3"4"-40"0,-1-4-35 0,-2 5 15 15,0-1-6-15,0-4 3 16,0-6-6-16,-2 0-3 15,-1 0-1-15,0 3-4 0,3 2 2 16,0 1-26-16,0 4-11 16,-3 6-50-1</inkml:trace>
  <inkml:trace contextRef="#ctx0" brushRef="#br0" timeOffset="3135.0059">10140 7218 132 0,'0'-3'49'0,"3"1"-26"0,0 2-7 16,-3 0 16-16,0 0 0 0,-3 0 1 16,0 2-18-1,-6 3-7-15,0 3-5 16,0 0-5-16,0 3-1 0,6 5 2 15,3 0 0-15,3 2-4 0,3 3 1 16,0 3 4-16,0 0 4 16,-3 0 5-16,-3 0 2 15,-6-6 17-15,-3-2 8 16,0-3-9-16,-3 0-6 16,-2-5-15-16,-1-2-3 15,0-4-27-15,3-2-10 16,3-2-88-1</inkml:trace>
  <inkml:trace contextRef="#ctx0" brushRef="#br0" timeOffset="4051.8183">10625 6948 144 0,'3'-3'55'0,"-3"3"-30"0,0 0-23 15,0 0 12-15</inkml:trace>
  <inkml:trace contextRef="#ctx0" brushRef="#br0" timeOffset="4201.7201">10634 6969 284 0,'0'29'27'0,"0"14"-12"15,0 2-8-15,-3 2-1 0,0 1 6 16,0 5 2-16,0-3-3 15,0-5 1-15,0-8-7 16,3-5-3-16,0-8-4 0,0-6-1 16,0-5-42-16,0-5-18 15,6-13-32 1</inkml:trace>
  <inkml:trace contextRef="#ctx0" brushRef="#br0" timeOffset="4623.1327">10765 7292 192 0,'-18'0'71'0,"18"3"-38"0,15 2-41 0,-9 0 10 0,0 0 1 16,0 1 5-1,3-1 5-15,0 0 2 16,3 1-8-16,3-1-2 0,0-2 1 0,2-3-3 15,1-3 0-15,-3 0-1 16,0-2 1-16,-3-3 0 16,-3 0 1-16,3-2 0 15,-6-1 0-15,-6 0 0 16,-3 3 2-16,-6 0-5 16,0 3-1-16,-6 0 0 15,-3 10 0-15,0 3-3 16,0 3 0-16,-2 2 4 15,2 0 1-15,3 6-5 16,3 4-2-16,3 1 2 0,9 0 1 16,3 0 2-1,3-3 2-15,3 0-1 0,3-5-1 16,3-3-2-16,5-2-1 16,1-6-34-1,12-5-15-15,0-8-37 16</inkml:trace>
  <inkml:trace contextRef="#ctx0" brushRef="#br0">11161 7284 208 0,'-9'-5'79'0,"9"2"-42"0,-3 3-43 0,0 0 14 0,-3 0 2 16,-3 3 5-1,-3 2-9-15</inkml:trace>
  <inkml:trace contextRef="#ctx0" brushRef="#br0" timeOffset="5121.9647">11420 7027 200 0,'-15'6'77'0,"15"-1"-42"0,3 11-43 0,-3-3 10 15,0 13 3-15,0 4 4 16,0 4 7-16,-3 6 2 16,3 5-9-16,-3 10-5 0,0-7-3 15,3-3-1-15,0-8 0 16,-3 0 0-16,3-8 0 16,-3-5-38-16,0-6-14 15</inkml:trace>
  <inkml:trace contextRef="#ctx0" brushRef="#br0" timeOffset="5296.7986">11265 7250 244 0,'-9'-3'90'0,"9"3"-48"0,6-3-53 15,0 3 11-15,3-2-6 16,6-1 4-16,3 0 1 15,3 1 1-15,11 2 0 16,1 0-33-16,0 2-15 0,-3 1-40 16</inkml:trace>
  <inkml:trace contextRef="#ctx0" brushRef="#br0" timeOffset="5674.5693">11572 7250 212 0,'-9'0'82'0,"6"5"-44"0,3 8-49 0,0-5 11 16,0 5 1-16,0 8 4 16,-3 6-2-16,3-1 0 15,0 1-1-15,3-1-2 0,3 1 1 16,3-9-1-16,0-2 0 16,6-5 4-16,-1-6 5 15,4-8-1-15,0-5 1 16,0-15-3-16,-3-4 1 0,-3 1-2 15,-3-1 2-15,0 3 2 16,-3 3 2 0,0 5 3-16,-6 6 2 0,0 2-12 15,0 5-1-15,0 3-8 16,0 8 1-16,0 3 0 16,3 7 2-16,0 6-1 15,2 0 1-15,4-6 2 16,0-2 0-16,0-2-20 15,0-1-7-15,0-5-59 16,3-6-50 0,0-4 44-16</inkml:trace>
  <inkml:trace contextRef="#ctx0" brushRef="#br0" timeOffset="5971.6128">11923 7295 200 0,'-18'2'74'0,"33"6"-40"0,-6 8-40 0,-6-8 14 15,0 5-1-15,0 6 6 16,0-1 8-16,-3 1 5 16,0-3-14-16,0-3-7 0,0-3-1 15,0-2-3-15,0 0 2 16,0-2 0-16,0-6 3 16,0 0-5-16,0-3-1 15,0-2-2-15,3-6 0 16,0-5 4-16,3 0 1 15,0 0 1-15,3 1 0 0,0-1 0 16,-1 0 2-16,4 3-3 16,0-1-2-16,0 4-7 15,6 2-4-15,-3 0-56 16,9 3-24-16,-3-1-7 16</inkml:trace>
  <inkml:trace contextRef="#ctx0" brushRef="#br0" timeOffset="6362.4543">12179 7337 204 0,'-3'3'77'0,"9"-1"-42"0,0 3-43 0,0 6 12 16,3-3 5-16,0 0 5 15,3 0 5-15,0-3 1 16,-1-2-11-16,4-1-3 0,3-7 0 15,0 0 3-15,3 0 5 16,-3-3-6-16,-3 0-2 16,-3-3 3-16,-4 1 2 15,-11-4-4-15,-5 1-2 16,-7 3-7-16,-3 2-1 16,-6 5-8-16,0 3-1 15,0 5 5-15,1 6 1 16,-1 7-3-16,3 9-1 15,6-1 16-15,3 1 7 16,9-1-5-16,3-2-2 16,6-6-2-16,6 1 0 0,9-3 0 15,6-6 2-15,11-4-8 16,1-9-3-16,0-5-61 16,-4-8-26-16,-8-10-14 15</inkml:trace>
  <inkml:trace contextRef="#ctx0" brushRef="#br0" timeOffset="7172.9435">11209 7340 148 0,'0'2'55'0,"14"-4"-30"0,-5 2-12 15,-9 0 17-15,0 0-4 0,3 0 2 16,0 0-5-16,0-3 0 16,0 0-12-16,-3 1 2 0,0-1 1 15,0-2 4-15,-3-1 1 16,3 4-4-16,-9-4-1 16,-5 4-6-16,-1 2 0 15,0 0-5-15,0 2-2 16,-3 4-3-16,3-1-1 15,0 0 2-15,0 1 0 16,3-1-2-16,4 5 2 16,2 1-1-16,0 5-2 0,3 5-4 15,3 0 0 1,3 3 4-16,6 0 2 0,2-3 2 16,1-2 0-16,6 4 0 15,0-7 0-15,3-2 0 16,-3-7 2-16,0-9-12 15,0-1-3-15,-1-2-40 16,1-3-18-16,-3-3-34 16</inkml:trace>
  <inkml:trace contextRef="#ctx0" brushRef="#br0" timeOffset="12444.0095">12000 8636 104 0,'-3'0'41'0,"3"-5"-22"0,0 5-16 15,0 0 12-15,6 5-3 16,0-2 1-16,3-3-3 16,9 0-1-16,3 0-1 15,3 0 0-15,8-3-4 0,13-2-3 0,15 5 2 16,8-3 0-16,21-2 1 15,22 5-2-15,23 0 1 16,17 0 2-16,25 0 2 16,11 0-3-16,22 2-1 15,5-2 5-15,3 0 3 16,-2-2 2-16,-7 2 5 16,-14-6-8-16,-16 4-1 15,-20 2-3-15,-12-3 1 0,-21-2-4 16,-15 0 0-1,-15 2 1-15,-14 0 0 0,-10 1-2 16,-12 2 1-16,-11 0-11 16,-9 0-4-16</inkml:trace>
  <inkml:trace contextRef="#ctx0" brushRef="#br0" timeOffset="13105.7054">17522 8607 84 0,'12'-11'33'0,"9"11"-18"0,8-2-18 16,-14 2 6-16,12 0 10 15,15 0 6-15,17 0 10 16,19-3 5-16,17-2-7 16,18 2-2-16,12-2-10 0,12 5-2 15,3 0-7-15,0 0-4 0,-3 0 1 16,-3 2-2-16,-15-2 2 15,-3 0-2-15,-6 0 2 16,-9 3-2-16,-12-3 2 16,-11 3-2-16,-13-1 2 15,-11 1-4-15,-9 0 0 16,-16-3-45-16,-5 2-22 16,-12-2-9-1</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19:42:34.899"/>
    </inkml:context>
    <inkml:brush xml:id="br0">
      <inkml:brushProperty name="width" value="0.05292" units="cm"/>
      <inkml:brushProperty name="height" value="0.05292" units="cm"/>
      <inkml:brushProperty name="color" value="#FF0000"/>
    </inkml:brush>
  </inkml:definitions>
  <inkml:trace contextRef="#ctx0" brushRef="#br0">5086 6382 148 0,'0'-32'57'0,"3"32"-30"0,0 0-32 16,-3 0 10-16,0 0-8 15,6 0 0-15,0 0 4 16,3 0 1-16,3 3 0 16,5-3 1-16,10 0 2 0,0 0 0 15,12 0 2-15,17 0-4 16,4 0-2-16,8 0 2 0,7 0 2 15,5-3-2-15,9 3-2 16,-8 3 2-16,-4 2 2 16,0 0-35-16,-5 6-15 15</inkml:trace>
  <inkml:trace contextRef="#ctx0" brushRef="#br0" timeOffset="928.1703">4982 7591 44 0,'-6'-3'19'0,"6"3"-10"0,3 0 13 0,-3 0 15 15,3 0-11-15,6 0-4 16,2 0-9-16,10-5-1 15,12 5-7-15,18 3-3 16,26-3 1-16,21-3 2 0,24-2-2 16,24-3 0-16,12 0 1 15,21-3-2-15,-4-5 1 0,1-2 0 16,-13-3 1-16,-11-1-2 16,-12 7 1-16,-9 1-70 15</inkml:trace>
  <inkml:trace contextRef="#ctx0" brushRef="#br0" timeOffset="4639.0223">8747 15113 264 0,'-27'-29'101'0,"27"29"-54"0,0 0-61 0,0 0 14 16,0 0-46-16,0 0-17 16</inkml:trace>
  <inkml:trace contextRef="#ctx0" brushRef="#br0" timeOffset="5449.4438">8890 15155 248 0,'45'-23'93'0,"-1"17"-50"0,37 1-48 0,-28 8 17 0,30-3-11 16,34 8-1-16,22-6 2 16,22 11 1-16,12 6-1 15,5-1-4-15,16 4 1 0,-1-1 1 16,-5 3 2-16,-12-3-3 15,-16-5 0-15,-5 0 1 16,-27-6 2-16,-21-2 10 16,-9-5 4-16,-17-3 1 15,-16-3 0-15,-11-2-1 16,-10-3 0-16,-8-5-4 16,-6-3-2-16,-3-3-6 0,3-13-3 15,-7-7 2-15,-2-27 0 16,-3-19-4-16,-3-24 1 15,-3-36-2-15,-6-43 0 16,-6-13 2-16,-6-13 2 16,-3 5 1-16,0 2 3 15,0 22-1-15,0 32 0 16,0 15-3-16,0 8 1 16,-3 11-4-16,0 13 0 0,1 17-1 15,-1 9 0 1,3 3 0-16,-3 14 0 0,3 13-5 15,3 7 0-15,-9 4-13 16,3 12-2-16,3 6-6 16,-18 5-13-1,-17 6 11-15,-25 2 9 16,-29-3 5-16,-24-5 8 16,-30-8 3-16,-23-7 3 15,-22-1 3-15,-23 3-2 16,-24 8 0-16,-24 5 1 15,-6 8 0-15,-3 8-3 16,15-3 2-16,21 3 1 16,36 0 0-16,32-3 2 15,27 1 1-15,36-1 3 16,30 3 3-16,20 0-6 0,19 8-4 16,17 11-5-16,21 23-1 15,21 24-1-15,17 24 0 16,16 61 5-16,9 50 1 15,8 37-1-15,3 58 2 16,7 25 1-16,8 4 2 16,-11-42-1-16,-7-29-1 15,-5-45 7-15,-10-50 3 16,-8-32 8-16,-7-24 3 16,-2-18-6-16,-6-11-4 15,-3-13-26-15,-6-11-12 16,-1-18-78-1</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19:43:04.312"/>
    </inkml:context>
    <inkml:brush xml:id="br0">
      <inkml:brushProperty name="width" value="0.05292" units="cm"/>
      <inkml:brushProperty name="height" value="0.05292" units="cm"/>
      <inkml:brushProperty name="color" value="#FF0000"/>
    </inkml:brush>
  </inkml:definitions>
  <inkml:trace contextRef="#ctx0" brushRef="#br0">7053 6429 100 0,'-6'-2'38'0,"9"-1"-20"0,-6 0-8 0,3 1 14 16,-3-1-11-1,0-2-2-15,-3-3-5 0,-2 0 1 16,-7-3-4-16,-9-2 3 0,-3 0 0 15,-3-8 2-15,-2 0 0 16,-4-1-4-16,0 1-1 16,-6 3-1-16,1-1 1 15,-4 3-4-15,-5 0-2 16,-4 1 2-16,-6 1 2 16,-5 4-2-16,-7-1 0 15,-2 6 1-15,-9 2 0 16,-13 9-5-16,-2 2 1 15,0 2 2-15,-3 1 1 16,6-1 1-16,-1 6 0 16,4 3 0-16,3-1 0 15,-9 1-3-15,-1 5 2 0,4 5-1 16,0 8 0-16,8 10 0 16,10 4 0-16,6 1 0 15,8 7 0-15,10-1 2 16,8 5 2-16,6 19-3 15,6 6-2-15,13-6 2 16,8-3 2-16,12 6-2 16,9-3 0-16,9-3-1 15,14-10-2-15,10 0 5 16,12-14 1-16,14-4 0 16,21-9 1-16,12-8-2 15,13-5 2-15,11-2-2 16,6-6-1-16,8-8 3 0,-2-2 0 15,3-8-1-15,3-9 1 16,3-2 4-16,3 0 6 16,-6-8-7-16,-3-5-1 15,-6-5-1-15,-3 2 0 16,-6-2-2-16,0 2 1 16,-12-5-2-16,-3-3-1 15,-6 5 1-15,-6 4-1 16,-3 4-3-16,-5 1 0 15,-13 2 4-15,4-3 3 16,-10 1-3-16,-3-3-1 16,-5-1 0-16,-4-7 2 0,1-5 1 15,-9-1 1-15,-10-7 2 16,-8-11 1-16,-9 0-3 16,-9 0-3-16,-15 3-3 15,-9-5 1-15,-9-1 1 16,-12-2 2-16,-9-11-1 15,-14 3 2-15,-10 2-2 16,-23 6-1-16,-24-3-2 16,-18 3-1-16,-12 5-1 15,-39 0 3-15,13 14-5 16,8 15 2-16,0 18-82 16</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0:40.560"/>
    </inkml:context>
    <inkml:brush xml:id="br0">
      <inkml:brushProperty name="width" value="0.05292" units="cm"/>
      <inkml:brushProperty name="height" value="0.05292" units="cm"/>
      <inkml:brushProperty name="color" value="#FF0000"/>
    </inkml:brush>
  </inkml:definitions>
  <inkml:trace contextRef="#ctx0" brushRef="#br0">8408 9731 128 0,'-3'-2'49'0,"6"-6"-26"0,-3 13-27 0,3-2 10 16,-3-3 1-16,0 0 6 16,0 0-1-16,0 0 3 15,0 0-8-15,3 0 0 0,-3 0 3 16,0 0 0-16,3-3 4 16,-3 3-1-16,3-5 7 15,-3 0-5 1,0-1-8-16,0-2-2 15,0 0-1-15,0 0 2 16,0-5-1-16,-3-3 0 16,0 0 5-16,0 1 4 15,0 1-7-15,-3 1-2 16,0 0-1-16,0 0 2 16,0 2-5-16,0-2-3 0,0 2 3 15,0 1 1-15,0-1 0 16,0 0-2-16,-3 4 3 15,0-4 0-15,-3 3 1 16,0 0 0-16,-5 0 0 16,2 3 0-16,0 0-5 15,0-1 1-15,0 1 0 16,0 0 0-16,0-1 0 16,0-2 2-16,0 1-1 15,1-1-1-15,-1 2 1 16,0-7 1-16,0 2-1 0,-3 4-1 15,-3 1 1-15,0 1-1 16,1 0 0-16,-1-1 2 16,3 1-3-16,-3 2 0 15,0 1 1-15,0-1 0 16,-2 1 0-16,2-1 0 16,-3 0-3-16,0 3 2 15,0 0-1-15,0 3 0 16,-2 0 2-16,2 7 0 15,0-2 0-15,3 0 2 16,0 5-1-16,-2-2 2 16,-4-1-4-16,3 1-2 15,0 0-1-15,3-1 3 0,1 1 0 16,-1-1 1-16,0 4 0 16,3-1 0-16,-6 0 0 15,3 0 0-15,-2 3 0 16,-1 0 2-16,0 8-3 15,3 2 0-15,0-2 1 16,0-3 2-16,4 0-6 16,-1 1 1-16,0-1 1 15,0-3 3-15,0 9 0 16,3 2 2-16,-3-3-4 16,-2 1 0-16,-1-1-1 15,3 1 0-15,0-1 2 16,0-2 0-16,3 2 0 0,0 3 0 15,3 1 0-15,1 1 0 16,2-2 0 0,0 1 0-16,-3-4-3 0,6 6 0 15,0 5 2-15,0-3 0 16,0 1 1-16,3 2 2 16,3 0-3-16,0 8 0 15,3-3-1-15,0-5 0 16,3 3 0-16,0-6 0 15,0-2 4-15,3 8 1 16,-3-3-6-16,0 0 0 16,3 0 1-16,-4 0 1 15,4 2 1-15,0 4 2 16,3-1-3-16,0-2 0 0,3 2-1 16,-3-8 0-16,0 3 2 15,-3 1 2-15,0-4-1 16,0 3-1-16,-3-3 1 15,0-2 1-15,0-5-3 16,-1-1 0-16,1-2 1 16,3 5 2-16,0 5-1 15,0-5-1-15,0 1 1 16,0-7-1-16,3-1-3 16,0-1 2-16,0-3 1 15,0 1 2-15,0-3-3 16,0 7 0-16,11 1 1 15,-2-3 0-15,3-2 0 0,0-1 2 16,0-2-3-16,-1 0 0 16,1-3 1-16,3 1 0 15,-3-1 0-15,3 0 0 16,-4 0 0-16,1 1 0 16,3-4 0-16,0 1 0 15,0-1 0-15,-4-2 0 16,7 8 0-16,3-5 2 15,0-1-1-15,-4-2 2 16,1-2 0-16,-3-1 1 16,0-3-2-16,-3 1-2 15,5-3 1-15,1 0 1 0,-3 0-1 16,-3 0-1-16,0 3-2 16,-4-3 1-16,1 0 1 15,3 0 0-15,0-8 2 16,0 0 1-16,2 3-4 15,7-1 1-15,0 1 0 16,-6 0 2-16,-1-3-1 16,-2 0-1-16,-3 0 1 15,0 0-1-15,-3 0 0 16,6 0 2-16,2 0-1 16,-2-2-1-16,-3-1 1 15,3-2-1-15,0 0 0 16,0-1 0-16,2-7 2 15,-2-5 1-15,3 2-1 0,3 3-2 16,-4 0-2-16,-2 2 1 16,0 0 1-16,-6 4 2 15,0-4-3-15,0 3 0 16,0-8 1-16,-1-5 2 16,-2 3-1-16,0-1 2 15,-3 4-2-15,3-1 2 16,-3 3-4-16,0-1 0 15,-3 4 1-15,6-6 0 16,-4 6 0-16,1-9 0 16,-3 3 0-16,0 3 2 15,0 0-3-15,0 0 0 16,0 0 1-16,-3 2 2 0,0 1-1 16,-3-9 2-16,0-5-2 15,0 6-1-15,-3 2-2 16,3-2 1-16,-3 4 1 15,3 1 0-15,0 3 0 16,-3-1 0-16,0 1 0 16,0 2 2-16,0-8-1 15,0 6-1-15,-3-9 3 16,0 3 2-16,0 3 0 16,0 0 0-16,0 2-1 15,-3-2 0-15,3 3-2 16,-3-9-2-16,0-4 1 15,3 1-1-15,-9 4 2 0,9 0 1 16,-6-4-1-16,0 7-2 16,-6-4 1-16,4 6 1 15,-1-5 1-15,0-6 3 16,-3 3-1-16,0 0 0 16,0 2-1-16,0 1 0 15,0-1-2-15,0 3-2 16,1-2-2-16,-4-1-1 15,0 4 4-15,-3-1 1 16,3 3-3-16,0-1-1 16,3-1 1-16,1 4 2 15,-4 1 0-15,0 2-1 16,0 0 1-16,0 3 1 0,0-6-3 16,-3-5-2-16,7 3-1 15,-4 3 3-15,-6 2 0 16,3 0 1-16,3 0 0 15,0 0 0-15,0 3 0 16,4 0 2-16,-4 2-3 16,0 1 0-16,3-1-10 15,0 6-5-15,3-1-28 16,-21 14-105 0</inkml:trace>
  <inkml:trace contextRef="#ctx0" brushRef="#br0" timeOffset="1386.611">4997 9263 192 0,'-3'24'71'0,"6"-8"-38"0,2 18-34 0,-2-15 12 15,3 2-10-15,0 3 0 16,0-1 1-16,3 1 1 16,3 0-1-16,-3-3-4 0,0-2 1 15,3 2 1-15,-3 3 2 16,-3 0-19-16,-6-6-8 16,0 1-56-1</inkml:trace>
  <inkml:trace contextRef="#ctx0" brushRef="#br0" timeOffset="1578.0356">4913 9462 212 0,'-9'-6'79'0,"12"6"-42"0,12-5-43 15,-6 2 12-15,6 1-4 16,3-1 3-16,9-2-2 15,5-1-2-15,4 4 0 16,0-1-10-16,5-5-2 0,1 3-80 16</inkml:trace>
  <inkml:trace contextRef="#ctx0" brushRef="#br0" timeOffset="1883.1119">5291 9454 180 0,'-33'0'68'0,"30"8"-36"0,1 7-42 0,4-7 9 16,-2 3-5-16,6-1 2 15,3 1 8-15,3 0 5 16,3-3-4-16,3 0-1 0,3-6 2 16,3-2 1-16,-1-2 3 15,-5-4 1-15,-3-2 1 16,-3-2 11-16,0-1 7 0,-9-2 0 15,-6 0 2 1,-3 2-16-16,-9 1-7 16,3 2-8-16,-3 0-1 0,4 2-18 15,-1 4-5-15,-3-1-31 16,3 0-10-16</inkml:trace>
  <inkml:trace contextRef="#ctx0" brushRef="#br0" timeOffset="2239.2732">5485 9419 160 0,'3'5'63'0,"0"3"-34"0,0 6-34 16,0-6 12-16,0 0-2 0,5 2 2 16,1 1-3-1,3-3-1-15,0 0-1 0,3-3 1 16,0 0 0-16,0-2 1 0,0-6 0 15,0 0-5-15,0 1-1 16,-4-3 1-16,1 2 0 16,-3 3-2-16,0 0 0 15,0 3-1-15,-3 2 3 16,6 0 6-16,-3-2 5 16,0-1 10-16,3-2 7 15,0-2-1-15,0-4 2 16,-3-1-12-16,-1-1-4 15,-2-3-3-15,0 0-1 0,-3 4-7 16,-3-1 0 0,-6-6-21-16,0 1-7 0,0 5-145 31,-5 3 52-31</inkml:trace>
  <inkml:trace contextRef="#ctx0" brushRef="#br0" timeOffset="2539.595">5842 9401 124 0,'6'21'46'0,"-3"-13"-24"0,0 5-15 16,0-5 15-16,0 3-9 15,-3-4 0-15,0 1 2 16,3-2 2-16,-3-1-9 0,0-5 0 0,0 0 2 16,3-5 0-16,3-3 2 15,0-3-6-15,3-5-4 16,-1-5-6-16,4 5 0 15,0 8 2-15,3-2 1 16,-3 2-2-16,6 8 5 16,3 10 7-1,-3 1 0 1,-4 2-5-16,-2 0-2 16,0 1-1-16,-3-4 1 15,0 3-56 1,0-2-65-16,0 0 19 15</inkml:trace>
  <inkml:trace contextRef="#ctx0" brushRef="#br0" timeOffset="3845.1316">5330 9903 108 0,'0'-5'41'0,"0"2"-22"0,0-2-3 0,0 5 36 16,-9-3-7-16,-6 1-13 15,0-1-8-15,-3 3-14 16,-2 3-2-16,-1 5-1 0,0 0-1 16,6 2-1-16,3 4-10 15,3-1-4-15,3 0 2 16,6 0 2-16,6 0 3 15,9-2 1-15,6 2-2 16,6-10 2-16,2-3-23 16,1-3-10-16,0-5-53 15</inkml:trace>
  <inkml:trace contextRef="#ctx0" brushRef="#br0" timeOffset="4011.0281">5473 9866 204 0,'-6'-2'77'0,"6"4"-42"0,0 1-45 0,0-3 11 16,3 5-1-16,0 3 2 16,0 3 0-16,3-1-2 15,-3 4 1-15,6-1-1 0,0-3 0 16,5 1-44 0,-2-3-60-16,-3-8 12 15</inkml:trace>
  <inkml:trace contextRef="#ctx0" brushRef="#br0" timeOffset="4129.7808">5437 9710 140 0,'-3'-8'55'0,"9"8"-30"0,6-10-89 16,-6 7-18-16</inkml:trace>
  <inkml:trace contextRef="#ctx0" brushRef="#br0" timeOffset="4279.7368">5634 9618 156 0,'0'31'60'0,"2"-15"-32"0,1 3-33 15,0-6 12-15,0 6-6 16,0 4-1-16,0 4 1 16,0-1-1-16,0 1-20 15,0-3-7-15,-3-1-35 16,0-4-15-16</inkml:trace>
  <inkml:trace contextRef="#ctx0" brushRef="#br0" timeOffset="4774.1228">5470 9869 260 0,'-6'-5'99'0,"3"5"-54"0,3 0-57 0,0 0 13 16,6-6-4-16,0 6 3 15,6-5-1-15,6 2 0 16,-1-2 1-16,7 3-3 0,0-6 0 16,3 5-29-16,-3-5-12 15,2 0-10 1,-2 3-22-16,-6-1 30 16,3 4 33-16,-6-1 56 15,-3 3 41 1,-3 5-25-16,0 1-26 15,0-1-14-15,-1 6-13 16,1-1 0-16,0-2 4 0,3 0-6 16,0 0-2-16,0 0-1 15,0-3-1-15,0 1-14 16,3-4-3-16,0-2-24 16,-1-2-11-16,-2-6-2 15,3-6 3 1,0 1 30-16,-3 0 45 15,-3 5 25-15,-3 0 4 0,0 3 4 16,-3 2-28-16,0 8-9 16,-6 6-13-16,-3 5 4 0,-3 5 2 15,-3 3-4-15,0 2-1 16,0 6-4-16,0 5-3 16,3-3-27-16,0-2-10 15,1-3-72 1</inkml:trace>
  <inkml:trace contextRef="#ctx0" brushRef="#br0" timeOffset="5330.6652">4746 10472 132 0,'-8'-18'52'0,"2"18"-28"0,-3 0-6 0,6 0 20 15,-6 2-6-15,-6 1-1 16,-6 10-15-16,0 6-7 16,0-1-6-16,7-2-3 0,2 3 1 0,3-3-6 15,6-1 1-15,9-1 2 16,6 2 1-16,2-3-6 15,10-3-3-15,-3-2-32 16,0-5-12 0,-3-6-24-16</inkml:trace>
  <inkml:trace contextRef="#ctx0" brushRef="#br0" timeOffset="5588.0676">4776 10557 124 0,'-9'3'49'0,"9"-1"-26"0,-6 6-27 15,6-3 8-15,0 3 0 16,3 3 5-16,0 0 4 16,3-1 4-16,6 1 0 0,6-3-1 15,0-3-8-15,3-5 4 0,3-3 1 16,-1-2 0-16,-5-3 2 16,-3 0-2-16,-3-2 2 15,-3-6 7-15,-9-6 6 16,-3 1-13-16,-6 3-3 15,-3 2-10-15,-3 3-4 16,-6 2-10-16,4 3-5 16,-1 6-18-16,3 2-7 15,3 7-47 1</inkml:trace>
  <inkml:trace contextRef="#ctx0" brushRef="#br0" timeOffset="6096.5529">4982 10472 160 0,'3'3'63'0,"3"0"-34"0,3 15-30 16,-4-5 12-16,-2-2-1 16,0 2 4-16,0-2-4 15,0-1 0-15,-3-2-6 16,0 0-1-16,0-3 1 0,0-5-2 15,0 0-2-15,0 0-2 16,3-5-1-16,0-13-3 16,0-1-1-16,9 1 1 15,-3 2 4-15,0 2 3 0,-3 4 2 16,0 2 1-16,6 5 2 16,0 3 1-16,-3 14 3 15,0-1-3-15,-3 0 1 16,0 0-3-16,-3-2 2 15,-1-3-6-15,1-3-1 16,0-2-2-16,0-1 0 16,0-7-5-16,3-8 0 15,0-3-4-15,3 0 0 16,0 3 3-16,0-3 5 16,0 8 4-16,0 3 2 0,0 5 7 15,0 2 4-15,-3 9-5 16,0 2-1-16,0 0-4 15,-3 1-3-15,0-1 0 16,0 0-1-16,3-5-38 16,-6 0-16-16,0-8-33 15</inkml:trace>
  <inkml:trace contextRef="#ctx0" brushRef="#br0" timeOffset="6488.2314">5360 10438 148 0,'-3'8'55'0,"3"0"-30"0,3 0-29 15,-3-8 10-15,0 13 1 0,0-5 6 16,0-3-5-16,0 0 0 16,0-2-4-16,0-8-14 0,0-1-5 15,3-4-4-15,3-6-1 16,0 3 2-16,2 0 3 15,4 2 11-15,-3 3 7 16,0 3 14-16,0 2 7 16,-3 3 5-16,3 3 2 15,-3-1-8-15,-3 4-1 16,0-1-11-16,0-2-4 16,-3-3-4-16,6 2 0 0,0-2-2 15,0 0-1-15,0 0 1 16,0 3-1-1,6 2-3-15,-3 0 2 0,-1 1 1 16,4 2 0-16,0-3-11 16,-3 0-3-16,0-2-59 15,0-6-42 1,0-2 42-16</inkml:trace>
  <inkml:trace contextRef="#ctx0" brushRef="#br0" timeOffset="6800.4888">5613 10366 160 0,'-3'6'60'0,"3"-1"-32"0,3 6-33 0,-3-6 10 15,3 0 3 1,-3 0 5-16,3-2-9 0,3 0-4 16,0-3 0-16,-1 0-1 0,4 0 3 15,-3-3-3-15,0 0-2 16,0 1 6-16,-3-1 3 15,0 0 5-15,0 1 4 16,-3 2-6-16,0 0-3 16,0 0 1-16,3 2 0 15,0 4 1-15,3 2 0 16,0 0-4-16,6 0-3 16,-3 0-3-16,6-3 1 15,-3 0-10-15,0-2-3 16,0-3-55-1,-4-3-48-15,4-2 36 16</inkml:trace>
  <inkml:trace contextRef="#ctx0" brushRef="#br0" timeOffset="7104.1903">5809 10358 184 0,'-3'0'68'0,"6"3"-36"0,0 2-33 15,0 1 15-15,0-1 3 16,0 3 4-16,0 0-6 15,0 0-4-15,0 0-6 16,0-3-6-16,0 0-2 0,-3-5 4 16,3 0 1-16,3-2-3 15,0-4-1-15,0-4-6 0,3-1 0 16,0 1 4-16,0-1 2 16,-1 3 6-16,1 3 5 15,0 2 1-15,0 3 2 16,0 3-4-16,-3 2 0 15,0 0-5-15,3 3-2 16,0 0-3-16,-3 0 1 16,0-3-39-16,9-5-86 31</inkml:trace>
  <inkml:trace contextRef="#ctx0" brushRef="#br0" timeOffset="7239.6621">6089 10345 200 0,'-3'6'77'0,"3"-1"-42"0,3 3-43 0,0-3 10 16,0 0-1-16,0 3 1 0,-3-2-40 15,3-1-17-15,-3-5-18 16,0 0-8-16</inkml:trace>
  <inkml:trace contextRef="#ctx0" brushRef="#br0" timeOffset="7388.9252">6044 10136 132 0,'-3'-2'49'0,"6"4"-26"0,6-12-40 0,-3 7 3 16,3-2 6-16,0-3 6 15,3-3 2-15,0-5 0 16</inkml:trace>
  <inkml:trace contextRef="#ctx0" brushRef="#br0" timeOffset="7538.0689">6131 10059 166 0,'14'-7'27'16,"4"1"17"0,-3 19-14-1,-3 3-11-15,-3 3-5 16,0 5-9-16,-3-1-1 0,3 15 2 16,-3-4-3-16,0-2-2 15,0-3-9-15,0-3-3 16,0-5-73-16</inkml:trace>
  <inkml:trace contextRef="#ctx0" brushRef="#br0" timeOffset="7896.7566">6128 10271 176 0,'3'-3'68'0,"6"3"-36"0,2-15-31 16,1 9 14-16,3 1-10 16,0 0-3-16,3-1-1 15,3 1-1-15,0 0 0 16,-1 0-14-16,1-1-5 0,-3 1-1 0,-3 0-1 16,-3 2 9-1,0 0 7-15,-3 3 6 0,0 0 4 16,-3 3 15-16,3 2 10 15,-3 9-5-15,5 7 0 16,1-3-10-16,3-2-2 16,0 0-9-16,-3-3-3 15,0-2 1-15,0-3 3 16,0 0-18-16,0-6-8 16,0-4-25-16,2-9-10 15,1-7-20 1</inkml:trace>
  <inkml:trace contextRef="#ctx0" brushRef="#br0" timeOffset="8033.04">6631 10200 224 0,'-27'29'85'0,"18"8"-46"0,-9 3-32 15,9-22 20-15,-3 9-7 16,-9 4 0-16,-2 4-13 16,-1-4-5-16,3 1-1 15,3-5-50-15,0-4-21 0,0-7-36 16</inkml:trace>
  <inkml:trace contextRef="#ctx0" brushRef="#br0" timeOffset="9914.5412">2455 12491 216 0,'-3'0'82'0,"6"13"-44"0,0 3-47 0,-1-3 14 16,-2 11-5-16,0 13 2 16,-2 11-1-16,-1 2-1 0,0-2 1 15,0 2 1-15,3-10 1 0,0-6-4 16,0-5 1-16,0-5-9 16,3-3-4-16,0-5-64 15,-3-3-42 1,0-2 48-16</inkml:trace>
  <inkml:trace contextRef="#ctx0" brushRef="#br0" timeOffset="10122.9377">2315 12708 252 0,'-9'-24'93'0,"12"24"-50"0,3 0-48 16,0 0 17-16,3 0-5 0,5 3 3 15,-2-3-3-15,9 2-2 16,6-2-2-16,9 0-3 0,-1 0 3 16,7-2-20-16,-3-1-8 15,2 0-47 1,-8 3-62-16,6 0 30 16</inkml:trace>
  <inkml:trace contextRef="#ctx0" brushRef="#br0" timeOffset="10482.6178">2678 12756 192 0,'-18'-14'74'0,"15"33"-40"0,0-1-33 0,3-12 14 15,3 2-2-15,0 0 5 16,6-1-6-16,0 1-2 16,6 0-5-16,0-2 1 0,2-1 0 0,1-2-2 15,9-3-1-15,-9-6-1 16,0 1 1-16,-3 0-2 15,-3-6 2-15,-6-2-2 16,-4 2 2-16,-7 1-2 16,-10 2 2-16,-3 0-7 15,-6 16 1-15,-6 0 1 16,0 2 1-16,4 6-4 16,2 0 1-16,3 0 4 15,3 2 2-15,6 1 0 16,6 0 1-16,6-4-2 15,6 1-1-15,9-3 1 16,9-2 1-16,3-3-19 0,8-3-8 16,1-2-69-1,0-6-42-15,-3-5 60 16</inkml:trace>
  <inkml:trace contextRef="#ctx0" brushRef="#br0" timeOffset="10799.5858">2946 12808 196 0,'-9'-5'74'0,"12"10"-40"0,-3-2-46 0,0-3 10 16,3 5 2-16,0 6 5 15,0 0 6-15,0 2 6 16,3 0-9-16,-3 3 0 0,-3-3-1 16,3 0-3-16,0 1-1 0,-3-4-1 15,0-2 1-15,0-3 2 16,0 1 2-16,0-6-3 15,0-3-1 1,0-5 8-16,0-2 2 0,0-4-4 16,0 1-1-16,0 0-2 15,5-3-1-15,-5 3-3 16,6 0 1-16,0 2-4 16,0 3-2-16,3 3-16 15,0-1-5-15,0 4-37 16,0 2-13-16,0 0-14 15</inkml:trace>
  <inkml:trace contextRef="#ctx0" brushRef="#br0" timeOffset="11065.3296">3089 12832 132 0,'3'8'52'0,"2"0"-28"0,1 3-13 0,-3-3 15 15,0 0-6-15,0 8 1 16,0-1-3-16,-3-1 0 15,0-4-9-15,0 1-1 0,0-3-1 16,0-3-1-16,0-2-1 16,0-3 5-16,0 0 6 15,0-14-4-15,3 1-2 16,3 0 1 0,-6 0-4-16,6 2-2 0,0 1-7 15,3 2-1-15,0 0-1 16,3 2-1-1,0 4-25-15,0 2-12 0,9 0-63 16</inkml:trace>
  <inkml:trace contextRef="#ctx0" brushRef="#br0" timeOffset="11230.8818">3374 12843 208 0,'-3'-3'79'0,"3"3"-42"0,0 6-45 16,0-1 12-16,0 0-4 15,0 3 2-15,0 0-3 16,0 3-2-16,0 2 2 16,3-3 2-16,-3 4 2 0,0-4-41 0,0 1-19 15,3-1-20 1</inkml:trace>
  <inkml:trace contextRef="#ctx0" brushRef="#br0" timeOffset="11755.7417">3464 12562 188 0,'0'-5'71'0,"9"5"-38"0,-4 0-41 16,-5 0 10-16,0 0-1 15,3 3 3-15,0 5-3 16,0 5-1-16,0 5 0 16,0 12 0-16,0 4 2 0,0 0-1 15,0-2 2-15,0-3-2 16,0 0-1-16,-3-8 1 15,3-5 1-15,0-2 1 16,-3-4 1-16,3-5 0 16,-3-5 2-16,6 0-8 0,0-5 0 15,3 0-2 1,3-3 2-16,0 0-1 0,3 3 1 16,3 2 0-16,-1 6 0 15,1 5 4-15,3 2 3 16,-9 1 9-16,0 2 3 15,-3 3-4-15,-6 0-3 16,-3-3 6-16,-6 0 3 16,-6-2-5-16,-6-1-1 15,-3-2-16-15,0-2-8 16,1-1-38-16,2-8-16 16,6-7-33-16</inkml:trace>
  <inkml:trace contextRef="#ctx0" brushRef="#br0" timeOffset="11966.0579">3782 12536 232 0,'0'-3'88'0,"3"9"-48"0,3 4-51 16,-3 1 11-16,-3 5 5 15,-3 5 7-15,0 8-4 16,0 5 0-16,0 3-4 15,0 0-1-15,0 0 3 0,3-5-3 16,0-3 0-16,3-2-43 0,0-3-18 16,3-9-42-1</inkml:trace>
  <inkml:trace contextRef="#ctx0" brushRef="#br0" timeOffset="12295.7593">3919 12872 256 0,'-3'3'96'0,"15"-3"-52"0,0 5-54 0,-6-2 14 16,3-1-1-16,3-2 3 15,3-2 3-15,2-1 5 16,1-2-8-16,0-3-3 0,0 0 0 16,-3-3-2-16,-6 1 2 0,-3-1-7 15,-6-5 1-15,-3 3-8 16,-9 2-1-16,-3 9 5 15,-3 4 3-15,0 6-2 16,-3 5 2-16,1 6 4 16,8-3 2-16,3 2 4 15,3 1 3-15,6-1-2 16,3-2-2-16,9-2 0 16,6-4-1-16,8-2-5 15,1-3-1-15,9-5-59 16,0 0-26-16,2-8-11 15</inkml:trace>
  <inkml:trace contextRef="#ctx0" brushRef="#br0" timeOffset="12523.9942">4473 12803 200 0,'0'3'74'0,"3"-1"-40"0,0 4-29 0,0-1 17 16,-3 3-6-16,0 0 3 15,3 3-10-15,0-1-5 16,0 1-3-16,-1 2 1 0,1 0 3 16,0-2-26-16,0-3-13 0,0 0-67 15</inkml:trace>
  <inkml:trace contextRef="#ctx0" brushRef="#br0" timeOffset="12718.0987">4532 12570 280 0,'-3'-10'104'0,"6"10"-56"0,0-3-60 15,-3 3 15-15,3 0-14 16,3 3-3-16,3-1-34 16,0 4-14-16,6-1-34 15,3 3-13-15</inkml:trace>
  <inkml:trace contextRef="#ctx0" brushRef="#br0" timeOffset="12928.1338">4779 12565 208 0,'3'-11'79'0,"0"4"-42"0,-6-1-28 0,3 5 22 15,-3 0-6-15,-3-2 0 16,-3 0-9-16,-3-1-5 16,4 6-6-16,-1 0-8 0,0 6-1 15,0 7 0-15,3 11 2 16,0 8-4-16,3 10 2 16,0 0 2-16,3 1 1 15,0-6 3-15,0 2 1 0,0-4-23 16,0-4-9-16,0-4-83 15</inkml:trace>
  <inkml:trace contextRef="#ctx0" brushRef="#br0" timeOffset="13092.5386">4535 12824 300 0,'-9'-5'112'0,"12"5"-60"0,6 0-63 16,0 0 16-16,3-3-6 15,9 1 0-15,6-1 3 16,5 0 1-16,10 1-1 16,0 2-21-16,5-3-8 0,4 3-94 15</inkml:trace>
  <inkml:trace contextRef="#ctx0" brushRef="#br0" timeOffset="13332.3127">5241 12592 248 0,'-6'-11'93'0,"6"11"-50"0,3 3-57 0,0 2 11 16,-3 3-1-16,0 5 3 16,0 6 6-16,-3 4 4 15,0 9-4-15,0 0-1 0,-3 0 2 16,0 2-3-16,0-8 0 15,0 1-1-15,3-3-2 0,-3-6-57 16,3-2-24-16</inkml:trace>
  <inkml:trace contextRef="#ctx0" brushRef="#br0" timeOffset="13527.3965">5032 12798 240 0,'-3'-5'90'0,"6"5"-48"0,6 0-51 16,-3 0 14-16,6 0 4 16,6 0 3-16,3-3-5 15,3 3-2-15,5 0-3 16,4 0-2-16,0 0 3 0,0-3-22 16,-1-5-7-16,-5 0-31 0,-3-2-14 15,0-6-11 1</inkml:trace>
  <inkml:trace contextRef="#ctx0" brushRef="#br0" timeOffset="13887.87">5386 12570 176 0,'-3'-2'66'0,"3"4"-36"0,3 4-35 0,0 2 10 16,0 2 6-16,3 9 7 15,-3 7 2-15,-3 9 0 16,0-1-10-16,0-2 0 0,-3-1 3 15,0-4-7-15,0-1-1 0,-3-2-1 16,3-5 0-16,1-6-2 16,-1-2 1-16,3-11 9 15,0-3-13 1,5-2-3-16,4-3-4 16,3-3 2-16,0 0 2 15,0 4-1-15,6 1 6 16,-6 4 1-16,3 2 4 15,0 5 1-15,-3 0 1 16,2 3 0-16,1 3-2 16,-3-1-1-16,0 1-3 15,-3-1 1-15,0-2-7 16,0 0 1-16,0-2-41 16,-3-1-16-16</inkml:trace>
  <inkml:trace contextRef="#ctx0" brushRef="#br0" timeOffset="14056.4434">5699 12803 228 0,'-6'0'85'0,"12"11"-46"0,-6-3-50 0,3 0 13 16,-3 2 2-16,3 1 7 16,-3-1-3-16,0 1-2 15,0-3-3-15,3 0 0 0,-3 2 0 16,0-4-19-16,0-4-9 15,0 6-75-15</inkml:trace>
  <inkml:trace contextRef="#ctx0" brushRef="#br0" timeOffset="14219.599">5666 12658 252 0,'-3'-3'93'0,"6"0"-50"0,0 3-50 15,0 0 14-15,-3 0-16 16,6 0-2-16,0 3-40 16,0 0-19-16,6-1-17 15,6 12-5-15</inkml:trace>
  <inkml:trace contextRef="#ctx0" brushRef="#br0" timeOffset="14506.8008">5907 12681 224 0,'0'0'85'0,"0"3"-46"0,0 0-32 0,0-3 20 15,-3 2-12-15,-3 4-3 16,-3 4-7-16,1 6-2 16,-1-3-1-16,3 1-6 0,3 4-2 15,3-2 3-15,3 0 1 16,3 0 2-16,3 0 0 15,-3 0 2-15,-1 2 1 16,-5-2 7-16,-5 0 6 0,-7-3 3 16,-3 0 1-1,-3 0-14-15,-9 1-5 16,0-1-45-16,1 3-21 0,-1 0-55 16</inkml:trace>
  <inkml:trace contextRef="#ctx0" brushRef="#br0" timeOffset="15373.3802">3184 13369 220 0,'-15'-15'85'0,"9"12"-46"0,-6 0-41 15,6 3 17-15,-6 0-9 16,-3 3 2-16,0 5-7 0,-5 2-3 16,-4 4 1-16,6 2-2 0,3 2 1 15,6 3 0-15,9-2-2 16,6-1 3-16,3-2 2 16,6-5 2-16,3-6 3 15,6-5-5-15,-4-3-3 16,-2-2-4-16,0-3-1 15,-3-2 4-15,-6-1 3 16,0 0 7-16,-3 3 4 16,-3 0-4-16,-3 1-2 15,0 1-5-15,0 1 0 16,0 2-5-16,0 3 1 16,6 8 0-16,0 8 2 0,0 8-4 15,-3 2 2-15,0 14 2 16,-3-6 3-16,0-2 6 15,-6-5 6-15,-3-3-1 16,-3-6 1-16,-3 1-3 16,-3-9-1-16,0-2-16 15,0-5-6-15,-2-3-53 16,2-3-21-16,3-5-5 16</inkml:trace>
  <inkml:trace contextRef="#ctx0" brushRef="#br0" timeOffset="15704.8618">3377 13422 232 0,'-9'0'88'0,"9"3"-48"0,-3 5-51 0,3-3 11 15,0 3 3-15,3 3 7 16,3 2 5-16,3 0 0 15,6 0-7-15,3-2-1 0,0-3 0 16,0-5 3-16,3-6 4 16,-1-5 1-16,1-3 0 15,-6-2-5-15,-6 3-2 16,-6-1 0-16,-9-2 0 16,-6 0-2-16,-9-1 1 0,-3 4-6 15,-5 2-1-15,2 3-2 16,3 2-2-16,3 0-17 15,6 3-7-15,6 0-34 16,9 0-12-16,12 3-35 16</inkml:trace>
  <inkml:trace contextRef="#ctx0" brushRef="#br0" timeOffset="16064.9649">3675 13388 212 0,'-6'0'79'0,"6"8"-42"0,3 0-43 0,0-6 14 16,3 1 4-1,3 0 4-15,6-3 8 0,0 2 5 16,2 1-16-16,1 0-7 0,3-3-2 16,3-3-1-16,0 3 1 15,-3-5-2-15,-4-1 1 16,-5-1-2-16,-3-1-1 15,-9 0-6-15,-3 0-4 16,-9 0 1-16,-8 5 3 16,-1 0 1-16,-6 3 0 15,0 6 1-15,3 4 3 16,4 1 0-16,2 0 1 16,6-1-3-16,6 3 2 0,3 1 1 15,6 1 0-15,9 1 0 16,9-2 2-16,2-4-39 15,7-2-16-15,12-5-47 16</inkml:trace>
  <inkml:trace contextRef="#ctx0" brushRef="#br0" timeOffset="16307.7778">4065 13361 300 0,'-21'-18'112'0,"18"18"-60"0,-6 0-63 15,6 0 16-15,0 3-9 0,3-3 0 16,6 10 3 0,0 3 0-16,3 1-2 15,0-1 2-15,-3 0 1 0,-3 0 2 16,-3 1 3-16,-3-1 2 16,-3-3-1-16,-3 1 1 15,-3-3-2-15,0-3 2 16,0-2-33-16,3-3-14 15,3 2-86 1</inkml:trace>
  <inkml:trace contextRef="#ctx0" brushRef="#br0" timeOffset="16814.2172">4583 13348 228 0,'-12'-8'88'0,"3"8"-48"0,-6-2-47 15,6 2 16-15,-6 2-10 16,-3 9-2-16,-2 2-1 15,-4 0 3-15,0 1 0 0,3 4-2 16,6 1 0-16,9-1 2 16,6 1 0-16,6-3 3 0,3-6 1 15,6-5 1-15,3-5 2 16,0-5-3-16,0-3-2 16,-1-2 2-16,-2-6 0 15,-6-5 1-15,-3-3 0 16,-3-5-5-16,-3-3 1 15,-3-10 4-15,-3 2 5 16,0 5 4-16,0 6 4 16,0 8-7-16,3 8-1 15,0 5-7-15,3 5-4 16,3 17-4-16,3 7 1 16,0 8 3-16,3 3 1 15,0-1 1-15,0-2 0 0,0 1 2 16,3-4 1-16,0-2-34 15,0-3-14-15,9-2-64 16</inkml:trace>
  <inkml:trace contextRef="#ctx0" brushRef="#br0" timeOffset="17114.8442">4723 13396 228 0,'-12'0'85'0,"9"5"-46"0,0 0-46 15,3-2 14-15,-3 2-3 0,0 3 5 16,3 3-1-16,0 2 3 16,6 0-6-16,3 1-1 0,3-4 0 15,0-2 11-15,5-3 5 16,4-5 1-16,-3-5-1 16,0-3-4-16,-3 0 0 15,-6 0 2-15,-3-2 3 16,-9-4 0-16,-9 1-1 15,-3-3-8-15,-3 1-3 16,-3 1-14-16,-3 4-4 16,7 2-23-16,-4 0-9 15,6 3-33-15,9 5-16 16,6-3-32 0</inkml:trace>
  <inkml:trace contextRef="#ctx0" brushRef="#br0" timeOffset="17459.8609">4866 13343 200 0,'-3'11'74'0,"3"7"-40"0,3 6-31 16,-3-14 17-16,3 1-1 15,0 0 1-15,-1 2-9 16,1-3-2-16,3 1-5 16,3-3-1-16,0-3 1 0,0-2-5 15,3-3 1-15,0-3-9 16,0 1-4-16,-3-1 2 15,0 3 2-15,0 0 0 16,-3 0 3-16,0 3 4 16,3-1 3-16,-1 1 6 0,1-3 6 15,0 0 10 1,0-3 8-16,3-2-1 0,-3 0 0 16,0-3-9-16,-6 2-2 15,-3 1-3-15,0-3 0 16,-3-2-15-16,0 2-5 15,-3-6-26-15,0 4-8 16,-3-1-48-16,6 6-23 16,3-3 3-1</inkml:trace>
  <inkml:trace contextRef="#ctx0" brushRef="#br0" timeOffset="17762.1987">5172 13391 200 0,'3'18'77'0,"0"-7"-42"0,0 5-34 15,-3-9 14 1,0 1 1-16,0 0 2 0,0-2-5 16,0-6 0-16,0 0-8 15,0 0-1-15,0-3 0 0,3-2-2 16,0-6 1-16,0-5-7 16,3-2 1-16,3-3-8 15,0 2-1-15,0 6 7 16,3 5 2-16,3 3 7 15,-1 2 2-15,1 6 6 16,0 7 5-16,0 1-3 16,0-1 2-16,0 1-5 0,-3 0-1 15,-3-1-9-15,0 1 0 16,-3-3-25-16,0 0-12 16,-1-1-83-1</inkml:trace>
  <inkml:trace contextRef="#ctx0" brushRef="#br0" timeOffset="17924.6351">5568 13457 232 0,'0'10'88'0,"0"-2"-48"0,0 0-45 0,-6-3 15 0,3-2-8 15,0 0 1-15,0-3-70 16,0-3-32-16,9-2 17 15,0 0 9-15</inkml:trace>
  <inkml:trace contextRef="#ctx0" brushRef="#br0" timeOffset="18121.9523">5619 12980 260 0,'-12'-7'99'0,"15"9"-54"0,0 6-57 15,0 0 13-15,-3 8-7 16,3 5 4-16,-3 3 1 16,0 8 3-16,0-1-1 15,0-1 2-15,0-4 0 0,3-5-98 16,0-2-56-16,3-6 65 16</inkml:trace>
  <inkml:trace contextRef="#ctx0" brushRef="#br0" timeOffset="19370.6257">5651 13430 148 0,'-9'0'57'0,"6"0"-30"0,3 0-14 0,0 0 19 0,0 0-1 16,0 0 2-16,0 0-14 16,0 0-4-16,0 0-9 15,0 0-4-15,0 0 1 0,0 0 0 16,0 0 1-16,0 0-5 16,0 0-1-16,0 0-2 15,0 0 0-15,0 6 0 16,0-6 3-16,0 2 2 15,-3 1 4-15,1-3 0 16,-4 0 2-16,3-3 2 16,-3 1 5-16,3-4-6 15,3 4-2-15,0-4-3 16,6 4-3-16,0-4-2 16,0 4-1-16,2 2-1 0,-2 0 0 15,0 0 3-15,-6 0 2 16,0 0 2-16,-3 2 3 15,-3 1 1-15,-3-3 3 16,1 0-5-16,-4-3-1 16,3 3-2-16,3-2-35 15,3-1-14 1,9 0-70 0</inkml:trace>
  <inkml:trace contextRef="#ctx0" brushRef="#br0" timeOffset="21578.0545">6276 12914 156 0,'-6'16'60'0,"6"-16"-32"0,-2 3-11 0,2-3 20 0,0 0-8 16,0 0-2-16,0 0-11 16,0 0-3-16,0 0-7 15,5 0-2-15,4 0 0 0,3-5 4 16,3-1 5-16,3-2-7 15,3 3-1-15,3 0 1 16,5-1 1-16,1 1-6 16,3-3 0-16,3-2 1 15,2-1 3-15,4 0-2 16,3-2-2-16,5 3 0 16,-2-9 1-16,3 3-1 15,-1 3 2-15,1-3-2 16,2-2-1-16,-2 2 1 15,5 0 1-15,-2 0 3 0,-3 0 2 16,-1 0-1 0,1 0-1-16,-4 3-3 0,-2 0 1 15,-3-3-2-15,2 3 2 16,-5 0-2-16,0 2 2 16,-3 0 2-16,-1 3 2 15,1 1-3-15,0-4-1 16,-4 0 1-16,4-2 0 15,-3 3-2-15,3-1-2 16,2-2 1-16,-5 2-1 16,3 1 0-16,-3-1 0 15,-1 0 0-15,-2 1 0 16,0-3 0-16,3 2 2 16,-1 0-3-16,1 1 0 0,-3 2 1 15,0-8 2 1,-1 3-1-16,-2 2-1 0,0 3 1 15,-3-2-1-15,-3-4-3 16,-1 4 0-16,1-1 4 16,-3 3 1-16,0-2 0 15,3 2 1-15,-3 0-4 16,-6 0 0-16,2 0 1 16,-2 0 0-16,0 3 0 15,-3 0 2-15,0-1-3 0,0 1-2 16,-3 0 2-16,0-1 2 15,0 1 0-15,0 0 2 16,-3-1-4-16,-3 1 0 16,0 3 3-16,-3-1 3 15,0 0-2-15,-6 3-2 16,-9 0 0-16,-6 3-1 16,-3 0 2-16,-5-1 1 15,-1-2-4-15,-3 3-1 16,1-3 1-16,2 0 2 15,3 0 0-15,6 0 2 16,3 0-2-16,7 0-1 16,5 0-4-16,6 0 0 15,6-3 0-15,8 1 2 16,7-1 1-16,6 0 1 0,6 1 0 16,3-4 2-1,5 4-3-15,1-1-2 0,-3 0 2 16,0 1 2-16,-4 2-2 15,-2 2 0-15,-6 4 1 16,-6 2 0-16,-9 2 2 16,-9 6 1-16,-6 0 3 15,-3 5 1-15,-6 3-1 16,0-3-1-16,-3 0-3 16,3 3-2-16,0-5 1 15,3-1-1-15,4-2-9 0,2-3-4 16,0 0-26-16,3-2-10 15,3-3-28-15,0 0-9 16,0-8-18 0</inkml:trace>
  <inkml:trace contextRef="#ctx0" brushRef="#br0" timeOffset="29607.787">15709 12435 72 0,'-3'0'30'0,"3"0"-16"0,3 0-10 0,-3 0 8 16,0 3-3-16,0-3 2 15,0 0 3-15,0 0 3 16,0 0 2-16,0 0 3 15,0 0-1-15,0 0 2 16,0 0-4-16,0 0-2 16,0 0-9-16,0-3-1 0,0-2 3 15,0-3-4-15,0 0-1 16,0-2 0-16,0-4 1 16,0-1-1-16,0-4 0 15,0-2-3-15,0 0 1 16,0-6-4-16,0 3 0 15,0 1 1-15,3-1 2 16,-3 0-3-16,3 3 0 0,-3 2 1 16,6 1 0-1,0 2-3-15,0-5 2 0,0 2 1 16,-3-2 0-16,0 3 0 16,0-4 0-16,3 4 0 15,0-1 0-15,0 3 0 16,0-7-3-1,-3-6 2-15,0 5 1 16,0 3 2-16,3-3-3 0,-3 3 0 16,2-1 1-16,-2 4 2 15,0-1-3-15,0 1 0 16,0 2 1-16,0 3 0 16,0 2 0-16,0 1 2 15,0 2-3-15,-3 0 0 16,0 2 1-16,0 1 2 15,0 0-3-15,0 2 0 16,0 1-1-16,3-1 0 16,-3 0 2-16,0 1 0 15,0-1 0-15,0 3 0 16,3 0-3-16,0 0 0 16,0-3 2-16,3 1 2 15,3-1 0-15,6 0 2 0,3-2-4 16,6 0-2-16,5-3 2 15,7-3 2-15,3 3-2 16,3-2 0-16,2-1-1 16,1 1 0-16,5-1 2 15,1 0 2-15,0-2-1 16,5 0-1-16,-2 0 1 16,2 2 1-16,-5-7-3 15,-6 2 0-15,-7-3 3 16,-5 3 1-16,-3 3 1 15,-6 3 2-15,-7 2-1 16,-2 2 0-16,-3-2-3 0,-3 3-2 16,-3 0-13-16,0 0-4 15,-3-1-40 1</inkml:trace>
  <inkml:trace contextRef="#ctx0" brushRef="#br0" timeOffset="29876.9625">16706 11277 148 0,'-12'-8'57'0,"9"5"-30"0,-3 0-14 0,6 3 19 16,-2 0-14-16,2 0-2 15,0 0-12-15,0 0-3 16,5 3-1-16,4 0 2 0,6-1 1 16,6 4-1-16,6-1-2 15,0 3 1-15,-1 0 1 16,1 2-3-16,-6 1 0 0,-3 2 3 15,-9 3 1 1,-3 3 1-16,-9-1 0 16,-3 6 0-16,-6-6 2 15,-3 1-3-15,0-3-2 0,0-3-38 16,3 0-17-16,4-2-33 16</inkml:trace>
  <inkml:trace contextRef="#ctx0" brushRef="#br0" timeOffset="30596.8906">16111 11515 156 0,'3'-6'57'0,"0"4"-30"0,-3-1-3 0,0 3 24 16,0 0-9-16,-3 3 0 15,-6 5-11-15,-6 0-3 16,-6 7-14-16,-14 4 9 0,-13 5 6 16,-3 10-3-16,-2 6-1 15,2 0-8-15,4-3-4 16,5 0-5-16,6-3-4 16,6-5 2-16,4-2 0 15,8-6-4-15,3-5 1 16,3-6-5-16,0 1-1 15,3-3-15-15,0-3-6 0,3 0-13 16,0-2-5-16,3-3-8 16,-3 0-3-16,3-5-48 15</inkml:trace>
  <inkml:trace contextRef="#ctx0" brushRef="#br0" timeOffset="30883.0261">15611 11486 212 0,'-3'-16'79'0,"3"16"-42"0,3-8-37 15,-3 8 16-15,3-3-5 0,3 3 1 16,0 3-4-16,3 2-3 16,6 8-2-1,5 6-3-15,1 5 1 0,3-1 3 0,3 4 5 16,6 5 6-16,2 5 3 15,1 0-3-15,-3-6 1 16,-3-1-5-16,-7-4-1 16,1 0-6-16,-3-4-1 15,-6-4-1-15,-3 1-2 16,0-6-2-16,-3-5 1 16,0 0-30-16,-3-3-14 15,0-2-37 1</inkml:trace>
  <inkml:trace contextRef="#ctx0" brushRef="#br0">15772 12708 92 0,'-18'-21'35'0,"18"18"-18"0,0 3-18 0,0 0 7 0,0 0 11 16,0 0 6-16,0 0 4 15,0 0 1-15,0 0-7 16,0-3-2 0,6 3-7-16,0 0 0 0,3 0-7 15,0 3-3-15,2 8-1 16,4-1 1-16,3 6 3 15,6 3 4-15,0-1 2 16,12 6 3-16,-1 0-5 16,4 0-1-16,0 2-2 15,5 3-1-15,-2-2-1 16,0-1 2-16,-1-2 1 16,-2 0 1-16,-3-3 0 15,-6-3 2-15,-4 1 1 0,1-1 1 16,-3-2-4-16,-6-2 0 15,3-1-3 1,-4-3 0-16,1-2-1 16,-6 0-5-16,-3-2-1 15,-3-1 3-15,0-2 1 16,-6-3 2-16,3 2 0 16,-3-2-2-16,3 3-2 15,-3-3 1-15,0 0-1 16,0 0-3-16,3 2 2 15,0 4-1-15,-3-6 0 16,0 0 4-16,3 5 1 16,-3-5-6-16,0 0 0 15,0 0 1-15,0 0 1 0,0 0 3 16,0 0 1-16,0 0-1 16,0 0 1-16,0 0-4 15,0 0 0-15,0 0 1 16,0 3 2-16,0-1-3 15,0-2 0-15,0 8 1 16,0-8 0-16,0 6 0 16,0-6 0-16,0 7 0 15,3-7 0-15,3 3-3 16,0-6 2-16,0 1 3 16,9-6-1-16,3-3-1 15,5 1 1-15,4-3-1 16,3-3 0-16,6 0 2 15,2-3-1-15,4 1-1 16,3 2 1-16,-4 0-1 16,-2 3 0-16,-3-3 0 15,-4 3 0-15,-5 2 0 16,-3 3 0-16,0 0 0 16,-3 3-3-16,3 0 2 15,-4 2 1-15,-2 0 0 16,-3 1 0-16,-3-1 0 15,-3 0 0-15,-3 3 2 0,0 0-3 16,0-2 0-16,-3 2 1 16,0 0 2-16,-3-3 1 15,0 3 1-15,0 0-5 16,0 0 1-16,3 0 0 16,-3 0 2-16,3-3-1 15,-3 3-1-15,0 0-2 16,0 0 1-16,0-8 5 15,3 3-4 1,0-3 0-16,0 3 0 16,0 0 2-16,0-3-1 15,0 0-1-15,3-3 1 16,2-5 1-16,4-10 1 16,6-9 3-16,0-4-3 15,3-6-2-15,12-3 0 16,-1-2-1-16,1 0 0 0,-3 2 2 15,-3 8-1-15,-3-2-1 16,-1 0 1-16,1 5 1 16,0 5-3-16,-3 5-2 15,0 1 2-15,-1 5 0 16,-2 2-2-16,-3 1 2 16,0 2 1-16,-3 0 2 15,0 3-1-15,0 0-1 16,-3 2 1-16,0 0 1 15,0 3-3-15,0 1-2 16,-1-1-3-16,1 2-1 0,-3 1 1 16,0 0 4-16,0 2-1 15,-3 0 1-15,0 1 0 16,0-1 0-16,0 0 2 16,0 3 2-16,-3 0-1 15,3 0-1-15,-3-2 1 16,3 2-1-16,-3 0 0 15,3-3 2 1,-3-2-1-16,0 0-1 16,0-1 1-16,0-4 1 15,0-1-1 1,0 1 2-16,0-1-2 16</inkml:trace>
  <inkml:trace contextRef="#ctx0" brushRef="#br0" timeOffset="36007.6287">15328 12430 124 0,'-3'3'46'0,"3"-3"-24"0,0 2-6 15,0-2 16-15,0 0 0 16,0 0 1-16,0 0-5 16,0 0-3-16,0 0-13 0,0 0-3 15,0 0-2-15,0 0-3 0,0 0-1 16,0 0 3-16,0-2 1 16,3-1-8-16,0 0-4 15,0-2 7-15,0-3 5 16,0 0-3-16,3 0 0 15,-3 0-9-15,0 3-4 16,0 0 9-16,0 0 6 16,-3 2-2-16,3 0-2 15,-3 3-4-15,0 0-1 16,0 6-1-16,3 2 0 16,0 2 3-16,0 3 0 15,0 8 1-15,0-2 0 16,0 0 0-16,0-4 2 15,0 1-1-15,-3 0-1 0,3 0 1 16,-3-3-1-16,0 0 2 16,0-2 1-1,0 0-15-15,0-3-4 0,-3 0-36 16,-3-1-16-16,0 1-23 16</inkml:trace>
  <inkml:trace contextRef="#ctx0" brushRef="#br0" timeOffset="36229.2507">15257 12639 180 0,'-3'-2'68'0,"3"2"-36"0,3-3-24 0,-3 3 23 32,9-3-14-32,3 1-4 0,2-1-4 15,4 0-5-15,3 1 2 0,3-1 3 16,3 0-5-16,0 1-2 15,-4-1-1-15,-5 0-1 16,-3 3 0-16,-3 0 2 16,-3 0-23-16,-3 0-8 15,-6 0-72 1</inkml:trace>
  <inkml:trace contextRef="#ctx0" brushRef="#br0" timeOffset="37445.6788">17072 10859 172 0,'-3'-6'66'0,"6"4"-36"0,-3-4-18 16,3 4 21-16,-3-1-8 15,3-2 0-15,3-1-12 16,0 1-5-16,3 0-5 15,3-3-3-15,3 0 1 0,6 0-1 16,3 0 0-16,2 3 0 16,-2 2 0-16,0 3-5 15,-6 5 1-15,-3 6 2 16,-6 8 1-16,-6 2 3 16,-6 0 1-16,-6 3-1 15,-9 5-2-15,-3 0 3 0,0-5 0 16,3-3-1-1,1-3 1-15,5-4-2 0,0-4 2 16,3-2-2-16,6 0 2 16,0-3 0-16,6-2 3 15,3-3 1-15,6 0 1 16,9 0-4-16,2-3-1 16,7 1 1-16,-3 2 0 15,-3 0-5-15,-3 2-1 16,-1 1-2-16,-5 0 0 15,0-1-66-15,-3 9-30 16,-3-6 2 0</inkml:trace>
  <inkml:trace contextRef="#ctx0" brushRef="#br0" timeOffset="39875.7437">19489 9856 108 0,'-3'-3'44'0,"0"-10"-24"0,0 8-4 16,3 5 16-16,0 0-13 15,0 0-5-15</inkml:trace>
  <inkml:trace contextRef="#ctx0" brushRef="#br0" timeOffset="40325.5431">19483 9840 260 0,'6'5'7'0,"-3"6"2"0,0 5 0 0,-3 7 0 16,0 4-1-16,-3 2 2 16,0 3-1-16,0-6 0 15,0 1-5-15,3-11-3 16,0-3 2-16,0-5 0 16,0-8-1-16,0-8-2 15,3-3 1-15,0-5-1 16,0-5 0-16,3-5 2 15,0 2-3-15,3 0-2 16,0 0 2-16,0 6 0 16,0 2 1-16,0 5 2 15,0 9-1-15,0 2-1 16,0 5 1-16,-3 5-1 16,0 4 0-16,-6 2 0 0,0-1 2 15,-6 1 1 1,6-2-1-16,0-6 1 0,0-8-2 15,6-6-1-15,0-7-2 16,8-8 1-16,1 0 1 16,3-3 0-16,3 3-3 15,-3 5 2-15,-3 5-1 16,0 6 0-16,-3 8 4 16,-1 5 1-16,-2 5-1 15,0 5 1-15,-3 1-2 16,0-1-1-16,-3-2-4 15,0-3 0-15,3-2-60 16,0-6-57 0,0-5 29-16</inkml:trace>
  <inkml:trace contextRef="#ctx0" brushRef="#br0" timeOffset="40669.5092">19915 9782 200 0,'-15'0'77'0,"12"18"-42"0,3-5-45 0,0-2 11 16,0 2-1-16,0 3 2 16,0 0 2-16,0 0 0 15,0 0-2-15,3-3-2 0,3-2 3 16,3-4 0-16,0-4 1 16,3-6-2-16,0-4-2 0,0-4-2 15,0-2-1-15,-3-3 2 16,-1-5 2-16,-2 2-2 15,0 6 0-15,-3 2 7 16,0 3 4-16,0 0-5 16,0 19-3-1,3 2-1-15,0 3-4 16,0 5 2-16,0 0 1 16,0 1 2-16,6-4-1 15,3-2 2-15,0-5-33 16,0-6-12-16,-1-8-45 15</inkml:trace>
  <inkml:trace contextRef="#ctx0" brushRef="#br0" timeOffset="40940.8349">20198 9533 124 0,'-3'-8'49'0,"6"11"-26"0,0-3-16 0,0 2 15 16,0 6 0-16,0 3 4 16,3 15-8-16,0 6-3 15,0 5-8-15,-3 3-3 0,0 2 0 16,0 0 0-16,0 1 2 16,-1-6-1-16,1-5 0 15,0-6-3-15,0-7-2 16,0-6-6-16,6-5-4 15,0-8-34-15,6-6-14 0,0-4-19 16</inkml:trace>
  <inkml:trace contextRef="#ctx0" brushRef="#br0" timeOffset="41195.9547">20427 9462 200 0,'-9'-3'77'0,"9"6"-42"0,0 2-32 0,0 3 15 16,-3 8-7-1,0 5-1-15,0 13-6 0,0 11-3 16,0-3 0 0,3 6-1-16,0-3 2 0,0-3-1 0,0 1 2 15,0-6-2-15,0-5-1 16,3-9-6-16,0-4-4 15,0-6-49 1,0-8-61-16,0-10 23 16</inkml:trace>
  <inkml:trace contextRef="#ctx0" brushRef="#br0" timeOffset="41407.3925">20367 9731 248 0,'-14'-2'93'0,"11"-1"-50"0,0 0-48 0,3 3 15 16,0-2-6-16,0 2 2 0,0 0-5 16,3 0-1-16,3-3 0 15,5 3 0-15,7-2 0 0,3-1 2 16,0-2 3-16,3-1-24 16,6 1-12-16,-4-3-53 15,1 0-45 1,-3 3 46-16</inkml:trace>
  <inkml:trace contextRef="#ctx0" brushRef="#br0" timeOffset="41554.7212">20623 9713 216 0,'-2'8'82'0,"2"-3"-44"0,0 8-47 0,0-5 12 16,2 5-4-16,-2 3 2 15,0 3 0-15,3-3 2 16,0 0-2-16,0-3-5 0,3-3-2 15,0-2-85 1</inkml:trace>
  <inkml:trace contextRef="#ctx0" brushRef="#br0" timeOffset="41719.7044">20618 9573 228 0,'-9'-3'85'0,"12"3"-46"0,0 0-61 16,-3 0-27 0,8 0-8-16,4 0-20 15,3-3-6-15</inkml:trace>
  <inkml:trace contextRef="#ctx0" brushRef="#br0" timeOffset="42110.8311">20754 9697 156 0,'-3'19'57'0,"3"2"-30"0,3 8-32 16,-3-8 12-16,0 5 7 16,0 4 8-16,0-1-5 0,0-3-2 15,0 1-8-15,0-6-3 0,0-3 0 16,0-5-2 0,0-2-2-16,0-3 3 0,0-8 2 15,-3-5-7-15,3-6-3 16,-5-7 3-16,-1-4 0 15,3-1 2-15,6-9 0 16,0 0 0-16,5-2 2 16,1 2 1-16,3-8 1 15,0 6-2-15,0 5-2 16,3 8-2-16,0 7-1 16,0 12 4-16,-3 12 3 15,-3 6 5-15,-6 5 5 0,-3 1-2 16,-6 7 3-16,0-3-4 15,-3-2-1-15,0-3-6 16,0-5-3-16,3-3-14 16,0-2-4-16,0-6-35 15,3-18-74 1</inkml:trace>
  <inkml:trace contextRef="#ctx0" brushRef="#br0" timeOffset="42320.7357">20906 9335 204 0,'-6'0'77'0,"6"2"-42"0,3-2-41 16,0 16 12-16,0 3 0 16,3 10-1-16,-3 8 3 15,3 13-5-15,0-2-2 0,0-1 2 16,0-7-2-16,0-3-1 15,3-3-13-15,0-7-4 16,6-11-73 0</inkml:trace>
  <inkml:trace contextRef="#ctx0" brushRef="#br0" timeOffset="42651.092">21100 9657 216 0,'-3'3'82'0,"15"0"-44"0,-3 2-42 16,-3-2 13-16,-1-1-5 16,4-2 0-16,0-2 0 15,6-6 0-15,0-6-2 16,0 1 1-16,-3 0 0 0,-3 0-1 16,0 2-2-16,-3 1 5 15,-9 2 1-15,-6 2-5 16,0 4-2-16,-3 2 0 15,-3 10 2-15,0 6 0 16,-3 5-1-16,6 3 3 16,4 0 2-16,2 0 0 15,6-6 0-15,6 1-6 0,8-3 1 16,13-1 2-16,0-9 1 16,6-4-59-16,2-10-26 15,16-5-12 1</inkml:trace>
  <inkml:trace contextRef="#ctx0" brushRef="#br0" timeOffset="43690.6591">21710 9649 176 0,'-3'19'68'0,"6"-16"-36"0,0 10-31 0,0 0 14 16,0 6-4-1,0 12 1-15,-3 4-4 16,0 2 0-16,0 0-5 0,0-3-2 0,0-5 2 15,0-5 4-15,0-8 4 16,0-3 0-16,0-5 3 16,0-8-7-16,0-5-2 15,0-11-5-15,-3-5-1 16,0-14-1-16,3-2-2 16,0-2 3-16,0-12 2 15,3 6 0-15,3 3-1 16,6 2 3-16,3 6 0 15,2 5-1-15,4 5 1 0,0 8-7 16,3 14 1-16,0 15 5 16,-6 8 4-16,-9 8 8 15,-6 0 3-15,-6 0-6 16,-6 3-2-16,-3-6-1 16,-6 1 0-16,0-11-18 15,0-3-5-15,3-10-26 16,0-6-9-16,3-2-49 15,7-6-32 1,7-2 60-16</inkml:trace>
  <inkml:trace contextRef="#ctx0" brushRef="#br0" timeOffset="44050.2432">22019 9528 212 0,'-5'0'79'0,"-1"2"-42"0,-3 1-39 0,6 2 17 15,-3 3-5-15,-3 5 4 16,-3 11-7-16,0 0-4 16,0 2-2-16,3 1-1 0,6-3 2 15,6 0 1-15,6-6 1 16,0-2 0-16,0-5 0 16,3-6-5-16,0-5-1 15,-3-3-2-15,0-5 0 16,0-2 3-16,-4-4 2 15,-2-4 2-15,-3-3 1 16,0 8 6-16,0 2 4 0,0 3-1 16,0 3 0-16,0 10-12 15,3 3-5-15,3 3-1 16,0 2 3-16,0 0 1 16,3 0 1-16,0 0-18 15,3-5-5-15,6-2-46 16,0-6-64-1,0-8 28-15</inkml:trace>
  <inkml:trace contextRef="#ctx0" brushRef="#br0" timeOffset="44242.7268">22192 9271 232 0,'-9'-3'88'0,"9"6"-48"0,0 8-49 0,3-1 12 16,0 14 4-1,-3 2 5-15,3 11-5 0,0 6-2 16,0 12-3-16,0-2 5 0,0-2 3 16,-3-9-14-16,0-5-4 15,0-3-59 1,3-12-69-16,0-9 29 16</inkml:trace>
  <inkml:trace contextRef="#ctx0" brushRef="#br0" timeOffset="44422.8226">22070 9488 324 0,'-6'-11'121'0,"9"6"-66"0,6-5-69 16,0 4 19-16,6 1-9 16,0 0 2-16,3-1-4 15,2 4 2-15,4-1 2 16,0 0-43-16,0 1-19 0,-3 2-54 15</inkml:trace>
  <inkml:trace contextRef="#ctx0" brushRef="#br0" timeOffset="44768.5975">22356 9297 240 0,'-15'6'90'0,"24"2"-48"0,-12 8-53 0,3 2 13 16,0 6-2-16,0 8 4 15,0 7 12-15,0 12 5 16,0-6-11-16,-3 0-3 0,0-11-3 16,3-5-2-16,0-8-2 15,0-5 1-15,0-8-12 16,0-8-5 0,6-13 3-16,0-8 3 15,3-1 1-15,3 1 3 16,-3 3 4-16,3 2 3 15,-1 5 2-15,1 6 3 16,0 5-1-16,-3 8 2 0,0 11-2 16,0-1 2-16,0 1-4 15,-3-4-2-15,3 1-11 16,0-5-6-16,0-3-47 16,3-8-19-16,11-11-2 15</inkml:trace>
  <inkml:trace contextRef="#ctx0" brushRef="#br0" timeOffset="44994.3614">22653 9446 268 0,'-20'2'101'0,"14"4"-54"0,-3 4-53 16,6-2 17-16,0 0-7 15,0 3 0-15,3 2-5 0,3 3 1 16,3 5 0-1,3 8 0-15,3-3 2 0,-3-4 5 0,-4-1 4 16,-5 0 7-16,-5 0 3 16,-4-2-10-16,-12-3-7 15,-3-6-57-15,-3 1-25 16,-3-6-45 0</inkml:trace>
  <inkml:trace contextRef="#ctx0" brushRef="#br0" timeOffset="45822.3095">19725 10393 156 0,'-3'-16'60'0,"3"8"-32"0,-6-5-24 0,3 10 15 16,-3-2 4-16,-6 2 6 15,-3 1-7-15,-3 2-1 16,0 5-12-16,0 5-5 0,3 9-1 16,4 10-4-16,2 11 0 15,6 7-1-15,3 6-2 16,3-2 3-16,0-1 0 15,3 0 1-15,2-5 2 16,-2-5-14-16,0-3-5 16,-3-11-53-1</inkml:trace>
  <inkml:trace contextRef="#ctx0" brushRef="#br0" timeOffset="46034.0558">19489 10668 248 0,'-11'-5'93'0,"13"5"-50"0,4-3-55 16,0 0 13-16,3 1-4 15,3-1 1-15,3 0 2 16,0 3 0-16,9 0 0 16,3 0-3-16,-1-2 0 0,1 2-53 15,-3-3-69 1,0 3 23-16</inkml:trace>
  <inkml:trace contextRef="#ctx0" brushRef="#br0" timeOffset="46300.8354">19754 10684 192 0,'-3'18'71'0,"3"-10"-38"0,6 16-39 0,0-13 14 16,-3 2-1-16,0 5 6 15,0 1 6-15,0-3 3 16,-3-3-11-16,0-2 0 0,0-3 0 15,0-3 0-15,0-8 3 16,0-2-5-16,0-6-3 16,0-2-3-16,3 0-3 15,0 0 1-15,-3-3 1 16,3 3-1-16,3-3-1 16,0 5-15-16,6-2-5 0,-3 5-19 15,6 0-7 1,-3 3-14-16,0-1-44 15</inkml:trace>
  <inkml:trace contextRef="#ctx0" brushRef="#br0" timeOffset="46527.456">19909 10774 136 0,'0'18'52'0,"3"-7"-28"0,3 7-8 16,-3-10 18-16,3 0-9 16,0 0-3-16,3-2-3 15,0-4-3-15,3-4-8 16,0-4-1-16,-1-4 3 0,-2-4-2 15,-3 1 3-15,0 0-2 16,-6-3 0-16,-3 3-10 0,-3-6-4 16,-3 1 9-16,-2 5 4 15,-1 2-6-15,0 3-2 16,3 3-32-16,0 2-12 16,3 1-34-1,3-1-43-15,3 0 41 16</inkml:trace>
  <inkml:trace contextRef="#ctx0" brushRef="#br0" timeOffset="46901.5796">20097 10721 176 0,'6'18'66'0,"8"-12"-36"0,-11 2-31 0,0-3 15 16,0 0 1-16,-3 1 3 15,0-6-7-15,0 0-2 16,0 0-5-16,3-3-3 0,0-5 0 15,3-8-1-15,0-2 0 0,3-1-3 16,0 3 0-16,-3 6-1 16,6 4 3-1,0 6 2-15,0 8 6 16,-3 3 6-16,0-1-1 16,-3-2 1-16,0 0-3 15,-3-2-1-15,2-4-8 16,1-2 0-16,6-10 5 15,6-4-3 1,-3 4-1-16,0-1-1 16,0 6-1-16,0 2-3 15,0 9 0-15,-3 4 2 0,2 1 2 16,-5-1 0-16,0-2 2 16,0-2-11-16,3-1-4 15,0-8-98 1</inkml:trace>
  <inkml:trace contextRef="#ctx0" brushRef="#br0" timeOffset="47741.1789">20838 10575 184 0,'-3'-2'71'0,"3"4"-38"0,3 4-34 0,0-1 12 0,3 6-1 16,0 12 4-16,-3 4-2 15,0 5 3-15,-3 7-8 16,0 4 5-16,-3-1 3 0,0 0-3 16,3-7-2-16,-3-9-3 15,3-7-2-15,-3-9 8 16,3-10 3-16,-3-10-5 15,0-4-2-15,0-7-7 16,0-3-4-16,0-2-2 16,0-11 3-16,0 3-5 15,3 2 2-15,0 3 4 16,6 2 2-16,0 6-5 16,3 3 0-16,3 4 1 0,3 4 3 15,-1 7-2-15,-2 3 0 16,0 5 3-16,-6 3 3 15,-3 8 2-15,-6 3 1 16,-3-3-7-16,0-1-2 16,-3-1-27-16,0-4-9 15,0-2-30-15,4 0-10 16</inkml:trace>
  <inkml:trace contextRef="#ctx0" brushRef="#br0" timeOffset="48014.137">20942 10663 156 0,'9'10'57'0,"-6"6"-30"0,3 5-5 15,-3-13 20-15,3 0-3 16,3-2 2-16,-3-1-8 16,0-3 0-1,6-4-8-15,-1-3-1 0,1-6-9 16,-3 0-4-16,-3-2-4 15,-3 0-2-15,-3-3-1 16,-3 3 0-16,-6 0-7 16,-3-1 0-16,0 4-15 0,1 2-3 15,2 0-24-15,0 3-12 16,3 5-44 0,3 2-43-16,3-2 55 15</inkml:trace>
  <inkml:trace contextRef="#ctx0" brushRef="#br0" timeOffset="48206.7937">21094 10591 204 0,'-3'6'77'0,"3"-4"-42"0,3 11-43 0,0-5 12 16,0 3 2-16,0 2 4 15,-3 3-1-15,3 3 2 16,-3-4-6-16,3-1-1 0,0-4 0 15,0 1-13-15,0-6-4 0,-3-5-73 16,6-2-44 0,-3-12 58-16</inkml:trace>
  <inkml:trace contextRef="#ctx0" brushRef="#br0" timeOffset="48299.0225">21124 10549 184 0,'-3'-3'71'0,"3"6"-38"0,3-6-50 16,-3 3 9-16</inkml:trace>
  <inkml:trace contextRef="#ctx0" brushRef="#br0" timeOffset="48584.0147">21132 10560 254 0,'9'15'-5'0,"0"4"4"16,0-1 3-16,3 9 3 0,-3-6 7 0,-9-5 11 16,6 0-6-1,0-6-4-15,-6-12 8 16,0-6-4-1,0-3-8-15,6-2-5 16,0 0-6-16,3 0-1 16,0 2-3-16,0 3 1 15,0 5 5-15,3 6 2 16,-1 5 4-16,1 3 1 16,0 2-3-16,-3 5-3 15,0-2 2-15,0-3 0 0,-3-2-4 16,3-3 1-1,0-8-31-15,0-11-14 16,0-7-50-16,0-6-22 16,0-10 62-16</inkml:trace>
  <inkml:trace contextRef="#ctx0" brushRef="#br0" timeOffset="48751.5272">21383 10263 240 0,'-3'-2'90'0,"6"4"-48"0,-1 1-47 16,1 5 15-16,3 2-4 15,0 12 3-15,0 12-4 16,-3 16-3-16,0 0-1 16,0-2-1-16,0-3 2 0,0-5 1 15,-3-3 1-15,0-5-49 16,0-9-21-16,-3-1-33 16</inkml:trace>
  <inkml:trace contextRef="#ctx0" brushRef="#br0" timeOffset="48900.8452">21335 10573 284 0,'0'-8'107'0,"12"0"-58"0,9-11-59 0,-12 14 16 16,2 2-4-16,4 1 1 15,3-1-17-15,0-2-5 16,-3 2-77-16,0 1-34 15</inkml:trace>
  <inkml:trace contextRef="#ctx0" brushRef="#br0" timeOffset="49078.6777">21088 10348 264 0,'-9'-5'99'0,"12"5"-54"0,3 0-57 15,0 0 15-15,6-3-32 16,3 0-8-16,11 3-65 16,10 0-26-16</inkml:trace>
  <inkml:trace contextRef="#ctx0" brushRef="#br0" timeOffset="49437.3687">21749 10377 280 0,'-3'-5'104'0,"6"-1"-56"0,3-4-54 0,0 5 19 16,-1-3-12-16,4-6-1 15,0 1-7-15,0-5 0 0,0-1 3 16,-3 3 0-16,-3 6 2 16,0 2 6-16,-3 2 2 0,0 17-2 31,0 5-5-31,3 5-2 0,0 8 2 16,-3 3 2-16,0 10 2 15,0-2 1-15,3-3-5 16,0 0 1-16,0-8-18 15,-3-5-5-15,0-6-90 16</inkml:trace>
  <inkml:trace contextRef="#ctx0" brushRef="#br0" timeOffset="49619.6253">21698 10671 280 0,'0'0'107'0,"3"0"-58"0,6 0-46 0,-3 8 21 16,6-11-14-16,6 0-1 16,5 1-5-16,4-1-3 15,6 0 0-15,3 1-39 0,-1-1-16 16,-2 0-70 0</inkml:trace>
  <inkml:trace contextRef="#ctx0" brushRef="#br0" timeOffset="49861.8512">22028 10464 292 0,'-6'-2'110'15,"12"18"-60"-15,0-19-50 0,0 3 23 0,3 0-9 16,6 0 2-16,9-3-7 15,3 3-3-15,5 0-3 16,1 0-5-16,0-5-1 0,0 2-12 16,2 1-5-16,-5-1-25 15,-3-2-11-15,-3-1-63 16</inkml:trace>
  <inkml:trace contextRef="#ctx0" brushRef="#br0" timeOffset="50117.7944">22308 10393 260 0,'-6'0'96'0,"9"0"-52"0,3 2-51 0,0 1 16 16,0 0-4-16,6-1 2 15,6 4-6-15,0 2 0 16,0 0-1-16,-1 5 0 0,-2-5 2 15,-6 5 1-15,-3 8 3 16,-6-5 3-16,-3 0 5 16,-9 0-15-16,3-3-3 0,0-2-48 15,-2-1-18-15,5-5-37 16</inkml:trace>
  <inkml:trace contextRef="#ctx0" brushRef="#br0" timeOffset="50790.09">22790 10536 212 0,'-3'18'79'0,"3"-12"-42"0,0 7-39 15,0-3 17-15,0 9-5 16,-3 10 4-16,-2 0 6 16,5-2 4-16,-3 2-12 15,0-3 0-15,3-5-1 0,0-5-4 16,0-3-2-16,-3-2 0 15,3-6 1-15,0-2-1 16,-3-6 0-16,0-5-6 16,0-2 1-16,3-14-2 15,-3 0 0-15,0 0 2 16,3-5 2-16,0 0-1 16,3-8-1-16,3 5 1 15,3 3-1-15,2 5-3 16,4 6 2-16,6 5 1 0,0 5 0 15,-3 5-3-15,0 8 2 16,-3 9 5-16,-6 1 5 16,-3 4 1-16,-12-1 2 15,3 4-4-15,-6-6-3 16,-3-3-11-16,-3-3-4 16,0-2-28-16,3-2-11 15,0-6-25-15,3 0-9 16,3-6-8-1</inkml:trace>
  <inkml:trace contextRef="#ctx0" brushRef="#br0" timeOffset="51072.7019">22930 10504 152 0,'9'32'57'0,"-9"-22"-30"0,3 4-10 16,0-4 22-16,0 6-7 15,0 0-1-15,-3 0-9 16,9 0-1-16,-3-1-12 15,0-7 6-15,3-2 2 0,12-6-1 16,-3-3 3-16,-1-2-6 16,-2-6-3-16,0 1-5 15,-3-4-2-15,-3 4 5 16,-3-9 5-16,-6 3-3 16,-3-2 2-16,-6 2-7 15,0 3-3-15,-12 2-12 0,9 3-4 16,-5 6-28-1,2 2-11-15,0 10-65 16,3 3-44-16,6-2 70 16</inkml:trace>
  <inkml:trace contextRef="#ctx0" brushRef="#br0" timeOffset="51284.2139">23121 10509 220 0,'-3'3'82'0,"9"0"-44"0,0 18-42 0,-3-13 15 16,-3 2 7-16,6 3 8 0,-3 1-9 15,0-1-2-15,-3 0-9 16,3-2-4-16,-3-1-1 0,0-2-8 16,0-2-3-16,3-1-43 15,-3-5-17-15,0 0-29 16</inkml:trace>
  <inkml:trace contextRef="#ctx0" brushRef="#br0" timeOffset="51599.6495">23234 10573 216 0,'6'16'82'0,"-3"-3"-44"0,9 0-38 16,-12-8 16-16,0 3-5 0,-3-2 3 15,3-1-5 1,0-2-3-16,0-3-3 0,0-3-11 0,3-2-5 16,12-3 0-16,-3-6 0 15,-1 1 1-15,1-5 2 16,6 4 4-16,-6 4 3 16,3 7 13-16,-3 3 6 15,0 8 5-15,-3 3 4 16,0 2-9-16,-3 0-4 15,-3 3-10-15,0-3-1 16,0-2-10-16,-3-3-2 16,6-3-54-16,-1-8-24 15,1-2-3-15</inkml:trace>
  <inkml:trace contextRef="#ctx0" brushRef="#br0" timeOffset="51781.4156">23445 10210 256 0,'-3'-5'96'0,"9"8"-52"0,9-3-54 16,-9 2 14-16,0 9-3 16,3 7 3-16,0 6 5 15,-3 5 5-15,0 8-8 16,-3 11-1-16,9-6-1 0,-9-2-2 16,3-3-2-16,-6-8-19 15,6-5-10-15,-3-3-84 16</inkml:trace>
  <inkml:trace contextRef="#ctx0" brushRef="#br0" timeOffset="51974.2991">23377 10427 280 0,'-3'0'104'0,"6"0"-56"0,12 0-60 0,-6 0 15 16,3 0-1-16,2 0 6 15,7 0-4-15,0 0 0 16,-3 0-2-16,3 0-13 0,0 0-4 16,-4-2-81-1,-5-1-58-15,-6-2 57 0</inkml:trace>
  <inkml:trace contextRef="#ctx0" brushRef="#br0" timeOffset="52155.5014">23130 10300 284 0,'-3'-2'107'0,"9"2"-58"0,15-16-59 16,-10 13 14-16,4-8-30 15,9 4-10-15,6-1-76 16,3 2-32-16</inkml:trace>
  <inkml:trace contextRef="#ctx0" brushRef="#br0" timeOffset="52603.6828">23737 10216 304 0,'0'-3'115'0,"24"-5"-62"0,11-3-64 15,-20 6 16 1,6 0-9-16,6 2 3 0,-3 8-2 15,3 3 1-15,-10 16 2 16,-5 5 0-16,-12 11 2 0,-9 8-1 16,-8 5-1-16,2-6 1 15,-6 1-1-15,3-11 6 16,0-8 4-16,9-5 3 16,0-6 5-16,3-4 1 15,6-4 1-15,3-2-7 16,9 0 0-16,3-3-10 15,12-2-2-15,3-3-1 16,11 0 2-16,-2 0-23 16,6 0-8-16,-1 3-120 15,-5-6-58-15,-6 0 103 16</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4-21T22:32:12.213"/>
    </inkml:context>
    <inkml:brush xml:id="br0">
      <inkml:brushProperty name="width" value="0.05292" units="cm"/>
      <inkml:brushProperty name="height" value="0.05292" units="cm"/>
      <inkml:brushProperty name="color" value="#FF0000"/>
    </inkml:brush>
  </inkml:definitions>
  <inkml:trace contextRef="#ctx0" brushRef="#br0">15825 16198 64 0,'-3'-3'24'0,"3"3"-12"0,3-2-3 16,-3 2 11-16,3 0 0 15,3-3 3-15,0 0-4 16,0 1-2-16,3-1-7 16,3 0-2-16,3 3-2 15,3 0-1-15,5 0-3 16,4 3-2-16,6 0 3 0,6-1 0 16,8-2 3-16,10 0-1 15,11 3 0-15,7 2-1 0,5 0 0 16,6-2-2-16,16-3-2 15,-4 8-2-15,3-3 1 16,9-5 3 0,6 0 1-16,3 0-1 0,3 0 1 15,3 0-2-15,0 6 2 16,-3-4 0-16,3-2 3 16,3 0-1-16,0 6 0 15,6-6-1-15,0 0 2 16,0 5-8-16,0-3 0 15,3-2 2-15,0 3 4 16,0 0-1-16,-3-3 0 16,3 0 3-16,3 5 1 15,6-5 1-15,5-5 0 0,1 5-2 16,3 0-1 0,3 0-3-16,3 0 1 0,44-3-2 15,-18 6 2-15,-2-3-2 16,-3 0-1-16,-4 5 3 15,-2-5 0-15,-4 3 7 16,-11-1 4-16,3-2-5 16,-9 3-3-16,-15-3-1 15,-10 0 1-15,-2 0-3 16,-17 0 0-16,-16 5-1 16,-18-5-2-16,-11-5-30 15,-10 5-13-15,-17-8-66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E7BDF8-957B-4D26-A0F1-9768B72CABBE}" type="datetimeFigureOut">
              <a:rPr lang="en-US" smtClean="0"/>
              <a:t>4/21/2017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5FB03E-7898-4A6E-A83E-50E279C938CA}" type="slidenum">
              <a:rPr lang="en-US" smtClean="0"/>
              <a:t>‹#›</a:t>
            </a:fld>
            <a:endParaRPr lang="en-US"/>
          </a:p>
        </p:txBody>
      </p:sp>
    </p:spTree>
    <p:extLst>
      <p:ext uri="{BB962C8B-B14F-4D97-AF65-F5344CB8AC3E}">
        <p14:creationId xmlns:p14="http://schemas.microsoft.com/office/powerpoint/2010/main" val="162759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3" name="Date Placeholder 2"/>
          <p:cNvSpPr>
            <a:spLocks noGrp="1"/>
          </p:cNvSpPr>
          <p:nvPr>
            <p:ph type="dt" idx="11"/>
          </p:nvPr>
        </p:nvSpPr>
        <p:spPr/>
        <p:txBody>
          <a:bodyPr/>
          <a:lstStyle/>
          <a:p>
            <a:endParaRPr lang="en-US"/>
          </a:p>
        </p:txBody>
      </p:sp>
    </p:spTree>
    <p:extLst>
      <p:ext uri="{BB962C8B-B14F-4D97-AF65-F5344CB8AC3E}">
        <p14:creationId xmlns:p14="http://schemas.microsoft.com/office/powerpoint/2010/main" val="3224085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5FB03E-7898-4A6E-A83E-50E279C938CA}" type="slidenum">
              <a:rPr lang="en-US" smtClean="0"/>
              <a:t>3</a:t>
            </a:fld>
            <a:endParaRPr lang="en-US"/>
          </a:p>
        </p:txBody>
      </p:sp>
    </p:spTree>
    <p:extLst>
      <p:ext uri="{BB962C8B-B14F-4D97-AF65-F5344CB8AC3E}">
        <p14:creationId xmlns:p14="http://schemas.microsoft.com/office/powerpoint/2010/main" val="352196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more information and software than is stored locally.</a:t>
            </a:r>
          </a:p>
          <a:p>
            <a:r>
              <a:rPr lang="en-US" dirty="0" smtClean="0"/>
              <a:t>Help users communicate &amp; exchange information.</a:t>
            </a:r>
          </a:p>
          <a:p>
            <a:r>
              <a:rPr lang="en-US" dirty="0" smtClean="0"/>
              <a:t>Perform other remote</a:t>
            </a:r>
            <a:r>
              <a:rPr lang="en-US" baseline="0" dirty="0" smtClean="0"/>
              <a:t> services.</a:t>
            </a:r>
            <a:endParaRPr lang="en-US" dirty="0"/>
          </a:p>
        </p:txBody>
      </p:sp>
      <p:sp>
        <p:nvSpPr>
          <p:cNvPr id="4" name="Slide Number Placeholder 3"/>
          <p:cNvSpPr>
            <a:spLocks noGrp="1"/>
          </p:cNvSpPr>
          <p:nvPr>
            <p:ph type="sldNum" sz="quarter" idx="10"/>
          </p:nvPr>
        </p:nvSpPr>
        <p:spPr/>
        <p:txBody>
          <a:bodyPr/>
          <a:lstStyle/>
          <a:p>
            <a:fld id="{745FB03E-7898-4A6E-A83E-50E279C938CA}" type="slidenum">
              <a:rPr lang="en-US" smtClean="0"/>
              <a:t>4</a:t>
            </a:fld>
            <a:endParaRPr lang="en-US"/>
          </a:p>
        </p:txBody>
      </p:sp>
    </p:spTree>
    <p:extLst>
      <p:ext uri="{BB962C8B-B14F-4D97-AF65-F5344CB8AC3E}">
        <p14:creationId xmlns:p14="http://schemas.microsoft.com/office/powerpoint/2010/main" val="3055574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5FB03E-7898-4A6E-A83E-50E279C938CA}" type="slidenum">
              <a:rPr lang="en-US" smtClean="0"/>
              <a:t>15</a:t>
            </a:fld>
            <a:endParaRPr lang="en-US"/>
          </a:p>
        </p:txBody>
      </p:sp>
    </p:spTree>
    <p:extLst>
      <p:ext uri="{BB962C8B-B14F-4D97-AF65-F5344CB8AC3E}">
        <p14:creationId xmlns:p14="http://schemas.microsoft.com/office/powerpoint/2010/main" val="3338291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5FB03E-7898-4A6E-A83E-50E279C938CA}" type="slidenum">
              <a:rPr lang="en-US" smtClean="0"/>
              <a:t>19</a:t>
            </a:fld>
            <a:endParaRPr lang="en-US"/>
          </a:p>
        </p:txBody>
      </p:sp>
    </p:spTree>
    <p:extLst>
      <p:ext uri="{BB962C8B-B14F-4D97-AF65-F5344CB8AC3E}">
        <p14:creationId xmlns:p14="http://schemas.microsoft.com/office/powerpoint/2010/main" val="2082732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2017:  </a:t>
            </a:r>
            <a:r>
              <a:rPr lang="en-US" sz="1200" b="0" i="0" kern="1200" dirty="0" smtClean="0">
                <a:solidFill>
                  <a:schemeClr val="tx1"/>
                </a:solidFill>
                <a:effectLst/>
                <a:latin typeface="+mn-lt"/>
                <a:ea typeface="+mn-ea"/>
                <a:cs typeface="+mn-cs"/>
              </a:rPr>
              <a:t>The current world population is </a:t>
            </a:r>
            <a:r>
              <a:rPr lang="en-US" sz="1200" b="1" i="0" kern="1200" dirty="0" smtClean="0">
                <a:solidFill>
                  <a:schemeClr val="tx1"/>
                </a:solidFill>
                <a:effectLst/>
                <a:latin typeface="+mn-lt"/>
                <a:ea typeface="+mn-ea"/>
                <a:cs typeface="+mn-cs"/>
              </a:rPr>
              <a:t>7.5 billion</a:t>
            </a:r>
            <a:r>
              <a:rPr lang="en-US" sz="1200" b="0" i="0" kern="1200" dirty="0" smtClean="0">
                <a:solidFill>
                  <a:schemeClr val="tx1"/>
                </a:solidFill>
                <a:effectLst/>
                <a:latin typeface="+mn-lt"/>
                <a:ea typeface="+mn-ea"/>
                <a:cs typeface="+mn-cs"/>
              </a:rPr>
              <a:t> as of April 2017 according to the most recent United Nations estimates elaborated by </a:t>
            </a:r>
            <a:r>
              <a:rPr lang="en-US" sz="1200" b="0" i="0" kern="1200" dirty="0" err="1" smtClean="0">
                <a:solidFill>
                  <a:schemeClr val="tx1"/>
                </a:solidFill>
                <a:effectLst/>
                <a:latin typeface="+mn-lt"/>
                <a:ea typeface="+mn-ea"/>
                <a:cs typeface="+mn-cs"/>
              </a:rPr>
              <a:t>Worldometers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2^32 = 4294967296 ~ 4.3 billion</a:t>
            </a:r>
            <a:endParaRPr lang="en-US" dirty="0"/>
          </a:p>
        </p:txBody>
      </p:sp>
      <p:sp>
        <p:nvSpPr>
          <p:cNvPr id="4" name="Slide Number Placeholder 3"/>
          <p:cNvSpPr>
            <a:spLocks noGrp="1"/>
          </p:cNvSpPr>
          <p:nvPr>
            <p:ph type="sldNum" sz="quarter" idx="10"/>
          </p:nvPr>
        </p:nvSpPr>
        <p:spPr/>
        <p:txBody>
          <a:bodyPr/>
          <a:lstStyle/>
          <a:p>
            <a:fld id="{745FB03E-7898-4A6E-A83E-50E279C938CA}" type="slidenum">
              <a:rPr lang="en-US" smtClean="0"/>
              <a:t>27</a:t>
            </a:fld>
            <a:endParaRPr lang="en-US"/>
          </a:p>
        </p:txBody>
      </p:sp>
    </p:spTree>
    <p:extLst>
      <p:ext uri="{BB962C8B-B14F-4D97-AF65-F5344CB8AC3E}">
        <p14:creationId xmlns:p14="http://schemas.microsoft.com/office/powerpoint/2010/main" val="318701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5FB03E-7898-4A6E-A83E-50E279C938CA}" type="slidenum">
              <a:rPr lang="en-US" smtClean="0"/>
              <a:t>33</a:t>
            </a:fld>
            <a:endParaRPr lang="en-US"/>
          </a:p>
        </p:txBody>
      </p:sp>
    </p:spTree>
    <p:extLst>
      <p:ext uri="{BB962C8B-B14F-4D97-AF65-F5344CB8AC3E}">
        <p14:creationId xmlns:p14="http://schemas.microsoft.com/office/powerpoint/2010/main" val="1143613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a:t>
            </a:fld>
            <a:endParaRPr lang="en-US"/>
          </a:p>
        </p:txBody>
      </p:sp>
    </p:spTree>
    <p:extLst>
      <p:ext uri="{BB962C8B-B14F-4D97-AF65-F5344CB8AC3E}">
        <p14:creationId xmlns:p14="http://schemas.microsoft.com/office/powerpoint/2010/main" val="33383124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33B70AA-F8E5-4A91-98A9-9375775EC2AC}" type="slidenum">
              <a:rPr lang="en-US" smtClean="0"/>
              <a:t>‹#›</a:t>
            </a:fld>
            <a:endParaRPr lang="en-US"/>
          </a:p>
        </p:txBody>
      </p:sp>
    </p:spTree>
    <p:extLst>
      <p:ext uri="{BB962C8B-B14F-4D97-AF65-F5344CB8AC3E}">
        <p14:creationId xmlns:p14="http://schemas.microsoft.com/office/powerpoint/2010/main" val="13913025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33B70AA-F8E5-4A91-98A9-9375775EC2AC}"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732955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B33B70AA-F8E5-4A91-98A9-9375775EC2AC}" type="slidenum">
              <a:rPr lang="en-US" smtClean="0"/>
              <a:t>‹#›</a:t>
            </a:fld>
            <a:endParaRPr lang="en-US"/>
          </a:p>
        </p:txBody>
      </p:sp>
    </p:spTree>
    <p:extLst>
      <p:ext uri="{BB962C8B-B14F-4D97-AF65-F5344CB8AC3E}">
        <p14:creationId xmlns:p14="http://schemas.microsoft.com/office/powerpoint/2010/main" val="21892653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33B70AA-F8E5-4A91-98A9-9375775EC2AC}" type="slidenum">
              <a:rPr lang="en-US" smtClean="0"/>
              <a:t>‹#›</a:t>
            </a:fld>
            <a:endParaRPr lang="en-US"/>
          </a:p>
        </p:txBody>
      </p:sp>
    </p:spTree>
    <p:extLst>
      <p:ext uri="{BB962C8B-B14F-4D97-AF65-F5344CB8AC3E}">
        <p14:creationId xmlns:p14="http://schemas.microsoft.com/office/powerpoint/2010/main" val="36986549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B33B70AA-F8E5-4A91-98A9-9375775EC2AC}"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Spring 2017</a:t>
            </a:r>
          </a:p>
        </p:txBody>
      </p:sp>
      <p:sp>
        <p:nvSpPr>
          <p:cNvPr id="17" name="TextBox 16"/>
          <p:cNvSpPr txBox="1"/>
          <p:nvPr/>
        </p:nvSpPr>
        <p:spPr>
          <a:xfrm>
            <a:off x="4025228" y="-2231"/>
            <a:ext cx="1093569"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L12:  The Internet</a:t>
            </a:r>
          </a:p>
        </p:txBody>
      </p:sp>
    </p:spTree>
    <p:extLst>
      <p:ext uri="{BB962C8B-B14F-4D97-AF65-F5344CB8AC3E}">
        <p14:creationId xmlns:p14="http://schemas.microsoft.com/office/powerpoint/2010/main" val="14758820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www.cnbc.com/2017/04/18/alphabet-verily-project-baseline-longitudinal-health-study.html"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customXml" Target="../ink/ink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customXml" Target="../ink/ink6.xml"/><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image" Target="../media/image26.jpg"/><Relationship Id="rId1" Type="http://schemas.openxmlformats.org/officeDocument/2006/relationships/slideLayout" Target="../slideLayouts/slideLayout2.xml"/><Relationship Id="rId6" Type="http://schemas.openxmlformats.org/officeDocument/2006/relationships/hyperlink" Target="http://www.slashgear.com/mount-everest-now-with-wifi-29111220/" TargetMode="External"/><Relationship Id="rId5" Type="http://schemas.openxmlformats.org/officeDocument/2006/relationships/image" Target="../media/image28.jpg"/><Relationship Id="rId4" Type="http://schemas.openxmlformats.org/officeDocument/2006/relationships/hyperlink" Target="http://www.startribune.com/eastern-carver-school-district-gets-wi-fi-on-school-buses/196791221/" TargetMode="External"/><Relationship Id="rId9"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pollev.com/justinh"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amazon.com/Computer-Networks-Edition-Andrew-Tanenbaum/dp/0132126958" TargetMode="External"/><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customXml" Target="../ink/ink8.xml"/></Relationships>
</file>

<file path=ppt/slides/_rels/slide17.xml.rels><?xml version="1.0" encoding="UTF-8" standalone="yes"?>
<Relationships xmlns="http://schemas.openxmlformats.org/package/2006/relationships"><Relationship Id="rId3" Type="http://schemas.openxmlformats.org/officeDocument/2006/relationships/hyperlink" Target="http://firstmonday.org/ojs/index.php/fm/article/view/612/533" TargetMode="External"/><Relationship Id="rId7" Type="http://schemas.openxmlformats.org/officeDocument/2006/relationships/image" Target="../media/image36.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7.png"/><Relationship Id="rId4" Type="http://schemas.openxmlformats.org/officeDocument/2006/relationships/hyperlink" Target="https://www.nsf.gov/about/history/nsf0050/internet/launch.ht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customXml" Target="../ink/ink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customXml" Target="../ink/ink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archeologiainformatica.it/2016/01/03/1-gennaio-1983-arpanet-passa-a-tcpip-un-passo-importante-verso-internet-come-ancora-oggi/" TargetMode="External"/><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3.emf"/><Relationship Id="rId5" Type="http://schemas.openxmlformats.org/officeDocument/2006/relationships/customXml" Target="../ink/ink12.xml"/><Relationship Id="rId4" Type="http://schemas.openxmlformats.org/officeDocument/2006/relationships/image" Target="../media/image42.emf"/></Relationships>
</file>

<file path=ppt/slides/_rels/slide27.xml.rels><?xml version="1.0" encoding="UTF-8" standalone="yes"?>
<Relationships xmlns="http://schemas.openxmlformats.org/package/2006/relationships"><Relationship Id="rId3" Type="http://schemas.openxmlformats.org/officeDocument/2006/relationships/hyperlink" Target="http://pollev.com/justinh"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5.emf"/><Relationship Id="rId5" Type="http://schemas.openxmlformats.org/officeDocument/2006/relationships/customXml" Target="../ink/ink13.xml"/><Relationship Id="rId4" Type="http://schemas.openxmlformats.org/officeDocument/2006/relationships/image" Target="../media/image44.jpg"/></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youtube.com/watch?v=y8WqJum_Gfg" TargetMode="External"/><Relationship Id="rId1" Type="http://schemas.openxmlformats.org/officeDocument/2006/relationships/slideLayout" Target="../slideLayouts/slideLayout2.xml"/><Relationship Id="rId4" Type="http://schemas.openxmlformats.org/officeDocument/2006/relationships/hyperlink" Target="https://en.wikipedia.org/wiki/IPv4_address_exhaustion"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7.png"/><Relationship Id="rId7" Type="http://schemas.openxmlformats.org/officeDocument/2006/relationships/customXml" Target="../ink/ink15.xml"/><Relationship Id="rId2" Type="http://schemas.openxmlformats.org/officeDocument/2006/relationships/hyperlink" Target="https://www.whatismyip.com/" TargetMode="External"/><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customXml" Target="../ink/ink14.xml"/><Relationship Id="rId4" Type="http://schemas.openxmlformats.org/officeDocument/2006/relationships/hyperlink" Target="https://en.wikipedia.org/wiki/IPv6"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customXml" Target="../ink/ink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customXml" Target="../ink/ink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1.emf"/><Relationship Id="rId4" Type="http://schemas.openxmlformats.org/officeDocument/2006/relationships/image" Target="../media/image6.png"/><Relationship Id="rId9" Type="http://schemas.openxmlformats.org/officeDocument/2006/relationships/customXml" Target="../ink/ink3.xml"/></Relationships>
</file>

<file path=ppt/slides/_rels/slide7.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2.png"/><Relationship Id="rId7" Type="http://schemas.openxmlformats.org/officeDocument/2006/relationships/customXml" Target="../ink/ink4.xml"/><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1"/>
            <a:ext cx="7772400" cy="1470025"/>
          </a:xfrm>
        </p:spPr>
        <p:txBody>
          <a:bodyPr>
            <a:normAutofit/>
          </a:bodyPr>
          <a:lstStyle/>
          <a:p>
            <a:pPr marL="0" indent="0"/>
            <a:r>
              <a:rPr lang="en-US" dirty="0" smtClean="0"/>
              <a:t>The Internet</a:t>
            </a:r>
            <a:br>
              <a:rPr lang="en-US" dirty="0" smtClean="0"/>
            </a:br>
            <a:r>
              <a:rPr lang="en-US" sz="2000" b="0" dirty="0"/>
              <a:t>CSE </a:t>
            </a:r>
            <a:r>
              <a:rPr lang="en-US" sz="2000" b="0" dirty="0" smtClean="0"/>
              <a:t>120 Spring </a:t>
            </a:r>
            <a:r>
              <a:rPr lang="en-US" sz="2000" b="0" dirty="0"/>
              <a:t>2017</a:t>
            </a:r>
          </a:p>
        </p:txBody>
      </p:sp>
      <p:sp>
        <p:nvSpPr>
          <p:cNvPr id="9219" name="Subtitle 2"/>
          <p:cNvSpPr>
            <a:spLocks noGrp="1"/>
          </p:cNvSpPr>
          <p:nvPr>
            <p:ph type="subTitle" idx="1"/>
            <p:custDataLst>
              <p:tags r:id="rId2"/>
            </p:custDataLst>
          </p:nvPr>
        </p:nvSpPr>
        <p:spPr>
          <a:xfrm>
            <a:off x="304800" y="1737360"/>
            <a:ext cx="8366760" cy="914400"/>
          </a:xfrm>
        </p:spPr>
        <p:txBody>
          <a:bodyPr>
            <a:normAutofit/>
          </a:bodyPr>
          <a:lstStyle/>
          <a:p>
            <a:pPr algn="l"/>
            <a:r>
              <a:rPr lang="en-US" sz="2000" b="1" dirty="0"/>
              <a:t>Instructor: 	Teaching Assistants:</a:t>
            </a:r>
          </a:p>
          <a:p>
            <a:pPr algn="l"/>
            <a:r>
              <a:rPr lang="en-US" sz="2000" dirty="0"/>
              <a:t>Justin Hsia	</a:t>
            </a:r>
            <a:r>
              <a:rPr lang="en-US" sz="2000" dirty="0" err="1" smtClean="0"/>
              <a:t>Anupam</a:t>
            </a:r>
            <a:r>
              <a:rPr lang="en-US" sz="2000" dirty="0" smtClean="0"/>
              <a:t> Gupta, Braydon Hall, Eugene Oh, Savanna Yee</a:t>
            </a:r>
            <a:endParaRPr lang="en-US" sz="2000" dirty="0"/>
          </a:p>
          <a:p>
            <a:pPr algn="l"/>
            <a:endParaRPr lang="en-US" sz="1000" dirty="0"/>
          </a:p>
        </p:txBody>
      </p:sp>
      <p:sp>
        <p:nvSpPr>
          <p:cNvPr id="9" name="TextBox 8"/>
          <p:cNvSpPr txBox="1"/>
          <p:nvPr/>
        </p:nvSpPr>
        <p:spPr>
          <a:xfrm>
            <a:off x="365760" y="3108961"/>
            <a:ext cx="8412480" cy="3508653"/>
          </a:xfrm>
          <a:prstGeom prst="rect">
            <a:avLst/>
          </a:prstGeom>
          <a:noFill/>
        </p:spPr>
        <p:txBody>
          <a:bodyPr wrap="square" rtlCol="0">
            <a:spAutoFit/>
          </a:bodyPr>
          <a:lstStyle/>
          <a:p>
            <a:r>
              <a:rPr lang="en-US" sz="2000" b="1" dirty="0" smtClean="0">
                <a:latin typeface="Calibri" panose="020F0502020204030204" pitchFamily="34" charset="0"/>
                <a:cs typeface="Calibri" panose="020F0502020204030204" pitchFamily="34" charset="0"/>
              </a:rPr>
              <a:t>Alphabet will track health data of 10,000 volunteers to ‘create a map of human health’</a:t>
            </a:r>
            <a:endParaRPr lang="en-US" sz="1800" b="1" dirty="0" smtClean="0">
              <a:latin typeface="Calibri" panose="020F0502020204030204" pitchFamily="34" charset="0"/>
              <a:cs typeface="Calibri" panose="020F0502020204030204" pitchFamily="34" charset="0"/>
            </a:endParaRPr>
          </a:p>
          <a:p>
            <a:pPr fontAlgn="base">
              <a:spcBef>
                <a:spcPts val="600"/>
              </a:spcBef>
            </a:pPr>
            <a:r>
              <a:rPr lang="en-US" dirty="0" smtClean="0">
                <a:latin typeface="Times New Roman" panose="02020603050405020304" pitchFamily="18" charset="0"/>
                <a:cs typeface="Times New Roman" panose="02020603050405020304" pitchFamily="18" charset="0"/>
              </a:rPr>
              <a:t>Verily </a:t>
            </a:r>
            <a:r>
              <a:rPr lang="en-US" dirty="0">
                <a:latin typeface="Times New Roman" panose="02020603050405020304" pitchFamily="18" charset="0"/>
                <a:cs typeface="Times New Roman" panose="02020603050405020304" pitchFamily="18" charset="0"/>
              </a:rPr>
              <a:t>is launching today a four-year study called Project Baseline to find out why people transition from being generally healthy to getting sick</a:t>
            </a:r>
            <a:r>
              <a:rPr lang="en-US" dirty="0" smtClean="0">
                <a:latin typeface="Times New Roman" panose="02020603050405020304" pitchFamily="18" charset="0"/>
                <a:cs typeface="Times New Roman" panose="02020603050405020304" pitchFamily="18" charset="0"/>
              </a:rPr>
              <a:t>.</a:t>
            </a:r>
          </a:p>
          <a:p>
            <a:pPr fontAlgn="base">
              <a:spcBef>
                <a:spcPts val="600"/>
              </a:spcBef>
            </a:pPr>
            <a:r>
              <a:rPr lang="en-US" dirty="0" smtClean="0">
                <a:latin typeface="Times New Roman" panose="02020603050405020304" pitchFamily="18" charset="0"/>
                <a:cs typeface="Times New Roman" panose="02020603050405020304" pitchFamily="18" charset="0"/>
              </a:rPr>
              <a:t>Most </a:t>
            </a:r>
            <a:r>
              <a:rPr lang="en-US" dirty="0">
                <a:latin typeface="Times New Roman" panose="02020603050405020304" pitchFamily="18" charset="0"/>
                <a:cs typeface="Times New Roman" panose="02020603050405020304" pitchFamily="18" charset="0"/>
              </a:rPr>
              <a:t>doctors will treat symptoms as they arise, but have little indication into how the patient was faring in the years leading up to the illness. The Baseline researchers are hoping to find early warning signs for disease from all the data it is collecting, including on sleep, activity, heart rate, genomics and more, which might translate into new lifestyle or therapeutic </a:t>
            </a:r>
            <a:r>
              <a:rPr lang="en-US" dirty="0" smtClean="0">
                <a:latin typeface="Times New Roman" panose="02020603050405020304" pitchFamily="18" charset="0"/>
                <a:cs typeface="Times New Roman" panose="02020603050405020304" pitchFamily="18" charset="0"/>
              </a:rPr>
              <a:t>interventions.</a:t>
            </a:r>
          </a:p>
          <a:p>
            <a:pPr marL="285750" indent="-285750">
              <a:spcBef>
                <a:spcPts val="1200"/>
              </a:spcBef>
              <a:buFont typeface="Arial" panose="020B0604020202020204" pitchFamily="34" charset="0"/>
              <a:buChar char="•"/>
            </a:pPr>
            <a:r>
              <a:rPr lang="en-US" dirty="0" smtClean="0">
                <a:latin typeface="Calibri" panose="020F0502020204030204" pitchFamily="34" charset="0"/>
                <a:cs typeface="Calibri" panose="020F0502020204030204" pitchFamily="34" charset="0"/>
                <a:hlinkClick r:id="rId5"/>
              </a:rPr>
              <a:t>http://www.cnbc.com/2017/04/18/alphabet-verily-project-baseline-longitudinal-health-study.html</a:t>
            </a:r>
            <a:r>
              <a:rPr lang="en-US" dirty="0" smtClean="0">
                <a:latin typeface="Calibri" panose="020F0502020204030204" pitchFamily="34" charset="0"/>
                <a:cs typeface="Calibri" panose="020F0502020204030204" pitchFamily="34" charset="0"/>
              </a:rPr>
              <a:t> </a:t>
            </a:r>
            <a:endParaRPr lang="en-US" sz="1100" b="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15540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Interwebs</a:t>
            </a:r>
            <a:r>
              <a:rPr lang="en-US" dirty="0" smtClean="0"/>
              <a:t>?</a:t>
            </a:r>
            <a:endParaRPr lang="en-US" dirty="0"/>
          </a:p>
        </p:txBody>
      </p:sp>
      <p:sp>
        <p:nvSpPr>
          <p:cNvPr id="3" name="Content Placeholder 2"/>
          <p:cNvSpPr>
            <a:spLocks noGrp="1"/>
          </p:cNvSpPr>
          <p:nvPr>
            <p:ph idx="1"/>
          </p:nvPr>
        </p:nvSpPr>
        <p:spPr/>
        <p:txBody>
          <a:bodyPr/>
          <a:lstStyle/>
          <a:p>
            <a:r>
              <a:rPr lang="en-US" dirty="0" smtClean="0"/>
              <a:t>The Internet vs. The World Wide Web (WWW)</a:t>
            </a:r>
          </a:p>
          <a:p>
            <a:pPr lvl="1"/>
            <a:r>
              <a:rPr lang="en-US" dirty="0" smtClean="0"/>
              <a:t>Is there a difference?</a:t>
            </a:r>
          </a:p>
          <a:p>
            <a:pPr lvl="2"/>
            <a:endParaRPr lang="en-US" dirty="0"/>
          </a:p>
          <a:p>
            <a:r>
              <a:rPr lang="en-US" dirty="0"/>
              <a:t>The </a:t>
            </a:r>
            <a:r>
              <a:rPr lang="en-US" dirty="0">
                <a:solidFill>
                  <a:srgbClr val="FF0000"/>
                </a:solidFill>
              </a:rPr>
              <a:t>Internet</a:t>
            </a:r>
            <a:r>
              <a:rPr lang="en-US" dirty="0"/>
              <a:t>:  All of the </a:t>
            </a:r>
            <a:r>
              <a:rPr lang="en-US" i="1" dirty="0" smtClean="0"/>
              <a:t>hardware</a:t>
            </a:r>
            <a:r>
              <a:rPr lang="en-US" dirty="0" smtClean="0"/>
              <a:t> and </a:t>
            </a:r>
            <a:r>
              <a:rPr lang="en-US" i="1" dirty="0" smtClean="0"/>
              <a:t>data</a:t>
            </a:r>
            <a:r>
              <a:rPr lang="en-US" dirty="0" smtClean="0"/>
              <a:t> associated with the network of all networks (wires, fibers, switches, routers, servers, files, etc.)</a:t>
            </a:r>
          </a:p>
          <a:p>
            <a:pPr lvl="2"/>
            <a:endParaRPr lang="en-US" dirty="0"/>
          </a:p>
          <a:p>
            <a:r>
              <a:rPr lang="en-US" dirty="0" smtClean="0"/>
              <a:t>The </a:t>
            </a:r>
            <a:r>
              <a:rPr lang="en-US" dirty="0" smtClean="0">
                <a:solidFill>
                  <a:srgbClr val="FF0000"/>
                </a:solidFill>
              </a:rPr>
              <a:t>World Wide Web</a:t>
            </a:r>
            <a:r>
              <a:rPr lang="en-US" dirty="0" smtClean="0"/>
              <a:t>:  The system used to </a:t>
            </a:r>
            <a:r>
              <a:rPr lang="en-US" i="1" dirty="0" smtClean="0"/>
              <a:t>access</a:t>
            </a:r>
            <a:r>
              <a:rPr lang="en-US" dirty="0" smtClean="0"/>
              <a:t> the Internet (data transmission via browsers, web servers, web services, etc.)</a:t>
            </a:r>
          </a:p>
          <a:p>
            <a:pPr lvl="2"/>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10</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2543400" y="2500200"/>
              <a:ext cx="4537440" cy="610200"/>
            </p14:xfrm>
          </p:contentPart>
        </mc:Choice>
        <mc:Fallback>
          <p:pic>
            <p:nvPicPr>
              <p:cNvPr id="6" name="Ink 5"/>
              <p:cNvPicPr/>
              <p:nvPr/>
            </p:nvPicPr>
            <p:blipFill>
              <a:blip r:embed="rId3"/>
              <a:stretch>
                <a:fillRect/>
              </a:stretch>
            </p:blipFill>
            <p:spPr>
              <a:xfrm>
                <a:off x="2536560" y="2494440"/>
                <a:ext cx="4548600" cy="621720"/>
              </a:xfrm>
              <a:prstGeom prst="rect">
                <a:avLst/>
              </a:prstGeom>
            </p:spPr>
          </p:pic>
        </mc:Fallback>
      </mc:AlternateContent>
    </p:spTree>
    <p:extLst>
      <p:ext uri="{BB962C8B-B14F-4D97-AF65-F5344CB8AC3E}">
        <p14:creationId xmlns:p14="http://schemas.microsoft.com/office/powerpoint/2010/main" val="99093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Accessibility</a:t>
            </a:r>
            <a:endParaRPr lang="en-US" dirty="0"/>
          </a:p>
        </p:txBody>
      </p:sp>
      <p:sp>
        <p:nvSpPr>
          <p:cNvPr id="3" name="Content Placeholder 2"/>
          <p:cNvSpPr>
            <a:spLocks noGrp="1"/>
          </p:cNvSpPr>
          <p:nvPr>
            <p:ph idx="1"/>
          </p:nvPr>
        </p:nvSpPr>
        <p:spPr/>
        <p:txBody>
          <a:bodyPr/>
          <a:lstStyle/>
          <a:p>
            <a:r>
              <a:rPr lang="en-US" dirty="0" smtClean="0"/>
              <a:t>Can now get Internet almost anywhere:</a:t>
            </a:r>
          </a:p>
          <a:p>
            <a:pPr lvl="1"/>
            <a:r>
              <a:rPr lang="en-US" dirty="0" smtClean="0"/>
              <a:t>On a bus</a:t>
            </a:r>
          </a:p>
          <a:p>
            <a:pPr lvl="1"/>
            <a:r>
              <a:rPr lang="en-US" dirty="0" smtClean="0"/>
              <a:t>On a plane</a:t>
            </a:r>
          </a:p>
          <a:p>
            <a:pPr lvl="1"/>
            <a:r>
              <a:rPr lang="en-US" dirty="0" smtClean="0"/>
              <a:t>On a mountain</a:t>
            </a:r>
          </a:p>
          <a:p>
            <a:pPr lvl="1"/>
            <a:r>
              <a:rPr lang="en-US" dirty="0" smtClean="0"/>
              <a:t>In outer space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11</a:t>
            </a:fld>
            <a:endParaRPr lang="en-US"/>
          </a:p>
        </p:txBody>
      </p:sp>
      <p:grpSp>
        <p:nvGrpSpPr>
          <p:cNvPr id="5" name="Group 4"/>
          <p:cNvGrpSpPr>
            <a:grpSpLocks noChangeAspect="1"/>
          </p:cNvGrpSpPr>
          <p:nvPr/>
        </p:nvGrpSpPr>
        <p:grpSpPr>
          <a:xfrm>
            <a:off x="6756894" y="1943291"/>
            <a:ext cx="1439727" cy="1473127"/>
            <a:chOff x="5496344" y="2398764"/>
            <a:chExt cx="893668" cy="91440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5842" t="4285" r="14962" b="4393"/>
            <a:stretch/>
          </p:blipFill>
          <p:spPr>
            <a:xfrm>
              <a:off x="5496344" y="2398764"/>
              <a:ext cx="630990" cy="914400"/>
            </a:xfrm>
            <a:prstGeom prst="rect">
              <a:avLst/>
            </a:prstGeom>
          </p:spPr>
        </p:pic>
        <p:sp>
          <p:nvSpPr>
            <p:cNvPr id="7" name="TextBox 6"/>
            <p:cNvSpPr txBox="1"/>
            <p:nvPr/>
          </p:nvSpPr>
          <p:spPr>
            <a:xfrm rot="5400000">
              <a:off x="5840385" y="2731787"/>
              <a:ext cx="850898" cy="248356"/>
            </a:xfrm>
            <a:prstGeom prst="rect">
              <a:avLst/>
            </a:prstGeom>
            <a:noFill/>
          </p:spPr>
          <p:txBody>
            <a:bodyPr wrap="none" rtlCol="0">
              <a:spAutoFit/>
            </a:bodyPr>
            <a:lstStyle/>
            <a:p>
              <a:pPr algn="ctr"/>
              <a:r>
                <a:rPr lang="en-US" sz="2000" dirty="0" smtClean="0">
                  <a:solidFill>
                    <a:schemeClr val="tx1"/>
                  </a:solidFill>
                  <a:latin typeface="Calibri" panose="020F0502020204030204" pitchFamily="34" charset="0"/>
                  <a:cs typeface="Calibri" panose="020F0502020204030204" pitchFamily="34" charset="0"/>
                </a:rPr>
                <a:t>united.com</a:t>
              </a:r>
              <a:endParaRPr lang="en-US" sz="2000" dirty="0">
                <a:solidFill>
                  <a:schemeClr val="tx1"/>
                </a:solidFill>
                <a:latin typeface="Calibri" panose="020F0502020204030204" pitchFamily="34" charset="0"/>
                <a:cs typeface="Calibri" panose="020F0502020204030204" pitchFamily="34" charset="0"/>
              </a:endParaRPr>
            </a:p>
          </p:txBody>
        </p:sp>
      </p:grpSp>
      <p:grpSp>
        <p:nvGrpSpPr>
          <p:cNvPr id="8" name="Group 7"/>
          <p:cNvGrpSpPr>
            <a:grpSpLocks noChangeAspect="1"/>
          </p:cNvGrpSpPr>
          <p:nvPr/>
        </p:nvGrpSpPr>
        <p:grpSpPr>
          <a:xfrm>
            <a:off x="4376421" y="1994444"/>
            <a:ext cx="1398953" cy="1473127"/>
            <a:chOff x="5521654" y="1235308"/>
            <a:chExt cx="868358" cy="91440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962" t="16335" r="38262" b="3705"/>
            <a:stretch/>
          </p:blipFill>
          <p:spPr>
            <a:xfrm>
              <a:off x="5521654" y="1235308"/>
              <a:ext cx="605680" cy="914400"/>
            </a:xfrm>
            <a:prstGeom prst="rect">
              <a:avLst/>
            </a:prstGeom>
          </p:spPr>
        </p:pic>
        <p:sp>
          <p:nvSpPr>
            <p:cNvPr id="10" name="TextBox 9"/>
            <p:cNvSpPr txBox="1"/>
            <p:nvPr/>
          </p:nvSpPr>
          <p:spPr>
            <a:xfrm rot="5400000">
              <a:off x="5834335" y="1568329"/>
              <a:ext cx="862998" cy="248356"/>
            </a:xfrm>
            <a:prstGeom prst="rect">
              <a:avLst/>
            </a:prstGeom>
            <a:noFill/>
          </p:spPr>
          <p:txBody>
            <a:bodyPr wrap="none" rtlCol="0">
              <a:spAutoFit/>
            </a:bodyPr>
            <a:lstStyle/>
            <a:p>
              <a:pPr algn="ctr"/>
              <a:r>
                <a:rPr lang="en-US" sz="2000" dirty="0" err="1" smtClean="0">
                  <a:solidFill>
                    <a:schemeClr val="tx1"/>
                  </a:solidFill>
                  <a:latin typeface="Calibri" panose="020F0502020204030204" pitchFamily="34" charset="0"/>
                  <a:cs typeface="Calibri" panose="020F0502020204030204" pitchFamily="34" charset="0"/>
                  <a:hlinkClick r:id="rId4"/>
                </a:rPr>
                <a:t>StarTribune</a:t>
              </a:r>
              <a:endParaRPr lang="en-US" sz="2000" dirty="0">
                <a:solidFill>
                  <a:schemeClr val="tx1"/>
                </a:solidFill>
                <a:latin typeface="Calibri" panose="020F0502020204030204" pitchFamily="34" charset="0"/>
                <a:cs typeface="Calibri" panose="020F0502020204030204" pitchFamily="34" charset="0"/>
              </a:endParaRPr>
            </a:p>
          </p:txBody>
        </p:sp>
      </p:grpSp>
      <p:grpSp>
        <p:nvGrpSpPr>
          <p:cNvPr id="11" name="Group 10"/>
          <p:cNvGrpSpPr>
            <a:grpSpLocks noChangeAspect="1"/>
          </p:cNvGrpSpPr>
          <p:nvPr/>
        </p:nvGrpSpPr>
        <p:grpSpPr>
          <a:xfrm>
            <a:off x="1260274" y="3840612"/>
            <a:ext cx="3429893" cy="2651628"/>
            <a:chOff x="476823" y="2970124"/>
            <a:chExt cx="2129005" cy="1645920"/>
          </a:xfrm>
        </p:grpSpPr>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30673" r="34635" b="53629"/>
            <a:stretch/>
          </p:blipFill>
          <p:spPr>
            <a:xfrm>
              <a:off x="476823" y="2970124"/>
              <a:ext cx="1875182" cy="1645920"/>
            </a:xfrm>
            <a:prstGeom prst="rect">
              <a:avLst/>
            </a:prstGeom>
          </p:spPr>
        </p:pic>
        <p:sp>
          <p:nvSpPr>
            <p:cNvPr id="13" name="TextBox 12"/>
            <p:cNvSpPr txBox="1"/>
            <p:nvPr/>
          </p:nvSpPr>
          <p:spPr>
            <a:xfrm rot="5400000">
              <a:off x="2083543" y="3668906"/>
              <a:ext cx="796213" cy="248357"/>
            </a:xfrm>
            <a:prstGeom prst="rect">
              <a:avLst/>
            </a:prstGeom>
            <a:noFill/>
          </p:spPr>
          <p:txBody>
            <a:bodyPr wrap="none" rtlCol="0">
              <a:spAutoFit/>
            </a:bodyPr>
            <a:lstStyle/>
            <a:p>
              <a:pPr algn="ctr"/>
              <a:r>
                <a:rPr lang="en-US" sz="2000" dirty="0" smtClean="0">
                  <a:solidFill>
                    <a:schemeClr val="tx1"/>
                  </a:solidFill>
                  <a:latin typeface="Calibri" panose="020F0502020204030204" pitchFamily="34" charset="0"/>
                  <a:cs typeface="Calibri" panose="020F0502020204030204" pitchFamily="34" charset="0"/>
                  <a:hlinkClick r:id="rId6"/>
                </a:rPr>
                <a:t>Slash Gear</a:t>
              </a:r>
              <a:endParaRPr lang="en-US" sz="2000" dirty="0">
                <a:solidFill>
                  <a:schemeClr val="tx1"/>
                </a:solidFill>
                <a:latin typeface="Calibri" panose="020F0502020204030204" pitchFamily="34" charset="0"/>
                <a:cs typeface="Calibri" panose="020F0502020204030204" pitchFamily="34" charset="0"/>
              </a:endParaRPr>
            </a:p>
          </p:txBody>
        </p:sp>
      </p:grpSp>
      <p:grpSp>
        <p:nvGrpSpPr>
          <p:cNvPr id="14" name="Group 13"/>
          <p:cNvGrpSpPr>
            <a:grpSpLocks noChangeAspect="1"/>
          </p:cNvGrpSpPr>
          <p:nvPr/>
        </p:nvGrpSpPr>
        <p:grpSpPr>
          <a:xfrm>
            <a:off x="5075898" y="3840612"/>
            <a:ext cx="3687102" cy="2651628"/>
            <a:chOff x="3735911" y="2921453"/>
            <a:chExt cx="2288659" cy="1645920"/>
          </a:xfrm>
        </p:grpSpPr>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r="38068" b="10553"/>
            <a:stretch/>
          </p:blipFill>
          <p:spPr>
            <a:xfrm>
              <a:off x="3735911" y="2921453"/>
              <a:ext cx="2025982" cy="1645920"/>
            </a:xfrm>
            <a:prstGeom prst="rect">
              <a:avLst/>
            </a:prstGeom>
          </p:spPr>
        </p:pic>
        <p:sp>
          <p:nvSpPr>
            <p:cNvPr id="16" name="TextBox 15"/>
            <p:cNvSpPr txBox="1"/>
            <p:nvPr/>
          </p:nvSpPr>
          <p:spPr>
            <a:xfrm rot="5400000">
              <a:off x="5663060" y="3620236"/>
              <a:ext cx="474664" cy="248356"/>
            </a:xfrm>
            <a:prstGeom prst="rect">
              <a:avLst/>
            </a:prstGeom>
            <a:noFill/>
          </p:spPr>
          <p:txBody>
            <a:bodyPr wrap="none" rtlCol="0">
              <a:spAutoFit/>
            </a:bodyPr>
            <a:lstStyle/>
            <a:p>
              <a:pPr algn="ctr"/>
              <a:r>
                <a:rPr lang="en-US" sz="2000" dirty="0" smtClean="0">
                  <a:solidFill>
                    <a:schemeClr val="tx1"/>
                  </a:solidFill>
                  <a:latin typeface="Calibri" panose="020F0502020204030204" pitchFamily="34" charset="0"/>
                  <a:cs typeface="Calibri" panose="020F0502020204030204" pitchFamily="34" charset="0"/>
                </a:rPr>
                <a:t>NASA</a:t>
              </a:r>
              <a:endParaRPr lang="en-US" sz="2000" dirty="0">
                <a:solidFill>
                  <a:schemeClr val="tx1"/>
                </a:solidFill>
                <a:latin typeface="Calibri" panose="020F0502020204030204" pitchFamily="34" charset="0"/>
                <a:cs typeface="Calibri" panose="020F0502020204030204" pitchFamily="34" charset="0"/>
              </a:endParaRPr>
            </a:p>
          </p:txBody>
        </p:sp>
      </p:grpSp>
      <mc:AlternateContent xmlns:mc="http://schemas.openxmlformats.org/markup-compatibility/2006">
        <mc:Choice xmlns:p14="http://schemas.microsoft.com/office/powerpoint/2010/main" Requires="p14">
          <p:contentPart p14:bwMode="auto" r:id="rId8">
            <p14:nvContentPartPr>
              <p14:cNvPr id="17" name="Ink 16"/>
              <p14:cNvContentPartPr/>
              <p14:nvPr/>
            </p14:nvContentPartPr>
            <p14:xfrm>
              <a:off x="1791360" y="2286000"/>
              <a:ext cx="2466000" cy="3260880"/>
            </p14:xfrm>
          </p:contentPart>
        </mc:Choice>
        <mc:Fallback>
          <p:pic>
            <p:nvPicPr>
              <p:cNvPr id="17" name="Ink 16"/>
              <p:cNvPicPr/>
              <p:nvPr/>
            </p:nvPicPr>
            <p:blipFill>
              <a:blip r:embed="rId9"/>
              <a:stretch>
                <a:fillRect/>
              </a:stretch>
            </p:blipFill>
            <p:spPr>
              <a:xfrm>
                <a:off x="1788120" y="2279880"/>
                <a:ext cx="2478960" cy="3272760"/>
              </a:xfrm>
              <a:prstGeom prst="rect">
                <a:avLst/>
              </a:prstGeom>
            </p:spPr>
          </p:pic>
        </mc:Fallback>
      </mc:AlternateContent>
    </p:spTree>
    <p:extLst>
      <p:ext uri="{BB962C8B-B14F-4D97-AF65-F5344CB8AC3E}">
        <p14:creationId xmlns:p14="http://schemas.microsoft.com/office/powerpoint/2010/main" val="175920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Internet Today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6875" y="1362456"/>
            <a:ext cx="8366125" cy="4292185"/>
          </a:xfrm>
        </p:spPr>
      </p:pic>
      <p:sp>
        <p:nvSpPr>
          <p:cNvPr id="4" name="Slide Number Placeholder 3"/>
          <p:cNvSpPr>
            <a:spLocks noGrp="1"/>
          </p:cNvSpPr>
          <p:nvPr>
            <p:ph type="sldNum" sz="quarter" idx="10"/>
          </p:nvPr>
        </p:nvSpPr>
        <p:spPr/>
        <p:txBody>
          <a:bodyPr/>
          <a:lstStyle/>
          <a:p>
            <a:fld id="{B33B70AA-F8E5-4A91-98A9-9375775EC2AC}" type="slidenum">
              <a:rPr lang="en-US" smtClean="0"/>
              <a:t>12</a:t>
            </a:fld>
            <a:endParaRPr lang="en-US"/>
          </a:p>
        </p:txBody>
      </p:sp>
      <p:sp>
        <p:nvSpPr>
          <p:cNvPr id="5" name="TextBox 4"/>
          <p:cNvSpPr txBox="1"/>
          <p:nvPr/>
        </p:nvSpPr>
        <p:spPr>
          <a:xfrm>
            <a:off x="396875" y="5577840"/>
            <a:ext cx="8366760" cy="1097280"/>
          </a:xfrm>
          <a:prstGeom prst="rect">
            <a:avLst/>
          </a:prstGeom>
          <a:noFill/>
        </p:spPr>
        <p:txBody>
          <a:bodyPr wrap="square" rtlCol="0">
            <a:spAutoFit/>
          </a:bodyPr>
          <a:lstStyle/>
          <a:p>
            <a:pPr marL="68263"/>
            <a:r>
              <a:rPr lang="en-US" sz="2400" dirty="0">
                <a:solidFill>
                  <a:schemeClr val="tx1"/>
                </a:solidFill>
                <a:latin typeface="Calibri" panose="020F0502020204030204" pitchFamily="34" charset="0"/>
                <a:cs typeface="Calibri" panose="020F0502020204030204" pitchFamily="34" charset="0"/>
              </a:rPr>
              <a:t>Internet Usage as a Percentage of Population (</a:t>
            </a:r>
            <a:r>
              <a:rPr lang="en-US" sz="2400" dirty="0" smtClean="0">
                <a:solidFill>
                  <a:schemeClr val="tx1"/>
                </a:solidFill>
                <a:latin typeface="Calibri" panose="020F0502020204030204" pitchFamily="34" charset="0"/>
                <a:cs typeface="Calibri" panose="020F0502020204030204" pitchFamily="34" charset="0"/>
              </a:rPr>
              <a:t>2015)</a:t>
            </a:r>
          </a:p>
          <a:p>
            <a:pPr marL="68263"/>
            <a:r>
              <a:rPr lang="en-US" sz="1000" dirty="0" smtClean="0">
                <a:solidFill>
                  <a:schemeClr val="tx1"/>
                </a:solidFill>
                <a:latin typeface="Calibri" panose="020F0502020204030204" pitchFamily="34" charset="0"/>
                <a:cs typeface="Calibri" panose="020F0502020204030204" pitchFamily="34" charset="0"/>
              </a:rPr>
              <a:t>By Jeff Ogden (W163) - Own work, based on figures from the </a:t>
            </a:r>
            <a:r>
              <a:rPr lang="en-US" sz="1000" dirty="0" err="1" smtClean="0">
                <a:solidFill>
                  <a:schemeClr val="tx1"/>
                </a:solidFill>
                <a:latin typeface="Calibri" panose="020F0502020204030204" pitchFamily="34" charset="0"/>
                <a:cs typeface="Calibri" panose="020F0502020204030204" pitchFamily="34" charset="0"/>
              </a:rPr>
              <a:t>Wikipedia:List</a:t>
            </a:r>
            <a:r>
              <a:rPr lang="en-US" sz="1000" dirty="0" smtClean="0">
                <a:solidFill>
                  <a:schemeClr val="tx1"/>
                </a:solidFill>
                <a:latin typeface="Calibri" panose="020F0502020204030204" pitchFamily="34" charset="0"/>
                <a:cs typeface="Calibri" panose="020F0502020204030204" pitchFamily="34" charset="0"/>
              </a:rPr>
              <a:t> of countries by number of Internet users article in the English Wikipedia, which is in turn based on figures from the International Telecommunications Union (ITU) for 2010 (updated to use figures for 2012 on 28 June 2013).</a:t>
            </a:r>
            <a:r>
              <a:rPr lang="en-US" sz="1000" dirty="0" err="1" smtClean="0">
                <a:solidFill>
                  <a:schemeClr val="tx1"/>
                </a:solidFill>
                <a:latin typeface="Calibri" panose="020F0502020204030204" pitchFamily="34" charset="0"/>
                <a:cs typeface="Calibri" panose="020F0502020204030204" pitchFamily="34" charset="0"/>
              </a:rPr>
              <a:t>iThe</a:t>
            </a:r>
            <a:r>
              <a:rPr lang="en-US" sz="1000" dirty="0" smtClean="0">
                <a:solidFill>
                  <a:schemeClr val="tx1"/>
                </a:solidFill>
                <a:latin typeface="Calibri" panose="020F0502020204030204" pitchFamily="34" charset="0"/>
                <a:cs typeface="Calibri" panose="020F0502020204030204" pitchFamily="34" charset="0"/>
              </a:rPr>
              <a:t> source code of this SVG is </a:t>
            </a:r>
            <a:r>
              <a:rPr lang="en-US" sz="1000" dirty="0" err="1" smtClean="0">
                <a:solidFill>
                  <a:schemeClr val="tx1"/>
                </a:solidFill>
                <a:latin typeface="Calibri" panose="020F0502020204030204" pitchFamily="34" charset="0"/>
                <a:cs typeface="Calibri" panose="020F0502020204030204" pitchFamily="34" charset="0"/>
              </a:rPr>
              <a:t>valid.This</a:t>
            </a:r>
            <a:r>
              <a:rPr lang="en-US" sz="1000" dirty="0" smtClean="0">
                <a:solidFill>
                  <a:schemeClr val="tx1"/>
                </a:solidFill>
                <a:latin typeface="Calibri" panose="020F0502020204030204" pitchFamily="34" charset="0"/>
                <a:cs typeface="Calibri" panose="020F0502020204030204" pitchFamily="34" charset="0"/>
              </a:rPr>
              <a:t> vector image was created with a text </a:t>
            </a:r>
            <a:r>
              <a:rPr lang="en-US" sz="1000" dirty="0" err="1" smtClean="0">
                <a:solidFill>
                  <a:schemeClr val="tx1"/>
                </a:solidFill>
                <a:latin typeface="Calibri" panose="020F0502020204030204" pitchFamily="34" charset="0"/>
                <a:cs typeface="Calibri" panose="020F0502020204030204" pitchFamily="34" charset="0"/>
              </a:rPr>
              <a:t>editor.This</a:t>
            </a:r>
            <a:r>
              <a:rPr lang="en-US" sz="1000" dirty="0" smtClean="0">
                <a:solidFill>
                  <a:schemeClr val="tx1"/>
                </a:solidFill>
                <a:latin typeface="Calibri" panose="020F0502020204030204" pitchFamily="34" charset="0"/>
                <a:cs typeface="Calibri" panose="020F0502020204030204" pitchFamily="34" charset="0"/>
              </a:rPr>
              <a:t> vector image includes elements that have been taken or adapted from this:  BlankMap-World6.svg., CC BY-SA 3.0, https://commons.wikimedia.org/w/index.php?curid=19202338</a:t>
            </a:r>
            <a:endParaRPr lang="en-US" sz="1000" dirty="0">
              <a:solidFill>
                <a:schemeClr val="tx1"/>
              </a:solidFill>
              <a:latin typeface="Calibri" panose="020F0502020204030204" pitchFamily="34" charset="0"/>
              <a:cs typeface="Calibri" panose="020F0502020204030204" pitchFamily="34" charset="0"/>
            </a:endParaRPr>
          </a:p>
        </p:txBody>
      </p:sp>
      <mc:AlternateContent xmlns:mc="http://schemas.openxmlformats.org/markup-compatibility/2006">
        <mc:Choice xmlns:p14="http://schemas.microsoft.com/office/powerpoint/2010/main" Requires="p14">
          <p:contentPart p14:bwMode="auto" r:id="rId3">
            <p14:nvContentPartPr>
              <p14:cNvPr id="3" name="Ink 2"/>
              <p14:cNvContentPartPr/>
              <p14:nvPr/>
            </p14:nvContentPartPr>
            <p14:xfrm>
              <a:off x="1652040" y="2212560"/>
              <a:ext cx="1328040" cy="554040"/>
            </p14:xfrm>
          </p:contentPart>
        </mc:Choice>
        <mc:Fallback>
          <p:pic>
            <p:nvPicPr>
              <p:cNvPr id="3" name="Ink 2"/>
              <p:cNvPicPr/>
              <p:nvPr/>
            </p:nvPicPr>
            <p:blipFill>
              <a:blip r:embed="rId4"/>
              <a:stretch>
                <a:fillRect/>
              </a:stretch>
            </p:blipFill>
            <p:spPr>
              <a:xfrm>
                <a:off x="1646280" y="2206440"/>
                <a:ext cx="1340640" cy="565920"/>
              </a:xfrm>
              <a:prstGeom prst="rect">
                <a:avLst/>
              </a:prstGeom>
            </p:spPr>
          </p:pic>
        </mc:Fallback>
      </mc:AlternateContent>
    </p:spTree>
    <p:extLst>
      <p:ext uri="{BB962C8B-B14F-4D97-AF65-F5344CB8AC3E}">
        <p14:creationId xmlns:p14="http://schemas.microsoft.com/office/powerpoint/2010/main" val="742675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In the last two years, what’s the longest stretch of time you’ve gone without internet?</a:t>
            </a:r>
          </a:p>
          <a:p>
            <a:pPr lvl="1"/>
            <a:r>
              <a:rPr lang="en-US" dirty="0" smtClean="0"/>
              <a:t>Vote at </a:t>
            </a:r>
            <a:r>
              <a:rPr lang="en-US" dirty="0" smtClean="0">
                <a:hlinkClick r:id="rId2"/>
              </a:rPr>
              <a:t>http://PollEv.com/justinh</a:t>
            </a:r>
            <a:r>
              <a:rPr lang="en-US" dirty="0" smtClean="0"/>
              <a:t> </a:t>
            </a:r>
          </a:p>
          <a:p>
            <a:pPr lvl="2"/>
            <a:endParaRPr lang="en-US" dirty="0"/>
          </a:p>
          <a:p>
            <a:pPr marL="914400" indent="-514350">
              <a:buSzPct val="100000"/>
              <a:buFont typeface="+mj-lt"/>
              <a:buAutoNum type="alphaUcPeriod"/>
            </a:pPr>
            <a:r>
              <a:rPr lang="en-US" b="1" dirty="0" smtClean="0">
                <a:solidFill>
                  <a:srgbClr val="FF9900"/>
                </a:solidFill>
              </a:rPr>
              <a:t>Several Hours</a:t>
            </a:r>
            <a:endParaRPr lang="en-US" b="1" baseline="-25000" dirty="0">
              <a:solidFill>
                <a:srgbClr val="FF9900"/>
              </a:solidFill>
            </a:endParaRPr>
          </a:p>
          <a:p>
            <a:pPr marL="914400" indent="-514350">
              <a:buSzPct val="100000"/>
              <a:buFont typeface="+mj-lt"/>
              <a:buAutoNum type="alphaUcPeriod"/>
            </a:pPr>
            <a:r>
              <a:rPr lang="en-US" b="1" dirty="0" smtClean="0">
                <a:solidFill>
                  <a:srgbClr val="00B050"/>
                </a:solidFill>
              </a:rPr>
              <a:t>1-2 days</a:t>
            </a:r>
            <a:endParaRPr lang="en-US" b="1" baseline="-25000" dirty="0">
              <a:solidFill>
                <a:srgbClr val="00B050"/>
              </a:solidFill>
            </a:endParaRPr>
          </a:p>
          <a:p>
            <a:pPr marL="914400" indent="-514350">
              <a:buSzPct val="100000"/>
              <a:buFont typeface="+mj-lt"/>
              <a:buAutoNum type="alphaUcPeriod"/>
            </a:pPr>
            <a:r>
              <a:rPr lang="en-US" b="1" dirty="0" smtClean="0">
                <a:solidFill>
                  <a:srgbClr val="FF3399"/>
                </a:solidFill>
              </a:rPr>
              <a:t>More than 2 days</a:t>
            </a:r>
            <a:endParaRPr lang="en-US" b="1" baseline="-25000" dirty="0">
              <a:solidFill>
                <a:srgbClr val="FF3399"/>
              </a:solidFill>
            </a:endParaRPr>
          </a:p>
          <a:p>
            <a:pPr marL="914400" indent="-514350">
              <a:buSzPct val="100000"/>
              <a:buFont typeface="+mj-lt"/>
              <a:buAutoNum type="alphaUcPeriod"/>
            </a:pPr>
            <a:r>
              <a:rPr lang="en-US" b="1" dirty="0" smtClean="0">
                <a:solidFill>
                  <a:srgbClr val="00B0F0"/>
                </a:solidFill>
              </a:rPr>
              <a:t>Several weeks</a:t>
            </a:r>
            <a:endParaRPr lang="en-US" b="1" baseline="-25000" dirty="0">
              <a:solidFill>
                <a:srgbClr val="00B0F0"/>
              </a:solidFill>
            </a:endParaRPr>
          </a:p>
          <a:p>
            <a:pPr marL="914400" indent="-514350">
              <a:buSzPct val="100000"/>
              <a:buFont typeface="+mj-lt"/>
              <a:buAutoNum type="alphaUcPeriod"/>
            </a:pPr>
            <a:r>
              <a:rPr lang="en-US" b="1" dirty="0" smtClean="0">
                <a:solidFill>
                  <a:srgbClr val="996633"/>
                </a:solidFill>
              </a:rPr>
              <a:t>More than several weeks</a:t>
            </a:r>
            <a:endParaRPr lang="en-US" b="1" baseline="-25000" dirty="0">
              <a:solidFill>
                <a:srgbClr val="996633"/>
              </a:solidFill>
            </a:endParaRPr>
          </a:p>
          <a:p>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6100" y="3246120"/>
            <a:ext cx="2319338" cy="2319338"/>
          </a:xfrm>
          <a:prstGeom prst="rect">
            <a:avLst/>
          </a:prstGeom>
        </p:spPr>
      </p:pic>
    </p:spTree>
    <p:extLst>
      <p:ext uri="{BB962C8B-B14F-4D97-AF65-F5344CB8AC3E}">
        <p14:creationId xmlns:p14="http://schemas.microsoft.com/office/powerpoint/2010/main" val="413412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Responses</a:t>
            </a:r>
            <a:endParaRPr lang="en-US" dirty="0"/>
          </a:p>
        </p:txBody>
      </p:sp>
      <p:sp>
        <p:nvSpPr>
          <p:cNvPr id="3" name="Content Placeholder 2"/>
          <p:cNvSpPr>
            <a:spLocks noGrp="1"/>
          </p:cNvSpPr>
          <p:nvPr>
            <p:ph idx="1"/>
          </p:nvPr>
        </p:nvSpPr>
        <p:spPr/>
        <p:txBody>
          <a:bodyPr/>
          <a:lstStyle/>
          <a:p>
            <a:r>
              <a:rPr lang="en-US" dirty="0" smtClean="0"/>
              <a:t>Why no Internet?</a:t>
            </a:r>
          </a:p>
          <a:p>
            <a:pPr lvl="1"/>
            <a:r>
              <a:rPr lang="en-US" dirty="0" smtClean="0"/>
              <a:t>Schoolwork (still used Internet)</a:t>
            </a:r>
          </a:p>
          <a:p>
            <a:pPr lvl="1"/>
            <a:r>
              <a:rPr lang="en-US" dirty="0" smtClean="0"/>
              <a:t>Vacation in the wild</a:t>
            </a:r>
          </a:p>
          <a:p>
            <a:pPr lvl="1"/>
            <a:r>
              <a:rPr lang="en-US" dirty="0" smtClean="0"/>
              <a:t>Rural area</a:t>
            </a:r>
          </a:p>
          <a:p>
            <a:pPr lvl="1"/>
            <a:r>
              <a:rPr lang="en-US" dirty="0" smtClean="0"/>
              <a:t>Assignment to go without Internet (</a:t>
            </a:r>
            <a:r>
              <a:rPr lang="en-US" dirty="0" err="1" smtClean="0"/>
              <a:t>roadtrip</a:t>
            </a:r>
            <a:r>
              <a:rPr lang="en-US" dirty="0" smtClean="0"/>
              <a:t>)</a:t>
            </a:r>
          </a:p>
          <a:p>
            <a:pPr lvl="1"/>
            <a:r>
              <a:rPr lang="en-US" dirty="0" smtClean="0"/>
              <a:t>Ran out of data</a:t>
            </a:r>
          </a:p>
          <a:p>
            <a:pPr lvl="1"/>
            <a:r>
              <a:rPr lang="en-US" dirty="0" smtClean="0"/>
              <a:t>Layover without free airport internet</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14</a:t>
            </a:fld>
            <a:endParaRPr lang="en-US"/>
          </a:p>
        </p:txBody>
      </p:sp>
    </p:spTree>
    <p:extLst>
      <p:ext uri="{BB962C8B-B14F-4D97-AF65-F5344CB8AC3E}">
        <p14:creationId xmlns:p14="http://schemas.microsoft.com/office/powerpoint/2010/main" val="540463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Networks</a:t>
            </a:r>
          </a:p>
          <a:p>
            <a:r>
              <a:rPr lang="en-US" b="1" dirty="0" smtClean="0">
                <a:solidFill>
                  <a:srgbClr val="4B2A85"/>
                </a:solidFill>
              </a:rPr>
              <a:t>Growth of the Internet</a:t>
            </a:r>
          </a:p>
          <a:p>
            <a:r>
              <a:rPr lang="en-US" dirty="0" smtClean="0"/>
              <a:t>Sending Information</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15</a:t>
            </a:fld>
            <a:endParaRPr lang="en-US"/>
          </a:p>
        </p:txBody>
      </p:sp>
    </p:spTree>
    <p:extLst>
      <p:ext uri="{BB962C8B-B14F-4D97-AF65-F5344CB8AC3E}">
        <p14:creationId xmlns:p14="http://schemas.microsoft.com/office/powerpoint/2010/main" val="1242231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DoD and Computer Networks</a:t>
            </a:r>
            <a:endParaRPr lang="en-US" dirty="0"/>
          </a:p>
        </p:txBody>
      </p:sp>
      <p:sp>
        <p:nvSpPr>
          <p:cNvPr id="3" name="Content Placeholder 2"/>
          <p:cNvSpPr>
            <a:spLocks noGrp="1"/>
          </p:cNvSpPr>
          <p:nvPr>
            <p:ph idx="1"/>
          </p:nvPr>
        </p:nvSpPr>
        <p:spPr/>
        <p:txBody>
          <a:bodyPr/>
          <a:lstStyle/>
          <a:p>
            <a:r>
              <a:rPr lang="en-US" sz="2400" dirty="0" smtClean="0"/>
              <a:t>The Department of Defense (DoD) observed that central offices made communication network vulnerable to attack</a:t>
            </a:r>
          </a:p>
          <a:p>
            <a:pPr lvl="1"/>
            <a:r>
              <a:rPr lang="en-US" sz="2000" dirty="0" smtClean="0"/>
              <a:t>1950s – The Cold War</a:t>
            </a:r>
          </a:p>
          <a:p>
            <a:pPr lvl="1"/>
            <a:r>
              <a:rPr lang="en-US" sz="2000" dirty="0" smtClean="0"/>
              <a:t>Can we build a more robust, </a:t>
            </a:r>
            <a:r>
              <a:rPr lang="en-US" sz="2000" dirty="0" smtClean="0">
                <a:solidFill>
                  <a:srgbClr val="FF0000"/>
                </a:solidFill>
              </a:rPr>
              <a:t>decentralized</a:t>
            </a:r>
            <a:r>
              <a:rPr lang="en-US" sz="2000" dirty="0" smtClean="0"/>
              <a:t> system?</a:t>
            </a:r>
            <a:endParaRPr lang="en-US" sz="2000" dirty="0"/>
          </a:p>
        </p:txBody>
      </p:sp>
      <p:sp>
        <p:nvSpPr>
          <p:cNvPr id="4" name="Slide Number Placeholder 3"/>
          <p:cNvSpPr>
            <a:spLocks noGrp="1"/>
          </p:cNvSpPr>
          <p:nvPr>
            <p:ph type="sldNum" sz="quarter" idx="10"/>
          </p:nvPr>
        </p:nvSpPr>
        <p:spPr/>
        <p:txBody>
          <a:bodyPr/>
          <a:lstStyle/>
          <a:p>
            <a:fld id="{B33B70AA-F8E5-4A91-98A9-9375775EC2AC}" type="slidenum">
              <a:rPr lang="en-US" smtClean="0"/>
              <a:t>16</a:t>
            </a:fld>
            <a:endParaRPr lang="en-US"/>
          </a:p>
        </p:txBody>
      </p:sp>
      <p:sp>
        <p:nvSpPr>
          <p:cNvPr id="6" name="TextBox 5"/>
          <p:cNvSpPr txBox="1"/>
          <p:nvPr/>
        </p:nvSpPr>
        <p:spPr>
          <a:xfrm>
            <a:off x="7120329" y="4172143"/>
            <a:ext cx="1564852" cy="1323439"/>
          </a:xfrm>
          <a:prstGeom prst="rect">
            <a:avLst/>
          </a:prstGeom>
          <a:noFill/>
        </p:spPr>
        <p:txBody>
          <a:bodyPr wrap="none" rtlCol="0">
            <a:spAutoFit/>
          </a:bodyPr>
          <a:lstStyle/>
          <a:p>
            <a:r>
              <a:rPr lang="en" sz="1600" dirty="0">
                <a:solidFill>
                  <a:schemeClr val="tx1"/>
                </a:solidFill>
                <a:latin typeface="Calibri" panose="020F0502020204030204" pitchFamily="34" charset="0"/>
                <a:cs typeface="Calibri" panose="020F0502020204030204" pitchFamily="34" charset="0"/>
              </a:rPr>
              <a:t>Figure from </a:t>
            </a:r>
            <a:r>
              <a:rPr lang="en" sz="1600" dirty="0" smtClean="0">
                <a:solidFill>
                  <a:schemeClr val="tx1"/>
                </a:solidFill>
                <a:latin typeface="Calibri" panose="020F0502020204030204" pitchFamily="34" charset="0"/>
                <a:cs typeface="Calibri" panose="020F0502020204030204" pitchFamily="34" charset="0"/>
              </a:rPr>
              <a:t/>
            </a:r>
            <a:br>
              <a:rPr lang="en" sz="1600" dirty="0" smtClean="0">
                <a:solidFill>
                  <a:schemeClr val="tx1"/>
                </a:solidFill>
                <a:latin typeface="Calibri" panose="020F0502020204030204" pitchFamily="34" charset="0"/>
                <a:cs typeface="Calibri" panose="020F0502020204030204" pitchFamily="34" charset="0"/>
              </a:rPr>
            </a:br>
            <a:r>
              <a:rPr lang="en" sz="1600" u="sng" dirty="0" smtClean="0">
                <a:solidFill>
                  <a:schemeClr val="tx1"/>
                </a:solidFill>
                <a:latin typeface="Calibri" panose="020F0502020204030204" pitchFamily="34" charset="0"/>
                <a:cs typeface="Calibri" panose="020F0502020204030204" pitchFamily="34" charset="0"/>
                <a:hlinkClick r:id="rId2"/>
              </a:rPr>
              <a:t>Computer </a:t>
            </a:r>
            <a:br>
              <a:rPr lang="en" sz="1600" u="sng" dirty="0" smtClean="0">
                <a:solidFill>
                  <a:schemeClr val="tx1"/>
                </a:solidFill>
                <a:latin typeface="Calibri" panose="020F0502020204030204" pitchFamily="34" charset="0"/>
                <a:cs typeface="Calibri" panose="020F0502020204030204" pitchFamily="34" charset="0"/>
                <a:hlinkClick r:id="rId2"/>
              </a:rPr>
            </a:br>
            <a:r>
              <a:rPr lang="en" sz="1600" u="sng" dirty="0" smtClean="0">
                <a:solidFill>
                  <a:schemeClr val="tx1"/>
                </a:solidFill>
                <a:latin typeface="Calibri" panose="020F0502020204030204" pitchFamily="34" charset="0"/>
                <a:cs typeface="Calibri" panose="020F0502020204030204" pitchFamily="34" charset="0"/>
                <a:hlinkClick r:id="rId2"/>
              </a:rPr>
              <a:t>Networks </a:t>
            </a:r>
            <a:r>
              <a:rPr lang="en" sz="1600" u="sng" dirty="0">
                <a:solidFill>
                  <a:schemeClr val="tx1"/>
                </a:solidFill>
                <a:latin typeface="Calibri" panose="020F0502020204030204" pitchFamily="34" charset="0"/>
                <a:cs typeface="Calibri" panose="020F0502020204030204" pitchFamily="34" charset="0"/>
                <a:hlinkClick r:id="rId2"/>
              </a:rPr>
              <a:t>by </a:t>
            </a:r>
            <a:r>
              <a:rPr lang="en" sz="1600" u="sng" dirty="0" smtClean="0">
                <a:solidFill>
                  <a:schemeClr val="tx1"/>
                </a:solidFill>
                <a:latin typeface="Calibri" panose="020F0502020204030204" pitchFamily="34" charset="0"/>
                <a:cs typeface="Calibri" panose="020F0502020204030204" pitchFamily="34" charset="0"/>
                <a:hlinkClick r:id="rId2"/>
              </a:rPr>
              <a:t/>
            </a:r>
            <a:br>
              <a:rPr lang="en" sz="1600" u="sng" dirty="0" smtClean="0">
                <a:solidFill>
                  <a:schemeClr val="tx1"/>
                </a:solidFill>
                <a:latin typeface="Calibri" panose="020F0502020204030204" pitchFamily="34" charset="0"/>
                <a:cs typeface="Calibri" panose="020F0502020204030204" pitchFamily="34" charset="0"/>
                <a:hlinkClick r:id="rId2"/>
              </a:rPr>
            </a:br>
            <a:r>
              <a:rPr lang="en" sz="1600" u="sng" dirty="0" smtClean="0">
                <a:solidFill>
                  <a:schemeClr val="tx1"/>
                </a:solidFill>
                <a:latin typeface="Calibri" panose="020F0502020204030204" pitchFamily="34" charset="0"/>
                <a:cs typeface="Calibri" panose="020F0502020204030204" pitchFamily="34" charset="0"/>
                <a:hlinkClick r:id="rId2"/>
              </a:rPr>
              <a:t>Tanenbaum </a:t>
            </a:r>
            <a:r>
              <a:rPr lang="en" sz="1600" u="sng" dirty="0">
                <a:solidFill>
                  <a:schemeClr val="tx1"/>
                </a:solidFill>
                <a:latin typeface="Calibri" panose="020F0502020204030204" pitchFamily="34" charset="0"/>
                <a:cs typeface="Calibri" panose="020F0502020204030204" pitchFamily="34" charset="0"/>
                <a:hlinkClick r:id="rId2"/>
              </a:rPr>
              <a:t>and </a:t>
            </a:r>
            <a:r>
              <a:rPr lang="en" sz="1600" u="sng" dirty="0" smtClean="0">
                <a:solidFill>
                  <a:schemeClr val="tx1"/>
                </a:solidFill>
                <a:latin typeface="Calibri" panose="020F0502020204030204" pitchFamily="34" charset="0"/>
                <a:cs typeface="Calibri" panose="020F0502020204030204" pitchFamily="34" charset="0"/>
                <a:hlinkClick r:id="rId2"/>
              </a:rPr>
              <a:t/>
            </a:r>
            <a:br>
              <a:rPr lang="en" sz="1600" u="sng" dirty="0" smtClean="0">
                <a:solidFill>
                  <a:schemeClr val="tx1"/>
                </a:solidFill>
                <a:latin typeface="Calibri" panose="020F0502020204030204" pitchFamily="34" charset="0"/>
                <a:cs typeface="Calibri" panose="020F0502020204030204" pitchFamily="34" charset="0"/>
                <a:hlinkClick r:id="rId2"/>
              </a:rPr>
            </a:br>
            <a:r>
              <a:rPr lang="en" sz="1600" u="sng" dirty="0" smtClean="0">
                <a:solidFill>
                  <a:schemeClr val="tx1"/>
                </a:solidFill>
                <a:latin typeface="Calibri" panose="020F0502020204030204" pitchFamily="34" charset="0"/>
                <a:cs typeface="Calibri" panose="020F0502020204030204" pitchFamily="34" charset="0"/>
                <a:hlinkClick r:id="rId2"/>
              </a:rPr>
              <a:t>Wetherall</a:t>
            </a:r>
            <a:endParaRPr lang="en" sz="1600" dirty="0">
              <a:solidFill>
                <a:schemeClr val="tx1"/>
              </a:solidFill>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9689" y="2911062"/>
            <a:ext cx="5120640" cy="3845603"/>
          </a:xfrm>
          <a:prstGeom prst="rect">
            <a:avLst/>
          </a:prstGeom>
        </p:spPr>
      </p:pic>
      <mc:AlternateContent xmlns:mc="http://schemas.openxmlformats.org/markup-compatibility/2006">
        <mc:Choice xmlns:p14="http://schemas.microsoft.com/office/powerpoint/2010/main" Requires="p14">
          <p:contentPart p14:bwMode="auto" r:id="rId4">
            <p14:nvContentPartPr>
              <p14:cNvPr id="8" name="Ink 7"/>
              <p14:cNvContentPartPr/>
              <p14:nvPr/>
            </p14:nvContentPartPr>
            <p14:xfrm>
              <a:off x="830160" y="3334680"/>
              <a:ext cx="7862400" cy="1601640"/>
            </p14:xfrm>
          </p:contentPart>
        </mc:Choice>
        <mc:Fallback>
          <p:pic>
            <p:nvPicPr>
              <p:cNvPr id="8" name="Ink 7"/>
              <p:cNvPicPr/>
              <p:nvPr/>
            </p:nvPicPr>
            <p:blipFill>
              <a:blip r:embed="rId5"/>
              <a:stretch>
                <a:fillRect/>
              </a:stretch>
            </p:blipFill>
            <p:spPr>
              <a:xfrm>
                <a:off x="822960" y="3329640"/>
                <a:ext cx="7872840" cy="1614600"/>
              </a:xfrm>
              <a:prstGeom prst="rect">
                <a:avLst/>
              </a:prstGeom>
            </p:spPr>
          </p:pic>
        </mc:Fallback>
      </mc:AlternateContent>
    </p:spTree>
    <p:extLst>
      <p:ext uri="{BB962C8B-B14F-4D97-AF65-F5344CB8AC3E}">
        <p14:creationId xmlns:p14="http://schemas.microsoft.com/office/powerpoint/2010/main" val="26915297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ARPANET</a:t>
            </a:r>
            <a:endParaRPr lang="en-US" dirty="0"/>
          </a:p>
        </p:txBody>
      </p:sp>
      <p:sp>
        <p:nvSpPr>
          <p:cNvPr id="3" name="Content Placeholder 2"/>
          <p:cNvSpPr>
            <a:spLocks noGrp="1"/>
          </p:cNvSpPr>
          <p:nvPr>
            <p:ph idx="1"/>
          </p:nvPr>
        </p:nvSpPr>
        <p:spPr/>
        <p:txBody>
          <a:bodyPr/>
          <a:lstStyle/>
          <a:p>
            <a:r>
              <a:rPr lang="en-US" dirty="0" smtClean="0"/>
              <a:t>First 4 nodes of </a:t>
            </a:r>
            <a:r>
              <a:rPr lang="en-US" dirty="0">
                <a:hlinkClick r:id="rId3"/>
              </a:rPr>
              <a:t>ARPANET</a:t>
            </a:r>
            <a:r>
              <a:rPr lang="en-US" dirty="0"/>
              <a:t> connected in </a:t>
            </a:r>
            <a:r>
              <a:rPr lang="en-US" dirty="0" smtClean="0"/>
              <a:t>1969</a:t>
            </a:r>
          </a:p>
          <a:p>
            <a:pPr lvl="1"/>
            <a:r>
              <a:rPr lang="en-US" dirty="0" smtClean="0"/>
              <a:t>Stanford, UC Los Angeles, UC Santa Barbara, Utah</a:t>
            </a:r>
          </a:p>
          <a:p>
            <a:r>
              <a:rPr lang="en-US" dirty="0" smtClean="0"/>
              <a:t>By Sept. 1971, there were 18 nodes across the US</a:t>
            </a:r>
          </a:p>
          <a:p>
            <a:pPr lvl="1"/>
            <a:r>
              <a:rPr lang="en-US" dirty="0" smtClean="0"/>
              <a:t>Grew exponentially from there for a long, long time</a:t>
            </a:r>
          </a:p>
          <a:p>
            <a:pPr lvl="1"/>
            <a:r>
              <a:rPr lang="en-US" dirty="0" smtClean="0"/>
              <a:t>ARPANET superseded by </a:t>
            </a:r>
            <a:r>
              <a:rPr lang="en-US" dirty="0">
                <a:hlinkClick r:id="rId4"/>
              </a:rPr>
              <a:t>NSFNET</a:t>
            </a:r>
            <a:r>
              <a:rPr lang="en-US" dirty="0"/>
              <a:t> in ‘86, Internet in ‘91</a:t>
            </a:r>
          </a:p>
        </p:txBody>
      </p:sp>
      <p:sp>
        <p:nvSpPr>
          <p:cNvPr id="4" name="Slide Number Placeholder 3"/>
          <p:cNvSpPr>
            <a:spLocks noGrp="1"/>
          </p:cNvSpPr>
          <p:nvPr>
            <p:ph type="sldNum" sz="quarter" idx="10"/>
          </p:nvPr>
        </p:nvSpPr>
        <p:spPr/>
        <p:txBody>
          <a:bodyPr/>
          <a:lstStyle/>
          <a:p>
            <a:fld id="{B33B70AA-F8E5-4A91-98A9-9375775EC2AC}" type="slidenum">
              <a:rPr lang="en-US" smtClean="0"/>
              <a:t>17</a:t>
            </a:fld>
            <a:endParaRPr lang="en-US"/>
          </a:p>
        </p:txBody>
      </p:sp>
      <p:pic>
        <p:nvPicPr>
          <p:cNvPr id="9" name="Shape 387"/>
          <p:cNvPicPr preferRelativeResize="0">
            <a:picLocks noChangeAspect="1"/>
          </p:cNvPicPr>
          <p:nvPr/>
        </p:nvPicPr>
        <p:blipFill>
          <a:blip r:embed="rId5">
            <a:alphaModFix/>
          </a:blip>
          <a:stretch>
            <a:fillRect/>
          </a:stretch>
        </p:blipFill>
        <p:spPr>
          <a:xfrm>
            <a:off x="4023360" y="3848100"/>
            <a:ext cx="4837179" cy="2743200"/>
          </a:xfrm>
          <a:prstGeom prst="rect">
            <a:avLst/>
          </a:prstGeom>
          <a:noFill/>
          <a:ln>
            <a:noFill/>
          </a:ln>
        </p:spPr>
      </p:pic>
      <p:graphicFrame>
        <p:nvGraphicFramePr>
          <p:cNvPr id="11" name="Object 10"/>
          <p:cNvGraphicFramePr>
            <a:graphicFrameLocks noChangeAspect="1"/>
          </p:cNvGraphicFramePr>
          <p:nvPr>
            <p:extLst>
              <p:ext uri="{D42A27DB-BD31-4B8C-83A1-F6EECF244321}">
                <p14:modId xmlns:p14="http://schemas.microsoft.com/office/powerpoint/2010/main" val="4214414857"/>
              </p:ext>
            </p:extLst>
          </p:nvPr>
        </p:nvGraphicFramePr>
        <p:xfrm>
          <a:off x="274320" y="3848099"/>
          <a:ext cx="3446952" cy="2743200"/>
        </p:xfrm>
        <a:graphic>
          <a:graphicData uri="http://schemas.openxmlformats.org/presentationml/2006/ole">
            <mc:AlternateContent xmlns:mc="http://schemas.openxmlformats.org/markup-compatibility/2006">
              <mc:Choice xmlns:v="urn:schemas-microsoft-com:vml" Requires="v">
                <p:oleObj spid="_x0000_s1050" name="Image" r:id="rId6" imgW="9142560" imgH="7275960" progId="Photoshop.Image.18">
                  <p:embed/>
                </p:oleObj>
              </mc:Choice>
              <mc:Fallback>
                <p:oleObj name="Image" r:id="rId6" imgW="9142560" imgH="7275960" progId="Photoshop.Image.18">
                  <p:embed/>
                  <p:pic>
                    <p:nvPicPr>
                      <p:cNvPr id="0" name=""/>
                      <p:cNvPicPr/>
                      <p:nvPr/>
                    </p:nvPicPr>
                    <p:blipFill>
                      <a:blip r:embed="rId7"/>
                      <a:stretch>
                        <a:fillRect/>
                      </a:stretch>
                    </p:blipFill>
                    <p:spPr>
                      <a:xfrm>
                        <a:off x="274320" y="3848099"/>
                        <a:ext cx="3446952" cy="2743200"/>
                      </a:xfrm>
                      <a:prstGeom prst="rect">
                        <a:avLst/>
                      </a:prstGeom>
                    </p:spPr>
                  </p:pic>
                </p:oleObj>
              </mc:Fallback>
            </mc:AlternateContent>
          </a:graphicData>
        </a:graphic>
      </p:graphicFrame>
    </p:spTree>
    <p:extLst>
      <p:ext uri="{BB962C8B-B14F-4D97-AF65-F5344CB8AC3E}">
        <p14:creationId xmlns:p14="http://schemas.microsoft.com/office/powerpoint/2010/main" val="241973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of the Internet</a:t>
            </a:r>
            <a:endParaRPr lang="en-US" dirty="0"/>
          </a:p>
        </p:txBody>
      </p:sp>
      <p:sp>
        <p:nvSpPr>
          <p:cNvPr id="3" name="Content Placeholder 2"/>
          <p:cNvSpPr>
            <a:spLocks noGrp="1"/>
          </p:cNvSpPr>
          <p:nvPr>
            <p:ph idx="1"/>
          </p:nvPr>
        </p:nvSpPr>
        <p:spPr/>
        <p:txBody>
          <a:bodyPr/>
          <a:lstStyle/>
          <a:p>
            <a:r>
              <a:rPr lang="en-US" dirty="0" smtClean="0"/>
              <a:t>The major point in building networks is </a:t>
            </a:r>
            <a:r>
              <a:rPr lang="en-US" i="1" dirty="0" smtClean="0"/>
              <a:t>agreement</a:t>
            </a:r>
            <a:endParaRPr lang="en-US" dirty="0" smtClean="0"/>
          </a:p>
          <a:p>
            <a:pPr lvl="1"/>
            <a:r>
              <a:rPr lang="en-US" dirty="0" smtClean="0"/>
              <a:t>The only way to get seamless integration</a:t>
            </a:r>
          </a:p>
          <a:p>
            <a:pPr lvl="2"/>
            <a:endParaRPr lang="en-US" dirty="0"/>
          </a:p>
          <a:p>
            <a:r>
              <a:rPr lang="en-US" dirty="0" smtClean="0">
                <a:solidFill>
                  <a:srgbClr val="FF0000"/>
                </a:solidFill>
              </a:rPr>
              <a:t>Open standards/protocols</a:t>
            </a:r>
            <a:r>
              <a:rPr lang="en-US" dirty="0" smtClean="0"/>
              <a:t> enabled rapid growth</a:t>
            </a:r>
          </a:p>
          <a:p>
            <a:pPr lvl="1"/>
            <a:r>
              <a:rPr lang="en-US" dirty="0" smtClean="0"/>
              <a:t>Internet Engineering Task Force (IETF)</a:t>
            </a:r>
          </a:p>
          <a:p>
            <a:pPr lvl="2"/>
            <a:r>
              <a:rPr lang="en-US" dirty="0" smtClean="0"/>
              <a:t>Request for Comments (RFC)</a:t>
            </a:r>
          </a:p>
          <a:p>
            <a:pPr lvl="1"/>
            <a:r>
              <a:rPr lang="en-US" dirty="0" smtClean="0"/>
              <a:t>World Wide Web Consortium (W3C)</a:t>
            </a:r>
          </a:p>
          <a:p>
            <a:pPr lvl="2"/>
            <a:r>
              <a:rPr lang="en-US" dirty="0" smtClean="0"/>
              <a:t>HTML</a:t>
            </a:r>
          </a:p>
          <a:p>
            <a:pPr lvl="1"/>
            <a:r>
              <a:rPr lang="en-US" dirty="0" smtClean="0"/>
              <a:t>International Standards Organization (ISO)</a:t>
            </a:r>
          </a:p>
          <a:p>
            <a:pPr lvl="2"/>
            <a:r>
              <a:rPr lang="en-US" dirty="0" smtClean="0"/>
              <a:t>JPEG, MPEG</a:t>
            </a:r>
          </a:p>
          <a:p>
            <a:pPr lvl="1"/>
            <a:r>
              <a:rPr lang="en-US" dirty="0" smtClean="0"/>
              <a:t>Institute of Electrical and Electronics Engineers (IEEE)</a:t>
            </a:r>
          </a:p>
          <a:p>
            <a:pPr lvl="2"/>
            <a:r>
              <a:rPr lang="en-US" dirty="0" err="1" smtClean="0"/>
              <a:t>WiFi</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18</a:t>
            </a:fld>
            <a:endParaRPr lang="en-US"/>
          </a:p>
        </p:txBody>
      </p:sp>
    </p:spTree>
    <p:extLst>
      <p:ext uri="{BB962C8B-B14F-4D97-AF65-F5344CB8AC3E}">
        <p14:creationId xmlns:p14="http://schemas.microsoft.com/office/powerpoint/2010/main" val="11934118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Networks</a:t>
            </a:r>
          </a:p>
          <a:p>
            <a:r>
              <a:rPr lang="en-US" dirty="0" smtClean="0"/>
              <a:t>Growth of the Internet</a:t>
            </a:r>
          </a:p>
          <a:p>
            <a:r>
              <a:rPr lang="en-US" b="1" dirty="0" smtClean="0">
                <a:solidFill>
                  <a:srgbClr val="4B2A85"/>
                </a:solidFill>
              </a:rPr>
              <a:t>Sending Information</a:t>
            </a:r>
            <a:endParaRPr lang="en-US" b="1" dirty="0">
              <a:solidFill>
                <a:srgbClr val="4B2A85"/>
              </a:solidFill>
            </a:endParaRPr>
          </a:p>
        </p:txBody>
      </p:sp>
      <p:sp>
        <p:nvSpPr>
          <p:cNvPr id="4" name="Slide Number Placeholder 3"/>
          <p:cNvSpPr>
            <a:spLocks noGrp="1"/>
          </p:cNvSpPr>
          <p:nvPr>
            <p:ph type="sldNum" sz="quarter" idx="10"/>
          </p:nvPr>
        </p:nvSpPr>
        <p:spPr/>
        <p:txBody>
          <a:bodyPr/>
          <a:lstStyle/>
          <a:p>
            <a:fld id="{B33B70AA-F8E5-4A91-98A9-9375775EC2AC}" type="slidenum">
              <a:rPr lang="en-US" smtClean="0"/>
              <a:t>19</a:t>
            </a:fld>
            <a:endParaRPr lang="en-US"/>
          </a:p>
        </p:txBody>
      </p:sp>
    </p:spTree>
    <p:extLst>
      <p:ext uri="{BB962C8B-B14F-4D97-AF65-F5344CB8AC3E}">
        <p14:creationId xmlns:p14="http://schemas.microsoft.com/office/powerpoint/2010/main" val="83882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Binary Practice (4/21)</a:t>
            </a:r>
          </a:p>
          <a:p>
            <a:pPr lvl="1"/>
            <a:r>
              <a:rPr lang="en-US" dirty="0" smtClean="0"/>
              <a:t>Creativity Assignment (4/24)</a:t>
            </a:r>
          </a:p>
          <a:p>
            <a:pPr lvl="2"/>
            <a:endParaRPr lang="en-US" dirty="0" smtClean="0"/>
          </a:p>
          <a:p>
            <a:r>
              <a:rPr lang="en-US" dirty="0" smtClean="0"/>
              <a:t>Midterm in class on Wednesday, 4/26</a:t>
            </a:r>
          </a:p>
          <a:p>
            <a:pPr lvl="1"/>
            <a:r>
              <a:rPr lang="en-US" dirty="0" smtClean="0"/>
              <a:t>1 sheet of notes (2-sided, letter, handwritten)</a:t>
            </a:r>
          </a:p>
          <a:p>
            <a:pPr lvl="1"/>
            <a:r>
              <a:rPr lang="en-US" dirty="0" smtClean="0"/>
              <a:t>Fill-in-the-blank(s), short answer questions, maybe simple drawing</a:t>
            </a:r>
          </a:p>
          <a:p>
            <a:pPr lvl="2"/>
            <a:r>
              <a:rPr lang="en-US" dirty="0"/>
              <a:t>Questions will cover lectures, assignments, and readings</a:t>
            </a:r>
          </a:p>
          <a:p>
            <a:pPr lvl="1"/>
            <a:r>
              <a:rPr lang="en-US" dirty="0" smtClean="0"/>
              <a:t>Midterm Review sheet covered in lab next week (4/25)</a:t>
            </a:r>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3616200" y="5176800"/>
              <a:ext cx="3774240" cy="63360"/>
            </p14:xfrm>
          </p:contentPart>
        </mc:Choice>
        <mc:Fallback>
          <p:pic>
            <p:nvPicPr>
              <p:cNvPr id="5" name="Ink 4"/>
              <p:cNvPicPr/>
              <p:nvPr/>
            </p:nvPicPr>
            <p:blipFill>
              <a:blip r:embed="rId3"/>
              <a:stretch>
                <a:fillRect/>
              </a:stretch>
            </p:blipFill>
            <p:spPr>
              <a:xfrm>
                <a:off x="3609000" y="5168880"/>
                <a:ext cx="3789360" cy="79920"/>
              </a:xfrm>
              <a:prstGeom prst="rect">
                <a:avLst/>
              </a:prstGeom>
            </p:spPr>
          </p:pic>
        </mc:Fallback>
      </mc:AlternateContent>
    </p:spTree>
    <p:extLst>
      <p:ext uri="{BB962C8B-B14F-4D97-AF65-F5344CB8AC3E}">
        <p14:creationId xmlns:p14="http://schemas.microsoft.com/office/powerpoint/2010/main" val="13122989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Analogy:  Mailing a Letter</a:t>
            </a:r>
            <a:endParaRPr lang="en-US" dirty="0"/>
          </a:p>
        </p:txBody>
      </p:sp>
      <p:sp>
        <p:nvSpPr>
          <p:cNvPr id="3" name="Content Placeholder 2"/>
          <p:cNvSpPr>
            <a:spLocks noGrp="1"/>
          </p:cNvSpPr>
          <p:nvPr>
            <p:ph idx="1"/>
          </p:nvPr>
        </p:nvSpPr>
        <p:spPr/>
        <p:txBody>
          <a:bodyPr/>
          <a:lstStyle/>
          <a:p>
            <a:r>
              <a:rPr lang="en-US" dirty="0" smtClean="0"/>
              <a:t>Want to send a letter to my parents</a:t>
            </a:r>
          </a:p>
          <a:p>
            <a:pPr marL="820674" lvl="1" indent="-457200">
              <a:buFont typeface="+mj-lt"/>
              <a:buAutoNum type="arabicParenR"/>
            </a:pPr>
            <a:r>
              <a:rPr lang="en-US" dirty="0" smtClean="0"/>
              <a:t>Write their unique address on the envelope</a:t>
            </a:r>
          </a:p>
          <a:p>
            <a:pPr marL="820674" lvl="1" indent="-457200">
              <a:buFont typeface="+mj-lt"/>
              <a:buAutoNum type="arabicParenR"/>
            </a:pPr>
            <a:r>
              <a:rPr lang="en-US" dirty="0" smtClean="0"/>
              <a:t>Stamp it</a:t>
            </a:r>
          </a:p>
          <a:p>
            <a:pPr marL="820674" lvl="1" indent="-457200">
              <a:buFont typeface="+mj-lt"/>
              <a:buAutoNum type="arabicParenR"/>
            </a:pPr>
            <a:r>
              <a:rPr lang="en-US" dirty="0" smtClean="0"/>
              <a:t>Drop it in a mailbox</a:t>
            </a:r>
          </a:p>
          <a:p>
            <a:pPr lvl="2"/>
            <a:endParaRPr lang="en-US" dirty="0"/>
          </a:p>
          <a:p>
            <a:r>
              <a:rPr lang="en-US" dirty="0" smtClean="0"/>
              <a:t>I rely on the </a:t>
            </a:r>
            <a:r>
              <a:rPr lang="en-US" i="1" dirty="0" smtClean="0"/>
              <a:t>abstraction</a:t>
            </a:r>
            <a:r>
              <a:rPr lang="en-US" dirty="0" smtClean="0"/>
              <a:t> that the US Postal Service will magically deliver the letter to the specified address</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20</a:t>
            </a:fld>
            <a:endParaRPr lang="en-US"/>
          </a:p>
        </p:txBody>
      </p:sp>
    </p:spTree>
    <p:extLst>
      <p:ext uri="{BB962C8B-B14F-4D97-AF65-F5344CB8AC3E}">
        <p14:creationId xmlns:p14="http://schemas.microsoft.com/office/powerpoint/2010/main" val="4266422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Information?</a:t>
            </a:r>
            <a:endParaRPr lang="en-US" dirty="0"/>
          </a:p>
        </p:txBody>
      </p:sp>
      <p:sp>
        <p:nvSpPr>
          <p:cNvPr id="3" name="Content Placeholder 2"/>
          <p:cNvSpPr>
            <a:spLocks noGrp="1"/>
          </p:cNvSpPr>
          <p:nvPr>
            <p:ph idx="1"/>
          </p:nvPr>
        </p:nvSpPr>
        <p:spPr/>
        <p:txBody>
          <a:bodyPr/>
          <a:lstStyle/>
          <a:p>
            <a:r>
              <a:rPr lang="en-US" dirty="0" smtClean="0"/>
              <a:t>Remember that all digital information is sent as bits</a:t>
            </a:r>
          </a:p>
          <a:p>
            <a:pPr lvl="1"/>
            <a:r>
              <a:rPr lang="en-US" dirty="0" smtClean="0"/>
              <a:t>In order to make sense of anything, must follow communication </a:t>
            </a:r>
            <a:r>
              <a:rPr lang="en-US" i="1" dirty="0" smtClean="0"/>
              <a:t>protocols</a:t>
            </a:r>
          </a:p>
          <a:p>
            <a:pPr lvl="2"/>
            <a:endParaRPr lang="en-US" dirty="0" smtClean="0"/>
          </a:p>
          <a:p>
            <a:r>
              <a:rPr lang="en-US" dirty="0" smtClean="0"/>
              <a:t>Example protocols:</a:t>
            </a:r>
          </a:p>
          <a:p>
            <a:pPr lvl="1"/>
            <a:r>
              <a:rPr lang="en-US" dirty="0" smtClean="0"/>
              <a:t>Ethernet</a:t>
            </a:r>
          </a:p>
          <a:p>
            <a:pPr lvl="2"/>
            <a:r>
              <a:rPr lang="en-US" dirty="0" smtClean="0"/>
              <a:t>For physical connection in a LAN</a:t>
            </a:r>
          </a:p>
          <a:p>
            <a:pPr lvl="1"/>
            <a:r>
              <a:rPr lang="en-US" dirty="0" smtClean="0"/>
              <a:t>TCP/IP</a:t>
            </a:r>
          </a:p>
          <a:p>
            <a:pPr lvl="2"/>
            <a:r>
              <a:rPr lang="en-US" dirty="0" smtClean="0"/>
              <a:t>Transmission control protocol and internet protocol</a:t>
            </a:r>
          </a:p>
          <a:p>
            <a:pPr lvl="1"/>
            <a:r>
              <a:rPr lang="en-US" dirty="0" smtClean="0"/>
              <a:t>HTTP</a:t>
            </a:r>
          </a:p>
          <a:p>
            <a:pPr lvl="2"/>
            <a:r>
              <a:rPr lang="en-US" dirty="0" smtClean="0"/>
              <a:t>Hypertext transfer protocol for web pages</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21</a:t>
            </a:fld>
            <a:endParaRPr lang="en-US"/>
          </a:p>
        </p:txBody>
      </p:sp>
    </p:spTree>
    <p:extLst>
      <p:ext uri="{BB962C8B-B14F-4D97-AF65-F5344CB8AC3E}">
        <p14:creationId xmlns:p14="http://schemas.microsoft.com/office/powerpoint/2010/main" val="884530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Communication</a:t>
            </a:r>
            <a:endParaRPr lang="en-US" dirty="0"/>
          </a:p>
        </p:txBody>
      </p:sp>
      <p:sp>
        <p:nvSpPr>
          <p:cNvPr id="3" name="Content Placeholder 2"/>
          <p:cNvSpPr>
            <a:spLocks noGrp="1"/>
          </p:cNvSpPr>
          <p:nvPr>
            <p:ph idx="1"/>
          </p:nvPr>
        </p:nvSpPr>
        <p:spPr/>
        <p:txBody>
          <a:bodyPr/>
          <a:lstStyle/>
          <a:p>
            <a:pPr>
              <a:buSzPct val="100000"/>
              <a:buFont typeface="+mj-lt"/>
              <a:buAutoNum type="arabicParenR"/>
            </a:pPr>
            <a:r>
              <a:rPr lang="en-US" dirty="0" smtClean="0"/>
              <a:t>Break the information into lots of tiny pieces called </a:t>
            </a:r>
            <a:r>
              <a:rPr lang="en-US" dirty="0" smtClean="0">
                <a:solidFill>
                  <a:srgbClr val="FF0000"/>
                </a:solidFill>
              </a:rPr>
              <a:t>packets</a:t>
            </a:r>
            <a:r>
              <a:rPr lang="en-US" dirty="0" smtClean="0"/>
              <a:t>, about 1500 bytes long each</a:t>
            </a:r>
          </a:p>
          <a:p>
            <a:pPr>
              <a:buSzPct val="100000"/>
              <a:buFont typeface="+mj-lt"/>
              <a:buAutoNum type="arabicParenR"/>
            </a:pPr>
            <a:r>
              <a:rPr lang="en-US" dirty="0" smtClean="0"/>
              <a:t>Packets are sent through the network (passing through many different machines) to their destination</a:t>
            </a:r>
          </a:p>
          <a:p>
            <a:pPr>
              <a:buSzPct val="100000"/>
              <a:buFont typeface="+mj-lt"/>
              <a:buAutoNum type="arabicParenR"/>
            </a:pPr>
            <a:r>
              <a:rPr lang="en-US" dirty="0" smtClean="0"/>
              <a:t>The packets are reassembled on the other side</a:t>
            </a:r>
          </a:p>
          <a:p>
            <a:pPr lvl="2"/>
            <a:endParaRPr lang="en-US" dirty="0"/>
          </a:p>
          <a:p>
            <a:r>
              <a:rPr lang="en-US" dirty="0" smtClean="0"/>
              <a:t>Packets must contain:</a:t>
            </a:r>
          </a:p>
          <a:p>
            <a:pPr lvl="1"/>
            <a:r>
              <a:rPr lang="en-US" dirty="0" smtClean="0"/>
              <a:t>Destination address</a:t>
            </a:r>
          </a:p>
          <a:p>
            <a:pPr lvl="1"/>
            <a:r>
              <a:rPr lang="en-US" dirty="0" smtClean="0"/>
              <a:t>Sequence/piece number</a:t>
            </a:r>
          </a:p>
          <a:p>
            <a:pPr lvl="1"/>
            <a:r>
              <a:rPr lang="en-US" dirty="0" smtClean="0"/>
              <a:t>Content/data</a:t>
            </a:r>
          </a:p>
        </p:txBody>
      </p:sp>
      <p:sp>
        <p:nvSpPr>
          <p:cNvPr id="4" name="Slide Number Placeholder 3"/>
          <p:cNvSpPr>
            <a:spLocks noGrp="1"/>
          </p:cNvSpPr>
          <p:nvPr>
            <p:ph type="sldNum" sz="quarter" idx="10"/>
          </p:nvPr>
        </p:nvSpPr>
        <p:spPr/>
        <p:txBody>
          <a:bodyPr/>
          <a:lstStyle/>
          <a:p>
            <a:fld id="{B33B70AA-F8E5-4A91-98A9-9375775EC2AC}" type="slidenum">
              <a:rPr lang="en-US" smtClean="0"/>
              <a:t>22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242480486"/>
              </p:ext>
            </p:extLst>
          </p:nvPr>
        </p:nvGraphicFramePr>
        <p:xfrm>
          <a:off x="5130484" y="4776304"/>
          <a:ext cx="2743200" cy="518160"/>
        </p:xfrm>
        <a:graphic>
          <a:graphicData uri="http://schemas.openxmlformats.org/drawingml/2006/table">
            <a:tbl>
              <a:tblPr firstRow="1" bandRow="1">
                <a:tableStyleId>{5C22544A-7EE6-4342-B048-85BDC9FD1C3A}</a:tableStyleId>
              </a:tblPr>
              <a:tblGrid>
                <a:gridCol w="914400"/>
                <a:gridCol w="365760"/>
                <a:gridCol w="1463040"/>
              </a:tblGrid>
              <a:tr h="370840">
                <a:tc>
                  <a:txBody>
                    <a:bodyPr/>
                    <a:lstStyle/>
                    <a:p>
                      <a:r>
                        <a:rPr lang="en-US" sz="2800" dirty="0" err="1" smtClean="0">
                          <a:latin typeface="Calibri" panose="020F0502020204030204" pitchFamily="34" charset="0"/>
                          <a:cs typeface="Calibri" panose="020F0502020204030204" pitchFamily="34" charset="0"/>
                        </a:rPr>
                        <a:t>addr</a:t>
                      </a:r>
                      <a:endParaRPr lang="en-US" sz="2800" dirty="0">
                        <a:latin typeface="Calibri" panose="020F0502020204030204" pitchFamily="34" charset="0"/>
                        <a:cs typeface="Calibri" panose="020F0502020204030204"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4B2A85"/>
                    </a:solidFill>
                  </a:tcPr>
                </a:tc>
                <a:tc>
                  <a:txBody>
                    <a:bodyPr/>
                    <a:lstStyle/>
                    <a:p>
                      <a:r>
                        <a:rPr lang="en-US" sz="2800" dirty="0" smtClean="0">
                          <a:latin typeface="Calibri" panose="020F0502020204030204" pitchFamily="34" charset="0"/>
                          <a:cs typeface="Calibri" panose="020F0502020204030204" pitchFamily="34" charset="0"/>
                        </a:rPr>
                        <a:t>#</a:t>
                      </a:r>
                      <a:endParaRPr lang="en-US" sz="2800" dirty="0">
                        <a:latin typeface="Calibri" panose="020F0502020204030204" pitchFamily="34" charset="0"/>
                        <a:cs typeface="Calibri" panose="020F0502020204030204"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4B2A85"/>
                    </a:solidFill>
                  </a:tcPr>
                </a:tc>
                <a:tc>
                  <a:txBody>
                    <a:bodyPr/>
                    <a:lstStyle/>
                    <a:p>
                      <a:r>
                        <a:rPr lang="en-US" sz="2800" dirty="0" smtClean="0">
                          <a:latin typeface="Calibri" panose="020F0502020204030204" pitchFamily="34" charset="0"/>
                          <a:cs typeface="Calibri" panose="020F0502020204030204" pitchFamily="34" charset="0"/>
                        </a:rPr>
                        <a:t>data</a:t>
                      </a:r>
                      <a:endParaRPr lang="en-US" sz="2800" dirty="0">
                        <a:latin typeface="Calibri" panose="020F0502020204030204" pitchFamily="34" charset="0"/>
                        <a:cs typeface="Calibri" panose="020F0502020204030204"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4B2A85"/>
                    </a:solidFill>
                  </a:tcPr>
                </a:tc>
              </a:tr>
            </a:tbl>
          </a:graphicData>
        </a:graphic>
      </p:graphicFrame>
    </p:spTree>
    <p:extLst>
      <p:ext uri="{BB962C8B-B14F-4D97-AF65-F5344CB8AC3E}">
        <p14:creationId xmlns:p14="http://schemas.microsoft.com/office/powerpoint/2010/main" val="291848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Communication</a:t>
            </a:r>
            <a:endParaRPr lang="en-US" dirty="0"/>
          </a:p>
        </p:txBody>
      </p:sp>
      <p:sp>
        <p:nvSpPr>
          <p:cNvPr id="3" name="Content Placeholder 2"/>
          <p:cNvSpPr>
            <a:spLocks noGrp="1"/>
          </p:cNvSpPr>
          <p:nvPr>
            <p:ph idx="1"/>
          </p:nvPr>
        </p:nvSpPr>
        <p:spPr/>
        <p:txBody>
          <a:bodyPr/>
          <a:lstStyle/>
          <a:p>
            <a:pPr>
              <a:buSzPct val="100000"/>
              <a:buFont typeface="+mj-lt"/>
              <a:buAutoNum type="arabicParenR"/>
            </a:pPr>
            <a:r>
              <a:rPr lang="en-US" dirty="0" smtClean="0"/>
              <a:t>Break the information into lots of tiny pieces called </a:t>
            </a:r>
            <a:r>
              <a:rPr lang="en-US" dirty="0" smtClean="0">
                <a:solidFill>
                  <a:srgbClr val="FF0000"/>
                </a:solidFill>
              </a:rPr>
              <a:t>packets</a:t>
            </a:r>
            <a:r>
              <a:rPr lang="en-US" dirty="0" smtClean="0"/>
              <a:t>, about 1500 bytes long each</a:t>
            </a:r>
          </a:p>
          <a:p>
            <a:pPr>
              <a:buSzPct val="100000"/>
              <a:buFont typeface="+mj-lt"/>
              <a:buAutoNum type="arabicParenR"/>
            </a:pPr>
            <a:r>
              <a:rPr lang="en-US" dirty="0" smtClean="0"/>
              <a:t>Packets are sent through the network (passing through many different machines) to their destination</a:t>
            </a:r>
          </a:p>
          <a:p>
            <a:pPr>
              <a:buSzPct val="100000"/>
              <a:buFont typeface="+mj-lt"/>
              <a:buAutoNum type="arabicParenR"/>
            </a:pPr>
            <a:r>
              <a:rPr lang="en-US" dirty="0" smtClean="0"/>
              <a:t>The packets are reassembled on the other side</a:t>
            </a:r>
          </a:p>
          <a:p>
            <a:pPr lvl="2"/>
            <a:endParaRPr lang="en-US" dirty="0"/>
          </a:p>
          <a:p>
            <a:r>
              <a:rPr lang="en-US" b="1" dirty="0" smtClean="0"/>
              <a:t>Advantages:</a:t>
            </a:r>
          </a:p>
          <a:p>
            <a:pPr lvl="1"/>
            <a:r>
              <a:rPr lang="en-US" dirty="0" smtClean="0"/>
              <a:t>Packets can take separate routes</a:t>
            </a:r>
          </a:p>
          <a:p>
            <a:pPr lvl="2"/>
            <a:r>
              <a:rPr lang="en-US" dirty="0" smtClean="0"/>
              <a:t>Can even originate from different locations</a:t>
            </a:r>
          </a:p>
          <a:p>
            <a:pPr lvl="1"/>
            <a:r>
              <a:rPr lang="en-US" dirty="0" smtClean="0"/>
              <a:t>If packet is lost, only have to resend small amount of info</a:t>
            </a:r>
          </a:p>
        </p:txBody>
      </p:sp>
      <p:sp>
        <p:nvSpPr>
          <p:cNvPr id="4" name="Slide Number Placeholder 3"/>
          <p:cNvSpPr>
            <a:spLocks noGrp="1"/>
          </p:cNvSpPr>
          <p:nvPr>
            <p:ph type="sldNum" sz="quarter" idx="10"/>
          </p:nvPr>
        </p:nvSpPr>
        <p:spPr/>
        <p:txBody>
          <a:bodyPr/>
          <a:lstStyle/>
          <a:p>
            <a:fld id="{B33B70AA-F8E5-4A91-98A9-9375775EC2AC}" type="slidenum">
              <a:rPr lang="en-US" smtClean="0"/>
              <a:t>23</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5695920" y="5824440"/>
              <a:ext cx="2528280" cy="29880"/>
            </p14:xfrm>
          </p:contentPart>
        </mc:Choice>
        <mc:Fallback>
          <p:pic>
            <p:nvPicPr>
              <p:cNvPr id="6" name="Ink 5"/>
              <p:cNvPicPr/>
              <p:nvPr/>
            </p:nvPicPr>
            <p:blipFill>
              <a:blip r:embed="rId3"/>
              <a:stretch>
                <a:fillRect/>
              </a:stretch>
            </p:blipFill>
            <p:spPr>
              <a:xfrm>
                <a:off x="5692320" y="5818680"/>
                <a:ext cx="2537640" cy="44280"/>
              </a:xfrm>
              <a:prstGeom prst="rect">
                <a:avLst/>
              </a:prstGeom>
            </p:spPr>
          </p:pic>
        </mc:Fallback>
      </mc:AlternateContent>
    </p:spTree>
    <p:extLst>
      <p:ext uri="{BB962C8B-B14F-4D97-AF65-F5344CB8AC3E}">
        <p14:creationId xmlns:p14="http://schemas.microsoft.com/office/powerpoint/2010/main" val="2522341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Communication</a:t>
            </a:r>
            <a:endParaRPr lang="en-US" dirty="0"/>
          </a:p>
        </p:txBody>
      </p:sp>
      <p:sp>
        <p:nvSpPr>
          <p:cNvPr id="3" name="Content Placeholder 2"/>
          <p:cNvSpPr>
            <a:spLocks noGrp="1"/>
          </p:cNvSpPr>
          <p:nvPr>
            <p:ph idx="1"/>
          </p:nvPr>
        </p:nvSpPr>
        <p:spPr/>
        <p:txBody>
          <a:bodyPr/>
          <a:lstStyle/>
          <a:p>
            <a:pPr>
              <a:buSzPct val="100000"/>
              <a:buFont typeface="+mj-lt"/>
              <a:buAutoNum type="arabicParenR"/>
            </a:pPr>
            <a:r>
              <a:rPr lang="en-US" dirty="0" smtClean="0"/>
              <a:t>Break the information into lots of tiny pieces called </a:t>
            </a:r>
            <a:r>
              <a:rPr lang="en-US" dirty="0" smtClean="0">
                <a:solidFill>
                  <a:srgbClr val="FF0000"/>
                </a:solidFill>
              </a:rPr>
              <a:t>packets</a:t>
            </a:r>
            <a:r>
              <a:rPr lang="en-US" dirty="0" smtClean="0"/>
              <a:t>, about 1500 bytes long each</a:t>
            </a:r>
          </a:p>
          <a:p>
            <a:pPr>
              <a:buSzPct val="100000"/>
              <a:buFont typeface="+mj-lt"/>
              <a:buAutoNum type="arabicParenR"/>
            </a:pPr>
            <a:r>
              <a:rPr lang="en-US" dirty="0" smtClean="0"/>
              <a:t>Packets are sent through the network (passing through many different machines) to their destination</a:t>
            </a:r>
          </a:p>
          <a:p>
            <a:pPr>
              <a:buSzPct val="100000"/>
              <a:buFont typeface="+mj-lt"/>
              <a:buAutoNum type="arabicParenR"/>
            </a:pPr>
            <a:r>
              <a:rPr lang="en-US" dirty="0" smtClean="0"/>
              <a:t>The packets are reassembled on the other side</a:t>
            </a:r>
          </a:p>
          <a:p>
            <a:pPr lvl="2"/>
            <a:endParaRPr lang="en-US" dirty="0"/>
          </a:p>
          <a:p>
            <a:r>
              <a:rPr lang="en-US" b="1" dirty="0" smtClean="0"/>
              <a:t>Disadvantages:</a:t>
            </a:r>
          </a:p>
          <a:p>
            <a:pPr lvl="1"/>
            <a:r>
              <a:rPr lang="en-US" dirty="0" smtClean="0"/>
              <a:t>Extra transmission data</a:t>
            </a:r>
          </a:p>
          <a:p>
            <a:pPr lvl="2"/>
            <a:r>
              <a:rPr lang="en-US" i="1" dirty="0" smtClean="0"/>
              <a:t>e.g.</a:t>
            </a:r>
            <a:r>
              <a:rPr lang="en-US" dirty="0" smtClean="0"/>
              <a:t>  same destination address for many packets</a:t>
            </a:r>
          </a:p>
          <a:p>
            <a:pPr lvl="1"/>
            <a:r>
              <a:rPr lang="en-US" dirty="0" smtClean="0"/>
              <a:t>Every computer along a packet’s path sees the content of the packet</a:t>
            </a:r>
          </a:p>
        </p:txBody>
      </p:sp>
      <p:sp>
        <p:nvSpPr>
          <p:cNvPr id="4" name="Slide Number Placeholder 3"/>
          <p:cNvSpPr>
            <a:spLocks noGrp="1"/>
          </p:cNvSpPr>
          <p:nvPr>
            <p:ph type="sldNum" sz="quarter" idx="10"/>
          </p:nvPr>
        </p:nvSpPr>
        <p:spPr/>
        <p:txBody>
          <a:bodyPr/>
          <a:lstStyle/>
          <a:p>
            <a:fld id="{B33B70AA-F8E5-4A91-98A9-9375775EC2AC}" type="slidenum">
              <a:rPr lang="en-US" smtClean="0"/>
              <a:t>24</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1153800" y="5775120"/>
              <a:ext cx="4701240" cy="490680"/>
            </p14:xfrm>
          </p:contentPart>
        </mc:Choice>
        <mc:Fallback>
          <p:pic>
            <p:nvPicPr>
              <p:cNvPr id="6" name="Ink 5"/>
              <p:cNvPicPr/>
              <p:nvPr/>
            </p:nvPicPr>
            <p:blipFill>
              <a:blip r:embed="rId3"/>
              <a:stretch>
                <a:fillRect/>
              </a:stretch>
            </p:blipFill>
            <p:spPr>
              <a:xfrm>
                <a:off x="1146960" y="5767560"/>
                <a:ext cx="4715640" cy="506160"/>
              </a:xfrm>
              <a:prstGeom prst="rect">
                <a:avLst/>
              </a:prstGeom>
            </p:spPr>
          </p:pic>
        </mc:Fallback>
      </mc:AlternateContent>
    </p:spTree>
    <p:extLst>
      <p:ext uri="{BB962C8B-B14F-4D97-AF65-F5344CB8AC3E}">
        <p14:creationId xmlns:p14="http://schemas.microsoft.com/office/powerpoint/2010/main" val="30835354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Addresses</a:t>
            </a:r>
            <a:endParaRPr lang="en-US" dirty="0"/>
          </a:p>
        </p:txBody>
      </p:sp>
      <p:sp>
        <p:nvSpPr>
          <p:cNvPr id="3" name="Content Placeholder 2"/>
          <p:cNvSpPr>
            <a:spLocks noGrp="1"/>
          </p:cNvSpPr>
          <p:nvPr>
            <p:ph idx="1"/>
          </p:nvPr>
        </p:nvSpPr>
        <p:spPr/>
        <p:txBody>
          <a:bodyPr/>
          <a:lstStyle/>
          <a:p>
            <a:r>
              <a:rPr lang="en-US" dirty="0" smtClean="0"/>
              <a:t>In 1974, </a:t>
            </a:r>
            <a:r>
              <a:rPr lang="en-US" dirty="0" err="1" smtClean="0"/>
              <a:t>Vint</a:t>
            </a:r>
            <a:r>
              <a:rPr lang="en-US" dirty="0" smtClean="0"/>
              <a:t> Cerf and Bob Kahn</a:t>
            </a:r>
            <a:br>
              <a:rPr lang="en-US" dirty="0" smtClean="0"/>
            </a:br>
            <a:r>
              <a:rPr lang="en-US" dirty="0" smtClean="0"/>
              <a:t>completed the specifications for</a:t>
            </a:r>
            <a:br>
              <a:rPr lang="en-US" dirty="0" smtClean="0"/>
            </a:br>
            <a:r>
              <a:rPr lang="en-US" dirty="0" smtClean="0"/>
              <a:t>the Internet Protocol (IP)</a:t>
            </a:r>
          </a:p>
          <a:p>
            <a:pPr lvl="1"/>
            <a:r>
              <a:rPr lang="en-US" dirty="0" smtClean="0"/>
              <a:t>Every device given a unique 32-bit</a:t>
            </a:r>
            <a:br>
              <a:rPr lang="en-US" dirty="0" smtClean="0"/>
            </a:br>
            <a:r>
              <a:rPr lang="en-US" dirty="0" smtClean="0"/>
              <a:t>address (</a:t>
            </a:r>
            <a:r>
              <a:rPr lang="en-US" dirty="0" smtClean="0">
                <a:solidFill>
                  <a:srgbClr val="FF0000"/>
                </a:solidFill>
              </a:rPr>
              <a:t>IP address</a:t>
            </a:r>
            <a:r>
              <a:rPr lang="en-US" dirty="0" smtClean="0"/>
              <a:t>)</a:t>
            </a:r>
          </a:p>
          <a:p>
            <a:pPr lvl="2"/>
            <a:r>
              <a:rPr lang="en-US" dirty="0" smtClean="0"/>
              <a:t>Large entities (e.g. companies, universities) can keep an IP address forever and allocate to physical machines as desired</a:t>
            </a:r>
          </a:p>
          <a:p>
            <a:pPr lvl="2"/>
            <a:r>
              <a:rPr lang="en-US" dirty="0" smtClean="0"/>
              <a:t>For home machines, IP address is typically not permanent</a:t>
            </a:r>
          </a:p>
          <a:p>
            <a:pPr lvl="1"/>
            <a:r>
              <a:rPr lang="en-US" dirty="0" smtClean="0"/>
              <a:t>Address is used to get information to the right computer on a network</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25</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280" y="1362075"/>
            <a:ext cx="2249546" cy="2194560"/>
          </a:xfrm>
          <a:prstGeom prst="rect">
            <a:avLst/>
          </a:prstGeom>
        </p:spPr>
      </p:pic>
      <p:sp>
        <p:nvSpPr>
          <p:cNvPr id="6" name="TextBox 5"/>
          <p:cNvSpPr txBox="1"/>
          <p:nvPr/>
        </p:nvSpPr>
        <p:spPr>
          <a:xfrm>
            <a:off x="7955280" y="2090023"/>
            <a:ext cx="1092543" cy="738664"/>
          </a:xfrm>
          <a:prstGeom prst="rect">
            <a:avLst/>
          </a:prstGeom>
          <a:noFill/>
        </p:spPr>
        <p:txBody>
          <a:bodyPr wrap="none" rtlCol="0">
            <a:spAutoFit/>
          </a:bodyPr>
          <a:lstStyle/>
          <a:p>
            <a:r>
              <a:rPr lang="en-US" sz="1400" dirty="0" smtClean="0">
                <a:solidFill>
                  <a:schemeClr val="tx1"/>
                </a:solidFill>
                <a:latin typeface="Calibri" panose="020F0502020204030204" pitchFamily="34" charset="0"/>
                <a:cs typeface="Calibri" panose="020F0502020204030204" pitchFamily="34" charset="0"/>
              </a:rPr>
              <a:t>Image: </a:t>
            </a:r>
            <a:br>
              <a:rPr lang="en-US" sz="1400" dirty="0" smtClean="0">
                <a:solidFill>
                  <a:schemeClr val="tx1"/>
                </a:solidFill>
                <a:latin typeface="Calibri" panose="020F0502020204030204" pitchFamily="34" charset="0"/>
                <a:cs typeface="Calibri" panose="020F0502020204030204" pitchFamily="34" charset="0"/>
              </a:rPr>
            </a:br>
            <a:r>
              <a:rPr lang="en-US" sz="1400" dirty="0" err="1" smtClean="0">
                <a:solidFill>
                  <a:schemeClr val="tx1"/>
                </a:solidFill>
                <a:latin typeface="Calibri" panose="020F0502020204030204" pitchFamily="34" charset="0"/>
                <a:cs typeface="Calibri" panose="020F0502020204030204" pitchFamily="34" charset="0"/>
                <a:hlinkClick r:id="rId3"/>
              </a:rPr>
              <a:t>Archeologia</a:t>
            </a:r>
            <a:r>
              <a:rPr lang="en-US" sz="1400" dirty="0" smtClean="0">
                <a:solidFill>
                  <a:schemeClr val="tx1"/>
                </a:solidFill>
                <a:latin typeface="Calibri" panose="020F0502020204030204" pitchFamily="34" charset="0"/>
                <a:cs typeface="Calibri" panose="020F0502020204030204" pitchFamily="34" charset="0"/>
                <a:hlinkClick r:id="rId3"/>
              </a:rPr>
              <a:t> </a:t>
            </a:r>
            <a:br>
              <a:rPr lang="en-US" sz="1400" dirty="0" smtClean="0">
                <a:solidFill>
                  <a:schemeClr val="tx1"/>
                </a:solidFill>
                <a:latin typeface="Calibri" panose="020F0502020204030204" pitchFamily="34" charset="0"/>
                <a:cs typeface="Calibri" panose="020F0502020204030204" pitchFamily="34" charset="0"/>
                <a:hlinkClick r:id="rId3"/>
              </a:rPr>
            </a:br>
            <a:r>
              <a:rPr lang="en-US" sz="1400" dirty="0" err="1" smtClean="0">
                <a:solidFill>
                  <a:schemeClr val="tx1"/>
                </a:solidFill>
                <a:latin typeface="Calibri" panose="020F0502020204030204" pitchFamily="34" charset="0"/>
                <a:cs typeface="Calibri" panose="020F0502020204030204" pitchFamily="34" charset="0"/>
                <a:hlinkClick r:id="rId3"/>
              </a:rPr>
              <a:t>Informatica</a:t>
            </a:r>
            <a:endParaRPr lang="en-US" sz="1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5130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Addresses</a:t>
            </a:r>
            <a:endParaRPr lang="en-US" dirty="0"/>
          </a:p>
        </p:txBody>
      </p:sp>
      <p:sp>
        <p:nvSpPr>
          <p:cNvPr id="3" name="Content Placeholder 2"/>
          <p:cNvSpPr>
            <a:spLocks noGrp="1"/>
          </p:cNvSpPr>
          <p:nvPr>
            <p:ph idx="1"/>
          </p:nvPr>
        </p:nvSpPr>
        <p:spPr/>
        <p:txBody>
          <a:bodyPr/>
          <a:lstStyle/>
          <a:p>
            <a:r>
              <a:rPr lang="en-US" dirty="0" smtClean="0"/>
              <a:t>Broken into four 8-bit chunks, and specified in “</a:t>
            </a:r>
            <a:r>
              <a:rPr lang="en-US" dirty="0" smtClean="0">
                <a:solidFill>
                  <a:srgbClr val="FF0000"/>
                </a:solidFill>
              </a:rPr>
              <a:t>dotted-decimal notation</a:t>
            </a:r>
            <a:r>
              <a:rPr lang="en-US" dirty="0" smtClean="0"/>
              <a:t>”</a:t>
            </a:r>
          </a:p>
          <a:p>
            <a:endParaRPr lang="en-US" dirty="0"/>
          </a:p>
          <a:p>
            <a:endParaRPr lang="en-US" dirty="0" smtClean="0"/>
          </a:p>
          <a:p>
            <a:endParaRPr lang="en-US" dirty="0"/>
          </a:p>
          <a:p>
            <a:endParaRPr lang="en-US" dirty="0" smtClean="0"/>
          </a:p>
          <a:p>
            <a:pPr lvl="1"/>
            <a:endParaRPr lang="en-US" dirty="0"/>
          </a:p>
          <a:p>
            <a:pPr lvl="1"/>
            <a:endParaRPr lang="en-US" dirty="0" smtClean="0"/>
          </a:p>
          <a:p>
            <a:pPr lvl="1"/>
            <a:endParaRPr lang="en-US" dirty="0"/>
          </a:p>
          <a:p>
            <a:pPr lvl="1"/>
            <a:r>
              <a:rPr lang="en-US" dirty="0" smtClean="0"/>
              <a:t>Split by </a:t>
            </a:r>
            <a:r>
              <a:rPr lang="en-US" dirty="0" smtClean="0">
                <a:solidFill>
                  <a:srgbClr val="E2661A"/>
                </a:solidFill>
              </a:rPr>
              <a:t>network</a:t>
            </a:r>
            <a:r>
              <a:rPr lang="en-US" dirty="0" smtClean="0"/>
              <a:t> and </a:t>
            </a:r>
            <a:r>
              <a:rPr lang="en-US" dirty="0" smtClean="0">
                <a:solidFill>
                  <a:srgbClr val="669900"/>
                </a:solidFill>
              </a:rPr>
              <a:t>computer</a:t>
            </a:r>
            <a:r>
              <a:rPr lang="en-US" dirty="0" smtClean="0"/>
              <a:t>:  </a:t>
            </a:r>
            <a:r>
              <a:rPr lang="en-US" dirty="0" smtClean="0">
                <a:solidFill>
                  <a:srgbClr val="E2661A"/>
                </a:solidFill>
              </a:rPr>
              <a:t>172.16</a:t>
            </a:r>
            <a:r>
              <a:rPr lang="en-US" dirty="0" smtClean="0"/>
              <a:t>.</a:t>
            </a:r>
            <a:r>
              <a:rPr lang="en-US" dirty="0" smtClean="0">
                <a:solidFill>
                  <a:srgbClr val="669900"/>
                </a:solidFill>
              </a:rPr>
              <a:t>254.1</a:t>
            </a:r>
          </a:p>
          <a:p>
            <a:pPr lvl="1"/>
            <a:r>
              <a:rPr lang="en-US" dirty="0" smtClean="0"/>
              <a:t>Unlike a phone number, no “area code”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26</a:t>
            </a:fld>
            <a:endParaRPr lang="en-US"/>
          </a:p>
        </p:txBody>
      </p:sp>
      <p:pic>
        <p:nvPicPr>
          <p:cNvPr id="5" name="Picture 4"/>
          <p:cNvPicPr>
            <a:picLocks noChangeAspect="1"/>
          </p:cNvPicPr>
          <p:nvPr/>
        </p:nvPicPr>
        <p:blipFill>
          <a:blip r:embed="rId2">
            <a:alphaModFix/>
            <a:lum bright="70000" contrast="-70000"/>
          </a:blip>
          <a:stretch>
            <a:fillRect/>
          </a:stretch>
        </p:blipFill>
        <p:spPr>
          <a:xfrm>
            <a:off x="1816809" y="2297745"/>
            <a:ext cx="5486400" cy="3291840"/>
          </a:xfrm>
          <a:prstGeom prst="rect">
            <a:avLst/>
          </a:prstGeom>
          <a:solidFill>
            <a:schemeClr val="tx1"/>
          </a:solidFill>
        </p:spPr>
      </p:pic>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2839320" y="608760"/>
              <a:ext cx="5864760" cy="5476320"/>
            </p14:xfrm>
          </p:contentPart>
        </mc:Choice>
        <mc:Fallback>
          <p:pic>
            <p:nvPicPr>
              <p:cNvPr id="7" name="Ink 6"/>
              <p:cNvPicPr/>
              <p:nvPr/>
            </p:nvPicPr>
            <p:blipFill>
              <a:blip r:embed="rId4"/>
              <a:stretch>
                <a:fillRect/>
              </a:stretch>
            </p:blipFill>
            <p:spPr>
              <a:xfrm>
                <a:off x="2827800" y="600840"/>
                <a:ext cx="5880960" cy="54928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8" name="Ink 7"/>
              <p14:cNvContentPartPr/>
              <p14:nvPr/>
            </p14:nvContentPartPr>
            <p14:xfrm>
              <a:off x="6852240" y="1054440"/>
              <a:ext cx="836280" cy="282240"/>
            </p14:xfrm>
          </p:contentPart>
        </mc:Choice>
        <mc:Fallback>
          <p:pic>
            <p:nvPicPr>
              <p:cNvPr id="8" name="Ink 7"/>
              <p:cNvPicPr/>
              <p:nvPr/>
            </p:nvPicPr>
            <p:blipFill>
              <a:blip r:embed="rId6"/>
              <a:stretch>
                <a:fillRect/>
              </a:stretch>
            </p:blipFill>
            <p:spPr>
              <a:xfrm>
                <a:off x="6843960" y="1045440"/>
                <a:ext cx="855000" cy="297000"/>
              </a:xfrm>
              <a:prstGeom prst="rect">
                <a:avLst/>
              </a:prstGeom>
            </p:spPr>
          </p:pic>
        </mc:Fallback>
      </mc:AlternateContent>
    </p:spTree>
    <p:extLst>
      <p:ext uri="{BB962C8B-B14F-4D97-AF65-F5344CB8AC3E}">
        <p14:creationId xmlns:p14="http://schemas.microsoft.com/office/powerpoint/2010/main" val="15453597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How many internet-capable devices do you own?</a:t>
            </a:r>
          </a:p>
          <a:p>
            <a:pPr lvl="1"/>
            <a:r>
              <a:rPr lang="en-US" dirty="0" smtClean="0"/>
              <a:t>Vote at </a:t>
            </a:r>
            <a:r>
              <a:rPr lang="en-US" dirty="0" smtClean="0">
                <a:hlinkClick r:id="rId3"/>
              </a:rPr>
              <a:t>http://PollEv.com/justinh</a:t>
            </a:r>
            <a:r>
              <a:rPr lang="en-US" dirty="0" smtClean="0"/>
              <a:t> </a:t>
            </a:r>
          </a:p>
          <a:p>
            <a:pPr lvl="2"/>
            <a:endParaRPr lang="en-US" dirty="0" smtClean="0"/>
          </a:p>
          <a:p>
            <a:pPr marL="914400" indent="-514350">
              <a:buSzPct val="100000"/>
              <a:buFont typeface="+mj-lt"/>
              <a:buAutoNum type="alphaUcPeriod"/>
            </a:pPr>
            <a:r>
              <a:rPr lang="en-US" b="1" dirty="0" smtClean="0">
                <a:solidFill>
                  <a:srgbClr val="FF9900"/>
                </a:solidFill>
              </a:rPr>
              <a:t>0</a:t>
            </a:r>
            <a:endParaRPr lang="en-US" b="1" baseline="-25000" dirty="0">
              <a:solidFill>
                <a:srgbClr val="FF9900"/>
              </a:solidFill>
            </a:endParaRPr>
          </a:p>
          <a:p>
            <a:pPr marL="914400" indent="-514350">
              <a:buSzPct val="100000"/>
              <a:buFont typeface="+mj-lt"/>
              <a:buAutoNum type="alphaUcPeriod"/>
            </a:pPr>
            <a:r>
              <a:rPr lang="en-US" b="1" dirty="0" smtClean="0">
                <a:solidFill>
                  <a:srgbClr val="00B050"/>
                </a:solidFill>
              </a:rPr>
              <a:t>1</a:t>
            </a:r>
            <a:endParaRPr lang="en-US" b="1" baseline="-25000" dirty="0">
              <a:solidFill>
                <a:srgbClr val="00B050"/>
              </a:solidFill>
            </a:endParaRPr>
          </a:p>
          <a:p>
            <a:pPr marL="914400" indent="-514350">
              <a:buSzPct val="100000"/>
              <a:buFont typeface="+mj-lt"/>
              <a:buAutoNum type="alphaUcPeriod"/>
            </a:pPr>
            <a:r>
              <a:rPr lang="en-US" b="1" dirty="0" smtClean="0">
                <a:solidFill>
                  <a:srgbClr val="FF3399"/>
                </a:solidFill>
              </a:rPr>
              <a:t>2-5</a:t>
            </a:r>
            <a:endParaRPr lang="en-US" b="1" baseline="-25000" dirty="0">
              <a:solidFill>
                <a:srgbClr val="FF3399"/>
              </a:solidFill>
            </a:endParaRPr>
          </a:p>
          <a:p>
            <a:pPr marL="914400" indent="-514350">
              <a:buSzPct val="100000"/>
              <a:buFont typeface="+mj-lt"/>
              <a:buAutoNum type="alphaUcPeriod"/>
            </a:pPr>
            <a:r>
              <a:rPr lang="en-US" b="1" dirty="0" smtClean="0">
                <a:solidFill>
                  <a:srgbClr val="00B0F0"/>
                </a:solidFill>
              </a:rPr>
              <a:t>6-9</a:t>
            </a:r>
            <a:endParaRPr lang="en-US" b="1" baseline="-25000" dirty="0">
              <a:solidFill>
                <a:srgbClr val="00B0F0"/>
              </a:solidFill>
            </a:endParaRPr>
          </a:p>
          <a:p>
            <a:pPr marL="914400" indent="-514350">
              <a:buSzPct val="100000"/>
              <a:buFont typeface="+mj-lt"/>
              <a:buAutoNum type="alphaUcPeriod"/>
            </a:pPr>
            <a:r>
              <a:rPr lang="en-US" b="1" dirty="0" smtClean="0">
                <a:solidFill>
                  <a:srgbClr val="996633"/>
                </a:solidFill>
              </a:rPr>
              <a:t>10+</a:t>
            </a:r>
            <a:endParaRPr lang="en-US" dirty="0"/>
          </a:p>
          <a:p>
            <a:pPr lvl="2"/>
            <a:endParaRPr lang="en-US" dirty="0" smtClean="0"/>
          </a:p>
          <a:p>
            <a:r>
              <a:rPr lang="en-US" dirty="0" smtClean="0"/>
              <a:t>How many people are there in the world?</a:t>
            </a:r>
          </a:p>
          <a:p>
            <a:r>
              <a:rPr lang="en-US" dirty="0" smtClean="0"/>
              <a:t>How many IPv4 addresses are there (32 bits)?</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27</a:t>
            </a:fld>
            <a:endParaRPr lang="en-US"/>
          </a:p>
        </p:txBody>
      </p:sp>
      <p:grpSp>
        <p:nvGrpSpPr>
          <p:cNvPr id="5" name="Group 4"/>
          <p:cNvGrpSpPr/>
          <p:nvPr/>
        </p:nvGrpSpPr>
        <p:grpSpPr>
          <a:xfrm>
            <a:off x="5569527" y="2314548"/>
            <a:ext cx="2743200" cy="3067103"/>
            <a:chOff x="2565862" y="924224"/>
            <a:chExt cx="2743200" cy="3067103"/>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5862" y="924224"/>
              <a:ext cx="2743200" cy="2743200"/>
            </a:xfrm>
            <a:prstGeom prst="rect">
              <a:avLst/>
            </a:prstGeom>
          </p:spPr>
        </p:pic>
        <p:sp>
          <p:nvSpPr>
            <p:cNvPr id="7" name="TextBox 6"/>
            <p:cNvSpPr txBox="1"/>
            <p:nvPr/>
          </p:nvSpPr>
          <p:spPr>
            <a:xfrm>
              <a:off x="2565862" y="3652773"/>
              <a:ext cx="2743200" cy="338554"/>
            </a:xfrm>
            <a:prstGeom prst="rect">
              <a:avLst/>
            </a:prstGeom>
            <a:noFill/>
          </p:spPr>
          <p:txBody>
            <a:bodyPr wrap="square" lIns="0" rIns="0" rtlCol="0">
              <a:spAutoFit/>
            </a:bodyPr>
            <a:lstStyle/>
            <a:p>
              <a:pPr algn="ctr"/>
              <a:r>
                <a:rPr lang="en-US" sz="1600" dirty="0" smtClean="0">
                  <a:solidFill>
                    <a:schemeClr val="tx1"/>
                  </a:solidFill>
                  <a:latin typeface="Calibri" panose="020F0502020204030204" pitchFamily="34" charset="0"/>
                  <a:cs typeface="Calibri" panose="020F0502020204030204" pitchFamily="34" charset="0"/>
                </a:rPr>
                <a:t>Image: dreamstime.com</a:t>
              </a:r>
              <a:endParaRPr lang="en-US" sz="1600" dirty="0">
                <a:solidFill>
                  <a:schemeClr val="tx1"/>
                </a:solidFill>
                <a:latin typeface="Calibri" panose="020F0502020204030204" pitchFamily="34" charset="0"/>
                <a:cs typeface="Calibri" panose="020F0502020204030204" pitchFamily="34" charset="0"/>
              </a:endParaRPr>
            </a:p>
          </p:txBody>
        </p:sp>
      </p:grpSp>
      <mc:AlternateContent xmlns:mc="http://schemas.openxmlformats.org/markup-compatibility/2006">
        <mc:Choice xmlns:p14="http://schemas.microsoft.com/office/powerpoint/2010/main" Requires="p14">
          <p:contentPart p14:bwMode="auto" r:id="rId5">
            <p14:nvContentPartPr>
              <p14:cNvPr id="9" name="Ink 8"/>
              <p14:cNvContentPartPr/>
              <p14:nvPr/>
            </p14:nvContentPartPr>
            <p14:xfrm>
              <a:off x="6884280" y="5732280"/>
              <a:ext cx="2241000" cy="772560"/>
            </p14:xfrm>
          </p:contentPart>
        </mc:Choice>
        <mc:Fallback>
          <p:pic>
            <p:nvPicPr>
              <p:cNvPr id="9" name="Ink 8"/>
              <p:cNvPicPr/>
              <p:nvPr/>
            </p:nvPicPr>
            <p:blipFill>
              <a:blip r:embed="rId6"/>
              <a:stretch>
                <a:fillRect/>
              </a:stretch>
            </p:blipFill>
            <p:spPr>
              <a:xfrm>
                <a:off x="6876720" y="5723280"/>
                <a:ext cx="2255760" cy="789840"/>
              </a:xfrm>
              <a:prstGeom prst="rect">
                <a:avLst/>
              </a:prstGeom>
            </p:spPr>
          </p:pic>
        </mc:Fallback>
      </mc:AlternateContent>
    </p:spTree>
    <p:extLst>
      <p:ext uri="{BB962C8B-B14F-4D97-AF65-F5344CB8AC3E}">
        <p14:creationId xmlns:p14="http://schemas.microsoft.com/office/powerpoint/2010/main" val="295418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Address Exhaustion</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r>
              <a:rPr lang="en-US" dirty="0" smtClean="0"/>
              <a:t>Neat video of </a:t>
            </a:r>
            <a:r>
              <a:rPr lang="en-US" dirty="0"/>
              <a:t>allocation through the </a:t>
            </a:r>
            <a:r>
              <a:rPr lang="en-US" dirty="0" smtClean="0"/>
              <a:t>years:</a:t>
            </a:r>
          </a:p>
          <a:p>
            <a:pPr lvl="1"/>
            <a:r>
              <a:rPr lang="en" u="sng" dirty="0">
                <a:solidFill>
                  <a:schemeClr val="hlink"/>
                </a:solidFill>
                <a:hlinkClick r:id="rId2"/>
              </a:rPr>
              <a:t>https://www.youtube.com/watch?v=y8WqJum_Gfg</a:t>
            </a:r>
          </a:p>
          <a:p>
            <a:pPr lvl="1"/>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28</a:t>
            </a:fld>
            <a:endParaRPr lang="en-US"/>
          </a:p>
        </p:txBody>
      </p:sp>
      <p:pic>
        <p:nvPicPr>
          <p:cNvPr id="5" name="Shape 221"/>
          <p:cNvPicPr preferRelativeResize="0">
            <a:picLocks noChangeAspect="1"/>
          </p:cNvPicPr>
          <p:nvPr/>
        </p:nvPicPr>
        <p:blipFill rotWithShape="1">
          <a:blip r:embed="rId3">
            <a:alphaModFix/>
          </a:blip>
          <a:srcRect l="948" t="4200" r="3814" b="1338"/>
          <a:stretch/>
        </p:blipFill>
        <p:spPr>
          <a:xfrm>
            <a:off x="1947437" y="1362075"/>
            <a:ext cx="5225143" cy="4146038"/>
          </a:xfrm>
          <a:prstGeom prst="rect">
            <a:avLst/>
          </a:prstGeom>
          <a:noFill/>
          <a:ln>
            <a:noFill/>
          </a:ln>
        </p:spPr>
      </p:pic>
      <p:sp>
        <p:nvSpPr>
          <p:cNvPr id="6" name="TextBox 5"/>
          <p:cNvSpPr txBox="1"/>
          <p:nvPr/>
        </p:nvSpPr>
        <p:spPr>
          <a:xfrm>
            <a:off x="7172580" y="2973429"/>
            <a:ext cx="1237839" cy="923330"/>
          </a:xfrm>
          <a:prstGeom prst="rect">
            <a:avLst/>
          </a:prstGeom>
          <a:noFill/>
        </p:spPr>
        <p:txBody>
          <a:bodyPr wrap="none" rtlCol="0">
            <a:spAutoFit/>
          </a:bodyPr>
          <a:lstStyle/>
          <a:p>
            <a:r>
              <a:rPr lang="en-US" dirty="0" smtClean="0">
                <a:solidFill>
                  <a:schemeClr val="tx1"/>
                </a:solidFill>
                <a:latin typeface="Calibri" panose="020F0502020204030204" pitchFamily="34" charset="0"/>
                <a:cs typeface="Calibri" panose="020F0502020204030204" pitchFamily="34" charset="0"/>
              </a:rPr>
              <a:t>Source:  </a:t>
            </a:r>
            <a:br>
              <a:rPr lang="en-US" dirty="0" smtClean="0">
                <a:solidFill>
                  <a:schemeClr val="tx1"/>
                </a:solidFill>
                <a:latin typeface="Calibri" panose="020F0502020204030204" pitchFamily="34" charset="0"/>
                <a:cs typeface="Calibri" panose="020F0502020204030204" pitchFamily="34" charset="0"/>
              </a:rPr>
            </a:br>
            <a:r>
              <a:rPr lang="en-US" dirty="0" smtClean="0">
                <a:solidFill>
                  <a:schemeClr val="tx1"/>
                </a:solidFill>
                <a:latin typeface="Calibri" panose="020F0502020204030204" pitchFamily="34" charset="0"/>
                <a:cs typeface="Calibri" panose="020F0502020204030204" pitchFamily="34" charset="0"/>
                <a:hlinkClick r:id="rId4"/>
              </a:rPr>
              <a:t>Wikimedia </a:t>
            </a:r>
            <a:br>
              <a:rPr lang="en-US" dirty="0" smtClean="0">
                <a:solidFill>
                  <a:schemeClr val="tx1"/>
                </a:solidFill>
                <a:latin typeface="Calibri" panose="020F0502020204030204" pitchFamily="34" charset="0"/>
                <a:cs typeface="Calibri" panose="020F0502020204030204" pitchFamily="34" charset="0"/>
                <a:hlinkClick r:id="rId4"/>
              </a:rPr>
            </a:br>
            <a:r>
              <a:rPr lang="en-US" dirty="0" smtClean="0">
                <a:solidFill>
                  <a:schemeClr val="tx1"/>
                </a:solidFill>
                <a:latin typeface="Calibri" panose="020F0502020204030204" pitchFamily="34" charset="0"/>
                <a:cs typeface="Calibri" panose="020F0502020204030204" pitchFamily="34" charset="0"/>
                <a:hlinkClick r:id="rId4"/>
              </a:rPr>
              <a:t>Commons</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557743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2</a:t>
            </a:r>
            <a:r>
              <a:rPr lang="en-US" baseline="30000" dirty="0" smtClean="0"/>
              <a:t>128</a:t>
            </a:r>
            <a:r>
              <a:rPr lang="en-US" dirty="0" smtClean="0"/>
              <a:t> unique addresses</a:t>
            </a:r>
          </a:p>
          <a:p>
            <a:r>
              <a:rPr lang="en-US" dirty="0" smtClean="0"/>
              <a:t>Issue:  adoption still in progress</a:t>
            </a:r>
          </a:p>
          <a:p>
            <a:pPr lvl="1"/>
            <a:r>
              <a:rPr lang="en-US" dirty="0" smtClean="0"/>
              <a:t>Which are you?  </a:t>
            </a:r>
            <a:r>
              <a:rPr lang="en-US" dirty="0" smtClean="0">
                <a:hlinkClick r:id="rId2"/>
              </a:rPr>
              <a:t>https://www.whatismyip.com</a:t>
            </a:r>
            <a:r>
              <a:rPr lang="en-US" dirty="0" smtClean="0"/>
              <a:t> </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29</a:t>
            </a:fld>
            <a:endParaRPr lang="en-US"/>
          </a:p>
        </p:txBody>
      </p:sp>
      <p:pic>
        <p:nvPicPr>
          <p:cNvPr id="5" name="Shape 228"/>
          <p:cNvPicPr preferRelativeResize="0">
            <a:picLocks noChangeAspect="1"/>
          </p:cNvPicPr>
          <p:nvPr/>
        </p:nvPicPr>
        <p:blipFill rotWithShape="1">
          <a:blip r:embed="rId3">
            <a:alphaModFix/>
          </a:blip>
          <a:srcRect l="907" t="7471" r="1349" b="7228"/>
          <a:stretch/>
        </p:blipFill>
        <p:spPr>
          <a:xfrm>
            <a:off x="1183594" y="1362075"/>
            <a:ext cx="6792686" cy="3509933"/>
          </a:xfrm>
          <a:prstGeom prst="rect">
            <a:avLst/>
          </a:prstGeom>
          <a:noFill/>
          <a:ln>
            <a:noFill/>
          </a:ln>
        </p:spPr>
      </p:pic>
      <p:sp>
        <p:nvSpPr>
          <p:cNvPr id="6" name="TextBox 5"/>
          <p:cNvSpPr txBox="1"/>
          <p:nvPr/>
        </p:nvSpPr>
        <p:spPr>
          <a:xfrm>
            <a:off x="7750721" y="3197186"/>
            <a:ext cx="1237839" cy="923330"/>
          </a:xfrm>
          <a:prstGeom prst="rect">
            <a:avLst/>
          </a:prstGeom>
          <a:noFill/>
        </p:spPr>
        <p:txBody>
          <a:bodyPr wrap="none" rtlCol="0">
            <a:spAutoFit/>
          </a:bodyPr>
          <a:lstStyle/>
          <a:p>
            <a:r>
              <a:rPr lang="en-US" dirty="0" smtClean="0">
                <a:solidFill>
                  <a:schemeClr val="tx1"/>
                </a:solidFill>
                <a:latin typeface="Calibri" panose="020F0502020204030204" pitchFamily="34" charset="0"/>
                <a:cs typeface="Calibri" panose="020F0502020204030204" pitchFamily="34" charset="0"/>
              </a:rPr>
              <a:t>Source:  </a:t>
            </a:r>
            <a:br>
              <a:rPr lang="en-US" dirty="0" smtClean="0">
                <a:solidFill>
                  <a:schemeClr val="tx1"/>
                </a:solidFill>
                <a:latin typeface="Calibri" panose="020F0502020204030204" pitchFamily="34" charset="0"/>
                <a:cs typeface="Calibri" panose="020F0502020204030204" pitchFamily="34" charset="0"/>
              </a:rPr>
            </a:br>
            <a:r>
              <a:rPr lang="en-US" dirty="0" smtClean="0">
                <a:solidFill>
                  <a:schemeClr val="tx1"/>
                </a:solidFill>
                <a:latin typeface="Calibri" panose="020F0502020204030204" pitchFamily="34" charset="0"/>
                <a:cs typeface="Calibri" panose="020F0502020204030204" pitchFamily="34" charset="0"/>
                <a:hlinkClick r:id="rId4"/>
              </a:rPr>
              <a:t>Wikimedia </a:t>
            </a:r>
            <a:br>
              <a:rPr lang="en-US" dirty="0" smtClean="0">
                <a:solidFill>
                  <a:schemeClr val="tx1"/>
                </a:solidFill>
                <a:latin typeface="Calibri" panose="020F0502020204030204" pitchFamily="34" charset="0"/>
                <a:cs typeface="Calibri" panose="020F0502020204030204" pitchFamily="34" charset="0"/>
                <a:hlinkClick r:id="rId4"/>
              </a:rPr>
            </a:br>
            <a:r>
              <a:rPr lang="en-US" dirty="0" smtClean="0">
                <a:solidFill>
                  <a:schemeClr val="tx1"/>
                </a:solidFill>
                <a:latin typeface="Calibri" panose="020F0502020204030204" pitchFamily="34" charset="0"/>
                <a:cs typeface="Calibri" panose="020F0502020204030204" pitchFamily="34" charset="0"/>
                <a:hlinkClick r:id="rId4"/>
              </a:rPr>
              <a:t>Commons</a:t>
            </a:r>
            <a:endParaRPr lang="en-US" dirty="0">
              <a:solidFill>
                <a:schemeClr val="tx1"/>
              </a:solidFill>
              <a:latin typeface="Calibri" panose="020F0502020204030204" pitchFamily="34" charset="0"/>
              <a:cs typeface="Calibri" panose="020F0502020204030204" pitchFamily="34" charset="0"/>
            </a:endParaRPr>
          </a:p>
        </p:txBody>
      </p:sp>
      <mc:AlternateContent xmlns:mc="http://schemas.openxmlformats.org/markup-compatibility/2006">
        <mc:Choice xmlns:p14="http://schemas.microsoft.com/office/powerpoint/2010/main" Requires="p14">
          <p:contentPart p14:bwMode="auto" r:id="rId5">
            <p14:nvContentPartPr>
              <p14:cNvPr id="8" name="Ink 7"/>
              <p14:cNvContentPartPr/>
              <p14:nvPr/>
            </p14:nvContentPartPr>
            <p14:xfrm>
              <a:off x="4019040" y="4852080"/>
              <a:ext cx="4695840" cy="893880"/>
            </p14:xfrm>
          </p:contentPart>
        </mc:Choice>
        <mc:Fallback>
          <p:pic>
            <p:nvPicPr>
              <p:cNvPr id="8" name="Ink 7"/>
              <p:cNvPicPr/>
              <p:nvPr/>
            </p:nvPicPr>
            <p:blipFill>
              <a:blip r:embed="rId6"/>
              <a:stretch>
                <a:fillRect/>
              </a:stretch>
            </p:blipFill>
            <p:spPr>
              <a:xfrm>
                <a:off x="4012200" y="4844880"/>
                <a:ext cx="4708440" cy="90936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9" name="Ink 8"/>
              <p14:cNvContentPartPr/>
              <p14:nvPr/>
            </p14:nvContentPartPr>
            <p14:xfrm>
              <a:off x="8749800" y="5368320"/>
              <a:ext cx="303840" cy="280440"/>
            </p14:xfrm>
          </p:contentPart>
        </mc:Choice>
        <mc:Fallback>
          <p:pic>
            <p:nvPicPr>
              <p:cNvPr id="9" name="Ink 8"/>
              <p:cNvPicPr/>
              <p:nvPr/>
            </p:nvPicPr>
            <p:blipFill>
              <a:blip r:embed="rId8"/>
              <a:stretch>
                <a:fillRect/>
              </a:stretch>
            </p:blipFill>
            <p:spPr>
              <a:xfrm>
                <a:off x="8740080" y="5359320"/>
                <a:ext cx="321840" cy="299880"/>
              </a:xfrm>
              <a:prstGeom prst="rect">
                <a:avLst/>
              </a:prstGeom>
            </p:spPr>
          </p:pic>
        </mc:Fallback>
      </mc:AlternateContent>
    </p:spTree>
    <p:extLst>
      <p:ext uri="{BB962C8B-B14F-4D97-AF65-F5344CB8AC3E}">
        <p14:creationId xmlns:p14="http://schemas.microsoft.com/office/powerpoint/2010/main" val="344742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b="1" dirty="0" smtClean="0">
                <a:solidFill>
                  <a:srgbClr val="4B2A85"/>
                </a:solidFill>
              </a:rPr>
              <a:t>Networks</a:t>
            </a:r>
          </a:p>
          <a:p>
            <a:r>
              <a:rPr lang="en-US" dirty="0" smtClean="0"/>
              <a:t>Growth of the Internet</a:t>
            </a:r>
          </a:p>
          <a:p>
            <a:r>
              <a:rPr lang="en-US" dirty="0" smtClean="0"/>
              <a:t>Sending Information</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3</a:t>
            </a:fld>
            <a:endParaRPr lang="en-US"/>
          </a:p>
        </p:txBody>
      </p:sp>
    </p:spTree>
    <p:extLst>
      <p:ext uri="{BB962C8B-B14F-4D97-AF65-F5344CB8AC3E}">
        <p14:creationId xmlns:p14="http://schemas.microsoft.com/office/powerpoint/2010/main" val="2071727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Domain Name System</a:t>
            </a:r>
            <a:endParaRPr lang="en-US" dirty="0"/>
          </a:p>
        </p:txBody>
      </p:sp>
      <p:sp>
        <p:nvSpPr>
          <p:cNvPr id="3" name="Content Placeholder 2"/>
          <p:cNvSpPr>
            <a:spLocks noGrp="1"/>
          </p:cNvSpPr>
          <p:nvPr>
            <p:ph idx="1"/>
          </p:nvPr>
        </p:nvSpPr>
        <p:spPr/>
        <p:txBody>
          <a:bodyPr/>
          <a:lstStyle/>
          <a:p>
            <a:r>
              <a:rPr lang="en-US" dirty="0" smtClean="0"/>
              <a:t>Remembering IP addresses would be brutal for humans</a:t>
            </a:r>
          </a:p>
          <a:p>
            <a:pPr lvl="1"/>
            <a:r>
              <a:rPr lang="en-US" dirty="0" smtClean="0"/>
              <a:t>Instead we use domain names, which are human-readable and more flexible</a:t>
            </a:r>
          </a:p>
          <a:p>
            <a:pPr lvl="2"/>
            <a:r>
              <a:rPr lang="en-US" i="1" dirty="0" smtClean="0"/>
              <a:t>e.g.</a:t>
            </a:r>
            <a:r>
              <a:rPr lang="en-US" dirty="0" smtClean="0"/>
              <a:t>  </a:t>
            </a:r>
            <a:r>
              <a:rPr lang="en-US" dirty="0" smtClean="0">
                <a:latin typeface="Courier New" panose="02070309020205020404" pitchFamily="49" charset="0"/>
                <a:cs typeface="Courier New" panose="02070309020205020404" pitchFamily="49" charset="0"/>
              </a:rPr>
              <a:t>cs.washington.edu</a:t>
            </a:r>
            <a:r>
              <a:rPr lang="en-US" dirty="0" smtClean="0"/>
              <a:t> instead of 128.208.3.88</a:t>
            </a:r>
          </a:p>
          <a:p>
            <a:pPr lvl="2"/>
            <a:endParaRPr lang="en-US" dirty="0"/>
          </a:p>
          <a:p>
            <a:r>
              <a:rPr lang="en-US" dirty="0" smtClean="0"/>
              <a:t>Computers find IP address for a domain name from the </a:t>
            </a:r>
            <a:r>
              <a:rPr lang="en-US" dirty="0" smtClean="0">
                <a:solidFill>
                  <a:srgbClr val="FF0000"/>
                </a:solidFill>
              </a:rPr>
              <a:t>domain name system </a:t>
            </a:r>
            <a:r>
              <a:rPr lang="en-US" dirty="0" smtClean="0"/>
              <a:t>(DNS)</a:t>
            </a:r>
          </a:p>
          <a:p>
            <a:pPr lvl="1"/>
            <a:r>
              <a:rPr lang="en-US" dirty="0" smtClean="0"/>
              <a:t>Another computer that acts as an IP address book</a:t>
            </a:r>
          </a:p>
          <a:p>
            <a:pPr lvl="2"/>
            <a:r>
              <a:rPr lang="en-US" dirty="0" smtClean="0"/>
              <a:t>Your computer </a:t>
            </a:r>
            <a:r>
              <a:rPr lang="en-US" i="1" dirty="0" smtClean="0"/>
              <a:t>does</a:t>
            </a:r>
            <a:r>
              <a:rPr lang="en-US" dirty="0" smtClean="0"/>
              <a:t> need to know the IP address of the DNS server</a:t>
            </a:r>
          </a:p>
          <a:p>
            <a:pPr lvl="1"/>
            <a:r>
              <a:rPr lang="en-US" dirty="0" smtClean="0"/>
              <a:t>DNS is an automatic directory search – it’s huge!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30</a:t>
            </a:fld>
            <a:endParaRPr lang="en-US"/>
          </a:p>
        </p:txBody>
      </p:sp>
    </p:spTree>
    <p:extLst>
      <p:ext uri="{BB962C8B-B14F-4D97-AF65-F5344CB8AC3E}">
        <p14:creationId xmlns:p14="http://schemas.microsoft.com/office/powerpoint/2010/main" val="2765656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vs. Physical</a:t>
            </a:r>
            <a:endParaRPr lang="en-US" dirty="0"/>
          </a:p>
        </p:txBody>
      </p:sp>
      <p:sp>
        <p:nvSpPr>
          <p:cNvPr id="3" name="Content Placeholder 2"/>
          <p:cNvSpPr>
            <a:spLocks noGrp="1"/>
          </p:cNvSpPr>
          <p:nvPr>
            <p:ph idx="1"/>
          </p:nvPr>
        </p:nvSpPr>
        <p:spPr/>
        <p:txBody>
          <a:bodyPr/>
          <a:lstStyle/>
          <a:p>
            <a:r>
              <a:rPr lang="en-US" u="sng" dirty="0" smtClean="0"/>
              <a:t>Humans</a:t>
            </a:r>
            <a:r>
              <a:rPr lang="en-US" dirty="0" smtClean="0"/>
              <a:t> see the Internet as a </a:t>
            </a:r>
            <a:r>
              <a:rPr lang="en-US" dirty="0" smtClean="0">
                <a:solidFill>
                  <a:srgbClr val="FF0000"/>
                </a:solidFill>
              </a:rPr>
              <a:t>logical network</a:t>
            </a:r>
            <a:r>
              <a:rPr lang="en-US" dirty="0" smtClean="0"/>
              <a:t>:  an hierarchy of domains</a:t>
            </a:r>
          </a:p>
          <a:p>
            <a:r>
              <a:rPr lang="en-US" u="sng" dirty="0" smtClean="0"/>
              <a:t>Computers</a:t>
            </a:r>
            <a:r>
              <a:rPr lang="en-US" dirty="0" smtClean="0"/>
              <a:t> see the Internet as a </a:t>
            </a:r>
            <a:r>
              <a:rPr lang="en-US" dirty="0" smtClean="0">
                <a:solidFill>
                  <a:srgbClr val="FF0000"/>
                </a:solidFill>
              </a:rPr>
              <a:t>physical network</a:t>
            </a:r>
            <a:r>
              <a:rPr lang="en-US" dirty="0" smtClean="0"/>
              <a:t>:  IP addresses that map to computers</a:t>
            </a:r>
          </a:p>
          <a:p>
            <a:pPr lvl="2"/>
            <a:endParaRPr lang="en-US" dirty="0"/>
          </a:p>
          <a:p>
            <a:r>
              <a:rPr lang="en-US" dirty="0" smtClean="0"/>
              <a:t>The DNS relates the logical network to the physical network by translating domain names to IP addresses</a:t>
            </a:r>
          </a:p>
          <a:p>
            <a:pPr lvl="1"/>
            <a:r>
              <a:rPr lang="en-US" dirty="0" smtClean="0"/>
              <a:t>Requesting a web page from the same domain name may get “served” to you from a different IP address each time!</a:t>
            </a:r>
          </a:p>
          <a:p>
            <a:pPr lvl="1"/>
            <a:r>
              <a:rPr lang="en-US" dirty="0" smtClean="0"/>
              <a:t>For improved performance, most web content is stored in multiple locations</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31</a:t>
            </a:fld>
            <a:endParaRPr lang="en-US"/>
          </a:p>
        </p:txBody>
      </p:sp>
    </p:spTree>
    <p:extLst>
      <p:ext uri="{BB962C8B-B14F-4D97-AF65-F5344CB8AC3E}">
        <p14:creationId xmlns:p14="http://schemas.microsoft.com/office/powerpoint/2010/main" val="31021475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(If Time)</a:t>
            </a:r>
            <a:endParaRPr lang="en-US" dirty="0"/>
          </a:p>
        </p:txBody>
      </p:sp>
      <p:sp>
        <p:nvSpPr>
          <p:cNvPr id="3" name="Content Placeholder 2"/>
          <p:cNvSpPr>
            <a:spLocks noGrp="1"/>
          </p:cNvSpPr>
          <p:nvPr>
            <p:ph idx="1"/>
          </p:nvPr>
        </p:nvSpPr>
        <p:spPr/>
        <p:txBody>
          <a:bodyPr/>
          <a:lstStyle/>
          <a:p>
            <a:r>
              <a:rPr lang="en-US" dirty="0" smtClean="0"/>
              <a:t>The Internet was supposed to bring the world “closer together”</a:t>
            </a:r>
          </a:p>
          <a:p>
            <a:pPr lvl="2"/>
            <a:endParaRPr lang="en-US" dirty="0"/>
          </a:p>
          <a:p>
            <a:r>
              <a:rPr lang="en-US" dirty="0" smtClean="0"/>
              <a:t>Do you think it has?  Why or why not</a:t>
            </a:r>
            <a:r>
              <a:rPr lang="en-US" dirty="0" smtClean="0"/>
              <a:t>?</a:t>
            </a:r>
          </a:p>
        </p:txBody>
      </p:sp>
      <p:sp>
        <p:nvSpPr>
          <p:cNvPr id="4" name="Slide Number Placeholder 3"/>
          <p:cNvSpPr>
            <a:spLocks noGrp="1"/>
          </p:cNvSpPr>
          <p:nvPr>
            <p:ph type="sldNum" sz="quarter" idx="10"/>
          </p:nvPr>
        </p:nvSpPr>
        <p:spPr/>
        <p:txBody>
          <a:bodyPr/>
          <a:lstStyle/>
          <a:p>
            <a:fld id="{B33B70AA-F8E5-4A91-98A9-9375775EC2AC}" type="slidenum">
              <a:rPr lang="en-US" smtClean="0"/>
              <a:t>32</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869760" y="3110760"/>
              <a:ext cx="8062920" cy="1500480"/>
            </p14:xfrm>
          </p:contentPart>
        </mc:Choice>
        <mc:Fallback>
          <p:pic>
            <p:nvPicPr>
              <p:cNvPr id="5" name="Ink 4"/>
              <p:cNvPicPr/>
              <p:nvPr/>
            </p:nvPicPr>
            <p:blipFill>
              <a:blip r:embed="rId3"/>
              <a:stretch>
                <a:fillRect/>
              </a:stretch>
            </p:blipFill>
            <p:spPr>
              <a:xfrm>
                <a:off x="862200" y="3101760"/>
                <a:ext cx="8076960" cy="1519200"/>
              </a:xfrm>
              <a:prstGeom prst="rect">
                <a:avLst/>
              </a:prstGeom>
            </p:spPr>
          </p:pic>
        </mc:Fallback>
      </mc:AlternateContent>
    </p:spTree>
    <p:extLst>
      <p:ext uri="{BB962C8B-B14F-4D97-AF65-F5344CB8AC3E}">
        <p14:creationId xmlns:p14="http://schemas.microsoft.com/office/powerpoint/2010/main" val="11382834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 </a:t>
            </a:r>
            <a:r>
              <a:rPr lang="en-US" dirty="0" smtClean="0">
                <a:solidFill>
                  <a:srgbClr val="FF0000"/>
                </a:solidFill>
              </a:rPr>
              <a:t>network</a:t>
            </a:r>
            <a:r>
              <a:rPr lang="en-US" dirty="0" smtClean="0"/>
              <a:t> is a group of computing devices connected together, either by wire or wirelessly</a:t>
            </a:r>
          </a:p>
          <a:p>
            <a:pPr lvl="1"/>
            <a:r>
              <a:rPr lang="en-US" dirty="0" smtClean="0"/>
              <a:t>From very small to very big</a:t>
            </a:r>
          </a:p>
          <a:p>
            <a:pPr lvl="1"/>
            <a:r>
              <a:rPr lang="en-US" dirty="0" smtClean="0"/>
              <a:t>The Internet is the largest network of networks</a:t>
            </a:r>
          </a:p>
          <a:p>
            <a:r>
              <a:rPr lang="en-US" dirty="0" smtClean="0"/>
              <a:t>The Internet grew rapidly and has become increasingly omnipresent</a:t>
            </a:r>
          </a:p>
          <a:p>
            <a:pPr lvl="1"/>
            <a:r>
              <a:rPr lang="en-US" dirty="0" smtClean="0"/>
              <a:t>Highly fault-tolerant due to </a:t>
            </a:r>
            <a:r>
              <a:rPr lang="en-US" dirty="0" smtClean="0">
                <a:solidFill>
                  <a:srgbClr val="FF0000"/>
                </a:solidFill>
              </a:rPr>
              <a:t>decentralization</a:t>
            </a:r>
          </a:p>
          <a:p>
            <a:pPr lvl="1"/>
            <a:r>
              <a:rPr lang="en-US" dirty="0" smtClean="0"/>
              <a:t>Growth aided by </a:t>
            </a:r>
            <a:r>
              <a:rPr lang="en-US" dirty="0" smtClean="0">
                <a:solidFill>
                  <a:srgbClr val="FF0000"/>
                </a:solidFill>
              </a:rPr>
              <a:t>open standards</a:t>
            </a:r>
          </a:p>
          <a:p>
            <a:r>
              <a:rPr lang="en-US" dirty="0" smtClean="0"/>
              <a:t>Data is passed between computing devices in small pieces called </a:t>
            </a:r>
            <a:r>
              <a:rPr lang="en-US" dirty="0" smtClean="0">
                <a:solidFill>
                  <a:srgbClr val="FF0000"/>
                </a:solidFill>
              </a:rPr>
              <a:t>packets</a:t>
            </a:r>
          </a:p>
          <a:p>
            <a:pPr lvl="1"/>
            <a:r>
              <a:rPr lang="en-US" dirty="0" smtClean="0"/>
              <a:t>The </a:t>
            </a:r>
            <a:r>
              <a:rPr lang="en-US" dirty="0" smtClean="0">
                <a:solidFill>
                  <a:srgbClr val="FF0000"/>
                </a:solidFill>
              </a:rPr>
              <a:t>domain name system </a:t>
            </a:r>
            <a:r>
              <a:rPr lang="en-US" dirty="0" smtClean="0"/>
              <a:t>translates from domain names to </a:t>
            </a:r>
            <a:r>
              <a:rPr lang="en-US" dirty="0" smtClean="0">
                <a:solidFill>
                  <a:srgbClr val="FF0000"/>
                </a:solidFill>
              </a:rPr>
              <a:t>IP addresses</a:t>
            </a:r>
            <a:r>
              <a:rPr lang="en-US" dirty="0" smtClean="0"/>
              <a:t> in order to reach a specific device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33</a:t>
            </a:fld>
            <a:endParaRPr lang="en-US"/>
          </a:p>
        </p:txBody>
      </p:sp>
    </p:spTree>
    <p:extLst>
      <p:ext uri="{BB962C8B-B14F-4D97-AF65-F5344CB8AC3E}">
        <p14:creationId xmlns:p14="http://schemas.microsoft.com/office/powerpoint/2010/main" val="2872388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Channels</a:t>
            </a:r>
            <a:endParaRPr lang="en-US" dirty="0"/>
          </a:p>
        </p:txBody>
      </p:sp>
      <p:sp>
        <p:nvSpPr>
          <p:cNvPr id="3" name="Content Placeholder 2"/>
          <p:cNvSpPr>
            <a:spLocks noGrp="1"/>
          </p:cNvSpPr>
          <p:nvPr>
            <p:ph idx="1"/>
          </p:nvPr>
        </p:nvSpPr>
        <p:spPr/>
        <p:txBody>
          <a:bodyPr/>
          <a:lstStyle/>
          <a:p>
            <a:r>
              <a:rPr lang="en-US" dirty="0" smtClean="0"/>
              <a:t>We often transmit sequences of bits between computers – why?</a:t>
            </a:r>
          </a:p>
          <a:p>
            <a:pPr lvl="1"/>
            <a:r>
              <a:rPr lang="en-US" dirty="0" smtClean="0"/>
              <a:t>Only capability we need because of binary encoding!</a:t>
            </a:r>
          </a:p>
          <a:p>
            <a:pPr lvl="1"/>
            <a:r>
              <a:rPr lang="en-US" dirty="0" smtClean="0"/>
              <a:t>Via wire:  Ethernet</a:t>
            </a:r>
          </a:p>
          <a:p>
            <a:pPr lvl="1"/>
            <a:r>
              <a:rPr lang="en-US" dirty="0" smtClean="0"/>
              <a:t>Via wireless:  </a:t>
            </a:r>
            <a:r>
              <a:rPr lang="en-US" dirty="0" err="1" smtClean="0"/>
              <a:t>WiFi</a:t>
            </a:r>
            <a:r>
              <a:rPr lang="en-US" dirty="0" smtClean="0"/>
              <a:t>, 3G/4G, Bluetooth</a:t>
            </a:r>
          </a:p>
          <a:p>
            <a:pPr lvl="2"/>
            <a:endParaRPr lang="en-US" dirty="0"/>
          </a:p>
          <a:p>
            <a:r>
              <a:rPr lang="en-US" dirty="0" smtClean="0"/>
              <a:t>A </a:t>
            </a:r>
            <a:r>
              <a:rPr lang="en-US" dirty="0" smtClean="0">
                <a:solidFill>
                  <a:srgbClr val="FF0000"/>
                </a:solidFill>
              </a:rPr>
              <a:t>network</a:t>
            </a:r>
            <a:r>
              <a:rPr lang="en-US" dirty="0" smtClean="0"/>
              <a:t> is a group of computing devices connected together, either by wire or wirelessly</a:t>
            </a:r>
            <a:endParaRPr lang="en-US" dirty="0"/>
          </a:p>
        </p:txBody>
      </p:sp>
      <p:grpSp>
        <p:nvGrpSpPr>
          <p:cNvPr id="4" name="Group 3"/>
          <p:cNvGrpSpPr/>
          <p:nvPr/>
        </p:nvGrpSpPr>
        <p:grpSpPr>
          <a:xfrm>
            <a:off x="2935224" y="5120640"/>
            <a:ext cx="3273552" cy="1143832"/>
            <a:chOff x="1792224" y="3760353"/>
            <a:chExt cx="3273552" cy="1143832"/>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6749" t="7143" r="6749" b="7143"/>
            <a:stretch/>
          </p:blipFill>
          <p:spPr>
            <a:xfrm>
              <a:off x="1792224" y="3760353"/>
              <a:ext cx="731520" cy="1143832"/>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6749" t="7143" r="6749" b="7143"/>
            <a:stretch/>
          </p:blipFill>
          <p:spPr>
            <a:xfrm>
              <a:off x="4334256" y="3760353"/>
              <a:ext cx="731520" cy="1143832"/>
            </a:xfrm>
            <a:prstGeom prst="rect">
              <a:avLst/>
            </a:prstGeom>
          </p:spPr>
        </p:pic>
        <p:cxnSp>
          <p:nvCxnSpPr>
            <p:cNvPr id="7" name="Shape 51"/>
            <p:cNvCxnSpPr/>
            <p:nvPr/>
          </p:nvCxnSpPr>
          <p:spPr>
            <a:xfrm>
              <a:off x="2743200" y="4332269"/>
              <a:ext cx="1371600" cy="0"/>
            </a:xfrm>
            <a:prstGeom prst="straightConnector1">
              <a:avLst/>
            </a:prstGeom>
            <a:noFill/>
            <a:ln w="38100" cap="flat" cmpd="sng">
              <a:solidFill>
                <a:srgbClr val="4B2A85"/>
              </a:solidFill>
              <a:prstDash val="solid"/>
              <a:round/>
              <a:headEnd type="arrow" w="med" len="med"/>
              <a:tailEnd type="arrow" w="med" len="med"/>
            </a:ln>
          </p:spPr>
        </p:cxnSp>
      </p:grpSp>
      <p:sp>
        <p:nvSpPr>
          <p:cNvPr id="8" name="Slide Number Placeholder 7"/>
          <p:cNvSpPr>
            <a:spLocks noGrp="1"/>
          </p:cNvSpPr>
          <p:nvPr>
            <p:ph type="sldNum" sz="quarter" idx="10"/>
          </p:nvPr>
        </p:nvSpPr>
        <p:spPr/>
        <p:txBody>
          <a:bodyPr/>
          <a:lstStyle/>
          <a:p>
            <a:fld id="{B33B70AA-F8E5-4A91-98A9-9375775EC2AC}" type="slidenum">
              <a:rPr lang="en-US" smtClean="0"/>
              <a:t>4</a:t>
            </a:fld>
            <a:endParaRPr lang="en-US"/>
          </a:p>
        </p:txBody>
      </p:sp>
      <mc:AlternateContent xmlns:mc="http://schemas.openxmlformats.org/markup-compatibility/2006">
        <mc:Choice xmlns:p14="http://schemas.microsoft.com/office/powerpoint/2010/main" Requires="p14">
          <p:contentPart p14:bwMode="auto" r:id="rId4">
            <p14:nvContentPartPr>
              <p14:cNvPr id="9" name="Ink 8"/>
              <p14:cNvContentPartPr/>
              <p14:nvPr/>
            </p14:nvContentPartPr>
            <p14:xfrm>
              <a:off x="3693240" y="1839240"/>
              <a:ext cx="5319720" cy="1744560"/>
            </p14:xfrm>
          </p:contentPart>
        </mc:Choice>
        <mc:Fallback>
          <p:pic>
            <p:nvPicPr>
              <p:cNvPr id="9" name="Ink 8"/>
              <p:cNvPicPr/>
              <p:nvPr/>
            </p:nvPicPr>
            <p:blipFill>
              <a:blip r:embed="rId5"/>
              <a:stretch>
                <a:fillRect/>
              </a:stretch>
            </p:blipFill>
            <p:spPr>
              <a:xfrm>
                <a:off x="3684960" y="1832400"/>
                <a:ext cx="5335560" cy="1761840"/>
              </a:xfrm>
              <a:prstGeom prst="rect">
                <a:avLst/>
              </a:prstGeom>
            </p:spPr>
          </p:pic>
        </mc:Fallback>
      </mc:AlternateContent>
    </p:spTree>
    <p:extLst>
      <p:ext uri="{BB962C8B-B14F-4D97-AF65-F5344CB8AC3E}">
        <p14:creationId xmlns:p14="http://schemas.microsoft.com/office/powerpoint/2010/main" val="711624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Model for Networks</a:t>
            </a:r>
            <a:endParaRPr lang="en-US" dirty="0"/>
          </a:p>
        </p:txBody>
      </p:sp>
      <p:sp>
        <p:nvSpPr>
          <p:cNvPr id="3" name="Content Placeholder 2"/>
          <p:cNvSpPr>
            <a:spLocks noGrp="1"/>
          </p:cNvSpPr>
          <p:nvPr>
            <p:ph idx="1"/>
          </p:nvPr>
        </p:nvSpPr>
        <p:spPr/>
        <p:txBody>
          <a:bodyPr/>
          <a:lstStyle/>
          <a:p>
            <a:r>
              <a:rPr lang="en-US" dirty="0" smtClean="0"/>
              <a:t>One way to represent computer networks is as a </a:t>
            </a:r>
            <a:r>
              <a:rPr lang="en-US" dirty="0" smtClean="0">
                <a:solidFill>
                  <a:srgbClr val="FF0000"/>
                </a:solidFill>
              </a:rPr>
              <a:t>graph</a:t>
            </a:r>
          </a:p>
          <a:p>
            <a:pPr lvl="1"/>
            <a:r>
              <a:rPr lang="en-US" dirty="0" smtClean="0"/>
              <a:t>Each </a:t>
            </a:r>
            <a:r>
              <a:rPr lang="en-US" dirty="0" smtClean="0">
                <a:solidFill>
                  <a:srgbClr val="FF0000"/>
                </a:solidFill>
              </a:rPr>
              <a:t>node</a:t>
            </a:r>
            <a:r>
              <a:rPr lang="en-US" dirty="0" smtClean="0"/>
              <a:t> represents one machine on the network</a:t>
            </a:r>
          </a:p>
          <a:p>
            <a:pPr lvl="1"/>
            <a:r>
              <a:rPr lang="en-US" dirty="0" smtClean="0"/>
              <a:t>Each </a:t>
            </a:r>
            <a:r>
              <a:rPr lang="en-US" dirty="0" smtClean="0">
                <a:solidFill>
                  <a:srgbClr val="FF0000"/>
                </a:solidFill>
              </a:rPr>
              <a:t>edge</a:t>
            </a:r>
            <a:r>
              <a:rPr lang="en-US" dirty="0" smtClean="0"/>
              <a:t> represents a connection between two machines</a:t>
            </a:r>
          </a:p>
          <a:p>
            <a:pPr lvl="1"/>
            <a:endParaRPr lang="en-US" dirty="0" smtClean="0"/>
          </a:p>
          <a:p>
            <a:pPr lvl="2"/>
            <a:endParaRPr lang="en-US" dirty="0"/>
          </a:p>
          <a:p>
            <a:r>
              <a:rPr lang="en-US" dirty="0" smtClean="0"/>
              <a:t>Below is a network of just two computers:</a:t>
            </a:r>
          </a:p>
          <a:p>
            <a:pPr lvl="1"/>
            <a:r>
              <a:rPr lang="en-US" dirty="0" smtClean="0"/>
              <a:t>2 nodes and 1 edge</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5</a:t>
            </a:fld>
            <a:endParaRPr lang="en-US"/>
          </a:p>
        </p:txBody>
      </p:sp>
      <p:grpSp>
        <p:nvGrpSpPr>
          <p:cNvPr id="5" name="Group 4"/>
          <p:cNvGrpSpPr/>
          <p:nvPr/>
        </p:nvGrpSpPr>
        <p:grpSpPr>
          <a:xfrm>
            <a:off x="2304288" y="5120640"/>
            <a:ext cx="4539825" cy="1143832"/>
            <a:chOff x="1166732" y="3760353"/>
            <a:chExt cx="4539825" cy="1143832"/>
          </a:xfrm>
        </p:grpSpPr>
        <p:grpSp>
          <p:nvGrpSpPr>
            <p:cNvPr id="6" name="Group 5"/>
            <p:cNvGrpSpPr/>
            <p:nvPr/>
          </p:nvGrpSpPr>
          <p:grpSpPr>
            <a:xfrm>
              <a:off x="1792224" y="3760353"/>
              <a:ext cx="3273552" cy="1143832"/>
              <a:chOff x="1792224" y="3760353"/>
              <a:chExt cx="3273552" cy="1143832"/>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6749" t="7143" r="6749" b="7143"/>
              <a:stretch/>
            </p:blipFill>
            <p:spPr>
              <a:xfrm>
                <a:off x="1792224" y="3760353"/>
                <a:ext cx="731520" cy="1143832"/>
              </a:xfrm>
              <a:prstGeom prst="rect">
                <a:avLst/>
              </a:prstGeom>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6749" t="7143" r="6749" b="7143"/>
              <a:stretch/>
            </p:blipFill>
            <p:spPr>
              <a:xfrm>
                <a:off x="4334256" y="3760353"/>
                <a:ext cx="731520" cy="1143832"/>
              </a:xfrm>
              <a:prstGeom prst="rect">
                <a:avLst/>
              </a:prstGeom>
            </p:spPr>
          </p:pic>
          <p:cxnSp>
            <p:nvCxnSpPr>
              <p:cNvPr id="12" name="Shape 51"/>
              <p:cNvCxnSpPr/>
              <p:nvPr/>
            </p:nvCxnSpPr>
            <p:spPr>
              <a:xfrm>
                <a:off x="2743200" y="4332269"/>
                <a:ext cx="1371600" cy="0"/>
              </a:xfrm>
              <a:prstGeom prst="straightConnector1">
                <a:avLst/>
              </a:prstGeom>
              <a:noFill/>
              <a:ln w="38100" cap="flat" cmpd="sng">
                <a:solidFill>
                  <a:srgbClr val="4B2A85"/>
                </a:solidFill>
                <a:prstDash val="solid"/>
                <a:round/>
                <a:headEnd type="arrow" w="med" len="med"/>
                <a:tailEnd type="arrow" w="med" len="med"/>
              </a:ln>
            </p:spPr>
          </p:cxnSp>
        </p:grpSp>
        <p:sp>
          <p:nvSpPr>
            <p:cNvPr id="7" name="TextBox 6"/>
            <p:cNvSpPr txBox="1"/>
            <p:nvPr/>
          </p:nvSpPr>
          <p:spPr>
            <a:xfrm>
              <a:off x="5013739" y="4178379"/>
              <a:ext cx="692818" cy="369332"/>
            </a:xfrm>
            <a:prstGeom prst="rect">
              <a:avLst/>
            </a:prstGeom>
            <a:noFill/>
          </p:spPr>
          <p:txBody>
            <a:bodyPr wrap="none" rtlCol="0">
              <a:spAutoFit/>
            </a:bodyPr>
            <a:lstStyle/>
            <a:p>
              <a:r>
                <a:rPr lang="en-US" dirty="0" smtClean="0">
                  <a:solidFill>
                    <a:schemeClr val="tx1"/>
                  </a:solidFill>
                  <a:latin typeface="Calibri" panose="020F0502020204030204" pitchFamily="34" charset="0"/>
                  <a:cs typeface="Calibri" panose="020F0502020204030204" pitchFamily="34" charset="0"/>
                </a:rPr>
                <a:t>Node</a:t>
              </a:r>
              <a:endParaRPr lang="en-US" dirty="0">
                <a:solidFill>
                  <a:schemeClr val="tx1"/>
                </a:solidFill>
                <a:latin typeface="Calibri" panose="020F0502020204030204" pitchFamily="34" charset="0"/>
                <a:cs typeface="Calibri" panose="020F0502020204030204" pitchFamily="34" charset="0"/>
              </a:endParaRPr>
            </a:p>
          </p:txBody>
        </p:sp>
        <p:sp>
          <p:nvSpPr>
            <p:cNvPr id="8" name="TextBox 7"/>
            <p:cNvSpPr txBox="1"/>
            <p:nvPr/>
          </p:nvSpPr>
          <p:spPr>
            <a:xfrm>
              <a:off x="1166732" y="4178379"/>
              <a:ext cx="692818" cy="369332"/>
            </a:xfrm>
            <a:prstGeom prst="rect">
              <a:avLst/>
            </a:prstGeom>
            <a:noFill/>
          </p:spPr>
          <p:txBody>
            <a:bodyPr wrap="none" rtlCol="0">
              <a:spAutoFit/>
            </a:bodyPr>
            <a:lstStyle/>
            <a:p>
              <a:r>
                <a:rPr lang="en-US" dirty="0" smtClean="0">
                  <a:solidFill>
                    <a:schemeClr val="tx1"/>
                  </a:solidFill>
                  <a:latin typeface="Calibri" panose="020F0502020204030204" pitchFamily="34" charset="0"/>
                  <a:cs typeface="Calibri" panose="020F0502020204030204" pitchFamily="34" charset="0"/>
                </a:rPr>
                <a:t>Node</a:t>
              </a:r>
              <a:endParaRPr lang="en-US" dirty="0">
                <a:solidFill>
                  <a:schemeClr val="tx1"/>
                </a:solidFill>
                <a:latin typeface="Calibri" panose="020F0502020204030204" pitchFamily="34" charset="0"/>
                <a:cs typeface="Calibri" panose="020F0502020204030204" pitchFamily="34" charset="0"/>
              </a:endParaRPr>
            </a:p>
          </p:txBody>
        </p:sp>
        <p:sp>
          <p:nvSpPr>
            <p:cNvPr id="9" name="TextBox 8"/>
            <p:cNvSpPr txBox="1"/>
            <p:nvPr/>
          </p:nvSpPr>
          <p:spPr>
            <a:xfrm>
              <a:off x="3088458" y="4329341"/>
              <a:ext cx="637803" cy="369332"/>
            </a:xfrm>
            <a:prstGeom prst="rect">
              <a:avLst/>
            </a:prstGeom>
            <a:noFill/>
          </p:spPr>
          <p:txBody>
            <a:bodyPr wrap="none" rtlCol="0">
              <a:spAutoFit/>
            </a:bodyPr>
            <a:lstStyle/>
            <a:p>
              <a:pPr algn="ctr"/>
              <a:r>
                <a:rPr lang="en-US" dirty="0" smtClean="0">
                  <a:solidFill>
                    <a:srgbClr val="4B2A85"/>
                  </a:solidFill>
                  <a:latin typeface="Calibri" panose="020F0502020204030204" pitchFamily="34" charset="0"/>
                  <a:cs typeface="Calibri" panose="020F0502020204030204" pitchFamily="34" charset="0"/>
                </a:rPr>
                <a:t>Edge</a:t>
              </a:r>
              <a:endParaRPr lang="en-US" dirty="0">
                <a:solidFill>
                  <a:srgbClr val="4B2A85"/>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69598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Home Network</a:t>
            </a:r>
            <a:endParaRPr lang="en-US" dirty="0"/>
          </a:p>
        </p:txBody>
      </p:sp>
      <p:sp>
        <p:nvSpPr>
          <p:cNvPr id="3" name="Content Placeholder 2"/>
          <p:cNvSpPr>
            <a:spLocks noGrp="1"/>
          </p:cNvSpPr>
          <p:nvPr>
            <p:ph idx="1"/>
          </p:nvPr>
        </p:nvSpPr>
        <p:spPr/>
        <p:txBody>
          <a:bodyPr/>
          <a:lstStyle/>
          <a:p>
            <a:r>
              <a:rPr lang="en-US" dirty="0" smtClean="0"/>
              <a:t>The network at my house:  7 nodes, 6 edges</a:t>
            </a:r>
          </a:p>
          <a:p>
            <a:pPr lvl="1"/>
            <a:r>
              <a:rPr lang="en-US" dirty="0" smtClean="0"/>
              <a:t>Not counting the outside world</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6</a:t>
            </a:fld>
            <a:endParaRPr lang="en-US"/>
          </a:p>
        </p:txBody>
      </p:sp>
      <p:grpSp>
        <p:nvGrpSpPr>
          <p:cNvPr id="23" name="Group 22"/>
          <p:cNvGrpSpPr>
            <a:grpSpLocks noChangeAspect="1"/>
          </p:cNvGrpSpPr>
          <p:nvPr/>
        </p:nvGrpSpPr>
        <p:grpSpPr>
          <a:xfrm>
            <a:off x="365760" y="2468880"/>
            <a:ext cx="8686800" cy="4166759"/>
            <a:chOff x="514680" y="1754735"/>
            <a:chExt cx="8229600" cy="3947456"/>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7556" y="2045527"/>
              <a:ext cx="1411149" cy="140563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680" y="3636031"/>
              <a:ext cx="1175958" cy="1855639"/>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22408" b="26520"/>
            <a:stretch/>
          </p:blipFill>
          <p:spPr>
            <a:xfrm>
              <a:off x="6366323" y="4774859"/>
              <a:ext cx="1672382" cy="85411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8205" y="3636031"/>
              <a:ext cx="1175958" cy="1063057"/>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735" y="2139776"/>
              <a:ext cx="1617792" cy="1175958"/>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93147" y="1754735"/>
              <a:ext cx="1292261" cy="1175958"/>
            </a:xfrm>
            <a:prstGeom prst="rect">
              <a:avLst/>
            </a:prstGeom>
          </p:spPr>
        </p:pic>
        <p:cxnSp>
          <p:nvCxnSpPr>
            <p:cNvPr id="13" name="Shape 51"/>
            <p:cNvCxnSpPr/>
            <p:nvPr/>
          </p:nvCxnSpPr>
          <p:spPr>
            <a:xfrm rot="19920000">
              <a:off x="5351574" y="3740460"/>
              <a:ext cx="1411149" cy="0"/>
            </a:xfrm>
            <a:prstGeom prst="straightConnector1">
              <a:avLst/>
            </a:prstGeom>
            <a:noFill/>
            <a:ln w="38100" cap="flat" cmpd="sng">
              <a:solidFill>
                <a:srgbClr val="4B2A85"/>
              </a:solidFill>
              <a:prstDash val="solid"/>
              <a:round/>
              <a:headEnd type="arrow" w="med" len="med"/>
              <a:tailEnd type="arrow" w="med" len="med"/>
            </a:ln>
          </p:spPr>
        </p:cxnSp>
        <p:cxnSp>
          <p:nvCxnSpPr>
            <p:cNvPr id="14" name="Shape 51"/>
            <p:cNvCxnSpPr/>
            <p:nvPr/>
          </p:nvCxnSpPr>
          <p:spPr>
            <a:xfrm>
              <a:off x="4560178" y="3002967"/>
              <a:ext cx="86627" cy="692700"/>
            </a:xfrm>
            <a:prstGeom prst="straightConnector1">
              <a:avLst/>
            </a:prstGeom>
            <a:noFill/>
            <a:ln w="38100" cap="flat" cmpd="sng">
              <a:solidFill>
                <a:srgbClr val="4B2A85"/>
              </a:solidFill>
              <a:prstDash val="solid"/>
              <a:round/>
              <a:headEnd type="arrow" w="med" len="med"/>
              <a:tailEnd type="arrow" w="med" len="med"/>
            </a:ln>
          </p:spPr>
        </p:cxnSp>
        <p:cxnSp>
          <p:nvCxnSpPr>
            <p:cNvPr id="15" name="Shape 51"/>
            <p:cNvCxnSpPr/>
            <p:nvPr/>
          </p:nvCxnSpPr>
          <p:spPr>
            <a:xfrm rot="20280000">
              <a:off x="3209375" y="4838868"/>
              <a:ext cx="999564" cy="0"/>
            </a:xfrm>
            <a:prstGeom prst="straightConnector1">
              <a:avLst/>
            </a:prstGeom>
            <a:noFill/>
            <a:ln w="38100" cap="flat" cmpd="sng">
              <a:solidFill>
                <a:srgbClr val="4B2A85"/>
              </a:solidFill>
              <a:prstDash val="solid"/>
              <a:round/>
              <a:headEnd type="arrow" w="med" len="med"/>
              <a:tailEnd type="arrow" w="med" len="med"/>
            </a:ln>
          </p:spPr>
        </p:cxnSp>
        <p:cxnSp>
          <p:nvCxnSpPr>
            <p:cNvPr id="16" name="Shape 51"/>
            <p:cNvCxnSpPr/>
            <p:nvPr/>
          </p:nvCxnSpPr>
          <p:spPr>
            <a:xfrm>
              <a:off x="1690638" y="4363980"/>
              <a:ext cx="2469511" cy="0"/>
            </a:xfrm>
            <a:prstGeom prst="straightConnector1">
              <a:avLst/>
            </a:prstGeom>
            <a:noFill/>
            <a:ln w="38100" cap="flat" cmpd="sng">
              <a:solidFill>
                <a:srgbClr val="4B2A85"/>
              </a:solidFill>
              <a:prstDash val="solid"/>
              <a:round/>
              <a:headEnd type="arrow" w="med" len="med"/>
              <a:tailEnd type="arrow" w="med" len="med"/>
            </a:ln>
          </p:spPr>
        </p:cxnSp>
        <p:cxnSp>
          <p:nvCxnSpPr>
            <p:cNvPr id="17" name="Shape 51"/>
            <p:cNvCxnSpPr/>
            <p:nvPr/>
          </p:nvCxnSpPr>
          <p:spPr>
            <a:xfrm rot="1620000">
              <a:off x="2059992" y="3651066"/>
              <a:ext cx="2234320" cy="0"/>
            </a:xfrm>
            <a:prstGeom prst="straightConnector1">
              <a:avLst/>
            </a:prstGeom>
            <a:noFill/>
            <a:ln w="38100" cap="flat" cmpd="sng">
              <a:solidFill>
                <a:srgbClr val="4B2A85"/>
              </a:solidFill>
              <a:prstDash val="solid"/>
              <a:round/>
              <a:headEnd type="arrow" w="med" len="med"/>
              <a:tailEnd type="arrow" w="med" len="med"/>
            </a:ln>
          </p:spPr>
        </p:cxnSp>
        <p:cxnSp>
          <p:nvCxnSpPr>
            <p:cNvPr id="19" name="Shape 51"/>
            <p:cNvCxnSpPr/>
            <p:nvPr/>
          </p:nvCxnSpPr>
          <p:spPr>
            <a:xfrm rot="1200000">
              <a:off x="5491450" y="4759498"/>
              <a:ext cx="940766" cy="0"/>
            </a:xfrm>
            <a:prstGeom prst="straightConnector1">
              <a:avLst/>
            </a:prstGeom>
            <a:noFill/>
            <a:ln w="38100" cap="flat" cmpd="sng">
              <a:solidFill>
                <a:srgbClr val="4B2A85"/>
              </a:solidFill>
              <a:prstDash val="solid"/>
              <a:round/>
              <a:headEnd type="arrow" w="med" len="med"/>
              <a:tailEnd type="arrow" w="med" len="med"/>
            </a:ln>
          </p:spPr>
        </p:cxnSp>
        <p:cxnSp>
          <p:nvCxnSpPr>
            <p:cNvPr id="20" name="Shape 51"/>
            <p:cNvCxnSpPr/>
            <p:nvPr/>
          </p:nvCxnSpPr>
          <p:spPr>
            <a:xfrm>
              <a:off x="8038705" y="5218097"/>
              <a:ext cx="705575" cy="0"/>
            </a:xfrm>
            <a:prstGeom prst="straightConnector1">
              <a:avLst/>
            </a:prstGeom>
            <a:noFill/>
            <a:ln w="38100" cap="flat" cmpd="sng">
              <a:solidFill>
                <a:srgbClr val="FF0000"/>
              </a:solidFill>
              <a:prstDash val="solid"/>
              <a:round/>
              <a:headEnd type="arrow" w="med" len="med"/>
              <a:tailEnd type="none" w="med" len="med"/>
            </a:ln>
          </p:spPr>
        </p:cxnSp>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17221" y="4920379"/>
              <a:ext cx="914400" cy="781812"/>
            </a:xfrm>
            <a:prstGeom prst="rect">
              <a:avLst/>
            </a:prstGeom>
          </p:spPr>
        </p:pic>
      </p:grpSp>
      <mc:AlternateContent xmlns:mc="http://schemas.openxmlformats.org/markup-compatibility/2006">
        <mc:Choice xmlns:p14="http://schemas.microsoft.com/office/powerpoint/2010/main" Requires="p14">
          <p:contentPart p14:bwMode="auto" r:id="rId9">
            <p14:nvContentPartPr>
              <p14:cNvPr id="11" name="Ink 10"/>
              <p14:cNvContentPartPr/>
              <p14:nvPr/>
            </p14:nvContentPartPr>
            <p14:xfrm>
              <a:off x="4077000" y="4360680"/>
              <a:ext cx="4914360" cy="1892880"/>
            </p14:xfrm>
          </p:contentPart>
        </mc:Choice>
        <mc:Fallback>
          <p:pic>
            <p:nvPicPr>
              <p:cNvPr id="11" name="Ink 10"/>
              <p:cNvPicPr/>
              <p:nvPr/>
            </p:nvPicPr>
            <p:blipFill>
              <a:blip r:embed="rId10"/>
              <a:stretch>
                <a:fillRect/>
              </a:stretch>
            </p:blipFill>
            <p:spPr>
              <a:xfrm>
                <a:off x="4067640" y="4349160"/>
                <a:ext cx="4933800" cy="1912680"/>
              </a:xfrm>
              <a:prstGeom prst="rect">
                <a:avLst/>
              </a:prstGeom>
            </p:spPr>
          </p:pic>
        </mc:Fallback>
      </mc:AlternateContent>
    </p:spTree>
    <p:extLst>
      <p:ext uri="{BB962C8B-B14F-4D97-AF65-F5344CB8AC3E}">
        <p14:creationId xmlns:p14="http://schemas.microsoft.com/office/powerpoint/2010/main" val="1382291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noChangeAspect="1"/>
          </p:cNvGrpSpPr>
          <p:nvPr/>
        </p:nvGrpSpPr>
        <p:grpSpPr>
          <a:xfrm>
            <a:off x="365760" y="228600"/>
            <a:ext cx="8412967" cy="5493310"/>
            <a:chOff x="220071" y="0"/>
            <a:chExt cx="6471513" cy="4225623"/>
          </a:xfrm>
        </p:grpSpPr>
        <p:cxnSp>
          <p:nvCxnSpPr>
            <p:cNvPr id="5" name="Shape 51"/>
            <p:cNvCxnSpPr/>
            <p:nvPr/>
          </p:nvCxnSpPr>
          <p:spPr>
            <a:xfrm rot="-5400000">
              <a:off x="2950642" y="457200"/>
              <a:ext cx="914400" cy="0"/>
            </a:xfrm>
            <a:prstGeom prst="straightConnector1">
              <a:avLst/>
            </a:prstGeom>
            <a:noFill/>
            <a:ln w="38100" cap="flat" cmpd="sng">
              <a:solidFill>
                <a:srgbClr val="FF0000"/>
              </a:solidFill>
              <a:prstDash val="solid"/>
              <a:round/>
              <a:headEnd type="arrow" w="med" len="med"/>
              <a:tailEnd type="none" w="med" len="med"/>
            </a:ln>
          </p:spPr>
        </p:cxn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3240" y="854377"/>
              <a:ext cx="731520" cy="1154324"/>
            </a:xfrm>
            <a:prstGeom prst="rect">
              <a:avLst/>
            </a:prstGeom>
          </p:spPr>
        </p:pic>
        <p:grpSp>
          <p:nvGrpSpPr>
            <p:cNvPr id="7" name="Group 6"/>
            <p:cNvGrpSpPr/>
            <p:nvPr/>
          </p:nvGrpSpPr>
          <p:grpSpPr>
            <a:xfrm>
              <a:off x="1174432" y="1431539"/>
              <a:ext cx="4509135" cy="1097280"/>
              <a:chOff x="1394460" y="1633670"/>
              <a:chExt cx="4509135" cy="109728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460" y="1633670"/>
                <a:ext cx="1097280" cy="109728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6315" y="1633670"/>
                <a:ext cx="1097280" cy="1097280"/>
              </a:xfrm>
              <a:prstGeom prst="rect">
                <a:avLst/>
              </a:prstGeom>
            </p:spPr>
          </p:pic>
        </p:gr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8733" y="2896709"/>
              <a:ext cx="731520" cy="73152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7378" y="2595921"/>
              <a:ext cx="355180" cy="73152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9899" y="3432931"/>
              <a:ext cx="355180" cy="73152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7054" y="3105432"/>
              <a:ext cx="374904" cy="731520"/>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2975" y="3494103"/>
              <a:ext cx="374904" cy="731520"/>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071" y="2569384"/>
              <a:ext cx="731520" cy="731520"/>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6454" y="3483784"/>
              <a:ext cx="731520" cy="731520"/>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9100" y="3433492"/>
              <a:ext cx="355180" cy="731520"/>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16680" y="2916521"/>
              <a:ext cx="374904" cy="731520"/>
            </a:xfrm>
            <a:prstGeom prst="rect">
              <a:avLst/>
            </a:prstGeom>
          </p:spPr>
        </p:pic>
        <p:cxnSp>
          <p:nvCxnSpPr>
            <p:cNvPr id="19" name="Shape 51"/>
            <p:cNvCxnSpPr/>
            <p:nvPr/>
          </p:nvCxnSpPr>
          <p:spPr>
            <a:xfrm rot="-1560000">
              <a:off x="2128089" y="1700615"/>
              <a:ext cx="914400" cy="0"/>
            </a:xfrm>
            <a:prstGeom prst="straightConnector1">
              <a:avLst/>
            </a:prstGeom>
            <a:noFill/>
            <a:ln w="38100" cap="flat" cmpd="sng">
              <a:solidFill>
                <a:srgbClr val="4B2A85"/>
              </a:solidFill>
              <a:prstDash val="solid"/>
              <a:round/>
              <a:headEnd type="arrow" w="med" len="med"/>
              <a:tailEnd type="arrow" w="med" len="med"/>
            </a:ln>
          </p:spPr>
        </p:cxnSp>
        <p:cxnSp>
          <p:nvCxnSpPr>
            <p:cNvPr id="20" name="Shape 51"/>
            <p:cNvCxnSpPr/>
            <p:nvPr/>
          </p:nvCxnSpPr>
          <p:spPr>
            <a:xfrm rot="1560000" flipH="1">
              <a:off x="3815511" y="1700616"/>
              <a:ext cx="914400" cy="0"/>
            </a:xfrm>
            <a:prstGeom prst="straightConnector1">
              <a:avLst/>
            </a:prstGeom>
            <a:noFill/>
            <a:ln w="38100" cap="flat" cmpd="sng">
              <a:solidFill>
                <a:srgbClr val="4B2A85"/>
              </a:solidFill>
              <a:prstDash val="solid"/>
              <a:round/>
              <a:headEnd type="arrow" w="med" len="med"/>
              <a:tailEnd type="arrow" w="med" len="med"/>
            </a:ln>
          </p:spPr>
        </p:cxnSp>
        <p:cxnSp>
          <p:nvCxnSpPr>
            <p:cNvPr id="21" name="Shape 51"/>
            <p:cNvCxnSpPr/>
            <p:nvPr/>
          </p:nvCxnSpPr>
          <p:spPr>
            <a:xfrm rot="-1560000">
              <a:off x="807450" y="2418599"/>
              <a:ext cx="640080" cy="0"/>
            </a:xfrm>
            <a:prstGeom prst="straightConnector1">
              <a:avLst/>
            </a:prstGeom>
            <a:noFill/>
            <a:ln w="38100" cap="flat" cmpd="sng">
              <a:solidFill>
                <a:srgbClr val="4B2A85"/>
              </a:solidFill>
              <a:prstDash val="solid"/>
              <a:round/>
              <a:headEnd type="arrow" w="med" len="med"/>
              <a:tailEnd type="arrow" w="med" len="med"/>
            </a:ln>
          </p:spPr>
        </p:cxnSp>
        <p:cxnSp>
          <p:nvCxnSpPr>
            <p:cNvPr id="22" name="Shape 51"/>
            <p:cNvCxnSpPr/>
            <p:nvPr/>
          </p:nvCxnSpPr>
          <p:spPr>
            <a:xfrm rot="-4020000">
              <a:off x="938966" y="2929061"/>
              <a:ext cx="822960" cy="0"/>
            </a:xfrm>
            <a:prstGeom prst="straightConnector1">
              <a:avLst/>
            </a:prstGeom>
            <a:noFill/>
            <a:ln w="38100" cap="flat" cmpd="sng">
              <a:solidFill>
                <a:srgbClr val="4B2A85"/>
              </a:solidFill>
              <a:prstDash val="solid"/>
              <a:round/>
              <a:headEnd type="arrow" w="med" len="med"/>
              <a:tailEnd type="arrow" w="med" len="med"/>
            </a:ln>
          </p:spPr>
        </p:cxnSp>
        <p:cxnSp>
          <p:nvCxnSpPr>
            <p:cNvPr id="23" name="Shape 51"/>
            <p:cNvCxnSpPr/>
            <p:nvPr/>
          </p:nvCxnSpPr>
          <p:spPr>
            <a:xfrm rot="4800000">
              <a:off x="1388618" y="2952463"/>
              <a:ext cx="914400" cy="0"/>
            </a:xfrm>
            <a:prstGeom prst="straightConnector1">
              <a:avLst/>
            </a:prstGeom>
            <a:noFill/>
            <a:ln w="38100" cap="flat" cmpd="sng">
              <a:solidFill>
                <a:srgbClr val="4B2A85"/>
              </a:solidFill>
              <a:prstDash val="solid"/>
              <a:round/>
              <a:headEnd type="arrow" w="med" len="med"/>
              <a:tailEnd type="arrow" w="med" len="med"/>
            </a:ln>
          </p:spPr>
        </p:cxnSp>
        <p:cxnSp>
          <p:nvCxnSpPr>
            <p:cNvPr id="24" name="Shape 51"/>
            <p:cNvCxnSpPr/>
            <p:nvPr/>
          </p:nvCxnSpPr>
          <p:spPr>
            <a:xfrm rot="2700000">
              <a:off x="1885398" y="2613700"/>
              <a:ext cx="731520" cy="0"/>
            </a:xfrm>
            <a:prstGeom prst="straightConnector1">
              <a:avLst/>
            </a:prstGeom>
            <a:noFill/>
            <a:ln w="38100" cap="flat" cmpd="sng">
              <a:solidFill>
                <a:srgbClr val="4B2A85"/>
              </a:solidFill>
              <a:prstDash val="solid"/>
              <a:round/>
              <a:headEnd type="arrow" w="med" len="med"/>
              <a:tailEnd type="arrow" w="med" len="med"/>
            </a:ln>
          </p:spPr>
        </p:cxnSp>
        <p:cxnSp>
          <p:nvCxnSpPr>
            <p:cNvPr id="25" name="Shape 51"/>
            <p:cNvCxnSpPr/>
            <p:nvPr/>
          </p:nvCxnSpPr>
          <p:spPr>
            <a:xfrm rot="2340000">
              <a:off x="5351769" y="2595920"/>
              <a:ext cx="914400" cy="0"/>
            </a:xfrm>
            <a:prstGeom prst="straightConnector1">
              <a:avLst/>
            </a:prstGeom>
            <a:noFill/>
            <a:ln w="38100" cap="flat" cmpd="sng">
              <a:solidFill>
                <a:srgbClr val="4B2A85"/>
              </a:solidFill>
              <a:prstDash val="solid"/>
              <a:round/>
              <a:headEnd type="arrow" w="med" len="med"/>
              <a:tailEnd type="arrow" w="med" len="med"/>
            </a:ln>
          </p:spPr>
        </p:cxnSp>
        <p:cxnSp>
          <p:nvCxnSpPr>
            <p:cNvPr id="26" name="Shape 51"/>
            <p:cNvCxnSpPr/>
            <p:nvPr/>
          </p:nvCxnSpPr>
          <p:spPr>
            <a:xfrm rot="3540000">
              <a:off x="5094862" y="2933294"/>
              <a:ext cx="1005840" cy="0"/>
            </a:xfrm>
            <a:prstGeom prst="straightConnector1">
              <a:avLst/>
            </a:prstGeom>
            <a:noFill/>
            <a:ln w="38100" cap="flat" cmpd="sng">
              <a:solidFill>
                <a:srgbClr val="4B2A85"/>
              </a:solidFill>
              <a:prstDash val="solid"/>
              <a:round/>
              <a:headEnd type="arrow" w="med" len="med"/>
              <a:tailEnd type="arrow" w="med" len="med"/>
            </a:ln>
          </p:spPr>
        </p:cxnSp>
        <p:cxnSp>
          <p:nvCxnSpPr>
            <p:cNvPr id="27" name="Shape 51"/>
            <p:cNvCxnSpPr/>
            <p:nvPr/>
          </p:nvCxnSpPr>
          <p:spPr>
            <a:xfrm rot="5400000">
              <a:off x="4685014" y="2961681"/>
              <a:ext cx="914400" cy="0"/>
            </a:xfrm>
            <a:prstGeom prst="straightConnector1">
              <a:avLst/>
            </a:prstGeom>
            <a:noFill/>
            <a:ln w="38100" cap="flat" cmpd="sng">
              <a:solidFill>
                <a:srgbClr val="4B2A85"/>
              </a:solidFill>
              <a:prstDash val="solid"/>
              <a:round/>
              <a:headEnd type="arrow" w="med" len="med"/>
              <a:tailEnd type="arrow" w="med" len="med"/>
            </a:ln>
          </p:spPr>
        </p:cxnSp>
        <p:cxnSp>
          <p:nvCxnSpPr>
            <p:cNvPr id="28" name="Shape 51"/>
            <p:cNvCxnSpPr/>
            <p:nvPr/>
          </p:nvCxnSpPr>
          <p:spPr>
            <a:xfrm rot="-2880000">
              <a:off x="4226258" y="2730024"/>
              <a:ext cx="731520" cy="0"/>
            </a:xfrm>
            <a:prstGeom prst="straightConnector1">
              <a:avLst/>
            </a:prstGeom>
            <a:noFill/>
            <a:ln w="38100" cap="flat" cmpd="sng">
              <a:solidFill>
                <a:srgbClr val="4B2A85"/>
              </a:solidFill>
              <a:prstDash val="solid"/>
              <a:round/>
              <a:headEnd type="arrow" w="med" len="med"/>
              <a:tailEnd type="arrow" w="med" len="med"/>
            </a:ln>
          </p:spPr>
        </p:cxnSp>
        <p:cxnSp>
          <p:nvCxnSpPr>
            <p:cNvPr id="29" name="Shape 51"/>
            <p:cNvCxnSpPr/>
            <p:nvPr/>
          </p:nvCxnSpPr>
          <p:spPr>
            <a:xfrm rot="-1200000">
              <a:off x="3723044" y="2401091"/>
              <a:ext cx="1188720" cy="0"/>
            </a:xfrm>
            <a:prstGeom prst="straightConnector1">
              <a:avLst/>
            </a:prstGeom>
            <a:noFill/>
            <a:ln w="38100" cap="flat" cmpd="sng">
              <a:solidFill>
                <a:srgbClr val="4B2A85"/>
              </a:solidFill>
              <a:prstDash val="solid"/>
              <a:round/>
              <a:headEnd type="arrow" w="med" len="med"/>
              <a:tailEnd type="arrow" w="med" len="med"/>
            </a:ln>
          </p:spPr>
        </p:cxnSp>
      </p:grpSp>
      <p:sp>
        <p:nvSpPr>
          <p:cNvPr id="2" name="Title 1"/>
          <p:cNvSpPr>
            <a:spLocks noGrp="1"/>
          </p:cNvSpPr>
          <p:nvPr>
            <p:ph type="title"/>
          </p:nvPr>
        </p:nvSpPr>
        <p:spPr/>
        <p:txBody>
          <a:bodyPr/>
          <a:lstStyle/>
          <a:p>
            <a:r>
              <a:rPr lang="en-US" dirty="0" smtClean="0">
                <a:effectLst>
                  <a:glow rad="127000">
                    <a:schemeClr val="bg1"/>
                  </a:glow>
                </a:effectLst>
              </a:rPr>
              <a:t>Example:  Cellular Network</a:t>
            </a:r>
            <a:endParaRPr lang="en-US" dirty="0">
              <a:effectLst>
                <a:glow rad="127000">
                  <a:schemeClr val="bg1"/>
                </a:glow>
              </a:effectLst>
            </a:endParaRPr>
          </a:p>
        </p:txBody>
      </p:sp>
      <p:sp>
        <p:nvSpPr>
          <p:cNvPr id="4" name="Slide Number Placeholder 3"/>
          <p:cNvSpPr>
            <a:spLocks noGrp="1"/>
          </p:cNvSpPr>
          <p:nvPr>
            <p:ph type="sldNum" sz="quarter" idx="10"/>
          </p:nvPr>
        </p:nvSpPr>
        <p:spPr/>
        <p:txBody>
          <a:bodyPr/>
          <a:lstStyle/>
          <a:p>
            <a:fld id="{B33B70AA-F8E5-4A91-98A9-9375775EC2AC}" type="slidenum">
              <a:rPr lang="en-US" smtClean="0"/>
              <a:t>7</a:t>
            </a:fld>
            <a:endParaRPr lang="en-US"/>
          </a:p>
        </p:txBody>
      </p:sp>
      <mc:AlternateContent xmlns:mc="http://schemas.openxmlformats.org/markup-compatibility/2006">
        <mc:Choice xmlns:p14="http://schemas.microsoft.com/office/powerpoint/2010/main" Requires="p14">
          <p:contentPart p14:bwMode="auto" r:id="rId7">
            <p14:nvContentPartPr>
              <p14:cNvPr id="31" name="Ink 30"/>
              <p14:cNvContentPartPr/>
              <p14:nvPr/>
            </p14:nvContentPartPr>
            <p14:xfrm>
              <a:off x="4633200" y="321120"/>
              <a:ext cx="1383480" cy="186120"/>
            </p14:xfrm>
          </p:contentPart>
        </mc:Choice>
        <mc:Fallback>
          <p:pic>
            <p:nvPicPr>
              <p:cNvPr id="31" name="Ink 30"/>
              <p:cNvPicPr/>
              <p:nvPr/>
            </p:nvPicPr>
            <p:blipFill>
              <a:blip r:embed="rId8"/>
              <a:stretch>
                <a:fillRect/>
              </a:stretch>
            </p:blipFill>
            <p:spPr>
              <a:xfrm>
                <a:off x="4623480" y="312840"/>
                <a:ext cx="1400040" cy="204840"/>
              </a:xfrm>
              <a:prstGeom prst="rect">
                <a:avLst/>
              </a:prstGeom>
            </p:spPr>
          </p:pic>
        </mc:Fallback>
      </mc:AlternateContent>
    </p:spTree>
    <p:extLst>
      <p:ext uri="{BB962C8B-B14F-4D97-AF65-F5344CB8AC3E}">
        <p14:creationId xmlns:p14="http://schemas.microsoft.com/office/powerpoint/2010/main" val="36969230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Internetworking</a:t>
            </a:r>
            <a:endParaRPr lang="en-US" dirty="0"/>
          </a:p>
        </p:txBody>
      </p:sp>
      <p:sp>
        <p:nvSpPr>
          <p:cNvPr id="3" name="Content Placeholder 2"/>
          <p:cNvSpPr>
            <a:spLocks noGrp="1"/>
          </p:cNvSpPr>
          <p:nvPr>
            <p:ph idx="1"/>
          </p:nvPr>
        </p:nvSpPr>
        <p:spPr/>
        <p:txBody>
          <a:bodyPr/>
          <a:lstStyle/>
          <a:p>
            <a:r>
              <a:rPr lang="en-US" dirty="0" smtClean="0"/>
              <a:t>If you connect two networks,</a:t>
            </a:r>
            <a:br>
              <a:rPr lang="en-US" dirty="0" smtClean="0"/>
            </a:br>
            <a:r>
              <a:rPr lang="en-US" dirty="0" smtClean="0"/>
              <a:t>you still have a network</a:t>
            </a:r>
          </a:p>
          <a:p>
            <a:pPr lvl="1"/>
            <a:r>
              <a:rPr lang="en-US" dirty="0" smtClean="0"/>
              <a:t>Sometimes called an</a:t>
            </a:r>
            <a:br>
              <a:rPr lang="en-US" dirty="0" smtClean="0"/>
            </a:br>
            <a:r>
              <a:rPr lang="en-US" dirty="0" smtClean="0"/>
              <a:t>“internetwork”</a:t>
            </a:r>
          </a:p>
          <a:p>
            <a:pPr lvl="2"/>
            <a:endParaRPr lang="en-US" dirty="0"/>
          </a:p>
          <a:p>
            <a:r>
              <a:rPr lang="en-US" dirty="0" smtClean="0"/>
              <a:t>The largest network of</a:t>
            </a:r>
            <a:br>
              <a:rPr lang="en-US" dirty="0" smtClean="0"/>
            </a:br>
            <a:r>
              <a:rPr lang="en-US" dirty="0" smtClean="0"/>
              <a:t>networks on the planet</a:t>
            </a:r>
            <a:br>
              <a:rPr lang="en-US" dirty="0" smtClean="0"/>
            </a:br>
            <a:r>
              <a:rPr lang="en-US" dirty="0" smtClean="0"/>
              <a:t>is usually called</a:t>
            </a:r>
            <a:br>
              <a:rPr lang="en-US" dirty="0" smtClean="0"/>
            </a:br>
            <a:r>
              <a:rPr lang="en-US" dirty="0" smtClean="0"/>
              <a:t>“</a:t>
            </a:r>
            <a:r>
              <a:rPr lang="en-US" dirty="0" smtClean="0">
                <a:solidFill>
                  <a:srgbClr val="FF0000"/>
                </a:solidFill>
              </a:rPr>
              <a:t>The Internet</a:t>
            </a:r>
            <a:r>
              <a:rPr lang="en-US" dirty="0" smtClean="0"/>
              <a:t>”</a:t>
            </a:r>
          </a:p>
        </p:txBody>
      </p:sp>
      <p:sp>
        <p:nvSpPr>
          <p:cNvPr id="4" name="Slide Number Placeholder 3"/>
          <p:cNvSpPr>
            <a:spLocks noGrp="1"/>
          </p:cNvSpPr>
          <p:nvPr>
            <p:ph type="sldNum" sz="quarter" idx="10"/>
          </p:nvPr>
        </p:nvSpPr>
        <p:spPr/>
        <p:txBody>
          <a:bodyPr/>
          <a:lstStyle/>
          <a:p>
            <a:fld id="{B33B70AA-F8E5-4A91-98A9-9375775EC2AC}" type="slidenum">
              <a:rPr lang="en-US" smtClean="0"/>
              <a:t>8</a:t>
            </a:fld>
            <a:endParaRPr lang="en-US"/>
          </a:p>
        </p:txBody>
      </p:sp>
      <p:grpSp>
        <p:nvGrpSpPr>
          <p:cNvPr id="63" name="Group 62"/>
          <p:cNvGrpSpPr>
            <a:grpSpLocks noChangeAspect="1"/>
          </p:cNvGrpSpPr>
          <p:nvPr/>
        </p:nvGrpSpPr>
        <p:grpSpPr>
          <a:xfrm>
            <a:off x="5303520" y="1463040"/>
            <a:ext cx="3657600" cy="4486027"/>
            <a:chOff x="5656119" y="2276856"/>
            <a:chExt cx="2564337" cy="3145142"/>
          </a:xfrm>
        </p:grpSpPr>
        <p:grpSp>
          <p:nvGrpSpPr>
            <p:cNvPr id="21" name="Group 20"/>
            <p:cNvGrpSpPr>
              <a:grpSpLocks noChangeAspect="1"/>
            </p:cNvGrpSpPr>
            <p:nvPr/>
          </p:nvGrpSpPr>
          <p:grpSpPr>
            <a:xfrm>
              <a:off x="5656119" y="4088234"/>
              <a:ext cx="2560320" cy="1333764"/>
              <a:chOff x="220071" y="854377"/>
              <a:chExt cx="6471513" cy="3371246"/>
            </a:xfrm>
          </p:grpSpPr>
          <p:pic>
            <p:nvPicPr>
              <p:cNvPr id="22"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63240" y="854377"/>
                <a:ext cx="731520" cy="1154324"/>
              </a:xfrm>
              <a:prstGeom prst="rect">
                <a:avLst/>
              </a:prstGeom>
            </p:spPr>
          </p:pic>
          <p:grpSp>
            <p:nvGrpSpPr>
              <p:cNvPr id="23" name="Group 22"/>
              <p:cNvGrpSpPr/>
              <p:nvPr/>
            </p:nvGrpSpPr>
            <p:grpSpPr>
              <a:xfrm>
                <a:off x="1174432" y="1431539"/>
                <a:ext cx="4509135" cy="1097280"/>
                <a:chOff x="1394460" y="1633670"/>
                <a:chExt cx="4509135" cy="1097280"/>
              </a:xfrm>
            </p:grpSpPr>
            <p:pic>
              <p:nvPicPr>
                <p:cNvPr id="44" name="Pictur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4460" y="1633670"/>
                  <a:ext cx="1097280" cy="1097280"/>
                </a:xfrm>
                <a:prstGeom prst="rect">
                  <a:avLst/>
                </a:prstGeom>
              </p:spPr>
            </p:pic>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6315" y="1633670"/>
                  <a:ext cx="1097280" cy="1097280"/>
                </a:xfrm>
                <a:prstGeom prst="rect">
                  <a:avLst/>
                </a:prstGeom>
              </p:spPr>
            </p:pic>
          </p:grpSp>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8733" y="2896709"/>
                <a:ext cx="731520" cy="731520"/>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7378" y="2595921"/>
                <a:ext cx="355180" cy="731520"/>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9899" y="3432931"/>
                <a:ext cx="355180" cy="731520"/>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7054" y="3105432"/>
                <a:ext cx="374904" cy="731520"/>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2975" y="3494103"/>
                <a:ext cx="374904" cy="731520"/>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071" y="2569384"/>
                <a:ext cx="731520" cy="731520"/>
              </a:xfrm>
              <a:prstGeom prst="rect">
                <a:avLst/>
              </a:prstGeom>
            </p:spPr>
          </p:pic>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6454" y="3483784"/>
                <a:ext cx="731520" cy="731520"/>
              </a:xfrm>
              <a:prstGeom prst="rect">
                <a:avLst/>
              </a:prstGeom>
            </p:spPr>
          </p:pic>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9100" y="3433492"/>
                <a:ext cx="355180" cy="731520"/>
              </a:xfrm>
              <a:prstGeom prst="rect">
                <a:avLst/>
              </a:prstGeom>
            </p:spPr>
          </p:pic>
          <p:pic>
            <p:nvPicPr>
              <p:cNvPr id="32" name="Picture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16680" y="2916521"/>
                <a:ext cx="374904" cy="731520"/>
              </a:xfrm>
              <a:prstGeom prst="rect">
                <a:avLst/>
              </a:prstGeom>
            </p:spPr>
          </p:pic>
          <p:cxnSp>
            <p:nvCxnSpPr>
              <p:cNvPr id="33" name="Shape 51"/>
              <p:cNvCxnSpPr/>
              <p:nvPr/>
            </p:nvCxnSpPr>
            <p:spPr>
              <a:xfrm rot="-1560000">
                <a:off x="2128089" y="1700615"/>
                <a:ext cx="914400" cy="0"/>
              </a:xfrm>
              <a:prstGeom prst="straightConnector1">
                <a:avLst/>
              </a:prstGeom>
              <a:noFill/>
              <a:ln w="19050" cap="flat" cmpd="sng">
                <a:solidFill>
                  <a:srgbClr val="4B2A85"/>
                </a:solidFill>
                <a:prstDash val="solid"/>
                <a:round/>
                <a:headEnd type="arrow" w="sm" len="sm"/>
                <a:tailEnd type="arrow" w="sm" len="sm"/>
              </a:ln>
            </p:spPr>
          </p:cxnSp>
          <p:cxnSp>
            <p:nvCxnSpPr>
              <p:cNvPr id="34" name="Shape 51"/>
              <p:cNvCxnSpPr/>
              <p:nvPr/>
            </p:nvCxnSpPr>
            <p:spPr>
              <a:xfrm rot="1560000" flipH="1">
                <a:off x="3815511" y="1700616"/>
                <a:ext cx="914400" cy="0"/>
              </a:xfrm>
              <a:prstGeom prst="straightConnector1">
                <a:avLst/>
              </a:prstGeom>
              <a:noFill/>
              <a:ln w="19050" cap="flat" cmpd="sng">
                <a:solidFill>
                  <a:srgbClr val="4B2A85"/>
                </a:solidFill>
                <a:prstDash val="solid"/>
                <a:round/>
                <a:headEnd type="arrow" w="sm" len="sm"/>
                <a:tailEnd type="arrow" w="sm" len="sm"/>
              </a:ln>
            </p:spPr>
          </p:cxnSp>
          <p:cxnSp>
            <p:nvCxnSpPr>
              <p:cNvPr id="35" name="Shape 51"/>
              <p:cNvCxnSpPr/>
              <p:nvPr/>
            </p:nvCxnSpPr>
            <p:spPr>
              <a:xfrm rot="-1560000">
                <a:off x="807450" y="2418599"/>
                <a:ext cx="640080" cy="0"/>
              </a:xfrm>
              <a:prstGeom prst="straightConnector1">
                <a:avLst/>
              </a:prstGeom>
              <a:noFill/>
              <a:ln w="19050" cap="flat" cmpd="sng">
                <a:solidFill>
                  <a:srgbClr val="4B2A85"/>
                </a:solidFill>
                <a:prstDash val="solid"/>
                <a:round/>
                <a:headEnd type="arrow" w="sm" len="sm"/>
                <a:tailEnd type="arrow" w="sm" len="sm"/>
              </a:ln>
            </p:spPr>
          </p:cxnSp>
          <p:cxnSp>
            <p:nvCxnSpPr>
              <p:cNvPr id="36" name="Shape 51"/>
              <p:cNvCxnSpPr/>
              <p:nvPr/>
            </p:nvCxnSpPr>
            <p:spPr>
              <a:xfrm rot="-4020000">
                <a:off x="938966" y="2929061"/>
                <a:ext cx="822960" cy="0"/>
              </a:xfrm>
              <a:prstGeom prst="straightConnector1">
                <a:avLst/>
              </a:prstGeom>
              <a:noFill/>
              <a:ln w="19050" cap="flat" cmpd="sng">
                <a:solidFill>
                  <a:srgbClr val="4B2A85"/>
                </a:solidFill>
                <a:prstDash val="solid"/>
                <a:round/>
                <a:headEnd type="arrow" w="sm" len="sm"/>
                <a:tailEnd type="arrow" w="sm" len="sm"/>
              </a:ln>
            </p:spPr>
          </p:cxnSp>
          <p:cxnSp>
            <p:nvCxnSpPr>
              <p:cNvPr id="37" name="Shape 51"/>
              <p:cNvCxnSpPr/>
              <p:nvPr/>
            </p:nvCxnSpPr>
            <p:spPr>
              <a:xfrm rot="4800000">
                <a:off x="1388618" y="2952463"/>
                <a:ext cx="914400" cy="0"/>
              </a:xfrm>
              <a:prstGeom prst="straightConnector1">
                <a:avLst/>
              </a:prstGeom>
              <a:noFill/>
              <a:ln w="19050" cap="flat" cmpd="sng">
                <a:solidFill>
                  <a:srgbClr val="4B2A85"/>
                </a:solidFill>
                <a:prstDash val="solid"/>
                <a:round/>
                <a:headEnd type="arrow" w="sm" len="sm"/>
                <a:tailEnd type="arrow" w="sm" len="sm"/>
              </a:ln>
            </p:spPr>
          </p:cxnSp>
          <p:cxnSp>
            <p:nvCxnSpPr>
              <p:cNvPr id="38" name="Shape 51"/>
              <p:cNvCxnSpPr/>
              <p:nvPr/>
            </p:nvCxnSpPr>
            <p:spPr>
              <a:xfrm rot="2700000">
                <a:off x="1885398" y="2613700"/>
                <a:ext cx="731520" cy="0"/>
              </a:xfrm>
              <a:prstGeom prst="straightConnector1">
                <a:avLst/>
              </a:prstGeom>
              <a:noFill/>
              <a:ln w="19050" cap="flat" cmpd="sng">
                <a:solidFill>
                  <a:srgbClr val="4B2A85"/>
                </a:solidFill>
                <a:prstDash val="solid"/>
                <a:round/>
                <a:headEnd type="arrow" w="sm" len="sm"/>
                <a:tailEnd type="arrow" w="sm" len="sm"/>
              </a:ln>
            </p:spPr>
          </p:cxnSp>
          <p:cxnSp>
            <p:nvCxnSpPr>
              <p:cNvPr id="39" name="Shape 51"/>
              <p:cNvCxnSpPr/>
              <p:nvPr/>
            </p:nvCxnSpPr>
            <p:spPr>
              <a:xfrm rot="2340000">
                <a:off x="5351769" y="2595920"/>
                <a:ext cx="914400" cy="0"/>
              </a:xfrm>
              <a:prstGeom prst="straightConnector1">
                <a:avLst/>
              </a:prstGeom>
              <a:noFill/>
              <a:ln w="19050" cap="flat" cmpd="sng">
                <a:solidFill>
                  <a:srgbClr val="4B2A85"/>
                </a:solidFill>
                <a:prstDash val="solid"/>
                <a:round/>
                <a:headEnd type="arrow" w="sm" len="sm"/>
                <a:tailEnd type="arrow" w="sm" len="sm"/>
              </a:ln>
            </p:spPr>
          </p:cxnSp>
          <p:cxnSp>
            <p:nvCxnSpPr>
              <p:cNvPr id="40" name="Shape 51"/>
              <p:cNvCxnSpPr/>
              <p:nvPr/>
            </p:nvCxnSpPr>
            <p:spPr>
              <a:xfrm rot="3540000">
                <a:off x="5094862" y="2933294"/>
                <a:ext cx="1005840" cy="0"/>
              </a:xfrm>
              <a:prstGeom prst="straightConnector1">
                <a:avLst/>
              </a:prstGeom>
              <a:noFill/>
              <a:ln w="19050" cap="flat" cmpd="sng">
                <a:solidFill>
                  <a:srgbClr val="4B2A85"/>
                </a:solidFill>
                <a:prstDash val="solid"/>
                <a:round/>
                <a:headEnd type="arrow" w="sm" len="sm"/>
                <a:tailEnd type="arrow" w="sm" len="sm"/>
              </a:ln>
            </p:spPr>
          </p:cxnSp>
          <p:cxnSp>
            <p:nvCxnSpPr>
              <p:cNvPr id="41" name="Shape 51"/>
              <p:cNvCxnSpPr/>
              <p:nvPr/>
            </p:nvCxnSpPr>
            <p:spPr>
              <a:xfrm rot="5400000">
                <a:off x="4685014" y="2961681"/>
                <a:ext cx="914400" cy="0"/>
              </a:xfrm>
              <a:prstGeom prst="straightConnector1">
                <a:avLst/>
              </a:prstGeom>
              <a:noFill/>
              <a:ln w="19050" cap="flat" cmpd="sng">
                <a:solidFill>
                  <a:srgbClr val="4B2A85"/>
                </a:solidFill>
                <a:prstDash val="solid"/>
                <a:round/>
                <a:headEnd type="arrow" w="sm" len="sm"/>
                <a:tailEnd type="arrow" w="sm" len="sm"/>
              </a:ln>
            </p:spPr>
          </p:cxnSp>
          <p:cxnSp>
            <p:nvCxnSpPr>
              <p:cNvPr id="42" name="Shape 51"/>
              <p:cNvCxnSpPr/>
              <p:nvPr/>
            </p:nvCxnSpPr>
            <p:spPr>
              <a:xfrm rot="-2880000">
                <a:off x="4226258" y="2730024"/>
                <a:ext cx="731520" cy="0"/>
              </a:xfrm>
              <a:prstGeom prst="straightConnector1">
                <a:avLst/>
              </a:prstGeom>
              <a:noFill/>
              <a:ln w="19050" cap="flat" cmpd="sng">
                <a:solidFill>
                  <a:srgbClr val="4B2A85"/>
                </a:solidFill>
                <a:prstDash val="solid"/>
                <a:round/>
                <a:headEnd type="arrow" w="sm" len="sm"/>
                <a:tailEnd type="arrow" w="sm" len="sm"/>
              </a:ln>
            </p:spPr>
          </p:cxnSp>
          <p:cxnSp>
            <p:nvCxnSpPr>
              <p:cNvPr id="43" name="Shape 51"/>
              <p:cNvCxnSpPr/>
              <p:nvPr/>
            </p:nvCxnSpPr>
            <p:spPr>
              <a:xfrm rot="-1200000">
                <a:off x="3723044" y="2401091"/>
                <a:ext cx="1188720" cy="0"/>
              </a:xfrm>
              <a:prstGeom prst="straightConnector1">
                <a:avLst/>
              </a:prstGeom>
              <a:noFill/>
              <a:ln w="19050" cap="flat" cmpd="sng">
                <a:solidFill>
                  <a:srgbClr val="4B2A85"/>
                </a:solidFill>
                <a:prstDash val="solid"/>
                <a:round/>
                <a:headEnd type="arrow" w="sm" len="sm"/>
                <a:tailEnd type="arrow" w="sm" len="sm"/>
              </a:ln>
            </p:spPr>
          </p:cxnSp>
        </p:grpSp>
        <p:cxnSp>
          <p:nvCxnSpPr>
            <p:cNvPr id="46" name="Shape 51"/>
            <p:cNvCxnSpPr/>
            <p:nvPr/>
          </p:nvCxnSpPr>
          <p:spPr>
            <a:xfrm rot="19260000">
              <a:off x="7009968" y="3862270"/>
              <a:ext cx="731520" cy="0"/>
            </a:xfrm>
            <a:prstGeom prst="straightConnector1">
              <a:avLst/>
            </a:prstGeom>
            <a:noFill/>
            <a:ln w="25400" cap="flat" cmpd="sng">
              <a:solidFill>
                <a:srgbClr val="FF0000"/>
              </a:solidFill>
              <a:prstDash val="solid"/>
              <a:round/>
              <a:headEnd type="arrow" w="sm" len="sm"/>
              <a:tailEnd type="arrow" w="sm" len="sm"/>
            </a:ln>
          </p:spPr>
        </p:cxnSp>
        <p:grpSp>
          <p:nvGrpSpPr>
            <p:cNvPr id="48" name="Group 47"/>
            <p:cNvGrpSpPr>
              <a:grpSpLocks noChangeAspect="1"/>
            </p:cNvGrpSpPr>
            <p:nvPr/>
          </p:nvGrpSpPr>
          <p:grpSpPr>
            <a:xfrm>
              <a:off x="5660136" y="2276856"/>
              <a:ext cx="2560320" cy="1343264"/>
              <a:chOff x="514680" y="1754735"/>
              <a:chExt cx="7524025" cy="3947456"/>
            </a:xfrm>
          </p:grpSpPr>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27556" y="2045527"/>
                <a:ext cx="1411149" cy="1405637"/>
              </a:xfrm>
              <a:prstGeom prst="rect">
                <a:avLst/>
              </a:prstGeom>
            </p:spPr>
          </p:pic>
          <p:pic>
            <p:nvPicPr>
              <p:cNvPr id="50" name="Picture 4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680" y="3636031"/>
                <a:ext cx="1175958" cy="1855639"/>
              </a:xfrm>
              <a:prstGeom prst="rect">
                <a:avLst/>
              </a:prstGeom>
            </p:spPr>
          </p:pic>
          <p:pic>
            <p:nvPicPr>
              <p:cNvPr id="51" name="Picture 50"/>
              <p:cNvPicPr>
                <a:picLocks noChangeAspect="1"/>
              </p:cNvPicPr>
              <p:nvPr/>
            </p:nvPicPr>
            <p:blipFill rotWithShape="1">
              <a:blip r:embed="rId8" cstate="print">
                <a:extLst>
                  <a:ext uri="{28A0092B-C50C-407E-A947-70E740481C1C}">
                    <a14:useLocalDpi xmlns:a14="http://schemas.microsoft.com/office/drawing/2010/main" val="0"/>
                  </a:ext>
                </a:extLst>
              </a:blip>
              <a:srcRect t="22408" b="26520"/>
              <a:stretch/>
            </p:blipFill>
            <p:spPr>
              <a:xfrm>
                <a:off x="6366323" y="4774859"/>
                <a:ext cx="1672382" cy="854117"/>
              </a:xfrm>
              <a:prstGeom prst="rect">
                <a:avLst/>
              </a:prstGeom>
            </p:spPr>
          </p:pic>
          <p:pic>
            <p:nvPicPr>
              <p:cNvPr id="52" name="Picture 5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258205" y="3636031"/>
                <a:ext cx="1175958" cy="1063057"/>
              </a:xfrm>
              <a:prstGeom prst="rect">
                <a:avLst/>
              </a:prstGeom>
            </p:spPr>
          </p:pic>
          <p:pic>
            <p:nvPicPr>
              <p:cNvPr id="53" name="Picture 5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1735" y="2139776"/>
                <a:ext cx="1617792" cy="1175958"/>
              </a:xfrm>
              <a:prstGeom prst="rect">
                <a:avLst/>
              </a:prstGeom>
            </p:spPr>
          </p:pic>
          <p:pic>
            <p:nvPicPr>
              <p:cNvPr id="54" name="Picture 5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93147" y="1754735"/>
                <a:ext cx="1292261" cy="1175958"/>
              </a:xfrm>
              <a:prstGeom prst="rect">
                <a:avLst/>
              </a:prstGeom>
            </p:spPr>
          </p:pic>
          <p:cxnSp>
            <p:nvCxnSpPr>
              <p:cNvPr id="55" name="Shape 51"/>
              <p:cNvCxnSpPr/>
              <p:nvPr/>
            </p:nvCxnSpPr>
            <p:spPr>
              <a:xfrm rot="19920000">
                <a:off x="5351574" y="3740460"/>
                <a:ext cx="1411149" cy="0"/>
              </a:xfrm>
              <a:prstGeom prst="straightConnector1">
                <a:avLst/>
              </a:prstGeom>
              <a:noFill/>
              <a:ln w="19050" cap="flat" cmpd="sng">
                <a:solidFill>
                  <a:srgbClr val="4B2A85"/>
                </a:solidFill>
                <a:prstDash val="solid"/>
                <a:round/>
                <a:headEnd type="arrow" w="med" len="med"/>
                <a:tailEnd type="arrow" w="med" len="med"/>
              </a:ln>
            </p:spPr>
          </p:cxnSp>
          <p:cxnSp>
            <p:nvCxnSpPr>
              <p:cNvPr id="56" name="Shape 51"/>
              <p:cNvCxnSpPr/>
              <p:nvPr/>
            </p:nvCxnSpPr>
            <p:spPr>
              <a:xfrm>
                <a:off x="4560178" y="3002967"/>
                <a:ext cx="86627" cy="692700"/>
              </a:xfrm>
              <a:prstGeom prst="straightConnector1">
                <a:avLst/>
              </a:prstGeom>
              <a:noFill/>
              <a:ln w="19050" cap="flat" cmpd="sng">
                <a:solidFill>
                  <a:srgbClr val="4B2A85"/>
                </a:solidFill>
                <a:prstDash val="solid"/>
                <a:round/>
                <a:headEnd type="arrow" w="med" len="med"/>
                <a:tailEnd type="arrow" w="med" len="med"/>
              </a:ln>
            </p:spPr>
          </p:cxnSp>
          <p:cxnSp>
            <p:nvCxnSpPr>
              <p:cNvPr id="57" name="Shape 51"/>
              <p:cNvCxnSpPr/>
              <p:nvPr/>
            </p:nvCxnSpPr>
            <p:spPr>
              <a:xfrm rot="20280000">
                <a:off x="3209375" y="4838868"/>
                <a:ext cx="999564" cy="0"/>
              </a:xfrm>
              <a:prstGeom prst="straightConnector1">
                <a:avLst/>
              </a:prstGeom>
              <a:noFill/>
              <a:ln w="19050" cap="flat" cmpd="sng">
                <a:solidFill>
                  <a:srgbClr val="4B2A85"/>
                </a:solidFill>
                <a:prstDash val="solid"/>
                <a:round/>
                <a:headEnd type="arrow" w="med" len="med"/>
                <a:tailEnd type="arrow" w="med" len="med"/>
              </a:ln>
            </p:spPr>
          </p:cxnSp>
          <p:cxnSp>
            <p:nvCxnSpPr>
              <p:cNvPr id="58" name="Shape 51"/>
              <p:cNvCxnSpPr/>
              <p:nvPr/>
            </p:nvCxnSpPr>
            <p:spPr>
              <a:xfrm>
                <a:off x="1690638" y="4363980"/>
                <a:ext cx="2469511" cy="0"/>
              </a:xfrm>
              <a:prstGeom prst="straightConnector1">
                <a:avLst/>
              </a:prstGeom>
              <a:noFill/>
              <a:ln w="19050" cap="flat" cmpd="sng">
                <a:solidFill>
                  <a:srgbClr val="4B2A85"/>
                </a:solidFill>
                <a:prstDash val="solid"/>
                <a:round/>
                <a:headEnd type="arrow" w="med" len="med"/>
                <a:tailEnd type="arrow" w="med" len="med"/>
              </a:ln>
            </p:spPr>
          </p:cxnSp>
          <p:cxnSp>
            <p:nvCxnSpPr>
              <p:cNvPr id="59" name="Shape 51"/>
              <p:cNvCxnSpPr/>
              <p:nvPr/>
            </p:nvCxnSpPr>
            <p:spPr>
              <a:xfrm rot="1620000">
                <a:off x="2059992" y="3651066"/>
                <a:ext cx="2234320" cy="0"/>
              </a:xfrm>
              <a:prstGeom prst="straightConnector1">
                <a:avLst/>
              </a:prstGeom>
              <a:noFill/>
              <a:ln w="19050" cap="flat" cmpd="sng">
                <a:solidFill>
                  <a:srgbClr val="4B2A85"/>
                </a:solidFill>
                <a:prstDash val="solid"/>
                <a:round/>
                <a:headEnd type="arrow" w="med" len="med"/>
                <a:tailEnd type="arrow" w="med" len="med"/>
              </a:ln>
            </p:spPr>
          </p:cxnSp>
          <p:cxnSp>
            <p:nvCxnSpPr>
              <p:cNvPr id="60" name="Shape 51"/>
              <p:cNvCxnSpPr/>
              <p:nvPr/>
            </p:nvCxnSpPr>
            <p:spPr>
              <a:xfrm rot="1200000">
                <a:off x="5491450" y="4759498"/>
                <a:ext cx="940766" cy="0"/>
              </a:xfrm>
              <a:prstGeom prst="straightConnector1">
                <a:avLst/>
              </a:prstGeom>
              <a:noFill/>
              <a:ln w="19050" cap="flat" cmpd="sng">
                <a:solidFill>
                  <a:srgbClr val="4B2A85"/>
                </a:solidFill>
                <a:prstDash val="solid"/>
                <a:round/>
                <a:headEnd type="arrow" w="med" len="med"/>
                <a:tailEnd type="arrow" w="med" len="med"/>
              </a:ln>
            </p:spPr>
          </p:cxnSp>
          <p:pic>
            <p:nvPicPr>
              <p:cNvPr id="62" name="Picture 6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17221" y="4920379"/>
                <a:ext cx="914400" cy="781812"/>
              </a:xfrm>
              <a:prstGeom prst="rect">
                <a:avLst/>
              </a:prstGeom>
            </p:spPr>
          </p:pic>
        </p:grpSp>
      </p:grpSp>
    </p:spTree>
    <p:extLst>
      <p:ext uri="{BB962C8B-B14F-4D97-AF65-F5344CB8AC3E}">
        <p14:creationId xmlns:p14="http://schemas.microsoft.com/office/powerpoint/2010/main" val="709737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Scales</a:t>
            </a:r>
            <a:endParaRPr lang="en-US" dirty="0"/>
          </a:p>
        </p:txBody>
      </p:sp>
      <p:sp>
        <p:nvSpPr>
          <p:cNvPr id="3" name="Content Placeholder 2"/>
          <p:cNvSpPr>
            <a:spLocks noGrp="1"/>
          </p:cNvSpPr>
          <p:nvPr>
            <p:ph idx="1"/>
          </p:nvPr>
        </p:nvSpPr>
        <p:spPr/>
        <p:txBody>
          <a:bodyPr/>
          <a:lstStyle/>
          <a:p>
            <a:r>
              <a:rPr lang="en-US" dirty="0" smtClean="0"/>
              <a:t>Table from an old UW Networking MOOC:</a:t>
            </a:r>
            <a:endParaRPr lang="en-US" dirty="0"/>
          </a:p>
        </p:txBody>
      </p:sp>
      <p:sp>
        <p:nvSpPr>
          <p:cNvPr id="4" name="Slide Number Placeholder 3"/>
          <p:cNvSpPr>
            <a:spLocks noGrp="1"/>
          </p:cNvSpPr>
          <p:nvPr>
            <p:ph type="sldNum" sz="quarter" idx="10"/>
          </p:nvPr>
        </p:nvSpPr>
        <p:spPr/>
        <p:txBody>
          <a:bodyPr/>
          <a:lstStyle/>
          <a:p>
            <a:fld id="{B33B70AA-F8E5-4A91-98A9-9375775EC2AC}" type="slidenum">
              <a:rPr lang="en-US" smtClean="0"/>
              <a:t>9</a:t>
            </a:fld>
            <a:endParaRPr lang="en-US"/>
          </a:p>
        </p:txBody>
      </p:sp>
      <p:graphicFrame>
        <p:nvGraphicFramePr>
          <p:cNvPr id="5" name="Shape 117"/>
          <p:cNvGraphicFramePr/>
          <p:nvPr>
            <p:extLst>
              <p:ext uri="{D42A27DB-BD31-4B8C-83A1-F6EECF244321}">
                <p14:modId xmlns:p14="http://schemas.microsoft.com/office/powerpoint/2010/main" val="2130917784"/>
              </p:ext>
            </p:extLst>
          </p:nvPr>
        </p:nvGraphicFramePr>
        <p:xfrm>
          <a:off x="548640" y="2194560"/>
          <a:ext cx="8046720" cy="2926080"/>
        </p:xfrm>
        <a:graphic>
          <a:graphicData uri="http://schemas.openxmlformats.org/drawingml/2006/table">
            <a:tbl>
              <a:tblPr>
                <a:noFill/>
              </a:tblPr>
              <a:tblGrid>
                <a:gridCol w="1097280"/>
                <a:gridCol w="4206240"/>
                <a:gridCol w="2743200"/>
              </a:tblGrid>
              <a:tr h="289819">
                <a:tc>
                  <a:txBody>
                    <a:bodyPr/>
                    <a:lstStyle/>
                    <a:p>
                      <a:pPr lvl="0">
                        <a:spcBef>
                          <a:spcPts val="0"/>
                        </a:spcBef>
                        <a:buNone/>
                      </a:pPr>
                      <a:r>
                        <a:rPr lang="en" sz="2000" b="1" dirty="0">
                          <a:solidFill>
                            <a:schemeClr val="bg1"/>
                          </a:solidFill>
                          <a:latin typeface="Calibri" panose="020F0502020204030204" pitchFamily="34" charset="0"/>
                          <a:ea typeface="Calibri"/>
                          <a:cs typeface="Calibri" panose="020F0502020204030204" pitchFamily="34" charset="0"/>
                          <a:sym typeface="Calibri"/>
                        </a:rPr>
                        <a:t>Scale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tc>
                  <a:txBody>
                    <a:bodyPr/>
                    <a:lstStyle/>
                    <a:p>
                      <a:pPr lvl="0">
                        <a:spcBef>
                          <a:spcPts val="0"/>
                        </a:spcBef>
                        <a:buNone/>
                      </a:pPr>
                      <a:r>
                        <a:rPr lang="en" sz="2000" b="1" dirty="0">
                          <a:solidFill>
                            <a:schemeClr val="bg1"/>
                          </a:solidFill>
                          <a:latin typeface="Calibri" panose="020F0502020204030204" pitchFamily="34" charset="0"/>
                          <a:ea typeface="Calibri"/>
                          <a:cs typeface="Calibri" panose="020F0502020204030204" pitchFamily="34" charset="0"/>
                          <a:sym typeface="Calibri"/>
                        </a:rPr>
                        <a:t>Type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tc>
                  <a:txBody>
                    <a:bodyPr/>
                    <a:lstStyle/>
                    <a:p>
                      <a:pPr lvl="0">
                        <a:spcBef>
                          <a:spcPts val="0"/>
                        </a:spcBef>
                        <a:buNone/>
                      </a:pPr>
                      <a:r>
                        <a:rPr lang="en" sz="2000" b="1" dirty="0">
                          <a:solidFill>
                            <a:schemeClr val="bg1"/>
                          </a:solidFill>
                          <a:latin typeface="Calibri" panose="020F0502020204030204" pitchFamily="34" charset="0"/>
                          <a:ea typeface="Calibri"/>
                          <a:cs typeface="Calibri" panose="020F0502020204030204" pitchFamily="34" charset="0"/>
                          <a:sym typeface="Calibri"/>
                        </a:rPr>
                        <a:t>Example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tr>
              <a:tr h="289819">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Vicinity</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PAN (Personal Area Network)</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Bluetooth (</a:t>
                      </a:r>
                      <a:r>
                        <a:rPr lang="en" sz="2000" i="1" dirty="0">
                          <a:latin typeface="Calibri" panose="020F0502020204030204" pitchFamily="34" charset="0"/>
                          <a:ea typeface="Calibri"/>
                          <a:cs typeface="Calibri" panose="020F0502020204030204" pitchFamily="34" charset="0"/>
                          <a:sym typeface="Calibri"/>
                        </a:rPr>
                        <a:t>e.g.</a:t>
                      </a:r>
                      <a:r>
                        <a:rPr lang="en" sz="2000" dirty="0">
                          <a:latin typeface="Calibri" panose="020F0502020204030204" pitchFamily="34" charset="0"/>
                          <a:ea typeface="Calibri"/>
                          <a:cs typeface="Calibri" panose="020F0502020204030204" pitchFamily="34" charset="0"/>
                          <a:sym typeface="Calibri"/>
                        </a:rPr>
                        <a:t> </a:t>
                      </a:r>
                      <a:r>
                        <a:rPr lang="en" sz="2000" dirty="0" smtClean="0">
                          <a:latin typeface="Calibri" panose="020F0502020204030204" pitchFamily="34" charset="0"/>
                          <a:ea typeface="Calibri"/>
                          <a:cs typeface="Calibri" panose="020F0502020204030204" pitchFamily="34" charset="0"/>
                          <a:sym typeface="Calibri"/>
                        </a:rPr>
                        <a:t>headset)</a:t>
                      </a:r>
                      <a:endParaRPr lang="en" sz="2000" dirty="0">
                        <a:latin typeface="Calibri" panose="020F0502020204030204" pitchFamily="34" charset="0"/>
                        <a:ea typeface="Calibri"/>
                        <a:cs typeface="Calibri" panose="020F0502020204030204" pitchFamily="34" charset="0"/>
                        <a:sym typeface="Calibri"/>
                      </a:endParaRP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819">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Building</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LAN (Local Area Network)</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a:latin typeface="Calibri" panose="020F0502020204030204" pitchFamily="34" charset="0"/>
                          <a:ea typeface="Calibri"/>
                          <a:cs typeface="Calibri" panose="020F0502020204030204" pitchFamily="34" charset="0"/>
                          <a:sym typeface="Calibri"/>
                        </a:rPr>
                        <a:t>WiFi, Ethernet</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819">
                <a:tc>
                  <a:txBody>
                    <a:bodyPr/>
                    <a:lstStyle/>
                    <a:p>
                      <a:pPr lvl="0">
                        <a:spcBef>
                          <a:spcPts val="0"/>
                        </a:spcBef>
                        <a:buNone/>
                      </a:pPr>
                      <a:r>
                        <a:rPr lang="en" sz="2000">
                          <a:latin typeface="Calibri" panose="020F0502020204030204" pitchFamily="34" charset="0"/>
                          <a:ea typeface="Calibri"/>
                          <a:cs typeface="Calibri" panose="020F0502020204030204" pitchFamily="34" charset="0"/>
                          <a:sym typeface="Calibri"/>
                        </a:rPr>
                        <a:t>City</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MAN (Metropolitan Area Network)</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Cable, DSL</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819">
                <a:tc>
                  <a:txBody>
                    <a:bodyPr/>
                    <a:lstStyle/>
                    <a:p>
                      <a:pPr lvl="0">
                        <a:spcBef>
                          <a:spcPts val="0"/>
                        </a:spcBef>
                        <a:buNone/>
                      </a:pPr>
                      <a:r>
                        <a:rPr lang="en" sz="2000">
                          <a:latin typeface="Calibri" panose="020F0502020204030204" pitchFamily="34" charset="0"/>
                          <a:ea typeface="Calibri"/>
                          <a:cs typeface="Calibri" panose="020F0502020204030204" pitchFamily="34" charset="0"/>
                          <a:sym typeface="Calibri"/>
                        </a:rPr>
                        <a:t>Country</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WAN (Wide Area Network)</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Large ISP</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7525">
                <a:tc>
                  <a:txBody>
                    <a:bodyPr/>
                    <a:lstStyle/>
                    <a:p>
                      <a:pPr lvl="0">
                        <a:spcBef>
                          <a:spcPts val="0"/>
                        </a:spcBef>
                        <a:buNone/>
                      </a:pPr>
                      <a:r>
                        <a:rPr lang="en" sz="2000">
                          <a:latin typeface="Calibri" panose="020F0502020204030204" pitchFamily="34" charset="0"/>
                          <a:ea typeface="Calibri"/>
                          <a:cs typeface="Calibri" panose="020F0502020204030204" pitchFamily="34" charset="0"/>
                          <a:sym typeface="Calibri"/>
                        </a:rPr>
                        <a:t>Planet</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a:latin typeface="Calibri" panose="020F0502020204030204" pitchFamily="34" charset="0"/>
                          <a:ea typeface="Calibri"/>
                          <a:cs typeface="Calibri" panose="020F0502020204030204" pitchFamily="34" charset="0"/>
                          <a:sym typeface="Calibri"/>
                        </a:rPr>
                        <a:t>The Internet (network of all networks)</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spcBef>
                          <a:spcPts val="0"/>
                        </a:spcBef>
                        <a:buNone/>
                      </a:pPr>
                      <a:r>
                        <a:rPr lang="en" sz="2000" dirty="0">
                          <a:latin typeface="Calibri" panose="020F0502020204030204" pitchFamily="34" charset="0"/>
                          <a:ea typeface="Calibri"/>
                          <a:cs typeface="Calibri" panose="020F0502020204030204" pitchFamily="34" charset="0"/>
                          <a:sym typeface="Calibri"/>
                        </a:rPr>
                        <a:t>The Internet</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591095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Sp17">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Sp17" id="{28839EE6-A363-48B8-86DE-FB931C4A5EDB}" vid="{CDC135B8-6C84-451D-A8A4-8C26E4E9F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UWTheme-120-Sp17</Template>
  <TotalTime>1074</TotalTime>
  <Words>1569</Words>
  <Application>Microsoft Office PowerPoint</Application>
  <PresentationFormat>On-screen Show (4:3)</PresentationFormat>
  <Paragraphs>314</Paragraphs>
  <Slides>33</Slides>
  <Notes>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Arial</vt:lpstr>
      <vt:lpstr>Arial Narrow</vt:lpstr>
      <vt:lpstr>Calibri</vt:lpstr>
      <vt:lpstr>Courier New</vt:lpstr>
      <vt:lpstr>Roboto Regular</vt:lpstr>
      <vt:lpstr>Times New Roman</vt:lpstr>
      <vt:lpstr>Wingdings</vt:lpstr>
      <vt:lpstr>UWTheme-120-Sp17</vt:lpstr>
      <vt:lpstr>Image</vt:lpstr>
      <vt:lpstr>The Internet CSE 120 Spring 2017</vt:lpstr>
      <vt:lpstr>Administrivia</vt:lpstr>
      <vt:lpstr>Outline</vt:lpstr>
      <vt:lpstr>Communication Channels</vt:lpstr>
      <vt:lpstr>A Simple Model for Networks</vt:lpstr>
      <vt:lpstr>Example:  Home Network</vt:lpstr>
      <vt:lpstr>Example:  Cellular Network</vt:lpstr>
      <vt:lpstr>Internetworking</vt:lpstr>
      <vt:lpstr>Network Scales</vt:lpstr>
      <vt:lpstr>The Interwebs?</vt:lpstr>
      <vt:lpstr>Internet Accessibility</vt:lpstr>
      <vt:lpstr>The Internet Today</vt:lpstr>
      <vt:lpstr>Question</vt:lpstr>
      <vt:lpstr>Audience Responses</vt:lpstr>
      <vt:lpstr>Outline</vt:lpstr>
      <vt:lpstr>The DoD and Computer Networks</vt:lpstr>
      <vt:lpstr>ARPANET</vt:lpstr>
      <vt:lpstr>Growth of the Internet</vt:lpstr>
      <vt:lpstr>Outline</vt:lpstr>
      <vt:lpstr>Analogy:  Mailing a Letter</vt:lpstr>
      <vt:lpstr>What Information?</vt:lpstr>
      <vt:lpstr>Internet Communication</vt:lpstr>
      <vt:lpstr>Internet Communication</vt:lpstr>
      <vt:lpstr>Internet Communication</vt:lpstr>
      <vt:lpstr>IP Addresses</vt:lpstr>
      <vt:lpstr>IPv4 Addresses</vt:lpstr>
      <vt:lpstr>Question</vt:lpstr>
      <vt:lpstr>IPv4 Address Exhaustion</vt:lpstr>
      <vt:lpstr>IPv6</vt:lpstr>
      <vt:lpstr>Domain Name System</vt:lpstr>
      <vt:lpstr>Logical vs. Physical</vt:lpstr>
      <vt:lpstr>Discussion (If Time)</vt:lpstr>
      <vt:lpstr>Summary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Internet CSE 120 Spring 2017</dc:title>
  <dc:creator>Justin Hsia</dc:creator>
  <cp:lastModifiedBy>Justin Hsia</cp:lastModifiedBy>
  <cp:revision>40</cp:revision>
  <cp:lastPrinted>2017-04-21T22:41:54Z</cp:lastPrinted>
  <dcterms:created xsi:type="dcterms:W3CDTF">2017-04-19T21:53:17Z</dcterms:created>
  <dcterms:modified xsi:type="dcterms:W3CDTF">2017-04-21T22:42:01Z</dcterms:modified>
</cp:coreProperties>
</file>