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8" r:id="rId3"/>
    <p:sldId id="273" r:id="rId4"/>
    <p:sldId id="274" r:id="rId5"/>
    <p:sldId id="275" r:id="rId6"/>
    <p:sldId id="259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71" r:id="rId17"/>
    <p:sldId id="272" r:id="rId18"/>
    <p:sldId id="290" r:id="rId19"/>
    <p:sldId id="291" r:id="rId20"/>
    <p:sldId id="292" r:id="rId21"/>
    <p:sldId id="293" r:id="rId22"/>
    <p:sldId id="29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7E"/>
    <a:srgbClr val="4B2A85"/>
    <a:srgbClr val="006699"/>
    <a:srgbClr val="E266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39" y="2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2460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69EC6-6718-4995-94B9-3F6D291ADA10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BB2F7-1797-440A-B6A1-1D17640DC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52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7T21:15:54.1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1463 14602 64 0,'6'0'24'0,"0"-5"-12"0,-3 5-1 0,-3 0 12 16,6 0 5-16,-6 0 6 15,0-3-2-15,0 1 1 16,0-1-7-16,-6-2-2 15,3 2-13-15,-6 1-2 0,-6-1-2 16,1 3 1-16,-1 3 0 16,-3-1 0-16,-3 3 0 15,0 6-4-15,0 5-1 16,-3 0 1-16,4 13 0 16,-4-3 0-16,0 3 0 0,6 6 0 15,-3 2 0 1,6 3-2-16,10 2-2 0,-1-2 1 15,12-1-1 1,2-4 0-16,4-6 2 0,9-5-1 16,3-6 2-16,3-5-15 15,3-5-5-15,2-2-29 16,1-9-12-16,-3-2-34 16</inkml:trace>
  <inkml:trace contextRef="#ctx0" brushRef="#br0" timeOffset="370.3144">1544 14846 160 0,'-9'-3'60'0,"0"6"-32"0,6-1-26 0,0 4 12 15,-3 2 2-15,6 0 4 16,-9 5-6-16,9 5-3 15,-9 6-6-15,9 0-4 0,9 0 0 16,0-3-4-16,3 0 2 16,6-8 3-16,3-2 1 15,2-3 3-15,-2-8 3 16,-3-3 0-16,0-2 0 16,-3-16 1-16,-3 0 1 0,-3-1 6 15,-3 1 3-15,-6 0-1 16,-6 3-2-16,-3-1-7 15,-6 3-4-15,3 3-3 16,-6 5-3-16,6 3-6 16,-6 2-4-16,6 3-14 15,0 3-5-15,7 2-18 16,2 0-6-16,3 1-46 16</inkml:trace>
  <inkml:trace contextRef="#ctx0" brushRef="#br0" timeOffset="970.9006">1749 14811 192 0,'-9'6'71'0,"9"-1"-38"0,-3 8-34 0,3-5 15 16,0 5 1-16,0 1 5 15,0-1-8-15,0 5-4 16,0-2-5-16,0 3-3 0,0-3 3 16,0-3-2-16,0-3 2 15,0-2 0-15,0-18 1 16,3-1 0 0,3-2-7-16,-6 0 0 15,6 0-1-15,0-1-1 16,3 1 4-16,-6 2 0 0,6 4-2 15,0 1 0-15,0 4-1 16,3 2 3-16,-3 5 0 16,-1 3 1-16,4 0 4 15,-3 2 2-15,3 6-2 16,-12 3-3-16,9-3 0 16,-9-1 1-16,3-4 1 15,-3-3 1-15,0 0-2 16,0-5-2-16,-3-19-2 15,9-3-12 1,0-2-3-16,6 0 6 0,-3 0 3 16,0 2 1-16,3 6 0 15,0 2 8-15,-3 6 6 16,0 2 1-16,2 6 1 16,1 5 1-16,-3 3 4 15,0 2-6-15,0 3-2 16,0 5-3-16,-6-3 0 15,3-2 0-15,0 0 1 16,-3-5-13-16,0-1-7 16,-3-4-38-16,0-6-17 15,3-8-14 1</inkml:trace>
  <inkml:trace contextRef="#ctx0" brushRef="#br0" timeOffset="1449.575">2071 14833 152 0,'0'2'57'0,"11"1"-30"0,-2 5-32 16,-6 0 12-16,3 0 9 15,-6 2 7-15,0 1-7 16,0-1-4-16,0 6-7 16,0-2-4-16,0-4 2 0,0-2-2 15,0-3 4 1,0-7-1-16,0-4-6 15,0-2-3-15,0-5-12 16,6 0-1-16,0-3 4 16,3 3 6-16,-6 2 7 15,0 3 3-15,3 6 8 0,3 4 4 16,-6 4-3-16,3 4 1 16,0 1-3-16,0 5 0 15,-3 0-5-15,3-3-3 16,-3-3 2-1,3-2-2-15,0-10-1 16,3-4 1-16,0-2 1 16,2 1-1-16,1-4-1 15,3 0 1-15,-6 3-1 0,3 3 0 16,-3 5 0-16,0 3-3 16,3 2 0-16,-9 0 4 15,3 1 1-15,0 7 0 16,3-3-13-1,0-2-4-15,8-2-119 32,-5-9 36-32</inkml:trace>
  <inkml:trace contextRef="#ctx0" brushRef="#br0" timeOffset="1750.2858">2440 14819 144 0,'-12'21'55'0,"9"-2"-30"0,3 10-23 0,0-10 14 16,3 7 3 0,3 1 3-16,6-1 0 0,-6 0-2 15,8-4-10-15,1-6 2 0,3-3 2 16,0-8-1-16,0-5 2 16,0-5 1-16,-3-6 2 15,-3-13-8-15,-4 1-3 16,1-4-4-16,-9 3 0 15,-9 3 0-15,4 3 1 16,-10 2-9-16,0 2-2 16,-3 7-20-16,0 4-8 15,0 3-6-15,3 0-3 16,3 3-33 0,6-1-30-16,0-2 43 0</inkml:trace>
  <inkml:trace contextRef="#ctx0" brushRef="#br0" timeOffset="2112.5132">2684 14856 176 0,'3'24'66'0,"0"-11"-36"0,0 6-33 16,-3-6 11-16,0 6 11 15,0-1 8-15,0-2-8 16,0-3-3-16,0-5-9 15,0 0-3-15,0-3 0 0,0-5 0 16,0-10 0-16,6-9-11 16,-6-4-3-16,9-4-4 15,2 3-1-15,-2 3 3 0,6 3 5 16,6 2 4-16,-3 8 2 16,0 5 7-16,3 8 4 15,-6 6 8-15,-1 2 6 16,1 8-4-16,-3 6 0 15,-3-3-7-15,0-1-3 16,-3-1-5-16,0-4-2 16,-3-5-1-16,0-2 1 15,-3-3-33-15,0-8-14 16,3-8-71 0</inkml:trace>
  <inkml:trace contextRef="#ctx0" brushRef="#br0" timeOffset="2323.5038">3100 14758 244 0,'-5'0'93'0,"5"0"-50"0,0 0-50 16,0 0 14-16,-3 3-1 15,0-3 4-15,-3 3-1 16,0-1 0-16,-3-2-5 15,6 0-3-15,0 3 0 0,3-3-39 16,0 0-14-16,3 3-53 16</inkml:trace>
  <inkml:trace contextRef="#ctx0" brushRef="#br0" timeOffset="2623.2627">3103 14994 212 0,'-8'21'79'0,"5"-21"-42"0,0 0-28 0,3 0 19 16,0 0-3-16,0 0 4 15,0-10-14 1,3 2-8-16,0-6-7 0,2 4-1 16,1 2-1-16,0 3 0 15,0 7 2-15,0 1 0 0,-6-3 0 16,0 0 0-16,0 2 6 15,-6 6 4-15,0 0-1 16,0-2 0-16,0-9-3 16,3 0-6-1,1 1 0-15,7-12-128 16,4-4 4 0</inkml:trace>
  <inkml:trace contextRef="#ctx0" brushRef="#br0" timeOffset="7424.5232">1246 15240 140 0,'0'3'55'0,"0"-1"-30"0,0-2-14 0,0 0 18 16,0 0-2-16,0 0 4 15,0 0-8-15,0 0-2 16,3-2-12-16,0-1-3 0,6-2-2 16,-6-6 0-16,3-5 2 15,6 0-3-15,-3 3-2 16,-3 0 0-16,9 2 1 16,-7 1-1-16,4 2-1 15,0 3 1-15,6 2-1 16,-6 3-5-16,9 5 5 15,-3 6 7 1,3 2-2-16,-10 0 3 0,7 0-3 16,-9 1 0-16,3-4-3 15,-3 1 1-15,3-3-2 16,-3 0 2-16,0-3-2 16,-3 0 2-16,3-2-2 15,-3-3 2-15,6-3-2 16,-3 1 2-16,-3-1-4 15,2-2 0-15,7-3 1 16,-3 0 0-16,-3 0 0 16,6-5 0-1,0 2 0-15,0 1 0 0,0 10 0 16,-3 0-3-16,2 5 0 16,1 3 4-16,0 0 1 15,0 0 0-15,-3 0 1 16,0-1-2-16,0 1-1 15,0 0 3-15,3-2 0 16,0-4-1-16,-1-2 1 16,7-2-2-16,0-4 2 15,0-2-4-15,-3 0 0 16,3-5 1-16,-7 3 2 16,4-1-1-16,0 6-1 15,-6 0-4-15,6 7 0 16,-3-2 2-16,0 8 3 0,6 0 0 15,-7 0-1-15,1 0-2 16,0 0-1-16,3 0 4 16,0-3 1-16,3 0 0 15,0-5-2-15,-7 0 1 16,7-2 1-16,3-4 3 16,3-2 2-16,3-5-6 15,-4 3-2-15,-2-1 0 16,0 3 0-16,-3 0-2 15,0 3 2-15,0 5-1 16,-1 0-2-16,-2-3 3 0,6 6 0 16,0 0 1-16,0-1 2 15,3-2-1-15,-1 3-1 16,1 5 1-16,0 0-1 16,3 2-3-16,2 1 2 15,1 2 3-15,-3-2 1 16,3-6-76-16,-1-10-33 15,10-19 0 1</inkml:trace>
  <inkml:trace contextRef="#ctx0" brushRef="#br0" timeOffset="8927.5201">1999 15576 172 0,'3'-5'66'0,"0"2"-36"0,-3-2-20 0,0 2 20 16,0 1-9-16,-3-1-2 15,-3 0-5-15,0 1-1 16,-3-4-7-16,-9 6 3 0,-2 0 3 16,-1 6-6-16,0 4-1 15,0 6-5-15,0 3-3 16,3-1-1-16,3 3 0 16,7 0-2-16,8-2 1 15,0-1 1-15,3-2-1 16,5-2 4-16,7-4 2 15,9-5 4-15,-3-5 2 0,0-10 1 16,-6 2 2-16,6-8-5 16,-7-2-3-16,1-9-1 15,0-2-1-15,-9 2 2 16,0-2 1-16,-3 0-1 16,-3-8 1-16,-3 8-2 15,0 5-1-15,-3 3 1 16,3 8 1-16,-3 2-3 15,0 3 0-15,3 6 1 16,0 4 0-16,3 12-5 16,3 2 1-16,0-1 0 15,3 14-1-15,0 1 4 16,3 4 0-16,3-5 1 0,-3 0 2 16,-3-2-1-16,3-4-1 15,0-4 1-15,-3-3-1 16,0-6-31-16,9-7-98 31</inkml:trace>
  <inkml:trace contextRef="#ctx0" brushRef="#br0" timeOffset="9108.2949">2142 15539 208 0,'0'0'77'0,"0"13"-42"0,0-5-41 0,0 3 14 0,3 5-3 16,-3-3 2-16,0 0-3 16,3 0-3-16,-3 1 0 15,3-1-17-15,-3-3-6 0,3-2-66 16</inkml:trace>
  <inkml:trace contextRef="#ctx0" brushRef="#br0" timeOffset="9272.5676">2133 15475 200 0,'-3'-10'74'0,"3"13"-40"0,3-3-51 16,-3 0 9-16,0 0-19 16,9 0-3-16,-6 0-26 15,3 0-9-15,6 2 18 0,-3 1 13 16</inkml:trace>
  <inkml:trace contextRef="#ctx0" brushRef="#br0" timeOffset="9661.364">2282 15505 156 0,'-6'0'57'0,"3"5"-30"0,-6-2-29 0,9 4 9 15,-9-1-1-15,3-1 3 16,0 6-2-16,-6 10 1 0,3-3-5 15,3 1-4-15,3-1-2 16,3-2-1-16,3-3 3 0,3 1 0 16,3-6 3-16,3-3 5 15,-3-5 6-15,3 0-1 16,-6-5 1-16,3-1-12 16,0-4-3-16,-3-1 3 15,-3-5 3-15,-3 0-1 16,-3 1 0-16,3 1 1 15,-6 1 0-15,0 3-7 16,3 4 0-16,0 6-1 16,0 0 2-16,3 3 3 15,0 7 2-15,3 6-1 16,3 0 1-16,6 0-4 0,-9 0 0 16,3-3 3-16,6 6 1 15,-6-3-15-15,8-3-4 16</inkml:trace>
  <inkml:trace contextRef="#ctx0" brushRef="#br0" timeOffset="10156.7351">2469 15592 212 0,'-3'-19'82'0,"3"19"-44"0,-11-2-38 0,11 2 16 15,-3 0-5-15,0 0 1 0,0 2-9 16,-6 4-1-16,3 2-2 16,3 5-3-16,0-3 2 15,3 1-1-15,3 2 0 0,3-5 0 16,0 5 0-16,3-2 2 16,0-6 2-16,-1-2 1 15,1-3 1-15,-3 0-2 16,0-3 1-16,3-2-2 15,-9-3-1-15,3-3 3 16,-3-2 0-16,0 0-4 16,0 0 1-16,-3 2-2 15,3 3 0-15,0 3 2 16,0 2 0-16,0 3-5 16,0 8 1-16,0 5 2 15,0 1 1-15,3-1-2 0,0 11 0 16,-3 0 4-16,0-1 3 15,0 1 5-15,-6 3 2 16,-3 2-1-16,0-3 1 16,-3-7-4-16,-2 2-2 15,-7-5-2-15,-3-3 0 16,3-5-13-16,0-3-3 16,3-10-16-16,4 0-7 15,2-9-38 1,6-1-43-16,6-1 33 15</inkml:trace>
  <inkml:trace contextRef="#ctx0" brushRef="#br0" timeOffset="10473.5824">2517 15640 140 0,'3'-3'55'0,"0"3"-30"0,-3 3-18 15,0-3 15-15,3 2-9 16,-3 3-2-16,3 3 0 15,-3 3 0-15,6 2-5 16,6-2 3-16,-6-1 1 0,3-2-1 16,3-2 0-16,0-4 14 15,2-4 8-15,4-4-16 16,-6-2-8-16,0-2-3 16,-3-1 1-16,-6-13 4 15,-6-2 0-15,0 7 0 16,-9 1-3-16,3 5 1 15,-6 5-9-15,0 0 0 16,-2 5-24-16,5 6-8 16,-3 2-21-16,3 0-7 15</inkml:trace>
  <inkml:trace contextRef="#ctx0" brushRef="#br0" timeOffset="10817.2724">2684 15589 148 0,'0'19'55'0,"0"-3"-30"0,3-3-29 15,-3-8 10-15,0 6 15 16,0-3 10-16,-3 0-4 16,3-3-1-16,0 0-15 15,0-2-4-15,0-3-3 0,0 0 2 16,3-3 1-16,0-2-1 15,6 0-1-15,-6-9-8 16,6-1 0-16,-1-4-1 16,4 3 2-16,3 6 1 15,3 4 1-15,0 4-3 16,-3 2 2-16,0 5 1 16,-3 5 2-16,0 1-1 15,-4 0 2-15,-2 2-2 16,0 0 2-16,0-2-9 0,-3-1-3 15,3-2-31-15,0 0-13 16,0-5-35 0</inkml:trace>
  <inkml:trace contextRef="#ctx0" brushRef="#br0" timeOffset="11208.9496">3047 15542 192 0,'-9'-3'71'0,"-3"6"-38"0,0-1-30 0,3 4 15 16,0-1-5-16,-3 0 0 16,0 6-5-16,1 2-3 0,-1 0-2 15,3 0-3-15,3 3 1 0,3 0-4 16,3-3 2-16,3 1-1 16,3-4 0-16,3-2 2 15,3-3 2-15,2-5-3 16,1-2 0-16,-3-3 1 15,0-1 0-15,-3-7 0 16,-3 0 2-16,-3-6 1 16,0 3-1-1,0 3-2-15,-3 5 1 16,0 3-1-16,0 5-3 16,3 10 0-16,0 4-1 15,0-1 3-15,3 0 0 16,0-2 3-16,3-1-6 15,3-2 1-15,-3 0-15 0,-1-5-5 16,1-3-32 0,0-5-48-16,0-1 22 15</inkml:trace>
  <inkml:trace contextRef="#ctx0" brushRef="#br0" timeOffset="11390.709">3142 15280 144 0,'-6'10'55'0,"6"6"-30"0,3 11-27 0,0-4 9 16,0 7 8-16,0 4 7 15,3 6-2-15,-3-1-2 0,3-2-10 16,0-5-3-16,0-3-1 0,0-5-44 16,3-3-20-16,6-8-17 15</inkml:trace>
  <inkml:trace contextRef="#ctx0" brushRef="#br0" timeOffset="11873.4327">3428 15309 188 0,'-3'2'71'0,"6"4"-38"0,0 4-36 16,0-2 11-16,-3 8 5 15,6 3 3-15,-6 7-3 16,0 1-3-16,0 2-5 16,6 2-4-16,-9 1 2 0,3-3 0 15,0-2 1-15,3-3-16 16,-6-6-6-16</inkml:trace>
  <inkml:trace contextRef="#ctx0" brushRef="#br0" timeOffset="12081.0875">3529 15510 208 0,'-3'0'79'0,"6"3"-42"0,0 7-43 0,-3-2 12 15,0 0 0-15,0 5 6 16,0 0-4-16,0 3-2 15,0 0-3-15,0 0-7 0,0-3-2 16,0-2-52 0,3-1-61-16,3-2 22 15</inkml:trace>
  <inkml:trace contextRef="#ctx0" brushRef="#br0" timeOffset="12213.6068">3541 15457 220 0,'-9'-5'85'0,"9"5"-46"0,3 2-87 16,-3-2-5-16,0 0-29 15,0 0-9-15</inkml:trace>
  <inkml:trace contextRef="#ctx0" brushRef="#br0" timeOffset="12560.4935">3660 15536 172 0,'0'19'66'0,"-3"-11"-36"0,0 13-35 0,3-13 12 16,0 2-4-16,-3-2 3 15,3 0 8-15,-6-2 5 16,3-1-9-16,0-5-6 0,3 5-2 16,0-10 11-1,3-8-7-15,0-1-3 16,3 1-1-16,6-3-2 15,6 1-5-15,0 1-1 16,-3 1 3-16,0 8 3 16,-1-1 1-16,1 9-1 15,-3 2 3-15,0 6 2 16,-6 5 4-16,0-3 2 0,0 3-3 16,-3 0-3-1,-3-3-2-15,3 0 0 0,-3-2-15 16,3-6-5-16,0 3-26 15,3-8-72 1</inkml:trace>
  <inkml:trace contextRef="#ctx0" brushRef="#br0" timeOffset="12935.2029">3916 15486 200 0,'-3'0'77'0,"3"5"-42"0,3 1-41 15,0-4 12-15,3 4 2 16,3-1 5-16,0 0 5 16,0 0 1-16,0-2-10 15,0-3-5-15,0 0-3 0,-1-3-1 16,1-2 0-16,0 3 2 0,-3-4 3 16,0 1-7-16,-6-3-3 15,-3 0 0-15,-3 0 1 16,-3 3-5-16,0 2 1 15,-11 3-1-15,-1 3 3 16,0 2 4-16,3 0 1 16,0 3 5-16,6 3 2 15,0 2-2-15,6 3-1 16,1-3 3-16,5 8 3 16,8-5 0-16,4 0 0 15,6-3-1-15,0-2 0 0,3-3-22 16,6-3-10-16,-1-2-52 15,4-6-54 1,0-10 37-16</inkml:trace>
  <inkml:trace contextRef="#ctx0" brushRef="#br0" timeOffset="13249.9813">4267 15452 196 0,'-6'-6'74'0,"6"6"-40"0,-9 0-18 0,6 6 24 16,-3-6-8 0,-5 5-1-16,-1 0-15 0,-3 1-7 15,3 1-6-15,3 1-7 0,6 3-2 16,6 2 0-16,3 3 4 15,3 0 1-15,0 3 3 16,3-1 3-16,-6 1 4 16,0-4 0-16,-6 1 0 15,-3-2-1-15,-3-1 0 16,-9-3-20-16,-3-2-9 16,-3 0-108-16</inkml:trace>
  <inkml:trace contextRef="#ctx0" brushRef="#br0" timeOffset="17545.4937">1445 17209 140 0,'-11'-16'55'0,"5"0"-30"0,-6 3-12 0,9 10 17 15,-3-2-2-15,0 5 1 16,-3 0-10-16,-9 0-1 16,0 8-11-16,-3 10 0 0,1 6 0 15,-4 2-3-15,-3 3-3 16,3 8-3-16,3-2 1 15,3 5 1-15,7 2 2 16,5-2-1-16,6-6-1 16,8-2 1-16,4-6-1 15,9 1 0-15,6-9 0 16,3 1 0-16,3-11 0 0,2-3-9 16,1-2-4-16,-3-6-13 15,-4-2-6-15,-2-6-34 16,-6-2-41-1,3-3 32-15</inkml:trace>
  <inkml:trace contextRef="#ctx0" brushRef="#br0" timeOffset="17921.4963">1588 17235 160 0,'-3'-5'63'0,"6"10"-34"0,3-5-32 15,-6 5 11-15,3 3 5 16,0 5 3-16,6 6-1 0,-3 13 1 16,0-6-9-16,-3 9-2 15,0-4-1-15,0-4-2 0,3-1 1 16,-6-2-2-16,0-8 2 16,0-3 2-16,0-8 2 15,0-5 1-15,3 0 0 16,3-8-4-16,0-2-1 15,3-3-3-15,3-8-1 16,3 2 1-16,-1 0 0 16,4 6-3-16,0 5 0 15,3 14-1-15,-9-1 0 0,6 5 5 16,-9 1 1 0,3 8 0-16,-9-4 1 15,3-1-2-15,-3-1 2 0,0-3-11 16,-3-2-4-16,0-2-34 15,0-6-15-15</inkml:trace>
  <inkml:trace contextRef="#ctx0" brushRef="#br0" timeOffset="18338.531">1999 17391 156 0,'-6'0'57'0,"6"-13"-30"0,-3 8-21 15,3 5 17-15,-6 5 3 0,-3 0 5 16,3 3-11-16,-9 0-4 16,1 3-9-16,-4 2-5 15,6 0 1-15,0 8-4 0,3 3-2 16,3-3 2-16,3 3 2 16,6-8 0-16,6 2-1 15,3-4-2-15,3-6 1 16,-3-6-1-16,0-4-2 15,-1-6-2-15,4-6 1 16,-9 1 1-16,3-5 2 16,-3 4 1-16,-6 1 1 15,3 0 0-15,-3 5 2 16,0-3-3-16,0 11 0 16,0 0 1-16,0 0 0 0,0 11 0 15,3 2 2-15,0 3-3 16,3 0-2-16,0 0 2 15,3-3 0-15,-3-2-15 16,0-3-4-16,3-3-36 16,-6-2-47-1,3-3 21-15</inkml:trace>
  <inkml:trace contextRef="#ctx0" brushRef="#br0" timeOffset="18671.5613">2142 17444 124 0,'0'5'46'0,"0"3"-24"0,3 5-13 0,-3-7 14 16,0 4 0-16,0-2 1 15,0 0-7-15,0-3 0 16,0 1-10-16,0-6-4 0,0 0-2 16,0 0-1-16,0-6 2 15,3-1-1-15,3-4 2 16,3-2 0-16,0 5 1 15,3-11-2-15,3 1-2 16,2 5 1-16,1 7 1 16,0 4-1-16,-3 4 2 15,6 4 0-15,-6 1 3 16,3 4-3-16,-4 2 0 16,-2 1-1-16,-3 4 1 0,0-5-4 15,-3 0-2-15,0-5-27 16,0 0-12-16,0-5-48 15</inkml:trace>
  <inkml:trace contextRef="#ctx0" brushRef="#br0" timeOffset="19137.8219">2520 17338 196 0,'-3'0'74'0,"3"0"-40"0,-6 0-35 15,0 0 15-15,3 8-4 16,-3 5 2-16,0 1-4 0,0-1 0 16,0 3-5-16,0 0 0 0,3 2 1 15,3 1-5-15,3-4 1 16,3-1-2-16,0-4 0 16,0-2 4-16,3-8 1 15,3 0-4-15,0-5-1 16,-3-3-4-16,0 0-1 15,0-3 4-15,-3 4 1 16,-3-7-1-16,0 1 2 16,-3 8-4-16,0-3-1 15,6 3 3-15,-3 2 3 16,3 6-1-16,0 4 0 16,-1-1 3-16,4 7 1 15,-3 6 5-15,0 7 5 16,3-2 2-16,-6 2 0 0,-3 3-5 15,0-2-4-15,-3-9 8 16,-6 6 5-16,-3-8-10 16,-5-5-2-16,-4-3-12 15,0-3-2-15,0-10-23 16,3-1-10-16,0-7-23 16,6 0-11-16,9 0-7 15</inkml:trace>
  <inkml:trace contextRef="#ctx0" brushRef="#br0" timeOffset="19510.0812">2740 17388 164 0,'15'0'63'0,"-6"3"-34"0,12-3-32 0,-9 0 13 15,0 0 8-15,0-3 6 16,0-2-6-16,-1 0 0 15,1-3-11-15,-3-3-6 0,0-2-2 16,-3 5 3-16,-3 0 3 16,-6-2-2-16,-3 4-2 15,-3-2-3-15,-3 8 1 16,-5 0-1-16,2 0 0 0,-9 11 2 16,6 2 0-16,0 0 4 15,3 3 5 1,3 3 1-16,3-6 2 15,3 6 2-15,6-4 2 0,0 1-5 16,9 0 1-16,3-3-3 16,9 3 0-16,3-5-5 15,3-6-3-15,0-5-11 16,-1 0-6-16,-5 0-23 16,6-5-8-16,3-3-61 15</inkml:trace>
  <inkml:trace contextRef="#ctx0" brushRef="#br0" timeOffset="19662.5201">3115 17280 288 0,'-9'-3'107'0,"9"6"-58"0,0 2-86 0,0-5 3 15,0 6-35-15,0 1-12 16,0 1 0-16,3 14-1 15</inkml:trace>
  <inkml:trace contextRef="#ctx0" brushRef="#br0" timeOffset="19764.6373">3130 17470 252 0,'-3'0'96'0,"6"0"-52"0,-3 6-56 0,0-6 15 16,3 0-51-16,3 0-18 15,0-6-27-15</inkml:trace>
  <inkml:trace contextRef="#ctx0" brushRef="#br0" timeOffset="20741.0439">1282 17751 124 0,'-6'0'46'0,"6"5"-24"0,0-5-10 16,0 0 16-16,6 5 1 0,-6-2 3 15,9-3-9-15,-6 0-1 16,3 0-13 0,6 0 1-16,-7 0 1 0,10-3 0 0,-6-7 1 15,6 2-4-15,3-5-3 16,3 0-5-16,3 5 0 15,0-3 0-15,-1 8 0 16,4 3-3-16,0 3 2 16,9 5-1-16,-7 3 0 15,1-4 2-15,3 7 2 16,0-1 1-16,2-8 1 16,-5 3-5-16,3-3 1 15,6-5 0-15,-10-5 0 16,4 2 2-16,0-2 1 15,0 0-4-15,-1 2 1 0,1-2-2 16,0 5 0-16,0 5 0 16,2-2 0-16,-2-3 4 15,3 0 1-15,5 0-1 16,1 0 1-16,0-3-2 16,-4-2-1-16,-2 0 1 15,0 2-1-15,0 3-3 16,-4 3 0-16,1 2 2 15,3 3 0-15,-1-3 3 16,4 3 1-16,6 3-1 16,2-9-2-16,-5-4-6 15,3-9-4-15,-1 3-63 16,7-5-66-16,-6 0 35 16</inkml:trace>
  <inkml:trace contextRef="#ctx0" brushRef="#br0" timeOffset="22415.47">1859 18010 124 0,'-18'-5'49'0,"18"5"-26"0,3-3-14 15,6 3 16-15,-9 0 3 16,9 0 3-16,6 3-10 0,-3 2-5 15,3 3-9-15,0 5-5 0,-3 11 1 16,3-8-2-16,-1 3 2 16,1-1-2-16,0-5 2 15,-3 1-2-15,0-1 2 16,-3 0-4-16,0-5 0 16,0-3-12-16,6-5-51 31,0 0-47-31,-4-5 20 15</inkml:trace>
  <inkml:trace contextRef="#ctx0" brushRef="#br0" timeOffset="22650.1784">2175 17978 200 0,'-3'-5'77'0,"3"5"-42"0,0 5-39 16,0 3 15-16,-6-2 1 15,3 7 2-15,3 5 6 16,-9 9 2-16,0-1-11 15,-6 6 0-15,6 2 2 0,-6-2-7 16,3 5-3-16,3-8-2 16,1 3 1-16,2-13-3 15,0 2-2-15,3-8-7 16,-3 0-4-16,3-7-23 16,3 2-9-16,0-3-102 31</inkml:trace>
  <inkml:trace contextRef="#ctx0" brushRef="#br0" timeOffset="22875.331">2264 18031 252 0,'0'0'93'0,"0"0"-50"0,0 6-52 0,0-6 14 16,0 0-10-16,6 0 1 0,0 0 2 16,12 0 1-1,3 0 1-15,-3 0 0 0,2 0 0 0,1 0-33 16,3-6-15-16,-6 6-45 16</inkml:trace>
  <inkml:trace contextRef="#ctx0" brushRef="#br0" timeOffset="23429.1238">2609 18002 176 0,'-3'0'68'0,"3"3"-36"0,0 2-44 0,0 3 7 15,0 5 7-15,0 14 8 16,0-1-3-16,0 6 1 16,0 8-4-16,0 2-1 0,0-8 3 15,0 1-3-15,0-3 0 16,0-9-1-16,3-7 1 15,-3 3 0-15,0-11 3 16,0 2 3-16,0-7 2 16,0-6-3-16,0-2-3 15,-3-8-2-15,0-14 0 0,-3 6-4 16,0-8 0-16,6 0-1 16,6 3 0-16,-6-12 0 15,6 4 0-15,3 2 2 16,0 11 0-16,3-3 0 15,3 11 2-15,0 5-1 16,0 3 2-16,0 5 2 16,-3 8 2-16,-3 5 1 15,-4 0 0-15,-2 6-2 16,-3-6 1-16,-3 0 0 16,-2 0 3-16,-7 1-10 15,0-4-4-15,0-7-20 16,3 2-8-16,-6 1-10 0,3-6-3 15,3-6-40 1</inkml:trace>
  <inkml:trace contextRef="#ctx0" brushRef="#br0" timeOffset="23805.2478">2886 17992 164 0,'-3'8'63'0,"3"-3"-34"0,-3 0-27 0,3 3 14 0,0-3-1 15,0 3 3-15,0 11-6 16,3-1-2-16,0-2-5 16,3 0-6-16,3-3-2 0,0-5 4 15,3 6 1-15,-3-9 2 16,0-3 2-16,6-2 3 15,2-7 2-15,-8-1 6 16,0-11 1-16,-3 6-3 16,-3-6-1-16,-9 6-2 15,-3 0 0-15,-3 0-6 16,-2-1-2-16,-4 9-7 16,0-3-2-16,-6 8-14 15,3 0-3-15,3 8-17 16,3-3-5-16,7 1-127 31,13-4 82-31</inkml:trace>
  <inkml:trace contextRef="#ctx0" brushRef="#br0" timeOffset="24184.1115">3151 17944 212 0,'-15'3'82'0,"9"2"-44"0,-6 3-38 0,9-3 16 0,-3 3-5 16,0 3 3-16,0-3-7 15,4 0-2-15,2-3-3 16,2 5-4-16,4-2 1 0,0 14 1 15,3-4 0-15,0-5 0 16,0 6 0-16,0-6 4 16,-3 0 2-16,-3 1 6 15,-3-1 3-15,-3 0 0 16,-3-5 1-16,-3 3-6 16,0-4-4-16,-3-1-10 15,0-6-3-15,4 0-20 16,-4 0-10-16,6 0-41 15,3 0-57 1,3-6 32-16</inkml:trace>
  <inkml:trace contextRef="#ctx0" brushRef="#br0" timeOffset="24390.1035">3327 18002 192 0,'3'3'71'0,"-6"-3"-38"0,3 10-39 0,0-7 12 16,0 10 7-16,3 1 8 15,-3 4-8-15,3 3-4 16,0-2-6-16,0-6-3 0,3 0 1 0,-3 0-17 16,-1 1-6-16,1-9-71 15</inkml:trace>
  <inkml:trace contextRef="#ctx0" brushRef="#br0" timeOffset="24494.441">3231 17912 256 0,'-17'-5'96'0,"17"5"-52"0,3 0-51 15</inkml:trace>
  <inkml:trace contextRef="#ctx0" brushRef="#br0" timeOffset="24556.2121">3243 17899 334 0,'18'-8'-43'0,"0"-8"-52"16,0 3-15-16</inkml:trace>
  <inkml:trace contextRef="#ctx0" brushRef="#br0" timeOffset="24737.7844">3428 17735 192 0,'6'0'74'0,"-9"8"-40"0,6 0-35 0,0-3 15 15,0 8-4-15,3 11 2 16,0 5 5-16,-3-2 1 15,0 5-9-15,0-1-5 0,0 4-1 16,3 4-4-16,-3-7 0 16,0-5-1-16,-3-1-2 15,0-7-44-15,0-1-20 16</inkml:trace>
  <inkml:trace contextRef="#ctx0" brushRef="#br0" timeOffset="24976.5814">3333 17978 248 0,'-3'-5'93'0,"0"5"-50"0,6 0-41 16,0 0 19-16,3 0-4 15,3-2-1-15,2-4-8 16,4 6-3-16,6 0-3 15,3 0-4-15,0 0 1 0,0 0-1 16,-1 0 0-16,1 0-29 16,0 0-12-16,-3 0-51 15,-3-5-42 1,-6 5 52-16</inkml:trace>
  <inkml:trace contextRef="#ctx0" brushRef="#br0" timeOffset="25140.0787">3639 17960 220 0,'0'5'82'0,"6"8"-44"0,0 6-44 0,-6-11 12 15,3 2-6-15,0 6 2 16,0 3-1-16,6-1 2 16,-3-2-59-16,0-2-25 0,-3-4 1 15,0-2 5-15</inkml:trace>
  <inkml:trace contextRef="#ctx0" brushRef="#br0" timeOffset="25275.45">3660 17854 288 0,'0'-18'107'0,"3"18"-58"0,-3 0-59 16,0 0 14-1,9 5-8-15</inkml:trace>
  <inkml:trace contextRef="#ctx0" brushRef="#br0" timeOffset="25322.1331">3702 17849 285 0,'18'10'-156'0</inkml:trace>
  <inkml:trace contextRef="#ctx0" brushRef="#br0" timeOffset="25605.2553">3818 18023 180 0,'-6'14'68'0,"3"7"-36"0,3 16-37 0,0-29 12 15,3 5-8-15,3-2-2 16,0-3 8-16,0-1 6 16,3-1-5-16,0-1 6 0,8-5 3 15,-2-5-5-15,3-8-1 16,-3-6-3-16,0 1 1 16,-3-4 0-16,-3 9 3 0,-3-5-3 15,-6 2 1-15,-6-3-3 16,-9 9 0-1,-6-1-1-15,0 0 0 0,-3 6-5 16,1 5 1-16,5 0-18 16,3 0-8-16,3 5-17 15,3 3-6-15,3-5-38 16</inkml:trace>
  <inkml:trace contextRef="#ctx0" brushRef="#br0" timeOffset="26010.6092">4014 17986 140 0,'3'16'52'0,"0"-3"-28"0,0 17-24 0,0-12 10 16,-3-5 11-16,3 6 6 15,-3-6-5-15,0 0-2 16,0-5-12-16,0 3-5 0,0-9 0 16,0-2 0-16,0 0 3 15,0-13-1-15,0-3 0 16,3-7-8-16,0 1-2 16,3-1-3-16,3 1 2 15,0 4 4-15,3 5 1 0,0-1 1 16,6 9 0-16,2 3 6 15,1 4 6-15,-3 11 7 16,3 1 5-16,-3 4-10 16,-3 6-5-16,-3-3-6 15,0 0 0-15,-4-2-2 16,1-1-1-16,-3-4-37 16,0-7-15-16,0-1-51 15</inkml:trace>
  <inkml:trace contextRef="#ctx0" brushRef="#br0" timeOffset="35139.3857">8366 9287 124 0,'-3'-5'49'0,"3"7"-26"0,0-4-23 0,0 2 13 15,0 0 4-15,0 0 4 16,0-3 5-16,-3 3 3 16,0-5-15-16,-6 2-1 0,0 0 0 15,-3 1-3-15,0-1 0 16,0-2-6-16,-2 2-1 15,-1-2-1-15,-3 2-2 16,-3 1 3-16,-3 2 2 0,0 0-2 16,-2 0-2-16,2 0 0 15,0 0 1-15,-3 0-1 16,0 2-1-16,-2-2 1 16,-1 3-1-16,0-3 0 15,0 0 0-15,1 2 2 16,-1-2 1-16,0 3-1 15,0-3-2-15,-5 0 1 16,2 3-1-16,0-3 0 16,3 2 0-16,1 1 0 15,-1 2 2-15,0-2-1 16,3 2-1-16,-3 1-4 16,1-1 0-16,2-2 2 0,0 2 1 15,0-3 1-15,1 1 2 16,-1 0-1-16,-3 2 2 15,0-2-4-15,0 2-2 16,1 0 4-16,2 1 1 16,3 4-5-16,0 1 0 15,0-3 1-15,4 0 1 16,-1 0-2-16,0 2 0 16,3 1 2-16,0 2 0 15,0 3-2-15,1 2 2 16,2 4-1-16,0 1 0 15,3 1 4-15,3 5 1 0,0 6-4 16,6-1 1 0,0 3-2-16,3 0-2 0,0-2 3 15,0-4 0-15,0 4 1 16,0 2 2-16,0 2-1 16,0 1-1-16,0 5 1 15,0 0 1-15,0 3-3 16,0-6 0-16,0 0 1 15,0-5 0-15,0 0 0 16,0 0 0-16,0 0 0 16,3 1 0-16,0-1 0 15,0 0 2-15,0 2-1 16,0 1-1-16,0 2 1 16,3-2-1-16,-3-3 0 0,0-3 0 15,0-2-3-15,0 0 2 16,3 0 1-16,-3 2 2 15,0 0-1-15,0 1 2 16,3 2-2-16,-3 3-1 16,0 13 1-16,0-6-1 15,-3-7 0-15,0-3 0 16,2-3 0-16,-2-2 2 16,0-3-1-16,3 0 2 15,-3 0-2-15,0 0-1 16,0 1 1-16,0-4-1 15,0 3 0-15,0 3 2 16,0 2-1-16,0-2-1 16,0 0 1-16,0 0 1 0,0-6-3 15,0 0 0-15,3-2 3 16,3-3 1-16,0-2-1 16,0-1-2-16,0 4 1 15,3-4 1-15,0 3-3 16,0-2 0-16,0-1 3 15,0 1 1-15,3-1-1 16,0 4-2-16,3-4 1 16,-1 3-1-16,4 3 2 15,3-8 3-15,0 0-2 16,3-3 0-16,0-2 1 16,-1-1 0-16,7 1-5 0,-3-1-1 15,3 1 1-15,0 0 0 16,-1-1 1-16,4-2 2 15,-3-3-1-15,-3 1 2 16,2-1-2-16,4 0 2 16,3-2-2-16,0 0-1 15,-1-3 1-15,-2 2-1 16,6 3 0-16,-1 1 0 16,-2-1 0-16,0 0 0 15,0-5 0-15,-1 0 0 16,4-2 0-16,3-1 2 15,-1 3-1-15,1 0-1 0,0 0 1 16,-1 3 1-16,1-1-3 16,0 4-2-16,-1-6 2 15,7-3 2-15,-3 3 0 16,2 5-1-16,4-7 1 16,-4-1-1-16,1 0 0 15,-3 3 2-15,-1-2-3 16,-2 2 0-16,0-3-1 15,2-2 0-15,1-1 4 16,0 4 1-16,2-3-4 16,-2-1-1-16,-3 1-2 15,-1 5 3-15,-2-3 2 16,3 1 2-16,-4-1-4 16,7 0-1-16,0 1 1 0,-4 2 0 15,7-3 1-15,0 0 0 16,-4 3 0-16,1 0 0 15,-3 0 0-15,-1 0 2 16,-2 0-3-16,0 0 0 16,-1 0 1-16,1 0 2 15,-3 0-3-15,-1 0 0 16,4 0 1-16,0 0 0 16,-3 3 0-16,-1 0 0 15,4-1 0-15,-3 1 0 16,-1 0 0-16,1-3 0 15,0 0 0-15,0 0 2 16,-4 0-3-16,1 0 0 0,0 0 1 16,3 0 0-16,-1 0 0 15,1 2 2-15,0-2-1 16,-1 3-1-16,1 0-2 16,0-3 1-16,-3 2-1 15,-1 1 0-15,10-6 2 16,-6 3 0-16,-1 0-3 15,1 0 2-15,0 0 1 16,0 0 2-16,-1 3-3 16,1 0 0-16,0-1-1 15,-4 1 0-15,1-3 0 16,0 2 0-16,-3 1 2 16,5-3 2-16,1 0-3 0,0 0 0 15,0 0 1-15,-1 0 0 16,1 0-3-16,0 0 2 15,-1 0-1-15,1 3 0 16,-3-3 2-16,0 0 0 16,-1 0-3-16,1 0 2 15,3-3 1-15,0 0 0 16,-1 1 0-16,-2 2 0 16,3-3-3-16,2 3 2 15,-5 0-1-15,-3-2-2 16,3 2 5-16,-4 0 1 15,4-3 0-15,0 3-2 0,0-3-2 16,-1-2 1-16,7 2 1 16,-3-2 2-16,-3-3-3 15,2 0 0-15,1 0 1 16,0-2 2-16,-3-1-1 16,-4-2 2-16,-2-6 0 15,3-5 1-15,-6 1-2 16,-4-6-2-16,1 2 3 15,-6 1 0-15,-3-1 5 16,0 1 5-16,-3 2-3 16,-3 0 2-16,-3-5-3 15,0 0 0-15,0 0-5 16,-3-3-3-16,0-8 0 16,-3-2 1-16,0 2-1 15,0 3 2-15,0-2 0 0,0 4 1 16,-3 3-5-16,3 6 1 15,0 0-2-15,0 2 0 16,3-11 2-16,-3 6 2 16,3-5-1-16,0-6-1 15,-3-2 1-15,0-1-1 16,0 1 0-16,-3-3 2 16,6 5-1-16,-3 6-1 15,0-3 1-15,0 3 1 16,0-3-3-16,3 0-2 15,0-8 4-15,0 0 1 16,0-3 0-16,0 0-2 16,0 1 1-16,-3 7 1 0,0 8-1 15,0-7 2-15,3 4-2 16,-3 1 2-16,3-1-2 16,0 4-1-16,0-6 1 15,0 0-1-15,0 2-3 16,0 1 2-16,3-1 3 15,0-2 1-15,-3 6-4 16,3 1-1-16,0 4 3 16,-3 0 1-16,0-1 0 15,0-2-2-15,0 0 1 16,-3 0-1-16,0-3 0 16,0-2 0-16,0 2 0 15,0 0 2-15,0 3-1 16,0 0-1-16,0-3 1 15,0 6-1-15,1 2-3 16,-1 0 2-16,0 6 1 0,-3-1 0 16,-3 1 0-16,0-1 2 15,-6-2-1-15,-3 2-1 16,-6-4-2-16,-3 1 1 16,-2 1 1-16,-4 0 2 15,-6-5-3-15,1 2-2 16,-1 3 2-16,0-1 0 15,-3 4-2-15,-8 2 2 16,-10 3 3-16,4 2 1 16,-7 3-6-16,-5 0 0 15,5 0 1-15,-2-2 3 0,-10 5 0 16,1 2-1-16,0 3 1 16,-1 3-1-16,7-1-3 15,-1 1 2-15,-11-1 1 16,2 6 0-16,-2-2 0 15,3-1 2-15,5 0-3 16,4 1 0-16,-7-1 1 16,1 0 0-16,6 3 0 15,2 0 2-15,1 0-1 16,5 0-1-16,0 0-2 16,-5-3 1-16,-3 6 1 15,5-1 2-15,4 1-3 16,-1-3 0-16,0 0 1 15,10-3 0-15,-1 0 0 0,-2-2 0 16,-7 0 0-16,1 2 2 16,2-5-3-16,-2 5 0 15,-1-2 1-15,0 2 0 16,1-2 0-16,-10 2 2 16,1-2-3-16,5 5 0 15,-2 0 1-15,-3 0 0 16,5-1 0-16,-5 1 0 15,-7 0-3-15,7 6 2 16,2-6-1-16,-2-1 0 16,2 1 2-16,13-2 0 15,2 2-5-15,3-3-1 0,1 0-22 16,2 0-8-16,6 3-75 16,4 6-45-1,-1-28 65-15</inkml:trace>
  <inkml:trace contextRef="#ctx0" brushRef="#br0" timeOffset="36355.5669">8872 8797 204 0,'-12'-13'77'0,"6"16"-42"0,-3-6-32 16,3 3 15-16,-6 3-9 16,-3 2-1-16,-5 6-2 15,-7 2-1-15,3 3-3 16,0 5 1-16,6 5 0 0,3-2-4 15,7-3 1-15,5-2 0 16,3-3 0-16,9-6 4 16,8-2 2-16,1-5 0 0,0-3 1 15,0-3-2-15,-3-7 0 16,0-1-1-16,-3 1 2 16,-3-4 3-16,-3 1 2 15,-1 0-3-15,-2 2-3 16,-3 3-5-16,3 3-2 15,-3 2-4-15,0 3 1 16,3 6 1-16,3 10-1 16,0 5 1-16,0 3 0 15,0 2 3-15,3 0 2 16,-3 1 2-16,0 2 1 16,-3-5 6-16,-3 5 6 15,-3-11 3-15,-3 1 3 0,-3-6-6 16,-6-2-1-1,-3-9-12-15,-8-2-1 0,-1 0-13 16,3-7-3-16,3-1-22 16,3 0-7-16,3-3-34 15,7-5-16-15,2 0-2 16</inkml:trace>
  <inkml:trace contextRef="#ctx0" brushRef="#br0" timeOffset="36716.5615">8997 8813 124 0,'-3'3'49'0,"6"8"-26"0,0 4-14 0,-3-7 14 15,0 3 9-15,0-1 4 16,0 4-10-16,0 4-5 15,0-5-12-15,0-5-4 0,0 3-1 16,0-11-2-16,0 3 1 16,0-3 4-16,0 0 4 15,0-8 0-15,0 0 3 16,0-3-3-16,0-2-1 16,0 0-6-16,3-1-3 15,3 1 0-15,0 3-1 16,3-1-3-16,0 3 2 15,3 0-1-15,0 3 0 16,-1 0-18-16,4 2-7 0,3 0-46 16,6 1-57-1,0-1 29-15</inkml:trace>
  <inkml:trace contextRef="#ctx0" brushRef="#br0" timeOffset="37002.6802">9229 8805 204 0,'-15'8'77'0,"6"-5"-42"0,-8 10-34 16,14-5 14-16,0 3 5 16,0-1 5-16,0 6-9 15,3 3-2-15,9-3-8 0,-1-1-2 0,4-1 2 16,0-4-1-16,3-2 2 16,0-3 0-16,0-7 3 15,0-6-1-15,-3-3 2 16,0 1 0-16,-6-4 1 15,-3-1-2-15,-3-1-1 16,-3 0-5-16,-3 0-3 16,-3 3-7-16,0 2-1 15,0 3-28-15,0 3-12 16,3 0-30-16,3 2-12 16,3 0-6-1</inkml:trace>
  <inkml:trace contextRef="#ctx0" brushRef="#br0" timeOffset="37362.3099">9417 8805 184 0,'0'11'71'0,"0"-3"-38"0,3 13-32 16,-3-10 14-16,0-1-2 16,0 6 3-16,3 5-7 15,0-5-3-15,0-3-3 16,3-2 0-16,0-3 2 0,-1-3 2 15,4-7 3-15,3-6-3 16,0-3 1-16,0-2-3 16,0-3 0-16,-3 0-6 15,0 0 1-15,-3 3 0 16,0 2 2-16,-3 3 1 16,0 3 1-16,-3 2-5 15,0 3-1-15,0 6-2 0,3 2 3 16,0 2 2-16,3 1 2 15,0 5-4-15,0 2 1 16,0-2 0-16,5-3 0 16,1-2-22-16,3-3-8 15,0-3-73 1,0-5-33-16,0-2 68 16</inkml:trace>
  <inkml:trace contextRef="#ctx0" brushRef="#br0" timeOffset="37811.9571">9714 8874 168 0,'-6'3'66'0,"9"2"-36"0,-3 3-40 16,0 3 11-16,0 7 10 15,3 1 9-15,-3 2 6 16,0 3 2-16,3-1-15 16,-3 1-3-16,3-3-3 0,0 3-1 15,0-3-1-15,0-7-3 16,-3-4 1-16,0-2 0 15,3-11 5 1,-3-2 3-16,0-3-6 16,0-5-1-16,0-8-2 15,-3 2-2-15,0-10 3 16,0 3 2-16,3 2 4 0,0 0 2 16,0 0-5-16,6 1-4 15,0-1-4-15,6 3-1 16,3 5-3-16,3 2 1 15,0 9 1-15,0 3 2 16,-4 4-1-16,1 6 1 16,-6 0 13-16,-3 3 5 15,-3 4 5-15,-9 1 4 16,-6 3-9-16,-3-1-2 16,-2-2-8-16,-4-2-4 15,0-7-8-15,0-1-4 16,-3-1-27-16,3-2-14 15,7-9-79 1,11-7-38-16,3-3 85 0</inkml:trace>
  <inkml:trace contextRef="#ctx0" brushRef="#br0" timeOffset="38336.8215">10033 8676 208 0,'0'2'79'0,"0"-2"-42"0,3 3-19 0,-3-3 23 16,0 0 3-16,0 0 3 15,0 0-14-15,3 0-8 16,-3-3-14-16,3-2-10 0,0 0-3 16,0-3 3-16,6-3 1 15,0-2-5-15,3-3 0 16,-4 3-4-16,4 0 2 15,-3 2 1-15,0 3 2 16,-3 0-8-16,0 3-1 16,-3 2 1-16,0 3 4 0,0 3 1 15,3 5 0-15,-3 2 4 16,3 6 0-16,-6 3 1 16,3 15 0-16,0-2 2 15,-3 0 1 1,0-1-4-16,3-1 1 0,-3-4 2 15,0-2 3-15,0-6-7 16,0 4 0-16,0-7-46 16,0-1-21-16</inkml:trace>
  <inkml:trace contextRef="#ctx0" brushRef="#br0" timeOffset="38577.8149">9985 8935 244 0,'0'0'93'0,"3"0"-50"0,3 0-37 0,0 3 22 15,3-3-4-15,6 0 1 16,12 0-8-16,2 0-2 16,4 0-9-16,9-6-2 0,-6 9 2 15,-4-8-5-15,-2 5-1 16,-6 0 2-16,-3-6 1 15,-6 4-6-15,-3-1-2 16,-3 0-67-16,-4 1-26 16</inkml:trace>
  <inkml:trace contextRef="#ctx0" brushRef="#br0" timeOffset="43755.8977">8824 11837 116 0,'3'-2'44'0,"-3"2"-24"0,-3 0-8 16,3 0 16-16,0-3-3 15,0 1 0-15,-6-1-11 16,0 0-4-16,-2 1-6 15,-1-1 8-15,-3 0 5 0,-3-2-3 16,-3 0 2-16,-3-1-7 16,-3 1-3-16,-2 0 1 15,-4-3 2-15,0 0-2 16,3 0-2-16,-3 0 0 16,1 3 1-16,-1 0-3 15,0-1-2-15,-3 1 0 16,1-3-1-16,-1 0 0 15,-3 0 0-15,-2 3-7 16,-4 0 0-16,0-1 7 0,0 1 7 16,4 0-3-16,-1 2 0 15,0 0-2-15,-5-2-2 16,5 0 3-16,0-1 0 16,1 4-1-16,-4-1-2 15,0 1-2-15,-2 2-1 16,5 0-1-16,3 2 3 15,1 1 0-15,2-1 3 16,0 1-1-16,0 0-1 16,4-1 1-16,-4 1 1 15,3 0-3-15,0-3 0 0,-2 2 1 16,-4 1 0 0,-3 2 0-16,3 3 0 0,1 0-3 15,2 3 2 1,3 5 1-16,0 0 0 0,1 2 0 15,-1 3 2-15,0 6-3 16,3-1-2-16,1 6-1 16,-1 0 0-16,6 2 3 15,3-5 0-15,0 0 3 16,0 3 1-16,0 8-4 16,4 2-1-16,-1 6-2 15,0-1 3-15,3 1 0 16,6-1 1-16,0 1 0 15,3-6 2-15,3 3 1 0,0 3 1 16,3 2-5 0,0 3-1-16,0 0 1 0,0-3 2 15,-3 1-2-15,0-4-2 16,3-7 4-16,-3-3 1 16,3 3 0-16,-3 2-2 15,3 0-2-15,-3 1-1 16,3 4 2-16,-3-2 2 15,3-2 0-15,0-4 2 16,0 4-2-16,-3-9-1 16,0-2-2-16,3-3-1 15,0 3 2-15,-3-1 0 0,0 4 1 16,3 5 2-16,0 2-1 16,-3 0-1-16,3-2 1 15,0-3-1-15,0-3 0 16,-3-2 2-16,3-3-1 15,0 0-1-15,0-5 1 16,0-3 1-16,0-2-1 16,-1-1-1-16,1 3 1 15,0 1-1-15,3 1 2 16,0 4 1-16,0-1-4 16,-3 1 1-16,3-1 0 15,0 1 2-15,0-1-1 16,3-2-1-16,0-3 1 0,3 3-1 15,0-5 2-15,6-1 1 16,0-2-4-16,2 0-1 16,1-3 3-16,3 0 1 15,3-2-3-15,6-1 1 16,2 1 0-16,1 0 2 16,0-1-1-16,2-2-1 15,1 3 1-15,0-1-1 16,-1-2 0-16,7 0 0 15,0 0 2-15,2 0 1 16,1-3-1-16,0 1 1 16,-4-1-2-16,4 0 2 15,-3 3-2-15,-4-3 2 0,-2 1-4 16,0-4 0-16,-1 4 1 16,1-4 0-16,3 4 0 15,-1-1 2-15,-2 0-1 16,0 0 2-16,-4 1-2 15,1-4 2-15,0 1-2 16,0 0 2-16,-1-3-2 16,1 0 2-16,0 0-2 15,0 0-1-15,-1 0 1 16,1 0-1-16,3 0 0 16,2 2 2-16,-2 1-3 15,0 0 0-15,-1-3 1 16,4 0 0-16,-3 0 2 15,-1 0 1-15,1-3-1 0,0 3-2 16,0-3 1 0,-1 3-1-16,1 0 0 0,0 0 2 15,-4 0-3-15,1 3-2 16,0 0 2-16,0-3 0 16,-1 0 3-16,4 0 1 15,0-3-1-15,-1 0-2 16,7 1 3-16,0-1 0 15,-1 0-4-15,1 3 1 16,0 0 0-16,2 0 2 16,-2 0-1-16,-1 0 2 15,1 0-2-15,-3 0-1 16,-1 0 1-16,4 0-1 0,0 0-3 16,-7 0 2-16,4 0 1 15,-3 0 2-15,0 0-1 16,-1-2-1-16,4-1 1 15,-6 0-1-15,2-2 0 16,1 0 2-16,0 2-1 16,2 1-1-16,-2-1-2 15,-3 0 1-15,2 1 1 16,-2-1 2-16,0-2-1 16,0-1-1-16,-1 1 1 15,10 0-1-15,-3 0 0 16,2-1 0-16,1 4 0 15,-3-1 0-15,-4 0-3 0,-5 3 2 16,3 0 1-16,2 0 0 16,-14 0 0-16,9 0 0 15,0-2 0-15,3 2 0 16,-1 0 0-16,-2 0 0 16,0 0 0-16,-1 0 0 15,1 0-3-15,0 0 2 16,-3 2 1-16,-4 1 2 15,4 0 1-15,3-1 1 16,-3 4-5-16,0-4-1 16,-4 1 1-16,4-1 0 15,0-2 1-15,3 0 2 16,-4 0-1-16,1 0-1 16,0 0 1-16,0 3-1 0,2-3 0 15,-2 3 0-15,-3-1 0 16,3 1 0-16,2 0-3 15,-5-1 2-15,0 1 1 16,0 0 2-16,3-1-1 16,-4-2-1-16,4 0-2 15,0 0 1-15,-3-2 1 16,-1-1 2-16,1-2-3 16,0-1 0-16,0 1 1 15,0 0 2-15,-1 0-3 16,-2-1 0-16,-3 1 1 15,0-3 0-15,-3 0 0 16,0 0 2-16,-3-2-1 16,-1-1-1-16,-5-5 1 15,0-2-1-15,0-4 0 0,-3-1 0 16,-3-7 2-16,0 4 1 16,-3-8-4-16,0-3 1 15,0 5 2-15,0 0 3 16,0 0 0-16,0 1 2 15,0 1-4-15,0 1-2 16,0-2 2-16,0-4 0 16,0 3-4-16,0-2 1 15,0-6 0-15,0 1 0 16,0-1 0-16,0 3 2 16,0 0-1-16,-3 3 2 0,3 2-2 15,0 3-1-15,-3 2 1 16,3 1 1-16,0-3-3 15,0-3 0-15,0-2 1 16,0-1 2-16,0-2-1 16,-3 0 2-16,0-3 0 15,3 6 1-15,0 0 0 16,0 2 0-16,0 3-2 16,0 0-2-16,0 2 1 15,0 1-1-15,0 2 0 16,0-5 0-16,0 0 0 15,0-3 0-15,0-8 0 16,0 3 0-16,0 0 0 16,0 0 0-16,0 3-3 0,0-1 2 15,0 4 1-15,0 1 2 16,3 4-1-16,-3 0-1 16,0-4-2-16,0 4 1 15,0-3 1-15,0 0 0 16,0 0-3-16,0 0 2 15,0-1 3-15,-3 1 1 16,0 0-4-16,-3 3 1 16,3 2 0-16,-3 0 0 15,0 3-3-15,3 0 2 16,-3 2 1-16,3 3 2 16,-2 1-1-16,-1 1-1 15,0-2-2-15,0-5 1 0,0 0 1 16,-3 0 2-16,0-3-1 15,-3 0 2-15,-3-5-4 16,-6 5-2-16,-3 1 2 16,-2-1 2-16,-4 3-2 15,0-1 0-15,-3 4 1 16,1-1 2-16,-1 1-3 16,-3-1 0-16,3 1 1 15,-2-1 0-15,-10 3-3 16,-9 6 2-16,-2 2-1 15,-4 5 0-15,-5 3 2 16,2 0 2-16,-2 0-3 16,-10 3 0-16,1 2 3 15,0 3 1-15,2 0-4 0,7-3-1 16,2 1 1-16,-11-1 0 16,-4 0 1-16,-2 3 0 15,6 0 0-15,2-3 2 16,4 1-1-16,-4-4 2 15,-2 1-4-15,8 2-2 16,1 1 2-16,-1-4 2 16,4 1-2-16,5-3 0 15,-2 3 1-15,-10-1 0 16,7 1 0-16,5 2 0 16,4 0 0-16,-1-2 2 0,4 2-3 15,2-2 0-15,0 0 1 16,-5 2 0-16,-4 0 0 15,4 3 2-15,2 0-3 16,3 0 0-16,4-3 1 16,-1 3 0-16,-3-8 0 15,13 0 2-15,-1 0-1 16,-3 0 2-16,-5 0-4 16,-7 0-2-16,0 6 4 15,1-1 1-15,-1 3 0 16,1-6-2-16,2 4-2 15,3-6 1-15,-5 2-1 16,-7 1-2-16,1 2 3 16,5 1 2-16,3-4 0 15,10-2 2-15,8 3-11 0,3-3-4 16,6-3-27-16,6 3-10 16</inkml:trace>
  <inkml:trace contextRef="#ctx0" brushRef="#br0" timeOffset="46610.2719">8967 14621 172 0,'-3'-5'66'0,"0"2"-36"0,-12-2-18 0,6 5 21 0,1-3-4 16,-4 3 3-16,-3 0-9 16,-3 5-2-16,-3 1-12 15,0 4-10-15,-3 3-2 0,4 6-1 16,2 2 2-16,6 0-4 15,9-5 0-15,6 0 3 16,6 0 1-16,3-6 6 16,3-2 2-16,-1-2-5 15,4-4 0-15,0-2-6 16,0-2-1-16,-3-6 9 16,0-5 7-16,-6-1-2 15,-3 1-2-15,-3 5-3 16,0 0-3-16,-3 0-2 15,-3 6-1 1,0-1-1-16,3 3-2 0,3 11-1 16,0 4 4-16,6 4 1 15,-1 5 2-15,-2 0 0 16,0-1 2-16,-3 1 1 16,-6 5 3-16,0 3 3 15,-6-8 2-15,-2-3 1 16,-4-5-4-16,-3-3-3 15,0-5-2-15,-3-11 0 16,0-7-9-16,-3-1-1 16,4-2-27-16,5-3-10 15,3-2-16-15,12-4-5 0,6 1-19 32</inkml:trace>
  <inkml:trace contextRef="#ctx0" brushRef="#br0" timeOffset="47178.9496">9033 14626 144 0,'9'5'55'0,"-3"3"-30"0,3 6-18 15,-3-9 13-15,-4 8 1 16,1 0 4-16,0 3-2 16,-3 0 0-16,0-3-12 15,-3-2 0-15,0-3 0 0,1 0 0 16,-1-3 3-16,0-2-3 15,0-3 1-15,0-16-1 16,3 0-3-16,0 3 0 16,3 0-10-16,0-1 0 15,3 1-2-15,2 3-1 16,1-1 1-16,3 3 3 16,3 3-20-16,6 2-6 15,0 0-8-15,-3 3-4 16,0 0-7-16,-1 0-4 15,1 0-8 1,-3 0 1-16,-3 0 33 16,-3 0 69-16,-3 3 35 15,-6-3-26-15,0 5-14 0,-3 3-21 16,0 3-6-16,0 5-7 16,0 2-2-16,0-2 0 0,3 0 0 15,3 0 2-15,3-3-1 16,3-2 2-16,3-6-2 15,0-2 2-15,6-3-2 16,-4-3 2-16,1-5-2 16,-3-8 2-16,-6 3 2 15,-6 0 2-15,-3-1-3 16,-3 4-3-16,-3-1-2 16,-3 3-3-16,1 0-15 15,2 1-5-15,0 1-21 16,3 4-7-16,3-1-27 15,3 0-34-15,3 1 36 16</inkml:trace>
  <inkml:trace contextRef="#ctx0" brushRef="#br0" timeOffset="47479.7182">9405 14645 152 0,'12'2'57'0,"-9"9"-30"0,0 2-29 0,0-2 11 15,0 7-2-15,0-2 3 16,0 0-3-16,3-3-2 15,-1-2-2-15,1-3 0 0,3-3 0 16,0-2 3-16,3-3 3 16,0-8 0-16,0 0 0 15,-3-5-1-15,0-3 0 16,-3 0 0-16,0 3 0 0,-3 2-4 16,0 3-1-16,-3 3-1 15,0 2-2-15,0 3-2 16,3 3 1-16,0 7-1 15,0 6-2-15,0 0 3 16,3-3 0-16,6-2-8 16,-4 0-2-16,4-4-25 15,6-1-11-15,0-4-31 16</inkml:trace>
  <inkml:trace contextRef="#ctx0" brushRef="#br0" timeOffset="47886.4621">9741 14679 132 0,'-3'3'49'0,"0"5"-26"0,0 15-29 0,3-9 8 16,0 2 4-1,-3 5 4-15,3 3 8 0,0-3 3 16,0 0-6-16,0-3-4 16,0-2-6-16,0 3-4 0,0-9 2 15,0 4 2-15,0-14 4 16,0 0 2-16,0-3 1 15,0-5-2-15,0-5-1 16,0-3-5-16,0-5-3 16,0-3 0-16,3-5-1 15,0 0 2-15,3 5 1 16,3 0 1-16,0 6 0 16,3 2-5-16,3 3-1 0,3 5 3 15,0 5 1-15,-4 3 0 16,1 5-2-16,-3 1 9 15,-6 7 6-15,-3 3 2 16,-3-1 1-16,-6-1-5 16,-6-1-3-16,-6-2-5 15,4-4-4-15,-1-1-18 16,-3-1-9-16,3-2-22 16,0-3-7-16,6 0-44 15</inkml:trace>
  <inkml:trace contextRef="#ctx0" brushRef="#br0" timeOffset="48349.8951">10006 14576 212 0,'-15'-3'79'0,"15"3"-42"0,-3 0-28 0,3 0 22 15,3 0-15-15,3-2-3 16,3-9-6-16,15 3-2 0,3 0-3 16,-1 3-4-16,4 10 1 0,-3 3 1 15,0 3 0-15,-9 5-3 16,-6 2 0-16,-6 6 6 15,-9 5 3-15,-3-3-3 16,-6-2 0-16,-6-3 1 16,-9-2 2-16,6-3 3 15,3-6 5-15,3 1 7 16,4-6 5-16,2 1-10 16,3-4-4-16,6 1-5 15,23-3-2 1,7 0-3-16,3-3-2 15,9 3 3-15,-7 0-2 16,-2 0-1-16,0 0-13 16,0 0-4-16,-4 0-62 15,-5 6-25-15,-6-14-15 16</inkml:trace>
  <inkml:trace contextRef="#ctx0" brushRef="#br0" timeOffset="50378.9072">7812 15536 152 0,'0'-5'57'0,"15"2"-30"0,-12 1-21 16,0-1 15-16,-6 0-2 16,0-2 3-16,-3 0-3 15,-3 0-2-15,-3 2-9 16,-8-2 4-16,-1 5 3 0,-3 2-1 16,-3 4 2-16,0 4-9 0,1 6-2 15,-4 8-5-15,3 2-1 16,3 3 1-16,6 1 0 15,6 1 0-15,7 1 2 16,7 2-1-16,7 3-1 16,6-5 1-16,6-5-1 15,6-9 0-15,3-2 0 16,5-8-29-16,1-5-10 16,3-17-69-1</inkml:trace>
  <inkml:trace contextRef="#ctx0" brushRef="#br0" timeOffset="50692.2489">7893 15714 228 0,'-21'0'88'0,"15"5"-48"0,-9 3-47 16,9 2 16-16,0 4-6 16,0 2 1-16,3 5 6 15,6 3 4-15,0 2-7 16,9-2-4-16,3-3 0 0,6-8 0 15,0-5 3-15,2-5 1 16,1-11 1-16,-3-8-2 16,-3 0 1-16,-3 0-2 15,-6-2 2-15,-3-3 2 16,-6 7 2-16,-6-2-5 16,-6 3-4-16,0 3-1 15,-3 2-1-15,3 2-16 0,-3 1-4 16,3 5-23-16,0 0-8 15,7 5-46 1,2-2-33-16,8 0 57 16</inkml:trace>
  <inkml:trace contextRef="#ctx0" brushRef="#br0" timeOffset="51234.015">8059 15714 164 0,'0'2'63'0,"0"4"-34"0,0 4-32 0,3-2 13 0,-3 0-1 16,0 3 5-16,0-1 5 16,0 1 3-1,0-3-11-15,0-3-2 0,0 0-2 0,0-2-6 16,0-3 0-16,0 0 1 16,0 0 3-16,0-5-4 15,0-3-3-15,3-3-6 16,0-2 0-16,3 0-1 15,0 2 3-15,0-2 4 16,3 8 1-16,0-1 3 16,0 4 1-16,0 2 3 15,3 5 1-15,-3 3 1 16,0 5 0-16,-3 0-2 16,0 3 1-16,-3-5-4 15,0-1-2-15,0-2 2 16,-1-2 0-16,-2-4-1 0,0-2-2 15,0 0 1-15,3-2 1 16,3-6-12-16,0-3-3 16,3-2-1-16,0 0 3 15,3 2 7-15,-3 0 4 16,0 1 3-16,0 7 3 16,3 3 6-16,-3 3 2 15,0 5-3-15,0 2-1 16,-3 4-4-16,0-1-1 15,-1 3-1-15,-2 0 0 16,3-3-2-16,-3 3-2 16,0-6-21-16,0-2-9 0,0-8-130 31,3-5 47-31</inkml:trace>
  <inkml:trace contextRef="#ctx0" brushRef="#br0" timeOffset="51759.9186">8381 15711 184 0,'-3'3'68'0,"3"5"-36"0,3 2-40 15,0-2 12-15,0 3 7 16,-3 2 7-16,0 5 6 16,-3 4 5-16,3-4-15 15,0-2-4-15,0-3-2 0,0-2-4 0,0-3-3 16,0 0 4-16,0-8 1 15,0-3-5-15,3-2 0 16,-3-6-8-16,3-2-3 16,3-3 3-16,0-2 4 15,0 4 2-15,6 1 1 16,-3 2-3-16,-1 4 2 16,4 1 3-16,0 6 1 15,-3 3 3-15,0 2 3 16,0 3 0-16,0 0 2 15,-3 0-6-15,0 0-1 16,-3-3 0-16,0 1 0 16,0-6-2-16,-3 0-2 15,6 0 1-15,0 0-1 0,3-8-7 16,0-3 0-16,2-2-2 16,7 0 3-16,-6-1 2 15,0 9 2-15,0 2 1 16,0 3 1-16,0 6 2 15,-3 2 3-15,0 2 0 16,-3 1 2-16,0-1-4 16,0 4 0-16,0-1-12 15,-1-5-4-15,4 2-27 16,3-7-9-16,3-6-26 16,-3-7-34-1,3 4 32-15</inkml:trace>
  <inkml:trace contextRef="#ctx0" brushRef="#br0" timeOffset="52027.616">8807 15722 184 0,'-6'2'71'0,"3"1"-38"0,-3 5-34 0,6-3 12 15,-3 8-3-15,0 1 2 16,3 4 4-16,0 3 3 16,3-2-9-16,6 5 0 0,0-6-1 15,2-2 3-15,4-5 1 16,-3-4 3-16,6-1 4 15,-3-6 1-15,0-8 1 16,-3-8-9-16,-3 0-2 16,-6 0-3-16,-3 0 1 0,-6 0-4 15,-3 1-2-15,-6-1-7 16,0 0-4-16,-3 5-16 16,0 1-7-16,3-1-24 15,4 8-9-15,2 1-33 16</inkml:trace>
  <inkml:trace contextRef="#ctx0" brushRef="#br0" timeOffset="52388.2508">8982 15719 168 0,'3'13'66'0,"3"3"-36"0,0 5-33 15,-3-10 13-15,-3 5 6 16,0 7 7-16,0-4 5 0,0-6 6 15,0 3-19-15,0-5-2 0,0-3 1 16,0-6 1-16,0-7 0 16,0-8-7-16,3-6-5 15,3 1-9-15,6-6-4 16,3 0-1-16,3 0 1 16,-1 3 1-16,1 8 3 15,3 2 8-15,0 6 4 16,0 5 3-16,-3 8 5 15,-3 5-4-15,-4 3 0 16,-2 3-2-16,-3 2 0 16,0 3-4-16,-3-6-1 15,0 1-3-15,-3-6-1 0,0-3-21 16,0-2-10-16,3 0-37 16,0-2-16-16</inkml:trace>
  <inkml:trace contextRef="#ctx0" brushRef="#br0" timeOffset="52539.49">9485 15653 296 0,'-9'-11'110'0,"12"11"-60"0,-3 0-98 15,0 0-2-15,0 0-40 16,-3 5-14-16,0 1 31 15,0 2 18-15</inkml:trace>
  <inkml:trace contextRef="#ctx0" brushRef="#br0" timeOffset="52674.4507">9476 15894 280 0,'-3'-3'104'0,"3"6"-56"0,3-3-56 16,0-6-44-16,0 1-85 15,3-14 5 1</inkml:trace>
  <inkml:trace contextRef="#ctx0" brushRef="#br0" timeOffset="53664.8787">7556 16007 164 0,'0'0'63'0,"0"0"-34"0,0 8-19 15,0-8 17-15,0 6 0 16,3 1 1-16,-3-1-4 16,0-1-1-16,6-2-12 15,-3-1 0-15,3-7 6 16,0 0-2-16,3-3-4 15,0 0-1-15,3-3-6 16,3-2-3-16,3 0 0 16,0 0-1-16,2 5 0 15,1-3 0-15,3 11-5 0,-3 0 1 16,3 5 2-16,2 6 1 16,1 5-2-16,0-6 2 15,3 1 1-15,0 0 2 16,-1-9 1-16,-2-2 1 15,3-2 0-15,3-4 2 16,-1-2-5-16,4 0-1 16,-3 3-2-16,3 0 0 15,-4 2 0-15,4 6 0 16,-3 5 2-16,0-3 2 0,-1 0-1 16,1 1 2-16,0-4 0 15,-1-2 1-15,4 0-2 16,3 0-2-16,0 0 1 15,2 0-1-15,1 0-3 16,0 0 2-16,2 0 1 16,1 0 2-16,0 0-1 15,-4 0 2-15,4 0-4 16,2 0 0-16,-2 0-1 16,3 0-2-16,-1-2-13 15,-2-4-4-15,-3-2-31 16,-4 3-14-16,13-3-40 15</inkml:trace>
  <inkml:trace contextRef="#ctx0" brushRef="#br0" timeOffset="54642.6805">8345 16523 104 0,'12'-8'38'0,"-9"8"-20"0,3-5-1 0,-6 5 14 0</inkml:trace>
  <inkml:trace contextRef="#ctx0" brushRef="#br0" timeOffset="55061.1286">8369 16502 267 0,'0'-8'38'16,"-9"-2"-13"-16,-3 7-8 0,-12-2-7 15,1 5-1-15,-1 8-5 16,0 5-1-16,3 0-3 16,0 0-1-16,6 8 1 15,3-5 0-15,6 3 2 16,6-3 3-16,6-3 2 15,3 0 3-15,6-5-1 16,6-5 0-16,0-6-3 16,3-8 1-16,-3-4-4 15,-1-7 0-15,-2 1-3 16,-3-8-1-16,-6 0 1 0,-3-5 0 16,-6-11-3-16,-3 2 0 15,0 4 2-15,-3 4 2 16,0 6 4-16,0 8 2 15,0 5-1-15,0 6-1 16,0 4-6-16,-3 9-1 16,9 7-4-16,0 14 1 15,3 8 3-15,3 2 3 16,3 6 2-16,0 0 1 16,3 0-2-16,3-3-2 0,-3-6 1 15,6-2 1-15,-3-10-17 16,0-1-4-16,2-7-42 15,-2-8-17-15,0 2-18 16</inkml:trace>
  <inkml:trace contextRef="#ctx0" brushRef="#br0" timeOffset="55211.1925">8524 16452 228 0,'-9'5'85'0,"9"-2"-46"0,0-1-48 16,0 9 12-16,3 5-4 15,-3-3 2-15,0 3 0 16,0-3-1-16,0 0 1 16,3-2-4-16,0-3 0 0,0-3-47 15,3-2-21-15</inkml:trace>
  <inkml:trace contextRef="#ctx0" brushRef="#br0" timeOffset="55375.7195">8548 16327 252 0,'-12'-26'96'0,"9"26"-52"0,0 0-51 0,3 0 14 16,0 0-10-16,0 0-6 15,3 13-3 1,3 0 7-16,3 1-40 0,-1-4-14 16,4 1-27-1</inkml:trace>
  <inkml:trace contextRef="#ctx0" brushRef="#br0" timeOffset="55735.7032">8696 16412 188 0,'-12'-3'71'0,"10"6"-38"0,-4-3-32 15,3 8 14-15,-3-3-4 16,-3 1 1-16,0 2-4 16,0 13 0-16,-3-3-5 15,3 1 3-15,3 2 0 0,0-3-2 16,3-4-1-16,3-1-1 15,3 0-2-15,3-8 5 16,3-5 1-16,0-2-2 16,0-3-3-16,0-6-3 15,0-2 1-15,0-1 1 16,-3-1 2-16,0 1-1 0,-3 4 2 16,-1 2-2-16,-2 3 2 15,0 2-4-15,0 6 0 16,0 10-4-16,0 0 1 15,3 0 2-15,0 0 3 16,6 6-2-16,3-3 0 16,3-6-15-16,-3 4-4 15,3-6-41 1,0-6-55-16,3-2 22 16</inkml:trace>
  <inkml:trace contextRef="#ctx0" brushRef="#br0" timeOffset="56111.1761">8911 16460 212 0,'-24'-8'82'0,"18"8"-44"0,-3 0-38 16,3 0 18-1,-3 5-6-15,0 0 1 0,-3 6-3 16,0 0-1-16,0 2-5 16,4 0-1-16,2 0 3 0,3-2-3 15,3-1-2-15,0-4-3 16,3 2-1-16,3-6-1 15,0-2 3-15,2 0-5 16,1-2 2-16,-3-1-5 16,0-5 1-16,0 3 4 15,0-1 2-15,-3 4 2 16,-3 2 0-16,3 2-3 16,0 12 0-16,-3-1 8 0,0 5 4 15,0 6 7 1,-3-3 2-16,0-2-7 15,-3 2-2-15,0 3-3 0,-3-8 1 16,0-3-4-16,0-5 0 16,1-3-14-16,-1-7-8 15,0-4-41-15,3-2-16 16,0-5-23 0</inkml:trace>
  <inkml:trace contextRef="#ctx0" brushRef="#br0" timeOffset="56411.3215">8967 16523 180 0,'-3'13'68'0,"6"-5"-36"0,0-2-29 16,0 2 15-16,0-3 2 15,3-5 4-15,0 5 3 16,3-5 1-16,0 0-15 15,3-5-1-15,0 2-1 0,0-7-4 16,-3-4 1-16,0 1-5 16,-4 0 0-16,-5 0 1 15,-2-3 2-15,-7 0-8 16,-3 3-3-16,0 0-8 16,-6-1-3-16,-3 12-13 0,0 2-4 15,3 2-27-15,1 4-9 16,2 7-15-1</inkml:trace>
  <inkml:trace contextRef="#ctx0" brushRef="#br0" timeOffset="56711.7968">9095 16460 160 0,'12'10'63'0,"-6"9"-34"0,3 7-30 0,-6-18 15 16,0 0 12-16,-3-3 10 15,0 6-3-15,0-8-2 16,0 2-17-16,0-5-7 0,0 0-2 16,0-5-1-16,3-1 2 0,6-7-5 15,3 0-3-15,3 0-2 16,0 2 3-16,2 1-5 16,-2 7 2-16,0 0 2 15,0 9 1-15,-3 4-2 16,0 3 2-16,0 1 3 15,-6 1 3-15,0-1-13 16,0-1-5-16,-3 3-37 16,0-6-18-16,0 1-24 15</inkml:trace>
  <inkml:trace contextRef="#ctx0" brushRef="#br0" timeOffset="57102.1591">9503 16431 240 0,'-18'-6'90'0,"12"4"-48"0,-6-1-51 0,6 6 14 15,-3-1-3-15,-2 12 3 16,-7-1 2-16,3 0 1 16,3 6-4-16,0-1-3 0,12 3 2 15,0-2-4-15,9-1 0 16,0-2 3-16,3-5 1 15,3-3-4-15,0-8-1 0,2-3-4 16,-2-2 1-16,0-3 1 16,-3-8-1-16,-3 0 6 15,-3 0 3-15,0 3-3 16,-3 2-1-16,0 1 0 16,-3 10-5-1,3 13 1-15,3 0 0 16,0 0 2-16,0 1 1 15,0-1 1-15,0-2-3 16,8-4-26 0,-2-7-9-16,6 0-21 15,-3-5-40 1,0-8 20-16</inkml:trace>
  <inkml:trace contextRef="#ctx0" brushRef="#br0" timeOffset="57270.6472">9717 16158 176 0,'-3'11'68'0,"6"10"-36"0,-3 13-24 0,3-5 16 15,-3 6 5-15,0 10 7 16,0 0-15-16,0-3-7 16,0 0-8-16,3-7-22 0,3-9-7 15,3-2-86 1</inkml:trace>
  <inkml:trace contextRef="#ctx0" brushRef="#br0" timeOffset="57733.647">10143 16155 216 0,'0'0'82'0,"3"3"-44"0,-3 5-44 0,6 0 12 16,-3 5 2-16,0 11 7 15,0 8 8-15,0 2 6 16,-3 3-16-16,0 3-5 0,0 0-1 15,0-3-4-15,0-3 0 16,0-8-1-16,3-2-2 0,0-5-30 16,-3-6-13-16,3-2-49 15,0-6-43 1</inkml:trace>
  <inkml:trace contextRef="#ctx0" brushRef="#br0" timeOffset="57915.8737">10295 16378 244 0,'-3'2'93'0,"3"4"-50"0,3 7-50 15,-3-3 16-15,0 1-8 16,0 8 2-16,-6 2-2 16,0-3-1-16,3-2 1 15,0 0-6-15,0-3-1 0,3-2-61 16,-3-1-65-1</inkml:trace>
  <inkml:trace contextRef="#ctx0" brushRef="#br0" timeOffset="58066.3228">10265 16312 232 0,'-3'-16'88'0,"3"16"-48"0,3-3-80 0,3-2-1 15,0-1-23-15,3 1-6 16,3 0 12-16,0 2 8 16</inkml:trace>
  <inkml:trace contextRef="#ctx0" brushRef="#br0" timeOffset="58333.4205">10411 16439 180 0,'-3'29'68'0,"0"-13"-36"0,3 10-31 15,0-15 16-15,0-9-5 16,0 6 3-16,0-5 3 15,0-1 1 1,0-9-10-16,3-7-3 0,3-4-6 16,0 2-3-16,3-3-3 15,0 1 1-15,3-1 3 16,-1 6 1-16,4 8 3 16,0 2 1-16,3 6 1 15,-3 2 2-15,0 8-1 16,-3 9 2-16,0-7-4 15,0 1 0-15,-3 0-1 0,-1-3 1 16,1 1-33-16,0-4-14 16,0-5-58-1</inkml:trace>
  <inkml:trace contextRef="#ctx0" brushRef="#br0" timeOffset="58693.5375">10706 16447 232 0,'3'2'88'0,"0"1"-48"0,14 5-49 0,-11-6 14 16,6 6-5-16,3 0 2 15,-3-2 5-15,3-1 6 16,-3 0-7-16,3-2-1 0,0-9 1 0,-4-1-3 16,1 4 0-16,-3-5 1 15,0 3 0-15,-6-3-7 16,-6 0 0-16,-3-5-12 15,-6-1-3-15,0 9 9 16,-5-3 5-16,-7 5 5 16,3 3 2-16,0 3 3 15,3 2 3-15,3 3 0 16,4 6 0-16,2 4 1 16,3 3 4-16,3-2-6 15,3 2 0-15,0-3-2 16,12 6-1-16,-1-3-6 15,7-2-1-15,3-6-28 16,6-5-10-16,3 0-73 16</inkml:trace>
  <inkml:trace contextRef="#ctx0" brushRef="#br0" timeOffset="59039.504">11087 16386 268 0,'-18'5'101'0,"9"0"-54"0,-9-2-42 15,9 5 24-15,-3-3-16 16,6 0-4-16,-3 1-9 15,3-4 0-15,9 12 0 16,6-4 2-16,3 6 3 0,3 3-2 16,0 2 0-16,0-3-1 15,-3 6 1-15,-3-3-2 16,-3-2 2-16,-6-1 0 16,-3-2 3-16,-3-3-16 15,-9-2-8-15,3 0-104 16,-21-6-59-1,0-5 79-15</inkml:trace>
  <inkml:trace contextRef="#ctx0" brushRef="#br0" timeOffset="60166.2247">8181 16764 116 0,'0'-21'46'0,"0"21"-24"0,0-3-26 15,0-5 49-15,-3 6-10 0,0-4-8 16,-2 1-4-16,-4 5-14 15,-3 0 8-15,-3 13 3 0,-6 0 1 16,-6 11-1-16,3 3-10 16,1 7-6-16,2 11-3 15,6 3-1-15,6-3 0 16,6 0 2-16,15 8-3 16,6-11 0-16,6-5-15 15,8-8-4-15,16-8-78 16,-3-7-44-1,-4-7 62-15</inkml:trace>
  <inkml:trace contextRef="#ctx0" brushRef="#br0" timeOffset="61426.3369">8345 17026 112 0,'-3'-3'44'0,"0"1"-24"0,3-6-24 0,0 8 8 15,-3-8 0-15,0 0 5 16,0-3 8-16,0 9 7 16,0-4-2-16,-9 1 1 15,-5 13-12-15,-1-3-7 16,0 6-2-16,3 2 0 0,0 3 1 16,3-3-1-16,0 6 1 15,3 2-2-15,6-5-1 16,3-3 1-16,3 3-1 15,3-6 2-15,6-7 3 16,6-3 4-16,0-8 2 0,-3-5-5 16,0-6-2-16,0-2-2 15,-1-11 1-15,-2 1-4 16,-3-4 0-16,-3 4-1 16,-6-1-2-16,0 5 7 15,-3 11 5-15,-3 1 0 16,0 1 1-16,3 6-1 15,0 3 0-15,0 5-7 16,0 8 0-16,3 3-1 16,3 2 2-16,3 13 1 15,0 1 1-15,0 5 0 16,3-1 0-16,0 1-5 16,0-3 1-16,0-5 0 0,3-3 0 15,-3-8-14-15,0 1-3 16,0-6-24-16,0-3-11 15,3-8-37 1</inkml:trace>
  <inkml:trace contextRef="#ctx0" brushRef="#br0" timeOffset="61592.308">8473 17023 192 0,'-3'-2'71'0,"3"2"-38"0,0 0-41 0,0 0 12 16,6 5-2-16,-6 3 3 0,6 2 2 15,0-2 3 1,0 6-5-16,-9 2-3 0,9-6-1 16,-3 1-21-16,0-3-9 0,3-8-54 15</inkml:trace>
  <inkml:trace contextRef="#ctx0" brushRef="#br0" timeOffset="61770.9709">8452 16862 228 0,'-18'-5'85'0,"21"2"-46"0,0 0-52 16,-3 3 9-16,9 0-3 15,0 0 0 1,6 3-1-16,3 0 5 0,0 2-21 0,6-5-8 16,-3 0-42-1,2 0-21 1,-2-5 45-16</inkml:trace>
  <inkml:trace contextRef="#ctx0" brushRef="#br0" timeOffset="61969.1689">8684 16775 176 0,'-17'-30'66'0,"11"30"-36"0,-9-2-24 0,9-3 15 15,-3-1 0-15,-3 6 2 16,0 6-10-16,0 1-3 16,3 7-6-16,0 4-7 0,0 3-1 15,6 11 0-15,3 0 2 16,0 8 1-16,3-9 1 15,6 1 0-15,-3-3 2 0,0-2-17 16,-3-9-4-16,0 1-66 16,0-11-38-1,-3-3 55-15</inkml:trace>
  <inkml:trace contextRef="#ctx0" brushRef="#br0" timeOffset="62134.3396">8509 16933 236 0,'-6'-21'88'0,"9"37"-48"0,0-21-51 16,3 2 11-16,3-2-6 16,3 5 4-16,3-3 1 15,2 1 1-15,7 2 0 16,3 0-18-16,3 2-5 0,-3-2-60 16,-1-2-31-16,1-6 51 15</inkml:trace>
  <inkml:trace contextRef="#ctx0" brushRef="#br0" timeOffset="62343.4742">8839 16788 172 0,'-15'-16'66'0,"6"0"-36"0,-5-2-20 0,8 12 17 15,-6 6-4-15,0 0 0 16,-6 8-12-16,3 5-4 16,3 3-5-16,3 5-2 0,3 3 1 15,6 13-1-15,0-2 0 16,3 4 0-16,6-4 2 15,0 2-1-15,0-8-1 16,0-5-15-16,0-8-7 0,-3 0-36 16,0-6-54-1,-6-10 17-15</inkml:trace>
  <inkml:trace contextRef="#ctx0" brushRef="#br0" timeOffset="62508.3344">8631 16947 256 0,'0'-6'96'0,"6"-12"-52"0,6 2-54 16,-3 11 16-16,9-1-8 15,2-2-2-15,1 6 0 16,0-1 0-16,-3 3 3 16,0 3-24-16,0-1-11 0,-6 12-61 15</inkml:trace>
  <inkml:trace contextRef="#ctx0" brushRef="#br0" timeOffset="62899.0175">8833 17013 156 0,'-3'0'57'0,"3"0"-30"0,6 0-32 0,-6 0 10 16,6 0-5-16,0 0 0 15,0 0 2-15,0 0 1 16,3 0-1-16,6 0-2 0,0 0 1 15,0 0 1-15,0 0 1 16,-4-3 1-16,1 0 0 0,-3 1 2 16,0-9 8-1,-3 3-1-15,-3-5 0 16,-3 0-7 0,-3 2-4-16,-6 3-1 15,-6 6-1-15,3 2 0 16,-2 2 0-16,-1 6 0 15,3 3 2-15,0 2-1 16,3 0 2-16,3 6-2 16,3-3-1-16,3 0 1 15,6-1-1-15,6-1 0 16,6-4 2-16,-3-2-1 16,2-3 2-16,1-2-29 15,0-3-11-15,0-3-46 16</inkml:trace>
  <inkml:trace contextRef="#ctx0" brushRef="#br0" timeOffset="63407.2998">9051 16984 128 0,'-3'0'49'0,"3"-16"-26"0,0 26-18 16,0-10 11-16,0 6-3 16,0-4 2-16,0 6-2 15,3-3 0-15,0 6-7 16,-3-3-2-16,0 0 2 0,0 0 6 16,0-3 2-16,0 3-1 15,0-3 2-15,0-5-6 16,0 6-1-16,0-6 2 15,0-6 4-15,0 6-8 0,0-8-1 16,3 1-3-16,3-4 1 16,-1-5-4-16,4-8 0 15,0 6 3-15,3-1 1 16,3 3-4-16,3 3 1 16,0 5-2-16,0 3 0 15,0 0-18-15,-4 5-7 16,1 0-76-1</inkml:trace>
  <inkml:trace contextRef="#ctx0" brushRef="#br0" timeOffset="65721.3012">9208 17005 164 0,'-9'2'63'0,"12"1"-34"0,-3 0-36 16,0-3 10-16,6 0-5 16,3 5 0-16,0-2 11 15,3-1 3-15,3-2-5 16,0 0-4-16,0 0 0 0,0-2 0 16,3-1 1-16,-4-2-5 15,4-1 1-15,0-4-5 16,-12-1 1-16,-3-2 4 15,-3 5 2-15,-9 3 2 16,-9 0-2 0,3 5-2-16,-2 0 3 15,2 5 2-15,0 3 2 0,0-3 1 16,3 6 2 0,3-3 1-16,3-1-5 0,0 7-2 15,6-1-2-15,3 0-2 16,6 0 1-16,3 1-1 15,3 2 0-15,0-6 2 16,3-5-12-16,5-5-6 16,-2-2-55-1,3-4-46-15,-3-1 41 16</inkml:trace>
  <inkml:trace contextRef="#ctx0" brushRef="#br0" timeOffset="66066.4648">9452 16973 196 0,'-6'21'74'0,"6"-16"-40"0,0 9-38 15,0-4 13-15,0-2-5 16,0-2 0-16,0-4 4 16,0 6 3-16,0-8-6 15,0 0-1-15,3 0 0 0,0-8-2 16,3 3-2-16,3-6 1 15,0-5-1-15,3-5-3 16,3 0 0-16,0 5 2 16,0 3 2-16,0 5 0 15,0 8-1-15,-1 11 3 0,-2 2 0 16,0 3 1 0,-3 8 0-16,-3-3-2 0,-3 5 1 15,6-7-2-15,-6-1 2 16,-3-5-7-16,3-5 1 15,9-8-61 1,0-2-33 0</inkml:trace>
  <inkml:trace contextRef="#ctx0" brushRef="#br0" timeOffset="66262.0613">9741 16677 228 0,'-3'2'88'0,"0"4"-48"0,6 2-49 15,0 13 14-15,3 3-5 16,-3 7 0-16,-3 4 2 16,0 4 3-16,0 1-2 15,0 0 0-15,0-3 1 0,0-5-2 16,0-6 1-16,0-5-26 16,0-8-10-16,0 1-62 15</inkml:trace>
  <inkml:trace contextRef="#ctx0" brushRef="#br0" timeOffset="66425.0589">9572 16888 280 0,'-3'0'107'0,"3"0"-58"0,5-2-62 0,4 2 15 16,9 0-8-16,6-3 2 15,6-5 2-15,3 5 1 16,5-2 1-16,1 0-44 0,6 0-18 15,-4-1-40 1</inkml:trace>
  <inkml:trace contextRef="#ctx0" brushRef="#br0" timeOffset="66920.5876">10194 16677 172 0,'-3'0'66'0,"3"0"-36"0,0 2-37 0,3 4 10 16,0 2 3-16,-3 15 6 15,0 6 0-15,0 9 3 16,0 4-8-16,0-5-2 0,-3 8-1 16,3-5-2-16,0-3-2 15,0-8 1-15,0-3-1 0,0-2-11 16,0-8-3-16,0-3-72 15</inkml:trace>
  <inkml:trace contextRef="#ctx0" brushRef="#br0" timeOffset="67192.285">10125 16912 176 0,'3'0'66'0,"3"3"-36"0,3-6-37 0,3 3 10 15,0 0-3-15,0 0 0 16,3 0-5-16,-1 0-1 15,-2 0-26-15,0 3-11 16,3-6-18-16,3 3-7 16</inkml:trace>
  <inkml:trace contextRef="#ctx0" brushRef="#br0" timeOffset="67614.2842">10339 16743 192 0,'-3'0'74'0,"3"21"-40"0,0 0-40 0,3-10 12 0,-3 7 2 16,0 9 7-16,0 4 2 16,0 4-1-16,0-6-8 15,0-5-5-15,0 2 0 0,0-2-2 16,0-8 2-16,0-3-2 15,0 0 2-15,0-7-4 16,0-6 0-16,3-6 1 16,0 1 0-16,3-5-7 15,0-6 0-15,3 2 3 16,0-7 2-16,0 16-1 0,0-8 2 16,0 5 1-16,0 13 0 15,0-2 2-15,0 7 1 16,-3 4 1-16,0-1 2 15,0 3-3-15,-3-3-2 16,0 0-7-16,0-2-1 16,0-3-24-16,-1-3-9 15,4 0-19 1,0-5-37-16,0-5 21 16</inkml:trace>
  <inkml:trace contextRef="#ctx0" brushRef="#br0" timeOffset="73111.0128">10581 16955 160 0,'-6'0'63'0,"6"0"-34"0,0 5-34 16,-6 3 32-16,0 8-13 0,0-3-2 15,3 3 0-15,0 2-7 16,0-2-1-16,3 0 0 0,0-3-7 16,6 0-24-1,0-7-72 1</inkml:trace>
  <inkml:trace contextRef="#ctx0" brushRef="#br0" timeOffset="73271.887">10551 16838 208 0,'-18'-8'79'0,"21"8"-42"0,12 0-50 0,-9 0 12 16,0 5-16 0,0 1-4-16,0-4-16 0,3 9-6 15,-1-3-21-15,4 2-8 16</inkml:trace>
  <inkml:trace contextRef="#ctx0" brushRef="#br0" timeOffset="73529.6972">10750 16902 192 0,'-38'5'74'0,"32"-2"-40"0,0-6-40 0,3 3 12 16,-3 0 2-16,0 3 7 15,-3 2-5-15,0 8-3 0,0 0-4 16,3 6-3-16,0-1 1 0,6 1-4 16,3 2 0-16,0-2 2 15,6-4 0-15,0-1-2 16,6-1 0-16,0-8-7 16,5 0-4-16,-2-5-17 15,0-5-7-15,-3 0-38 16</inkml:trace>
  <inkml:trace contextRef="#ctx0" brushRef="#br0" timeOffset="73753.3122">10804 16693 200 0,'0'5'77'0,"3"13"-42"0,0 19-37 0,0-21 14 15,0 5 0-15,-3 14 3 16,0 2-4-16,0 8-1 16,0-5-6-16,0-3-3 0,0-8 2 15,3-3-4-15,0-2-2 16,3-8-27-16,0-3-12 16,0-8-52-1</inkml:trace>
  <inkml:trace contextRef="#ctx0" brushRef="#br0" timeOffset="74022.2265">10938 16912 144 0,'-18'0'55'0,"9"16"-30"0,-3-5-29 16,6-9 8-16,-3 6 7 15,-3 3 7-15,0-3 8 16,0-3 7-16,4 6-18 15,-1-9-4-15,3 6-3 0,3-3-4 16,3 1-1-16,6-1-1 16,6-2 1-16,2 5-2 15,1-3 2-15,3 6-4 16,3-9 0-16,-3 6-17 16,6-3-8-16,-6-5-24 15,-4 6-55-15,-2-6 15 16</inkml:trace>
  <inkml:trace contextRef="#ctx0" brushRef="#br0" timeOffset="74367.2444">11009 16933 192 0,'-12'14'71'0,"27"-6"-38"0,-6 10-36 0,-6-10 11 16,-3 3 5-16,3 2 3 15,-9-5-1-15,3 5 1 0,0-5-9 16,0-3-4-16,0 3-2 16,3-5-1-16,6-3 2 0,0-6-1 15,0-1-1-15,3-4-2 16,0-2 1-16,3-6-1 16,0 3 0-16,0 3 2 15,0 3 2-15,-1 10-3 16,1 5 0-16,-3 8 3 15,0 0 1-15,-3 0 1 16,-3 6 2-16,0-3-5 16,0 0-1-16,0-3-5 15,-3-5 1-15,0 3-31 16,3-9-12-16,-3-2-47 16</inkml:trace>
  <inkml:trace contextRef="#ctx0" brushRef="#br0" timeOffset="74731.007">11265 16952 196 0,'0'0'74'0,"3"3"-40"0,3-3-40 0,-3 5 14 16,3 3-5-16,0-8 1 15,0 0 2-15,0 5 3 16,3-10-4-16,-3 2-3 0,0-10 1 15,0 2-2 1,-6-2-5-16,0 0 0 16,-3 8 0-16,-3-3-1 0,-3 8 4 15,-3 0 0-15,-6 0 5 16,3 8 5-16,3 10 4 16,3-5-3-1,0 6 0-15,3-6-2 16,9 8 0-16,3-2-4 15,0-1-3-15,3-2-3 16,3 0 1-16,0-3 1 16,3-5 0-16,0 0-38 15,0-5-14-15,9-6-42 16</inkml:trace>
  <inkml:trace contextRef="#ctx0" brushRef="#br0" timeOffset="75104.82">11509 16862 132 0,'-6'0'52'0,"3"0"-28"0,-3 5-8 0,6 0 16 15,-9-2-2-15,-5-3 2 16,-1 8-14-16,3-3-3 15,0 3-9-15,0 3-2 0,3-3 2 16,3 5-5-16,0 0-1 16,6 1 0-16,0-4 0 0,9-2-3 15,6 5 0-15,3 0 4 16,-3 1 1-16,-3-1-3 16,-3 0-1-16,-1-2 3 15,-5-3 1-15,0 5 2 16,-12-5 2-1,-8-3-1-15,2-5-14 16,0 0-6-16,0 0-14 16,3-5-7-16,3-3-32 15,3 3-33 1,3-9 31-16</inkml:trace>
  <inkml:trace contextRef="#ctx0" brushRef="#br0" timeOffset="75358.8707">11619 16867 216 0,'-3'-5'82'0,"-3"5"-44"0,6 0-40 0,-3 0 17 15,0 5-2-15,-2-2 2 16,-4 2 0-16,0 6 1 16,3-1-8-16,0-4-7 0,6 7-2 15,3 0 1-15,3 0 0 16,0 1 0-16,0-1 0 15,0 3 0-15,5-3 0 16,-8 0 4-16,-3 0 2 16,-3 1-2-16,-2-4-1 15,-4 1-12-15,-6-3-7 16,-3-3-99-16</inkml:trace>
  <inkml:trace contextRef="#ctx0" brushRef="#br0" timeOffset="76589.5441">8848 17277 132 0,'3'-10'52'0,"-3"15"-28"0,0 3-13 16,3 0 18-16,0 5-11 15,0 14-2-15,0 4-7 16,0 1-1-16,0 0-5 15,-3 0 5-15,0-6 2 0,0-5-3 16,0 3 1-16,0-8-5 16,0-3-2-16,0-8 2 15,0 3 2-15,-3-8 2 0,0 0 3 16,0-8-5-16,3-5-3 16,0-5-4-16,0-9 1 15,3 1-4-15,3-6 1 16,0 3 2-16,6 0 1 15,0 2 1-15,3 1 0 16,0 5 0-16,-1-3 0 16,1 13-3-16,0 1 2 15,0 10 3-15,0 0 1 16,-3 10 7-16,-6 1 4 0,-6 2-1 16,-3 14 0-1,-3-4-7-15,-3-1-2 16,-3-4 0-16,0 1 0 15,-6-6-9-15,3-5-2 0,4-3-23 16,-1-5-10-16,3-11-21 16,6-4-7-16,9-7-8 15</inkml:trace>
  <inkml:trace contextRef="#ctx0" brushRef="#br0" timeOffset="76949.0351">9089 17240 204 0,'3'8'77'0,"3"5"-42"0,0-2-39 0,-3-6 15 16,3-2-2-16,0 5 5 15,3-3-6-15,0 0 0 16,0 1-2 0,3-6-4-16,0-3 2 0,-3-5-1 15,0 3-1-15,-4-3-2 16,-2 0 3-16,-3 3 0 15,-5-1-4-15,-7 4 1 16,0 2-2-16,-3 2 0 16,0 4 0-16,0 4 0 15,0 1 2-15,3 2 0 16,3 6 2-16,0-1 3 16,6 3-2-16,3-2-2 15,6-1 0-15,3-4-1 0,0-1 0 16,6-5 2-16,9 2-23 15,-3-7-11-15,0-3-30 16,-4-8-50 0,1-5 20-16</inkml:trace>
  <inkml:trace contextRef="#ctx0" brushRef="#br0" timeOffset="77191.4288">9286 17325 164 0,'-6'5'63'0,"9"3"-34"0,-3 5-27 15,0 1 14-15,0-1 1 16,0 0 4-16,0 0-2 0,0-2-2 16,0-3-9-16,0-3-1 0,0-2 0 15,0-3 1-15,0 0 2 16,3-6-1 0,3-7-7-16,0 3-1 15,3-1-1-15,5-2 0 16,7 5-5-16,-3-3 1 15,6 3-58-15,0 3-23 16,-3 5-6 0</inkml:trace>
  <inkml:trace contextRef="#ctx0" brushRef="#br0" timeOffset="78135.1942">9866 17280 168 0,'-15'-3'66'0,"12"1"-36"0,-3 2-29 16,-3 2 16-16,1 1-2 15,-4 2 3-15,0 3-8 16,-3 3-3-16,3 2-4 16,0 3-3-16,6 8 1 0,3-8-4 15,3-1 0-15,6-1 2 16,0-4 0-16,3-4 1 0,0-1 2 16,6-10-3-1,3-9 0-15,-4 1 1 16,-2 5 2-16,-3-2 1 15,-3 2-1-15,0 2-2 16,-3-7 1-16,0 10-1 16,-3-2 0-16,3 5 0 15,-3 0-3-15,0 0 0 16,3 27 2 0,0-4 2-16,-3 1 4 0,0 0 11 15,0 3 7-15,0-1-3 16,-6-2 0-16,-6-3-7 15,0-8-3-15,0 0-3 16,-2 1 0-16,-1-9-4 16,0-2-2-16,0-6-11 15,0-2-6-15,3-9-21 16,3 1-6-16,3 0-35 16,9 0-44-1,3-8 36-15</inkml:trace>
  <inkml:trace contextRef="#ctx0" brushRef="#br0" timeOffset="78241.6564">9973 17293 184 0,'0'5'68'0,"3"1"-36"0,0-4-37 0,0 6 12 16,0-2 0-16,0 7 4 15</inkml:trace>
  <inkml:trace contextRef="#ctx0" brushRef="#br0" timeOffset="79005.824">9988 17365 339 0,'0'13'23'0,"0"-3"-4"15,0-2-11-15,0-2-6 16,0-17 12 0,0 6-4-16,0-3 0 15,0-5-5-15,0-1-4 16,3-4 0-16,3 5-1 16,0-1-3-16,3 1 2 15,0 0-1-15,3 5 0 16,0 3-9-16,6-1-5 0,-1 4-14 15,-2 2-4-15,-3 0-2 16,0 2 2-16,-3-2 10 16,0 6 5-16,-3-1 11 15,-3 0 4-15,3 3 15 16,-6 0 5-16,0 5 0 16,0 1 1-16,3-1-5 15,0 11-2-15,0-8-2 16,3 2 0-16,0-5-2 15,3-2 1-15,0-3 0 16,3-3 3-16,-1-8 1 16,1-4 3-16,3-7-5 15,0 1-1-15,-6 0-2 0,0 0 1 16,-9-1-2-16,-3 1 2 16,-3 3-2-16,-3 2 0 15,0 0-3-15,-3 2-2 16,0 4-10-16,0 2-6 15,4 0-14-15,2 2-4 16,3-2-9-16,3 0 0 16,6 0 7-1,2 0-6-15,1 0 10 16,0-2 18-16,0 4 10 16,6-2 32-16,-3 8 17 15,-3-2-14-15,0 7-5 0,3 11-12 16,0-8-1-1,-3 2-8-15,0-5-3 0,3 1 1 16,-1-1 0-16,1-8 3 16,-3-5 6-16,3 0 4 0,-3 0-6 15,0-8-1-15,0-8-5 16,-3 0-1-16,-3 3 3 16,-3 0 3-16,0 2-4 15,0-2-1-15,0 5-4 16,0 8-3-16,0-5-1 15,0 5 0-15,3 5 3 16,0 8 2-16,0 6 0 16,3-6 2-16,0-5-4 15,0 5 0-15,0-5-19 16,3-2-9-16,-4-1-115 16</inkml:trace>
  <inkml:trace contextRef="#ctx0" brushRef="#br0" timeOffset="79396.6393">10527 17314 164 0,'0'-2'63'0,"0"4"-34"0,0 4-30 0,0-1 12 15,0 8-3-15,0 8 2 16,3-2 4-16,-3 7 3 16,0 1-9-16,0-1 2 0,0-2 1 15,3-3-6-15,-3-2-1 16,0-6-4-16,0 0-1 0,0-5 1 15,0 3 2-15,0-11-1 16,0 0 2-16,0-6-9 16,0-7-1-16,3 0 2 15,0-6 0-15,6-2 3 16,0 3 3-16,0-9-2 16,3 9 0-16,-1 2-1 15,1 0-2-15,3 5 7 16,-3 6 3-16,0 0 5 15,0 13 6-15,-6-3 6 16,0 0 3-16,-6 3-5 16,-3 6-2-16,-3-4-9 15,-3-2-4-15,-3 0-8 16,-6-3-1-16,-3 1-21 0,1-4-9 16,2-2-30-16,3 0-12 15</inkml:trace>
  <inkml:trace contextRef="#ctx0" brushRef="#br0" timeOffset="79833.4492">10887 17082 192 0,'12'0'74'0,"0"7"-40"0,9 9-27 0,-3-5 18 16,2 10-4-1,-2 11 2-15,-3 0-2 0,-6 2 2 16,-3-2-13-16,-9 5 1 15,-9-8 0-15,-3 3-6 0,-8-6-1 16,-4 1-37-16,-6-4-18 16,-9-7-67-1</inkml:trace>
  <inkml:trace contextRef="#ctx0" brushRef="#br0" timeOffset="81423.7937">7669 17849 172 0,'-2'-21'66'0,"-1"7"-36"0,-3 4-15 16,3 7 18-16,-3-2-10 16,0 5-3-16,-3-3-3 15,-6 1 2-15,-6 7-11 16,-3 5 2-16,0 6 3 0,-2-2-5 15,-1 9 0-15,0 9-6 0,3 3-4 16,6 12-2-16,12-5 3 16,9 1-2-16,9-3-1 15,6-9 3-15,9-7 2 16,3-8-2-16,2 2 0 16,4-12-12-16,0-1-7 15,0-10-16-15,-1-1-7 16,1-7-17-1,-3-13-45-15,-6 5 20 16</inkml:trace>
  <inkml:trace contextRef="#ctx0" brushRef="#br0" timeOffset="82444.197">8306 18045 196 0,'0'0'74'0,"0"0"-40"0,0 5-33 0,3 3 14 15,-3-3-2-15,0 8 3 0,0 1-3 16,-3-4 2-16,0-2-8 16,3 0-4-16,-2 3 0 15,2-9-2-15,-6 4 2 0,6-6-2 16,0 0 2-16,3-6-2 15,0-2-1-15,2-5 1 16,4 3-1-16,0-4-3 16,0 1 2-16,0 5 3 15,3 0 1-15,0 3-1 16,-3 0 1-16,3 10 2 16,-3 3 2-16,0 5-3 15,-3 0-1-15,0 6-1 16,0-6 1-16,2 0-15 15,1-2-7-15,0-3-32 0,-3-3-15 16</inkml:trace>
  <inkml:trace contextRef="#ctx0" brushRef="#br0" timeOffset="82912.8994">8625 17960 260 0,'-18'0'96'0,"12"5"-52"0,-6 3-51 0,6-3 14 15,0 3-7-15,-6 3 2 16,3 2-3-16,4 8 0 16,2 3 1-16,3-3 2 0,3-2 3 0,5-6-7 15,1 0 0-15,6 1 0 16,-3-9 1-16,0-3 1 15,0-2 2-15,0-2-3 16,-3-9 0-16,-3-5 1 16,0 1 0-16,-3 1 0 15,-3-2 0-15,0 3 2 16,0 0 1-16,0 2-6 16,0 3-2-16,0 3-1 15,0 5 2-15,3 5-1 16,3 9 4-16,-3 7 4 15,3 3 3-15,-3 2 9 16,-3 1 4-16,-3 4-3 16,-3 1-1-16,-3-5-9 0,-3-6-4 15,-3 0 5-15,0-3 3 16,-3-4-10-16,3-9-4 16,-3 3-23-16,1-11-9 15,2-2-26-15,3-8-11 16,12-1-23-1</inkml:trace>
  <inkml:trace contextRef="#ctx0" brushRef="#br0" timeOffset="83269.2937">8768 18031 220 0,'9'6'82'0,"0"-1"-44"0,6-2-47 15,-6 2 14-15,2-5-5 16,1 8 2-16,3-3 8 15,-3-5 5-15,3 0-7 16,-3-5 4-16,3 2 4 0,-3-7-10 16,-3 2-6-16,-3-6-3 15,-6 6 2-15,0-5 0 16,-9 3 3-16,0-4-6 16,-3 9-1-16,-3-3 4 15,-3 3 2-15,0 5 5 16,3 5 1-16,0 8-1 15,1 1-1-15,5-1 8 16,0 5 3-16,3 4 1 0,6 1 0 16,6-1-9-16,3 1-5 15,3-1 0-15,5-9 0 16,4 0-6-16,3-5 0 16,-3-8-34-16,0 0-16 15,3-3-71 1</inkml:trace>
  <inkml:trace contextRef="#ctx0" brushRef="#br0" timeOffset="83406.8723">9152 17933 344 0,'-15'-2'129'0,"12"2"-70"0,0 0-102 0,3 2 5 0,0 4-59 15,-3 2-21 1,0 2 23-16,0 4 11 0</inkml:trace>
  <inkml:trace contextRef="#ctx0" brushRef="#br0" timeOffset="83512.7491">9128 18182 248 0,'0'0'93'0,"3"0"-50"0,0 5-70 16,-3-5 7-16,0 0-79 15,0 0-32-15</inkml:trace>
  <inkml:trace contextRef="#ctx0" brushRef="#br0" timeOffset="85376.2221">9063 18481 232 0,'-9'5'88'0,"6"-2"-48"0,-3 21-42 0,0-6 17 15,-3 4-2-15,0-4 4 16,-3 3-9-16,-3 6-2 0,-3-1-4 16,0-2-6-16,0-3-2 0,4-8-19 15,2 1-7-15,0-9-25 16,0-5-11-16,3-5-13 16</inkml:trace>
  <inkml:trace contextRef="#ctx0" brushRef="#br0" timeOffset="85538.775">8848 18505 176 0,'3'-19'68'0,"-3"19"-36"0,9 0-29 16,-3 0 15-16,6 0 2 15,6 8 4-15,0 11-3 16,3 2-1-16,2 3-11 16,4-3-5-16,0 6-1 0,0-1 0 0,2 6 3 15,4-11-38-15,0-3-16 16,-6-4-55-1</inkml:trace>
  <inkml:trace contextRef="#ctx0" brushRef="#br0" timeOffset="86048.0082">9354 18513 272 0,'-21'18'101'0,"18"-18"-54"0,3 0-57 0,0 0 16 16,6 3-6-16,3-3 0 16,6 0 0-16,6 0 2 15,0-8-1-15,3 8-14 0,2-5-4 16,1 5-57-1,3 0-62-15,6 0 34 16</inkml:trace>
  <inkml:trace contextRef="#ctx0" brushRef="#br0" timeOffset="86572.3598">9705 18547 188 0,'-6'14'71'0,"9"9"-38"0,0 9-39 0,-3-16 14 16,0 10-7-16,0 6 2 15,-3 0 9-15,0-6 4 16,1-7-7-16,-1-6-3 0,0 0-2 16,3 1 0-16,-3-6 0 15,3-3 0-15,-3 0 2 16,0-10-3-16,3-8 0 16,0-6-3-16,0-7-1 15,3-6 3-15,0-3 1 16,3-2 1-16,2-2 2 15,4-1-1-15,0 8 0 16,3 6-3-16,0 5 1 0,3 7 0 16,0 9 3-16,0 0 1 15,-3 10 1-15,-4 3 0 16,-5 11 0-16,-6-1 0 16,-6 1 2-16,-3-3-5 15,-2 2-3-15,-4-5-15 16,0 6-6-16,0-11-19 15,-3 2-6-15,3-7-28 16,3 2-46 0,3-10 27-16</inkml:trace>
  <inkml:trace contextRef="#ctx0" brushRef="#br0" timeOffset="86875.635">9970 18566 212 0,'0'26'82'0,"6"-12"-44"0,0 4-47 0,0-10 14 16,3 3-1-16,0-4 5 16,6-7 8-16,0 0 4 15,6 0-10-15,0-5-2 0,-4-8-2 16,1 5 3-16,-6-10 1 15,-3-1-5-15,-6-2-2 16,-6 2 0-16,-15-2 0 16,-3 3-2-16,-2-1-2 15,-4 11-8-15,0 0-5 16,0 3-24-16,3 5-11 0,1 5-59 16</inkml:trace>
  <inkml:trace contextRef="#ctx0" brushRef="#br0" timeOffset="87459.0224">10354 18428 188 0,'-3'-5'71'0,"3"10"-38"0,0-5-21 16,0 0 21-16,-3 0-4 16,0 6 1-16,-6-4-9 15,1 3 0-15,2 3-12 16,-6-2-5-16,3 2-1 0,3-3-7 15,6 3 1-15,0-3 1 16,3 0 1-16,6 3 1 16,0 11 0-16,-3-6 0 15,0 0 2-15,-3 1 8 16,-3-1 3-16,-3 0-4 16,-3 0-3-16,-3 1-3 15,-3-4 0-15,-3-7-2 16,0 2-1-16,0-5-8 15,-3 0-5-15,3-5-24 0,3 2-11 16,4-7-24-16,2 2-7 16,3-11-7-1</inkml:trace>
  <inkml:trace contextRef="#ctx0" brushRef="#br0" timeOffset="87639.6889">10473 18449 216 0,'3'11'82'0,"3"-3"-44"0,0 5-42 0,-3 0 13 0,0 6 4 15,-3 2 3-15,0-2-5 16,0-1-2 0,0-5-5-16,0 1-18 0,0-6-6 0,-3-3-85 15</inkml:trace>
  <inkml:trace contextRef="#ctx0" brushRef="#br0" timeOffset="87818.4395">10438 18325 272 0,'0'-8'104'0,"6"-5"-56"0,3 0-91 16,-3 2-1-16,2-2-6 15,7 0 2-15,3-1 1 0,0 1 2 16,0 0-6-16,3 0-3 16</inkml:trace>
  <inkml:trace contextRef="#ctx0" brushRef="#br0" timeOffset="87970.6429">10679 18142 208 0,'9'11'77'0,"-6"10"-42"0,3 3-30 0,-6-8 17 15,0 10-10-15,0 11-2 16,0-2 1-16,-3 2 3 15,0-3-8-15,0 6-3 0,0-3 0 16,0-11-9-16,3 1-3 16,-3-6-59-1,0-2-69-15,0-6 31 0</inkml:trace>
  <inkml:trace contextRef="#ctx0" brushRef="#br0" timeOffset="88181.6868">10581 18415 320 0,'0'-5'121'0,"6"2"-66"0,-1-2-66 16,1 5 16-16,3-6-9 16,3 6 3-16,0 0-2 15,0 0 1-15,3 0 2 16,6 0-20-16,6 0-7 0,-4 6-39 15,1-6-15-15,-3 8-20 16</inkml:trace>
  <inkml:trace contextRef="#ctx0" brushRef="#br0" timeOffset="88328.8317">10881 18449 276 0,'-6'6'104'0,"6"2"-56"0,3-3-58 0,0 3 14 16,0 2-8-16,0 9 3 15,0-3 0-15,0-3 1 16,0 0 0-16,0 1-22 0,0-9-8 16,0 3-78-1</inkml:trace>
  <inkml:trace contextRef="#ctx0" brushRef="#br0" timeOffset="88540.3762">10822 18336 308 0,'-6'-6'115'0,"9"6"-62"0,3-5-66 15,0 5 15-15,0-3-10 16,2 3 2-16,1 0-7 16,3 0-2-16,0 3 8 15,0-3-30-15,0 5-9 0,0 1-30 16,6-4-39-1,0 4 34-15</inkml:trace>
  <inkml:trace contextRef="#ctx0" brushRef="#br0" timeOffset="88812.0256">11030 18415 156 0,'-3'21'57'0,"-9"-8"-30"0,3 1-27 0,9-4 10 16,0 3 0-16,0 9 4 16,6-9 1-16,0 5 3 15,0-10-10-15,3 6 2 0,3-9 1 16,0-5 2-16,0-5 5 15,0 2-4-15,0-8 0 16,-4-2-2-16,-2 0 2 16,0 0-5-16,-6-1-1 15,-3 1 0-15,-3 0 2 16,-2 0 1-16,-4-1 3 0,-6 7-9 16,0-4-3-1,0 8-18-15,3-2-4 0,6 0-19 16,0 5-5-16,15-3-118 31,3-2 46-31</inkml:trace>
  <inkml:trace contextRef="#ctx0" brushRef="#br0" timeOffset="89125.2331">11155 18407 212 0,'9'13'79'0,"9"-5"-42"0,-6 11-41 16,-3-17 15-16,-6 12 1 15,3-1 4-15,-6-3 7 16,0 4 3-16,0-1-13 16,0 0-3-16,0-5-3 0,0 3-1 0,6-22 1 15,2 3-2 1,1-5-7-16,3-6-1 16,3-2-1-16,6-3-1 15,0 9 4-15,0-4 0 16,5 11 3-16,4 3 1 15,-3 10 5-15,-3 3 3 16,-6 5 0-16,0 6 3 16,-4 2-7-16,-2 5-4 15,0-7-18-15,0 2-7 16,0-2-110 0,-3-6-52-16,0-5 93 0</inkml:trace>
  <inkml:trace contextRef="#ctx0" brushRef="#br0" timeOffset="95446.8977">7824 17828 104 0,'-18'-22'38'0,"33"22"-20"0,-9 0-21 16,-3 0 8-16,0-5 2 15,0 0 6-15,0 0 10 0,0-3 6 16,0 8 2-16,0-6 3 16,-3 6-12-16,0 0-5 15,0 11-10-15,3 7-1 0,0 12 4 16,-3 1-4-16,0 9-1 15,0 0 4-15,0 2 2 16,0-8-2-16,0 1 0 16,0-9-3-16,-3-7 1 15,3-6-2-15,0 0 2 16,0-7-2-16,0-1 2 16,0-10-4-16,0-9 0 0,3-4-3 15,0-9-3-15,3 1 2 16,0 5 2-16,3-3-2 15,0 8-2-15,3 0-1 16,0 3 3-16,-1 5-2 16,1 8 1-16,0 0 2 15,-3 8 2-15,3 3 5 16,-6 2 4-16,0 8-4 16,-3 3 1-16,-3-3-3 15,0 5 2-15,0-4-6 16,-3-7-3-16,3-1-19 15,0-6-9-15,0-1-26 16,0-7-12-16,12-13-35 16</inkml:trace>
  <inkml:trace contextRef="#ctx0" brushRef="#br0" timeOffset="95865.3884">8143 17986 204 0,'-18'0'77'0,"9"0"-42"0,-3 3-41 0,6 0 12 15,0 2 2-15,0 0 7 16,-6 3-5-16,0 5-1 16,-2 9-5-16,2 1-7 0,9-1-1 15,3-4 2-15,6 3 1 16,0-8-2-16,-1 1 2 0,4-9 1 15,0 0 0-15,0-5 2 16,0-5 3-16,0 0-2 16,0-9 0-16,-3-7 1 15,0 3 0-15,-3-1 0 16,0 3 2-16,-3 3 6 16,0 3 4-16,0-4-13 15,0 6-5-15,0 8 2 16,3 0 1-16,3 6 1 15,0 7-2-15,3 8-2 16,0 0 1-16,0 3 1 16,0-3 0-16,-1-2-3 0,1-6 2 15,6 6-70 1,6-12-71-16,-3-1 33 16</inkml:trace>
  <inkml:trace contextRef="#ctx0" brushRef="#br0" timeOffset="97144.3322">7399 18344 148 0,'0'0'55'0,"0"0"-30"0,3 0-16 0,-3 0 14 16,0 0-5-16,0 0 2 15,0 0-5-15,0 0-1 16,0 0-8-16,0 0-2 0,0 0 0 15,3 5-2-15,3-5 1 16,2-5 0-16,1 5 3 16,3-8-1-16,0-3 2 15,3-2-4-15,6 0 0 16,-3-1-3-16,3 1-1 16,-1 0-4-16,4 8 1 15,0-3 2-15,3 8 1 16,0 13 1-16,-1 5 2 15,4-4 3-15,3 4 2 16,0-2-3-16,-1-3-1 16,-2 1-1-16,-3-1 1 0,0-8 4 15,-3 3 4-15,-1-8-2 16,1-8 0-16,-3 3-3 16,0-3-1-16,-3 3-1 15,0-9 0-15,-1 1-2 16,4 5-2-16,0 3-2 15,0-3 1-15,3 3 1 16,11 5 2-16,-2-8-3 16,0 2-2-16,3 1 4 15,-4-3 3-15,-5 0-3 16,12-2-1 0,-6 2 2-16,-1 2-1 0,-2 6-1 15,0 11 1-15,3-3 1 16,-1 5-1-16,16-5 2 15,-6 3-2-15,2-3 2 16,-2-3 0-16,6 3 3 16,-7-8-1-16,1-3 0 15,3-2-6-15,-1-8 1 16,1 7-5-16,6 1-1 16,-7 2-44-16,1-2-18 15,-6-3-46 1</inkml:trace>
  <inkml:trace contextRef="#ctx0" brushRef="#br0" timeOffset="99546.5054">13694 14785 160 0,'15'-11'60'0,"-27"11"-32"0,3-5-22 16,6-3 17-16</inkml:trace>
  <inkml:trace contextRef="#ctx0" brushRef="#br0" timeOffset="99738.7071">13673 14740 347 0,'-12'-11'51'0,"-6"3"-25"16,-5 11-9-16,-7 8-6 0,-9 5-4 16,3 5 1-16,-2 10-7 15,-1 20-1-15,0-1-2 16,10 0 0-16,8 3-3 15,15-5 1-15,9-1 0 16,12-7-1-16,17-8 4 16,4-6 2-16,3-7-13 0,5-6-7 15,10-5-32-15,-6-3-13 16,-4-5-34 0</inkml:trace>
  <inkml:trace contextRef="#ctx0" brushRef="#br0" timeOffset="100038.9317">13831 15105 204 0,'-21'0'77'0,"9"-3"-42"0,0 14-32 0,9-6 17 16,-9 1-6-16,-2 4 0 16,5 6-6-16,3 0-3 0,3 0-2 15,9 2-3-15,6 1 3 0,2-1-2 16,7-4-1-16,3-4 3 15,3-5 0-15,0-5-1 16,-4-5-2-16,-2-3 12 16,-3-5 4-16,-6-8 0 15,-6 2 3-15,-9 1-10 16,-6 2-3-16,-3 0-6 16,-3 0-1-16,0 3-4 15,4 2 1-15,-1 6-33 16,3 0-13-16,0 2-68 15</inkml:trace>
  <inkml:trace contextRef="#ctx0" brushRef="#br0" timeOffset="100534.1157">13998 15113 164 0,'3'8'63'0,"0"-5"-34"0,0 5-23 0,-3-8 17 15,0 10 3-15,0-2 11 16,0 0-13 0,0-3-13-16,0 1-7 0,0-6-3 15,6-8-1 1,2-3 0-16,4-2 0 16,0-3-3-16,0 3 0 0,0-1 2 15,3 7 2-15,-3 1-2 16,0 6 0-16,-3 3 3 15,3 5 3-15,0 2 4 16,-4 6 5-16,-8-2-4 16,0 4 0-16,0-5-4 15,0-2 1 1,6-3-2-16,3-3-5 16,3-8 0-16,3-4 2 15,0-7 1-15,0-2-4 16,3 1-1-16,0-1 1 15,-4 2 0-15,1 4-2 16,-3 5 2-16,0 5-1 16,6 2 0-16,-6 6 4 0,0 3 3 15,-3-1-2-15,0 4 0 16,-3 4-1-16,6-2-2 16,-3-3-15-16,-1-2-5 15,1-3-45-15,3-19-75 31</inkml:trace>
  <inkml:trace contextRef="#ctx0" brushRef="#br0" timeOffset="100984.7467">14519 15076 208 0,'0'11'77'0,"6"-9"-42"0,-4 11-34 15,1-5 14-15,-3 0 5 16,0 6 5-16,0 1-2 15,0-7 0-15,0 3-12 16,0-8-7-16,0 5 0 0,0-8-3 16,0 0-1-16,3-8-2 15,3 0 1-15,3-3-6 16,0-2 0-16,6-3 1 16,0 3 1-16,3 2 0 15,-3 3 4-15,0 6-2 16,0 2 1-16,-4 2 8 15,1 6 4-15,-6 0-3 16,3 0-2-16,-3 0 0 16,0-3-1-16,0 1-5 0,0-4 1 15,6-4-2 1,3-4 0-16,0 1 2 16,6-3 2-16,2 5 1 15,-5 1-6-15,0 2 0 16,-3 0 1-16,0 5 1 15,0-2 3-15,-3 10-3 16,0-3-2 0,-1-2-20-16,-2-2-8 15,3-1-19-15,0 0-7 16,0-10-33 0</inkml:trace>
  <inkml:trace contextRef="#ctx0" brushRef="#br0" timeOffset="101255.2753">15028 15092 204 0,'-6'8'77'0,"3"-3"-42"0,-3 11-32 16,6-5 17-16,0 4-6 15,3-1 0-15,3-1-2 16,0 0 0-16,5-2-6 16,7-6 5-16,3-2 2 0,0-3-4 15,0-3-3-15,-3-8-1 16,-3 1-1-16,-4-1 4 15,-2-2 5-15,-6 0-7 16,-6 0-1-16,-9-3-5 16,-11 2-1-16,-1 4-10 15,0 2-3-15,0 3-22 0,0 2-7 16,4 0-50 0,5 1-42-16,6-1 51 15</inkml:trace>
  <inkml:trace contextRef="#ctx0" brushRef="#br0" timeOffset="101586.066">15194 15063 212 0,'12'18'79'0,"-3"-10"-42"0,-3 13-41 0,0-13 13 16,-3 0 1-16,0 3 6 16,0-1 5-16,0-2 2 0,-3-2-12 15,0-1-2-15,3-8 1 16,0-2-4-16,0-6-3 15,0 1 1-15,6-6-8 16,0 0-1-16,6 0-3 16,-1 3 0-16,1 2 5 15,0 1 3-15,0 7 5 16,0 6 4-16,0 5 5 16,0 2 3-16,-3 1-3 15,-3 7 0-15,-1 4-8 16,-2-4-2-16,-3-2 0 15,0-3 2-15,0 0-19 16,-3-2-8-16,0 0-47 16,0-3-20-16,0-1-24 15</inkml:trace>
  <inkml:trace contextRef="#ctx0" brushRef="#br0" timeOffset="101736.6062">15662 15015 316 0,'-6'-5'118'0,"9"2"-64"0,0 3-78 0,-3 0 12 15,0 0-29-15,0 3-9 16,-3 2-61-16,0 3-29 16</inkml:trace>
  <inkml:trace contextRef="#ctx0" brushRef="#br0" timeOffset="101855.1004">15644 15216 260 0,'3'0'96'0,"0"0"-52"16,6 3-51-16,-6-1 14 0,3-2-34 15,-1-5-11-15,1 0-65 16,0-8-26-16</inkml:trace>
  <inkml:trace contextRef="#ctx0" brushRef="#br0" timeOffset="102474.4526">13453 15372 168 0,'-18'19'63'0,"15"-17"-34"0,3 4-14 0,0-6 20 16</inkml:trace>
  <inkml:trace contextRef="#ctx0" brushRef="#br0" timeOffset="103087.5003">13432 15407 381 0,'0'0'39'0,"3"5"-8"15,6-8-12-15,-9 3-13 16,6-2-3 0,0 2-5-16,0-3 1 15,-3 3-1-15,0-5 0 0,-3 5 2 16,0 0 2-16,9-8-1 16,0 3-1-1,0-1 3-15,-3 1-4 16,2-3 0-16,1 0 1 15,0 0 0-15,3 0 0 16,3-2 0-16,3-1-3 16,0 0 0-16,3 4 2 15,11 1 2-15,1 4-2 16,0 4-2-16,0 6 2 16,-1 3 0-16,4-1 1 15,0 6 0-15,-6 0 0 0,-1 3 0 16,-2-4 2-16,0-4 3 15,0-8-2-15,0-9 0 16,5-2 1-16,10-2 0 16,0-3-2-16,-4-3-2 15,1-3-2-15,3 6 1 16,-4 2-1-16,1 4 0 16,-3 1 0-16,0 4-2 15,-1 2 3-15,-2 2 0 16,3 4 1-16,2-4 2 15,1 1-1-15,0-3-1 16,-1-3 3-16,1 3 0 0,0 0-4 16,-6 0 1-16,-1 3 0 15,1-1 0-15,0 4-3 16,3-1 0-16,-4 0 4 16,10 1 3-16,0-4-3 15,2-2-1-15,7 0 0 16,-3-5 0-16,-1 0-3 15,-2-1 2-15,-1 4-6 16,-2 2 0-16,9 2-30 16,-7 1-13-16,1-3-67 15</inkml:trace>
  <inkml:trace contextRef="#ctx0" brushRef="#br0" timeOffset="104382.115">14138 15655 184 0,'-9'-5'68'0,"3"5"-36"0,-6 0-26 15,6 3 17-15,-6-1-1 16,-6 4 2-16,3 4-9 0,-3 4-4 15,3 1-6-15,4 7-8 0,2-4-3 16,3 19 3-16,6-8 3 16,6-2 1-16,5-9-1 15,7 3-15-15,6-7-5 16,6-6-43 0,3-3-56-16,-1-3 27 15</inkml:trace>
  <inkml:trace contextRef="#ctx0" brushRef="#br0" timeOffset="104678.3383">14263 15727 200 0,'-15'-8'74'0,"6"11"-40"0,3-1-35 0,3 1 12 0,-6 5 6 16,3-3 4-16,-3 8-5 15,6 1-1-15,0-1-9 16,6 11-4-16,6-3-1 0,3 0-1 15,3-5 2-15,0-3 3 16,2-5 2-16,1-5 1 16,-3-9 0-16,3-7-4 15,-6-3-1-15,-6 3 1 16,-3 0 2-16,-6 0-3 16,0-3-2-16,-6 0-5 15,0 3-2-15,-3-1-13 0,0 1-5 16,0 8-27-1,3-3-12-15</inkml:trace>
  <inkml:trace contextRef="#ctx0" brushRef="#br0" timeOffset="105028.8127">14379 15769 192 0,'0'19'74'0,"-9"-9"-40"0,3 4-29 0,6-7 17 16,0-1 1-16,-3 7 6 16,3 0-16-16,0-5-5 15,0-8-5-15,6-10-5 16,0-4 1 0,6-4-1-16,0-1-2 0,-1-2 3 15,4 3 2-15,0-1 4 16,0 6 2-16,3 8-8 15,0-1-1-15,0 9 4 16,0 5 4-16,-1 5 1 16,-2 0 1-16,-3 8-4 15,3-2-3-15,-3 5 0 16,-3-3 1-16,0-8-12 16,3 3-54-1,0-8-16-15,0 0-20 16</inkml:trace>
  <inkml:trace contextRef="#ctx0" brushRef="#br0" timeOffset="105280.1532">14778 15674 212 0,'-18'-3'79'0,"12"6"-42"0,-9 2-37 0,9 1 18 15,0 1 8-15,-3 1 8 16,0 3-12-16,0 5-2 16,6-3-12-16,0 8-3 0,3 6-1 15,6 2-2-15,3-3-2 0,3-2-4 16,3-5 0-16,0-4-18 16,6-7-6-16,2 0-58 15,1-8-59 1,-3 0 43-16</inkml:trace>
  <inkml:trace contextRef="#ctx0" brushRef="#br0" timeOffset="105385.0459">14891 15714 4 0,'0'0'0'0</inkml:trace>
  <inkml:trace contextRef="#ctx0" brushRef="#br0" timeOffset="105819.2638">14897 15727 192 0,'-3'5'74'0,"3"-5"-40"0,0 3-29 0,0-3 17 16,0 0-3-16,3 2 1 15,0 1-3-15,3 5 0 16,2-3-9-16,4-5-1 0,3 6 3 16,3-6-4-16,0-6 2 15,0 6-5-15,-3-5 0 16,3-3 1-16,-4 0 0 0,-2 0-5 16,-3 0-1-16,-9 0-4 15,0 0 1-15,-3 3-6 16,-6 0-3-16,-3 0 1 15,-2 2 0-15,-4 0 10 16,0 3 4-16,0 3 0 16,0 5 2-16,3 2 2 15,0 1 4-15,3 2 0 16,4 0 2-16,2 1-4 16,6 2 1-16,3 2-5 15,5 6-2-15,4-3 0 16,6-5-1-16,0-3-14 15,3-2-5-15,3-3-32 0,0-6-15 16,-1-7-31 0</inkml:trace>
  <inkml:trace contextRef="#ctx0" brushRef="#br0" timeOffset="106164.5529">15126 15727 184 0,'-6'0'68'0,"6"10"-36"0,0 4-35 0,0-6 11 16,0 2 9-16,0 1 6 16,-3-3 0-16,3 2-2 15,0 1-11-15,0-8-4 0,0 4 0 16,0-7-5-16,0 0-1 0,3 0 0 16,3-7 0-16,0 1-5 15,0-4 1-15,0-6-3 16,3 0 2-16,2 0 3 15,1 3 1-15,0 2 3 16,0 3 3-16,0 6-2 16,3 4 0-16,0 6 1 15,0 3 0-15,0 2-2 16,-6 0 1-16,-1 8-2 16,-2 6 2-16,0-6-13 15,0-2-3-15,-6-6-25 16,6-3-10-16,-6-2-46 15</inkml:trace>
  <inkml:trace contextRef="#ctx0" brushRef="#br0" timeOffset="106392.0104">15376 15523 236 0,'-6'5'90'0,"9"-2"-48"0,-3 10-49 0,0 8 14 16,0-2 10-16,0 2 9 16,3 3-5-16,-3 5 1 15,3 0-13-15,0 0-8 0,0 3-1 16,3 0-9-16,0-6-2 16,-3-7-27-16,0-1-11 15,0-5-62 1</inkml:trace>
  <inkml:trace contextRef="#ctx0" brushRef="#br0" timeOffset="106599.593">15227 15674 268 0,'3'-5'101'0,"0"5"-54"0,6-3-50 16,3 3 16-16,3-3-3 15,3 1 4-15,2-1-10 16,7 0-2-16,3 3-2 16,-3 0-18-16,-1 0-5 0,1 0-40 0,0 0-14 15,0 3-20 1</inkml:trace>
  <inkml:trace contextRef="#ctx0" brushRef="#br0" timeOffset="106929.7547">15542 15677 212 0,'0'8'82'0,"0"5"-44"0,3 8-42 0,0-13 15 16,-3 5 5-16,0 0 7 0,0 3-6 16,0-5-2-16,0-1-8 15,0-2-5-15,0 0 1 0,0-2 0 16,0-6 1-16,0 0 0 15,0 0 0-15,-3-6 0 16,3-2 0-16,0-2-2 16,3-4 1-16,3 1 0 15,3 0 3-15,0 0-5 16,0 2-3-16,3 3 3 16,0 3 1-16,-3 2-5 15,3 3-2-15,0 3-14 16,-3 2-3-16,3 1-37 15,-3-1-14-15,-1 0-24 16</inkml:trace>
  <inkml:trace contextRef="#ctx0" brushRef="#br0" timeOffset="107080.8976">15763 15722 228 0,'-12'5'88'0,"12"3"-48"0,0 5-47 0,6-8 14 16,0 9-7-16,-3 1 0 15,0 1 0-15,0 5 0 16,0-2 0-16,0-6-18 0,3 0-8 16,0-5-66-1</inkml:trace>
  <inkml:trace contextRef="#ctx0" brushRef="#br0" timeOffset="107246.3801">15784 15658 220 0,'-6'-5'85'0,"9"5"-46"0,0 0-59 16,0 0 7-16,3 0 1 15,2 0 4-15,4 0-19 16,3 0-6-16,3 2-39 16,0 1-16-16</inkml:trace>
  <inkml:trace contextRef="#ctx0" brushRef="#br0" timeOffset="107427.3621">15995 15663 192 0,'-36'6'71'0,"27"-1"-38"0,-9 6-21 0,9-4 19 15,-2 7-3 1,-1 2 3-16,3 2-6 0,3 1-1 16,6 2-13-16,6 5-4 0,6-2-3 15,3-3-13-15,11-5-7 16,7-8-60-16,6-5-27 15,-4-11 2 1</inkml:trace>
  <inkml:trace contextRef="#ctx0" brushRef="#br0" timeOffset="107966.2158">16435 15674 136 0,'-23'0'52'0,"17"3"-28"0,-6 5-13 0,6-3 15 15,-3 3-1-15,0 2 2 16,-3 1-9-16,3 2 0 16,3 3-11-16,3-3 2 0,3 6 4 15,6-1-1-15,3 6 1 16,3-3-7-16,3-2-4 0,6-6-1 15,0-2-1-15,5-3-20 16,-5-3-7-16,0-5-41 16,-3-8-54-1,3-3 29-15</inkml:trace>
  <inkml:trace contextRef="#ctx0" brushRef="#br0" timeOffset="108163.2503">16581 15727 240 0,'-3'0'90'0,"6"5"-48"0,-3 3-53 15,0 0 13-15,0 3 2 0,0-1 5 16,0 6-4 0,0 8-1-16,3-8-2 0,0 5-6 0,0-8-2 15,3 0-57 1,-3 1-67-16,0-6 26 15</inkml:trace>
  <inkml:trace contextRef="#ctx0" brushRef="#br0" timeOffset="108296.2533">16575 15661 216 0,'-6'-8'82'0,"3"8"-44"0,6 0-93 0,-3 0-9 0,0 0-15 15,3 5-1-15</inkml:trace>
  <inkml:trace contextRef="#ctx0" brushRef="#br0" timeOffset="108611.6003">16674 15769 176 0,'9'8'66'0,"-7"3"-36"0,1-1-31 16,0 1 12-16,0-1-1 15,0 6 4-15,-3-2 7 16,0-4 5-16,3-2-14 16,-3 0 2-16,0-11 0 0,0 1-1 15,0-1 0-15,0-13 8 16,0 3-5-16,3 0-2 16,0-3-7-16,0 0-5 15,0 0 1-15,0 0 0 16,3 0-1-16,3 3-2 15,0 0 1-15,0 2-1 16,0 3-3-16,3 3 0 16,0 2-12-16,-3 3-2 15,0 3-25-15,0 2-10 16,-1 1-59 0</inkml:trace>
  <inkml:trace contextRef="#ctx0" brushRef="#br0" timeOffset="108897.2387">16980 15698 220 0,'-3'-8'82'0,"3"5"-44"0,-3 1-44 16,3-1 14-16,-3 0 15 16,-3 1 12-16,-3-1-5 15,-3 3 0-15,1 0-17 16,-1 3-8-16,-3 2-1 0,3 3-8 15,0 5 1-15,0 3-1 16,3 0-1-16,3 0 4 16,3 0 0-16,6 5-2 15,3 3 2-15,6-3-4 16,9-8-1-16,0-10-15 16,2-3-6-16,-2-11-26 15,0 3-9-15,0-5-33 16</inkml:trace>
  <inkml:trace contextRef="#ctx0" brushRef="#br0" timeOffset="109125.6196">17114 15433 208 0,'-3'0'77'0,"6"5"-42"0,0 1-41 0,-3-4 14 16,6 12 10-16,-6 4 9 15,6 9-1-15,-3 7-1 0,0 0-13 16,0 3-8-16,-3 0-2 16,-3-2-2-16,6 2 2 0,0-3-6 15,0-2 1-15,3-8-45 16,0-8-18-16</inkml:trace>
  <inkml:trace contextRef="#ctx0" brushRef="#br0" timeOffset="109497.0716">17227 15677 248 0,'3'2'93'0,"3"1"-50"0,3 5-48 16,-3-3 15-16,3 0 0 0,0 1 6 15,3-1-4-15,0-2-2 16,6-1-5-16,5-2-2 0,-5-2 3 15,-3-1-5-15,0-2-3 16,-3-3-2-16,-3 0 3 16,-3 0-5-16,-6-3 0 15,-9 3-2-15,-6-2 0 16,-3 7 2-16,-3 0 2 16,0 3-1-16,1 3 4 15,-1 5 0-15,0 3 3 16,3 2 5-16,6 0 6 15,0 3-1-15,6 0 3 0,6 5-6 16,6-5-1-16,6-3-4 16,3 6-1-16,3-6-19 15,12-3-7-15,-1-4-50 16,1 2-20-16,-3-8-5 16</inkml:trace>
  <inkml:trace contextRef="#ctx0" brushRef="#br0" timeOffset="109886.9732">17596 15642 244 0,'9'0'93'0,"-18"-16"-50"0,12 8-30 16,-6 6 22-16,0-4 2 0,0 6 2 15,-6 0-8-15,1-5-4 16,-1 5-15-16,0 3-10 0,0 2-4 16,3-2-4-16,0 5-1 15,3-3-1-15,6 8 0 16,3-2 2-16,3 5 4 15,3 0 1-15,-3 2 1 16,-6 1 0-16,-1-1 0 0,-4 1 8 16,-4 2 5-16,-3 0-2 15,-6-10-1-15,0 7-28 16,-6-10-11-16,-6 5-115 16,-11-2-61-1,2-3 96-15</inkml:trace>
  <inkml:trace contextRef="#ctx0" brushRef="#br0" timeOffset="111855.8168">13536 16870 180 0,'0'-8'68'0,"0"8"-36"0,-3-5-18 0,3 5 20 16,-3 0-8-16,-6-3-1 15,0 0-3-15,-5 1-2 16,-4 2-10-16,-3 0 2 0,-3 2 2 16,0 9-7-16,-5 2-2 15,-4 14-3-15,6-1-2 16,3 1 1-16,3 10 1 0,9-3-10 16,9 3-4-16,12 3 8 15,6-6 4-15,9-7-2 16,3-1 2-16,12-10 2 15,-1-3 3-15,4-5-11 16,0-5-5-16,-4-11-24 16,4 2-8-16,0-4-21 15,-10-1-8-15,-2-2-7 16</inkml:trace>
  <inkml:trace contextRef="#ctx0" brushRef="#br0" timeOffset="112259.9083">13771 16854 192 0,'-6'-3'71'0,"6"3"-38"0,0 0-32 0,0 6 16 16,0-1 0-16,0 16 4 15,0 6 0-15,-5 4-1 16,-1 6-10-16,0-2 0 0,0 15 3 15,3-8-5-15,0-10 0 16,3 0-2-16,0-8-1 16,0-8-1-16,6-6 0 15,0-7 0-15,0-6 0 16,0-10-5-16,2-3-1 0,1-5-2 16,3 0 3-1,0-3-2-15,3 8 1 16,0 0 2-16,0 6 0 0,3-1 0 15,0 11 0-15,-1 0 0 16,-2 11 0-16,0-1 0 16,-3 1 2-16,-3-3-3 15,-3 10 0-15,0 3-26 16,0-2-11-16,0-6-32 16,0 0-11-16</inkml:trace>
  <inkml:trace contextRef="#ctx0" brushRef="#br0" timeOffset="112651.4805">14117 17063 220 0,'-12'-11'82'0,"6"11"-44"0,-6 0-27 0,3 0 23 16,0 0-3-16,-3 6 2 15,-3 2-16-15,3 5-8 16,0-3-5-16,4 4-6 0,2 4 1 15,3 6-1-15,3-5 0 16,3-1 2-16,3-5 0 16,2 1-3-16,4-7 2 15,3-9 1-15,0-3 0 16,-3-9 0-16,3 6 2 0,-6-2 1 16,-3-3 1-16,0-1 0 15,-3 6 2-15,0 0-3 16,-3 3 0-16,3 0 1 15,-3 2 0-15,0 3-5 16,3 3 1-16,0 7-2 16,0 12 0-16,3-4 2 15,3-2 0-15,-1-3-9 16,10-2-30 0,-3-6-6-16,0-2-19 15,0-9-5-15,-3-1-23 16</inkml:trace>
  <inkml:trace contextRef="#ctx0" brushRef="#br0" timeOffset="112965.0335">14286 17076 192 0,'-3'-5'74'0,"3"10"-40"0,0 1-31 0,3-4 17 16,-3 9-3-16,0-1-1 16,0 6 0-16,0 0 0 15,0-3-8-15,0-2-1 0,0-3 5 16,3-3-5-1,-3 0 1-15,6-10 7 16,0-5-2 0,3-4-9-16,0-4-2 15,6-3 0-15,6 5 3 16,0 0 2-16,-3 3 1 16,-1 5-7-16,1 8 0 15,-3 5 1-15,-3 3 3 0,0 5 0 16,-3 0 0-16,-3 11-6 15,0 0 1-15,-3-5-20 16,3-1-9-16,-3-5-21 16,6-13-92-1</inkml:trace>
  <inkml:trace contextRef="#ctx0" brushRef="#br0" timeOffset="113385.2875">14673 17039 220 0,'-3'-5'85'0,"0"2"-46"0,-12 3-26 16,13 0 22-16,-7 3-9 16,-3 2-3-16,0 3-9 15,-3 3-4-15,0 2-5 0,3 5 1 0,0 4 3 16,3-1-7 0,6 3-1-16,3-3-3 0,3-5 0 15,3-3 4-15,3-5 1 16,6-3-1-16,3-10-2 15,0-6 1-15,-3 1 1 16,-3-4-3-16,-1-1-2 16,-2 1 2-16,-3 1 0 15,0 0-8-15,0 0-2 16,0-1 1-16,0 9 4 16,0 2 1-16,0 6 0 0,0 8 1 15,0 2 3-15,-3 13 11 16,-3 1 6-16,0 7 7 15,-3-2 3-15,-3-6-13 16,-3 6-6-16,-12-5-2 16,-3-1 1-16,1-7-3 15,-1-6-2-15,0-5-22 16,0-16-9-16,3 3-27 16,6-3-11-16,4-14-52 15</inkml:trace>
  <inkml:trace contextRef="#ctx0" brushRef="#br0" timeOffset="113790.8035">14885 17050 264 0,'6'2'99'0,"0"4"-54"0,0 2-50 0,-1-3 17 16,1-5 8-16,3 5 10 15,0-2-12-15,3-3-2 16,0-3-10-16,3-2-2 0,0 0 0 16,-3-3-2-16,0-3 1 15,-3 1 0-15,-6-1 3 16,-3-2-5-16,-6-6-3 16,-3 3-2-16,-3 3 0 15,-6 8 3-15,0 5 2 16,-6 8 0-16,-3 5 2 0,4 0-2 15,-1 6 2-15,6-1 7 16,6 1 3-16,3 2-6 16,6-3-2-16,9 4-1 15,6-4 2-15,6 3-3 16,6-10-2-16,0 5 0 16,-1-11 1-16,1-5-19 15,6 0-8-15,0-3-38 16,-1-2-15-16,-2-5-52 15</inkml:trace>
  <inkml:trace contextRef="#ctx0" brushRef="#br0" timeOffset="113927.3802">15212 16999 352 0,'-3'-5'132'0,"6"5"-72"0,-3 3-90 0,0-3 11 16,0-3-42-16,0 3-11 15,3 5-46-15,0 3-20 16</inkml:trace>
  <inkml:trace contextRef="#ctx0" brushRef="#br0" timeOffset="114016.1403">15269 17150 364 0,'-15'6'137'0,"15"-6"-74"0,0 5-73 0,3-2 22 0,-3-3-38 16,9 5-9-1</inkml:trace>
  <inkml:trace contextRef="#ctx0" brushRef="#br0" timeOffset="114065.1782">15281 17164 295 0,'6'-8'-164'0</inkml:trace>
  <inkml:trace contextRef="#ctx0" brushRef="#br0" timeOffset="114976.3323">13215 17455 176 0,'0'2'68'0,"0"-2"-36"0,3 0-15 15,-3 0 20-15,0 0-6 16,3 0 10 0,12-8-11-16,0 0-17 0,-1-8-7 15,4-5-3-15,3 8-2 16,0-5-1-16,-3 4-2 0,3 1-1 15,2 5-3-15,4 8 1 16,0 0 5-16,3 13 4 16,0 1 1-16,2-1 0 15,1-3-3-15,3-7 1 16,2 2 0-16,1-10 1 16,0-3-5-16,0-2 1 15,-1-4 0-15,7 1 0 16,-3 5 0-16,2 3 0 0,1 5-3 15,8 0 2 1,-2 5 1-16,0 3 0 16,-7-3 0-16,4 1 0 0,0-6 0 15,-1 0 2-15,1 0-1 16,-1-6-1-16,1 6 3 16,0 0 2-16,-1 0-2 15,-2 6 0-15,-3 2 1 16,8 0 2-16,-2 5-3 15,2-11-2-15,1-7 0 16,6 8 1-16,-1-11-3 16,-2 3-2-16,-4-3-60 15,-5-6-25-15,-9 1-29 16</inkml:trace>
  <inkml:trace contextRef="#ctx0" brushRef="#br0" timeOffset="117638.365">13986 17730 132 0,'0'-6'49'0,"0"12"-26"0,0-1-20 0,0-5 12 16,3 8 2-16,0 0 4 15,0 18 0-15,0-2 2 16,0 3-13-16,0-6 1 0,-3-3 0 16,0 3 0-16,0-5 1 15,0-8-4-15,0 0 0 16,0-2-1-16,0-6 3 0,0 0-1 16,0-6 2-16,0-2-6 15,0-5-3-15,3-11-1 16,0 3-1-16,3-5 0 15,2 4 2-15,1 4 1 16,3-1 1-16,3 6-2 16,0 5-2-16,6 3 1 15,0 0-1-15,3 5-3 16,-1 0 0-16,-2 5-42 16,-3 0-18-16,0-2-41 15</inkml:trace>
  <inkml:trace contextRef="#ctx0" brushRef="#br0" timeOffset="118058.4102">14435 17724 172 0,'-9'-7'66'0,"-6"12"-36"0,1-5-18 0,5 2 21 16,-3 4-4-16,-3 2 1 15,-3 5-15-15,0 0-6 16,0 11-6-16,3-3-5 0,3 6 1 16,6-4 1-16,3-1 0 15,6-4 0-15,6-5 0 16,3 1 0-16,0-9 0 16,6-5 0-16,0-5 2 0,0-1-6 15,-3-2 1-15,-3 3 1 16,-3-16 3-1,-4 2 2-15,-2 1-4 16,0 5 1-16,-6 5 4 16,0 2-2-1,0 4 1-15,1 4-3 16,2 12-1-16,2-1 1 16,4 5 0-16,0 1-3 15,3-1 2-15,3-2-8 16,3-3-4-16,3-7-29 15,3-1-12-15,0-5-36 16</inkml:trace>
  <inkml:trace contextRef="#ctx0" brushRef="#br0" timeOffset="118476.661">14682 17828 184 0,'-9'-22'68'0,"3"12"-36"0,-14 5-20 0,11 2 21 15,-3-2-4-15,-3 5 1 16,0 0-15-16,0 0-4 15,0 13-7-15,0 5-5 0,3 1-2 16,3-3 2-16,4 8 0 16,2-3-4-16,6-3 1 15,5-4 2-15,1-1 1 16,3-5 1-16,6-8 2 16,3-8 1-16,-3-5 3 0,0-1-3 15,-3-4-2-15,-4-9 0 16,-2 1-1-16,-6-9 0 15,-6-2 0-15,-3 3 0 16,-5-3 0-16,2 3 0 16,0 2 0-16,0 11 4 15,3 2 5-15,0 6-7 16,3 2-3-16,0 11-3 16,3 6 0-16,3 17 3 15,3 7 0-15,6 1 3 16,3 14 1-16,-1-10-1 15,1 4-2-15,0-2 1 16,3-5-1-16,-3-5-25 16,0-6-10-16,-3-8-37 15,3 0-55 1,3-7 31-16</inkml:trace>
  <inkml:trace contextRef="#ctx0" brushRef="#br0" timeOffset="118642.2735">14858 17756 244 0,'-15'8'90'0,"15"-8"-48"0,0 5-53 0,6 3 13 16,-6 6-4-16,0 4 3 15,0 1-2-15,3-6 0 16,0 5 1-16,3-4 2 0,3-6 1 16,-3 2-52-16,3-2-22 0,0-3-17 15</inkml:trace>
  <inkml:trace contextRef="#ctx0" brushRef="#br0" timeOffset="118807.7585">14855 17690 272 0,'-18'-13'101'0,"18"8"-54"0,-3-14-59 16,3 19 13-16,0-3-13 15,6-2 0-15,0 5-10 16,0 0 0-16,3 0 11 15,3 0-27-15,-3 8-11 0,-3 5-30 16</inkml:trace>
  <inkml:trace contextRef="#ctx0" brushRef="#br0" timeOffset="119059.9274">14920 17820 160 0,'0'42'60'0,"3"-37"-32"0,0 9-33 0,3-7 12 16,0-1-2-16,3-1 4 15,0-2 5-15,0-3 1 16,3 0-8-16,-3-3 7 0,0-2 3 15,0-8-5-15,0-1-2 16,-3-4-3-16,-3 5 0 16,0-3-6-16,-3 0-1 15,0 3 0-15,0 5 0 16,0 2-3-16,0 6 0 16,3 6 4-16,0 4 1 0,2 6-3 15,7 3-1-15,3-6 1 16,0 0 0-16,3 0-19 15,0 1-9-15,3-4-65 16</inkml:trace>
  <inkml:trace contextRef="#ctx0" brushRef="#br0" timeOffset="119362.2672">15310 17695 252 0,'-23'-10'93'0,"8"15"-50"0,0 0-52 16,9-2 14-16,-3 2 4 15,0 3 3-15,0-2-5 16,3 7-2-16,3 0-3 0,3 0-6 0,6 0 0 16,3 1 2-16,3 7 3 15,0-3-2-15,3-4 0 16,-9-1 1-16,0 0 2 15,-3 0 3-15,-6-2 4 16,-3-3-4-16,-3-3-1 16,-3 0-20-16,-3-2-9 15,-3-6-71 1,6 1-50-16</inkml:trace>
  <inkml:trace contextRef="#ctx0" brushRef="#br0" timeOffset="119723.999">15676 17428 224 0,'-8'21'85'0,"5"6"-46"0,-18 23-46 0,12-21 16 15,-12 16 5-15,-6 8 6 16,-3 3-2-16,1-1 0 15,2 3-10-15,0-7-5 0,6 7-2 16,3-11-15 0,6-7-3-16,3-8-62 15,9-11-62-15,0-2 37 16</inkml:trace>
  <inkml:trace contextRef="#ctx0" brushRef="#br0" timeOffset="120325.5239">15912 17709 212 0,'-6'-6'82'0,"0"9"-44"0,-3 2-40 0,3-5 14 16,-3 6 3-16,-6 1 4 15,0-1-3-15,0 2 1 16,0 2-10-16,3-2-6 0,3 0-4 0,7 3-1 15,2 2 0-15,5-5 3 16,4 10 0-16,3-4 1 16,0-1 2-16,-3 0-1 15,-3 6 2-15,-6-4 0 16,-3 1 3-16,-3-2 3 16,0-6 2-16,-3 5 1 15,0-5 2-15,-6-3-9 16,-2-5-3-16,2 0-9 15,3 0-3-15,0-5-25 16,3-3-12-16,6 0-69 16</inkml:trace>
  <inkml:trace contextRef="#ctx0" brushRef="#br0" timeOffset="120502.6724">16063 17769 248 0,'-6'8'93'0,"12"6"-50"0,-3 15-50 0,0-16 14 16,-3 0-7-16,3 0 0 15,-3 1 0-15,3-1 2 16,0 0-1-16,3-5-20 0,0 3-10 16,3-9-71-1</inkml:trace>
  <inkml:trace contextRef="#ctx0" brushRef="#br0" timeOffset="120681.567">16040 17666 340 0,'-3'-2'126'0,"6"-9"-68"0,3 8-83 15,-1 3 14-15,4 0-19 16,0 0-2-16,3 3-44 15,3 2-20-15,3 3 1 16,6-2 2-16</inkml:trace>
  <inkml:trace contextRef="#ctx0" brushRef="#br0" timeOffset="121117.8526">16272 17724 200 0,'-18'6'77'0,"15"-6"-42"0,-3 5-26 0,6-2 22 16,-3-3 3-16,3 0 4 15,0 0-20-15,0 0-8 16,9 0-7-16,3-3-3 0,6-2 3 16,3-1-9-16,-1 6-1 15,1-2-1-15,3 2 2 16,-6 0-3-16,-3 2-1 15,-6 4 7-15,-9 2 4 16,-3 5-3-16,-6 5 0 16,-6 4-2-16,-3-4 3 0,0 1 9 15,0 2 6-15,0-8 0 16,4 0 0-16,2 0-4 16,3-2-1-16,3-3-10 15,6-3-1-15,6 1 2 16,3-4 2-16,6-2 2 15,2 6 0-15,4-6-2 16,-3 0-2-16,3 0-2 16,-3 0 1-16,-3 0-39 15,-3-6-24 1,-6 6-14-16,8-2-23 16</inkml:trace>
  <inkml:trace contextRef="#ctx0" brushRef="#br0" timeOffset="121313.4779">16206 17828 312 0,'-6'-19'115'0,"9"32"-62"0,-3-7-66 0,6-12 17 16,0 6 3-16,3-2 4 15,6-4-2-15,3 6-3 16,6-8-3-16,2 3-5 0,7 0 1 15,6 5-56-15,0-3-27 0,-1 1-39 16</inkml:trace>
  <inkml:trace contextRef="#ctx0" brushRef="#br0" timeOffset="121750.3937">16599 17796 256 0,'3'0'96'0,"0"0"-52"0,6 5-54 16,0-5 16-16,3 0-4 15,3-5 1-15,0 5 5 0,0-3 5 16,-1 1-7-16,4-6-3 0,0 2 0 15,0-2-2-15,0 3-1 16,-3-3 1-16,-3 3 1 16,-3-3 1-16,-6 0 3 15,-6-3-5-15,-3 4-3 16,-6 1-2-16,-3 4 0 16,0-1 0-16,-9 3 3 15,3 0 4-15,-3 5 3 16,1 6-2-16,2 2-3 15,6 3 2-15,3 2 2 0,6 1 2 16,3-1 1-16,6 4 0 16,12-4 2-16,3-2-5 15,9-3-1 1,8-2-2-16,7-6-2 0,9-2-59 16,2-3-25-16</inkml:trace>
  <inkml:trace contextRef="#ctx0" brushRef="#br0" timeOffset="124648.0368">19460 14790 108 0,'6'-18'44'0,"-3"10"-24"0,0-13-6 16,-3 10 15-16,0 0 3 16,-3 1 6-16,-3 2-1 15,0 3-1-15,-3-1-19 16,-12 6-4-16,-3 8-1 0,0 5-10 15,-3 3 0-15,1 8-2 16,2 8 0-16,6 8 0 16,3 7 2-16,9 1-3 15,6-3-2-15,9-3 6 16,6-2 3-16,12-3-14 0,3-11-5 16,2-7-20-16,7-9-6 15,0-10-59 1</inkml:trace>
  <inkml:trace contextRef="#ctx0" brushRef="#br0" timeOffset="124962.4218">19656 15005 260 0,'-30'0'96'0,"15"7"-52"0,-2 4-51 0,11-3 16 16,-3 5-6-16,3 6 3 0,3-3 8 15,3 2 3-15,6 1-8 16,9-3-1-16,5-3-1 16,4-3-1-16,3-2-1 0,0-8-3 15,0-2 1-15,-1-6-2 16,-5-3-1-16,-6 1 3 16,-9-6 0-16,-3 0-1 15,-9-3 1-15,-3 3-4 16,-3-7 0-16,-3 1-6 15,1 12 0-15,2 2-17 16,-3 8-4-16,3 5-37 16,6 0-13-16,6 3-21 15</inkml:trace>
  <inkml:trace contextRef="#ctx0" brushRef="#br0" timeOffset="125459.3949">19873 15052 192 0,'-3'8'74'0,"-8"-3"-40"0,16 6-40 0,-8-3 12 15,1 0 2-15,-1 2 7 16,0-2 2-16,0 0-1 16,3-2-8-16,0-1-3 0,0-2-1 15,0-3 0-15,0-6 0 16,6-4-2-1,2-4-4-15,1 1-1 16,0 0 2-16,0 0 0 0,0 0 1 16,0 5 2-1,3 5-3-15,0 3 0 0,0 5 5 16,-3 3 5-16,0 5-1 16,-3-2 3-16,-3 0 0 15,0-4 1-15,0-1-2 16,-3-1-1-16,0-5-5 15,3 3-1-15,5-9 3 16,1-2-8 0,3 1 0-16,0-4-2 15,3 3-1-15,3 0 1 16,0 3 3-16,0 10 0 0,0 3 3 16,-4 3 1-16,-2 2 3 15,0 0-3 1,-3 0-2-16,0 1 0 0,-3-4-1 15,0-2-18-15,0 0-5 16,0-3-53-16,0-5-23 16,3-5 5-1</inkml:trace>
  <inkml:trace contextRef="#ctx0" brushRef="#br0" timeOffset="125907.1308">20269 15071 236 0,'0'2'88'0,"12"-4"-48"0,-3 12-49 16,-6-4 14 0,0 1 4-16,0 1 5 0,-3 3 3 15,0-3-1-15,0 3-8 16,0-4-3-16,0-7-1 16,0 6-2-16,0-6 1 15,3-3 0-15,3-5-6 16,0-2 0-16,0-4-4 15,3 1 0-15,0 0 4 16,0 2 1-16,3 3-3 16,2 6-1-16,-2 2 7 15,0 8 4-15,-3 0 0 16,0 2 2-16,-3 1 0 16,-3 2 1-16,0-5-2 0,0 3-1 15,-3-11-3-15,0 0 1 16,9-3-4-1,0-2-4-15,3-3 0 16,0 0 1-16,0 2-1 16,2 4 4-16,1-1 0 15,-3 3-2-15,0 5 2 16,-3 1-6-16,0-1-3 16,0 0-19-16,0 1-8 15,0-1-39 1,0-5-44-16,3 0 34 15</inkml:trace>
  <inkml:trace contextRef="#ctx0" brushRef="#br0" timeOffset="126192.5574">20674 15079 220 0,'-12'10'82'0,"12"1"-44"0,-3 5-40 15,3-6 14-15,3 1 7 16,0-1 5-16,3 1-4 15,3-3-1-15,0 0-11 16,6-3 1-16,3-5 4 0,0-2-5 16,-1-4-2-16,-2-4-3 15,0-1 0-15,-6 0 0 16,-3 1 1-16,-6-3 0 0,-3-1 2 16,-12 1-8-16,0 0 0 15,-3 0-9-15,1 2-1 16,-1 3-17-16,3 3-9 15,3 0-33-15,3 2-13 16,6 0-6 0</inkml:trace>
  <inkml:trace contextRef="#ctx0" brushRef="#br0" timeOffset="126523.0351">20838 15036 208 0,'9'19'79'0,"-3"-6"-42"0,0 6-34 0,-3-9 15 15,-3 3 4-15,0 1 6 16,0-4-6-16,0-2-3 16,0-3-11-16,0 1-3 0,0-9 1 15,3 0 1-15,0-2 1 16,3-5-7-16,2-6 0 0,4-3-10 16,0-7-4-16,3-6 4 15,3 11 5-15,3 5 5 16,-3 11 4-16,0 5 4 15,-1 8 2-15,-2 2-1 16,0 3 1-16,-3 3 0 16,-3 3 1-16,-3-3-6 15,0-1-4-15,-3 1-6 16,0-2 0-16,0-1-33 16,0-3-16-16,0-2-153 15,0 3 87 1</inkml:trace>
  <inkml:trace contextRef="#ctx0" brushRef="#br0" timeOffset="126693.6454">21308 14991 312 0,'-3'-18'115'0,"3"15"-62"0,0 22-88 0,0-14 7 15,0 0-23-15,0 1-4 16,-3 1-45-16,3 4-18 16</inkml:trace>
  <inkml:trace contextRef="#ctx0" brushRef="#br0" timeOffset="126823.9366">21302 15203 296 0,'0'0'112'0,"6"0"-60"0,-3 0-89 15,0 0 6-15,3 0-31 16,0-5-9-16,3-1-19 16,-3-7-6-16</inkml:trace>
  <inkml:trace contextRef="#ctx0" brushRef="#br0" timeOffset="127636.7884">19290 15396 264 0,'-3'0'101'0,"6"-8"-54"0,0 3-48 16,3 5 20-16,0-3-9 0,0-2 2 16,9-3-7-16,3-3-1 15,-1-2-2-15,1 0-2 0,3 2 1 16,6 3-4-16,3 3 2 16,-1 5-1-16,4 5 0 15,3 3 0-15,3 3-2 16,-1-6 5-16,-2 3 1 15,6-8 0-15,-4-2-2 16,1-4-6-16,3-2-4 16,-1-2 3-16,1-1 2 15,0 6 3-15,-1 0 3 0,1 5-2 16,0 2-2-16,-4 1 2 16,10 0 0-16,0-1 5 15,2-2 2-15,4 0 0 16,2-2 1-16,-5-1-4 15,0-2-2-15,-4-1 2 16,7 4 2-16,-7-4-4 16,-2 4-1-16,3-1 0 15,2 3 2-15,1 0-8 16,3 0-1-16,-1-3-29 16,-2-2-12-16,5 0-63 15</inkml:trace>
  <inkml:trace contextRef="#ctx0" brushRef="#br0" timeOffset="129241.9346">20013 15568 172 0,'0'-5'66'0,"0"2"-36"0,3 6-20 0,-3-3 31 15,3 13-11-15,3 6-4 16,0 2-1-16,9 3-15 15,6 2-3-15,-3 0-3 0,-3-2 2 16,-1-3 1-16,-2-5-3 16,0 8-1-16,-3-8 1 15,0-3 0-15,-3-7 0 16,0 4 0-16,3-13 11 16,0-4-4-1,-3 1 1-15,0-7-4 16,0 0 0-16,0-6-5 15,0-2 0-15,0 0-1 16,0 0-2-16,0-6-4 16,2 6-2-16,-2 5-17 0,0 6-5 15,-3-1-21-15,0 3-9 16,-3 8-53 0</inkml:trace>
  <inkml:trace contextRef="#ctx0" brushRef="#br0" timeOffset="129630.3474">20385 15698 224 0,'-3'0'85'0,"6"2"-46"0,6 1-46 0,-3 0 14 15,0-3-1-15,0 0 6 16,3 0 3-16,0-3 3 15,3 0-10-15,0-2-2 0,0 0-2 0,3-3-5 16,-3-5-1-16,-4 2 3 16,-2-5 1-16,-6 3-5 15,-6 0-2-15,-2 2-7 16,-4 3 0-16,-3 3 4 16,-3 10 4-16,-6 0 7 15,0 11 6-15,-3 0-5 16,4 3-2-16,5-1 5 15,12 1 3-15,0-1-1 16,12 1 0-16,0-6-5 0,6 6-1 16,3-6-1-16,5-3-2 15,1-2-13 1,0-5-4-16,6-3-29 0,0-3-12 16,-4-2-41-1</inkml:trace>
  <inkml:trace contextRef="#ctx0" brushRef="#br0" timeOffset="129930.4899">20585 15658 200 0,'0'0'77'0,"0"3"-42"0,0 2-37 0,0 0 14 16,0 6 5-16,3 2 6 16,0 6-3-16,0-1 0 15,0-2-11-15,0 0-5 0,0-3-1 16,-3 3-2-16,3-8 2 0,-3-3 2 15,0-5 4-15,0 0 0 16,3-2 2-16,-3-6-6 16,3-6-3-16,0-1-4 15,3-1 1-15,2 2 1 16,4 1 2-16,0 0-1 16,0 0 2-16,6 5-7 15,0 3 1-15,3 2-8 16,-3 0-1-16,-4 3-33 15,1 0-13-15,-3 6-49 16</inkml:trace>
  <inkml:trace contextRef="#ctx0" brushRef="#br0" timeOffset="130174.8393">20876 15454 236 0,'-2'-10'90'0,"2"10"-48"0,0 2-47 0,0-2 15 16,0 8 5-16,0 3 7 15,2 5-5-15,-2 2 1 16,0 14-11-16,0 5 0 0,0-3 3 16,0 4-6-16,0-7-2 15,0-2-4-15,3-5 1 16,0-8-48-1,-3-3-56-15</inkml:trace>
  <inkml:trace contextRef="#ctx0" brushRef="#br0" timeOffset="130382.2151">20760 15597 300 0,'-3'-18'112'0,"-14"20"-60"0,25-10-65 15,-8 8 17-15,9-2 0 16,0-4 7-16,3 4-3 16,3-1 0-16,3 3-4 15,3 0-3-15,0 0 0 0,5 0-28 0,-2 3-9 16,3 2-42 0,-3-2-15-16,-3-3-2 15</inkml:trace>
  <inkml:trace contextRef="#ctx0" brushRef="#br0" timeOffset="130516.2999">21067 15661 244 0,'0'10'90'0,"0"1"-48"0,0 2-49 0,3-5 16 16,-3 3-10-16,0-3 0 16,0-3-26-16,0 5-9 15,0-7-59-15,0 2-26 0</inkml:trace>
  <inkml:trace contextRef="#ctx0" brushRef="#br0" timeOffset="130650.8557">21052 15454 288 0,'-3'-10'110'0,"6"12"-60"0,-3-4-61 15,0 2 18-15</inkml:trace>
  <inkml:trace contextRef="#ctx0" brushRef="#br0" timeOffset="130712.0089">21058 15446 411 0,'9'11'-35'0,"0"0"-78"15,0-1-33-15</inkml:trace>
  <inkml:trace contextRef="#ctx0" brushRef="#br0" timeOffset="130982.0923">21305 15634 208 0,'0'-21'77'0,"0"18"-42"0,0-18-37 0,0 16 14 15,-3 0 7-15,0-1 7 16,-3 1 4-16,-6 2 4 16,0 3-18-16,-8 3-11 0,2 2-5 0,0 11-5 15,3 0 1 1,3 3 2-16,0-1 3 0,3 3-2 15,3 1 0-15,6-1-1 16,3-3 0-16,3-2 0 16,12-3 0-16,3-2-29 15,3-3-12-15,2-6-68 16</inkml:trace>
  <inkml:trace contextRef="#ctx0" brushRef="#br0" timeOffset="131340.8822">21505 15634 276 0,'-18'-18'104'0,"3"18"-56"0,-15 0-47 0,21 8 21 15,-3-3-12 1,0 6-1-16,0-1-3 0,0 3-1 16,4 3-3-16,2 3-2 0,3-1 1 15,3 1-1-15,3-3 2 16,3-3-1-16,2-5-1 15,7-3-6-15,6-2-1 16,-3-6-8-16,-3-2-3 16,-3-3 5-16,0-3 3 15,-3 3 8-15,-3 0 3 16,0 3 1-16,-3 0 1 16,3 2-2-16,-4 3 2 15,1 3-2-15,0 2-1 16,3 3-4-16,0 0 0 0,0-3 2 15,0 6 3-15,0-3-18 16,0-3-6-16,3-2-76 16,-3-6-44-1,3-5 63-15</inkml:trace>
  <inkml:trace contextRef="#ctx0" brushRef="#br0" timeOffset="131540.1333">21627 15356 276 0,'-3'0'104'0,"9"16"-56"0,11 0-60 15,-11 3 13-15,0 5 2 16,-3 5 5-16,0 5 3 16,-3 8 1-16,3-2-6 15,0-3-6-15,6-8-1 0,-3 3-56 0,3-11-27 16,3-8-26-1</inkml:trace>
  <inkml:trace contextRef="#ctx0" brushRef="#br0" timeOffset="132183.277">22037 15370 220 0,'0'-16'82'0,"0"16"-44"0,3 2-38 0,-3-2 18 0,0 0-3 16,3 11 3-16,0 5 1 16,-3 5 3-16,0 6-12 15,0 4 8-15,-3 12 4 0,0-4-9 16,0 1-4-16,3-6-6 16,0-2-3-16,0-3 1 15,3-5 1-15,0-5-14 16,0-6-5-16,3-3-51 15,0-4-20-15,0-9-26 16</inkml:trace>
  <inkml:trace contextRef="#ctx0" brushRef="#br0" timeOffset="132378.4649">22243 15539 328 0,'-6'-3'123'0,"6"6"-66"0,0 8-73 0,0-6 20 16,-3 19-5 0,0-3-1-16,0-3 1 15,3 1 1-15,0-3-11 0,0 0-3 16,3-3-66-16,0-3-29 16,0-2 3-1</inkml:trace>
  <inkml:trace contextRef="#ctx0" brushRef="#br0" timeOffset="132541.8933">22234 15483 296 0,'-6'-8'110'0,"9"8"-60"0,0-2-96 16,0 2 0-16,-3 0-10 15,3 0 3-15,3 0 6 16,0 2 4-16,0 1-14 15,0 2-3-15</inkml:trace>
  <inkml:trace contextRef="#ctx0" brushRef="#br0" timeOffset="132828.2869">22320 15666 220 0,'0'11'82'0,"0"-6"-44"0,0 0-40 16,0-5 14-16,0 0 3 0,0 0 2 15,0 0 3-15,0 0 0 16,0-2-11-16,3-1-8 15,6-2-1-15,0-6-5 0,3-8-1 16,0 1 0-16,-3-1 4 16,9 6-4-16,-7 3 2 15,4 2 4-15,-3 5 4 16,0 6 1-16,0 7 2 16,-3 6 0-16,0 3 1 15,-6-1-2-15,3 1-1 16,-3-1-3-16,0 1-2 15,0-3-26-15,0-3-10 0,0-5-145 32,3-8 67-32</inkml:trace>
  <inkml:trace contextRef="#ctx0" brushRef="#br0" timeOffset="133189.5584">22633 15634 252 0,'6'16'96'0,"0"-13"-52"0,5 2-47 16,-5-2 19-16,3-3-10 15,3 0-1-15,0 0 6 16,0 0 5-16,0-3-8 16,3 0-2-16,-3-5-2 0,-3-5-2 15,-3-3-2-15,-3 3 1 16,-3 0-1-16,-3 2-5 0,-3 1-1 15,-6-1 0-15,-6 3 2 16,3 6 6-16,-3-4 4 16,-3 12-3-16,3-1 0 15,4 11 1 1,2 5 4-16,3-3 5 16,9 1-5-16,3-1 0 15,3 1-4-15,6 0-3 16,2-6-11-16,7-3-6 15,0-2-41-15,12-8-15 16,3-2-42 0</inkml:trace>
  <inkml:trace contextRef="#ctx0" brushRef="#br0" timeOffset="133683.1433">23052 15491 264 0,'-15'-5'99'0,"10"5"-54"0,-13-3-31 0,12 3 28 15,-6 3-12-15,-3 0-2 16,-3 5-16-16,3 0-8 15,-3 0-2-15,9 2-5 0,0-2 0 16,4 0-1-16,5 8 0 16,5 2 0-16,4 1 3 0,0 2 0 15,0 0 1-15,-3-2 0 16,0-1 0-16,-6 1 6 16,0-3 6-16,-6-3-4 15,0 0-2-15,-3-5-10 16,-3 0-3-16,1-5-60 15,-10-3-25-15,-6-3-38 16</inkml:trace>
  <inkml:trace contextRef="#ctx0" brushRef="#br0" timeOffset="134345.7802">22296 15502 168 0,'3'-5'66'0,"-3"5"-36"0,0 2-18 0,0 4 19 15,0-1-12-15,0 0-1 16,0 6-6-16,0 5-2 15,0 7-6-15,3-4-3 0,0-1 0 16,0 1-1-16,0-3 2 16,0-3-30-16,-3 0-11 15,9-2-55-15</inkml:trace>
  <inkml:trace contextRef="#ctx0" brushRef="#br0" timeOffset="136700.7494">19480 17021 104 0,'0'-8'38'0,"3"5"-20"0,0-2-19 0,0-1 9 16,0 6 15-16,-3-2 33 16,0-9-5-1,-3 6-12-15,-3-3-9 16,-2-5-18-16,-1 5-1 0,-6 3 2 15,-9-1 2-15,-3 12 0 16,-3 2-3-16,1-3-2 16,-7 13-6-16,0 3-3 15,6 6 0-15,7 13 1 16,8 5-1-16,6 0-1 16,15 0 5-16,9-6 1 15,8-4 0-15,10-4-1 16,6-7-6-16,5-11-1 0,4-10-13 15,-3-6-5-15,5-7-31 16,-5-3-13-16,-3-1-43 16</inkml:trace>
  <inkml:trace contextRef="#ctx0" brushRef="#br0" timeOffset="137076.347">19680 16984 248 0,'-12'2'93'0,"12"6"-50"0,0 11-52 16,0-1 14-16,0 3 1 15,0 11 4-15,-3 5 8 0,0-2 6 16,0-4-13-16,0-4-4 0,0-6-2 16,6-8 3-1,0 0-4-15,0-2 0 16,3-8 0-16,0-11 2 15,3-6-5-15,3-4-1 16,3-1-5-16,0-2 1 16,-1 8 4-16,1 5 2 15,3 3-3-15,3 0-1 16,-3 10-2-16,0 8 0 16,-3 6 5-16,-3-1 1 15,-1-2-3-15,-2-3 1 16,0 6-22-16,0-6-8 0,0-5-20 15,3-3-9-15,0 0-10 16,3-5-36 0,0-5 27-16</inkml:trace>
  <inkml:trace contextRef="#ctx0" brushRef="#br0" timeOffset="137422.6881">20070 17169 220 0,'-15'-21'82'0,"9"18"-44"0,-3 3-22 16,3 0 24-16,-3 3-12 15,-3-1-1-15,0 12-16 16,0 4-4-16,1 3-5 16,-1-2-2-16,3 5 3 0,3-3 0 15,6-3 3-15,3-2-1 16,3 0 0-16,3-8-3 0,3-3-2 16,-1-5-2-1,1-2-1-15,0-6-3 0,0 2 1 16,-3-4 3-16,0-1 1 15,-3-2 1-15,-3 5 2 16,0-3 3 0,-3 9-4-16,3-4-1 15,-3 6-2-15,9 8-2 16,-3 3 0-16,6 2 3 16,0 3 0-16,0-3 3 15,-1 1-23-15,4 1-11 16,0-1-38-16,0-6-18 0</inkml:trace>
  <inkml:trace contextRef="#ctx0" brushRef="#br0" timeOffset="137766.7456">20263 17216 244 0,'0'16'90'0,"0"-8"-48"0,-3 5-51 15,3-5 14-15,0 3 6 16,-3-3 5-16,3 3-4 16,-3-4 1-16,3-1-8 15,-3-4-1-15,3-2 0 0,0 0-2 16,3-2-2-16,0-4 1 16,0-1 1-16,6-12-1 0,6-5 2 15,0 3 2-15,0 3 2 16,0 2-1-16,0 5 1 15,0 3-4-15,2 3-2 16,-2 13-3-16,-3 5 1 16,0 3 1-16,-3 0 0 15,0-3-11-15,0 5-3 16,0-4-33-16,0-4-14 16,0-2-17-1,0 0-37-15,0 0 31 16</inkml:trace>
  <inkml:trace contextRef="#ctx0" brushRef="#br0" timeOffset="138175.4292">20603 17209 252 0,'-9'-16'93'0,"6"16"-50"0,-6 2-41 16,6 4 17-16,-3 2-8 16,-3-1-1-16,3 4-4 15,0-3 1-15,0 5-4 16,0 0-2-16,3 3 0 0,6-2 1 15,0-1 1-15,0-5-1 16,6 0-2-16,-3-3 1 16,3-2-1-16,0-3-9 15,0-3-4-15,-3-2 2 16,0-1 4-16,-3-2-1 16,0 3 3-16,0-3-2 15,-3 3 2-15,3-3 1 0,0 5-1 16,0 1-1-16,-3 2 1 15,5 5 1-15,1 8-1 16,0 0 10-16,0 9 4 16,-6-4 11-16,0 9 7 15,-6-4-5-15,0-1-3 16,0-4-9-16,-8 1-2 16,-1-4-4-16,-3-4-1 15,0-3-1-15,0-8 1 16,0 0-33-16,3-3-14 15,1-7-27-15,2 2-10 16</inkml:trace>
  <inkml:trace contextRef="#ctx0" brushRef="#br0" timeOffset="138562.2953">20769 17235 244 0,'18'0'90'0,"-9"5"-48"0,6-5-51 16,-6 0 14-16,0 0-3 16,0 0 3-16,0-5 11 15,0-3 7-15,0-5-12 16,0 0-6-16,-4-1-1 0,-2 1-3 16,-3 0-1-16,-3-3-13 0,-5 3-4 15,-4 0 11 1,-3 5 5-16,-6 2-1 0,-3 6 2 15,0 3 4-15,3 5 5 16,4 0 6 0,5 10 3-16,3 1 6 0,3 2 2 15,3 0-5-15,6-2-2 16,6 5-9-16,6-9-4 16,2 4-3-16,4-6-3 15,3-2-13-15,0-3-4 16,0-6-20-16,0-2-6 15,2-2-77-15,7-4-47 16,-6-7 73-16</inkml:trace>
  <inkml:trace contextRef="#ctx0" brushRef="#br0" timeOffset="138686.2411">21088 17097 352 0,'-6'-5'132'0,"9"5"-72"0,-3 0-94 16,0 0 8-16,0 0-38 15,0 0-9-15,0 5-41 16,0 6-18-16</inkml:trace>
  <inkml:trace contextRef="#ctx0" brushRef="#br0" timeOffset="138757.535">21097 17314 320 0,'-3'3'121'0,"9"-3"-66"0,-3-3-84 0,0 1 11 16</inkml:trace>
  <inkml:trace contextRef="#ctx0" brushRef="#br0" timeOffset="138810.3165">21115 17304 266 0,'6'-11'-147'16</inkml:trace>
  <inkml:trace contextRef="#ctx0" brushRef="#br0" timeOffset="139705.0128">19284 17523 200 0,'-3'0'74'0,"3"3"-40"0,0 0-24 0,0-3 20 16,0 0-3-16,0 0 4 15,0 0-6-15,6 0-3 16,-6 0-12-16,3-3-2 0,3-2 2 16,0-3-4-16,3-3-1 0,-3 3 0 15,6-2-1-15,6-4-2 16,-1 1 1-16,1 0-4 16,3 0 0-16,3 0-1 15,3 10 0-15,5 3 4 16,1 0 1-16,6 3-4 15,3 2 1-15,-4 0 2 16,4-2 1-16,0 2 1 16,-1-5 0-16,-2 0-2 15,-3-5 1-15,-1 5-2 16,-2-3-1-16,0-7-2 16,0 7-1-16,2 3 2 15,1 3 0-15,-3 2 1 16,0 3 0-16,-1-3 0 15,7 3 2-15,0 3 1 0,-1-9 1 16,4 4-2-16,0-6-2 16,-1 0 1-16,1 0-1 15,-3-6 2-15,-4 4 3 16,1-4-4-16,-3 6-3 16,0 0 3-16,8 0 1 15,-2 6-3-15,3-6 1 16,-1 0 0-16,4 0 2 15,6-6-6-15,-7 6-1 16,1-13-56-16,-3 0-23 16,-7-8-44-16</inkml:trace>
  <inkml:trace contextRef="#ctx0" brushRef="#br0" timeOffset="142931.5086">19826 17600 184 0,'-24'-26'71'0,"21"20"-38"0,0-2-14 0,3 8 21 0,0-5-5 15,0 5 2-15,0-3-17 16,0 3-6-16,0 0-9 16,9 8-10-16,0 6-5 0,0 12 8 15,-3 6 3-15,0 8-3 16,-3 5 2-16,0-1 2 16,6-1 1-16,-3-6-1 15,-1-3-2-15,1-5-2 16,0-7 1-16,0-4-32 15,0-5-13-15,-3-5-67 16</inkml:trace>
  <inkml:trace contextRef="#ctx0" brushRef="#br0" timeOffset="143128.2863">19725 17796 280 0,'-12'-13'107'0,"12"7"-58"0,3-2-59 0,-3 8 16 15,3 0 0-15,3-5 4 16,5 5-5-16,1-3-1 16,9-2-2-16,6 5-2 0,0 0 1 15,3 0-1-15,2 0 0 16,1 0-47-16,-3 0-18 16,0 5-49-1</inkml:trace>
  <inkml:trace contextRef="#ctx0" brushRef="#br0" timeOffset="143504.793">19998 17820 160 0,'0'21'60'0,"3"-3"-32"0,0-2-22 16,0-5 15-16,0-3-5 16,0 5 1-16,0 0-5 15,0 0-2-15,-3-7-6 16,0 2-1-16,0-3 3 0,0-5 10 16,0 0 5-16,-3-5-7 0,0 2-1 15,0-8-1 1,3 4 0-16,0-12-6 0,3 0-2 15,3-7-2-15,3 5-2 16,6 2 3-16,3 3 2 16,0 3-9-16,-3 3-2 15,3 4-6-15,-4 6 0 16,1 6-43-16,-3 4-18 16,0 6-26-1</inkml:trace>
  <inkml:trace contextRef="#ctx0" brushRef="#br0" timeOffset="143907.1402">20240 17849 228 0,'-6'-3'85'0,"0"-10"-46"0,0 2-46 16,3 11 14-16,-6 0 1 16,0 0 7-16,-3 6-1 15,0-1 0-15,-3 3-8 16,0 5-6-16,3 0-3 0,3 6-1 15,3-1 3-15,9-2-2 16,3 3 1-16,3-1 2 16,3-10 0-16,0 0 2 15,0-3 1-15,0-5 1 16,0-5 0-16,-3-3-2 16,0-5 1-16,-3 5-2 0,0-3 2 15,-3-4-2 1,-3 1 2-16,-3-2-2 0,3 9 2 15,-3 1 0-15,0-2 1 16,0 14-7-16,3-4 0 16,0 11-1-16,0 1-1 15,0 2 1-15,3-1 3 16,3 4 0-16,0 0 1 16,0-6-25-16,-1-5-8 15,1 2-36 1,0-7-53-16,-6-3 29 15</inkml:trace>
  <inkml:trace contextRef="#ctx0" brushRef="#br0" timeOffset="144254.6443">20305 17862 176 0,'0'5'68'0,"0"1"-36"0,15 2-33 15,-15-8 12-15,3 7 1 16,0-1 3-16,0 4-6 15,-6-2-1-15,6 0-4 16,0-2-3-16,0 1 0 0,-3-7-1 16,0 0 2-16,0 0 3 15,3-2 4-15,0-3-2 16,-3-3 1-16,3-6-3 16,0-4 2-16,0-1 7 15,3 6 5-15,0 0-9 0,5 5-3 16,-2-3-7-16,0 17-1 15,0 2 1-15,0 5 2 16,-3-3-1-16,0 4 2 16,0 1-2-16,0 1-1 15,-3 0-21-15,0-3-9 16,0 1-31-16,0-1-14 16,-3-8-13-1</inkml:trace>
  <inkml:trace contextRef="#ctx0" brushRef="#br0" timeOffset="144582.3437">20606 17775 192 0,'-6'-6'74'0,"3"6"-40"0,-3 0-22 16,3 0 21-16,-6 0-6 15,-6 0 1-15,0 0-13 16,3 8-4-16,0-2-7 16,3-1-7-16,3-2-1 0,9 7 0 15,9 3 2 1,3 1 1-16,0-1-4 16,-3 0-1-16,-3 6 3 15,-3-4 1-15,0-1 8 16,-6-4 6-16,0 4-6 0,-6-1-1 15,-6 0-3-15,0-5-2 16,0-3-8-16,0 3-5 16,0-8-48-16,3 0-23 15</inkml:trace>
  <inkml:trace contextRef="#ctx0" brushRef="#br0" timeOffset="145153.963">20638 17899 124 0,'0'0'46'0,"3"3"-24"0,-3-1-19 16,0 1 12-16,3 8 6 15,-3 4 5-15,0 4-1 16,0 7 2-16,0 11-15 16,0-7 0-16,3 1 1 0,0-4-7 0,-3-9-1 15,3 3-3 1,-3-7-2-16,0-4 3 15,0-2 2-15,0-8 4 0,0 0 5 16,-3-5-8-16,0-8-3 16,0-8-2-16,-3-6-1 15,3-5 0-15,0 1 0 16,0-4 2-16,0-2 3 16,6 3 2-16,3 2 1 15,0 0 2-15,3 6 4 16,0 10-8-16,3 3-1 15,-3 2-10-15,6 6-4 16,0 5 9-16,0 18 4 0,-9-4-1 16,-3-1 0-16,-9 5 1 15,3 3 0-15,-3-2-2 16,-3 0 1-16,0-6-15 16,0 0-7-16,0 0-23 15,0-5-9-15,3-8-57 16</inkml:trace>
  <inkml:trace contextRef="#ctx0" brushRef="#br0" timeOffset="145588.8155">20891 17801 208 0,'-6'-5'77'0,"6"10"-42"0,-6-10-34 15,3 5 14-15,1 5 5 0,-4-5 7 16,-3 8-10-16,0 3-4 16,0 2-8-16,0 3-6 0,0-3 0 15,0 6-1-15,3 2 0 16,3-3 2-16,3-5 2 16,3 1-3-16,3-1 0 15,0-8 3-15,3 1 1 16,0-6 1-16,0-6 0 15,0 1 0-15,-3-3 0 16,0 3-2-16,-3-3 1 16,0-5 0-16,-1 5 1 15,-2-3 2-15,0 6 1 16,0-3-3-16,0 5-1 0,0 0-3 16,0 3-3-16,3 6-1 15,0 2 0-15,0 2 3 16,3 4 2-16,0-1 0 15,3 0-1-15,0-5-19 16,0 3-8-16,6-4-28 16,-3-1-12-16</inkml:trace>
  <inkml:trace contextRef="#ctx0" brushRef="#br0" timeOffset="145888.5667">21028 17849 164 0,'0'-3'63'0,"3"6"-34"0,0-3-23 0,0 5 15 16,0 0-2-16,0-2 3 15,0 8-8-15,0-3-3 16,0 2-6-16,0 1-4 0,-3-1 2 16,0-2 0-16,0-2 1 15,0 1 0-15,0-1 0 16,0-1 11-16,-3-5 5 15,3-5-2-15,0-3 0 16,0-3-6-16,0 3-2 0,6-10 2 16,0-1-8-1,3 6-5-15,0-3-2 16,3 3-1-16,0 2-19 16,0 3-8-16,-1 8-92 15</inkml:trace>
  <inkml:trace contextRef="#ctx0" brushRef="#br0" timeOffset="146386.197">21299 17888 268 0,'-9'-7'101'0,"12"7"-54"0,0 0-55 0,-3 0 16 15,0 0-2-15,3 0 4 16,3 0-5-16,0 0-3 16,0 0-1-16,3-6-4 0,0 6 2 15,0-2 1-15,0-4 0 16,0 1 2-16,-3 2 3 15,0-2 0-15,-3 0 0 16,0-3-3-16,-3 3-2 16,-3-3-4-16,-3 0 0 15,-3 2-9-15,-3-2-2 16,0 6 1-16,-3-1 3 16,-6-2 7-16,-3 13 2 0,3 2 4 15,1-2 1-15,2 3 3 16,3 2 1-16,3-5 3 15,3 5 1-15,3-5-5 16,6 5-2-16,6-2 0 16,3-3 0-16,6 5-7 15,0-2-2-15,0-3-9 16,3 0-2-16,-1-3-35 16,-2-5-17-16,0 0-28 15</inkml:trace>
  <inkml:trace contextRef="#ctx0" brushRef="#br0" timeOffset="146713.9157">21371 17891 140 0,'-3'-5'55'0,"3"7"-30"0,3-2-14 0,-3 0 18 16,0 0-2-16,3 3 4 16,0 0-13-16,-3 5-3 15,0-3-9-15,3 0 0 0,-3 1 1 16,0-4-1-16,0-2-1 15,0 0-3-15,0 0 1 16,0 0 0-16,3 0 3 16,-1 0 1-16,1-8 1 15,3 3-7-15,6-8-2 0,6 0-3 16,-3-1 3-16,0 1 0 16,-3 8 1-16,0 5 4 15,0 0 2-15,-3 5-2 16,0 3-3-16,-1-3 2 15,-2 9 2-15,-3-1-2 16,-3 0-2-16,0 0-22 16,0 0-11-16,0 1-81 15</inkml:trace>
  <inkml:trace contextRef="#ctx0" brushRef="#br0" timeOffset="147044.7122">21656 17777 212 0,'-20'6'79'0,"17"-14"-42"0,-6 10-23 0,3-2 20 15,0 6-13-15,-3 2-2 16,0 2-11-16,3 9-5 16,0-3-2-16,0-3 1 0,3 5 1 15,6-4-1-15,0 4-2 16,6-5-2-16,0 1 1 16,6-1 3-16,3-5 1 0,-1 2-15 15,1-7-4-15,0 2-43 16,-3-5-16-16,0 0-22 15</inkml:trace>
  <inkml:trace contextRef="#ctx0" brushRef="#br0" timeOffset="147256.2788">21764 17836 256 0,'-6'-3'96'0,"6"-10"-52"0,3 21-54 16,0-3 16-16,-1-2 18 15,1 2 13-15,3 3-18 16,3 2-8-16,3-2-7 16,0 0-6-16,0 5 1 0,6-2-1 15,-3-3 0-15,3 5-29 0,0-2-12 16,-1-3-60 0,-2 0-45-16,-3-8 57 15</inkml:trace>
  <inkml:trace contextRef="#ctx0" brushRef="#br0" timeOffset="147437.4766">21999 17793 232 0,'0'-2'88'0,"3"-1"-48"0,-3 8-31 0,0-5 37 16,-3 21-9-16,-3 1-6 16,-9 1-1-16,-6 6-18 15,-6 3-5-15,3 13 0 0,1 0-4 16,2-5-2-16,3 0-40 15,3-9-19-15,3 4-80 16</inkml:trace>
  <inkml:trace contextRef="#ctx0" brushRef="#br0" timeOffset="148545.2504">22317 17449 164 0,'6'-13'63'0,"-6"13"-34"0,6-5-10 0,3 2 21 15,-9 3-9-15,6 0-1 16,-6 3-13-16,-3 2-3 16,-3 8-8-16,-6 8 0 0,0 19 4 15,-6 5-4-15,-3 8 2 16,7-3-3-16,-4 1 2 16,3-9-4-16,3-2-2 15,3-9 0-15,3-4-1 16,3-1-25-16,3-10-10 15,3-3-37-15,6-5-17 0</inkml:trace>
  <inkml:trace contextRef="#ctx0" brushRef="#br0" timeOffset="148875.7897">22686 17507 196 0,'-18'-10'74'0,"6"7"-40"0,-2 3-20 0,8 0 22 16,-12 6-9-1,0-4-3-15,0 11-17 0,0 1-6 16,3 4-1-16,3 17-1 0,6 2 1 15,1-3 0-15,5-2 0 16,0 7-5-16,11-2-1 16,-2-7 9-16,0-1 5 15,3-8-6-15,-3 0 0 16,-9-8-40-16,0 0-14 16,0-7-51-1</inkml:trace>
  <inkml:trace contextRef="#ctx0" brushRef="#br0" timeOffset="149058.1427">22344 17751 308 0,'-15'-8'115'0,"18"3"-62"0,12 5-57 15,-3 0 21-15,0-3-11 16,6-2 2-16,2 5-10 16,4 0 0-16,6 0 0 15,3-6-19-15,-3 12-6 0,2-6-32 16,-5 8-13-16,0-3 5 15,-3 0 5 1,-4-2 39-16,-2 2 58 16,-3 3 27-16</inkml:trace>
  <inkml:trace contextRef="#ctx0" brushRef="#br0" timeOffset="149145.8694">22713 17788 320 0,'9'18'27'16,"3"-2"-17"-16,-3 3-5 0,-3-6-2 16,0 0-23-16,0-5-9 15,-3 5-65 1</inkml:trace>
  <inkml:trace contextRef="#ctx0" brushRef="#br0" timeOffset="149310.7628">22746 17605 308 0,'-9'-31'115'0,"12"25"-62"0,6-2-66 0,-9 3 17 16,9 5-17-16,-3-8-2 15,6 3-45-15,-1 2-18 0,1-2-26 16,9 0-9-16</inkml:trace>
  <inkml:trace contextRef="#ctx0" brushRef="#br0" timeOffset="149478.2765">22918 17568 220 0,'3'19'85'0,"0"7"-46"0,3 25-41 15,-6-33 14-15,6 9 3 16,-3-6 4-16,0 5-11 15,3-5-5-15,-3 3-2 16,6-5 3-16,-3-3 2 0,0-3-16 16,3-8-166 15,18-18 53-31</inkml:trace>
  <inkml:trace contextRef="#ctx0" brushRef="#br0" timeOffset="149642.8356">23183 17463 296 0,'-3'0'110'0,"6"18"-60"0,3 16-63 0,-6-15 17 15,0 15-2-15,0-2 4 16,0 5-3-16,0-8-2 16,3 8 0-16,3-10-32 0,0 7-12 15,6-15-75 1</inkml:trace>
  <inkml:trace contextRef="#ctx0" brushRef="#br0" timeOffset="150722.3371">20225 18304 196 0,'9'-13'74'0,"-9"18"-40"0,0 3-20 16,0-8 22-16,0 8-9 0,-6 2-3 15,-3 6-10-15,-6 11-4 16,-6 4-5-16,-6 9-4 0,3 0 0 15,4-3-4-15,-1-5 2 16,3-3 1-16,0-5 2 16,6-6-23-16,0-5-8 15,0-5-39-15,3-2-16 16</inkml:trace>
  <inkml:trace contextRef="#ctx0" brushRef="#br0" timeOffset="150904.7291">19921 18402 248 0,'-3'-6'93'0,"6"6"-50"0,3 0-52 0,0 0 14 0,6 6 6 16,3 2 5-16,3 5-6 15,2 0-3-15,10 11-4 16,3 2-3-16,3 1 1 0,-4-1-6 16,4 1-1-16,0-9-70 15,0 1-71 1,-7-11 36-16</inkml:trace>
  <inkml:trace contextRef="#ctx0" brushRef="#br0" timeOffset="151070.473">20296 18473 320 0,'-6'-10'121'0,"12"7"-66"0,9-8-58 15,-9 11 22-15,3-2-14 16,6-4-3-16,6 6-4 15,5-5 1-15,1 5 1 0,0 0-47 0,6 0-20 16,-4 5-61 0</inkml:trace>
  <inkml:trace contextRef="#ctx0" brushRef="#br0" timeOffset="151622.9808">20638 18449 200 0,'-12'-13'74'0,"12"13"-40"0,3 0-40 15,-3 0 12-15,3 5 0 16,0 3 6-16,0 6-4 16,0 12 0-16,-3 16-4 15,0 6 4-15,0-8 2 0,0-1-1 16,3-2 0-16,0-2-5 16,0-11-1-16,0-11 1 15,0 0 0-15,0 6 4 0,0-11 5 16,-6-3-1-1,0-10 1-15,-3-9-5 0,0-4-3 16,0-9-5-16,0-12-2 16,3-6-2-16,6-8 0 15,6 3 3-15,6 7 0 16,6 1 1-16,0 13 2 16,0 5-6-16,-3 3 1 15,-1 13 5-15,-2 3 6 16,-3 12 2-16,-6 7 4 15,-3-1-3-15,-6 5 1 16,-3 9-5-16,-6-1-2 16,-3 1-5-16,-2-3-2 0,-4-8-24 15,3 2-10-15,0-5-34 16,0 1-14-16</inkml:trace>
  <inkml:trace contextRef="#ctx0" brushRef="#br0" timeOffset="151938.2786">20844 18449 220 0,'-6'6'82'0,"6"2"-44"0,3 5-51 16,0 0 9-16,0 6 22 15,3-1 13-15,0 1 1 16,0-3-1-16,3-3-17 15,2-3 2-15,1-2 2 0,3-2-2 16,0-6 3-16,9-6-4 0,-3-7-1 16,-6-5-8-16,-3 4-2 15,-7-2 0-15,-7-2 2 16,-7-1-5-16,-3 1-1 16,-9 5-5-16,-3-1-1 15,0 6-6-15,3 3 0 16,4 5-23-16,2 0-9 15,3 0-41-15,6 5-16 16,6-5 0 0</inkml:trace>
  <inkml:trace contextRef="#ctx0" brushRef="#br0" timeOffset="152313.642">21168 18375 208 0,'-6'-10'79'0,"-3"7"-42"0,3-2-12 16,3 0 25-16,-3 5-5 16,0 0-2-16,-2-3-22 15,2 3-8-15,0 0-8 16,0 3-6-16,3-3-2 0,0 5-3 15,6 3-1-15,3 5 1 16,0 5 4-16,3-4 1 0,-4 4 1 16,1-5 0-16,-3 9 2 15,-3-9-1-15,-3 5 2 16,0 1-2-16,-2-6 2 16,-1-5-2-1,0 3 2-15,3-9-2 0,-3 4-1 16,0-1-10-16,0-10-59 15,3-1-18 1,3-7-34 0</inkml:trace>
  <inkml:trace contextRef="#ctx0" brushRef="#br0" timeOffset="152494.697">21275 18415 288 0,'-3'-5'107'0,"6"5"-58"0,0 5-62 15,0 0 17-15,0-2-8 16,0 8 2-16,-3-4 3 16,0 7 4-16,0-1-2 15,0 8-4-15,0 3 0 0,0-6-30 16,3-2-12-16,0-2-68 16</inkml:trace>
  <inkml:trace contextRef="#ctx0" brushRef="#br0" timeOffset="152674.1028">21281 18299 300 0,'-18'-27'112'0,"18"9"-60"0,3 4-72 0,0 12 15 16,3-4-7-16,0 1 5 15,3-3-20-15,0 0-7 16,3-2-51-16,0 2-21 15,0 2 32-15,3 1 16 16</inkml:trace>
  <inkml:trace contextRef="#ctx0" brushRef="#br0" timeOffset="152795.0911">21433 18201 196 0,'6'24'74'0,"3"5"-40"16,-3 8-35-16,-3-24 15 0,0 13-6 16,-3 6 1-16,0 0-5 15,0 8-3-15,0-6 0 16,0-2-1-16,6 2 0 0,0-2-93 15</inkml:trace>
  <inkml:trace contextRef="#ctx0" brushRef="#br0" timeOffset="153005.0248">21281 18396 288 0,'-6'-7'107'0,"12"1"-58"0,6 1-46 16,-3 5 21-16,6-8-12 0,6 3 1 15,6 2-8-15,2-2-1 16,1 5-2 0,0 0-43-16,-3 0-20 0,0 8-66 15</inkml:trace>
  <inkml:trace contextRef="#ctx0" brushRef="#br0" timeOffset="153140.6239">21630 18423 296 0,'0'11'110'0,"11"-4"-60"0,-5 12-58 0,-3-11 18 16,0 5-9-16,-3 0-1 0,0 6-8 16,0-6-5-1,3 8-110-15,0-2-50 0</inkml:trace>
  <inkml:trace contextRef="#ctx0" brushRef="#br0" timeOffset="153336.6123">21615 18299 388 0,'-6'-40'145'0,"12"32"-78"0,3-3-80 16,-6 11 22-16,3-8-11 15,-1 3 0-15,1 5-36 16,0-2-14-16,0 4-71 0,3 11-29 16,3 6 49-16,0 7 26 15</inkml:trace>
  <inkml:trace contextRef="#ctx0" brushRef="#br0" timeOffset="153636.962">21719 18449 248 0,'-12'11'93'0,"12"-3"-50"0,3 0-52 0,-3 2 12 16,3 4-4-16,0-6 2 16,3 5 11-16,3-3 7 15,3-2-10-15,3-8 9 0,2-8 2 16,4-2-8-16,-3 2-2 16,3-5-4-16,-3-1 1 15,-3 1-2-15,-3-5 2 0,-6 4 2 16,-6-4 5-1,-3 5-4-15,-9-3 0 0,-3 0-4 16,-3 8 1-16,-3 0-11 16,0 3-4-16,6 0-14 15,0 5-4-15,4 5-13 16,2 0-5-16,3-2-23 16,3 2-7-16,3 3-21 15</inkml:trace>
  <inkml:trace contextRef="#ctx0" brushRef="#br0" timeOffset="154071.6812">21990 18352 228 0,'0'0'85'0,"3"0"-46"0,0 5-19 0,0 3 24 16,0-3-9-16,0 8-3 15,0 0-14-15,-3 1-6 16,3-1-7-16,-3 0-2 0,3 0 1 16,0-7-2-16,-3 2 1 0,0-3 0 15,0-5 1-15,0 0-2 16,2-5-4-1,4-3-1-15,0-6-9 16,3 1-3-16,0 0-1 16,6 0 0-16,3 0 6 15,0 2 6-15,-3 8 3 16,0-2 1-16,0 5 13 16,-1 8 8-16,1 3 3 15,-3 2 3-15,-3 0-13 16,0 0-3-16,-3 0-5 15,0-5-1-15,-3 6-47 16,0-1-22-16,3 11-84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7T21:31:05.0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2705 15388 128 0,'-3'13'49'0,"6"-13"-26"0,-3 0-27 16,0 0 34 0,0 0-3-16,3 3-1 15,0 0-2 1,5 5-7-16,1 0 0 0,0 0-1 16,3-6 2-16,9-2-1 15,-3 0 1-15,3-2-3 16,3-4-1-16,-4 1-2 15,4-3 0-15,-3 3-4 0,3-1-3 16,0 1 0 0,-3 0 1-16,-1 0-3 0,4 2-2 15,3 0 0-15,0 1 1 16,5-1-3-16,-2 0 0 16,0 3 1-16,3 0 0 15,-3 0 0-15,-4 0 0 16,1 0 0-16,3 0 2 15,-3 0-3-15,-1-2 0 16,1-1 3-16,0 0 1 16,0 1 1-16,3 2 0 0,2-3-5 15,1 3 1-15,0 0-2 16,3 0 0-16,-4 0 2 16,1 0 0-16,0 0 2 15,-3 0 3-15,-1 3 0 16,4-3 0-16,-3 0-3 15,-3 0 1-15,2 0 0 16,-2 0 1-16,0 0 0 16,3 0 0-16,-1 0-5 15,4-3 1-15,-3 0 0 16,3 3 2-16,-1 0-3 16,-2 0 0-16,3 0 1 15,-3 0 0-15,2-2 0 16,1-1 0-16,-3 0 0 15,0 1 0-15,-1 2 0 0,4 0 0 16,3 0 0-16,0 0 0 16,-1 0 0-16,1 2 0 15,0-2 0-15,-3 3 0 16,-1 0 0-16,4-1 0 16,0-2 0-16,-4 3 0 15,1 0 0-15,0-1 0 16,0 1 0-16,2 0 2 15,1-1-3-15,-3-2 0 16,6 3 3-16,-4 0 1 16,1-1-4-16,0 1 1 0,-1 2 0 15,1-7 0-15,0 2-3 16,-3 0 2-16,-1 0 1 16,4 0 2-16,0 0-1 15,-3 0-1-15,2 0 1 16,4 5-1-16,-6-3 0 15,-1 1 0-15,1-6 2 16,0 6 1-16,9-6-4 16,-4-2-1-16,-2 3 1 15,3-1 0-15,-1 0 1 16,1 1 0-16,0 2 0 16,-3 0 2-16,2 0-1 15,-5 2-1-15,0-2-2 16,-4 0 1-16,1 0 3 15,-3 0 3-15,0-2-2 16,0-1-2-16,-4 0 0 0,-2 1-1 16,-3-1-9-16,0 0-2 15,3-2-56-15,-3 0-25 16,-3-6-35 0</inkml:trace>
  <inkml:trace contextRef="#ctx0" brushRef="#br0" timeOffset="3065.277">3115 15687 64 0,'3'-2'24'0,"-3"2"-12"0,0 0 6 16,0 0 12-16,0 0 7 16,0 0 2-16,0 0-4 15,-3-3 1-15,0 3-11 16,-3 0-3-16,0 0-13 15,-2 0-1-15,-7 5 2 0,-9 3-4 16,6 3-1-16,0 5-5 16,0 2 0-16,6 6 0 15,3 2 0-15,3-4-3 16,6 1 2-16,9-2 1 16,6-5 0-16,3-5 0 15,3-3 0-15,3-5-16 0,3-9-4 16,-4-10-32-16,1 0-12 15,-3-2-15 1</inkml:trace>
  <inkml:trace contextRef="#ctx0" brushRef="#br0" timeOffset="3469.7099">3187 15544 144 0,'-3'0'55'0,"3"0"-30"0,3 0-23 0,0 8 12 0,0 3 4 16,0 5 6-16,0 0-7 15,3 5-2-15,-3 3-8 16,0-1-3-16,0 1 0 0,0 0-2 16,0-8-2-16,-3 2 1 15,0-4-1-15,0-4 0 16,0-2 2-16,0 0 3 15,0-8 2-15,0 0-8 16,2-5-1-16,1-3-5 16,6-3 2-16,3-2 3 15,0 2 1-15,0 1 1 16,0 10 2-16,0 0 1 16,0 5 1-16,-3 3 0 0,0 3 0 15,-3 2 0-15,0 0 0 16,0 3-2-16,0 3 1 15,-1-1-13-15,1-5-6 16,0-5-35-16,0 3-15 16</inkml:trace>
  <inkml:trace contextRef="#ctx0" brushRef="#br0" timeOffset="3829.2067">3511 15679 184 0,'-9'-2'71'0,"3"4"-38"0,-12 4-32 0,13-1 14 0,-7 3-6 16,0 2 0-16,0 4 1 15,3 1 1-15,0 1-5 16,6 8-4-16,0 0-1 0,3-3-1 16,3-5 2-16,3-3 1 15,6-2 3-15,3-3-3 16,-3-11 0-16,0-13-6 15,-1 3-2-15,1 0 2 16,-3-3 1-16,-3 0 2 16,-3 0 2-16,-3 0 3 15,0 6 2-15,0-1 1 16,0 8 2-16,-3 1-5 16,3 2-1-16,0 5-4 15,0 3-3-15,0 3 2 0,3-1 0 16,0 1-8-16,3-3-4 15,0 0-24-15,3-3-9 16,3 6-44 0</inkml:trace>
  <inkml:trace contextRef="#ctx0" brushRef="#br0" timeOffset="4189.8119">3651 15711 160 0,'-6'11'63'0,"6"2"-34"0,0 5-34 0,0-4 10 16,0-4 10-16,0 6 10 0,0-3-7 15,0-2 0-15,0-3-10 16,0 0-5-16,0-3-2 0,0-8 1 16,0-2 3-16,0 0 0 15,6-8 0-15,-6 2-6 16,6-2-1-16,0-3 1 15,0 3 0-15,3-1 3 16,0 6 1-16,3 3-1 16,0 5-2-16,0 5 3 15,-4 6 2-15,1 2 0 16,-3 0 2-16,0 11-6 16,-3-5-1-16,3-1-2 0,0-2 0 15,-3-5-25 1,3-1-11-16,0-4-36 15,3-1-36 1,0-5 37-16</inkml:trace>
  <inkml:trace contextRef="#ctx0" brushRef="#br0" timeOffset="4596.8848">3901 15695 228 0,'-24'0'88'0,"21"5"-48"0,-6 3-49 0,6-2 14 15,-5 4 1-15,2 3 4 16,0 1-1-16,3-1 2 0,0 0-6 16,3 3-3-16,3-3-1 0,0-2-1 15,0-3 0-15,3-3-5 16,0-10 1-16,2 2 0 16,-5-2-1-16,3-3 1 15,-3 0 3-15,-3 0 0 16,0 0 1-16,3 0 0 15,-3 3 2-15,3 2-3 16,-3 3 0-16,0 0-4 16,9 8 1-16,0 3 4 15,3 5 2-15,-3 5 4 16,-3 3 1-16,0-6 10 16,-9 1 4-16,0-4-7 15,-6 1-3-15,0-2-6 16,-3-4-2-16,-3-2-8 15,0 0-2-15,1-3-20 0,2-2-8 16,0-3-57 0,3-3-45-16,3-2 52 15</inkml:trace>
  <inkml:trace contextRef="#ctx0" brushRef="#br0" timeOffset="4941.4851">3984 15782 212 0,'9'0'82'0,"-3"0"-44"0,6 0-44 0,-6 0 14 0,3-2 6 15,0-1 8-15,0-2-7 16,3 0-3-16,-3-3-7 16,0 0-4-16,0-3 0 0,-3 6-1 15,0-3 0-15,-6 0-5 16,-3 0 1-16,-3 0-7 15,-3 3-3-15,-3 2 10 16,-3 6 4-16,0 2 5 16,0 6 4-16,0 2 0 15,3 0 0-15,3 6 6 16,4 2 2-16,2 3-6 16,6-3-2-16,5 0-3 15,10-8-1-15,6-2-14 0,3-3-7 16,9-11-82-1,2-2-63 1,-2-3 58-16</inkml:trace>
  <inkml:trace contextRef="#ctx0" brushRef="#br0" timeOffset="5992.5062">4446 15669 156 0,'0'5'60'0,"6"6"-32"0,0 7-31 0,0-7 11 15,0 2 2-15,3 0 4 16,0 0 1-16,-1 1 1 16,1-4-8-16,-3-2-3 0,3 0 1 15,-3-3-3-15,0-2 0 0,0 0 5 16,0-3 3-16,0-3 2 16,0-5 3-16,0-5-5 15,0-3-1-15,0 0-9 16,0 3 0-16,0 2 1 15,-3 1 1-15,0 2-4 16,0 2-1-16,3 1-8 16,0 2-4-16,6 1-14 15,-4-1-8-15,4 3-13 16,6 0-5-16,-3 0-4 16,0-2-4-1,0-1 32-15,-3 0 39 16,0 1 19-16,-3 2 29 15,0 0 14-15,-4 0-11 16,-2 0-6-16,-6 0-22 0,-2 0-7 16,-4 2-15-16,0 4-2 0,-3 1-1 15,-3 4-3-15,3 2-3 16,0 3 2-16,3 0 0 16,3 0-1-16,3 2-2 15,3-2 1-15,3-2 1 16,3-7 1-16,3-1 1 15,0-9-5-15,3-2-1 16,0 0 1-16,-3-3 2 16,0-3-2-16,-3 0 0 0,0 3 3 15,-3 1 1 1,0 1-1-16,-3-2-2 0,0 8-2 16,0 0-1-16,2 8-3 15,1 0 1-15,0 3 5 16,3 5 2-16,0 0-3 15,0 2-1-15,6-2-2 16,-3-3 0-16,3-2-22 16,-3-6-10-16,3-8-36 15,0-10-52 1,0 0 30-16</inkml:trace>
  <inkml:trace contextRef="#ctx0" brushRef="#br0" timeOffset="6204.5319">4889 15510 224 0,'-3'-3'85'0,"3"3"-46"0,3 6-48 0,-3-6 17 15,3 18-4 1,0 9 5-16,0-4 2 16,-3 6-5-16,3 3-4 0,0 0 1 15,0-3-2-15,0 3-1 16,3-6-19-16,0 3-8 15,0-7-54 1,0-4-43-16</inkml:trace>
  <inkml:trace contextRef="#ctx0" brushRef="#br0" timeOffset="6546.3728">5017 15708 220 0,'-3'14'82'0,"3"1"-44"0,3 7-44 16,-3-14 12-16,3 2-2 16,0 1 5-16,3-3-1 15,0 5 1-15,3-3-5 16,0-4-3-16,6-6 0 0,0 0-6 16,-3-8 1-16,0-3-5 15,0-2 1-15,-4-3 2 16,-2 0 3-16,0 0 2 15,-3 6 3-15,0 2 8 16,0 3 5-16,0 2-5 16,-3 3-3-16,3 8-4 0,0 2-3 15,0 4 3-15,3-1 0 16,0-3-1-16,3 6-2 16,-3-2-17-16,3-6-6 15,0 2-60 1,0-7-45-16,0 2 45 15</inkml:trace>
  <inkml:trace contextRef="#ctx0" brushRef="#br0" timeOffset="6875.7203">5321 15727 220 0,'0'0'85'0,"3"5"-46"0,6-2-46 15,-3-1 16-15,0 1-6 16,3-3 3-16,3 0 3 15,0-3 2-15,-1-2-5 16,1 0-4-16,0 0-1 0,0-3-4 16,0 0 2-16,-6 0 1 15,-6-3 2-15,-3 3-10 16,-9-5-2-16,-3 2 5 16,-3 9 2-16,-2 2 3 15,-7 5 2-15,0 6 1 16,3 7 3-16,6 3 8 15,0-2 5-15,10 7 2 16,5 6-1-16,6-8-6 16,11 0-4-16,10-6-10 0,12 1-2 15,9-9-53 1,17-4-21-16,-8-6-36 16</inkml:trace>
  <inkml:trace contextRef="#ctx0" brushRef="#br0" timeOffset="8457.2964">13980 18349 132 0,'0'0'52'0,"0"0"-28"0,0 0-6 0,0 0 20 16,0 0-10-16,0 0-1 16,0 0-12-16,0 0-2 15,0 0-7-15,0 0 3 0,0 0 1 0,0 0 1 16,0 0 1-16,0 0-2 15,0 0 1-15,0 0 3 16,0 0 1-16,0 0-6 16,0 0-3-16,3 0 3 15,0-5 2-15,3 5-2 16,6-14 0-16,5-7-1 16,10-8 2-16,18-5 4 15,3-14 1-15,8-8 0 16,4 4 1-16,2-7-2 15,4 1 1-15,-1 3 3 16,-2-1 1-16,-7 0-2 16,-5 6 2-16,-4 5-6 15,-2 6-3-15,-9 7-3 16,-6 0-2-16,-7 6 1 0,-2 4 1 16,-6 4-3-1,-3 5-3-15,-3 5 0 16,-3 0 1-16,3 2-10 0,-6 1-4 15,0 3-43 1,0-1-16-16</inkml:trace>
  <inkml:trace contextRef="#ctx0" brushRef="#br0" timeOffset="9549.2467">15185 17582 148 0,'0'-3'55'0,"0"3"-30"0,3 0-18 0,-3 0 15 16,3 3 0-16,-3 2 4 15,3 5-5-15,0 6-1 16,0 3-11-16,-3 2 6 0,0 3 2 16,0-6-3-16,0 4 2 15,0-9-5-15,0 5-1 16,3-5-6-16,-3-5-1 16,3 0 3-16,-3-2 3 15,0-6 2-15,0 8 3 16,0-8-5-16,3 0-3 15,3 2-3-15,0-4 0 16,3-1-2-16,12-2-1 16,0-1-2-16,2 4-1 0,4-4 4 15,3 12 1-15,0-4 0 16,0 14-2-16,-1 5 1 16,1-2-1-16,-3 2-3 15,-9 0 2-15,-6 8 5 16,-6-7 2-16,-9 4 4 15,-6 0 4-15,-6 6-2 16,-6-5 3-16,-3-6-6 16,-3 3-3-16,-8-8-1 15,-1-6 1-15,0-2-8 16,0 3 0-16,1-9-11 16,-1-2-2-16,3 0-27 15,4 0-13-15,5-8-37 16,6-10-17-16,9-1 9 15</inkml:trace>
  <inkml:trace contextRef="#ctx0" brushRef="#br0" timeOffset="9823.2083">15120 17584 240 0,'-6'-5'90'0,"9"8"-48"0,0-1-36 0,3-2 22 0,6 0 5 16,3 0 6-16,8 0-9 16,13-2-3-16,6-6-16 15,2 2-2-15,1 4 1 0,-3-4-8 16,-1 1-1-16,-5 5-36 15,-3 0-15-15,-6-3-95 16</inkml:trace>
  <inkml:trace contextRef="#ctx0" brushRef="#br0" timeOffset="15868.972">10473 15380 108 0,'3'-18'41'0,"-3"18"-22"0,3 0-20 0,-3 0 18 16,6 10 3-1,0 6-6-15,0 0-1 16,-3 0-3-16,6 5 1 16,3 3-6-16,0 5-1 0,3 3 0 15,3-3 0-15,3 0 2 16,2 0-3-16,7-2-2 15,6-1 2-15,0-2 0 16,2-3-1-16,4-5 1 16,3 5-2-16,5-5-1 0,4 2 3 15,2-2 0-15,-2-2-4 16,-1-4-1-16,4-2 3 16,0 0 3-16,8 5-3 15,-2-2-1-15,-4-3 2 16,7 0 1-16,-1-3 1 15,1-8 0-15,2 1-2 16,3 4-2-16,-2-2 3 16,2-5 0-16,-2 2 1 15,2 1 2-15,-2-9-3 16,8 3-2-16,-3 8-5 16,4-8 0-16,-4 3 4 15,4 0 4-15,2 2-1 16,0-2-2-16,-5 13-3 0,5-3-1 15,-2-8 4-15,-1 1 3 16,3 2-1-16,-2 5 0 16,2 0-1-16,-5-2-2 15,2 0 1-15,-6-1-1 16,-2-7 0-16,2 8 0 16,-2 7 0-16,-7-2 0 15,1 0 0-15,-4-3 2 16,-2 3-1-16,-4 0-1 15,1 3-2-15,-3 2 1 16,-1 0 1-16,1 0 2 16,-7 3-1-16,-5 3-1 0,3-1 1 15,-1 4-1-15,-2-4-3 16,-3 1 2-16,0-1 1 16,2 3 0-16,-2 0 0 15,-3 1 2-15,5 1-1 16,-2 4-1-16,0 7 1 15,-3-2 1-15,-4-3-3 16,1 6-2-16,3-4 2 16,0 4 0-16,-4-1 1 15,1-2 2-15,0 0-1 16,3 2 2-16,-4-2-4 16,1-1 0-16,-3 6 1 0,0 3 2 15,3-5-3-15,-1 2 0 16,-2-3 1-16,0-2 2 15,-6 2-1-15,0-2-1 16,2 13 1-16,-5-11-1 16,-3 6 0-16,0-3 0 15,3-3 0-15,-6 11 0 16,0-5 0-16,-3-8 2 16,-3 0-1-16,0-11 2 15,2-8 2 1,-5 0-2-16,-3-2 0 15,6-3-1-15,-6-3-2 16,0-5 3-16,0 0 0 0,-3 3-10 16,3-3-3-16,0-3-26 15,0-2-11-15,0-14-42 16</inkml:trace>
  <inkml:trace contextRef="#ctx0" brushRef="#br0" timeOffset="16215.4172">15406 17023 184 0,'0'-2'71'0,"0"2"-38"0,0 0-41 15,0 0 12-15,0 0-2 16,3 5 1-16,0 0 5 16,-1 3 3-16,-2 3-6 15,0 5 1-15,0 2 4 0,0 17-4 16,-2-4-1-16,-4 1-2 0,0-5-3 15,0-1 1-15,0-2-1 16,0-6 2-16,0-2 1 16,0-5 1-16,0-3 0 15,-6-3 6-15,-9-2 6 16,0-6 3-16,-5-8 3 16,-4 3-1-16,-3-5-1 15,-3-5 3-15,4-3 0 16,2 2-12-16,6 6-4 15,3 2-7-15,6 3-3 16,21 19-93 0,12-3-45-1</inkml:trace>
  <inkml:trace contextRef="#ctx0" brushRef="#br0" timeOffset="23525.8613">6053 14330 148 0,'3'-3'57'0,"0"6"-30"0,3-3-21 15,-3 0 17-15,3 0-10 16,-3 0 0-16,3 0-1 15,0 0 2-15,3 0-7 16,0 0 0-16,3 2 0 0,3 1-3 16,2 0-1-16,1-1 1 0,3 1 0 15,3 0 2-15,6-3 1 16,-1 0 1-16,4 0 0 16,6 0-2-16,-3 0 1 15,2 0-2-15,1 0 0 16,3 0-1-16,-1 0 0 15,1-3-7-15,3 0 0 16,2 1 1-16,-2 2 3 16,6-3 2-16,-1 3 1 15,1 0-5-15,5 0-1 0,-5 0-2 16,2 0 3-16,-2 0 0 16,0 0 3-16,-7 3-1 15,4-3-1-15,-6 2 1 16,2 1 1-16,-2-3-1 15,3 0 2-15,-1 0-7 16,1 0 1-16,0 0 5 16,2 0 4-16,-2 0-6 15,-1-3 1-15,1 1-1 16,0 2 2-16,-1-3-3 16,1 0 0-16,0 3 1 15,-4-2 2-15,1-1-8 16,3 1-1-16,-1 2 8 15,1-3 6-15,0 0-3 0,-1 3-2 16,-2 0-1-16,0-2-1 16,5 2 0-16,-5 0 2 15,0 0-1-15,-1-3-1 16,1 3-2-16,0 0 1 16,5-3 1-16,-2 1 2 15,0 2-3-15,2-3 0 16,4 6 1-16,-4-3 0 15,4 0 0-15,0 0 2 16,-4 2-1-16,1-2-1 16,-1 3 1-16,1 0-1 15,0-3 0-15,5 2 0 16,1-2 0-16,-1 0 0 0,4 0-9 16,-9 0-4-16,5 0-99 15</inkml:trace>
  <inkml:trace contextRef="#ctx0" brushRef="#br0" timeOffset="29503.5712">6503 14560 124 0,'3'-5'49'0,"-3"2"-26"0,0-10-12 0,0 10 18 16,0 1 0-16,-3-1 12 16,-12 11-16-1,0-3-13-15,0 6-8 0,0-1-1 16,0 4-4-16,3 1-2 16,0 4-1-16,4-3 3 15,5 2 0-15,3-2 1 0,5 3 0 16,7-9 2-16,6-2-3 15,0-8-2-15,0-5-3 16,0 0 1-16,-3-6-4 16,0 1 1-1,-3-4 6-15,-4 1 3 0,-2 2 7 16,-3-2 3-16,-3 3 7 16,0-1 3-16,-3 6-6 15,0 2-2-15,0 3-7 16,0 5-4-16,3 6-1 15,0 0-1-15,3-1-3 16,3 1 2-16,3 2 1 0,0-2 2 16,3 2-14-16,0-3-5 15,3-2-48 1,0 0-62-16,0 0 24 16</inkml:trace>
  <inkml:trace contextRef="#ctx0" brushRef="#br0" timeOffset="29820.8924">6827 14565 176 0,'-12'-2'68'0,"6"2"-36"0,-6 0-20 0,6 2 21 0,-6 1-6 16,1 2-1-1,-4 1-12-15,3 4-6 0,0 3-5 16,3 1-5-16,3-4-1 0,3 3-1 16,3 3 3-16,9-2-2 15,3-1 1-15,6-3-11 16,0-2-5-16,-1-2-28 15,7-4-10-15,0-4-28 16</inkml:trace>
  <inkml:trace contextRef="#ctx0" brushRef="#br0" timeOffset="30042.6752">6928 14589 168 0,'-23'-10'66'0,"20"10"-36"0,-3-3-29 0,0 6 16 16,0 2 4-16,0 0 5 15,-3 3-3-15,3 3-2 16,0-1-11-16,3 1-2 0,3 2-1 16,3 3-1-16,3 2-1 15,9-7-3-15,3 0-2 16,-1-3 1-16,4-3-1 16,-3-3-22-16,3-4-8 15,-3-3-34-15,0-3-11 0,3 0-5 16</inkml:trace>
  <inkml:trace contextRef="#ctx0" brushRef="#br0" timeOffset="30418.3332">7047 14602 148 0,'6'6'55'0,"0"-4"-30"0,3 1-12 16,0-3 19-16,3 3-5 15,0-1-1-15,0-2-12 16,0 0-4-16,0 0-6 16,0 0-1-16,-1-2 3 0,-2-1-3 15,0-2-2-15,-3-1 2 0,-3-2 0 16,-3 6-4-16,-3-4 1 16,-3 1 0-16,-6 3 2 15,-2-1-1-15,-4 3-1 16,-3 3-2-16,3 2 1 15,3 0 1-15,3 3 2 16,0 3 1-16,6-1 1 16,3 3-5-16,3-2-1 15,6 2 3-15,6 1 1 16,6-4 2-16,0 1 2 16,3-3-8-16,3 2-3 15,-4 1-39-15,1-9-16 0,-3-2-34 16</inkml:trace>
  <inkml:trace contextRef="#ctx0" brushRef="#br0" timeOffset="30823.8122">7366 14563 116 0,'-12'0'46'0,"24"0"-24"0,-18 0-8 0,6 0 17 15,0 0-4-15,-3 0 10 16,-3 5-7 0,0-2-16-16,0-1 2 0,-3 1 2 15,0 0-8-15,3 2-1 16,0 3-7-16,3-3-2 15,0 6 2-15,3-3 1 16,3 0 1-16,3-1 0 16,3 4-2-16,0 0 1 15,3-1-2-15,-6 1 2 16,-3-1 0-16,-3-2 1 16,-3-2-5-16,-3-1 1 15,-3-2-7-15,0-1-3 0,-3-4-21 16,0-1-7-16,0 0-21 15,1 1-5-15,5-1-10 16</inkml:trace>
  <inkml:trace contextRef="#ctx0" brushRef="#br0" timeOffset="31093.3221">7482 14579 252 0,'-6'-8'93'0,"3"10"-50"0,3 1-46 15,0-3 19-15,-3 5-10 16,-3 0-1-16,0 1 0 16,3 4 1-16,-3 1-3 15,3 0-4-15,3-1-2 0,3 3 2 16,3 3 0-16,0-3 3 16,-3 3 1-16,0-2 1 0,-3-4 2 15,-3 1-1-15,-3-3 0 16,0-3 1-16,-3 0 1 15,0-2-17-15,0-3-5 16,0-3-31-16,-2 1-10 16,8-1-50-1</inkml:trace>
  <inkml:trace contextRef="#ctx0" brushRef="#br0" timeOffset="31542.7503">7738 14581 188 0,'0'-2'71'0,"3"4"-38"0,0 1-28 16,3 2 19-16,0 0-4 15,0 6 0-15,3 0-6 16,0 2-1-16,5 0-8 16,-2 0-3-16,0 1 1 0,-3-1 0 15,0-3 3-15,-3 1-8 0,0-3 0 16,0-3 6-16,-3 0 7 16,3-5 6-16,-6 0 4 15,6 0-5-15,-3-5 1 16,-3 0-6-16,6-3-1 15,0-3-4-15,0-2-1 16,3-3-1-16,0 0 2 16,0-2-5-16,-4-3-1 15,4-1 0-15,-3 9 0 16,0 3-11-16,0 2-5 16,-3 2-23-16,6 12-58 15,-3-1 3-15</inkml:trace>
  <inkml:trace contextRef="#ctx0" brushRef="#br0" timeOffset="31903.0363">8077 14565 204 0,'-3'-2'77'0,"3"2"-42"0,-6 0-26 16,3 0 22-16,-3 0-15 16,-3 2-1-16,-2 4-9 15,-1 2-2-15,-3 2-2 16,3 6-2-16,0 0 1 0,6-3-1 15,3 0 0-15,3 3 0 16,0-3 2-16,9-2-3 16,0-11 0-16,3-3-1 15,0-2 0-15,0 0 2 16,0-3 0-16,-4 0 4 16,1-3 2-16,-3 1-2 0,-3-1-3 15,0 3-5-15,0 0 0 16,-3 3 4-16,0 2 2 15,0 3-5-15,3 3 0 16,0 2 5-16,3 3 6 16,0 3-11-16,3-1-2 15,0-2 0-15,0 6 0 16,0-1-11-16,0-3-1 16,3-10-91-1,0-2 15-15</inkml:trace>
  <inkml:trace contextRef="#ctx0" brushRef="#br0" timeOffset="32129.9519">8232 14356 200 0,'0'-2'77'0,"0"4"-42"0,0 4-43 15,0 2 12-15,0 5 9 16,0 5 6-16,0 17 2 15,0 2-1-15,0-3-10 16,0 1-6-16,0 2-3 0,0-3 1 16,6-2 1-16,0-6-10 15,0-5-3-15,9-7-66 16,0-9-26 0</inkml:trace>
  <inkml:trace contextRef="#ctx0" brushRef="#br0" timeOffset="32473.5946">8396 14549 200 0,'-9'3'77'0,"9"-6"-42"0,0 17-43 0,0-6 10 16,0 2 12-16,0 3 8 16,3 3-5-16,0 0-2 15,3 0-8-15,0 0-3 0,0 0 0 16,0-6-2-16,11-10 3 15,1 0 1-15,-3-2-5 16,0-4 0-16,-3-1-1 16,-3-1 0-16,0-6 2 15,-3 1 1-15,0 3-1 16,-3-1 1-16,0 6-2 16,-3-1 2-16,3 6-4 15,-3 0-2-15,3 3 2 16,3 5 0-16,0 0 1 15,2 0 0-15,1 0-14 16,3 0-3-16,-3-3-33 16,0 0-13-16,3 1-27 15</inkml:trace>
  <inkml:trace contextRef="#ctx0" brushRef="#br0" timeOffset="32851.6961">8714 14602 192 0,'0'0'71'0,"3"6"-38"0,0 2-28 0,0-3 19 15,6 0 5-15,0 0 4 16,0 1-13-16,3-6-6 16,3 0-9-16,0 0-4 0,0-3 2 15,-1-2-4-15,-2 0 0 16,0-3 3-16,-3 0 1 0,-3-6-1 15,-3 1 1 1,-6 0-4-16,-3 2-2 0,-3 3-1 16,-6 1 0-16,-5 4 3 15,-1 8 0 1,0 3-2-16,0 0 0 0,6 3 4 16,3-1 3-16,3 3-1 15,3 6 0-15,3-3 3 16,6 2 1-16,9 4-1 15,3-4-1-15,6 1-1 16,6-6 0-16,5-3-29 16,7-2-10-16,3-8-84 15</inkml:trace>
  <inkml:trace contextRef="#ctx0" brushRef="#br0" timeOffset="38975.463">11396 9895 140 0,'0'0'52'0,"0"0"-28"0,0 0-22 0,0 0 12 0,0 0-3 16,0 0 3-16,0 0-5 16,0 0-3-16,0 0-3 15,0 0-3-15,0 0 3 0,3 0 2 16,3 0 2-16,3 0 1 16,0 0 0-16,0 0-4 15,6 3-1 1,0 0 1-16,2-1-2 15,-2 1 1-15,3-3 0 16,3 0 1-16,3 0 2 16,3 0 3-16,-1 0-4 15,1-3-3-15,-3 1-1 16,3-1 1-16,0 3 1 16,2 0 3-16,-2 0-5 15,3 0-3-15,3 0 1 16,2 0 0-16,1 3 1 0,0-3 0 15,0 0 2-15,2 0 1 16,-2 0-1-16,3-3 1 16,-1 0 0-16,1 3 1 15,-3 0-2-15,8 0 1 16,-5 0-2-16,0 0 2 16,0 0-4-16,-4 0 0 15,7 0 1-15,-3 0 0 16,2-2 0-16,-2-1 2 15,3 3 3-15,-4 0 2 16,10-3-3-16,-3 3-3 16,-4 0 0-16,-2 0-1 0,0 0-3 15,2 0 2-15,4 0 5 16,-3 0 5-16,-4-2-3 16,-2-1-1-16,0 3-2 15,0 0 0-15,2-2-2 16,1 2 2-16,-3 0-2 15,2 0-1-15,1 0 1 16,3 0-1-16,-1 0 0 16,-5 0 0-16,0 0 2 15,0 0 1-15,-1-3 1 16,1 3 2-16,-3 0-3 16,-1 0 0-16,7 0-3 15,-6 0-1-15,-3 0 1 0,2 0 0 16,-2 0 2-16,3 0 1 15,0 0-1-15,-4 0-2 16,-2 0 1-16,0-3-1 16,0 3 0-16,3 0 0 15,-4 0 0-15,1 0 0 16,6-2 0-16,3-1 0 16,-1 3 0-16,1 0 0 15,-3 0 0-15,5 0 0 16,1 0 0-16,-6 0 0 15,0-3 2-15,-1 3 1 16,4-2-1-16,0 2 1 16,-3 0-2-16,8-3-1 0,1 3 3 15,3 0 0-15,-7-3-4 16,16 3 1-16,-4 0-2 16,4 0 0-16,0 0 2 15,-10 0 2-15,4-5-1 16,-1 0-1-16,-5 5 1 15,-3 0-1-15,0 0 0 16,-4 2 0-16,-5 1-18 16,0-6-5-16,-3 9-104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7T21:31:58.0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9717 17470 72 0,'-3'0'30'0,"6"-2"-16"0,-3-3 5 0,0-1 16 16,0 6-4-16,-3-2-1 0,0-4-8 16,0-2-1-16,-3-2-10 15,-8-3-4-15,-7-1-4 16,-3 1 6-16,-3 0 6 0,-3 0-3 15,1 5 1-15,-7-6-6 16,-6 4-2-16,1 2 0 16,-4 3-1-16,-6 2 0 15,1 3 2-15,2 3-5 16,-3 2-1-16,4 8 0 16,-1 14 2-16,-2-1-3 15,2 6 0-15,3 2 1 16,1 19 0-16,2 3-3 15,0 10 0-15,10 5 2 16,8 3 0-16,12 11-2 0,18 0 0 16,12-1-1-16,14 1 3 15,13-8-2-15,15-6 1 16,20 1 4-16,15-19 1 16,3-8-1-16,19-24-2 15,-1-13 3-15,3-16 2 16,6-19 0-16,0-18 2 15,-9-8 0-15,-15-23 1 16,-18-4-4-16,-17-4-1 16,-24-1 5-16,-28-8 3 15,-17 3 0-15,-17 6 3 0,-28 4-3 16,-6 9-1-16,-8 13-9 16,2 15 0-16,1 6-61 15,-4 16-26 1,-2 3-26-16</inkml:trace>
  <inkml:trace contextRef="#ctx0" brushRef="#br0" timeOffset="1037.6267">8866 17441 160 0,'-3'-5'60'0,"0"5"-32"0,3 0-26 0,0 0 12 16,0 0 2-16,0-5 4 15</inkml:trace>
  <inkml:trace contextRef="#ctx0" brushRef="#br0" timeOffset="2541.1877">8863 17418 325 0,'3'-14'12'0,"0"1"-7"16,0-5-3-16,0 2-2 0,3-8 2 15,-3 3 3-15,-3-6-2 16,-3-5 0-16,0 6 5 15,0-6 3-15,-3 1-2 16,0 1 2-16,0 1-6 16,0-5-1-16,0 2 0 15,-3 0 2-15,3 3-1 16,-3 0 0-16,0 3-1 16,1-1 0-16,-1 1 4 15,-6-1 3-15,3 6-2 16,3 0 0-16,-6-3-5 15,3 6-1-15,0 2-1 16,3 0-2-16,0 0 3 16,0-2 0-16,0 2-4 15,1 0-1-15,-1 0 1 0,0 3 2 16,0-1 0-16,0 1 2 16,0 0-2-16,0 2 2 15,0 1-2-15,3 2 2 16,-3-11-2-1,0 4 2-15,0 1 0 16,-3 1-1-16,3 2-2 16,4-2 1-16,-4 3-1 15,3-6-3-15,-3 8 2 16,-3-5 1-16,-3 2 0 16,0 0 0-16,3 1 2 15,0-3-1-15,-3-3 2 0,0 0-2 16,1 3-1-1,-4-3 1-15,3 3-1 0,0 2 2 16,-6-2 1-16,3 0-1 16,-3-1 1-16,4 1-4 15,-1 0 0-15,0 0-1 16,0-1 0-16,0 1 2 16,0 0 0-16,0 0 0 15,1-1 0-15,2 1 0 16,-3-3 0-16,3-5 0 15,0 3 2-15,-3 2-1 16,0 3-1-16,0-1 1 16,1 1-1-16,2 3 0 15,-3-4 0-15,3 4 0 0,-3-4 2 16,0-1-3 0,0 1 0-16,4 1-1 0,-1-5-2 15,-3 2 3 1,-3-3 0-16,0 1 1 0,3-1 0 15,0-2 0-15,1 0 2 16,-4 0-3-16,3-3 0 16,3 0 1-16,0 6 0 15,0-6 0-15,0-3 0 16,3-2 0-16,-2 5 0 16,2 1 0-16,0 1 2 15,0 1-3-15,0 0 0 16,0-5 1-16,-3-1 0 15,0 1 0-15,6-1 0 16,0 1 0-16,0-1 0 16,3 1-3-16,3-1 2 0,-2 4 1 15,2-4 0-15,0 3 0 16,3-2 2-16,0-1-3 16,0 1 0-16,6 2 1 15,-6 0 0-15,0-5 0 16,-3-5 0-16,0 5 0 15,3 2 2-15,0 1-3 16,0 2 0-16,0 3 1 16,6 2 0-16,-1 3 0 15,-7 3 0-15,2 3 2 0,2 2 1 16,-4 2-4-16,-1 1 1 16,3 0 0-16,-3 2 0 15,0 3-3-15,0 0 2 16,0 5 1-16,-3 6 0 15,0 2 0-15,-3 8 0 16,3 6-3-16,-3-1 0 16,0-2 2-16,0-3 0 15,3-2 1-15,0-6 0 16,0 0 2-16,3-5 1 16,0 0-4-16,0 0-1 15,0-5 1-15,0-3 0 16,3-3 1-16,0-7 2 15,3-4-3-15,0-4 0 16,3-3-1-16,0-1 0 0,0 1 2 16,3 0 0-16,-3 0 0 15,3 2 0-15,-3 4-3 16,0-1 2-16,0 2 1 16,0 1 2-16,6 3-3 15,-3-1 0-15,0 3-1 16,2 3-2-1,-2 2 3-15,0 1 0 16,0 4 1-16,-3 3 0 16,0 3 0-16,0 3 2 15,0 2 1-15,0-2-4 16,0 2-1-16,0-2 1 0,0-1 2 16,0-2 0-1,0 0 2-15,3 0-15 16,-3-3-5-16,3 9-29 15,2-7-30-15,1-9-13 16,-3-3-2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7T21:20:04.7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22653 17463 132 0,'0'-8'52'0,"0"8"-28"0,0 0-8 16,0 0 16-16,0 0-4 15,-2 2-2-15,-4 4-1 16,-3 1-1-16,-3 12-13 15,-9 2 0-15,-6 3 0 0,6 8-4 16,-3-1 1-16,1-1-5 16,2-4-2-16,3 0 0 15,0-2 1-15,3-10-1 16,3 4 2-16,3-5-4 16,3-5 0-16,0-3 1 15,6 3 0-15,0-2 2 16,0-6 3-16,9-6-2 15,3 1 0-15,3-8-1 0,6-8 1 16,9-11-2-16,0 6 2 16,2-1-4-16,4-5 0 15,0 6 1-15,-4 7 0 16,-5-2 0-16,-3 8 0 16,-6 5-3-16,0-3 2 15,-12 11 1-15,0 6 0 16,-12 2 0-16,-3 10 2 15,-12 14-1-15,-3 2-1 16,-9 3 7-16,-2-2 3 16,8 4-5-16,-3-7-1 0,0-5 2 15,7-4 1-15,2-1-6 16,6-9 0-16,3 0-1 16,6-5 0-16,6-3 0 15,9-5 0-15,12-5 2 16,9-16 1-16,11 0-1 15,10-22 1-15,5 4-2 16,7-4-1-16,-1 1 1 16,-8 2-1-16,-3 11-3 15,-10 0 2-15,-8 8 1 16,-6 8 0-16,-9 2 0 16,-6 3 2-16,-1 8-1 15,-8 5 2-15,-17 11-2 16,-1 3 2-16,-12 5 0 15,-6 10 1-15,-3-2-2 0,1 2 1 16,-4 6-2-16,6-8-1 16,3-1 1-16,7-7-1 15,2-3 0-15,6-7 0 16,9-6-3-16,6 2 2 16,9-7 1-16,12-11 0 15,14-5-3-15,7-9 2 16,9-7 1-16,-1-5 2 15,4 0-3-15,2 2 0 16,-11 0-1-16,0 14 0 16,-10 2 4-16,-8 5 1 15,-12 6-1-15,-3 5 1 0,-12 5 0 16,-12 16 1-16,-3-2-2 16,-9 7-2-16,1 3 3 15,-4-2 2-15,0-1 0 16,3-5 0-16,3 1-6 15,7-7 1-15,2-1 0 16,6-6 0-16,-3 5-18 16,27-5-98-1</inkml:trace>
  <inkml:trace contextRef="#ctx0" brushRef="#br0" timeOffset="16890.8026">23523 17709 148 0,'0'-6'57'0,"0"1"-30"0,0 5-32 16,0-3 60 0,0 1-23-16</inkml:trace>
  <inkml:trace contextRef="#ctx0" brushRef="#br0" timeOffset="17084.6814">23517 17685 356 0,'-9'0'27'0,"-3"-3"-5"0,0-7-8 15,-3 15-4-15,0-3-3 16,-3 4-2-16,0 2-3 0,4 2 1 16,2 4-2-16,3-1-1 15,3 5 1-15,3-2-1 16,6 3 0-16,3-6 0 16,6 5 2-16,8-10 1 15,7-2-10-15,0 2-3 16,0-8-44-16,3 0-19 15,-4-3-31 1</inkml:trace>
  <inkml:trace contextRef="#ctx0" brushRef="#br0" timeOffset="17639.6204">23686 17685 208 0,'-15'0'79'0,"4"0"-42"0,-1 13-21 0,3-8 22 16,6 3-18-16,-3 3-6 15,0 2-6-15,3 0-1 16,6 3-4-16,3 3 3 0,3-1 0 16,9-5 0-16,2 1 1 15,4-9-4-15,0-2-2 0,0-6 0 16,-6-2 1 0,-3-3-1-16,-6-6 2 15,-1 4 0-15,-8-3 1 16,-8-1 2-16,-7 1 1 0,0 0 1 15,0 5 0-15,-3-3-9 16,0 4-1-16,3 1-27 16,0 6-8-16,12-2-45 15,0 2-18-15,6 0 4 16</inkml:trace>
  <inkml:trace contextRef="#ctx0" brushRef="#br0" timeOffset="17883.2096">23832 17494 280 0,'0'-5'104'0,"0"10"-56"0,0 1-47 0,6-4 19 16,-6 11-2-16,0 6 1 15,3 13-8-15,-3-1-2 16,6 4-5-16,-3-3-3 0,0-1 0 15,3-2-1-15,-3 3 2 16,6-11-30-16,-6 3-13 16,3-5-74-1,-3-3-51-15,6-11 67 16</inkml:trace>
  <inkml:trace contextRef="#ctx0" brushRef="#br0" timeOffset="22071.5159">24106 17703 160 0,'6'-10'60'16,"-3"2"-32"-16,3 5-33 0,-3-7 76 16,0 4-6-1,-3-7-18-15,0 0-25 16,-3 5-7-16,-6 8-1 0,0 0-7 15,0 13-4-15,-3 0-2 16,0 11-1-16,0 0-3 16,3 0 0-16,4 2 2 15,2 1 0-15,6-1 1 16,5-2 0-16,1-8 2 16,12 2 1-16,-3-10 5 15,6 3 5-15,-3-9-5 16,3-2-2-16,-4-7 1 0,-5 1 0 15,3-7 3-15,-6 0 1 16,-6 0-5-16,-6-3-2 16,-6-8 4-16,-3 5 3 15,3 6-9-15,-9 0-2 16,9 5-17-16,-3 0-4 16,0 3-27-16,1-1-9 15,-1 12-49 1,15-1-53-16</inkml:trace>
  <inkml:trace contextRef="#ctx0" brushRef="#br0" timeOffset="22442.4009">24317 17711 248 0,'0'0'93'0,"0"6"-50"0,0 1-41 16,6-1 19-16,-3 7-2 15,0 0 1-15,-3 0-7 16,6 1-3-16,-3-1-5 16,-3 5-4-16,6-10 2 0,-3 3 0 15,-3-3 3-15,0-3-1 16,0-5 2-16,0-5 9 15,0 0 5-15,3-3-9 0,6-6-4 16,0-4-5 0,3-3-3-16,6-3-2 0,0 3-1 15,2 2 2-15,4 6 2 16,-3 0 0-16,6 7-1 16,-6-1-8-16,-3 7-3 15,-4 7-69-15,1-1-31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7T21:18:50.5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17599 8554 264 0,'-21'0'101'0,"21"3"-54"0,0-1-50 0,0-2 19 16,0 0-6-16,9 6 2 16,0-1-4-16,0 0 0 15,0-2-5-15,3-1 0 0,0 1 1 16,3-3-5-16,0 0 1 15,-3 0 9-15,0-3 3 16,-1-2-1-16,-2 0 1 16,-3-3-3-16,0 0 0 15,-3-3-3-15,-3 1-1 16,-3-6-3-16,-3 3 1 16,-3-1 0-16,-2 4 1 15,-1 2-2-15,-3 3 1 16,-3 5-2-16,-6 5-1 0,3 6-2 15,0 2 1 1,1 5 1-16,-1 3 0 0,0 3 0 16,6 3 0-16,6 4-3 15,3 7 2-15,6-4 1 16,6-5 2-16,12 0-3 16,3-8-2-16,6-2 2 15,-1-6 0-15,4-5-13 16,0-5-3-16,-3-3-33 15,2-8-13-15,4-16-66 16</inkml:trace>
  <inkml:trace contextRef="#ctx0" brushRef="#br0" timeOffset="299.7265">17879 8215 216 0,'-6'3'82'0,"6"5"-44"0,0 8-31 0,0 5 18 15,0 8-7-15,0 13 2 0,0 6-9 16,0 5-2-1,0 0-5-15,0 0-3 0,0 0 2 0,3-3-2 16,0-10 2-16,0-9-9 16,0-7-3-16,3-8-37 15,0-5-15-15,0-9-42 16</inkml:trace>
  <inkml:trace contextRef="#ctx0" brushRef="#br0" timeOffset="539.2952">18079 8184 256 0,'-6'10'96'0,"6"6"-52"0,0 26-45 0,0-15 18 15,0 5-1-15,0 15 2 16,-3 1-3-16,0 2 1 15,3-2-9-15,0 2-6 0,0 3-2 16,3-8-1-16,0-8-2 16,3-5-39-16,-1-11-19 15,1-8-56 1</inkml:trace>
  <inkml:trace contextRef="#ctx0" brushRef="#br0" timeOffset="721.9379">18218 8565 280 0,'-6'15'107'0,"6"4"-58"0,0 5-57 16,0-8 16-16,-3-3-8 16,3 5 0-16,0 6-11 15,0-3-3-15,0-5-103 16,0-3-44-16</inkml:trace>
  <inkml:trace contextRef="#ctx0" brushRef="#br0" timeOffset="899.4959">18212 8403 296 0,'-11'-10'112'0,"11"10"-60"0,0-3-65 0,0 0 17 15,0 3-30-15,0 0-11 16,0 0-40-16,6 3-16 16,5-3 9-16,7 3 6 15</inkml:trace>
  <inkml:trace contextRef="#ctx0" brushRef="#br0" timeOffset="1321.05">18352 8662 200 0,'-3'67'74'0,"3"-25"-40"0,3 0-29 0,0-23 19 16,0 2-2-16,-3 3 2 0,0-3-9 15,0 0-4-15,0-5-6 16,0-3-4-16,0-2 2 0,0-6 4 16,0-5 4-16,-3-5-9 15,0-11-2-15,-3-8-6 16,0-5-1-16,3-11 6 15,1 1 2-15,-1-1-2 16,0 0-1-16,3 3 3 16,3 5 3-16,2 1 3 15,4 4 1-15,3 3-4 16,6 3-1-16,3 8 1 0,6 5 2 16,-3 8-1-1,-4 3 2-15,-2 5 7 0,-6 5 3 16,-3 3-2-16,-6 2 1 15,-3 1-5-15,-6-3-1 16,-6 8-4-16,-3-9-1 16,3-1-19-16,1-4-5 15,-1-7-22-15,0-3-9 16,3-5-24-16,3-3-9 16,6-3-17-1</inkml:trace>
  <inkml:trace contextRef="#ctx0" brushRef="#br0" timeOffset="1621.4391">18674 8438 260 0,'-3'-3'96'0,"3"3"-52"0,-6 3-36 16,3-1 21-16,-3 4-2 16,-3 4 1-16,-3 3-11 15,-3 1-3-15,3-1-8 16,0 0-6-16,4 0-1 0,5 3-4 15,3 3-1-15,5-1 3 16,1 3 1-16,3 0 2 16,0-2 0-16,-3 2 2 15,-3-5 1-15,-3 5 1 16,-3-2 0-16,-3-11-2 0,-3 5 1 16,0-10-29-16,-2-11-9 15,2 0-23-15,0-3-8 16,3-2-31-1,0 0-27-15,6-3 51 16</inkml:trace>
  <inkml:trace contextRef="#ctx0" brushRef="#br0" timeOffset="1951.0794">18775 8559 244 0,'12'6'90'0,"3"-1"-48"0,-3 0-36 0,-3-2 22 16,0-1-6-16,0 1 1 15,-1-3-3-15,1-3-3 16,0 1-9-16,6-3-3 0,-3-1 1 16,-3-2-1-16,0 0 0 0,-3-2-3 15,-9-3 1-15,0-1-2 16,-6 4 2-16,-3 2-4 16,-3 8-2-16,0 0-1 15,-3 5 3-15,-2 6-2 16,2-1 1-16,-6 6 0 15,9 5 0-15,9 3 2 16,6 0 2-16,3 5-1 16,6 0-1-16,6-2 3 15,9-4 0-15,-3-4-10 16,11-3-3-16,1-8-46 0,3-14-18 16,0-15-48-1</inkml:trace>
  <inkml:trace contextRef="#ctx0" brushRef="#br0" timeOffset="2235.9859">19361 8131 236 0,'-29'-6'88'0,"26"9"-48"0,-12 5-31 0,6-3 22 15,-3 8-10-15,-9 6-2 16,-9 18-5-16,4 0-1 16,-1 3-7-16,0 10 3 0,6 0 3 0,9 1-2 15,9-1 0-15,9 3-11 16,15-3-1-16,6-2 0 16,3-6 1-1,8-8-19-15,4-5-7 0,-3-10-61 16,2-11-25-16,-5-3 9 15</inkml:trace>
  <inkml:trace contextRef="#ctx0" brushRef="#br0" timeOffset="2462.2602">19707 8464 312 0,'-15'0'115'0,"12"13"-62"0,-21 11-46 0,12-11 23 16,-6 6-14-16,-3 5-4 15,-2 2-10-15,-4 6-1 16,6 5-1-16,3-5-16 0,0-3-6 16,6-5-38-16,0-9-14 15,7-1-49 1</inkml:trace>
  <inkml:trace contextRef="#ctx0" brushRef="#br0" timeOffset="2658.9701">19451 8493 280 0,'0'0'104'0,"9"16"-56"0,3-3-45 16,-4-5 21-16,4 3-8 15,3 2 3-15,3 3-8 16,3 2-2-16,6 4-5 16,3-4-18-16,-7 6-6 0,1-8-87 15</inkml:trace>
  <inkml:trace contextRef="#ctx0" brushRef="#br0" timeOffset="2853.4496">19859 8742 292 0,'-12'50'110'0,"9"-37"-60"0,-18 9-58 0,15-12 18 16,-3 1-5-16,-3-1 2 16,-3 1-14-16,0-3-6 15,0-3 7-15,0 0-57 0,1-5-22 16,2-10-19-1</inkml:trace>
  <inkml:trace contextRef="#ctx0" brushRef="#br0" timeOffset="3079.5355">19939 8469 264 0,'0'14'99'0,"3"-12"-54"0,6 14-55 0,-3-8 14 0,3 3 21 16,0 4 15-16,2 4-14 16,1 2-4-16,0 3-13 15,0-3-6-15,3 6 0 0,6-4-13 16,-3-4-3-16,-3-3-56 16,3-11-24-16,-1-13-27 15</inkml:trace>
  <inkml:trace contextRef="#ctx0" brushRef="#br0" timeOffset="3273.1186">20281 8554 276 0,'-24'24'104'0,"12"5"-56"0,-5 13-38 0,5-13 23 15,-6 6-9-15,-12 4-2 16,0 1-12-16,4 0-4 15,-1-3-4-15,3-5-10 0,6-3-3 16,0-8-38-16,6-5-18 16</inkml:trace>
  <inkml:trace contextRef="#ctx0" brushRef="#br0" timeOffset="3454.348">20430 8689 280 0,'3'11'107'0,"3"31"-58"0,-6-8-42 15,-3-21 23-15,-6 6-14 16,-3 0-4-16,0 4-36 16,-6-2-14-16,-11 3-93 15,2-8-40-15</inkml:trace>
  <inkml:trace contextRef="#ctx0" brushRef="#br0" timeOffset="4807.114">20668 8430 192 0,'-3'-8'71'0,"0"5"-38"0,3 3-23 15,3 3 20-15,-3 2-12 16,0 0 9-1,0 16-7-15,0 3-10 16,0 3-4-16,3-1-2 0,0 1-2 16,3-4 1-16,3-4-2 15,3-6-1-15,0-2 1 16,6-9-4 0,0-4 0-16,-4-4-5 15,1-1-2-15,-3-4 5 16,-3 3 2-16,0 3 3 15,-3-1 0-15,0 4 0 16,0 4 2-16,0 4 1 16,3 4 1-16,3 1 6 15,3-1 4-15,-1-2 1 0,4 3 1 16,0-6 0-16,0-5 0 16,3-5 0-16,-3-6 0 15,-3-2-4-15,-3-3-2 16,-4 0-4-16,-8 1 1 15,-5-7-9-15,-4 4-3 16,0 2-17-16,0 0-6 16,0 3-21-16,0 5-7 15,0 5-32 1,3 11-49-16,3 5 38 16</inkml:trace>
  <inkml:trace contextRef="#ctx0" brushRef="#br0" timeOffset="5061.929">21174 8615 252 0,'-6'24'96'0,"6"-6"-52"0,-3 14-29 16,0-14 26-16,-6-2-13 15,0 0-4-15,-3 3-13 16,1-3-7-16,-4-1-3 16,-6-1-12-16,3-6-3 0,-3-3-35 0,3-5-13 15,3-3-45 1,4-5-33-16,2-18 61 16</inkml:trace>
  <inkml:trace contextRef="#ctx0" brushRef="#br0" timeOffset="5496.5641">21257 8197 236 0,'-2'5'90'0,"4"6"-48"0,1 10-38 16,0 3 19-1,0 7-4-15,0 12 3 0,0-1-6 16,0-2 1-16,-3-1-10 16,0 1-4-16,0-5 0 0,0-9 0 15,3-2 1-15,-3-6-2 16,0-4 1-16,0-7-2 16,0-7-1-16,0-2 1 15,3-6-1-15,0-5-7 16,3-3 0-16,6-8-4 15,3 3 2-15,3 5 5 16,0 5 2-16,0 9 2 16,2 7 2-16,1 3 3 15,-3 5 2-15,0 6 1 0,-6 2 0 16,-3 0-2-16,0 0 1 16,-3-2-6-16,0-1-3 15,0-7-28-15,-3-3-10 16,0-3-59-1,3-2-55-15,-1-9 52 16</inkml:trace>
  <inkml:trace contextRef="#ctx0" brushRef="#br0" timeOffset="5870.5437">21704 8083 220 0,'3'-3'85'0,"3"3"-46"0,9 3-39 16,-3 2 16-16,6 6 2 16,2 13 3-16,4 13 9 0,-3 16 6 15,-6 0-19-15,-6 5 2 16,0-3-1-16,-6-2-4 0,-9 0 2 16,-6-5-5-16,-9 7-1 15,-6-4-22-15,-8-9-6 16,-1-5-47-16,0-8-20 15,0-5-44 1</inkml:trace>
  <inkml:trace contextRef="#ctx0" brushRef="#br0" timeOffset="6879.475">20826 6482 64 0,'-9'16'24'0,"9"-29"-12"0,0 21-16 16,0-8 4-16,3 5 0 15,-3-5 2-15,3 3-1 0,-3-3-1 16,0 0 1-16,0 0-4 16,0-5 0-1,0-3 8-15,-3 0 4 16,0 0 24-16,0 0 11 15,0 0 4-15,0 3 1 16,0-1-16-16,3 4-8 16,0 2-14-16,3 8-7 0,0 15-1 15,3 6 2-15,0 3 2 16,-3-3-3-16,0 3-1 16,0-3 1-16,-3-5 2 15,0-5-1-15,0-4 0 16,0-9 8-16,-3-9 3 15,0-2-3-15,0-8 0 16,0-9-10-16,3-12-2 16,3 0 1-16,3-1 3 0,3 1-4 15,6 5-1-15,3 7-2 16,2 7 0-16,4 7-3 16,3 5 1-16,-3 6-3 15,0 5 2-15,-4 5-32 16,1 5-13-16,-3-2-50 15,0 0-30 1,-3-5 58-16</inkml:trace>
  <inkml:trace contextRef="#ctx0" brushRef="#br0" timeOffset="7205.7557">21127 6411 196 0,'-18'-5'74'0,"9"7"-40"0,3 4-35 0,3-1 15 16,-3 5-4-16,0 6 2 15,0 11 0-15,0 2 0 16,3 3-6-16,3-3-2 0,3-3 0 16,3-5 0-16,3 0 0 15,3-10 2-15,0-3 1 16,0-8-6-16,-1-3 0 16,1-5-6-16,-3-5-1 15,0-3 7-15,-6-5 4 16,-3-3-2-16,0 6 0 15,0 2 8-15,0 11 2 16,0 13-6 0,3 5-6-16,0 0-10 15,6 0-3-15,6 0-20 16,0-2-6-16,3-6-19 16,3-5-6-16,2-5-15 15</inkml:trace>
  <inkml:trace contextRef="#ctx0" brushRef="#br0" timeOffset="7581.3128">21371 6408 184 0,'-15'-5'68'0,"6"8"-36"0,-12 2-24 15,15 0 16-15,-6 6-6 16,0 7 0-16,-3 9-2 16,3 2 0-16,3 0-8 0,6-3-5 0,3-2 0 15,3-5 0-15,6-3 3 16,3-6-1-16,3-5 0 15,3-5-1-15,0-7 2 16,0-7-10-16,-3-15-2 16,-3-3-6-16,-6-5-3 15,-4-2 9-15,-4-4 2 16,-4 1 4-16,-3 2 2 16,0 3 3-16,0 11 4 15,0 5 7-15,3 5 4 16,0 5-8-16,3 11-4 0,3 13-8 15,6 6-2-15,3 10 1 16,0 5 0-16,3 9-2 16,0 2 2-16,-1-3 1 15,1-5 2-15,0-8-25 16,6-2-12-16,-3-11-53 16,0-3-52-1,-3-5 48-15</inkml:trace>
  <inkml:trace contextRef="#ctx0" brushRef="#br0" timeOffset="7718.7395">21546 6485 228 0,'-12'18'85'0,"12"6"-46"0,0-3-48 16,0-10 12-16,0 0-4 16,0 2 0-16,0-3-41 0,0-2-19 15,0-2-22-15,0-4-7 16</inkml:trace>
  <inkml:trace contextRef="#ctx0" brushRef="#br0" timeOffset="8121.4838">21519 6308 216 0,'-6'-11'82'0,"6"8"-44"0,6-7-51 0,-3 13 12 15,3-6-36-15,3 3-13 16,0 5-16-16,0 3-7 15,0 3 37-15,0 5 20 16,0 10 56-16,0 0 26 0,0 12-5 16,-3-1 0-16,0-3-24 15,-3-5-10-15,3-5-16 16,3-6 1-16,-1-4 2 0,7-4-3 16,-3-7-1-16,0-6-2 15,0-10 2-15,0-8-12 16,-3-3-3-16,0 0-7 15,-3 0 0-15,-3 3 6 16,0 5 3-16,0 3 3 16,0 5 2-16,0 6-3 15,3 7 0-15,0 5 1 16,0 9 2-16,2 5-1 16,1 0-1-16,3-3 1 0,-3-3-1 15,9-2-9-15,-3-5-2 16,12-9-43-16,0-2-16 15,-1-2-14 1</inkml:trace>
  <inkml:trace contextRef="#ctx0" brushRef="#br0" timeOffset="8364.1462">22058 6313 260 0,'-9'-8'96'0,"6"8"-52"0,-6 3-40 0,6-1 19 16,0 4-18-16,-3-1-2 15,0 3-2-15,1 5-1 0,2 3 0 16,3 0 2-16,3 2 1 16,2 6-1-16,1 3 1 0,0-4 0 15,-3 1 3-15,-3-3 1 16,0-2 1-16,-3-3-4 16,-3 0-3-16,-2-6-9 15,-1-2-3-15,-3-3-45 16,-3 1-18-16,-9-1-35 15</inkml:trace>
  <inkml:trace contextRef="#ctx0" brushRef="#br0" timeOffset="9112.8598">21124 6789 164 0,'-6'-2'63'0,"3"2"-34"0,-6 5-16 0,6 0 19 16,-3 6-9-16,-3 5-4 15,-9 2-2-15,-3 17-1 16,-3 2-8-16,1 2 6 0,-1 12 5 16,-3 4-1-16,3 9-1 15,0 15 2-15,0 3 2 16,4 3-2-16,-4-3-2 15,6-6-7-15,3 1-2 16,6-13-6-16,0-6-2 16,3-13 4-16,0-11 2 15,-3-7-11 1,0-9-4-16,9-2-1 0,-6-5-12 16,1-3-5-16,-1 0-13 15,3-3-2-15,0-3-20 16,0-2-6-16,0 0-25 15</inkml:trace>
  <inkml:trace contextRef="#ctx0" brushRef="#br0" timeOffset="9368.01">20665 7750 212 0,'-3'0'82'0,"3"2"-44"0,3 1-38 15,-3-3 18-15,0 5-3 16,0 3 0-16,0 13 1 0,3 6 3 15,0 2-11-15,0 3 4 0,3-1 2 16,0 1 1-16,-3-5 1 16,3-6-6-16,0-5-4 15,12-8 1 1,0-11-4-16,-1-2 0 16,4-6-1-16,3-5 1 15,0-10-24-15,-3-3-8 16,0 2-48-16,-4 1-20 15,-5 2-9 1</inkml:trace>
  <inkml:trace contextRef="#ctx0" brushRef="#br0" timeOffset="9969.317">21433 6818 156 0,'-15'-10'57'0,"15"7"-30"0,0 3-16 0,0 0 18 15,0 0-11-15,0 0 0 16,9 8-4-16,0 8-1 16,3 5-7-16,0 16 0 0,0 11 1 15,-3 7 3-15,-3 9 1 16,-3 2 6-16,-9 11 3 0,-3 2-6 16,-3 0-1-16,-3-10-3 15,0-8 1-15,-3-5-4 16,0-6 1-16,4-8-3 15,-1-10 2-15,3-6-6 16,0-4-1-16,3-1-2 16,0-8-2-16,3 0-11 15,0-2-2-15,0 5-12 16,3-3-2-16,0-2-5 16,0-4-1-16,0-1-8 15,3-1-4-15,0-2-26 16</inkml:trace>
  <inkml:trace contextRef="#ctx0" brushRef="#br0" timeOffset="10268.9606">21219 7652 208 0,'-3'-3'79'0,"3"3"-42"0,0 0-41 0,3 3 15 16,-3 2-2-16,6 6 2 15,-6 7 1-15,0 6 0 16,0 18-6-16,0-2 3 0,0 0 3 16,0-6-2-16,0-2 2 15,6-8-3-15,-6 2 2 16,6-13-4-16,0-2-2 0,0-3 2 16,2-3 0-16,1-5-1 15,3 0-1-15,0-5-3 16,3-3-2-16,0 0-10 15,0-3-4-15,-3 1-26 16,0-1-12-16,-3-7-63 16</inkml:trace>
  <inkml:trace contextRef="#ctx0" brushRef="#br0" timeOffset="14580.4574">16867 17026 132 0,'-3'0'52'0,"3"0"-28"0,3 0-4 16,-3 0 19-16,0 0-2 16,3 0 3-16,3 5-13 15,3-2-7-15,6 0-11 16,3-1 0-16,5-2 2 0,4 5 0 15,9-5 3-15,3 0-7 16,2 0-2-16,1 0-3 16,0 0-2-16,-7 3 1 15,-2 0-1-15,-9-3-7 16,-6 0 0-16,-3 0-50 16,-6 2-19-16,-3-2-30 15</inkml:trace>
  <inkml:trace contextRef="#ctx0" brushRef="#br0" timeOffset="15076.2219">18126 17007 252 0,'-9'-8'96'0,"9"14"-52"0,3-6-45 15,-3 0 18-15,6 0 3 0,3 0 5 16,9 0-5-16,6 2-1 15,3-2-11-15,8 0-3 0,4 0 1 16,3 0-1-16,2-2 0 16,1-4-3-16,-3 6 1 15,-1 0-4-15,-5 0 0 16,-3 6-17-16,-6-4-5 16,-7 4-88-1</inkml:trace>
  <inkml:trace contextRef="#ctx0" brushRef="#br0" timeOffset="18603.3862">22508 5995 180 0,'6'-5'68'0,"-6"5"-36"0,0 3-33 0,0-3 15 15,0 5 5-15,-3 8 6 16,0 14 6-16,-9 12 6 15,-9 9-20-15,-3 10 10 0,-6 6 6 16,-5 10-6-16,-1 0-1 16,3-11-13-16,6-2-5 15,7-10-5-15,5-12 0 16,3-4-7-16,3-9-1 16,3-5-29-16,3-2-10 15,3-6-38-15,3-5-15 0,6 0-10 16</inkml:trace>
  <inkml:trace contextRef="#ctx0" brushRef="#br0" timeOffset="19110.1037">22621 6453 184 0,'-12'-8'68'0,"9"6"-36"0,-12-4-18 15,6 6 22-15,-3 0-14 16,0 3-2-16,0 2-10 0,-3 8-4 16,1 9-3-16,-1 4-5 0,3 3-1 15,3 0-1-15,3 3 3 16,3 0 0-16,6-6 1 15,3-5-3-15,3-5 0 16,3-10 4-16,3-9 3 16,5-5 1-16,-2-8 2 15,0-2-9-15,-3-11 0 16,-6-9 0-16,-3 1 1 16,0-2-2-16,-6 2 2 15,-6 2 3-15,0 6 3 0,-3 5 4 16,6 6 2-16,-6 2 3 15,3 3 2-15,0 5-9 16,3 8-4-16,3 13-5 16,3 8 1-16,0 6 1 15,6 12 0-15,-3 1 0 16,3-3 0-16,0-5-3 16,0-3 2-16,0-5-6 15,0-6-3-15,6-4-52 16,-4-4-21-16,1-5-18 15</inkml:trace>
  <inkml:trace contextRef="#ctx0" brushRef="#br0" timeOffset="19246.9233">22761 6562 212 0,'-3'5'82'0,"0"3"-44"0,3 5-47 0,0-5 12 15,0 5-4-15,0 1 0 16,0 4-2-1,0 3 2-15,0-2 1 0,0-3-5 0,0-3 1 16,3-5-55 0</inkml:trace>
  <inkml:trace contextRef="#ctx0" brushRef="#br0" timeOffset="19459.0163">22743 6331 280 0,'-9'-5'107'0,"9"5"-58"0,3 0-62 15,-3 0 17-15,0 0-28 16,6 3-7-16,0 2-70 16,6 6-29-16,6-1 56 15,-1 1 29-15</inkml:trace>
  <inkml:trace contextRef="#ctx0" brushRef="#br0" timeOffset="19891.8188">22930 6461 192 0,'-12'0'74'0,"6"3"-40"0,-5 13-31 0,8-8 15 15,-3 7-9-15,-6 4-1 16,3 5-4-16,0 2-3 16,-3 3 0-16,9 3-1 0,0-5 0 15,6-4 0-15,0-1 0 16,9-7 2-16,0-4 1 16,0-6-1-16,3-7 1 15,-1-9-2-15,1-5 2 16,-3-2-4-16,-3-3 0 0,3-1 3 15,-6 1 3-15,-3-5 7 16,-3-1 4-16,0 6-2 16,0 5 2-16,0 11-9 15,0 2-2-15,0 9-5 16,3 2-3-16,0 5-1 16,0 3 0-16,-3 2 5 15,6 3 1-15,-3 0 2 16,6-2 0-16,6 2-27 15,-3-5-11-15,-1-3-52 16,1-7-48 0,3-12 44-16</inkml:trace>
  <inkml:trace contextRef="#ctx0" brushRef="#br0" timeOffset="20385.9759">23118 6564 224 0,'-6'6'85'0,"9"2"-46"0,0 7-43 0,0-4 15 16,-3 2 3-16,0 0 3 15,0 3-6-15,0 3-4 16,0-3-4-16,0-3-3 0,3-2 3 16,0-9-2-16,0-2-1 15,0-8-6-15,6-2-4 16,-3-4-1-16,0-4-1 0,5-3 4 15,-2-3 3-15,0-5 5 16,0 8 2-16,0 5 2 16,0 11 2-16,0 10 1 15,3 3 3-15,0 5 1 16,-3 3 1-16,-6 0 5 16,6 0 3-16,-3-1-8 15,-3 1-4-15,0-8-3 16,-3-2-1-16,9-1-2 15,-4-5-2-15,1-8 3 16,3-5 0-16,0-3-1 16,3-8-2-16,-3-2-2 15,3 10-1-15,-3 2-1 16,3 7 0-16,-3 9 3 16,0 6 0-16,3 3 1 15,-6 5 2-15,-3-1-3 0,5 4 0 16,-5-3-21-16,3-3-8 15,-3-2-49-15,6-3-19 16</inkml:trace>
  <inkml:trace contextRef="#ctx0" brushRef="#br0" timeOffset="20716.8573">23570 6578 228 0,'0'0'85'0,"6"2"-46"0,6 1-48 0,-3-3 12 15,3 0 2-15,0 0 6 16,3 0-1-16,0-3 0 0,3 1-6 16,-7-4-1-16,4-4 1 15,0-1 0-15,-9-5 0 0,-3 0-2 16,-12 3-2-16,0 0-6 16,-3 2-1-16,-6 3 5 15,-2 3 6-15,-1 5 2 16,0 11 2-16,-3 7-4 15,6 3-3-15,3 1 6 16,9 1 5-16,3 1 5 16,6 3 4-16,6-1-9 15,6-2-2-15,3-6-8 16,9-4-2-16,6-9-18 16,-1-8-5-16,-2-5-42 15,0-5-18-15,0-5-22 16</inkml:trace>
  <inkml:trace contextRef="#ctx0" brushRef="#br0" timeOffset="20911.6821">23841 6152 272 0,'-9'-6'101'0,"18"9"-54"0,-9 5-61 0,6 2 11 15,-3 14 7-15,0 11 9 16,-3 10-2-16,6 13-1 15,-6 5-5-15,0-4-4 0,0-1 0 16,0-5-1-16,3-8 0 0,-3-8-44 16,0-11-20-16</inkml:trace>
  <inkml:trace contextRef="#ctx0" brushRef="#br0" timeOffset="21376.8321">23719 6432 324 0,'-18'-5'123'0,"18"2"-66"0,18-2-71 15,-6 2 19-15,3-2-7 16,0-3 1-16,12 3-4 16,-4-1 1-16,7 4 2 15,0 2-37-15,-3 0-13 0,-3 5-3 16,-7 3 3-16,-2 0 29 0,-6 2 15 15,3 9 27-15,-3-3 12 16,0 8 5-16,0-3 2 16,3-5-3-16,3 0 1 15,0-6-16-15,2-2-4 16,1-5-6-16,0-1 1 16,0-4-8-16,0-14-4 15,-6 0 0-15,-3 0 2 16,-6 0-9-16,-3 0-2 15,-6 0-2-15,-9 3 2 16,0 3 1-16,-6 7 3 0,0 8-1 16,-3 9 2-16,10 9 3 15,-4 1 1-15,9 0 5 16,0 2 5 0,9-2-3-16,9-3 2 0,3 3-7 15,6-3-1-15,2-5-16 16,1-2-4-16,9-9-41 15,0-8-15-15,-3-2-25 16</inkml:trace>
  <inkml:trace contextRef="#ctx0" brushRef="#br0" timeOffset="21618.8085">24308 6559 252 0,'-14'13'93'0,"14"-2"-50"0,0 7-41 0,0-7 17 16,0 0 3-16,-6 2 4 15,6-3-12-15,0-2-3 16,0-2-7-16,0-1 4 0,0-5 2 16,0-3 3-16,0-7 5 15,6-6-6-15,0-11-2 16,2-4-8-16,13-1-3 16,3 0-3-16,3 3 0 15,3 2-2-15,8 6 1 16,-5 5-26-16,15 6-9 15,-10 5-99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7T21:19:31.4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10357 17891 252 0,'-6'0'93'0,"3"3"-50"0,-6 15-48 0,1-4 17 0,-10 7-7 16,-3 16 0-16,-3 2-6 15,0 1-1-15,0-3 1 16,4-2 2-16,-4-1 2 0,6-10-19 16,-6 2-9-16,6-13-27 15,3 1-10-15</inkml:trace>
  <inkml:trace contextRef="#ctx0" brushRef="#br0" timeOffset="182.0462">10060 17926 252 0,'3'-6'93'0,"9"6"-50"0,-1 11-52 15,-2-3 14-15,6 10-3 0,0 3 3 16,3 11 0 0,6 0 0-16,-3 2-3 15,2-2-2-15,4-5 1 0,0-1-32 0,-3 0-14 16,3 1-57-1</inkml:trace>
  <inkml:trace contextRef="#ctx0" brushRef="#br0" timeOffset="376.0698">10417 18045 340 0,'-6'-8'129'0,"9"2"-70"0,3 4-73 15,0-4 19-15,0 6-9 16,6-5-1-16,3 2-16 16,8-2-7-16,4 5-80 15,0-5-34-15,0 5 46 16,-3 0 24-16</inkml:trace>
  <inkml:trace contextRef="#ctx0" brushRef="#br0" timeOffset="931.0384">10700 18058 156 0,'0'18'57'0,"0"9"-30"0,0 26-25 0,0-27 14 0,0 19-4 15,0 8 1-15,-3-8-3 16,3 8 1-1,0-3-6-15,0-10-3 0,0-3 1 0,0-8 0 16,3-10 3-16,-3-6 8 16,0-8 3-16,-3-15-4 15,0-6 0-15,-3-16-19 16,0-5-8-16,3-11 4 16,3-5 5-16,3-5 10 15,3-5 7-15,6 10-2 16,5 8 2-16,1 10-9 15,0 9-4-15,-3 7-3 16,0 14 3-16,0 2 4 16,-6 6 6-16,-3 16-1 15,-6-1 1-15,-3 3-3 0,-3 3-1 16,-3-3-6-16,0 3 1 16,-6-8-16-16,0 2-4 15,0-4-28-15,3-6-9 16,3 2-34-1</inkml:trace>
  <inkml:trace contextRef="#ctx0" brushRef="#br0" timeOffset="1215.0558">10982 18045 184 0,'-12'5'68'0,"10"29"-36"0,-4 3-40 0,3-23 12 15,0 7 7-15,0-3 7 0,0 6 6 16,3-3 3-16,3 0-14 16,3-7-1-16,5 4 1 0,4-10-3 15,3-3 2-15,0-10-5 16,0-3-2-16,-3-5 0 16,-3 0 1-16,-6-6 1 15,-3 3 1-15,-3-8-7 16,-6 3 0-16,-6-3-12 15,-6-2-3-15,0 10-20 16,0 0-5-16,0 8-70 16</inkml:trace>
  <inkml:trace contextRef="#ctx0" brushRef="#br0" timeOffset="1605.6655">11277 17989 228 0,'-12'0'88'0,"6"3"-48"0,-6 2-29 0,3 0 21 15,3-2-17-15,-5 7-3 0,2-7-10 16,0 8-4-16,3-3 1 16,6 5-2-16,3 0-1 0,6 6 3 15,0-3 2-15,-1-1-2 16,-2 1 0-16,-3 3 3 16,-6-1 1-16,-3-2 1 15,-2 0 2-15,-4 0-1 16,0-3 2-16,0 0-4 15,-3-7 0-15,3-6-3 16,0 0-3-16,0 0-31 16,3-6-15-16,3-2-63 15</inkml:trace>
  <inkml:trace contextRef="#ctx0" brushRef="#br0" timeOffset="1772.0937">11414 18142 212 0,'3'19'79'0,"-3"-6"-42"0,-3 6-43 0,3-6 14 15,0 0-7-15,0 8 2 16,-3-7-51-16,0 4-19 16,0 1-11-16,0-6-3 15</inkml:trace>
  <inkml:trace contextRef="#ctx0" brushRef="#br0" timeOffset="2056.4016">11387 17960 272 0,'-3'-29'104'0,"9"18"-56"0,3-5-60 16,0 11 15-16,0-6-14 15,6-2-1-15,-3 0-28 16,3 0-14-16,0 0-12 15,-1-1-4-15,1 1 38 16,0 0 19-16,-3 10 42 16,0 1 16-16,0 7-3 15,-3 13 1-15,0 4-14 16,-3 15-3-16,-3 8-15 0,0 8-7 16,-3-1 0-16,0-4-3 0,0 8-1 15,0-9-41-15,-3-7-18 16,0 0-25-1</inkml:trace>
  <inkml:trace contextRef="#ctx0" brushRef="#br0" timeOffset="2252.7198">11494 18063 340 0,'-6'-18'126'0,"6"18"-68"0,6-8-70 0,-3 8 20 16,0-6-13-16,3 6 1 0,3 0-7 16,3 0-3-16,3 0-74 15,0 0-33-15,9 6 12 16,2-6 9-16</inkml:trace>
  <inkml:trace contextRef="#ctx0" brushRef="#br0" timeOffset="2357.2034">11768 18187 228 0,'-3'19'85'0,"3"-6"-46"0,0 14-46 16,3-19 16-16,0 5-24 16,0 0-6-16,0-2-72 15,-3 2-31-15</inkml:trace>
  <inkml:trace contextRef="#ctx0" brushRef="#br0" timeOffset="9564.013">11753 17947 252 0,'-15'-3'93'16,"12"6"-50"-16,-2-3-50 0,2 5 16 0,0-5-10 16,-3 5 0-16,3-2-1 15,0-3 0-15,3 0-73 16,0 0-34-16,6 0 24 15,6-3 15-15</inkml:trace>
  <inkml:trace contextRef="#ctx0" brushRef="#br0" timeOffset="10184.1327">11974 18127 176 0,'-9'-11'68'0,"6"-2"-36"0,-3 18-24 15,3 0 18-15,-6-2 0 16,0-3 2-16,-6 11-13 16,0-3-6-16,3 5-6 15,3 5-5-15,0 9 1 0,6 5-1 16,9-3-2-16,9 2 0 16,3-4 0-16,3-9 7 15,0-4 3-15,3-6 8 16,5-8 5-16,1-14-3 15,-3-7 1-15,-3 0-10 16,-6-8-2-16,-7 2 8 0,-5 6 6 16,-9-5-1-16,-8 2-1 15,-4 3-5-15,-3 2-2 16,0 6-13-16,0 10-5 16,0 6-18-16,0 2-7 15,6 3-33-15,4 5-13 16,5 1-33-1</inkml:trace>
  <inkml:trace contextRef="#ctx0" brushRef="#br0" timeOffset="10554.0254">12185 18103 240 0,'-3'24'90'0,"3"-16"-48"0,0 13-45 16,0-11 19-16,0 4-1 16,0-1 5-16,0 8-8 15,0 3-4-15,3-8-5 16,-3 2-3-16,3-10 3 0,0 3-2 16,0-22 4-1,3 3 1-15,-3-10-7 16,3-4-4-16,3 1 0 15,3-10 3-15,-1 4 1 0,4 3 3 16,6 8 3 0,6 11 2-16,-3 10 3 0,-3 9 4 15,-1 7 3-15,-2 0 2 16,-3 11-8-16,-3-6-2 16,0 1-5-16,-3-1-3 15,0-2-29-15,0-11-11 16,0 0-102-1</inkml:trace>
  <inkml:trace contextRef="#ctx0" brushRef="#br0" timeOffset="13241.2396">9878 17997 160 0,'0'-5'63'0,"0"5"-34"0,0 0-12 0,0 0 22 16,0 0-18-16,0 0-4 16,0 0-10-16,0 0-5 15,-3 0-1-15,-3 0 3 0,-6 5 2 16,-3-5 0-16,0 0 1 16,-5 0-2-16,-4 0 0 15,-6 0-1-15,-3-5 0 16,-2 5-2-16,-4 0-2 0,-3 0 1 15,1 5 1-15,-7 0-3 16,3-2 0-16,1-3 1 16,-1 5 2-16,-6-5 1 15,7 0 1-15,-4 0-7 16,1 0-2-16,-1 0 8 16,0 0 7-16,-2 0-6 15,2 0-2-15,-3-5-2 16,-2 5 2-16,2-3-1 15,1 1-1-15,-1-1 1 16,3-2 1-16,1 5-3 16,-4 0 0-16,1 0 1 0,2 0 0 15,-3 0-3-15,1 0 2 16,-1 0 3-16,-2 0 1 16,2 0-4-16,3 0-1 15,1 0 1-15,-1 0 2 16,0 0 0-16,1 0-1 15,-1 0 1-15,4 0 1 16,-1 0-1-16,0 0-1 16,-2 0-2-16,5 0 1 15,-3 0 3-15,4 5 1 16,-1-5-1-16,3 0 1 16,1 0 0-16,-4 0 1 15,3 0-2-15,1 0-2 16,-4 0 1-16,0 3-1 0,4-3 2 15,-4 2 1-15,0 1-4 16,3-3 1-16,1 5 0 16,-1-5 0-16,-3 0 0 15,4 5 0-15,-1-2 0 16,3-3 0-16,1 0 0 16,-1 0 0-16,3 0 2 15,0 0 1-15,-2 5-1 16,2-5 1-16,0 0-2 15,0 0 2-15,1-5-2 16,-1 5-1-16,0-3 1 16,0-2 1-16,4 5 3 15,2-5 4-15,0 5-4 0,0-5-1 16,1-3 0-16,-1 5 0 16,0-8-2-16,3 6 1 15,-3-3-2-15,1-5 2 16,2 5 0-16,-3-5 1 15,3 0 0-15,3-3 0 16,0-5-2-16,4-1-2 16,-10-9 3-16,0-4 0 15,3 6-1-15,0-11-2 16,4 6-2-16,-1 2 1 16,3 1-1-16,0 4 0 15,0 1 2-15,0 4 0 16,3-1 0-16,4 7 2 0,-1 0-1 15,3 5 2-15,0 1-4 16,3 2-2-16,0 3 2 16,3-1 0-16,0 6-4 15,0 0-1-15,-3 11 0 16,0 2 4-16,0 8-1 16,0 6 1-16,0-1 0 15,0 6 0-15,3-6 4 16,0-2 1-16,3-8-4 15,0-3 1-15,3-7 2 16,3-12 1-16,3-7 1 16,0-3 2-16,0-8-5 15,0-2-1-15,-3-1 0 0,-3 1 2 16,-3 2-3-16,0 3 0 16,0 2 1-16,0 6 2 15,0 0-3-15,3 5 0 16,3 3-6-16,6 5 0 15,3 0 3-15,2 5 2 16,4 3 2-16,6 3 0 16,6 2-20-16,2 3-7 15,13 0-103 1</inkml:trace>
  <inkml:trace contextRef="#ctx0" brushRef="#br0" timeOffset="14879.6965">8884 17978 132 0,'-3'-5'49'0,"3"5"-26"0,-3 0-27 0,3 0 10 0,-3 0-3 16,0 0 3-16,0 5-5 15,-3-5-1-15,3 0 0 16,0 0 0-16,0 0 2 0,0 0 1 16,0 0 3-16,-3 0 3 15,0 0 5-15,0-5-2 16,-3 5 1-16,0 0-5 15,1 0 0-15,-1-2-5 16,0-4 0-16,0 6 5 16,0-5 5-16,-3 5-1 15,0-3 1-15,0-2-3 16,0 0 1-16,0 5-4 16,-3-8-2-16,-2 8-2 15,-1-6-3-15,-3 6 1 0,0-2 1 16,0-3-1-16,-6 5-1 15,1-6 1-15,2 6-1 16,0-2 0-16,0-4 0 16,-3 1 2-16,4 2 3 15,-7-2-2-15,0 0 0 16,3 2-1-16,3-2 1 16,1 0-4-16,-1-3 0 15,0-3 5-15,0 3 5 16,3-5-3-16,1 0-1 15,-1-1 2-15,0-4 0 16,3 5-1-16,3-6-1 0,3 3-1 16,-3-15 0-16,0 7-2 15,1-3 1-15,-1 1-2 16,3-3 2-16,3 2-2 16,0-2 2-16,0 8-4 15,0 0 0-15,3 2 1 16,0 1 2-16,3 5-1 15,-3-1-1-15,3 6 1 16,0-2-1-16,3 10-5 16,-3 0 1-16,0 0 0 15,-3 5 2-15,3 8-1 16,-3 1-1-16,3-1 5 16,-3 5 1-16,1-2 0 0,-1-3-2 15,0-2 1-15,0 2 1 16,0-5-1-16,0-3 2 15,3 3-2-15,0-8 2 16,0 0 0-16,0 0 1 16,3-8-2-16,0-5-2 15,3 0 1-15,0 0 1 16,3-6-3-16,0 6 0 16,0 0-1-16,0 5 0 15,3-3 0-15,-3 3-2 16,5 3-2-1,4 5 3-15,0 0 4 16,0 0 0-16,0 0 2 0,0 0 0 16,3 5 1-16,0 3-2 15,2-2-2-15,4 7-46 16,0-3-21-16</inkml:trace>
  <inkml:trace contextRef="#ctx0" brushRef="#br0" timeOffset="18407.6915">7122 15753 116 0,'-12'-5'44'0,"12"5"-24"0,0 0-13 0,0 0 13 16,0 5-10-16,-6 3-1 16,0 3 1-16,-3 7 1 15,0 4-5-15,-3 4 0 0,-3 0 1 16,0-2-3-16,4-3-1 16,-1 3-1-16,3-8-2 15,0-3 5-15,3-2 4 16,6 2-3-16,0-5 2 0,6 0-1 15,6-3 1-15,0 3-4 16,5-2-3-16,1 4 0 16,0-7 1-16,0 10 1 15,0-5 1-15,0 0-11 16,-3 0-3-16,0-3-30 16,-1 0-12-16,1 1-24 15</inkml:trace>
  <inkml:trace contextRef="#ctx0" brushRef="#br0" timeOffset="18840.6836">7205 16018 140 0,'-9'-3'55'0,"6"1"-30"0,0 2-14 0,3 0 18 15,-3-6-4-15,3 6 0 16,0 0-7-16,3-2-1 16,9-4-10-16,6-2-2 0,9 0 1 0,9-5-1 15,14 3 0-15,10-1-1 16,11 3 0-16,9 3 0 15,10 5 2-15,2 5-3 16,6 3 0-16,0 8 1 16,-2 8 0-16,-4-6 0 15,-6 6 0-15,1 0 2 16,2 0 3-16,-9 2 5 16,-2 1 3-16,-1-4-7 15,-2-7-3-15,-7-2-2 16,0-6-1-16,-2-3-5 15,-7-3 1-15,-8 1-46 16,-6-3-20-16,-7 5-54 16</inkml:trace>
  <inkml:trace contextRef="#ctx0" brushRef="#br0" timeOffset="41140.159">9310 15957 144 0,'0'-13'55'0,"3"10"-30"0,0 3-14 16,-3 0 18-16,0 0-6 15,2 8 1-15,-2 5 2 16,0 14 1-16,0-1-14 16,0 6-1-16,0 13 1 0,0 0-3 15,3 3 0-15,-3-3-6 16,3-6-1-16,0-7-1 15,0 0 1-15,0-11-2 16,0-3 2-16,0-4-11 16,0-4-35-16,6-7-10 15,-3 2-40 1,3-5-29-16,-3-5 52 16</inkml:trace>
  <inkml:trace contextRef="#ctx0" brushRef="#br0" timeOffset="41332.3394">9524 16187 200 0,'0'0'74'0,"3"6"-40"0,0 1-40 0,0 1 14 16,0 0 2-16,0 3 3 16,0 5 0-16,-3 10 0 15,3-2-7-15,-3-3-4 0,0 0-1 0,0-2-4 16,0-3 0-16,0-3-42 15,0-2-20-15</inkml:trace>
  <inkml:trace contextRef="#ctx0" brushRef="#br0" timeOffset="41495.145">9530 16145 240 0,'-9'-13'90'0,"9"13"-48"0,3-3-60 16,-3 3 11-16,6 0-22 16,0 0-7-16,0 0-22 15,3 0-11-15,0 0 8 16,5 3 6-16</inkml:trace>
  <inkml:trace contextRef="#ctx0" brushRef="#br0" timeOffset="41811.2666">9676 16193 188 0,'0'15'71'0,"6"-7"-38"0,-3 13-32 0,0-7 14 16,-3-1-4-16,0 5 3 16,0-2 2-16,0 0-1 15,0-3-7-15,0-2-3 0,0-3-1 16,0-3-2-16,0-5-2 16,0 0-2-16,3-10 1 15,0-4-4-15,2-4 1 0,1-3-3 16,3 2 2-16,0 3 3 15,0 3 1-15,0 3 1 16,0 7 2-16,0 6 3 16,0 4 4-16,3 7 0 15,0 7 2-15,-3-5-4 16,0 5 1-16,-6-3-7 16,3 4-3-16,0-9-13 15,-1 0-2-15,1-2-34 16,0-6-71-1</inkml:trace>
  <inkml:trace contextRef="#ctx0" brushRef="#br0" timeOffset="42142.4819">9920 16256 184 0,'0'5'71'0,"3"-2"-38"0,3 0-36 0,0 5 11 15,3-1 7-15,0-1 5 16,2 7 1-16,4-13 2 15,0 0-13-15,0 0-3 0,0-3-3 16,0-2-2-16,-3 0 1 16,3-1 0-16,-9-1 3 15,0-4-3-15,-9 0 0 16,0 1-6-16,-3-3 0 16,-6 7-8-16,-3-2-1 15,-3 8 5-15,0 8 3 0,-3 8 5 16,3 8 4-16,4 0 2 15,2 2 1-15,3 1 4 16,3-1 3-16,6-7-4 16,9 7-1-16,6 1-4 15,5-14-1-15,13 0-17 16,3-8-4-16,6-5-104 16</inkml:trace>
  <inkml:trace contextRef="#ctx0" brushRef="#br0" timeOffset="42577.8124">10610 16230 196 0,'-15'0'74'0,"7"0"-40"0,-16 5-31 16,12 0 15-16,0 8-7 15,-3 9-1-15,0-1 0 16,3-3 1-16,6 6-5 16,3-3-2-16,6-2 0 0,3-1-5 15,9-2-1-15,6 8-13 16,3-8-5-16,-3-6-31 15,2-4-13-15,-2-4-15 16</inkml:trace>
  <inkml:trace contextRef="#ctx0" brushRef="#br0" timeOffset="42861.1234">10682 16346 212 0,'-12'3'79'0,"6"2"-42"0,6 8-41 0,0-5 13 15,3 3 1-15,0 2 4 16,6 0-1-16,0 0 0 16,12-2-7-16,-1-3-2 0,4-3 0 15,0-2 2-15,0-3 1 16,-3-3 3-16,-3-2 1 16,-7-3 3-16,-5-3 2 15,-6-2-5-15,-3 0 1 16,-6-3-5-16,-2 0 1 0,-4 3-5 15,0 0-2-15,-6 5-20 16,6-5-10-16,0 2-27 16,6 0-10-16,3 1-42 15</inkml:trace>
  <inkml:trace contextRef="#ctx0" brushRef="#br0" timeOffset="43086.9661">10875 16013 236 0,'-3'-8'90'0,"3"8"-48"0,3 2-49 16,-3-2 14-16,3 11-3 15,0 5 2-15,0 5 9 16,0 8 2-16,0 5-8 16,0 6 3-16,3 10 2 0,0-5-7 15,0-2-4-15,0-12-5 0,0 1-1 16,0-5-20-16,6-6-10 15,0-8-38-15,-3-8-15 16,-1 6-1 0</inkml:trace>
  <inkml:trace contextRef="#ctx0" brushRef="#br0" timeOffset="43401.7547">11054 16264 228 0,'-6'5'88'0,"6"11"-48"0,-6 13-42 0,6-16 17 16,0 9 0-16,0-1 5 16,3 0-4-16,3 0 1 15,3 3-10-15,3-8 2 0,6 0 4 0,-1-8-1 16,10-11 3-16,-3-2-4 16,-3-3-1-16,-3-3-4 15,-3-7-1-15,-6-1-1 16,-4-10 0-16,-10 0 0 15,-7 2 0-15,-3 6-2 16,-3 0-2-16,0 5-8 16,-3 3-3-16,3 5-23 15,3 3-10-15,4 5-21 16,2 5-8-16,3-2-17 16,6-3-22-1,3 2 49-15</inkml:trace>
  <inkml:trace contextRef="#ctx0" brushRef="#br0" timeOffset="43643.565">11218 16314 192 0,'20'27'71'0,"-11"-17"-38"0,0 9-25 0,-3-9 16 15,0 1-12-15,3-3-4 16,-3 5 3-16,-3 0 5 16,0-2-8-16,0-3 9 0,-3-3 5 15,0-5-7-15,0-2 10 16,0-6-1-1,6-8-13-15,3-8-6 16,6-5-6-16,6 0 0 0,2 8-1 16,7 2 0-16,3 6-3 15,-3 5-1-15,-1 3-52 16,-2 2-24-16,6 8-35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7T21:20:47.8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14304 12322 100 0,'0'5'38'0,"3"-5"-20"0,0 0 3 0,-3 0 19 16,3 0 3-16,3 0 2 15,-6 0-3-15,0 0 1 16,0 0-24-16,0 0 7 0,0-3 2 15,0 1-9-15,0 2-3 16,-3-6-5-16,0 1-2 16,-3-3-5-16,-3 0-1 15,0 3-1-15,-3 0-2 16,-2-1-2-16,-4 1 1 16,0 0 1-16,-3 2 2 15,-3 0-3-15,0 1-2 16,-2-1 2-16,-1 1 2 15,-6-1 0-15,6 0-1 0,-2 3 1 16,-1-2 1-16,0 2-3 16,0 0 0-1,0 0 1-15,-2 0 0 0,2 0 0 16,0 0 0-16,0 2 0 16,-2 1 2-16,-1 0-3 15,-3 2 0-15,0 3 1 16,1 5 0-16,-4 0 0 15,3 3 0-15,1-3-3 16,-1 3 2-16,0-3 1 16,3 3 0-16,4-2 0 15,-1-1 2-15,0 0-3 0,-3 3 0 16,1 0 1-16,2 0 0 16,0-3-3-16,3 0 2 15,4 3 1-15,-1 2 0 16,0 4 0-16,0 4 0 15,3 1 0-15,3-1 2 16,1 6-3-16,2 2 0 16,3 1-1-16,3-4-2 15,0 6 3-15,3-5 0 16,0-5 1-16,3-1 2 16,0 0-3-16,3 4 0 15,0 1 1-15,0 1 0 0,6 0 0 16,0-3 0-1,3-3 0-15,3-2 2 0,0 3-3 16,3-4 0-16,2 1 1 16,4 0 0-16,6 0 0 15,3-3 0-15,3 3 2 16,-4-6 3-16,4 4-4 16,0-4-3-16,3-2-2 15,-4-3 3-15,10 0 0 16,-3-2 3-16,-1-3-3 15,7 0 0-15,3 0 3 16,-1 0 1-16,1-3-4 16,-3 0-1-16,-1 1 3 15,1-4 1-15,2 4 0 0,-2-4 1 16,0-2-4-16,5 3 0 16,1-1-1-16,8 1 0 15,4 0 4-15,-9-1 1 16,-4 1-1-16,1 0-2 15,-4-1-2 1,1 1 1-16,0-3 1 0,-1 0 2 16,-2 3-3-16,-3-1 0 15,2 1 1-15,-2 0 2 16,-3-1-3-16,-1 1 0 16,1-3 1-16,3 0 0 15,-4 0 0-15,1 0 0 16,3 0 0-16,-4 0 0 15,1 0 0-15,-3-3 0 0,0 1 0 16,-1 2 2-16,1-3-3 16,0 0 0-16,2 1 1 15,4-1 2-15,-3 0-3 16,-4 1 0-16,1-4 1 16,0 4 2-16,0-1-3 15,-4 0 0-15,-2-2 1 16,3 0 0-16,-3 2 0 15,-4-2 0-15,1 0 0 16,0-1 2-16,-3-2-3 16,-3-2 0-16,0-1 1 15,2-5 2-15,1 1-1 0,-3-4 2 16,-3-2-2 0,-3 0-1-16,3-8 1 0,-4-3-1 15,1-3-3-15,3 4 2 16,-3-1 1-16,0 3 0 15,-3 0 0-15,-3 5 2 16,0 3 1-16,-3-3 1 16,-3-5 2-16,-3 2 1 15,-3 1-3-15,0-1-1 16,-3 1 1-16,0-6 2 16,-3-2-3-16,0 2-2 15,0 0 2-15,0 3 2 16,0 3 0-16,0-1 2 0,0 4-6 15,0 1-1 1,-3 4 4-16,-2-1 2 16,-7-2-2-16,0-3-1 0,-6 3-3 15,-3 0-1-15,-8 0 1 16,-1 0 0-16,-3-1-5 16,-8 4-1-16,-1 2 3 15,-8 0 1-15,-1 0 2 16,0-2 0-16,-2-3 0 15,-9-1 0-15,-7 7 0 16,-5 4 0-16,-4 0-3 16,1 1 2-16,-3 2 1 15,3 3 0-15,2 2 0 0,7 0 0 16,8-2-16 0,4 0-6-16,8 2-71 0,7 0-29 15,8-4-1 1</inkml:trace>
  <inkml:trace contextRef="#ctx0" brushRef="#br0" timeOffset="2316.0933">14944 11705 164 0,'0'3'63'0,"3"2"-34"0,0 11-25 0,0-3 15 0,0 11 0 16,3 8 3-16,-3-3-6 15,0 3-1-15,0-3-9 16,3-3 0-16,-3 3 4 0,3-5-4 16,-3-3-1-16,0-2 4 15,0-3 4-15,0-6-3 16,3 1 2-16,-3-3-7 15,3-3-3-15,0 0 1 16,0 1 2-16,0-4 0 16,2-4 2-16,4-1-4 15,3-5 0-15,3-3 1 16,0-2 2-16,3-3-3 16,0 6 0-16,-4-3-3 15,1 2-3-15,-3 0 4 16,-3 6 1-16,-3 0-14 15,-3 0-6-15,0-1-22 0,-3 1-8 16,0 2-51 0,-3 3-35-16,0 0 60 15</inkml:trace>
  <inkml:trace contextRef="#ctx0" brushRef="#br0" timeOffset="2705.3045">15010 12017 148 0,'-12'-2'57'0,"9"-6"-30"0,3 0-18 16,0 8 27-1,3-11-7-15,3-5-4 16,3-7 0-16,9-12-15 16,5-4 5-16,7-9 5 0,3 0-5 15,14-7 2-15,4-6-6 0,9-11-1 16,8 6-9-16,3 3 0 15,-2 7-3-15,-1 9 0 16,-5 10-9 0,-4 2-3-16,-8 9-33 0,-9-1-12 15,-7 6-44 1</inkml:trace>
  <inkml:trace contextRef="#ctx0" brushRef="#br0" timeOffset="3229.4858">16150 10800 192 0,'0'3'74'0,"0"2"-40"0,-3 11-40 0,3-3 14 16,0 11 2-16,-3 13 3 15,0 8 2-15,-3-5 1 16,0 0-8-16,0-1-5 0,3-4-2 16,3-4-1-16,0-4 0 15,0-3-18-15,6-6-5 16,0-5-57-16,3-2-41 16,0-6 48-16</inkml:trace>
  <inkml:trace contextRef="#ctx0" brushRef="#br0" timeOffset="3528.8939">16287 11115 164 0,'-9'13'63'0,"6"16"-34"0,0-7-27 16,3-14 14-16,0 0 5 15,3 2 5-15,0-2-3 16,3 0 0-16,3-3-12 15,5 1-2-15,4-6 1 0,0-3-2 16,6-2 3-16,-3-3-6 16,0-6-3-16,0 1 1 0,-4-3 0 15,-5 0-1-15,-3 1 1 16,-6-1-2-16,-6-3 2 16,-6 6-4-16,0 0-2 15,-6 2-14-15,4 6-6 16,-4 5-28-16,0 3-12 15,3 2-31 1</inkml:trace>
  <inkml:trace contextRef="#ctx0" brushRef="#br0" timeOffset="3829.8705">16525 11086 160 0,'-12'16'63'0,"12"-3"-34"0,0 11-27 16,3-13 14-16,0-1 7 16,0 1 6-16,3-1 0 15,3-2 0-15,3 0-16 16,2-5 1-16,1-3 2 0,3-3 1 16,3-5-1-16,-3-2-6 15,-3-6-2-15,-3 3-2 16,-3-1 1-16,-3-2-2 15,-9 1 0-15,-6-1-6 0,0 0 1 16,-3 3-22-16,-3 5-8 16,0 2-23-16,0 6-6 15,3 0-48 1</inkml:trace>
  <inkml:trace contextRef="#ctx0" brushRef="#br0" timeOffset="4249.2068">16700 11068 152 0,'6'18'57'0,"-3"-2"-30"0,0 16-27 0,0-14 13 15,-3 3-3-15,0 3 4 16,0 3 2-16,0-1 2 0,-3-2-10 16,0 2 0-16,0-4 2 0,0-7 0 15,0-1 7 1,-3-4-6-16,3-2-5 15,0-13-6 1,0-6-3-16,1-5-3 16,-1-5-1-16,0 0 1 15,3-5 4-15,6-3 1 16,-1-1 3-16,1 4-1 16,3 2 2-16,0 3-2 15,6 2 2-15,0 4 2 16,3 4 2-16,3 3 1 15,0 5 0-15,-1 9 2 16,-2 2 4-16,-3 5 5 0,-3-3 3 16,-9 1 0-16,-3 2 1 15,-6-2-11-15,-3-1-2 16,-6-2-19-16,0-2-9 16,-2-1-29-16,-1-2-12 15</inkml:trace>
  <inkml:trace contextRef="#ctx0" brushRef="#br0" timeOffset="4988.672">17549 11065 204 0,'0'-5'77'0,"-3"5"-42"0,0-3-26 15,0 3 22-15,0 3-13 16,-3 2-2-16,-6 0-9 15,0 6-3-15,0 2-2 16,0 3-2-16,0 0 1 0,6 2-4 16,0 1 2-16,6-1-1 15,6 1-2-15,3-3-8 0,3-3-5 16,3-2-27-16,3-4-9 16,6-4-34-1</inkml:trace>
  <inkml:trace contextRef="#ctx0" brushRef="#br0" timeOffset="5288.0314">17683 11107 192 0,'-15'-5'71'0,"12"5"-38"0,-6 5-34 0,6 1 12 16,0 4-3-16,0 6 0 15,0-3 2-15,0 0 4 16,3 3-8-16,3 0 3 0,6 0 4 15,3-3-3-15,3-2 0 0,3-3 0 16,-1-6 4-16,-2-2-2 16,3-2 3-16,-3-3-4 15,-3-3-1 1,-3 0-2-16,-9-3 2 0,-3 0-3 16,-3-4-2-16,-3-1-5 15,0 5-2-15,-3 1-26 16,0-1-9-16,0 6-41 15,3 2-15-15,3 0-2 16</inkml:trace>
  <inkml:trace contextRef="#ctx0" brushRef="#br0" timeOffset="5615.1552">17849 11144 188 0,'3'13'71'0,"-3"-5"-38"0,0 3-32 0,3-6 14 15,-3 3 5-15,0-2 7 16,0-1-3-16,0 0-2 16,0-5-12-16,0 0-4 0,0 0 0 15,0 0 1-15,0-3 3 16,3-2-7-16,0-5-4 16,3-1-5-16,3-2 1 15,0 0 1-15,3 2-1 0,0 3 1 16,0 3 3-16,0 2-2 15,0 8 1-15,-1 3 2 16,-2 3 2 0,3-1-1-16,0 1 2 0,0 2-4 15,0-2 0-15,0-1-15 16,0 1-4-16,0-3-30 16,0-3-12-16,3-2-28 15</inkml:trace>
  <inkml:trace contextRef="#ctx0" brushRef="#br0" timeOffset="6049.9417">18269 11136 160 0,'0'-21'60'0,"-3"24"-32"0,-9-11-13 0,9 5 20 16,0 1-2-16,-3-1 1 16,-3 3-17-16,-3 3-5 15,-2 2-8-15,-1 5-3 0,0 6 0 16,3 0-1-16,3 0 2 15,3 3-3-15,3-1 0 16,3-2 5-16,6-3 2 16,3-2 0-16,0-6-1 15,3-5 1-15,0-5 1 16,0-3 1-16,2-5 0 16,-2-9-2-16,0-1-1 15,0-6-3-15,-6-6-2 0,-3-10 1 16,-6 0-1-1,0 6 0-15,0 4 0 0,-3 3 6 16,3 11 4 0,0 5-5-16,0 8-3 0,0 11-6 15,0 13-2-15,3 13 5 16,3 8 2-16,0-3 3 16,3 9 2-16,3-6-1 15,3-3 0-15,0-2-3 16,0-3 1-16,0-5-13 15,0-6-6-15,3-4-38 16,-1-6-15-16,1-6-46 16</inkml:trace>
  <inkml:trace contextRef="#ctx0" brushRef="#br0" timeOffset="6202.8708">18516 11110 244 0,'-3'13'93'0,"6"8"-50"0,-3 3-46 0,0-13 19 16,0-1-6-16,-6 1 4 16,9-1-9-16,0 1-3 15,0 0-2-15,0-3-42 0,0-3-19 16</inkml:trace>
  <inkml:trace contextRef="#ctx0" brushRef="#br0" timeOffset="6380.8887">18454 10898 280 0,'-21'-2'104'0,"18"-1"-56"0,3 0-58 15,0 3 16-15,0 0-11 16,3-2-1-16,6-4-15 16,6 1-6-16,2-3-30 15,1-5-14-15,3 0-13 16,0-1-6-16</inkml:trace>
  <inkml:trace contextRef="#ctx0" brushRef="#br0" timeOffset="6535.5754">18650 10766 192 0,'3'5'74'0,"-3"3"-40"0,3 11-24 15,0-3 17-15,0 7-4 16,-3 17 0-16,0 2-6 0,0 3-2 16,0-2-9-16,0-4-4 0,0-4 1 15,0-6-11-15,0-3-2 16,0-5-74-1,0-2-63-15,-3-3 45 16</inkml:trace>
  <inkml:trace contextRef="#ctx0" brushRef="#br0" timeOffset="6756.4966">18498 11020 312 0,'-21'-5'115'0,"24"10"-62"0,9-5-60 0,-6 3 19 15,0-3-6-15,3 0 1 0,6 0-3 16,3 0-3-16,6 0 0 16,2 0-15-16,10-3-5 0,0 0-43 15,-3 1-18-15,-4 2-31 16</inkml:trace>
  <inkml:trace contextRef="#ctx0" brushRef="#br0" timeOffset="6908.0091">18849 11078 268 0,'-3'21'101'0,"3"-2"-54"0,-3 7-46 16,3-15 19-16,0-1-11 15,0 1-1-15,0 0-17 0,0-1-9 16,3-2-71-1,-3-3-28-15,3 1 24 0</inkml:trace>
  <inkml:trace contextRef="#ctx0" brushRef="#br0" timeOffset="7028.1789">18879 10903 280 0,'-6'-2'107'0,"9"4"-58"0,0-2-59 0,-3 0 16 16,0 0-11-16,0 0 1 16</inkml:trace>
  <inkml:trace contextRef="#ctx0" brushRef="#br0" timeOffset="7089.8949">18897 10909 328 0,'18'8'-100'0,"0"0"9"16,0 10 10-16</inkml:trace>
  <inkml:trace contextRef="#ctx0" brushRef="#br0" timeOffset="7356.6615">19001 11094 208 0,'-12'19'77'0,"9"-14"-42"0,0 29-28 16,6-23 20-16,0-1-7 16,3-2-2-16,0 0 1 15,6-2 0-15,0-4-10 16,3 1 6-16,3-3 2 0,0-8-5 16,0 0-2-16,-4-3-1 0,1-2-1 15,-3 3 0-15,-6-6 0 16,-3-3-2-16,-6 1-1 15,-3-1-3-15,-6-5 1 16,-6 6-7-16,-2 2 1 16,-1 5-15-16,6 1-5 15,-6 2-28-15,12 3-10 16,3 7-34 0,3 1-41-16,9-1 48 15</inkml:trace>
  <inkml:trace contextRef="#ctx0" brushRef="#br0" timeOffset="7641.8387">19245 11030 220 0,'3'22'85'0,"0"-12"-46"0,3 22-35 0,-3-21 21 0,-3 2-5 16,3 0 0-16,-3 0 1 16,0-2-1-16,0-3-11 15,0 0-3-15,0-3-2 0,0-5 0 16,3 0 2-16,3-11-3 15,0-2 0-15,3-5-8 16,12-3-2-16,6-1-1 16,2 4 2-16,4 5-1 15,0 7 2-15,0 12 1 16,-4 4 2-16,-2 11 1 16,-3 1 1-16,-3-1-7 15,-6 0 0-15,0 0-101 16,2-2-57-16</inkml:trace>
  <inkml:trace contextRef="#ctx0" brushRef="#br0" timeOffset="8484.4895">16635 11488 28 0,'0'-10'13'0,"-3"10"-6"0,0-8 11 16,3 5 12-16,0-2 20 15,-3-6 10-15,0 3-9 16,-3 0-4-16,0 3-15 16,-3 0-5-16,-3 7-16 15,-3 6-2-15,-8 6-2 0,-4 4-1 16,0 11-1-16,3 6-6 15,6 4 1-15,6 4 0 16,9-1 2-16,9 0 1 16,9 3 1-16,6-8-2 0,6-5-2 15,0-6-19-15,5-2-8 16,1-10-39 0,-3-7-59-16,0-4 26 15</inkml:trace>
  <inkml:trace contextRef="#ctx0" brushRef="#br0" timeOffset="8993.1693">16721 11673 156 0,'-3'3'57'0,"3"2"-30"0,0 3-18 15,0-2 16-15,0 4-8 16,3 3-2-16,0 3 3 16,0 0 0-16,3 5-9 15,0-2-1-15,3-6 2 0,0-2-4 16,3-3-1-16,0-3-2 15,0-8-3-15,-3-2-4 0,0-3 0 16,-1 0 0-16,-2 0 2 16,0 0-1-16,0 0-1 15,-3 3 3-15,0 2 0 16,0 1-4-16,-3 2-1 16,6 5 3-16,0 0 1 15,0 3 4-15,6 0 1 16,3 3 3-16,0-3 1 15,-3 0 3-15,3-8 1 16,-1-3-1-16,-2-2 1 16,0-3-4-16,0-3-2 15,-3 1-2-15,-3-4-3 0,-3 1-17 16,-3 0-6-16,-3-3-40 16,-3 3-14-16,0 0-9 15</inkml:trace>
  <inkml:trace contextRef="#ctx0" brushRef="#br0" timeOffset="9354.8207">17031 11496 124 0,'6'0'49'0,"-3"5"-26"0,6 6-16 16,-6-3 15-16,3 5 7 15,-3 8 4-15,2 3-2 16,-2 3 1-16,0-1-18 15,-3 3 3-15,0-2 1 0,0-4-10 16,0-1-2-16,-3-6-2 0,3-3 2 16,0-3-8-16,0-2 0 15,0-2-5-15,0-6 2 16,3-6-4-16,6-2 1 16,0 0-1-16,6 0 3 15,-3 1 4-15,0 1 3 16,0 4 2-16,0 4 1 15,0 6 2-15,0 3 1 16,-3-1-3-16,-1 6-1 16,1 0-3-16,0 3-1 15,0-6-17-15,3 3-8 16,-3-8-44-16,0-8-52 16,0-3 28-16</inkml:trace>
  <inkml:trace contextRef="#ctx0" brushRef="#br0" timeOffset="9697.732">17370 11713 196 0,'0'0'74'0,"3"3"-40"0,18 2-31 15,-12-2 17-15,0 2 5 16,0 0 5-16,0-2-5 16,3 0-1-16,-4-3-13 15,1 0-2-15,0-3-2 0,0 0-1 16,0-2-1-16,-3 0-3 15,-3-1 1-15,-3-2 2 0,-3 1 2 16,-3-1-14-16,-3 0-8 16,0 0-3-16,-3 2 0 15,-2 4 8-15,-7 2 3 16,3 2 5-16,3 4 3 16,0 2 2-16,6 2 3 15,3 3 6-15,3 1 2 16,0-1-3-16,9 0-1 15,-3 0-6-15,9-2-3 16,0-3-16-16,0 0-5 16,0-6-23-16,0-2-8 15,0-2-57 1</inkml:trace>
  <inkml:trace contextRef="#ctx0" brushRef="#br0" timeOffset="9998.1157">17498 11729 176 0,'0'8'68'0,"3"-3"-36"0,-3 6-26 16,0-3 17-16,0 0-1 16,0 0 2-16,0-3-5 15,0 0 1-15,0 0-11 16,0-5-1-16,0 0 2 0,6 0-4 16,-3-2 2-16,3-3-7 15,3-3-1-15,3-3-2 16,3 0-2-16,0 4 3 15,-4 1 2-15,1 4-5 0,0 4 1 16,3 6 1-16,-3 3 1 16,0-1 1-1,0 6 2-15,-3 0 1 0,0 3 1 16,0-4-9-16,0 1-4 16,0-8-42-16,-1 0-18 15,1-2-29 1</inkml:trace>
  <inkml:trace contextRef="#ctx0" brushRef="#br0" timeOffset="10508.9444">18067 11520 192 0,'-3'21'74'0,"3"8"-40"0,0 16-31 0,0-26 17 16,0 5-3-16,0-1-1 16,0 1-6-16,0 0-4 0,-3 8-3 15,0-6-29-15,0-2-10 0,0-5-59 16</inkml:trace>
  <inkml:trace contextRef="#ctx0" brushRef="#br0" timeOffset="10945.0552">17891 11705 264 0,'-3'-2'99'0,"12"2"-54"0,6-3-55 16,-6 0 14-16,6 1-3 16,11-4 3-16,1 1-17 15,6 0-5-15,-3-1 8 0,-1 1-35 0,-2 2-11 16,-3 1 4 0,-6 2 5-16,-3 0 29 15,-6 5 44-15,-3 3 23 16,-3 3 0-16,-3 2-1 15,0 5-16-15,0 1-5 16,0 5-16-16,3-3 9 0,0 3 3 16,3-6-5-16,3-5-3 15,-1 1-4-15,7-14 0 16,3-11-4-16,0 1 1 16,-3-4-3-16,-3-2 0 15,-3-2-10-15,-6-3-2 0,-9 2-3 16,-3 1 1-1,-3 2-4-15,-3 5-2 0,0 3-18 16,0 3-8-16,-3 2-67 16,4 11-37-1,5 0 69-15</inkml:trace>
  <inkml:trace contextRef="#ctx0" brushRef="#br0" timeOffset="11379.7125">18683 11658 260 0,'-9'-3'96'0,"3"6"-52"0,-12-1-40 0,12 1 19 15,-3-1-15-15,-3 4-4 16,3-1-6-16,0 0 1 16,3 1 1-16,3-1-11 0,6 3-3 15,3 2 5-15,3 4 2 0,3-1 7 16,-3 0 2-16,0 0 8 15,-3-2 4-15,-3 0 8 16,-3-4 4-16,-3 4-6 16,-6-8-1-16,-3-3-18 15,0 0-5-15,-3-3-12 16,1-2-3-16,-1-3-19 16,-3-3-8-16,3 1-24 15,3-4-11-15,6 1-5 16</inkml:trace>
  <inkml:trace contextRef="#ctx0" brushRef="#br0" timeOffset="11623.0288">18811 11531 252 0,'-6'0'96'0,"6"2"-52"0,3 1-54 0,0 2 14 15,-3 3 3-15,0 5 5 16,0 6 6-16,0 2 1 16,0 5-10-16,0 4-3 0,0-1 0 15,0-3-1-15,3 9 2 16,0-6-11-16,0-3-4 16,-3-5-32-16,0-5-11 15,3-3-64 1</inkml:trace>
  <inkml:trace contextRef="#ctx0" brushRef="#br0" timeOffset="11844.8408">18674 11665 280 0,'0'0'107'0,"3"0"-58"0,3 0-51 15,0 0 22-15,9 0-12 16,2-2 0-16,4 2-6 16,0-3-2-16,3 3 0 15,3-2-36-15,2 2-15 0,4 0-62 16,-6 0-35-16,-3 2 74 16</inkml:trace>
  <inkml:trace contextRef="#ctx0" brushRef="#br0" timeOffset="12088.5587">18942 11708 228 0,'-9'21'88'0,"-6"-5"-48"0,6 5-31 0,9-10 19 16,0 2-5-16,9 0 0 15,3 6-8-15,3-6-2 16,0 0-7-16,2-10 0 0,1-3 4 16,0-11-2-16,0 3 1 15,0-2-5-15,-3-4-3 16,-3 1 2-16,-6-3 0 15,-3 0 1-15,-6 1 2 0,-3-1-14 16,-3 2-5-16,-3 4-11 16,0 2-3-1,-6 3-34-15,3 2-13 0,3 6-34 16</inkml:trace>
  <inkml:trace contextRef="#ctx0" brushRef="#br0" timeOffset="12565.2828">19189 11721 200 0,'0'16'74'0,"15"2"-40"0,-12 12-33 16,0-9 14-16,-3 3 1 16,0 5 4-16,0-3-1 0,0-2 0 15,0 0-10-15,0-6-10 0,0 1-2 16,0-3 5-16,0-6 6 15,0-2-6-15,3-3-3 16,-3 1-11-16,0-6-3 16,0 0 6-16,0-3 4 15,-3-2 4-15,0-6 1 16,0 1 6-16,0-4 4 16,0-1 1-16,0-12 3 15,3 1 2-15,0 2 2 16,0 3-4-16,6-6 0 0,-3 3-6 15,6 1 0-15,0 1-3 16,2 4 0-16,1 5-8 16,3 2 0-16,0 3 3 15,-3 5 2-15,0 3 4 16,0 6 1-16,3 4-1 16,-9 1 1-16,-3 2 9 15,-3 0 5-15,-3 1-9 16,-3-1-4-16,-3 5-19 15,-3-2-5-15,0-10-16 16,-3 4-8-16,3-7-25 16,-6-3-11-16,-6-3-36 15</inkml:trace>
  <inkml:trace contextRef="#ctx0" brushRef="#br0" timeOffset="12881.8791">19480 11351 252 0,'6'0'93'0,"-3"0"-50"0,9 2-52 0,-3 1 14 15,3 8 6-15,3 12 5 16,3 4 9-16,0 5 7 16,9 7-17-16,-7 6 7 0,-2 3 2 0,-6 2-6 15,-3 6 0 1,-9-9-11-16,-9-2-4 0,-6-5-13 16,-9-3-4-16,-5-11-26 15,2-4-12-15,-3-7-87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7T21:26:55.71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19885 14399 104 0,'3'0'41'16,"-3"0"-22"-16,3-3-5 0,-3 3 17 15,0 0-4-15,0 0-1 0,0 0-10 16,0 0-5-16,0 0-6 16,0 0 3-16,0 0 2 0,0 0 1 15,0 0 3-15,0 0 4 16,0 0 1-16,0 0-4 15,0 0 1-15,0 0-7 16,0 0-1-16,0 0-2 16,0 0 1-16,0 0-4 15,0 0 0-15,0 0 1 16,0 0 2-16,0 0-3 16,0 0 0-16,0 3 1 0,-3-3 2 15,-6 0 1-15,3 0 1 16,0 0-2-16,-5 0-1 15,-1 0-3 1,0 0 1-16,0 0 0 16,3-3 1-16,-3 3-2 15,0 0-2 1,0 0 3-16,3-3 0 16,0 3-4-16,0 0-1 15,0 0 1-15,1 0 0 16,-1 0 1-16,0 0 0 15,3 0 0-15,-3 0 0 16,-3 0 0-16,3 0 0 0,-3 0 2 16,0 3 1-16,0 0-6 15,0-1 0-15,0 4 1 16,3-1 1-16,-2 0 1 16,2 0 0-16,-3 1-3 15,0-1 2-15,0 3 1 16,3 0 0-16,-3-3 0 15,3 0 0-15,-3 9 0 16,3-4 2-16,0-2-1 16,0 0 2-16,1 8-4 15,-1-3 0 1,3-2 1-16,0-1 0 16,0-2 0-16,0 3-3 15,0 0 2-15,-3-4 1 16,0 4 0-16,3 0 2 15,-6-1-1 1,3 1-1 0,0-1 1-16,0-2-4 0,3 0 0 15,0 0 2-15,3 0 0 16,0 5 1-16,0-2 0 16,1 2 0-16,-1-2 0 15,0-1 2-15,0 1 1 16,3-3-10-16,-3 0-3 15,0 0 5-15,0 0 2 16,3-3 3-16,-3 3 2 0,3 0-3 16,0 0-2-16,-3 0 2 15,3 0 2-15,-3 0 0 16,0 0 2-16,0-1-4 16,0 4 0-16,3 0 1 15,0-1 2-15,0-2-3 16,0 0 0-16,0 0 1 15,0 5 2 1,0 1-1-16,0-4-1 16,0 6 1-16,-3-3-4 15,0 0 2-15,0-2 1 16,0 2 2-16,0-2-1 16,0-1-1-16,0 1 1 15,0-3 1-15,0 3-1 16,-3-1 2-16,3-2 0 15,0-3 3-15,-3 1-1 0,0-1 0 16,0 0-6-16,0 0 1 16,0 1 0-16,0-1 2 15,-6-2-1-15,-2-1-1 16,2 1 1-16,0 0 1 16,0 2-1-16,0-2 2 15,0-1-2-15,0 1-1 16,0 0 3-16,0-1 0 15,0 1-1-15,1-1 1 16,-1 6-2-16,0-2 2 0,0-1-2 16,0-8-1-16,3 1 3 15,0 7 0-15,0-2-1 16,-15 2-2 0,6 0 3-16,1-2-4 15,2 0 0-15,0-1 1 16,0 1 0-16,0 2 0 15,0-5 2-15,0 5-3 16,-3-2 0-16,4 0 1 16,-7-1 0-16,-6 4-3 15,3-4 2-15,3 1 1 16,0 0 2-16,1-3-1 16,-4 0-1-16,0 2 1 15,0 1 1-15,3-1-1 16,-5 1 2-16,-4 0-4 15,0-3 0-15,3 2-1 0,0-2-2 16,4 0 5-16,-4 0 1 16,3 0 0-16,-9 0 1 15,4 0-4-15,-1 0 0 16,0 0-1-16,0 0 0 16,0 3 4-16,4-3 1 15,2 3-4-15,-3-1-1 16,-3-2 3-16,1 0 3 15,2 0-3-15,-3 0-3 16,0 0 3-16,3 0 1 16,-2 0-3-16,-4 0-1 0,0 0 3 15,-3 0 1-15,1 0 0 16,2 0-2-16,0 3-2 16,-5-3 1-16,2 0 1 15,0 0 2-15,3 0-3 16,1 0 0-16,-4 0 1 15,-3 0 2-15,1 0-1 16,-1 0 2-16,0 0-2 16,3 0-1-16,1 0 3 15,-4 0 0-15,-3 0-4 16,4 0 1-16,2 0 2 16,3 0 1-16,-3-3-4 15,1 3-1-15,-1 0 3 16,0-2 1-16,1 2-3 15,-1 0-1-15,3 0 3 0,0 0 1 16,1 0-3-16,-4-3 1 16,3 3 0-16,0 0 0 15,1-3 0-15,-1 1 0 16,-3-1 0-16,-2 3 0 16,-1 0 0-16,0-3 2 15,3 3-1-15,-2 0 2 16,5 0-4-16,0 0 0 15,-2 0 1-15,-1 0 2 16,3-2-3-16,3-1-2 16,1 1 4-16,-4 2 3 15,-3 0-3-15,3 0-1 0,-8-3 0 16,2 0 0-16,3 3-5 16,3 0 1-16,1-8 6 15,-1 6 4-15,-3-1-3 16,4 0 0-16,-1 1-1 15,-3 2-2-15,3-3 1 16,-5 0-1-16,2 1 0 16,0 2 0-16,0-3 0 15,-2 3 0-15,2 0 0 16,0 0 2-16,1 0-3 16,-7 0 0-16,3-5 3 15,1 8 1-15,-1-3-4 16,-6 0 1-16,4 0-2 15,2 5 0-15,-3-5 2 0,1 8 0 16,2-3 0-16,-9 0 0 16,7 1 0-16,-4-4 0 15,9 1 0-15,-3-3 0 16,-5 3 0-16,2-3 0 16,3 2 0-16,1-2 2 15,-1 3-3-15,0-1 0 16,-2 1 1-16,-4 0 0 15,3-1 0-15,4-2 2 16,-1 0-3-16,0 0 0 16,-2 0 3-16,5 0 1 0,0 0-1 15,3 0-2-15,1 0-2 16,2 0 1-16,-3 0 3 16,0 0 1-16,-2 0-4 15,2 0 1-15,3 0 0 16,0 0 0-16,1 0 0 15,2-2 2-15,-9 2-1 16,6 0-1-16,1-3 1 16,-1 0-1-16,0 3-3 15,0 0 2-15,1 0 1 16,-1 0 2-16,-12 0-1 16,6-2-1-16,4 2 1 15,2 0 1-15,0 0-1 16,0-3-1-16,-2 3-2 15,-4 0 1-15,-3 0 1 16,6 0 0-16,1 0-3 0,-1 0 2 16,3 0 1-16,-5 0 2 15,-1 0-1-15,0 0-1 16,3 0 1-16,1 0 1 16,2 0-3-16,-6 0 0 15,0 0 1-15,1 0 0 16,2-2 0-16,0 2 0 15,0 0 0-15,1 0 2 16,-7-3-3-16,0 0 0 16,4 1 1-16,2 2 0 15,0-6 0-15,0 6 0 0,1 0 0 16,-7 0 2-16,3-5-3 16,0 8 0-1,1-1 1-15,-1 1 0 0,0 0 0 16,-2-1 2-16,-4-2-1 15,6 0-1-15,4 0 1 16,-1 0 1-16,0 0 1 16,-3-2 1-16,-2 2-7 15,2 0 0-15,0 0 3 16,0 0 2-16,1-6 0 16,2 9-2-16,-12-3 1 15,4 3 1-15,5-3-3 16,0 0 0-16,3-6 1 15,-5 6 2-15,-4-5-3 16,6 0-2-16,1 2 4 0,-1-2 3 16,0-6-6-16,1 11 0 15,-10-5 2-15,3 2 4 16,4-2-1-16,-1 2-2 16,3 1-3-16,-9-4 1 15,4 1 1-15,-1 2 0 16,3-2 0-16,-2 5 0 15,2-2 0-15,-3 2 0 16,-2 0 0-16,2 0 0 16,0-3-3-16,4 3 0 15,-4-5 2-15,-3 2 2 16,4 0-2-16,-1 1 0 16,0-1 3-16,4 0 1 0,-4 1-4 15,3 2 1-15,1-6 0 16,-4 4 0-16,3-1 0 15,-11 0 2-15,2 1-3 16,0-1 0-16,4-2 1 16,-1 2 2-16,-6 1-1 15,4-1-1-15,2 0 1 16,1 1-1-16,-7-1 0 16,-3 0 0-16,1 3 0 15,2 0 0-15,1 0-3 16,-7 0 2-16,3-2 1 15,4 2 2-15,-1-3-1 16,-2 3-1-16,5 0 1 0,0 0 1 16,1 0-3-16,2 3 0 15,1-1 1-15,-4-2 2 16,3 0-3-16,1 0 0 16,2 0 1-16,-6 0 0 15,4 0-3-15,2 3 0 16,0 0 4-16,1-3 3 15,2 0-3-15,0 2-1 16,-8-2 0-16,8 3 0 16,0-3 0-16,4 5 2 15,-7-5-3-15,0 0 0 16,3 3 1-16,4 0 2 16,-1-3-1-16,0 0-1 0,4 0-2 15,-4 2 1-15,0-2 1 16,0 3 0-1,4-3 0-15,-1 0 0 0,0 0 0 16,-6 0 0-16,1 0 0 16,2 2 2-16,0-2-3 15,-2 6 0-15,5-6-1 16,0 2 0-16,-3 1 4 16,1 2 3-16,2-5-4 15,0 3-1-15,3-3 0 16,-2 3 0-16,2-3 0 15,-3 0 0-15,0-3 0 16,1 3 0-16,2 0 0 16,0 3 0-16,0-3 0 0,1 2 0 15,2-2 0-15,-3 3 0 16,6-3 0-16,-5 3 0 16,2-3 0-16,0 5 0 15,0-5 0-15,0 0 2 16,4 0-1-16,-10 0 2 15,3 0-4-15,0 0 0 16,4 0 1-16,-1 0 2 16,0 0-1-16,0 0-1 15,0 0-2-15,4 0 1 16,-4 0 3-16,-3 5 1 16,3-5-4-16,3 5 1 15,1-5 0-15,-1 6 2 0,0-4-3 16,3 1 0-16,0-3 1 15,-11-3 0-15,2 1 0 16,6 7 0-16,0-8 0 16,0 9 0-16,1-9 0 15,-1 8 2-15,0-7-3 16,0 7-2-16,0 0 2 16,0 1 0-16,-2-4 1 15,-1 1 0-15,-3 0 0 16,6-1 0-16,1 1 0 15,-1 2 2-15,0-2-1 16,-3-1-1-16,-3-4-2 16,4 7 1-16,-1-2 1 15,0-1 2-15,0 1-1 0,-3 0-1 16,4-1 1-16,2 1 1 16,-3 0 1-16,-3-3 1 15,0 0-2-15,1 2-2 16,5-2 1-16,-3 0-1 15,3 0 0-15,-5 0 2 16,-4 3-3-16,3-1 0 16,3 1 1-16,3-3 0 15,1 3-3-15,-1-1 2 16,3 1 3-16,-3 2 1 16,3 1-1-16,3-1 1 15,1 0-4-15,-4 1-2 16,0-1-1-16,0 0 3 15,3 3 0-15,0 0 1 0,3-3 0 16,1 3 2-16,-1 0-1 16,0 0-1-16,0 0-2 15,0 0 1-15,3-3 1 16,0 6 2-16,-3-6-3 16,0 0 0-16,-2 1 1 15,2-1 0-15,3 6 0 16,0-1 0-16,0 6 0 15,0-3 0-15,3 3-5 16,-3-3 1-16,3 1 2 16,-3-4 3-16,4 3-2 15,-1 1 0-15,0 2 3 0,0-1 1 16,0 7-4 0,0 1 1-16,0-1-2 0,0-1-2 15,0 0 5-15,0 0 1 16,0 0 0-16,3 0-2 15,0 1-2-15,0-4 1 16,3 6 1-16,0 10 2 16,0-2-3-16,0-3 0 15,0-2 1-15,1-4 0 16,-7 4-3-16,9 5 2 16,0 5 1-16,-6-8 0 15,3 0 0-15,3-3 0 0,-6 3 0 16,3-2 2-16,0 5-1 15,0-1-1-15,0 4 1 16,3 2-1-16,0-5 0 16,0-3 0-16,-3 0 0 15,3-3 0-15,0 3-3 16,-3 6 2-16,-6-11 1 16,9 2 2-16,-6 0-1 15,0-2-1-15,3-3 1 16,0 6-1-16,0-3-3 15,0-3 2-15,0 3 1 16,3 5 2-16,0-5-3 16,-3 2-2-16,0-5 2 15,3 6 2-15,-3-3 0 16,0-1 2-16,0 1-4 0,0 11 0 16,3-9 1-16,-3-2 0 15,0 2 0-15,0 1 0 16,0-1 0-16,0 1 2 15,0 4-1-15,0 6-1 16,0-7-2-16,0 1-1 16,3-4 2-16,-3-1 2 15,1 1 0-15,2-4 2 16,0 4-2-16,0 7-1 16,-3-7 1-16,3-1-1 15,0-2 0-15,0-3 0 16,-3 6 0-16,3-4 0 15,0-1-3-15,0 4 2 0,0-2 1 16,0 2 2-16,0 1-1 16,0-6-1-16,-3 5 1 15,3-2-1-15,0-3 0 16,0-2 0-16,0 7 0 16,0 1 0-16,3-1 0 15,0 1 0-15,-3-1 0 16,3-2 0-16,-3-3-3 15,0 6 2-15,2-9 3 16,1 3 1-16,-3-2-4 16,6-1 1-16,-3 9-2 15,3-6-2-15,0-2 5 16,0-1 1-16,0 1-3 16,0-4-1-16,6 4 3 0,-3-6 1 15,0 6-3-15,3-6-1 16,0 8-2-16,-3-8 3 15,3 11 2-15,-1-3 4 16,1-7-4-16,0 4-3 16,3-5 1-16,0 1 2 15,0-1-2-15,0 0-2 16,3 0 2-16,0-2 2 16,2-3 0-16,7 5 2 15,0-5-7-15,-3-3 1 16,3 3 1-16,-4-3 3 0,1 1 0 15,0-4 2-15,6-2-4 16,-3 0-2-16,-4 0 4 16,-2 0 1-16,0 0-3 15,0 0-1-15,0 0 1 16,0-8 0-16,-1 8 5 16,-2-5 2-16,3-3-7 15,-3 3-1-15,3-3 0 16,-3 0 3-16,2-3 0 15,1 4-1-15,-3 1 3 16,-3-2 0-16,0-2-4 16,0 2-1-16,-3-5 1 15,0-1 2-15,3-4 0 16,-4 5-1-16,1-6 3 0,-3 3 0 16,-3-2-4-16,3 4 1 15,0-4 0-15,-3 2 2 16,6 0-3-16,-3 0 0 15,-3-8 1-15,0 3 2 16,0 0-1-16,3-3 2 16,0 6-4-16,-3-3 0 15,-1 2 1-15,1-2 2 16,0 2-1-16,-3 1-1 16,3 2 1-16,0-2-1 15,0 4-3-15,0-4 2 16,0-9-1-16,0 9 0 15,3-3 2-15,0 2 2 16,3 3-3-16,0 0 0 0,0 3-1 16,3 0-2-16,-1 0 5 15,1-1 1-15,3 7-3 16,6-4-1-16,-3 0 1 16,0 1 2-16,-1 4-2 15,1-1 0-15,3-1-1 16,0 2-2-16,3 1 5 15,3-3 1-15,-4 0-3 16,1-2-1-16,6 7 3 16,-3-2 1-16,-1 7 0 15,1-10-2-15,-3 6 1 16,12 2-1-16,-4 0-3 16,-2 0 0-16,0 0 4 15,-3 0 3-15,-4 0-3 0,13 0-1 16,-6 0-2-16,0 0 0 15,-1 0 2-15,4 8 0 16,0-3 0-16,-1-2 2 16,7 2-3-16,-3 3-2 15,0 2 4-15,-4-15 1 16,1 13-3-16,6-3-1 16,-7 3 3-16,1-2 1 15,0-1 0-15,-1-3-2 16,1 1 1-16,6 0 1 15,3-3-1-15,-4 0-1 16,-2 5 1-16,0 0-1 0,2-2 0 16,1 2 0-16,-3-2 0 15,-1 0 0-15,1-1 0 16,0-2 0-16,5 6 0 16,4-6 2-16,-3 5-3 15,2-3 0-15,-2 4 1 16,3-1 0-16,-4-2 0 15,1-3 2-15,2 0-1 16,-2 0-1-16,9 5-2 16,-4-5 1-16,1 0 3 15,-3 0 1-15,5 0-4 16,-2 0-1-16,2 0 1 16,1 0 0-16,11-5 1 15,-8 5 2-15,2-3-1 0,-2-2-1 16,3 5 1-16,-1-6-1 15,1 6 0-15,-4-2 2 16,7-3-3-16,-1 5 0 16,-5-6 1-16,2 6 2 15,1 0-3-15,-1 0 0 16,1 0 1-16,2 0 0 16,1 0 0-16,-1-2 2 15,-5 2-3-15,2 2 0 16,-5-2 3-16,0 0 3 15,-1 0-4-15,4 0-3 16,2 0 1-16,-2 0 0 16,-4-2 1-16,4 4 2 0,-3-2-1 15,-4 0-1-15,4 0-2 16,-4 0-1-16,10 0 2 16,-7 0 2-16,-2 0-2 15,0 0 0-15,5 0 3 16,-2 0 1-16,-1 0-1 15,1 0 1-15,-1 0-2 16,7 0 2-16,-3 0 0 16,-4 0 1-16,7 6-5 15,-7-6 1-15,1 0 0 16,2 0 2-16,10 0-1 16,-4 7-1-16,-5-7 1 15,5 0-1-15,-2 0-3 16,-1 6 2-16,1-6 1 0,8 0 0 15,1 5 0-15,-1-5 0 16,4 0 0-16,-7 0 2 16,4-5-1-16,-4 5 2 15,10 0-4-15,-1 0-2 16,1 0 2-16,-4 0 2 16,3 0 0-16,-2 0 2 15,5 0-4-15,-2 0 0 16,-10 0 1-16,7 0 0 15,-4 0-3-15,-3 0 2 16,4 0 3-16,-1 0 1 0,-5 0-4 16,-1 0 1-16,7 0-2 15,-7 0 0-15,4-6 4 16,-4 6 1-16,7 0-4 16,-4 0 1-16,-2 0 0 15,5 0 2-15,-2 0-3 16,-1 0 0-16,4 0 1 15,2 6 0-15,-2-6 0 16,-1 0 2-16,-2 0-1 16,-1 0-1-16,4 0 1 15,5 5-1-15,-3-10 0 16,-2 5 0-16,5 0 0 16,-2 5 0-16,-1-10 0 15,1 5 2-15,-1 5-3 16,-3-2-2-16,1-3 2 0,-1 0 0 15,1 5 3-15,-1 0 1 16,7-2-4-16,-4 2 1 16,-2-5-2-16,2 0-2 15,0 0 5-15,1 5 1 16,5-5 0-16,-5 3-2 16,-7-3 1-16,1 5 1 15,-4-5-1-15,-2-5-1 16,-1 5-2-16,-2 0 1 15,5 0 1-15,-5 0 0 16,-4 0 0-16,1 0 0 16,3-3 0-16,-7 3 0 0,1-5 0 15,-1 5 2-15,-14 0-1 16,24 5 2-16,-16-2-2 16,13-3-1-16,-10 0-2 15,10 0 1-15,-6 0-1 16,-1 0 0-16,-2 0 2 15,-3 0 0-15,14 0-3 16,-8 0 2-16,-4-3 1 16,-2 6 0-16,-3-6 0 15,5 3 0-15,-2 0 0 16,-3 3 0-16,-1-3-3 16,-2 5 2-16,6 1 1 15,2-4 0-15,-2 4 0 0,-3-1 0 16,-4-5 0-1,-2 5 2-15,6-5-3 16,-4 0-2-16,1 11 4 0,-3-1 1 16,-1-2-3-16,1-2 1 15,3-1 0-15,0-2 2 16,-4 10-3-16,-2-8 0 16,0 3 1-16,-1-3 0 15,-5 3 0-15,12-2 2 16,-3-6-1-16,-4 5-1 15,4-5 1-15,-3 2-1 16,0 1 0-16,-1-3 0 16,10 0 0-16,-6 3 0 0,-1-3-3 15,-2 5 2-15,-3-2-1 16,0-1 0-16,2-2 2 16,4 3 2-16,0-3-1 15,-3 0-1-15,-1 0 3 16,1 0 0-16,0 0-6 15,3 0-2-15,5 5 4 16,-5-5 2-16,-3 0-2 16,-1 0 1-16,-2 0 0 15,6 0 2-15,0 0-1 16,-4 0-1-16,-2 0-2 16,0 0 1-16,-3 0 1 15,0 0 2-15,-1 0-1 16,1 0 2-16,3-5-4 15,6 5 0-15,-7 0 1 0,-2 0 0 16,0 0-3-16,0 0 2 16,-3-3 1-16,8 1 2 15,1 2-3-15,-3 0-2 16,-3-3 2-16,-1-2 0 16,1 5 1-16,0-3 2 15,0-2 1-15,0-6 1 16,2 3-2-16,4 3-2 15,-3-8 1-15,-3 5 1 16,-4-5-3-16,-2 5-2 16,-3-6 4-16,3 4 1 15,-3-3 0-15,0-1-2 16,5 1 1-16,1 0-1 0,-3 0 0 16,-3 0 2-16,0 7-1 15,-3-10-1-15,0-7 1 16,-3 4 1-16,2 6-1 15,-2-3 2-15,0 0-2 16,-3-5 2-16,0 2-4 16,0-2 0-16,0 3 3 15,0-1 3-15,0-2-2 16,0 0-2-16,0-11 0 16,0 8 1-16,-3 0-3 15,-1 1 0-15,1 1 1 16,-3-1 2-16,0 7-3 15,0-13 0-15,-3-6 1 16,0 9 2-16,0 2-1 16,0-2-1-16,0 4 1 0,0-1 1 15,0 1-3-15,0 1 0 16,0-3 3-16,0-2 1 16,-3-1-1-16,3-4-2 15,0 4 1-15,-3 1-1 16,3-1-3-16,0 6 2 15,-3-11 1-15,0-2 2 16,0 2-3-16,1 1 0 16,-1-1 1-16,0 5 0 15,3-4 0-15,-3 9 0 0,0-1 0 16,3-9 0-16,0 3 0 16,-3-3 2-16,3 6-1 15,0 2-1-15,0-5 1 16,0-3 1-1,0-3-1-15,0 4-1 0,0-1-2 16,3 3 1-16,0 0 1 16,0 2 2-16,0 1-3 15,0 2 0-15,-1-2 1 16,1-9 0-16,0 11 2 16,0 1 1-16,0-1-4 15,0 3 1-15,0-1 0 16,0-1 0-16,0-4 0 15,-3-5 2-15,6 6-1 16,-6-1-1-16,3 4-2 0,0-1 1 16,0-3 1-16,0 4 2 15,-6-1-1-15,6 0-1 16,-3-8 1-16,0 3-1 16,0 0 0-16,-3 5 0 15,3-2 0-15,-3-1 0 16,0 6 0-16,0-11 2 15,3 1-3-15,-3 2 0 16,0 2 1-16,0 3 2 16,3-2-1-16,-3 2 2 15,3 3-4-15,0 0 0 16,-3 2 1-16,3 1 2 0,0-4-1 16,-3-1 2-1,3 1-4-15,-3 1-2 0,3 0 2 16,-3 0 0-16,0 0 1 15,0 0 2-15,1-8-3 16,-1-3-2-16,0 5 4 16,0 3 1-16,0 3 0 15,0-2-2-15,-3 1 3 16,0 1 0-16,0 0-4 16,-3 2 1-16,0 1-2 15,0 2 0-15,0 3 2 16,0-6 0-16,0-4 0 15,0 4 2-15,0 0-3 16,0 1 0-16,-5 2-1 16,-1 0-2-16,3 0 5 0,-6 0 1 15,3 3-3-15,-3 0-1 16,0-11 1-16,3 6 0 16,1-3 1-16,-1 2 0 15,-3 0 0-15,0 1 0 16,-12-1-3-16,3 1 2 15,-2 2-1-15,-4 0 0 16,0 3 0-16,-3 2 0 16,-2 3 0-16,-1 0 0 15,3 3 0-15,1 3 0 16,2-1-7-16,6 0-2 0,3 1-45 16,6-1-18-16</inkml:trace>
  <inkml:trace contextRef="#ctx0" brushRef="#br0" timeOffset="11171.0149">582 15079 164 0,'0'-11'63'0,"0"6"-34"0,0 2-21 15,0 3 16 1,0 0-8-16,0-5-1 0,3 13-5 15,-3 2 1-15,6 9-6 16,-6 10 6-16,0 8 4 0,0 5-3 16,0 3-2-16,0 6-1 15,0-6-1-15,0-6-2 16,0-2 1-16,0-8-4 16,0-2-2-16,0-9 0 15,0-2 1-15,0 0 3 16,0-11 7-1,0-5-3-15,0-2-2 16,0-9-1-16,0 1-4 16,3-4-2-16,6-9-2 0,0-1-1 15,6 3 2-15,0-1 0 16,6 4-2-16,2 5 2 16,4 5-1-16,-6 5-2 15,3 3 3-15,3 11 2 16,-6 7 2-16,-7 1 1 15,1 2 4-15,-6-3 3 16,-6 4 0-16,-6-4 3 16,-3-2-7-16,-3-3-2 15,-6 3-3-15,-5-3 1 16,-7-5-4-16,3-5 0 0,0 0-12 16,-3-3-7-16,10-3-11 15,-1 0-4-15,9-5-10 16,6 3-2-16,12-3-16 15,0-3-45 1,6-4 19-16</inkml:trace>
  <inkml:trace contextRef="#ctx0" brushRef="#br0" timeOffset="11503.5315">928 15325 208 0,'-9'2'77'0,"6"4"-42"0,3 2-34 15,-6-3 14-15,3 8-4 16,3 8 3-16,-6 0-1 0,6 6 2 16,0-9-8-1,6 6-2-15,3-5-1 0,11-1-2 0,1-5 1 16,0-5 2-16,-3-5 4 16,6-6 0-16,-6-5 0 15,-3-2 1-15,-1-1 1 16,-11-7 1-16,-3-3 2 15,-3-1-5-15,-5 4-1 16,-13-1-2-16,0 4-1 16,-3 1-6-16,3 6 1 15,6 3-13-15,-3 2-5 16,7 3-17-16,2 3-7 0,6 0-16 16,6 7-6-1,9-2-31-15</inkml:trace>
  <inkml:trace contextRef="#ctx0" brushRef="#br0" timeOffset="11981.3523">1356 15359 244 0,'-3'-5'90'0,"0"5"-48"0,-3-3-34 15,3 3 21-15,-6-3-9 16,-3 3 1-16,-2 0-14 15,-1 3-5-15,-6 8-1 16,-6 7-4-16,3 1 2 0,3 2 1 16,4 3 0-16,5 0-3 15,6-1 0-15,3 6-1 0,12 1 3 16,3-7 0-16,-3-4 1 16,5-14 0-16,4-2 0 15,3-8 0-15,0-6 2 16,0-5 1-16,-3-8 1 15,-4-5-2-15,-5-5 1 16,-3-3-2-16,-3-3-1 16,-3 0-2-16,-3 1 1 15,-3-1 1-15,0 8 0 16,1 6 0-16,2 5 2 0,-6 5-3 16,6 5 0-1,0 11-4-15,3 8 1 0,3 5 0 16,0 8-1-16,6 9 1 15,-4 4 3-15,4 8 2 16,6-2 2-16,-6-3-1 16,9-8-2-16,6 11-2 15,-3-11-1-15,0-3-34 16,-4-10-12-16,-2-5-62 16</inkml:trace>
  <inkml:trace contextRef="#ctx0" brushRef="#br0" timeOffset="12193.4575">1550 15380 256 0,'-6'-16'96'0,"6"16"-52"0,0 3-54 15,0-3 16-15,3 8 0 16,0 0 4-16,3 5 1 0,3 3 3 16,-6 0-7-16,5 2-4 0,10-2 0 15,-3 0-2-15,0 0-1 16,0 0-2-16,-3 0 1 15,3-6-23-15,-6-4-12 16,3-4-14-16,-1-4-7 16,1-4-33-1</inkml:trace>
  <inkml:trace contextRef="#ctx0" brushRef="#br0" timeOffset="12355.8951">1779 15348 268 0,'-6'-2'101'0,"3"4"-54"0,0 4-50 0,-3 4 16 0,3 12-1 15,-9 4 3 1,-3 6 3-16,0 13 1 0,-14 2-10 16,2 1-1-16,3-3-1 0,3 3-6 15,0-1 0-15,0-4-32 16,7-6-14-16,2-8-87 16</inkml:trace>
  <inkml:trace contextRef="#ctx0" brushRef="#br0" timeOffset="15239.4197">2422 15335 196 0,'-6'-2'74'0,"0"2"-40"0,0-3-27 16,3 3 18-16,-3 0 0 15,-12 0 4-15,6 5-9 16,-9 3-2-16,4 5-10 16,-1 9-5-16,6 1-2 0,3 1-4 15,3-3 0-15,18 6 4 16,-3-6 1-16,12 5 2 16,5-10 0-16,1-8-2 15,3 0-2-15,3-8 3 16,-1-8 0-16,-5 0-1 0,-6-5-2 15,-6-11 1-15,-3 3 1 16,-18-3 1-16,0 1 1 16,-6-1-5-16,0 3-1 15,-3 5-6-15,-6 2 0 16,6 6-29-16,4 6-11 16,2 2-63-1</inkml:trace>
  <inkml:trace contextRef="#ctx0" brushRef="#br0" timeOffset="15512.3738">2907 15124 228 0,'-12'-22'88'0,"0"17"-48"0,-9-8-23 15,9 8 27-15,-5 2-16 16,-4 0-4-16,0 9-16 15,0 2-6-15,-6 15-1 16,6 9-4-16,7 8 2 0,5 10-1 16,0 3 0-16,9-3 2 15,3-5 2-15,3-5-3 16,0-3 0-16,0-5-23 16,2-8-12-16,-8-6-175 31,0-13 99-31</inkml:trace>
  <inkml:trace contextRef="#ctx0" brushRef="#br0" timeOffset="15660.5923">2556 15380 268 0,'-6'-16'101'0,"12"14"-54"0,18-1-59 0,-7 3 15 16,7-3-1-16,9 1 4 15,15-1-3-15,-1 3 0 16,1 0-1-16,8 0-30 0,1 0-11 15,-3 3-69 1</inkml:trace>
  <inkml:trace contextRef="#ctx0" brushRef="#br0" timeOffset="15903.1558">3425 15110 240 0,'0'14'90'0,"-3"9"-48"0,0 9-42 15,0-13 16-15,0 7-7 16,0 6 2-16,0 10-6 16,0 1-1-16,0 2-2 15,0-6-6-15,0 1-2 0,0-8-48 16,0-3-21-16,0-3-22 15</inkml:trace>
  <inkml:trace contextRef="#ctx0" brushRef="#br0" timeOffset="16096.4656">3211 15346 308 0,'-6'-5'115'0,"9"5"-62"0,3 0-62 0,0 0 18 15,5 0 2-15,10-6 5 16,3 6-6-16,6-2-3 16,6-4-4-16,2 1-11 0,1-3-5 15,-3 0-35-15,-4 0-14 16,-2 3-63-16</inkml:trace>
  <inkml:trace contextRef="#ctx0" brushRef="#br0" timeOffset="16486.3258">3627 15214 200 0,'-3'2'77'0,"3"6"-42"0,3 8-41 16,0-5 12-16,-3 7 5 16,0 3 7-16,0 14 4 15,0-4 2-15,0 1-13 16,-3-3-7-16,0-5-2 0,0 0-2 15,0-8 2-15,0 0 1 16,0-6 1-16,0-2-2 0,3-8-6 31,3-8-2-31,3-10 0 0,3-6 4 16,0 0-1-16,6 3-1 16,-3 2 5-16,6 6 3 15,0 5 8-15,-3 6 2 16,-3 7 1-16,-1 8 1 15,-2 3-2-15,-3 3-1 16,0-4-7-16,-3 4-4 16,0-3-1-16,0-3 1 15,-3 0-14-15,3 0-7 16,0-5-30-16,3-5-13 16,3 2-50-16</inkml:trace>
  <inkml:trace contextRef="#ctx0" brushRef="#br0" timeOffset="16875.0906">3984 15452 260 0,'0'0'99'0,"3"2"-54"0,0 4-48 16,0-4 16-16,3 1 2 15,3 0 4-15,3-1-3 16,3-2-1-16,3 0-9 15,0 0-4-15,0-2-1 0,0-1-4 16,2-8 0-16,-2 1 4 0,-3-3 1 16,-3-1 0-16,-3 1-2 15,-9 0-2-15,-6 0-1 16,-3 2-5-16,-6 3-2 16,-3 3 2-16,-5 5 3 15,-7 2 3-15,0 12 1 16,-3 7 3-16,3 0 1 15,4 0 5-15,5 8 3 16,6-5 2-16,6 3 3 16,9 2-5-16,9-6 1 15,9-1-3-15,9-4 0 16,11-2-8-16,10-8 0 0,3 3-30 16,-1-9-10-16,13-7-102 15</inkml:trace>
  <inkml:trace contextRef="#ctx0" brushRef="#br0" timeOffset="18183.4731">856 16110 104 0,'0'-5'41'0,"3"5"-22"0,3-2 0 0,-6 2 38 15,0-8-9 1,0-6-13-16,0 1-9 16,-6 3-16-16,3-1 5 0,-6 3 2 15,0 3-3-15,-3 2 0 16,-5 19-8-16,-4 0-4 16,3 2-1-16,3 4-1 15,3 1 0-15,3 1 2 16,9 0-6-16,9 2 1 15,3-4 1-15,9-4 3 0,0-5 0 16,8-10 2-16,1-3 0 16,6-3 3-16,-6-7-1 15,-7 2 0-15,-2-11 1 16,-9 6 1-16,-12-3 1 16,-9 0 0-16,0 0-4 15,-3-2-3-15,0 5-7 16,-5 2-1-16,5 1-24 15,-3 2-9-15,9 2-65 16,0 4-1 0</inkml:trace>
  <inkml:trace contextRef="#ctx0" brushRef="#br0" timeOffset="18542.0316">1050 16052 216 0,'-3'16'82'0,"-3"3"-44"0,9-3-42 0,0-6 15 16,0 3-6-16,0 3 2 15,3 0 0-15,2 0 1 16,4-3-4-16,0-2-3 0,0-6 2 16,6-5 0-16,0 0 1 0,-3-8-5 15,0-2 1 1,0-4-2-16,-4 1-2 0,-2-5 5 15,-3 2 1-15,3-5 4 16,-9 5 3 0,3 2 5-16,0 12-8 15,3 10-1-15,-6 2-5 16,3 4-1-16,3 1 1 16,3-1 0-16,3 7 0 15,-3-3 0-15,3-2-9 16,3-3-2-16,0-5-38 15,-1-2-18-15,1-9-29 16</inkml:trace>
  <inkml:trace contextRef="#ctx0" brushRef="#br0" timeOffset="18770.52">1365 15740 260 0,'-3'0'99'0,"6"5"-54"0,0 9-46 0,0-4 18 16,0 19-1-16,0 8 4 15,-3 0-8-15,6 14-4 16,-6-4-5-16,3 4-5 0,3-9-1 16,0-2-1-16,0-6 3 15,-3-5-51-15,3-2-19 16,-6-9-44-16</inkml:trace>
  <inkml:trace contextRef="#ctx0" brushRef="#br0" timeOffset="18962.6959">1276 15986 288 0,'-3'-3'110'0,"6"3"-60"0,3 0-47 15,3 0 21-15,0 0-19 16,6 0-2-16,11 3-4 16,1 2-1-16,6-2 2 15,0 2-36-15,-10 1-13 0,4-4-72 16</inkml:trace>
  <inkml:trace contextRef="#ctx0" brushRef="#br0" timeOffset="19339.4545">1535 16113 280 0,'0'3'104'0,"3"-1"-56"0,3 4-58 0,-3-4 16 16,6 1-4-16,0 0 3 16,5-3 0-16,1 0 2 15,6 0-4-15,0 0-2 0,0-3 2 16,-6-2-2-16,0-1 2 15,-4-7-2-15,-2 5 2 0,-6-8 4 16,-6 1-5 0,-8 1-1-16,-7 6-6 15,0-2 1-15,-3 10 2 16,3 0 1-16,3 8-2 16,-3 5 2-16,6 0 1 15,4 0 0-15,5 3 2 16,-3 3 1-16,6-3-4 15,6 5 1-15,2-5 0 16,7-3 0-16,6-2-29 16,0-4-10-16,0-4-30 15,-3 2-9-15,3-10-9 16</inkml:trace>
  <inkml:trace contextRef="#ctx0" brushRef="#br0" timeOffset="19607.4088">1761 16105 144 0,'-3'0'55'0,"6"5"-30"0,-3 1-12 0,6 2 17 16,-6 0 0-16,3 5 4 15,-3 0-7-15,3 3-4 16,-3-3-13-16,0-2 2 0,0-1 2 16,0-2 4-16,0-2 1 15,0-6 3-15,0 0 3 16,-3-6-7-16,3 1 0 15,0-8-11-15,3-3-2 16,3 0-5-16,6 0-3 0,0-2-1 16,14-1 3-16,4 3-5 15,0 11 2-15,0 0-42 16,-3 2-19-16,8 3-69 16</inkml:trace>
  <inkml:trace contextRef="#ctx0" brushRef="#br0" timeOffset="20135.3476">2639 15780 252 0,'-12'-16'96'0,"9"5"-52"0,-3 3-34 16,0 3 23-16,-3 0-5 15,-6-3 1-15,-2 8-19 16,-4 5-5-16,0 3-4 15,0 11-4-15,0 12 0 0,3 4-1 16,1 10 3-16,5 8-2 16,0 2 1-16,3-5 0 15,6-2 0-15,-3-8 0 16,3-3-2-16,3-5-26 16,0-9-12-16,0-4-155 15,0-19 78 1</inkml:trace>
  <inkml:trace contextRef="#ctx0" brushRef="#br0" timeOffset="20553.2931">2243 16007 264 0,'-6'-2'101'0,"12"2"-54"0,0 0-53 0,0 0 17 15,6-3-7-15,15 3 2 16,0-3-3-16,2 1-2 15,1 2 0-15,0 0-12 0,-3 0-3 16,2 2-13-16,-8 1-5 16,-3 2 12-16,-6 6 9 0,-9-1 13 15,0 6 7-15,-6 0 7 16,0 3 2-16,3-1-1 16,-6 1 0-16,6-3-9 15,0 5-5-15,6-5 0 16,3-3 2-16,6-2 2 15,3-4 1-15,0-4 0 16,2-6 2-16,-5-4-3 16,3-4-2-16,0 0 4 15,-9-2 2-15,-3 5 0 16,-6-10 3-16,-3-4-3 16,-6 1-1-16,-6 3-6 15,-3 7-1-15,-3 3-17 16,1 0-7-16,2 3-26 0,6 0-9 15,-3 5-22 1,9 0-8-16,6 0-1 16</inkml:trace>
  <inkml:trace contextRef="#ctx0" brushRef="#br0" timeOffset="20823.5021">2743 16076 192 0,'12'21'74'0,"9"-18"-40"0,-6 7-27 0,-3-2 18 15,-3 3-2-15,0 0 3 16,-15-1 1-16,3-2 3 0,0 3-16 16,-6-3-1-16,3-3 0 0,0 0-3 15,0-2 0-15,0-3 2 16,3 0 3-16,0-5-4 16,3-3 1-16,3-3-7 15,3-2-1-15,6-3-4 16,0-3-3-16,6 4-1 15,-6-1 3-15,2 2-2 16,1 7-1-16,3-1-6 16,0 5-4-16,-3 8-56 15,9 1-26-15</inkml:trace>
  <inkml:trace contextRef="#ctx0" brushRef="#br0" timeOffset="21200.3039">3074 16097 264 0,'3'-2'101'0,"6"-14"-54"0,5 8-50 15,-2 8 16-15,3-3-9 16,3 1-1-16,15 2-14 16,0-6-6-16,2 1-97 15,1-6-44-15</inkml:trace>
  <inkml:trace contextRef="#ctx0" brushRef="#br0" timeOffset="21574.937">3368 15772 224 0,'-3'2'85'0,"3"4"-46"0,0 4-41 16,3 4 14-16,0 12 5 16,0 6 6-16,-3 2-8 15,0 6-1-15,0 2-8 16,0-5-2-16,0-5 2 0,0 2-5 15,0-10-3-15,0 3-21 16,3-6-10-16,0-5-41 16,0-3-56-1,0-5 26-15</inkml:trace>
  <inkml:trace contextRef="#ctx0" brushRef="#br0" timeOffset="21921.0606">3511 16103 252 0,'-9'0'96'0,"6"2"-52"0,-9 6-51 0,9-3 14 15,0 3 1-15,3-2 7 16,6 7 6-16,0-3 2 16,3 1-12-16,0 0-4 0,3-1-1 15,3-2-3-15,0-3 0 16,3-2-1-16,-3-3 1 15,0-5 0-15,-4 0 3 16,-2-3 3-16,-3-3 2 16,-3-5-3-16,-6 3-3 0,-6-3-5 15,-3-8 0 1,-2 3-2-16,-4 5-2 0,-3 3-4 16,-3 5-2-16,3 5-17 15,3 1-6-15,6-1-6 16,1 3-4-16,14-5-60 15,8 2 6 1</inkml:trace>
  <inkml:trace contextRef="#ctx0" brushRef="#br0" timeOffset="22252.0946">3726 16039 240 0,'-15'13'90'0,"15"-7"-48"0,-3 15-47 15,3-13 15-15,0 2-4 16,3 3 3-16,6 6 2 0,0 2 1 16,2 0-6-16,4-2-2 0,3-6 0 15,0 0 4-15,3 1 5 16,3-9-3-16,5-5 0 16,-5-5 0-16,0-1 1 15,-6-4 6-15,-3-1 1 16,-6-2 6-16,-6-3 5 15,-9-5-5-15,-9-3 0 16,-3 0-9-16,-3 8-2 16,0 0-18-16,-2 3-7 15,2 0-21-15,3 8-8 0,6-3-19 16,3 5-7-16,6 0-37 16,6 1-49-1,6-3 49-15</inkml:trace>
  <inkml:trace contextRef="#ctx0" brushRef="#br0" timeOffset="22759.9654">4005 16087 208 0,'-3'23'79'0,"3"-15"-42"0,3 16-43 16,0-11 14-16,-3 6 10 15,3 7 9-15,0 9-6 16,0 2 1-16,0-3-13 16,3-5-5-16,-3-2-3 0,0 2-1 0,-3-8 2 15,3 3-3-15,-3-8 0 16,0-3 3-16,0-5 1 16,-3-11 14-1,0-5-3-15,-3-2 3 16,0-6-4-16,0-13 0 15,0-6-3-15,3 1 1 16,0-3-6-16,3 5-1 16,3-2-4-16,3-1-1 15,0-2 1-15,6 6 0 16,0 4-3-16,3 6 2 0,0 3-1 16,6 7 0-16,5 3 4 15,-2 16 1-15,0 5 1 16,-3 3 2-16,0 3 6 15,-6 2 4-15,-6 0 3 16,-3-3 1-16,-6 1-3 16,-6-1 2-16,-15-4-10 15,-3-4-5-15,-6 6-12 16,-3-13-3-16,1 10-12 16,-1-5-5-16,-3-3-40 15,6-7-17-15,4-9-56 16</inkml:trace>
  <inkml:trace contextRef="#ctx0" brushRef="#br0" timeOffset="34035.8281">8372 3905 136 0,'0'-8'52'0,"0"3"-28"0,0 5-19 0,0 0 13 15,0 0 3-15,0-3 2 16,-3 1-8-16,0-1-2 16,-3 0-7-16,0 3 0 0,-3-5 1 15,0 5-1-15,-6 0-1 16,-3 5-3-16,-2 1-2 0,2 2 1 16,0 2-1-16,-3 1 2 15,0 5 1-15,0 0-4 16,4 10 1-16,-1 1-2 15,3-4 0-15,3 4 0 16,0-1 0-16,3 1 0 16,0 2 0-16,0 16 2 15,3 0 2-15,0 0-1 16,0 13-1-16,-3-2-2 16,3 2 1-16,1 3 3 15,2 5 1-15,0-5-4 16,0-3 1-16,0 5 0 15,0-2 0-15,0-3 0 0,0-2 0 16,3 13 0 0,0-3 2-16,-6-3-1 0,0 9-1 15,3-1-2-15,0-5 1 16,0 6 3-16,0-1 1 16,0-5 1-16,0 3 0 15,0-8-5-15,0-3 1 16,0 0 0-16,3 1 2 15,0 4-1-15,0 1-1 16,0 2 1-16,0 3-1 16,0-3 0-16,0 5 0 15,0 6 0-15,0 2 0 16,-3 1 0-16,3-9 0 16,-3-2 2-16,0-6 1 15,3 6-1-15,-3-3-2 0,0-2 1 16,-3 2 1-16,3-3 1 15,0 1 3-15,0-3-5 16,0 10-1-16,0 1 0 16,0-1 2-16,0-2-1 15,0 0 2-15,0-3-4 16,0-5 0-16,0 0 3 16,0-1 3-16,-3-4-2 15,1 0-2-15,-1-4 2 16,0-1 2-16,-3-4-2 0,-3-2 0 15,-3-5 1-15,-6-3 0 16,0 8-2-16,-3 0 1 16,-2-5-2-16,2-1 2 15,0 4 0-15,0 2 1 16,0-8 2-16,1-5 3 16,-4-3-2-16,0-6-2 15,3-1 4-15,6-4 2 16,-3-2 0-16,7-3 1 15,2-2-9-15,3-6-1 16,3 0-7-16,6-5 1 16,3-2 0-16,12 2-1 15,-3-3 1-15,5 3 3 16,1 0 0-16,0 0 3 16,3 5-3-16,3 3 0 15,0 3 1-15,-1-1 2 0,1 4-3 16,3 4 0-16,6 3-1 15,-6 9 0-15,-1-1 4 16,-5 2 1-16,-3 1-1 16,-3 3-2-16,-3 4 1 15,-3 4-1-15,0 2 2 16,-3-3 1-16,-3 3-1 16,0 5-2-16,-3-2 1 15,0 2-1-15,3 0 0 16,-3 6 0-16,-3-6 0 15,3 3 0-15,0-5 0 16,3 7 0-16,0 6 0 0,0-5 0 16,2 7-3-16,-2-5 2 15,3 3 1-15,0-3 2 16,-3-2-1-16,0 0-1 16,0 4 1-16,0-17-1 15,0-6 0-15,-3 8 0 16,0-6 0-16,0 14 2 15,0-8-3-15,3 11 0 16,-3-11 1-16,0 10 0 16,0-4 0-16,0 4 2 15,0-7-1-15,6 18-1 16,0-10-2-16,-3 7-1 16,0-10 2-16,0 10 2 15,0-7-2-15,3 2 0 0,0-7 1 16,0 12 0-16,-3-10 0 15,0 5 0-15,0-8 0 16,0 9 2-16,0-6 1 16,0 2 1-16,-3-10-5 15,3 8 1-15,-3-8 0 16,3 5 2-16,-3-7-3 16,6 4 0-16,-3-4 1 15,3 12 0-15,0-5 0 16,0 1 2-16,-4-9 1 15,4 3 1-15,0-8-5 0,0 11 1 16,0-9 0-16,0 9 0 16,0-8 2-16,6 10 1 15,-3-2-4-15,6-3 1 16,-3-6-2-16,15 1 0 16,-7-8 0-16,10-6-2 15,-6-5-4-15,12-5 0 16,-4-3-25-16,4-13-10 15,-3 0-80 1</inkml:trace>
  <inkml:trace contextRef="#ctx0" brushRef="#br0" timeOffset="45205.6052">2731 7821 200 0,'-12'-21'74'0,"4"21"-40"0,2-3-13 16,6 3 22-16,0-2-6 16,3-4-2-16,3 1-13 15,2-3-4-15,10 0-10 16,6 0-7-16,3 3-4 0,3 5-1 16,-7 5 0-16,4 11 3 15,-9 11 2-15,-3 7 0 16,-6 3 2-16,-9 5 0 15,-6-2 3-15,-3-3 1 16,-9 0 1-16,-6-2-2 0,1-4 1 16,2-4 2-16,6-6 2 15,3-5-5-15,3-6-2 16,3 4-4-16,6-6-3 16,9-3 2-16,9 0 0 15,0 0-2-15,6 1 2 16,-1-1 1-16,1 0 0 15,3 1-11-15,0-1-3 16,-3-3-22-16,-4-2-9 16,-2-2-31-16,3-3-15 15,-9-3-6 1</inkml:trace>
  <inkml:trace contextRef="#ctx0" brushRef="#br0" timeOffset="45626.4844">3059 7660 196 0,'-3'0'74'0,"6"5"-40"0,-3 6-31 16,0-3 15-16,0 5-3 15,0 0 4-15,0 3-5 0,0-3 2 16,0-2-9 0,0-1 0-16,-3-2 3 0,3-3-4 0,0-2-1 15,-3-3 4-15,3-5 4 16,-3-3-5-16,3-5-2 16,0-1-3-16,3-1 0 15,3-1-4-15,3 5-2 16,6 1 2-16,-1 4 0 15,1 4-2-15,0 2 0 16,0 5-1-16,-3 3 3 16,0 2 2-16,-3 4 2 15,-3 1-6-15,-3-1 0 16,0-4-23-16,-3-2-11 16,3 0-46-1,3-5-53-15,6-3 41 0</inkml:trace>
  <inkml:trace contextRef="#ctx0" brushRef="#br0" timeOffset="46001.1323">3380 7639 220 0,'-15'-3'82'0,"6"6"-44"0,-5-1-40 16,8 1 14-16,-9 5 0 15,-6 5 3-15,3 3-8 16,3 2-2-16,3 6-3 15,6 0-2-15,6 5 3 0,9-8-2 16,3-2-1-16,3-9 7 16,3-7 3-16,0-11-1 0,0-2 0 15,-1-6-3 1,-2-6-1-16,-3-1-1 0,-3-1 2 16,-3-13-1-16,-6 2 2 15,-3 4-2-15,0 4 2 16,-3 3 2-16,0 6 5 15,3 5-13-15,0 5-2 16,3 5-2-16,3 11-2 16,0 13 1-16,3 6 0 15,3 2 5-15,0 2 1 16,6 1-5-16,3 3 0 16,-3 4-43-16,0-7-17 15,2-8-56-15</inkml:trace>
  <inkml:trace contextRef="#ctx0" brushRef="#br0" timeOffset="46512.9727">4086 7776 192 0,'3'-8'74'0,"0"0"-40"0,-3-5-18 0,0 8 24 16,-3-6-6-16,-3 1 3 15,-6-4-4-15,-3 4 2 16,0 2-19-16,0 5-3 0,-6 3 1 15,3 8-13-15,-2 8-2 0,2 21-2 16,3 8-2-16,3 5 1 16,3 6 3-16,3-1 0 15,9-4 1-15,-6-4 0 16,6-7 0-16,0-8-14 16,0-6-3-16,-3-7-35 15,-6-3-102 1</inkml:trace>
  <inkml:trace contextRef="#ctx0" brushRef="#br0" timeOffset="46871.6658">3788 8014 252 0,'6'-2'93'0,"0"2"-50"0,15-8-52 15,-9 5 14-15,6 0-5 0,8 1 0 16,-5-1-3-16,0 3 0 15,-3 0 2-15,0 3-18 0,-6 2-7 16,-3 6 11-16,-3 4 6 16,-4 1 8-16,-2 0 5 15,0 3 8-15,0 2 2 16,0 0-3-16,3-2-1 16,3-1-2-16,3-2 2 15,6 0 4-15,3-8 3 16,3-3 6-16,-3-5 3 15,9-5-7-15,-7-3-4 16,-2-8-2-16,-3 3-1 0,-9 0-6 16,-6-1-2-16,-6 1 0 15,-6-3 2-15,-3-2-14 16,-2 2-7-16,-1 3-32 16,3 2-15-16,3 3-64 15</inkml:trace>
  <inkml:trace contextRef="#ctx0" brushRef="#br0" timeOffset="47143.1864">4214 8067 220 0,'12'24'82'0,"-6"-11"-44"0,2 11-36 16,-5-13 19-16,0 2-7 0,0 0 2 16,-3 3 6-16,0-5 6 15,-3-1-15-15,0-2-5 0,-2-3-1 16,2-5-2-16,-3-2 2 15,3-4 7-15,0-4 5 16,6-6-11-16,3-3-5 16,2 4-4-16,4-4-3 15,6 3 0-15,6 3 0 16,3 8-2-16,-3-3 1 16,2 0-15-16,1 8-6 15,0 0-56-15,0 2-21 16,-3-4 0-1</inkml:trace>
  <inkml:trace contextRef="#ctx0" brushRef="#br0" timeOffset="47368.7132">4571 8086 336 0,'-6'-3'126'0,"9"6"-68"0,6-1-70 16,3-2 18-16,3 0-3 16,2 0 5-16,4 3-6 15,6 0-3-15,0-1 0 16,3 1-13-16,2 0-4 0,-2-3-67 16,0 0-29-16,-3-8 3 15</inkml:trace>
  <inkml:trace contextRef="#ctx0" brushRef="#br0" timeOffset="47609.6992">4934 7763 272 0,'-6'0'101'0,"6"3"-54"0,0 4-57 0,0 7 14 16,0 10 6-16,0 5 7 15,-3 5 1-15,0 11 1 0,0-3-10 16,0 1-3-16,0-1-2 16,3-2-5-16,0-6-1 0,3-5-15 15,0 3-6-15,3-16-35 16,3-6-14-16,3-7-36 16</inkml:trace>
  <inkml:trace contextRef="#ctx0" brushRef="#br0" timeOffset="47878.6143">5095 8078 260 0,'-18'5'96'0,"15"3"-52"0,-9 5-47 15,12-5 19-15,3 5-3 0,3 3 2 16,3 0-2-16,3 0 2 16,3 3-8-16,3-6 2 0,2-5 4 15,1-3-1-15,3-5 3 16,0-5-4-16,-3-3-1 15,-3 0-4-15,-4-5-1 16,-5-3-1-16,-6 0 2 16,-9-5-1-16,-6 2 0 15,-2-2-6-15,-4 5-1 16,0 3-17-16,0 2-5 16,-3 1-32-16,3 2-12 15,12 0-61 1</inkml:trace>
  <inkml:trace contextRef="#ctx0" brushRef="#br0" timeOffset="48165.8309">5360 8038 228 0,'-6'34'88'0,"3"-23"-48"0,0 8-42 16,3-6 14-16,0 3 7 15,3 2 5-15,3-2-1 16,3 3-2-16,3-6-11 15,5-3 5-15,4-4 2 0,9-6 2 16,0-6 1-16,-3-2-7 16,-4-2-3-16,-2-6 8 15,-9 0 3-15,-3-2-3 16,-9-1 0-16,-6-2-8 0,-12 2-4 16,-3 4-10-16,-5 1-3 15,-1 4-25 1,3 2-9-16,0 2-25 15,9 1-9-15</inkml:trace>
  <inkml:trace contextRef="#ctx0" brushRef="#br0" timeOffset="48585.515">5645 7982 228 0,'12'16'88'0,"-3"3"-48"0,0 13-36 0,0-16 21 16,-3 7-3-16,6 9 2 15,-3 13 2-15,-3 3 1 16,0-3-14-16,0-3-3 0,0 0-3 16,-3-2-3-16,0-6-1 0,3-7-1 15,0-6-2-15,-6-5 5 16,0-6 1-16,0-2-7 16,0-26-8-1,0-6 0-15,-3-10 6 16,-3-11 4-16,0-6-2 15,0 4-1-15,9 4 5 16,0-4 3-16,6 5-1 16,0 7 2-16,-1 6-2 15,4 8 2-15,6 5-4 16,3 8 0-16,6 8 1 0,-3 8 2 16,-1 3 8-16,-2 2 5 15,-9 3 4-15,-6 2 3 16,-6 1-3-16,-9 2-2 15,-12-3-14-15,-8 1-6 16,-10-8-50-16,-3-4-20 16,4-1-88-1,5-9-57-15,6-5 92 16</inkml:trace>
  <inkml:trace contextRef="#ctx0" brushRef="#br0" timeOffset="49754.7391">3315 8448 156 0,'3'-2'57'0,"-3"-1"-30"0,0-2-7 16,0 5 21-16,0-6-5 16,-3 1-1-16,-6 0-8 15,-6-1-3-15,-3 1-13 16,-6 2 2-16,-5 6 3 0,-4 5-4 15,0 11 1-15,-3 4-10 0,-2 12-2 16,-1 7-3-16,12 11 0 16,9 3 0-16,9-3-2 15,12-1 0-15,12-4 3 16,9-11-18-16,9-5-4 16,11-8-31-16,1-8-13 15,0-9-37 1</inkml:trace>
  <inkml:trace contextRef="#ctx0" brushRef="#br0" timeOffset="50189.0522">3404 8668 152 0,'-6'-11'57'0,"6"11"-30"0,-3-2-3 15,3 2 24-15,-3 2-13 16,-3 3-5-16,-3 3-20 16,-3 6-6-16,0 9-3 15,-5 4-4-15,2 2 0 0,6-3-1 16,6-2 3-16,3-5 0 16,6-3 3-16,3-6-3 15,3-4 0-15,0-6-1 16,2-6 0-16,1-4-7 15,-3-4-4-15,-3-7 7 0,0 3 2 16,-3-3 8-16,-6 2 5 16,0 3 10-16,-3 3 8 15,0 2-5-15,3 6-3 16,0 2-14-16,0 9-5 16,0 7-3-16,6 0-1 15,0 6 0-15,3-1 3 16,3 3 0-16,0-2 3 15,0-3-14-15,0-3-7 16,-1-2-30-16,1-3-13 16</inkml:trace>
  <inkml:trace contextRef="#ctx0" brushRef="#br0" timeOffset="50401.0988">3550 8493 208 0,'0'0'79'0,"0"0"-42"0,3 16-43 16,0-5 12-16,0 4-4 15,0 12 3-15,0 2 4 16,0 16 2-16,3-3-5 16,-3-2-4-16,3-6-1 0,0-4-4 15,0-7 0-15,0-7-56 16,-1-3-62-1,4-7 23-15</inkml:trace>
  <inkml:trace contextRef="#ctx0" brushRef="#br0" timeOffset="50584.3996">3729 8501 244 0,'-12'19'93'0,"26"-4"-50"0,-8 23-50 0,-9-15 16 15,6 9 5-15,-3 8 8 16,3-1-11-16,0 1-4 16,3-3-4-16,0-2-22 0,0-9-10 15,0 0-87-15</inkml:trace>
  <inkml:trace contextRef="#ctx0" brushRef="#br0" timeOffset="51198.7515">4089 8795 180 0,'-3'21'68'0,"9"-5"-36"0,0 5-24 16,-3-13 16-16,0 2-1 15,0 4 3 1,0-4-10-16,-1-2-2 0,-2 0-8 15,0-3 0-15,0-7 10 16,0-3 0-16,0-3-6 16,0 0-1-16,0-6-7 15,0-1-2-15,3-9-2 16,3-8 0-16,6 3 2 16,6 2 0-16,0 6-3 15,0 3 2-15,0 5-1 16,0 5 0-16,-3 5 0 15,-1 3-2-15,-2 8-17 16,0 0-7-16,-3 5-45 16,-3 0-59-16,3-2 27 15</inkml:trace>
  <inkml:trace contextRef="#ctx0" brushRef="#br0" timeOffset="51467.1549">4333 8726 216 0,'-9'3'82'0,"9"-1"-44"0,-6 17-38 0,6-11 18 16,-3 2 1-16,0 4 5 16,0 1-3-16,3 4-3 15,3-1-10-15,3 4 1 0,6-4 2 16,3-5-6-16,0-2-1 16,-4-3 2-16,1-3 1 0,0-7 1 15,0-4 2-15,0-2-3 16,-3 0 1-16,-3-2-3 15,-6-1 2-15,-3-2-4 16,-3 0-2-16,-3 0-16 16,-6-6-7-16,0 6-27 15,0 7-11-15,1 1-63 16</inkml:trace>
  <inkml:trace contextRef="#ctx0" brushRef="#br0" timeOffset="51902.5392">4547 8803 212 0,'-3'13'82'0,"3"3"-44"0,3 2-44 0,0-7 12 16,0 5 5-16,0-3 5 16,0 3-4-16,3-3-2 15,0-2-5-15,0-1-2 0,3-4 3 16,0-4-3-16,3-4-2 15,0-4-3-15,-1-2 1 16,-2 0 1-16,3-5 0 16,-6 0-5-16,0 2 1 15,-3 1-7-15,3 2-3 16,-3 5 1-16,3 3 0 16,0 5 8-16,3 6 2 0,0 2 5 15,3-2 3-15,3-1 0 16,-1 1 2-16,7 0 2 15,0-9 2-15,-3-2 12 16,-3-8 5-16,-3 0-6 16,0-2 0-16,-3-1-9 15,-3-2-3-15,-3-3-3 16,-3 0-2-16,-6 0-6 16,-6-7 1-16,0-4-18 15,0 6-8-15,0 5-26 16,3 3-12-16</inkml:trace>
  <inkml:trace contextRef="#ctx0" brushRef="#br0" timeOffset="52215.8058">5065 8665 288 0,'9'0'110'0,"-18"0"-60"0,0 0-43 0,6 3 23 15,-3-1-12-15,-6 4-3 16,-3-1-11-16,0 8-2 16,4 6-2-16,2-1-7 0,6 1 0 15,6-1-4-15,6 1 0 16,5 2 3-16,4 3 3 16,3 0 3-16,0-3 3 15,-6-3 4-15,-6-2 2 16,-3-3 10-16,-9-2 4 0,-6 0-7 15,-6-6-3-15,-6 0-11 16,-3-7-5-16,0-6-22 16,1 0-7-16,2-3-40 15,6 0-18-15,9-4-20 16</inkml:trace>
  <inkml:trace contextRef="#ctx0" brushRef="#br0" timeOffset="52471.47">5291 8401 244 0,'3'-3'90'0,"9"6"-48"0,9 4-49 0,-9 1 14 15,6 14 10-15,3 1 9 16,2 14 2-16,-2 8 1 15,0 16-16-15,-9 0 8 0,-9 3 2 16,-9-6-9-16,-12-5-5 16,-12-3-11-16,-11-5-3 15,-4-8-53-15,-9-5-24 16,-2-11-51 0</inkml:trace>
  <inkml:trace contextRef="#ctx0" brushRef="#br1" timeOffset="66838.4252">6863 15928 64 0,'6'-5'24'0,"6"5"-12"0,-3 0 17 0,-6 0 17 16,6 0-4-16,-4 0-2 15,1-3-11-15,0 3-4 16,0-3-14-16,-6 3 4 0,3 0 3 15,-3 0-2-15,0 0 3 16,0 0 3-16,3 0 3 16,-3-2-4-16,0-4-1 15,-3 6-5-15,-3 0-1 16,0-2-4-16,0-1 1 16,-5-5 5-1,-1-2-9-15,-3 4-1 16,0 1-2-16,-3-3 2 0,0 3-3 15,0-1 0 1,0 1-1-16,1 0 1 0,-1-3-2 16,3 8 2-16,-6 0-2 15,0 0-1-15,0 0 1 16,0 0-1-16,1 0-3 16,-4 0 2-16,3 0 1 15,-3 0 2-15,3 0-1 16,1 0-1-16,-1 0 1 15,3 0-1-15,0 0-3 16,0 0 2-16,-3 0 1 16,0 0 0-16,1 0 0 15,-1 0 0-15,0 0 0 16,0 0 2-16,0 5-1 16,3-10-1-16,-2 13-2 0,-1-5 1 15,-6-1 1-15,6-2 0 16,0 11 0-16,0-6 2 15,-2 0-1-15,2 1-1 16,0 2-2-16,0-3 1 16,0 0 1-16,3 0 2 15,-2 1-3-15,-1-4 0 16,0 4 1-16,-3-1 2 16,0-2-3-16,3 5-2 15,1-3 4-15,-1 3 1 16,3-3-3-16,3 3 1 0,0 0 0 15,0 5 0 1,3-2-3-16,0 2 2 0,-2 0 1 16,2 0 0-16,0 1-3 15,0-1 2-15,3 3 1 16,-3 0 2-16,3 2-3 16,0 3-2-16,0 3 4 15,3 0 1-15,-3 0-3 16,3 2 1-16,3 1-2 15,-3 2 0-15,3-3 2 16,1-5 0-16,-1 6 0 16,0-3 0-16,3-3 0 15,0 3 0-15,0-3 0 16,0-5 0-16,0 0 0 16,0-1 0-16,0 4 0 0,0 2 2 15,0-2-6-15,-3 5 1 16,0-3 3-16,3 0 4 15,0-3-3-15,0 1-1 16,0-3 2-16,0 2 1 16,0 1-4-16,0-1-1 15,0 3-2-15,0-2 0 16,0 7 5-16,0-4 1 16,0-4 0-16,0 3 1 15,3-2-4-15,0-3-2 16,0 0 2-16,0 2 0 0,-1-5 3 15,1 1 1-15,0-1-4 16,0 0 1-16,3 0 0 16,-3 0 2-16,3 6-1 15,-3-3 2-15,0 0-2 16,0 0-1-16,0 0 1 16,3-1 1-16,0-1-3 15,0 4 0-15,0-2 1 16,0 0 0-16,3 2 0 15,-3-2 2-15,0-2-1 16,0-1-1-16,0 0 1 16,0 0-1-16,0-2 0 15,3-3 0-15,-1 5 2 16,1-2 3-16,0-1-2 16,0 1-2-16,3-3-3 15,-3 10 1-15,3 1 1 0,0-6 0 16,0-5 2-16,0 2 3 15,3-2-4-15,-1-2-1 16,4-4 0-16,-3 6 0 16,3-2 0-16,0-1 2 15,0 0-1-15,0-2-1 16,3 2 1-16,-1 3 1 16,-2-3-1-16,0-5 2 15,3 0-2-15,-3 0-1 16,6 0 1-16,-1-5-1 15,-2 5 0-15,0-3 2 16,0-2-1-16,-3 5-1 0,0-5-2 16,-1 5 1-16,-2-3 3 15,0 0 1-15,0 1-1 16,0-3 1-16,0-1-2 16,0-2-1-16,-3 6-2 15,0-12 1-15,-1 4 3 16,-2 2 1-16,-3-3-4 15,0-2 1-15,0 5 0 16,-3 3 2-16,3-3-1 16,0 0 2-16,0-5-4 15,0 0 0-15,3 2 1 16,0-2 2-16,0-8-1 16,0-3-1-16,-3 5 1 15,0-2 1-15,0 0-3 0,0-3 0 16,0 6 1-16,0-4 2 15,-1 7-1-15,4-4-1 16,0 0-2-16,0 1 1 16,0 2 1-16,3 0 0 15,3 0-3-15,0-2 2 16,0-1 3-16,3 6 1 16,-4-3 1-16,1 0 0 15,3-5-2-15,0 8 1 16,6 2-4-16,0 1-2 15,2-1 2-15,1 6 2 16,-3-3 0-16,3 3-1 0,0 2 1 16,2-2-1-16,4 5-3 15,0 0 2-15,3 5 1 16,-4-2 0-16,-2-3 0 16,3 0 2-16,0-3-1 15,-1-2 2-15,1 5-2 16,0-3 2-16,-6 0-2 15,-1 1 2-15,7-4-2 16,-6 6-1-16,0-2 1 16,-3 2 1-16,2 0-1 15,4 0-1-15,0 0 1 16,0-11-1-16,-1 9 0 16,4-4 0-16,3 1-3 15,0 0 0-15,-1 5 4 16,-5-3 1-16,0 3 0 0,3 0-2 15,-1 0 1-15,-5 0-1 16,0 0 0-16,0 0 0 16,2 8 0-16,-2-13 2 15,0 5-3-15,0 5 0 16,3 6 1-16,-1-14 0 16,4 0 0-16,0 9 2 15,0-4-1-15,-7 4-1 16,1-1 1-16,3-5-1 15,0 2 0-15,-1 4 0 16,-2-1-3-16,0-2 2 16,6-3 1-16,0 0 2 0,-1 0-1 15,1 0-1-15,3 0 1 16,-1 0 1-16,1 8-1 16,-6-8-1-16,3 2 1 15,-4-2-1-15,4 3 0 16,-3-3 2-16,3 5-3 15,-4-2 0-15,7 0-1 16,-3-1 0-16,0-2 4 16,5 0 1-16,4 8-4 15,-3-8-1-15,-1 3 1 16,1-1 0-16,0-2 1 16,0 6 2-16,-1-1-3 15,7-2 0-15,-3-3 1 16,2 0 0-16,7 5 2 0,-4-5 1 15,-2 5-4 1,3-2-1-16,-4-1 1 0,1 1 0 16,-6 2-2-16,2-2 2 15,-2 0 1-15,0-3 2 16,2 2-1-16,4-2-1 16,0 8 1-16,-1-5-1 15,1 0 0-15,3 2 0 16,-1 0 0-16,4-5 2 15,-4 3-1-15,1-3 2 16,3 5-4-16,2-5-2 16,-2 0 2-16,-1 3 2 0,1 2 0 15,0 3 2-15,5-5-4 16,-2-3-2-16,5 2 4 16,1-2 1-16,-4 0 0 15,1 6-2-15,3-6-2 16,-1 0 1-16,1 5 1 15,-1-5 2-15,4 3-1 16,-4 2-1-16,4-5-2 16,-7 5 1-16,1-2 1 15,5-3 0-15,-2 5 0 16,2-5 2-16,1 0-1 16,5 0-1-16,-5 5-2 15,-1-2-1-15,4 0 2 0,-4-3 0 16,1 2 1-16,2-2 2 15,-5 6-1-15,-1-4-1 16,-2 1 1-16,-4-3-1 16,10 2 0-16,-6-2 0 15,2 0 0-15,-2 6 2 16,-1-4-1-16,-2 1-1 16,-1 0-2-16,1 2-1 15,-1-5 2-15,4 0 0 16,3 0-2-16,-1 0 2 15,-2 0 1-15,2 3 2 16,-2-3-6-16,5 0 1 16,1 0-1-16,-4 0 2 0,4 0 1 15,-1 2 1-15,1 1 0 16,-1-3 0-16,-2 0 0 16,8 0 0-16,4 0-3 15,-1 0 2-15,-2 0 1 16,-4 0 2-16,4 0-1 15,-1 0-1-15,-2 0 1 16,-1 0-1-16,1 0-3 16,-7 0 2-16,1 5 1 15,-1-2 0-15,-2-3 0 16,-1 0 2-16,1-3-3 16,-1 3 0-16,-2 0 1 15,2 0 0-15,-5 0 0 16,-3 0 2-16,-4 0-1 15,4 0-1-15,3 0-2 16,2 0-1-16,1 0-3 0,2 0 1 16,-2 3 3-16,-7 0 3 15,4-1-2-15,-3-2-2 16,-1 0 4-16,4 0 1 16,3 0 0-16,-4 0-2 15,1 0-2-15,-1 0 1 16,-2 0 3-16,0 0 1 15,-1 5-6-15,-5-2 0 16,0-3 3-16,2 0 2 16,1 0 0-16,-4 0 1 15,4 0-2-15,0 0-1 0,-1 0-4 16,1 0 0-16,0 0 0 16,2 0-1-16,-2 0-1 15,0 0 1-15,2 0 1 16,-2-3 2-16,0-2-1 15,-1 5 1-15,-2 0 0 16,0 0 0-16,-1 0 2 16,-2 0 0-16,0 0 0 15,-1 0 0-15,4 0-3 16,3 0 2-16,-1-2 1 16,1 2 2-16,-3 0-1 15,-4 0-1-15,4 0 1 16,0 0 1-16,-7 0-3 15,1 0-2-15,0 0 2 16,-3-3 2-16,5 0-2 0,1-2-2 16,-3 5 2-16,-1-3 0 15,4 1 1-15,-3-1 2 16,0 3-3-16,-1 0 0 16,1 0 1-16,-3 0 2 15,2 0-1-15,-2 0-1 16,6 0 1-16,0 0-1 15,-4 0-3-15,4-5 2 16,-3 5 1-16,-1 0 2 16,1 0-1-16,-3 0-1 15,-3 0 1-15,2 0-1 0,-2 0 0 16,0 0 0-16,-3-3-3 16,2 3 2-16,7-3 1 15,3 3 2-15,-3 0-3 16,-1 0-2-16,1 0-1 15,-3 0 3-15,0 0 0 16,-4 0 3-16,1 0-1 16,3 0-1-16,-3 0-4 15,-1 0 0-15,1-2 0 16,0-4-1-16,-3 6-3 16,5-2 0-16,1 2 4 15,-3-3 4-15,-3 1-1 16,-1 2-2-16,-2 0 2 15,0-6 2-15,0 6 0 16,0 0-1-16,0 0-2 16,2 0 1-16,1-5 1 0,0 5 0 15,3-8 0-15,-4 3 0 16,-2 5-3-16,0-3 2 16,3-2 1-16,3 5 2 15,-4-11-3-15,1 11 0 16,0 0 1-16,0-2 2 15,3 2-3-15,-1-8 0 16,-2 2 1-16,0 1 0 16,0 5-3-16,2-3 2 15,-5 1 3-15,0-1 1 0,-3 3-1 16,0-5-2-16,0 5 1 16,-1 0-1-16,7-3 0 15,-3 1 0-15,3 2-3 16,0-3 2-16,-1-2 1 15,-2 5 2-15,0-3-1 16,0-8-1-16,-3 9 1 16,-1-4-1-16,1 1 0 15,0 2 0-15,0-2 0 16,3 0 2-16,-3 0-1 16,-1-1-1-16,1-2 1 15,0 3-1-15,-3-3 2 16,-3-5 1-16,0 5-1 15,0-11 1-15,6 1 0 16,-4-3 3-16,4 0-3 0,0-3 0 16,-3 5-1-16,0-2-2 15,0 0 3-15,2-3 0 16,-5 8 1-16,0-2 0 16,0 2 0-16,-3-8 0 15,0 0 0-15,0-2 2 16,-3 2-3-16,0 3-2 15,0-6 0-15,0-2-1 16,-1-5-3-16,1-1 2 16,-3 9 1-16,0-3 0 15,0 0 2-15,0 2 1 16,-3 1-1-16,3 2-2 0,-3 3-2 16,0-8-1-16,-3 2 2 15,3 1 2-15,-3 2-2 16,0 0 0-16,0 3 1 15,0-5 2-15,0-6-1 16,0 0-1-16,0 3-2 16,-3 0 1-16,3 0 1 15,-3 0 2-15,0 0-3 16,0 2 0-16,0 3 1 16,0 6 0-16,0-6-3 15,0-2 2-15,0 2 1 16,-3 0 2-16,0 0-1 15,0 0-1-15,0 3-2 16,-2-11 1-16,-4 3-1 16,0 0-2-16,-3 5 0 0,0-2 3 15,-3-1 0-15,0 1 1 16,0 2-3-16,-5 3 0 16,-1 2 2-16,3 1 0 15,0 5-2-15,0-3 2 16,-3 3 1-16,4-1 0 15,-4 1 0-15,0 0 0 16,0 2-3-16,0 1 0 16,1 2 2-16,-7 0 2 15,0 5 0-15,-3 1-1 16,3 2 1-16,4 0-1 16,2 2 0-16,0 4 2 15,-6 4-6-15,9 1-1 0,1-1 2 16,2 4 1-16,0 1 2 15,0 7 2-15,3 4-3 16,0 3-2-16,3 3 2 16,3 0 0-16,-2 2 1 15,-1-2 2-15,0 2-3 16,0-5 0-16,3 6 1 16,0-1 0-16,-3-5 0 15,0-2 2-15,0 2-3 16,0 2 0-16,3 1 1 15,-2 0 2-15,-1-3-1 16,-3-2 2-16,3-1-2 16,-3 0 2-16,0-7 0 15,0 2 1-15,0-2-2 16,-3-6-2-16,1 0-2 0,-1 0 1 16,0-2 3-16,-3-3 3 15,-3 5-2-15,0-2 0 16,1-3-1-16,-1 2-2 15,0-5-2-15,-3 1 1 16,3-4 3-16,-2-2 1 16,-7 3-1-16,-3 0 1 15,-3-3-4-15,1 2-2 16,-4 4 2-16,0-4 0 16,4 4 3-16,-1-4 1 15,3 1-4-15,1-6-1 0,2 3 1 16,-3-2 2-16,0 2 0 15,-2 0-1-15,-1 0 1 16,0 0-1-16,-5 5 0 16,2-2 0-16,0 2 0 15,4-3 0-15,2-2 0 16,0-2 2-16,0 2-3 16,4 0 0-16,-4 0 1 15,-3 0 0-15,1 0 0 16,2 5 0-16,0-5-3 15,-3 0 2-15,1 0 3 16,-4 3 3-16,0-3-2 16,1 0 0-16,-1 0-3 0,-3 5-1 15,1-10 3-15,-1 5 1 16,0 0-1-16,1 0-2 16,2 0 1-16,0 0 1 15,4 5-1-15,-4-10 2 16,3 5-4-16,1-3-2 15,-4 0 4-15,-3 1 1 16,1 7 0-16,2-5 1 16,-9 0-2-16,10 0-1 15,-1 0-2-15,0 0 1 16,4-3 3-16,2 1 1 16,0-3-4-16,-5 5 1 15,-4 0 0-15,0 0 0 16,4-3 0-16,-1 6 2 15,0-3-3-15,-2 0 0 16,2 0 1-16,0-3 2 0,4 0-1 16,-7 1-1-16,-3-4 1 15,-2 6-1-15,5-2 0 16,0 2 0-16,1 0-3 16,-1 0 2-16,4 0 1 15,-4-3 2-15,6 0-1 16,-2 1 2-16,-4 2-4 15,0-3 0-15,-2 3 1 16,2 0 2-16,-3 3-3 16,1-3-2-16,2 0 2 15,0-3 0-15,4 0 1 16,-1 1 2-16,-3-1-1 16,-2 0-1-16,2 1 1 15,0 2 1-15,-2 0-3 0,-1-3 0 16,1 3 1-16,2-5 0 15,6 2 0-15,-2 1 2 16,-4-1-3-16,-3 0 0 16,1 1 1-16,2-1 2 15,-3 3-3-15,1-3 0 16,-1-2 1-16,4 5 2 16,2-3-1-16,-3 1 2 15,-5 2-4-15,-1-3 0 16,3 3-1-16,-2-5-2 0,2 5 3 15,3 0 2-15,1-3 0 16,2 1-1-16,0 2 1 16,1-3 1-16,-7-2-3 15,1 5 0-15,-1-3 1 16,-6 0 0-16,4 3 0 16,2-2 0-16,1 2 0 15,5 0 0-15,0 0 0 16,-2-6 0-16,-4 6 0 15,0 0 0-15,4-2-3 16,-4-1 2-16,0 3 1 16,4-3 2-16,-1 1 1 15,3 2 1-15,4 0-5 16,-4 0 1-16,-6 0 0 0,1 0 2 16,2 2-3-16,3-2-2 15,1 0 2-15,-1 0 0 16,3 0 3-16,1-2 1 15,2 2-1-15,3 0-2 16,1 0 1-16,-1 0-1 16,-3 0 0-16,-3 2 0 15,1 1 0-15,2 0 0 16,-6-1 0-16,7-2 0 16,-1 0 0-16,3 0 0 15,0 0 0-15,-2 6 0 16,2-4-3-16,3-2 2 15,-3 3 3-15,-5 0 1 16,-4-3-4-16,0 5 1 0,1 0 0 16,-1-2 0-16,0 5 0 15,1-6 0-15,2 1 0 16,0-3 0-16,4 5 0 16,-7-5 0-16,-3 6 0 15,-2-6 2-15,2 2 1 16,-3 4 1-16,1-4-5 15,2 6-1-15,0-3 3 16,1-5 1-16,2 3-3 16,-3-3 1-16,-5 3-2 15,-1-3 0-15,4 5 2 16,2-2 0-16,0 2 0 16,4-5 0-16,-1 3 0 0,0-6 0 15,7 3 0-15,-4 0 2 16,-3 3-3-16,1-3 0 15,-7 0 1-15,9 0 0 16,-5 2 0-16,2-2 0 16,0 6 0-16,4-6 0 15,-1 0 2-15,3-6 1 16,0 6-1-16,-5-2-2 16,-7-1-2-16,0 0-1 15,4 3 4-15,-4 0 1 16,-2-2-3-16,2-1-1 15,3 0 3-15,1-2 1 0,-7 2 0 16,0 1 1-16,1-1-4 16,2-2-2-16,4 5 2 15,2 0 2-15,-3-3 0 16,4 3-1-16,5 0-2 16,-3-5 1-16,3 2 1 15,1-2 0-15,-1 2 0 16,-6-2 0-16,1 5-3 15,2-3 2-15,-3 1 1 16,4 2 0-16,-1-3 0 16,-3 3 0-16,4-5-3 15,5 5 2-15,0-3 3 16,-3 1 3-16,-2-1-7 16,-4-2 0-16,3 5 0 15,4-3 3-15,-4 0 0 0,0 1-1 16,-2-4 1-16,-1 4-1 15,0-1 0-15,6-5 0 16,-2 0-3-16,-4 3 2 16,-3 0-1-16,-2-3 0 15,-1 2 2-15,1 1 2 16,-1-3-1-16,-3 8-1 16,4-5 1-16,2-3-1 15,-6 5 0-15,-2-2 0 16,-1 0 2-16,7 5 1 15,-1-3-1-15,0-2-2 0,1 0-2 16,-1-1 1 0,7 1 1-16,-4 0 0 0,-9-1 0 15,-5 4 2-15,5-1 1 16,1 0 1-16,2 1-5 16,-3-1 1-16,7-2 0 15,-1 0 2-15,-8 2-1 16,-10 0-1-16,4 3 1 15,-7 6 1-15,1-4-1 16,8 1-1-16,4-3-2 16,-4 0 1-16,10-3-19 15,11 1-9-15,9 4-104 16</inkml:trace>
  <inkml:trace contextRef="#ctx0" brushRef="#br1" timeOffset="74046.1095">20823 15420 172 0,'-3'-19'66'0,"3"19"-36"0,0-15-22 0,0 12 16 0,3 0-10 15,-3 1-1-15,3-1-3 16,0 0 1-16,-3 3 14 15,3 16-14-15,0 8 4 16,0 5 1-16,-3 13-4 16,0 3 1-16,0-2-6 15,0-1-2-15,0-2 0 16,0-6 1-16,0-5-3 16,0 3-2-16,0 0 4 15,0-14 1-15,0-4-2 16,0-4-1-16,0-10 12 15,0-5-4-15,3-6-1 16,0-2-5-16,0-6-4 16,3-2-3-16,3 5 1 15,0-2-1-15,2 2 0 16,4-2 0-16,0 2 0 16,9 5 0-16,3 3-2 15,0 5 0-15,-4 6 3 16,1 2 0-16,-3 6 1 15,-3 2 0-15,-6 6 2 16,-6-1 1-16,-3 3 1 16,-6 3 2-16,-3-3 3 15,-9-2-4-15,-6-8-1 0,0 2-2 16,0 0 1-16,1-5-11 16,-1-5-2-16,3-14-19 15,3 6-9-15,6-6-16 16,6-2-3-16,6-3-27 15,6 0-36 1,15-2 38-16</inkml:trace>
  <inkml:trace contextRef="#ctx0" brushRef="#br1" timeOffset="74375.9542">21165 15653 140 0,'0'2'55'0,"3"1"-30"0,-3 0-10 16,0 2 18-16,0 3-5 0,-3 5 0 15,0 3-9-15,0 3-1 16,3-1-11 0,3 1 0-16,3-1 0 0,6-2-1 0,3-3 1 15,3-10 2-15,0-3 5 16,0-5-6-16,-1-3-2 16,1-3 3-16,-6-2 4 15,-3 0 4-15,-6-6 2 16,-6 6-6-16,-6 0-3 15,0-1-1-15,-12-1 1 16,1 1-3-16,2 4-2 16,0 2-9-16,6 2-5 15,3 6-17-15,3 0-7 0,6 0-39 32,21 3-54-32,6 0 18 15</inkml:trace>
  <inkml:trace contextRef="#ctx0" brushRef="#br1" timeOffset="74884.8075">21540 15629 204 0,'-9'-13'77'0,"12"23"-42"0,-6-15-37 15,0 5 17-15,-3 0 4 16,-6 3 6-16,-2 2 2 15,-4 0 3-15,-3 3-16 16,0 3-8-16,0 5-2 0,0 2-3 0,4 3 2 16,5-2-7-16,6 7-1 15,3 1 2-15,6-3 1 16,6-3 2-16,3-8 2 16,2 0 1-16,1-8 3 15,3-5-1-15,0-7 2 16,-3-4-2-16,0-2 0 15,-6-3 1-15,0-5 1 16,0-3-6-16,-6 0 0 16,-3-2-1-16,-3-6 0 15,-6-3 0-15,0 4 0 16,0 2-3-16,0 5 2 0,0 3 1 16,3 5 2-16,0 0-3 15,3 8 0-15,0 0-4 16,3 5 1-16,6 3 0 15,3 8 2-15,3 8 1 16,-3 11 1-16,0-1 0 16,0 3 2-16,0 3-1 15,2 0-1-15,1-1 1 16,0-4-1-16,0-6-7 16,-3 3 0-16,0-6-39 15,0-4-17-15,3-12-51 16</inkml:trace>
  <inkml:trace contextRef="#ctx0" brushRef="#br1" timeOffset="75335.8853">21695 15629 272 0,'-6'13'104'0,"6"-13"-56"0,3-13-63 0,0 18 16 15,0 1-7-15,0 1 3 16,3 1 8-16,0 3 7 15,3 0-6-15,0-1 1 0,0 1 0 16,0-1-1-16,0 1-1 16,-1-3-3-16,1 2 1 15,0-2-9-15,-3-2-3 16,0-4-20-16,0 4-6 16,0-6-17-16,0 0-6 0,0-6 21 15,0-2 11-15,0 0 20 16,0-2 9-16,-3-1 6 15,0 1 2-15,0 2 8 16,-3 0 2-16,6 3 5 16,-6-1 3-16,0 4-13 15,0-1-4-15,0 3-6 16,0 5 1-16,0 6 5 16,-6 5 4-16,3 5 7 15,-6 16 6-15,-3 3-12 16,0-6-2-16,-3 6-9 15,6-9-2-15,0 1-4 16,3 0-3-16,3-3-18 16,0-10-9-16,6-6-28 15,3-5-14-15,6-16-27 16</inkml:trace>
  <inkml:trace contextRef="#ctx0" brushRef="#br1" timeOffset="76145.5655">22270 15685 152 0,'2'-3'57'0,"-2"3"-30"0,-2-3-12 0,2 3 20 0,-3 0-8 16,-3 3-1-16,0 2-11 15,-3 3-4-15,-3 5-6 16,0 3 1-16,3 0 0 0,0 18 2 16,3-2 2-16,3-3-5 15,3-2-1-15,6-6-7 16,3-3 0-16,6-4 7 16,3-6 7-16,3-8-1 15,2-3 0-15,1-10-6 16,0-6-1-16,-6 1 8 15,-3-3 2-15,-9-3 0 16,-6 0 2-16,-6 0 1 16,-6 0-1-16,-3 8-1 0,-3 1-1 15,0 4-10-15,0 3-3 16,3 3-15-16,4-1-5 16,5 4-27-16,3 2-10 15,3 0-12-15,9 0-3 16,2 0-22-1</inkml:trace>
  <inkml:trace contextRef="#ctx0" brushRef="#br1" timeOffset="76402.597">22594 15486 256 0,'-18'-18'96'0,"18"7"-52"0,-21-13-34 0,15 19 25 0,0 0-8 16,-3-1 1-16,1 4-17 15,-1 10-7-15,-3 2-3 16,0 14-6-16,3 2 1 0,0 14 0 16,9 0-1-16,0 5 4 15,0 0 2-15,0 5 2 16,6-5 1-16,0-5-9 16,0-6-2-16,-3-7-29 15,0-6-14-15,-3-11-161 31,-3-7 103-31</inkml:trace>
  <inkml:trace contextRef="#ctx0" brushRef="#br1" timeOffset="76567.9864">22284 15687 288 0,'3'-2'110'0,"9"-1"-60"0,6 0-58 0,0 1 16 15,9-1-2-15,3 0 4 16,8 3-5-16,1 0-3 15,0-2-1-15,-1-1-8 0,1 0 0 16,0 1-57-16,-1-1-24 16,4-2-19-1</inkml:trace>
  <inkml:trace contextRef="#ctx0" brushRef="#br1" timeOffset="76796.2903">22951 15473 240 0,'0'0'90'0,"6"5"-48"0,0 8-49 15,0-2 14-15,-3 10-5 16,-3 6 1-16,0 4 10 16,-3 6 3-16,0 3-7 15,0 8-5-15,0-3-1 0,0-3-2 16,3-10-1-16,0-6-39 15,0-5-16-15,3-7-50 16</inkml:trace>
  <inkml:trace contextRef="#ctx0" brushRef="#br1" timeOffset="77002.6466">22779 15711 312 0,'-6'-5'118'0,"9"5"-64"0,0-3-70 0,5 3 15 16,4-3-3-16,12 1 1 16,0-1 7-16,3-2 5 15,11 2-5-15,-2-2-4 0,-3 0-1 16,6-3-21-16,-7-6-8 16,-2-4-45-16,0 2-16 15,-9 3-4 1</inkml:trace>
  <inkml:trace contextRef="#ctx0" brushRef="#br1" timeOffset="77347.4032">23204 15468 208 0,'-3'-3'79'0,"3"8"-42"0,0 3-48 15,0 0 13-15,3 5 2 16,-3 14 7-16,6-1 8 16,-6 3 5-16,0 3-12 15,0-3 0-15,0 3-1 0,0-6-4 16,3-2-2-16,-3-8-2 15,0-3-3-15,0 1 9 16,0-7 4-16,0-7 2 16,3-2 1-16,0-6-8 15,0-5-3-15,0-3-8 16,6-3 0-16,6 3 1 0,0 3 3 16,-3 5 2-16,5 3 1 15,-5 8 0-15,6 5 2 16,-6 7 1-16,-3 7 1 15,0-4-2-15,-6 6 1 16,3 2-4-16,-3-4 0 16,0 4-21-16,0-8-10 15,0-4-52-15,0-1-24 16,6-5-7 0</inkml:trace>
  <inkml:trace contextRef="#ctx0" brushRef="#br1" timeOffset="77752.2661">23529 15767 260 0,'0'0'99'0,"6"5"-54"0,-3 0-53 16,2-2 16-16,1-1-6 16,3 1 1-16,3 0 7 15,-3-1 4-15,9-2-7 16,0 0 0-16,-3-2 0 0,9-4-3 15,-7-2-1-15,1-2 1 16,-6-1 2-16,-3-2-3 16,0 0 0-16,-9 2 1 15,-9 1 0-15,0-1-5 16,-3 1-1-16,-6 2 3 16,-2 5 3-16,-4 3-1 15,0 5-2-15,0 6 0 0,-3 2-1 16,4 3 0-1,11 2 2-15,3 6 1 0,9 5 1 16,9 0-5-16,0-2 1 16,8-6 2-16,10-2 1 15,3-6 1-15,9-3 2 16,8-4-16-16,-5-6-8 16,0-6-68-16,8-20-31 15,-17-6 7 1</inkml:trace>
  <inkml:trace contextRef="#ctx0" brushRef="#br1" timeOffset="79545.0843">20832 16298 184 0,'0'-5'71'0,"-3"8"-38"0,3-3-14 15,0 0 23-15,0 0-19 16,3 2 4 0,0 14-8-16,0 3-10 15,-3 2-1-15,0 0 2 0,0 3-4 16,3-3-1-16,-3 3-2 16,3-6-3-16,-3-2-2 15,3-3 1-15,0-2-26 16,0-3-11-16,-3-3-162 31,0-15 93-31</inkml:trace>
  <inkml:trace contextRef="#ctx0" brushRef="#br1" timeOffset="79735.8521">20868 16137 264 0,'-6'-5'101'0,"6"5"-54"0,0 0-55 0,0 0 16 16,0 0-13-16,0 0 1 15,3 8 0-15,3-3 2 0,-1 0-72 16,4 0-29-16,0 3 13 16,0 0 12-16</inkml:trace>
  <inkml:trace contextRef="#ctx0" brushRef="#br1" timeOffset="80139.0272">20981 16298 196 0,'-15'0'74'0,"12"3"-40"0,3 23-40 15,0-15 12-15,0 0 11 16,0 4 9-16,3 1 2 15,0 0 3-15,0-3-17 16,3 3-4-16,0 6 1 0,0-9-5 16,0-3-1-16,-3-2-2 15,0-2 0-15,-3-6 0 0,0 0 3 16,0-3-1-16,0-5 0 16,0-3-6-16,5-2 1 15,4-11-5-15,0 8-1 16,3-7 0-16,0-1 4 15,0 3 1-15,0 13 1 16,-3 2-5-16,0 6 1 16,0 8 2-16,0 3 3 15,0 2 2-15,-3 3 1 0,-1 3-2 16,-2-4 1-16,0 1-2 16,0 6-1-16,-3-9 1 15,3-3-1-15,0-2-29 16,-3-2-10-16,0-1-49 15</inkml:trace>
  <inkml:trace contextRef="#ctx0" brushRef="#br1" timeOffset="80545.5204">21284 16341 244 0,'0'5'90'0,"3"3"-48"0,-3 8-49 0,0-6 16 16,0 4 3 0,0-1 4-16,-3 0-3 15,3 6-3-15,-3-6-5 0,3 3-4 0,0-3 2 16,0-3-2-16,0-7 2 16,0-3 0-1,0-10-4 1,3-4-3-16,3-4-3 15,0 5 6-15,3-6 2 16,0 6 1-16,0 2-2 16,0 1-2-16,3 7 1 15,0 0 5-15,0 6 5 16,0 0-3-16,-1 7 2 0,-2 1-3 16,0-1 0-16,-3-2-3 15,0 11-2-15,3-6-15 16,-3-2-7-16,0-3-36 15,-3 0-12-15</inkml:trace>
  <inkml:trace contextRef="#ctx0" brushRef="#br1" timeOffset="80934.867">21508 16370 228 0,'0'0'85'0,"2"0"-46"0,7 5-48 15,-3-2 12-15,3-1 0 16,0 1 5-16,3 0 11 0,0 2 6 16,0-5-13-1,0 0-2-15,3 0-3 0,0-5-1 0,0 2-1 16,-4-5-1-16,1-5 0 16,-3-8 0-16,-9 7 0 15,0 1-2-15,-9 0 1 16,0 5-2-16,-3 0-1 15,1 3 3-15,-4 2 2 16,0 3-2-16,0 5 0 16,3 9 1-16,0 2 0 15,6-1 0-15,0 9 0 16,3 0-2-16,6 0-2 0,3 2 1 16,6 1-1-1,3-3-3-15,6-6 2 0,3-5-15 16,-4-2-4-1,1-6-19-15,0-5-7 0,-3-2-23 16,0-9-6-16,-3-2-6 16</inkml:trace>
  <inkml:trace contextRef="#ctx0" brushRef="#br1" timeOffset="81205.222">21790 16383 168 0,'-6'-11'63'0,"6"9"-34"0,0 2-19 15,0 0 17-15,0 0-15 16,0 0-7-16,3 8 5 15,0 0 5-15,0 2-7 16,0 3 4-16,-3 1 4 0,0-1-6 0,0 0 10 16,0-2 2-1,0-3-1-15,0-3 3 16,0-8 10 0,0-2-14-16,6-8-6 15,0 0-11-15,3-3-2 16,3-8-1-16,0 8 2 15,6-5-6-15,3 8 1 16,2 2-1-16,1 0 2 16,3 9-43-16,-3-3-17 15,0-1-73 1</inkml:trace>
  <inkml:trace contextRef="#ctx0" brushRef="#br1" timeOffset="81850.6496">22651 16105 164 0,'5'-10'63'0,"-5"7"-34"0,0-16-10 0,0 9 21 0,-3-1-3 16,-2 3 1-16,-7-2-6 15,-9 7 0-15,0 0-18 16,0 1-1-16,-3 10-2 0,1 0-6 16,2 8-1-16,0 5-4 15,6 13-3-15,3 11 2 16,3 11 0-16,3-1 3 15,3-2 1-15,0-5-4 16,3-6 1-16,0-2-9 16,3-11-4-16,0-5-22 15,-3-6-8-15,0-5-70 16,0-5-37-16,-3-5 68 16</inkml:trace>
  <inkml:trace contextRef="#ctx0" brushRef="#br1" timeOffset="82271.919">22308 16349 300 0,'-3'-8'112'0,"9"8"-60"0,3-16-63 0,0 11 16 16,6-3-9-16,3-3 3 16,0 8 0-16,2-2 3 0,1 0-1 15,0 2-3-15,-3 6-1 0,-3-3-3 16,6 5-1-16,-9 3 4 15,-3 3 3-15,-3-1 1 16,-3 3-1-16,-3 6 1 16,0-1-1-16,-3 1 0 15,3 2 0-15,0 3 0 16,3-8 0-16,11-3 2 16,1 0 3-16,0-7 7 15,3-1 4-15,0-10-2 16,0 2 0-16,-3-8 0 15,-3 1 2-15,-1-3-1 16,-5-9 4-16,-3 9-9 16,-6-8-3-16,-3-6-2 15,-3 4-1-15,-5 4-7 16,-1 6 0-16,0 2-19 0,0 1-6 16,-3 7-31-16,12 6-15 15,-3 10-47 1,6-5-27-16,12-3 69 15</inkml:trace>
  <inkml:trace contextRef="#ctx0" brushRef="#br1" timeOffset="82571.8666">22728 16372 196 0,'9'6'74'0,"-3"7"-40"0,0 3-40 0,3-11 12 15,-3 8-6-15,-3 6 2 16,0-1 16-16,0-2 9 15,0-5-14-15,-3-3 11 0,0 0 5 16,0-3-4-16,0-5 9 16,-3-13-2-1,0 0-10-15,3-6-12 16,0 1-5-16,3-4-3 16,3 6 1-16,-1-7 0 15,4 9 1-15,3 1-5 16,0 8-1-16,0 2-6 15,6 1-2-15,0 2-15 16,3 0-4-16,0 0-47 16,2 2-20-16,13 1-14 15</inkml:trace>
  <inkml:trace contextRef="#ctx0" brushRef="#br1" timeOffset="82814.3239">23023 16412 316 0,'0'0'118'0,"0"5"-64"0,6-5-65 0,2 0 16 0,4 0-2 16,3-5 3-1,3 5-8-15,0-5-3 0,3-3 3 16,0 5-46-16,-1-2-20 0,10 0-51 16</inkml:trace>
  <inkml:trace contextRef="#ctx0" brushRef="#br1" timeOffset="83159.6594">23356 16129 280 0,'-3'-5'104'0,"3"7"-56"0,3 1-63 0,-3-3 16 15,0 8-5-15,6 0 4 16,-3 13 10-16,0 8 5 16,-3 6-7-16,0 10 7 0,0-6 4 15,0 1-12-15,0-3-6 16,0-5-1-16,0-3 1 16,0-3-5-16,0-7-1 15,3-6-34-15,0 0-11 16,0-5-70-16,6-8-32 15,0-10 79 1</inkml:trace>
  <inkml:trace contextRef="#ctx0" brushRef="#br1" timeOffset="83460.7484">23463 16412 272 0,'-18'11'104'0,"18"2"-56"0,0 3-58 16,0-3 16-16,9 3-2 15,-6-3 2-15,12 0 6 16,0-2 5-16,0-6-9 16,6 3 2-16,-1-5 1 0,1-3-4 15,0-5-2-15,-3-1 2 16,0-7 0-16,-3 0 3 0,-6-3 4 16,-3 0-4-16,-6 0 0 15,-6-8-2 1,-3 3 0-16,-6 0-2 0,-3 2-1 15,0 1-14-15,0 7-7 16,-6 3-20-16,7 6-10 16,11 4-81-1</inkml:trace>
  <inkml:trace contextRef="#ctx0" brushRef="#br1" timeOffset="83772.0339">23677 16420 228 0,'-6'19'88'0,"4"12"-48"0,-1 4-47 15,3-22 16-15,3 3-4 16,2 0 2-16,1-3 3 16,3 5 4-16,12-4-8 15,0-6 8-15,0-6 5 0,0-4-6 16,-3-6-2-16,-1 0 0 15,-2-5 0-15,-6-1 6 16,0-10 1-16,-9 9-5 16,-3-9 0-16,-6 8 1 15,-9 0 1-15,-2 3-8 16,-4 0-2-16,3 5-25 16,0 2-12-16,6 4-19 15,3-1-8-15,3 0-23 0,9 3-9 16,9-5 0-1</inkml:trace>
  <inkml:trace contextRef="#ctx0" brushRef="#br1" timeOffset="84209.981">23898 16484 220 0,'0'26'85'0,"0"-5"-46"0,6 19-43 0,-6-19 13 16,0 5-7-16,6 12-2 15,-3-4 7-15,6-5 3 16,-4-3-5-16,1 1 4 0,-6-9 1 16,6-4-5-16,-3-4-1 0,-3-7 4 15,0-3 5-15,0 0 4 16,-9-8 4-16,9-13-13 16,-6-8-5-16,1 0-2 15,2-8-1-15,-3 2 2 16,6-5 3-16,0 1 0 15,9 2 2-15,2 2-6 16,1 4-1-16,3-6 0 16,0 5 0-16,3 3 0 15,3 13 2-15,0 13-1 16,-1 8-1-16,1 6 9 16,-3 5 6-16,-6 0 2 0,3 13 1 15,-9-8 0-15,-3-2-2 16,-6-4 0-16,-9 1 0 15,-6-2-11-15,-6-4-5 16,-14-5-14-16,5 3-6 16,-6-8-53-16,6-2-25 15,4-11-44 1</inkml:trace>
  <inkml:trace contextRef="#ctx0" brushRef="#br1" timeOffset="92827.6375">8854 3926 120 0,'3'0'46'0,"0"-2"-24"0,-3 4-13 0,0-2 14 16,0 0 0-16,0 0 1 16,0 0-2-16,0 0 1 15,0 0-13-15,0 0 1 0,-3 0 0 16,0 0-2-16,0-2 0 0,0 2-5 15,-3-3-1-15,0 0 1 16,0 3 0-16,-3 0-2 16,3-2 1-16,1-1-2 15,-1 3-1-15,-3 0-2 16,-3 0 1-16,3 0 3 16,-3 0 1-16,3 3-4 15,-3-3 1-15,0 0-2 16,0 0 0-16,3 0 2 15,-3 0 2-15,3 2-1 16,1-2-1-16,-1 0 1 16,0 3-1-16,0-3 0 15,0 3 0-15,0-3-3 16,0 2 0-16,-3 1 4 0,0 0 1 16,0 2 0-1,0 0-2-15,-3-2-2 0,7 0-1 16,-1 2 4-16,0-2 1 15,3-1-3-15,0 3 1 16,0-2-2-16,3 0 0 16,0-1 0-16,0 4 0 15,0-1 4 1,0 0-1-16,0 1 2 16,0-4-4-16,3 1 0 15,0 5 1 1,0 0 0-16,0-3 0 15,0 0 0-15,0-2 0 0,0-3 0 16,0 0 2 0,0 0-3-16,0 0 0 15,3 3-1-15,3-1 0 16,0-2 2-16,0 0 2 0,3 3-1 16,3 0 2-16,0-3-4 15,2 0 0-15,4 0 1 16,-3 0 2-16,0 0-3 15,0 2-2-15,0-2 2 16,0 3 0-16,-3 5 1 16,0-8 2-16,-1 2-1 15,-2 1-1-15,3-3 5 16,0 0-5 0,0 0-2-16,0 0-2 0,0 0 3 15,0 0 0-15,0 3 3 16,3-3-1-16,-4 0-1 15,1 0 1-15,0 2-1 16,0-2 0-16,0 0 0 16,0 3-3-16,0 0 2 15,0-1 1-15,0 1 2 16,0-3-3-16,0 0 0 16,-1 0 1-16,1 0 2 15,0 0-1-15,0 3-1 16,0-3 1-16,0 0 1 0,3 0 1 15,3 2 1 1,0-2-2-16,-1 0 1 0,1 3 0 16,0-3 1-16,0 0 0 15,0 0 0-15,0 0-5 16,0 3 1-16,-1-3 0 16,4 0 2-16,0 0 3 15,-3 0 2-15,0 0-3 16,6 0-1-16,-4 0-1 15,1 0 1-15,6 0-2 16,-3 0 2-16,3 0-2 16,0 0 2-16,-1 0-2 15,-2 0 2-15,0 0 0 16,-3 0 3-16,0 2-3 16,-4-2-2-16,1 0 0 0,3 0-1 15,3 0 0-15,-3 0 2 16,0 0-3-16,-1 0 0 15,1 0 1-15,0 0 2 16,0 3-1-16,-3-3 2 16,0 0-2-16,3 0-1 15,-1 0 1-15,1 0-1 16,3 0-3-16,0 0 2 16,3 0 1-16,-4 0 2 15,1 0-3-15,0 0 0 16,-3 0 1-16,0 0 2 15,3 0-3-15,-1 0 0 16,1 0 1-16,0 0 0 0,3 0 0 16,-3 0 2-16,-1 0-3 15,1 0 0-15,0 0 1 16,3-3 2-16,3 3-3 16,2-2 0-16,1 2 1 15,-3 0 0-15,0 0 0 16,-4-3 0-16,4 0 0 15,6 1 0-15,-6-1 2 16,-1 0 1-16,4 3-1 16,-6 0-2-16,0 0-2 15,-3 0 1-15,-1 0-1 16,4 0 0-16,6 0 2 16,3 0 2-16,-1 0-3 0,-2 3 0 15,-3 0 1-15,-3-3 0 16,-4 0 2-16,4 0 1 15,-3 0-4-15,-9 0-1 16,0 0 3-16,6 0 3 16,-4 0-3-16,7 0-3 15,-3 0 1-15,9 0 0 16,-6 0 3-16,8 2 1 16,-5 1-6-16,3 0 0 15,18-1 1-15,-19-2 3 16,-5 0-2-16,6 0 0 15,-6 0 3-15,6 0 1 0,-4 0-4 16,4 0 1 0,-6 0 0-16,6 0 0 0,-7 0-3 15,7 0 2-15,-3 0 3 16,6 3 1-16,-3-3-4 16,-1 0-1-16,-5 0 3 15,3 2 1-15,-3-2-3 16,3 3 1-16,-4 0 0 15,4-1 0-15,-6 1 0 16,6 0 0-16,-3-3 0 16,2 2 0-16,-2-2 0 15,6 0 0-15,-6 0 0 16,6 0 0-16,-4 0 0 16,4 3 0-16,-3 0 0 0,0-1 0 15,-4 1 0-15,7-3 0 16,-3 0 0-16,0 0 2 15,-3 0-3-15,5 0 0 16,-2 0-1-16,3 0 0 16,-6 0 2-16,8 0 2 15,-2 0-1-15,6 0-1 16,-6 0 1-16,2 0-1 16,-2 0 0-16,0 0 0 15,-6 0 0-15,6 0 0 16,-4 0 0-16,7 0 0 15,-6 0 0-15,6 0 2 16,-7 0-1-16,1 0 2 16,-3 0-4-16,3-3-2 0,-3 3 2 15,5-2 0-15,-5 2 1 16,6 0 0-16,-3 0 2 16,0 0 1-16,-4 0-4 15,7 0 1-15,-3 0 0 16,3 0 0-16,-6 0 0 15,5 0 2-15,1 0-3 16,-3 0 0-16,-6 0 1 16,2 0 0-16,-5 0-3 15,6-3 2-15,-6 3 1 16,9-3 2-16,-3 3-1 16,2 0-1-16,-2 0 1 0,3 0-1 15,-3 0-3-15,0 0 2 16,-4 0 3-16,7 0 1 15,-3 0-4-15,12 0-1 16,-6 0 1-16,-1 0 0 16,-5 0 1-16,6-2 0 15,-6 2 0-15,8-3 0 16,-5 3 2-16,9 0 1 16,-6 0-4-16,-1 0 1 15,-2 0-2-15,6 0 0 16,-3 0 2-16,0-3 2 15,-7 1-3-15,7-1 0 16,-6 0 1-16,9 3 0 16,-7 0 0-16,7 0 0 15,-6 0 0-15,9 0 2 16,-7 0-3-16,4 0 0 0,-3 0 1 16,3 0 2-16,-6 0-3 15,5 0 0-15,-5 0 3 16,6 0 3-16,-6 0-4 15,5 0-1-15,-2 0-2 16,6 0-2-16,-6 0 3 16,8 0 2-16,-5 0 0 15,6 0 2-15,-7 0-4 16,4 0 0-16,-6 0 1 16,3 3 0-16,-4 0-3 15,4-3 2-15,-3 0 1 0,6 0 2 16,-7 0-1-16,4 0 2 15,-3 0-2-15,6 0-1 16,-4 0 1-16,4 2-1 16,-6 1-3-16,0-3 2 15,-4 0 1-15,4 0 2 16,-6 0-1-16,6 3-1 16,-6-3-2-16,5 0 1 15,-5 0 1-15,6 0 2 16,-3 0-3-16,5 0 0 15,-5 0 1-15,6 0 0 16,-6 0 0-16,6 2 2 16,-7 1-1-16,4 0-1 15,-3-1 1-15,3 1-1 0,-7-3-3 16,4 3 0 0,-3-1 2-16,3-2 2 0,-3 0 2 15,5 3 1-15,-2 0-5 16,3-1-1-16,-3-2 1 15,6 0 2-15,-7 0 0 16,7 3-1-16,-6-1 1 16,3-2-1-16,-4 0 0 15,1 0 2-15,-3 0-1 16,3 0-1-16,-6 0-2 16,8 0 1-16,-5 0 3 15,6-2 1-15,-6 2-1 0,3-3-2 16,-4 1-2-16,7-1 1 15,-3 0 1-15,6 1 0 16,-7-1 0-16,4 0 0 16,-6 1 0-16,0-4 2 15,-3 4 1-15,-3-1 1 16,-4 0-2-16,1-2-2 16,-3 2 1-16,-3-2 1 15,0 0-1-15,0 0-1 16,-3-1 3-16,0-2 0 15,-3 0-1-15,0-2 1 16,0 5-4-16,-6-3 0 16,0 2 1-16,-3 1 2 15,0 0-3-15,-6-1 0 0,3 4 1 16,-6-3 2-16,0 2-3 16,-2 0 0-16,2 1-1 15,-9-1 0-15,3 0 2 16,-6 1 2-16,6-1-1 15,-5 0-1-15,2 1-2 16,-3-1 1-16,6 3 1 16,-3-3 2-16,3 1-3 15,-2-1 0-15,2 0 1 16,-9 3 0-16,6 0 2 16,-8 0 1-16,5 0-6 15,-3-2 0-15,3 2 1 16,-3-3 3-16,4 3 0 15,-4-2 2-15,6-1-2 0,-6 0-1 16,6 1-2-16,-2 2 1 16,2 0 3-16,-3 0 1 15,3 0-1-15,-5 0-2 16,5 0-2-16,-6-3 1 16,3 0 1-16,-3 3 2 15,4 0-3-15,-1 0-2 16,6 0 2-16,3 0 0 15,0 0 1-15,-6-2 0 16,7 2 0-16,-10-3 0 16,6 3 0-16,-6 0 0 15,3 0 0-15,-5 0 0 16,2 0 0-16,-9-3 2 0,6 3-3 16,-5 0 0-16,5 0 1 15,-3 0 0-15,6 0 0 16,-8 0 0-16,5 0 0 15,-9 0 0-15,6 0 0 16,-8 0 0-16,5 0 0 16,-15 0 0-16,10 0 0 15,-7 0 2-15,6 0 1 16,-8 0 1-16,5 0-2 16,-2 0-2-16,5 0 1 15,-6 0-1-15,7 0-3 16,-13 0 2-16,9 0 1 0,-2 0 2 15,5 0-3-15,-6 0 0 16,7 0 1-16,-4 0 2 16,6 0-1-16,-5 0 2 15,8 0-4-15,-15 0 0 16,10 0 1-16,-10 0 2 16,9 0-1-16,-11 3 2 15,5-3-2-15,4 3-1 16,5-1 1-16,-9 1-1 15,10-3 0-15,-13 0 0 16,6 0 0-16,-5 0 2 16,5 0-3-16,-8 0 0 15,8 0 1-15,0 0 2 16,7 0-3-16,-10 0 0 16,6 0 1-16,-11 0 2 0,8 0-1 15,-9 0-1-15,13 0 1 16,-10 0-1-16,-38-3 0 15,20 1 0-15,10-1 0 16,-1 0 0-16,1 3 0 16,-1 0 0-16,7 0 0 15,2 0 0-15,3 3 0 16,1-3 2-16,2 0-1 16,4 0-1-16,8 0-2 15,0 0 1-15,-6 0 3 16,-2 0 1-16,-4 3-4 15,0-1-1-15,1 1 1 0,2-3 2 16,-3 0 0-16,1 3-1 16,5-3 1-16,3 0-1 15,1 2 0-15,-7-2 0 16,0 3-3-16,-2 0 2 16,2-3 1-16,0 0 2 15,-2-3-1-15,2 3-1 16,0 0 1-16,1 0-1 15,5 0 0-15,0 0 2 16,-5-3-3-16,-7 1 0 16,0-1 1-16,4 3 2 15,-1-3-1-15,0 3-1 16,1-2-2-16,2-1 1 16,6 3 1-16,7 0 0 15,2-3-3-15,0 1 2 0,-3-1 3 16,0-2 1-16,-2 2-1 15,-4-2-2-15,0 0-2 16,1-1 1-16,-4 4 1 16,0-1 2-16,0 0-3 15,1 1 0-15,2 2 1 16,0 0 0-16,-2 0 0 16,-4 0 0-16,-3 0 0 15,4 0 0-15,2 2 0 16,3-4 0-16,0-1 0 15,1 3 0-15,-4-3 0 16,3 3 0-16,4 0 0 16,-1 0 0-16,-3 0 0 0,-3-8 0 15,-2 8 0-15,-4 3 0 16,3 0 0-16,1-6 0 16,-1 0 0-16,0 3 0 15,1-2 0-15,2-3 0 16,3-1 0-16,1 4 0 15,-7-1-3-15,-3 3 2 16,-2 8 3-16,2-3 1 16,0-2-4-16,1-1 1 15,-1 1 0-15,-3 0 0 16,13 5 0-16,-4-6 0 16,-6 1 0-16,-11 0 0 15,-1-1 0-15,1-2 0 0,-1 0 0 16,4 0 0-16,5 0 0 15,9 6 0-15,4-4-9 16,2 1-4-16,3 2-57 16,6 3-24-16,3-3-25 15</inkml:trace>
  <inkml:trace contextRef="#ctx0" brushRef="#br1" timeOffset="97377.9431">3940 3948 156 0,'9'-3'57'0,"-9"0"-30"0,0 3-5 15,0 0 20-15,-3 0 2 16,-3 0 1-16</inkml:trace>
  <inkml:trace contextRef="#ctx0" brushRef="#br1" timeOffset="97647.3685">3919 3945 439 0,'-18'5'23'0,"0"1"-8"0,-3 1-10 16,1 1-4-16,5 0-3 15,3 3-1-15,6 0-1 16,3-1 3-16,6 1-2 16,6-1 1-16,3 1 0 15,6 5 0-15,2-3 0 16,-2 0 0-16,-3 0 2 15,-3-2 0-15,-6 0 2 16,-6-1 1-16,0-2 7 0,-9-3 6 16,-3 1-6-16,0-6-3 15,-6 0-4-15,1-3 0 16,2-2-9-16,3-1-1 16,0 1-29-16,3 0-12 15,6-3-43 1,3 0-55-16,6-3 42 15</inkml:trace>
  <inkml:trace contextRef="#ctx0" brushRef="#br1" timeOffset="97844.6652">3993 3966 220 0,'0'3'85'0,"3"2"-46"0,-3 3-46 0,0-3 16 0,0 6 3 16,0-1 4-16,0 4-5 15,0-1-4-15,0 3-4 16,0-6 2-16,0 1 1 0,0-3-7 16,3-3-1-16,0 0-62 15,0 1-24-15,3-4-5 16</inkml:trace>
  <inkml:trace contextRef="#ctx0" brushRef="#br1" timeOffset="97992.0805">3993 3911 244 0,'-6'-11'90'0,"6"11"-48"0,3 0-51 0,-3 0 12 15,0 0-15-15,6 3-3 16,0-1-56-16,0 1-23 16,6 0 19-16,0-1 13 15</inkml:trace>
  <inkml:trace contextRef="#ctx0" brushRef="#br1" timeOffset="98367.9128">4098 3977 196 0,'0'16'74'0,"3"5"-40"0,-3 8-38 0,0-19 15 16,0 1 3-16,0-3 5 15,0 0-5-15,0 0-3 0,0-3-6 16,0 0-2-16,0-5 1 15,0 0 4-15,0 0 5 0,0 0-1 16,3-2 1-16,0-4-7 16,0-4-2-16,2-6-4 15,1 0-3-15,6 0 2 16,3 3 0-16,0 2-2 16,0 4 0-16,0 1-1 15,0 4 3-15,0 2 4 16,-3 2 3-16,-1 4 0 15,-2 1-1-15,0 4-3 16,-3 0 1-16,0-1-2 16,-3 3-1-16,0-5 1 0,0 0 1 15,0 0-30-15,0-2-11 16,3-4-44 0,0 1-53-16,9-3 42 15</inkml:trace>
  <inkml:trace contextRef="#ctx0" brushRef="#br1" timeOffset="98816.8785">4482 3942 220 0,'-6'-2'85'0,"3"-1"-46"0,0 0-37 0,3 3 17 16,-3 3-8-16,-3-3 1 16,-3 5 2-16,0 1 1 15,0 2-8-15,-3 5-6 0,0 3-4 16,3 2-1-16,3-2 3 0,6 0-2 15,0 0 1-15,3-6 2 16,3-2 2-16,0-2-1 16,3-4 2-16,3-2-2 15,0-2-1-15,0-4 1 16,-3 1-1-16,0-6 2 16,-3-2 1-16,-3 3-1 15,0 2 1-15,0 2-2 16,-3 1-1-16,0 2-4 15,3 3 0-15,-1 6 0 16,4 7-1-16,3 0 1 16,0 8 3-16,3 1 0 0,-3 4 3 15,-3 0 10-15,-3-2 7 16,-3 3 5 0,-6 2 5-16,-3-5-9 0,-6-3-2 15,-3-3-8-15,-2-4-4 16,-4-7-6-16,-3-9 0 15,3-9-29-15,0-2-13 16,4-3-31-16,2-5-14 16,9-3-23-1</inkml:trace>
  <inkml:trace contextRef="#ctx0" brushRef="#br1" timeOffset="99060.2301">4639 3699 252 0,'12'-3'96'15,"-24"6"-52"-15,24 5-51 0,-9 0 16 16,0 8 3-16,-3 7 7 0,-3 14-1 16,0 3 1-16,0 0-10 15,6 0-5-15,-6-3-1 0,6-6 0 16,0-2 3-16,-3-5-8 15,3 0-3-15,0-8-57 16,6-5-24-16,3-4-29 16</inkml:trace>
  <inkml:trace contextRef="#ctx0" brushRef="#br1" timeOffset="99402.3562">4845 3982 260 0,'9'0'96'0,"-3"0"-52"0,6 0-49 0,-7 0 15 16,4 0 3-16,0 0 6 16,0 0 1-16,3-3 0 15,0 1-10-15,0-4-6 0,-3 1-1 16,0-3-2-16,-3 0 2 16,-3 0-4-16,-3 0-2 15,-6 0 4-15,-3-5 1 16,-3 0-7-16,-3 13-4 0,-6 0 2 15,-6 8 4 1,4 2-3-16,-1 4 2 0,3 2 4 16,3 5 4-16,6 0 5 15,3 0 5-15,3 0-6 16,9 6 0-16,3-6-2 16,12-3-1-16,6-2-3 15,6-8 1-15,5-5-35 16,1-6-13-16,12-2-90 15</inkml:trace>
  <inkml:trace contextRef="#ctx0" brushRef="#br1" timeOffset="99975.8753">5675 3736 204 0,'3'-11'77'0,"-6"6"-42"0,6-8-26 16,-6 8 22-16,0-3-4 16,-3-3 4-16,-3 0 5 15,-3 3 2-15,1 1-20 16,-7 1-8-16,-3 4-5 0,0 2-6 0,0 5-1 16,0 8-4-16,3 8-1 15,4 6 1-15,2 15 2 16,0 3-3-16,6-5 2 15,3 2 3-15,0-5 1 16,3-5 3-16,0-3 1 16,0-5-1-16,0-6 1 15,0-2-55-15,0 0-24 16,0-5-44 0</inkml:trace>
  <inkml:trace contextRef="#ctx0" brushRef="#br1" timeOffset="100544.3298">5315 3926 220 0,'-6'-5'82'0,"6"5"-44"0,6-5-44 16,0 2 12-16,3 1 2 16,3-1 5-16,3 0 0 15,3-7 0-15,-1 2-7 16,4 8-6-16,6 0-1 0,-3 0 1 15,0 0 0-15,-4 0 0 16,1 2 0-16,0 1-5 16,-3 0-1-16,0 2-11 15,-3 0-1-15,-3-2-7 16,-3 2 1-16,0 0 4 16,-4-2 4-16,1 0 12 15,-6-3 7-15,0 0 3 0,0 0 4 16,0 0 10-16,0 0 5 15,0 2 0-15,0 1 0 16,-3 0-6-16,0 2 1 16,1 3-9-16,-4 3-4 15,0 2-2-15,0 3 1 16,6 0-1-16,0-1 0 16,6-1-3-16,0-1 1 15,2 0 7-15,4-5 5 16,3-3 2-16,0-2-1 15,3-3-6-15,-3-5-2 16,0-1 2-16,-3-4 1 0,-3-3 1 16,-3-1 0-16,-3-2-4 15,-9 1 0-15,-3-1-5 16,-3 2-2-16,-3 4-7 16,0 2-4-16,3 3-25 15,0-1-12-15,3 4-20 16,9-1-66-1,6 0-9 1,3 1 49-16</inkml:trace>
  <inkml:trace contextRef="#ctx0" brushRef="#br1" timeOffset="100842.4531">5794 3924 160 0,'3'2'63'0,"0"6"-34"0,3 3-16 0,0-3 17 15,0 2-4-15,-3 1 2 16,0 2-5-1,0 3-2-15,0-3-11 0,-3 1 0 0,0-4 3 16,0 1-1-16,0-6 3 16,0 0 1-16,0-2-1 15,-3 0 6-15,0-6 1 16,0-8-5-16,0-2-2 16,3 0-12-16,0 0-1 15,3-3-2-15,3 3 0 16,3-1-3-16,0 4 0 15,6-1-1-15,0 3 0 16,-1 3 3-16,4 2 0 0,0 1-17 16,6-1-5-16,3 3-44 15,0 0-19-15,2 0-35 16</inkml:trace>
  <inkml:trace contextRef="#ctx0" brushRef="#br1" timeOffset="100965.8269">6137 3948 220 0,'-15'2'82'0,"18"4"-44"0,-3-6-31 0,0 0 18 16,0 0 4 0,6 2 7-16</inkml:trace>
  <inkml:trace contextRef="#ctx0" brushRef="#br1" timeOffset="101069.0564">6143 3961 476 0,'14'2'20'0,"4"1"-7"0,3-3-8 0,6 0-2 15,-3-3-8-15,2 3-4 16,-2-2-57-16,0 2-26 16,3-3-28-1</inkml:trace>
  <inkml:trace contextRef="#ctx0" brushRef="#br1" timeOffset="101370.9589">6547 3704 236 0,'-3'-2'88'0,"3"4"-48"0,0 6-51 16,3-5 13-16,0 5 11 15,-3 2 11-15,0 11 3 16,3 6 4-16,-3 7-17 15,-3-2-1-15,0 2-2 0,0-2-6 16,-3 0-1-16,0-3-2 16,3-2 1-16,0-6-2 15,1-3 2-15,2 1-40 16,0-6-16-16,2-5-65 16,10-3-37-1,0-2 70-15</inkml:trace>
  <inkml:trace contextRef="#ctx0" brushRef="#br1" timeOffset="101684.8988">6654 3956 236 0,'-5'2'90'0,"-4"3"-48"0,3 9-51 0,9-9 12 16,-6 6 2-16,3 2 4 15,3 3 11-15,3-3 5 16,2 5-13-16,4-4 2 0,0-1 0 15,3-5 6-15,3-3 2 16,0 0 2-16,0-5 2 16,0-2-10-16,-3-1-2 15,-1-2-4-15,-2-3 1 0,-3-5-4 16,-6-3 1-16,-6-3-5 16,-3 1-2-16,-6 2-7 15,0 3-4-15,1-1-16 16,-1 4-9-16,0 2-8 15,3 3-3-15,6-1-24 16,3 1-10-16,3 2-26 16</inkml:trace>
  <inkml:trace contextRef="#ctx0" brushRef="#br1" timeOffset="101984.6331">6899 3969 164 0,'-6'18'63'0,"-3"-7"-34"0,0 23-21 0,6-23 16 16,0 2-3-16,3 0-1 16,3 1 1-16,3-1 1 15,3-3-12-15,6-2 12 0,-1-2 7 16,4-4-2-16,0-4 1 16,0-4-4-16,0-2-3 15,0 0 2-15,-6-2 0 16,-3-6-4-16,-9-3 1 15,-3-2-9-15,-6 3-2 16,-6-1-10-16,-3 3-1 16,0 6-20-16,0 2-6 0,3 3-23 15,3 5-10-15,3 0-29 16,6 2-11 0,12 1-3-16</inkml:trace>
  <inkml:trace contextRef="#ctx0" brushRef="#br1" timeOffset="102464.3266">7089 4064 220 0,'9'24'82'0,"-6"-11"-44"0,9 14-38 16,-9-14 16-16,0 5 2 16,0 9 3-16,0 4-8 15,0 1-5-15,0 0-5 16,0-6 0-16,0-2 2 0,0-3 0 0,0-5 2 15,0-5 0-15,-3-3 1 16,3-3 7-16,-3-5 4 16,0-5-9-16,0-3-3 15,0-19-5-15,0 1 1 16,0-3-2-16,0-6 2 16,0 4 0-16,0 2 1 15,0-3 2-15,0 0 1 16,3 0-1-16,3 6-1 15,-1 2-3-15,4 0-2 16,3 6 1-16,3 5-1 16,3 2-3-16,3 6 2 15,0 5-1-15,3 2-2 0,-1 6 9 16,-2 3 6-16,-6-1 4 16,-6 4 0-16,-6 4 4 15,-9-2 2-15,-6 0-9 16,-6 0-2-16,-6 0-4 15,-5 0-1-15,2-6-10 16,0 1-2-16,-3-6-29 16,4 0-12-16,2-5-52 15,6-2-21-15,6-4-5 16</inkml:trace>
  <inkml:trace contextRef="#ctx0" brushRef="#br1" timeOffset="103951.772">7592 3995 52 0,'-3'-2'22'0,"3"-1"-12"0,-12 0 23 16,9 3 20-16,0 0-1 16,-6 0 1-16,0 3-16 15,0-6-8-15,1 3-16 16,-1 0-4-16,3 3 1 0,0-3-2 15,0 0 3-15,0 0-6 16,3 3-3-16,0-3 1 16,0 0 0-16,3 0 5 15,0 0 3-15,0 0 0 0,0 0 1 16,6 2-4-16,0 1-3 16,9-3 0-16,3 0 1 15,8 0-1-15,10 0 0 16,6-3-1-16,5 3 0 15,7 0-2-15,8 0 1 16,-2 0 0-16,-1 3 1 16,1-3 2-16,-3 3 1 15,-10-3-1-15,-8 2 1 16,-6 3 5-16,-4-2 4 16,-5 0-4-16,-3-3-2 15,-3 0-3-15,-6 0 0 0,-3 0-2 16,-3-3 2-16,-6 0-9 15,0 1-3-15,-3-3-33 16,0-1-14 0,0 4-60-16,3 2-68 15,6-3 56-15</inkml:trace>
  <inkml:trace contextRef="#ctx0" brushRef="#br1" timeOffset="104311.2564">8170 3895 288 0,'-6'-6'107'0,"6"9"-58"0,3-6-48 0,-3 3 21 16,3 3-14-16,2 0-2 15,4-1-6-15,0 4-1 16,3 2 1-16,3-1 2 0,0 1 1 16,3 3-4-16,-3 0-1 15,-3 2 3-15,-3-3 1 16,-3 4 0-16,-9-1 1 16,-3 0 7-16,-3-2 3 15,-6-1-4-15,0-2-1 16,0 3-4-16,0-3-1 0,0 0-3 15,3-3-3-15,0 0-34 16,4 1-15-16,5-1-83 16</inkml:trace>
  <inkml:trace contextRef="#ctx0" brushRef="#br1" timeOffset="105710.7252">4696 4419 128 0,'9'-16'49'0,"3"8"-26"0,-3-11-18 16,-6 14 13-16,0-3 14 15,-3 0 9-15,0 3 3 0,-3 2 3 16,-3 0-26-16,-6 6-5 0,-6 2-2 16,-6 9-6-16,-6 2-2 15,1 13-6-15,2 2 0 16,3 4 0-16,6 2 0 15,9-3-3-15,9-2 0 16,6 0-7-16,12-6-2 16,6 1-42-16,3-14-19 15,2-5-28 1</inkml:trace>
  <inkml:trace contextRef="#ctx0" brushRef="#br1" timeOffset="106026.3651">4797 4532 220 0,'-30'-2'85'0,"27"4"-46"0,-9 6-35 15,9-2 21-15,-2 1-5 16,-4 4 3-16,3 2-2 16,0 6 2-16,6-1-13 15,3-2-6-15,9 5 0 0,8-2 1 16,4-6 2-16,0-2-1 15,0-11-1-15,0-3 1 16,-6 0 1-16,-4-2 1 16,-2-3 2-16,-6-2-1 15,-6-4 0-15,-3 1-3 0,-3 0-1 16,-6 0-6-16,1 2 1 16,-4 3-20-1,0 0-7-15,3 3-39 0,3 2-15 16,3 3-42-1</inkml:trace>
  <inkml:trace contextRef="#ctx0" brushRef="#br1" timeOffset="106368.65">4949 4593 200 0,'-6'8'74'0,"6"0"-40"0,3 8-40 0,-3-8 14 16,0 0-3-16,0 2 2 15,0-2 10-15,0 0 4 0,0-2-11 16,0-1-3-16,0-3-1 0,0-2-1 16,0 0 0-1,0-2 3-15,3-6 3 0,3-3-13 16,0-2-3-16,3-3 2 16,0 3 3-16,0 2 1 15,3 3-1-15,-4 3 1 16,4 5 1-16,0 5 8 15,0 6 5-15,-3 2-1 16,6 3 2-16,-3 3-9 16,-3 2-4-16,-3-3-2 15,0-2-1-15,0-3-27 16,0 1-11-16,0-6-78 16,2-3-39-16,1-13 74 15</inkml:trace>
  <inkml:trace contextRef="#ctx0" brushRef="#br1" timeOffset="106728.5032">5244 4609 224 0,'-3'0'85'0,"6"0"-46"0,3 3-46 0,2-1 16 16,1 1 3-16,3 0 4 15,-3-1 4-15,0 1 0 16,3-3-11-16,-3-3-1 0,0 1-1 15,0-4-1-15,0 1-1 0,-3-3-3 16,-3 0-2-16,-3 0 3 16,-3 0 0-16,0 0-1 15,-9 0-2-15,-6 3 1 16,-3 2-1-16,0 3-5 16,-2 6 1-16,2 2 2 15,3 2 1-15,3 4 1 16,3-1 2-16,6 3 1 15,3 0 3-15,9 2-3 16,6 6-2-16,9-3 2 16,6-5 0-16,-1-11-8 15,7 0-4-15,0-12-66 16,-6-4-27-16,5-2-4 16</inkml:trace>
  <inkml:trace contextRef="#ctx0" brushRef="#br1" timeOffset="107359.1456">5669 4527 192 0,'-3'3'71'0,"3"2"-38"0,0 6-28 16,0-4 17-16,0 7 1 15,0-1 6-15,0 3-5 0,0 0-2 16,0-3-12-16,0-2-6 0,0-1-3 16,0-2 1-16,0-3 1 15,0-2 10-15,0 0 6 16,0-3-6-16,0-6 0 16,0-2-5-16,0-2 0 15,3-6-5-15,3 0 0 16,0 0-3-16,3 3-1 15,3 2 1-15,0 3 0 16,3 3-3-16,-3 2 0 16,0 3-5-16,-1 0-2 0,1 3-37 15,3 0-14-15,0-1-59 16,0 1-28 0,0 0 75-16</inkml:trace>
  <inkml:trace contextRef="#ctx0" brushRef="#br1" timeOffset="107643.8219">5907 4553 220 0,'-9'-2'82'0,"6"4"-44"0,-3 1-40 16,4 2 17-16,-4 1-2 15,0 2 4-15,0 5 0 16,0 3-1-16,3 0-8 16,3 0-1-16,6 5 0 0,3 2 3 15,3-1 4-15,-1-6-4 16,7-11 0-16,0-3-2 0,3-7 0 15,-3-3-2-15,-3 0 1 16,-3-2 0-16,-6-1 1 16,-3-2 2-16,-12-3 1 15,-3 0-8-15,-3 0-1 16,-3 3-9-16,-3 2 0 16,0 4-24-16,3 1-7 15,4 1-26-15,2 2-13 16,6 1-33-1</inkml:trace>
  <inkml:trace contextRef="#ctx0" brushRef="#br1" timeOffset="108079.1109">6068 4540 208 0,'-6'3'77'0,"6"2"-42"0,3 8-43 15,-3-5 12-15,0 6 11 16,3-1 7-16,0 0 3 15,3 0 0-15,0 1-14 16,0-4-2-16,3-2-2 0,0 0 1 16,0-5 0-16,0-3-4 15,6-3-1-15,2-5-3 16,1 0-3-16,-3-2-3 16,-3-4 1-16,-3 4-2 15,3 2 0-15,-6 2-1 16,0 4 0-16,-6 2 0 0,3 8 2 15,0 2 4-15,0 4 3 16,3-1 0-16,3 5 2 16,2-2 4-16,4-3 4 15,3-2 9-15,0-11 5 16,0-3 2-16,-3-2 1 16,0-3 0-16,-3-2 2 15,-3-4-12-15,-3 1-3 16,-6-3-9-16,-6 0-2 15,-3 3-9-15,-3 3-4 16,0-1-31-16,3 6-13 16,0 2-83-1,3 3-55-15,3 0 82 0</inkml:trace>
  <inkml:trace contextRef="#ctx0" brushRef="#br1" timeOffset="108501.4495">6512 4228 176 0,'3'0'68'0,"3"3"-36"0,5 2-35 0,-2 11 13 16,3 5 10-16,3 5 10 16,3 6 12-16,-3 11 7 15,-3-1-26-15,-3 3 0 0,-9 3-1 0,-6-4-12 16,-9 4-6-16,-9-8-13 16,-18-1-5-1,-5-1-123-15</inkml:trace>
  <inkml:trace contextRef="#ctx0" brushRef="#br0" timeOffset="124219.5658">20034 4337 152 0,'-3'-6'57'16,"6"-15"-30"-16,0 8-16 0,0 13 18 0,0-3-2 16,0 3 4-16</inkml:trace>
  <inkml:trace contextRef="#ctx0" brushRef="#br0" timeOffset="124355.8742">20049 4305 370 0,'3'10'23'0,"0"4"-4"0,0 1-5 15,-3 1-1-15,0 3-7 16,0 2-4-16,0-2-1 16,0 2-10-1,0-5-4-15,0-3-40 16</inkml:trace>
  <inkml:trace contextRef="#ctx0" brushRef="#br0" timeOffset="124549.4043">20106 4143 236 0,'-18'0'88'0,"9"3"-48"0,12-3-47 0,-3 0 16 15,0 0-10-15,3 5-2 16,0 1-12-16,6-1-2 15,3 0-45-15,-1 0-19 16,-2 1 9-16,3-1 4 0</inkml:trace>
  <inkml:trace contextRef="#ctx0" brushRef="#br0" timeOffset="124849.1431">20234 4350 184 0,'-6'10'68'0,"9"4"-36"0,-6 1-31 15,3-7 16-15,0 0 2 16,0 0 3-16,0 0-7 16,0-3-2-16,0-5-7 15,0 0 0-15,3-2 1 0,0-6-1 16,3-5-1-16,-1-11-3 16,7-5 1-16,6 2-2 0,-3 3 2 15,0 6-4-15,0 7-2 16,0 6-1-16,0 10 3 15,-3 11 0-15,2 3 1 16,-5 2 4-16,-3 0 2 16,0-2 0-16,0-3-1 15,0-3-17-15,0-5-6 16,3-3-95 0</inkml:trace>
  <inkml:trace contextRef="#ctx0" brushRef="#br0" timeOffset="125180.0245">20900 3942 220 0,'-3'0'85'0,"6"8"-46"0,3 13-41 16,-3-2 14-16,0 5 5 16,0 10 4-16,-3 3-9 15,0 0-2-15,3 8-6 0,0-5-9 0,0-6-5 16,-3-5 10-16,0-5 6 15,0-5-66-15,0-6-31 16,-6-2-5 0</inkml:trace>
  <inkml:trace contextRef="#ctx0" brushRef="#br0" timeOffset="125346.9278">20790 4186 276 0,'3'-6'104'0,"6"4"-56"0,6-6-56 0,-3 5 18 16,3 1-9-16,6-4 2 16,-1 1-4-16,7 0 0 0,3-3 1 15,-3 0-47-15,-3 0-18 0,-1 0-40 16</inkml:trace>
  <inkml:trace contextRef="#ctx0" brushRef="#br0" timeOffset="125674.6194">21064 3993 212 0,'-12'15'82'0,"15"4"-44"0,-3 13-38 15,0-16 16-15,0 7 2 16,0 4 3-16,-3 5-4 16,3-3-2-16,0 2-9 15,0-7-4-15,0-3-1 0,0-5-1 16,0-5 0-16,3-6 2 15,3-7 3-15,0-9-4 16,0-2-1-16,3-3-2 0,0 0 0 16,3-3 2-16,0 4 2 15,5 4-1-15,-2 3-1 16,6 5 1-16,-6 3-1 16,-3 6 2-16,0 4 3 15,-3 1 0-15,0 5 0 16,-3 5-3-16,0 0-2 15,0-2 1-15,-3-6-1 16,0 0-33-16,0-2-13 16,0-3-41-1</inkml:trace>
  <inkml:trace contextRef="#ctx0" brushRef="#br0" timeOffset="125858.291">21338 4178 212 0,'0'5'79'0,"3"6"-42"0,0 2-37 16,0-5 16-16,0 8-11 16,-3 2-1-16,3 1 0 15,0-3 0-15,0-1-2 16,-3-1-30-16,0-4-11 0,3-2-54 16</inkml:trace>
  <inkml:trace contextRef="#ctx0" brushRef="#br0" timeOffset="126022.8062">21362 4056 280 0,'-3'-16'107'0,"6"14"-58"0,0 2-62 0,-3 0 17 15,6 2-41-15,0 9-16 16,2-3-54-16,7-3-22 15</inkml:trace>
  <inkml:trace contextRef="#ctx0" brushRef="#br0" timeOffset="126308.9741">21534 4130 260 0,'-21'0'99'0,"13"5"-54"0,-16 3-37 16,15-2 21-16,0 2-15 15,0 0-3-15,3-1-12 16,3 1-1-16,6 3 0 16,6 2-1-16,3 3 1 0,3 8 2 15,0-3 0-15,-4-2 0 16,-2-4 0-16,0 1 2 16,-6 0 1-16,-3-3 1 15,-6-2 2-15,-9-3-3 16,-2-3 0-16,-1 1-21 0,3-6-10 15,0 0-24 1,3-3-9-16,6 3-43 16</inkml:trace>
  <inkml:trace contextRef="#ctx0" brushRef="#br0" timeOffset="126611.0806">22008 4122 260 0,'-18'-5'96'0,"9"8"-52"0,-6 5-47 0,6-1 16 16,-3 4-7-16,-6 5-1 15,6 2-6-15,0 14-1 0,3-3 1 16,4-2 2-16,2-1 2 0,3-2-4 16,11-3-1-16,4-8-19 15,0-2-9-15,6-3-37 16,0-8-57 0,3-3 24-16</inkml:trace>
  <inkml:trace contextRef="#ctx0" brushRef="#br0" timeOffset="126954.6749">22165 4135 236 0,'-12'0'90'0,"-5"3"-48"0,-10 8-40 0,18-3 17 15,0 2-4-15,-3 6 4 16,0 11-7-16,3-1 1 16,3-2-8-16,3 0-5 0,3-6-1 15,6-2-1-15,0-3 0 16,6-2 4-16,3-6 1 15,0-5-1-15,0-10-2 16,-3-12-4-16,-3 4 0 16,-1-1 2-16,-2 1 3 15,-3-1 9-15,-3 3 3 16,0 3 0-16,0 5 0 16,0 0-5-16,0 6-3 0,0 2-5 15,0 5 0-15,3 3-2 16,3 2-2-16,0 4 3 15,3 7 2 1,3-11-18-16,6 6-6 0,0-5-30 16,3-11-11-16,2-11-49 15</inkml:trace>
  <inkml:trace contextRef="#ctx0" brushRef="#br0" timeOffset="127224.8971">22386 4090 260 0,'-27'3'99'0,"12"2"-54"0,3 3-48 16,9-2 16-16,-3-1-7 0,6 3 1 15,0 5-6-15,0 3-1 16,6 0 0-16,0 0 2 0,3 5 1 16,-3-5 5-16,0 5 3 15,-6-3 2-15,-3-2 5 16,-3-2-8-16,-3-4-3 15,-6-2-4-15,6-11 0 16,-3 1-15-16,0-9-5 16,3 1-33-16,0-1-15 15,9-2-32 1,9 0-32-16,3 2 49 16</inkml:trace>
  <inkml:trace contextRef="#ctx0" brushRef="#br0" timeOffset="127506.8341">22505 4180 244 0,'12'3'90'0,"-9"0"-48"0,3-6-34 16,5 3 21-16,-2-3-9 16,-3-2-1-16,6 0-11 15,-3-3-3-15,0 0-3 16,-3-3-2-16,0 3 3 0,-9-2-2 16,-6-1-1-16,-3 3-10 15,0 3-6-15,-3 5 8 16,-5 0 4-16,-1 5 7 15,3 6 3-15,0 2 6 16,6 3 3-16,3 3-2 0,6 4 0 16,3-1-7-1,6 4-4-15,6-5-1 0,0 0 1 16,3-5-17-16,6 0-4 16,2-3-66-16,1-5-29 15,-3-2 8 1</inkml:trace>
  <inkml:trace contextRef="#ctx0" brushRef="#br0" timeOffset="127655.8145">22665 4352 272 0,'-14'11'101'0,"8"0"-54"0,-3-1-48 0,0-2 20 16,3 0-4-16,-12 0 3 15,0 0-17-15,3-3-7 0,0-2 3 16,0-3-61-16,6-3-27 0,4-5-17 15</inkml:trace>
  <inkml:trace contextRef="#ctx0" brushRef="#br0" timeOffset="128002.773">23154 4088 252 0,'-33'0'93'0,"24"5"-50"0,-6 3-48 0,9 0 15 15,-3 3 0-15,6 2 4 16,-3 3 1-16,3 0 1 16,0 2-8-16,3 6-5 0,6 2-2 15,3-2-4-15,12-3 2 16,0-5-15-16,6-5-6 16,5-6-47-16,4-10-17 0,-3-3-9 31</inkml:trace>
  <inkml:trace contextRef="#ctx0" brushRef="#br0" timeOffset="128256.4269">23344 4141 244 0,'-27'5'93'0,"21"3"-50"0,-9 5-44 16,12-5 20-16,0 3-7 16,-2 2 1-16,5 5-7 15,8 6-2-15,4-5-2 16,0-3 5-16,6-3 3 0,3-5 1 15,0-6 3-15,3-4-3 16,-7-9-1-16,1 1-2 16,0-1 0-16,-15-2 0 0,3 0 0 15,-12-1-4-15,-3-1-1 16,-3-1-14-16,-3 2-6 16,1 4-31-16,-1 2-11 15,0 3-67 1</inkml:trace>
  <inkml:trace contextRef="#ctx0" brushRef="#br0" timeOffset="128572.6043">23535 4159 232 0,'-6'16'88'0,"12"-5"-48"0,-3 5-45 0,-3-8 17 15,5-1-7-15,-2-1 2 16,3-1-4-16,0 0 0 15,6-2-1-15,-3-3-2 0,6-3 1 16,-3-5-10-16,0-2-4 0,-3-3 7 16,0-1 2-16,-6 1 6 15,6 3 3-15,-3-1-2 16,0 6 0-16,-6 5 3 16,9 5 3-16,-4 6 5 15,1 2 3-15,3 8-5 16,3 5-2-16,6-4-5 15,-6-4-4-15,6-5-7 16,-6-2-4-16,6-3-52 16,-1-11-21-16,-2-13-18 15</inkml:trace>
  <inkml:trace contextRef="#ctx0" brushRef="#br0" timeOffset="128770.7411">23883 3913 268 0,'0'19'101'0,"0"-6"-54"0,0 16-39 0,0-10 21 15,0 4-13-15,0 9-4 16,0 0-7-16,0 0-4 16,6 2 0-16,-3-5-15 0,9 3-3 15,8-16-59-15,1-6-28 16,3-12 1-1</inkml:trace>
  <inkml:trace contextRef="#ctx0" brushRef="#br0" timeOffset="129126.7663">24175 4061 228 0,'-39'-13'88'0,"27"13"-48"0,-12 13-31 15,9-7 22-15,3 2-15 16,-6 2-3-16,7 6-2 15,-4 3 3-15,0 2-8 16,12 0-3-16,-3 5-2 0,15 3-1 16,3-5 2-16,6-3 5 15,2-13 4-15,1-5-6 16,9-11-3-16,3-8-10 16,-6-8-3-16,-4-2-1 15,-5-6 0-15,-6-7 7 0,-6-6 2 16,-3-11 5-16,-3 3 3 15,-3 8 9-15,-3 11 3 16,3 10-4-16,0 11 0 16,3 21-10-16,0 13-4 15,3 10-3-15,6 14 0 16,3 6 0-16,6-1 3 16,3 6-9-16,2-6-3 15,7-8-119 1</inkml:trace>
  <inkml:trace contextRef="#ctx0" brushRef="#br0" timeOffset="131289.8927">19960 5001 184 0,'3'-8'68'0,"-3"2"-36"0,0 4-15 0,0 2 22 0,-3 0-5 15,-6 0 3-15,0 0-15 16,-6 2-5-16,-3 4-10 16,-3-1-3-16,0 3 2 0,4 0-5 15,2 0-1-15,6 2-2 16,6 1-2-16,9 0 0 15,6 2 0-15,3 0 5 16,2 0 1-16,1-2-3 16,0 5 1-16,-3-3 0 15,-6-2 2-15,-3-1 1 16,-6 6 1-16,-3-5 0 16,-6-1 2-16,0 1-5 15,-6-6-1-15,-3-2-16 16,3-3-6-16,1 0-31 0,2 0-14 15</inkml:trace>
  <inkml:trace contextRef="#ctx0" brushRef="#br0" timeOffset="131724.7219">20037 5027 192 0,'-6'3'74'0,"3"2"-40"0,0 8-38 0,3-2 15 16,0 2 7-16,0 3 6 16,0 13-8-16,3-2-2 15,0-4-8-15,3-4-2 0,3-3 0 16,9-3-2-16,-3-5 1 0,0-5-2 16,0-6-1-1,-1-5-8-15,1-5-3 0,-3-3 4 16,-3 3 1-16,-3 2 4 15,0 3 3-15,0 3 0 16,-3 2 2-16,0 3-2 16,0 5-1-16,3 9 1 15,0-4 1-15,3 1 5 16,0-1 4-16,0-2-2 16,0-2 0-16,2-4 6 15,1-7 2-15,3-8 0 16,-3 0 2-16,-3-1-6 15,0 1 0-15,-3-3-10 0,-6 0-2 16,0 3-1-16,-3 0 0 16,-3 0-25-16,0 2-8 15,0 3-43-15,0 3-16 16</inkml:trace>
  <inkml:trace contextRef="#ctx0" brushRef="#br0" timeOffset="131862.7489">20400 5061 156 0,'3'19'57'0,"3"-3"-30"0,-3 5-25 0,0 0 12 15,0 0-9-15,0-2-1 16,-3-3-2-16,0 0 1 16,0-6-77-16,0 1-32 0</inkml:trace>
  <inkml:trace contextRef="#ctx0" brushRef="#br0" timeOffset="132025.0975">20356 4871 264 0,'-9'-5'99'0,"9"5"-54"0,3-6-64 15,0 6 11-15,3-2-33 16,2-4-9-16,7 1-42 15,0-3-19-15</inkml:trace>
  <inkml:trace contextRef="#ctx0" brushRef="#br0" timeOffset="132177.0161">20504 4858 192 0,'3'29'71'0,"0"5"-38"0,0 3-30 0,-3-16 17 15,0 6-10-15,0 2-3 16,0 11-7-16,0-3 0 15,0-5-77-15,0-6-33 16,0-5 39-16,-3-5 22 16</inkml:trace>
  <inkml:trace contextRef="#ctx0" brushRef="#br0" timeOffset="132358.4765">20394 5022 248 0,'0'-5'93'16,"9"-1"-50"-16,12-4-50 0,-9 7 14 0,3-2-7 16,6-1 2-16,8 1-10 15,1 2-2-15,3 3-66 16,-3 0-26-16,-3 3 22 16,2 2 14-16</inkml:trace>
  <inkml:trace contextRef="#ctx0" brushRef="#br0" timeOffset="132568.1854">20689 5011 156 0,'-18'6'57'0,"6"4"-30"0,-6 9-18 0,12-9 14 15,0 6 0-15,0 5 1 16,1 6-5-16,2 2 1 16,6-3-11-16,2-2-1 0,4-3-1 15,3-2-3-15,3-6-3 16,6-5-7-16,3-8-1 15,0-5-26-15,-1-11-8 16,-2-11-47 0,-3-2-26-16,0 0 56 15</inkml:trace>
  <inkml:trace contextRef="#ctx0" brushRef="#br0" timeOffset="132865.5714">20817 4813 192 0,'-3'0'74'0,"3"5"-40"0,3 8-40 15,-3-2 12-15,3 15 2 16,-3 6 5-16,0 5 11 16,0 5 5-16,0 1-15 15,0 2 1-15,0-6 1 0,0-7-6 16,0-8-1-16,0-8-5 16,3-3-1-16,3-5-1 15,3-19-2-15,3-2-2 16,3-5-1-16,2-3-1 15,4 2 0-15,0 3 3 16,3 8 0-16,-3 6-2 16,-3 7 0-16,-1 5 4 0,-2 12 3 15,-3-1-1-15,0 3-2 16,3-3-20-16,0-5-10 16,0-3-84-1</inkml:trace>
  <inkml:trace contextRef="#ctx0" brushRef="#br0" timeOffset="133168.6982">21397 4860 184 0,'0'11'71'0,"0"15"-38"0,0 11-23 16,3-21 17-16,-3 8 0 16,0 3 1-16,0-1-11 15,0 6-5-15,3 5-7 16,3-5-8-16,-3-3-3 0,3-5-48 15,3-6-21-15,0-5-22 16</inkml:trace>
  <inkml:trace contextRef="#ctx0" brushRef="#br0" timeOffset="133481.8007">21552 5109 220 0,'-9'13'82'0,"12"9"-44"0,0 12-29 0,0-24 22 16,3 4-15-16,3-1-1 15,0 0-3-15,9-2 0 16,-3-3-6-16,3-6 5 0,-1-2 2 16,-2-10 0-16,0-3 2 15,-3-6-8-15,-3-2-2 16,-3 0-1-16,-3 0 2 0,-3-1-8 15,-9 1 0-15,0 3-7 16,-6-1-1-16,0 6-9 16,0 2-2-16,1 3-16 15,2 3-4-15,3 2-49 16,3 6-45 0,6-3 48-16</inkml:trace>
  <inkml:trace contextRef="#ctx0" brushRef="#br0" timeOffset="133757.3003">21749 5154 220 0,'-3'32'82'0,"6"-3"-44"0,3-8-31 0,0-13 18 16,-1 0 0-16,4-3 2 16,3 1-1-16,3-6-1 15,0-3-14-15,0-2 0 0,0-9 0 16,3-7-4-16,-6 3-2 15,-3-1 4-15,-4 1 2 16,-7-1-6-16,-4-2-1 16,-6 2-2-16,-3 1 1 15,-3 2-13-15,0 5-6 16,0 4-24-16,3 1-10 16,3 4-71-1,6 2-42-15,6 0 71 16</inkml:trace>
  <inkml:trace contextRef="#ctx0" brushRef="#br0" timeOffset="134082.0558">21981 5178 180 0,'9'66'68'0,"-6"-37"-36"0,-3 8-18 16,0-16 20-16,0 3-11 16,0 0 0-16,0 0-8 15,-3-3 1-15,0-5-9 16,0-3 0-16,3-5 3 0,-3-5 3 15,0-6 2-15,-3-8-8 16,-3-10-4-16,0-8-5 16,3-5 1-16,9-17-4 15,3 1-1-15,6 0 0 16,3 5 4-16,3 8 3 0,-1 8 2 16,10 8 5-1,-3 7 3-15,-3 9-2 0,0 8 2 16,-6 5 3-16,-3 5 3 15,-6 0 2-15,-4 14 3 16,-7-6-10-16,-7 0-4 16,-3-5-38-16,-3-3-18 15,0 0-103 1</inkml:trace>
  <inkml:trace contextRef="#ctx0" brushRef="#br0" timeOffset="134712.0602">22570 4979 260 0,'-36'-5'99'0,"33"10"-54"0,-5 6-50 0,2 0 15 15,0 5-8-15,0 5 1 16,3 8 0-16,3 5 3 0,3 1-3 16,6-6 3-16,3-6 0 0,11-4 2 15,-2-8 0-15,3-11 4 16,3-16 3-16,0-3-11 16,-4-5-1-16,-5-2-1 15,-6-1 3-15,-6 1-2 16,-6 2 0-16,-6 6-1 15,-6 2 1-15,0 3-2 16,0 5-1-16,0 2-26 16,-2 1-12-16,2 5-39 15,0 0-15-15,6 5-7 16</inkml:trace>
  <inkml:trace contextRef="#ctx0" brushRef="#br0" timeOffset="135013.8741">22784 5009 220 0,'0'15'82'0,"3"9"-44"0,3 11-40 0,-3-17 17 15,0 9 9-15,-3-4 7 16,6-1-12-16,-6-7-5 16,3-1-9-16,0-4 3 0,0-2 2 15,-3-2 3-15,0-4 3 16,-3-23 2-1,3-3-10-15,0-2-4 0,0-3-3 16,6 2 1-16,3 3-3 16,0 3-2-16,3 3-1 15,3 4 3-15,0 7-2 16,3 1-1-16,-1 4-22 16,7 2-10-16,6 2-43 15,-3 1-17-15,3 0-5 16</inkml:trace>
  <inkml:trace contextRef="#ctx0" brushRef="#br0" timeOffset="135120.8746">23192 4985 212 0,'-9'-3'79'0,"6"0"-42"0,0 1-74 0,3 2 0 16,-3 0-44-16,0 0-16 15</inkml:trace>
  <inkml:trace contextRef="#ctx0" brushRef="#br0" timeOffset="135537.9631">23160 4987 184 0,'-12'0'68'0,"6"3"-36"0,-6 0-26 0,6-1 17 16,0 1-3-16,-3 2 0 15,-6 6-13-15,-6 5-4 16,0 2-2-16,6 9-1 0,1 4 0 15,5 1 6-15,6-3 6 16,9-5-2-16,6-5 2 0,2-6 4 16,1-8 4-16,6-13-4 15,0-10-1-15,0-3-9 16,0-6-4-16,-3-2 1 16,-7-3 0-16,-2-2-1 15,-6-6-2-15,-3-2-2 16,-3-1-1-16,-3 4-1 15,0-1 0-15,0 16 3 16,4 6 2-16,-4 5 0 16,6 18-5-1,6 8 0-15,-1 11 0 16,1 8 2-16,3 5 1 0,0 2 1 16,0 4 0-16,3-1 0 15,-3 0-3-15,6-7 2 16,0-9-45-16,0-7-22 15,-3-6-45 1</inkml:trace>
  <inkml:trace contextRef="#ctx0" brushRef="#br0" timeOffset="135856.3124">23374 5072 228 0,'0'3'85'0,"9"-3"-46"0,3 0-35 0,-6 2 21 16,0-2-5-16,5 0 0 15,-2 0-2-15,6-2-1 16,0-4-9-16,0-2-3 0,-3 1 1 16,-3-1-3-16,-3 0-2 0,-3 0 0 15,-6 0-1-15,-9 0-7 16,-3 3 0-16,-3-1-2 16,-3 6 3-16,1 3 2 15,-7 5 2-15,6 5 1 16,0 6 1-16,3-1-3 15,9 6 0-15,3 5 2 16,9-2 2-16,6-4-2 16,3-2 0-16,3-5-17 15,3-5-5-15,6-3-27 16,2-5-10-16,1-3-34 16</inkml:trace>
  <inkml:trace contextRef="#ctx0" brushRef="#br0" timeOffset="136140.0122">23538 5017 176 0,'-3'0'66'0,"3"2"-36"0,0 1-29 0,0 2 14 15,3 3 12-15,-3 3 7 16,0 2-2-16,5 3-2 16,-2 5-16-16,0-3 0 0,-3-2 0 15,3-2-7-15,0-4-2 16,-3-2-3-16,0-3 1 15,0-5 11-15,0-8 17 16,0 0-5 0,3-5-14-16,-3-3-6 0,9-2-5 15,0-1-1-15,3 1-5 16,3 2 1-16,0 3-33 16,-3 2-16-16,6 3-181 31,11 3 106-31</inkml:trace>
  <inkml:trace contextRef="#ctx0" brushRef="#br0" timeOffset="136274.214">23811 5046 272 0,'-3'10'101'0,"6"1"-54"0,-3 7-50 16,0-10 16-16,0 3-7 0,0 2 1 16,0 0-2-16,0 3 0 15,0-3-3 1,0-2-46-16,0-11-17 0,6-3-52 15</inkml:trace>
  <inkml:trace contextRef="#ctx0" brushRef="#br0" timeOffset="136438.9063">23779 4903 308 0,'-6'0'115'0,"9"0"-62"0,0-3-66 0,-3 3 17 15,0 0-41-15,3 3-13 16,6-1-68-16,-1 4-26 16,4-1 73-16,0 0 37 0</inkml:trace>
  <inkml:trace contextRef="#ctx0" brushRef="#br0" timeOffset="136723.8952">23933 5054 220 0,'0'29'85'0,"0"-13"-46"0,0-1-32 16,0-1 18-16,0-4-13 15,0-2-4-15,6-3 3 16,-6 1 5 0,0-12-2-16,0 1 0 0,0-3-6 15,0-2 0-15,3-6-7 16,3-5-3-16,0-1 1 16,9 1 0-16,0-3-2 15,6 6 2-15,6 2 1 0,-7 11 2 16,1 2-3-16,-3 6 0 15,-3 2 5-15,-6 8 5 16,3 3-3-16,-6 3 2 16,-3-3-10-16,-3-1 0 15,0-1-29-15</inkml:trace>
  <inkml:trace contextRef="#ctx0" brushRef="#br0" timeOffset="137144.3667">24380 4972 284 0,'-45'-3'107'0,"36"11"-58"0,-9 5-44 16,7-2 22-16,-1 2-2 15,-6 3 2-15,9 5-10 16,0-3-3-16,3 4-8 15,6-4-4-15,0 6-1 0,6-6 1 16,3-4 3-16,0-4-4 16,3-10-3-16,-3-2-6 15,8-6 0-15,-5-3 2 16,0-2 1-16,3 0 3 16,-6-3 1-16,-3 0-6 15,3 0 0-15,-3 3-15 16,0 2-5-16,0 3 0 15,3 8-3-15,0 8 15 16,-3 5 15-16,3 11 9 16,0 8 25-16,-9 2 13 15,0 3 0-15,-9 0 1 16,-3-5-17-16,-15 0-9 16,-6-6-11-16,-14-4-5 15,-10-4-47-15,-9-5-20 16,-5-10-109-1</inkml:trace>
  <inkml:trace contextRef="#ctx0" brushRef="#br0" timeOffset="138270.3424">19888 5773 148 0,'3'-5'57'0,"-3"2"-30"0,0 3-7 0,0 0 21 15,0 0-5-15,0 0 2 16,-3 3-16-16,-6 0-3 0,-6 2-11 16,-2 8-3-16,-4 3 1 0,0 2-3 15,0 6-2-15,6 3-3 16,3 2 1-16,9-3 1 15,3-5 0-15,9 1 0 16,6-9 0-16,3-5 0 16,0-3 0-16,0-5 2 15,0-3 3-15,-1-4-4 16,1-7-1-16,-3-2-2 16,0 1-2-16,-3-4-6 15,-3-2-4-15,-3 5 14 16,-3-5 7-16,-3 10-1 15,-3 3-1-15,0 3 6 16,-3 5 3-16,3 3-7 0,0 2-4 16,0 3-2-1,3 5-1-15,0 6-3 0,3-3 2 16,3-1-1-16,0-1-2 16,3-4-19-16,0-2-8 15,3-5-39-15,0-3-18 16,-1-6 0-1</inkml:trace>
  <inkml:trace contextRef="#ctx0" brushRef="#br0" timeOffset="138587.0207">20055 5794 204 0,'-3'16'77'0,"3"0"-42"0,3 0-37 15,-3-11 17-15,0 3-5 16,0 0 2-16,0 0-2 15,0 0 1-15,0 0-6 16,0-3-1-16,0-5 0 0,0 0 6 16,0-2 4-16,3-4-7 15,6-4-4-15,0-6-9 16,6 3-1-16,0-1 5 16,-1 4 6-16,1 2-4 15,0 8-2-15,0 5 1 16,0 6 0-16,-3 5 1 15,0 5 2-15,-3 5 1 16,0-2 3-16,-3-3-12 0,0-2-5 16,2-6-55-16,4-5-21 15,12-5-5 1</inkml:trace>
  <inkml:trace contextRef="#ctx0" brushRef="#br0" timeOffset="138961.0171">20388 5800 216 0,'-29'18'82'0,"20"1"-44"0,-3-1-42 0,6-10 13 16,0 5 1-16,0 9 4 16,3-4-7-16,0 1-4 15,6-1-2-15,3-5 3 0,3-2 2 16,0-3-2-16,3-8-1 0,0-5 3 15,5-9 1-15,-5-4-1 16,0-1-1 0,-3-10-3-16,-6-5 1 0,-3-1-2 15,-3-2-1-15,-3-8-2 16,-3 6 1-16,3 4 10 16,0 9 3-16,0 7 1 15,3 6 0-15,3 8-12 16,3 18-5-16,6 11-1 15,3 13 1-15,6 3 4 16,0 2 2-16,3 0-5 16,6-2-2-16,2-3-58 0,4-11-25 15,-3-10-17 1</inkml:trace>
  <inkml:trace contextRef="#ctx0" brushRef="#br0" timeOffset="139879.1316">20996 5818 192 0,'-42'5'74'0,"27"11"-40"0,-6-2-29 16,12-6 19-16,-3 5-6 15,0 8 1-15,3-3-4 16,1 1-1-16,5-3-8 16,3-3-2-16,3 0 0 0,5-5-2 15,4-5 1-15,3-6-2 16,0-5 2-16,3-5-7 15,-3-3-1-15,3-2 2 16,-3 2 1-16,-3-3 2 16,-9 3 0-16,-3 3 4 15,0-3 2-15,-3 6 2 16,0 4 2-16,3 4-10 0,3 7-2 16,5 6-1-16,4 7-2 15,0 11 1-15,0 0 3 16,0 11 6-16,-3 0 7 15,-6-3 5-15,-3-3 4 16,-3-7-9-16,-3-4-4 16,-9-4-3-16,0-6 1 15,-3-5-16-15,-2-8-8 16,-4-2-31-16,3-9-13 16,3-16-43-1,9-2-29-15,3 3 60 16</inkml:trace>
  <inkml:trace contextRef="#ctx0" brushRef="#br0" timeOffset="140253.1494">21118 5866 156 0,'0'-3'60'0,"3"6"-32"0,0-3-17 15,-3 0 18-15,5 0-2 16,4 0 2-16,0 0-8 15,9-3-2-15,0 3-11 16,0-2-5-16,-3-6-2 0,0 0 1 16,-3-3 1-16,-3 0 1 15,-1 1 0-15,-5 2 2 0,-3 0 1 16,-3 3-1-16,-5-1-1 16,-7 4-3-16,-3 4-2 15,0 6 1-15,0 3-1 16,3 0 0-16,0 2 0 15,9 3 0-15,3 0 0 16,6 2 0-16,3 3 2 16,9-5-1-16,3-3 2 15,3-2-2-15,0-6 2 16,3-7-24-16,2-6-8 16,1-3-48-1,-3-2-59-15,3-6 34 16</inkml:trace>
  <inkml:trace contextRef="#ctx0" brushRef="#br0" timeOffset="140434.5646">21415 5535 256 0,'-6'0'96'0,"9"3"-52"0,0-1-56 16,0 4 15-16,0 10 4 16,3 10 7-16,-3 8-1 15,3 9 1-15,-3 2-8 16,3-3-4-16,0 3 1 0,-3-3-2 15,0-7-1-15,0-3-35 16,-3-9-14-16</inkml:trace>
  <inkml:trace contextRef="#ctx0" brushRef="#br0" timeOffset="140628.2732">21269 5689 304 0,'-3'-3'115'0,"9"3"-62"0,6-5-60 0,0 2 19 15,9 0-4-15,9-7 3 16,8-1-4-16,4-2-2 16,3 8-2-16,5-1-58 0,-5 4-24 15,0-1-47 1</inkml:trace>
  <inkml:trace contextRef="#ctx0" brushRef="#br0" timeOffset="140944.0866">22028 5607 296 0,'-9'39'110'0,"9"-10"-60"0,-5 16-58 0,2-21 16 15,0 3-8-15,0 4 2 16,0 4-1-16,0-4-1 15,0 1 1-15,3-8-17 0,0-5-6 16,-3-6-93 0,3-8-47-16,0-5 75 15</inkml:trace>
  <inkml:trace contextRef="#ctx0" brushRef="#br0" timeOffset="141121.9749">21844 5797 284 0,'0'-13'107'0,"3"13"-58"0,9 13-48 0,0-16 19 0,6 1-13 15,5-1-2-15,4-2-21 16,6 2-7-16,0-2-54 16,2-3-23-16,-5 0 3 15,-3 0 4-15</inkml:trace>
  <inkml:trace contextRef="#ctx0" brushRef="#br0" timeOffset="141738.4569">22162 5614 188 0,'0'43'71'0,"0"-30"-38"0,3 8-21 0,0-10 21 15,-3 7-2-15,0 9 4 16,-3-1-13-16,0 1-3 15,0-4-11-15,0-1-3 0,-3-6-1 16,1-1 0-16,2-1 0 16,0-6-2-16,0-3 1 15,0-2 2-15,3-3 2 16,0-6-8-16,9-2-4 16,-1 0 0-16,4-8 3 15,0 9 1-15,0-1 1 16,0 5 0-16,0 3 2 15,-3 3-1-15,0 2 2 16,0 3-9-16,-3 0-3 16,0 2-17-16,0-4-9 0,0-1-14 15,0-2-7-15,-1-3-6 16,4 0-10 0,0-3 31-16,0 0 37 15,3 1 20-15,6-4 28 16,-3-2 9-16,0 6-8 15,0-1-4-15,0 0-15 16,-4 1-6-16,1-3-11 16,0-3 5-16,0 0 3 0,0 0-7 15,-3-3-3-15,-3 1-2 16,-3 2-1-16,-3-3 0 0,-3 3 0 16,0 3-7-16,-6 0 0 15,-3 5-1-15,-3 2-1 16,-3 6 4-16,4 5 0 15,-4 1 7-15,12 1 4 16,0-1 8-16,3 2 6 16,3-1-15-16,12 1-5 15,6-2-10-15,5-4-1 16,1-5-48-16,6-5-20 16,6-2-42-1</inkml:trace>
  <inkml:trace contextRef="#ctx0" brushRef="#br0" timeOffset="142960.9777">23088 5715 256 0,'-9'-3'96'0,"6"1"-52"0,-3 2-36 15,3 2 21-15,-6 1-9 16,-6 0 1-16,-2 2-10 0,2 0-4 15,3 3-4-15,3-3-5 0,0 3 1 16,9 6-4-16,0-6-1 16,18 2 3-16,-3 6 3 15,0-3-1-15,-4-2 0 16,-2-1 3-16,-6-2 1 16,6 0 7-16,-9 0 4 15,-9-2-3-15,-3-1 1 16,-5 0-9-16,-4-2-2 15,0-1-1-15,6-2 0 16,0 0-27-16,6 0-9 16,6-2-42-16,6-6-17 15,6 0-12 1</inkml:trace>
  <inkml:trace contextRef="#ctx0" brushRef="#br0" timeOffset="143375.2063">23246 5707 248 0,'-21'3'93'0,"15"-3"-50"0,-9 2-46 16,12 4 16-16,-6-1 15 15,-6 0 11-15,-2 3-9 16,-1 8-3-16,3 0-15 16,0 2-10-16,3 1-2 0,3-1 0 15,0 1 0-15,9-3-3 16,6-3 2-16,3 0-4 0,3-5 1 15,3-5 2-15,3-6 3 16,0-2 0-16,-4-6-1 16,1 1 1-16,-3-6-1 15,-3-3 2-15,-3 4 1 16,0-1-1-16,-3 2 1 16,-3 1 0-16,0 5 1 15,0 3-7-15,0 2 0 16,0 3-1-16,0 0-1 15,6 8 4-15,-3 8 0 16,6 0-2-16,0-3 2 16,3 0 1-16,0 1 0 15,5-1-7-15,-5-2-3 16,3-4-32-16,0-1-12 0,-3-4-41 16,-3-2-46-1,6-2 44-15</inkml:trace>
  <inkml:trace contextRef="#ctx0" brushRef="#br0" timeOffset="143839.978">23398 5718 196 0,'0'-3'74'0,"0"6"-40"0,6-1-38 15,-3 4 15-15,-3 2 5 16,6-1 7-16,-4 9-1 16,1 3 1-16,-3-3-12 15,0 0 7-15,0-3 2 0,0 0-10 16,0-2-3-16,0-3-5 15,0-3-2-15,0-5-2 16,0 0-1-16,0 0-7 0,6-8-2 16,-3-5-2-16,12-3-1 15,0 0-3-15,6 0-2 16,-3 3 12-16,3 2 4 16,-9 6 5-16,5 2 4 15,-5 9 13-15,0 4 8 16,-3 6-4-16,-3-3-1 15,-3 1-6-15,-3-4 1 16,0 1-7-16,0-3-1 16,0-3-4-16,0 0-1 15,0-5-1-15,6 0-2 16,3-8-8-16,3-5-5 16,3 0 2-16,0 2 2 0,0 1 2 15,-1 4 5-15,1 4 1 16,-3 2 3-16,-3 8 1 15,0 2 3-15,-3 1-8 16,0-3-3-16,3-3-28 16,0 3-14-16,0-5-55 15,3 2-37 1,0-8 57-16</inkml:trace>
  <inkml:trace contextRef="#ctx0" brushRef="#br0" timeOffset="144155.0682">23898 5773 260 0,'3'3'96'0,"6"5"-52"0,8 8-36 0,-5-11 21 16,0-2-11-16,0 5-3 15,3-8-6-15,0 0-4 16,3-8-2-16,-3 0-3 0,0 0 1 16,-4-3-6-16,-2 1-1 15,-6-1-4-15,-6-2-1 16,-6 2-1-16,-2 1 0 15,-10-1 7-15,-6 3 2 16,-3 5 11-16,6 6 5 16,-2 8-6-16,5 5-2 15,3 2 10-15,6 3 5 16,3 0 1-16,15 3-1 16,6 0-4-16,9 0-2 0,9-3-6 15,8-5-3-15,7-8-24 16,11-8-10-16,-2 0-125 15</inkml:trace>
  <inkml:trace contextRef="#ctx0" brushRef="#br0" timeOffset="145074.3762">19763 6458 156 0,'-6'14'57'0,"6"20"-30"0,0 6-18 0,0-24 16 0,0 5-3 16,0 5-1-16,0-2-5 15,0 0 0-15,0-6-9 16,0-2-2-16,0-2 1 0,0-4 1 16,0-2 1-16,0-3 7 15,0-5 4-15,0 0-3 16,3-8 1-16,-3-5-10 16,3-5-4-16,3-6-2 15,3-3 1-15,3 1-3 16,6-3 0-16,-3 2-1 15,0 6 0-15,3 5-5 16,2 3 0-16,1 5-41 16,0 3-18-16,0 10-41 15</inkml:trace>
  <inkml:trace contextRef="#ctx0" brushRef="#br0">20010 6641 228 0,'3'8'88'0,"3"-8"-48"0,3 5-49 0,-3-2 14 16,0 0 1-16,3-1 4 15,3-2 1-15</inkml:trace>
  <inkml:trace contextRef="#ctx0" brushRef="#br0" timeOffset="145644.3175">20245 6554 272 0,'-26'0'101'0,"17"8"-54"0,0 0-46 0,6-3 21 16,3 0-14-16,0 6-4 15,6 2-3-15,3 6-1 16,-3 2 0-16,0-3-3 0,0 1 2 16,-3-3 3-16,-3-1 1 15,-3-1-1-15,-3-1 1 16,-6-2-2-16,0-4 2 16,0-1-22-16,3-6-9 15,3 0-39-15,3-3-15 16,9-5-14-16</inkml:trace>
  <inkml:trace contextRef="#ctx0" brushRef="#br0" timeOffset="145987.0314">20391 6575 212 0,'-3'3'79'0,"3"2"-42"0,0 5-41 16,0 1 15-16,0 2 7 15,-3 6 8-15,0 2-4 16,3-3-3-16,0-2-11 15,3 0-3-15,3-3 1 0,0-2-3 16,3-6-2-16,3-2 0 16,0-3 1-16,0 0-8 15,0-11-1-15,-3-2-7 16,0 0-4-16,-3 0 7 0,0-1 6 16,-3 7 4-16,0-1 1 15,0 2 4-15,-1 4 2 16,-2 2-2-16,6 5-1 15,0 11-1-15,3 0-2 16,3 0 1-16,0-1 1 16,0 1-1-16,3 0 2 15,0-3-7-15,0-2 1 16,0-3-45-16,-1-8-18 16,-2-3-31-1</inkml:trace>
  <inkml:trace contextRef="#ctx0" brushRef="#br0" timeOffset="146199.8165">20656 6355 228 0,'0'0'88'0,"3"3"-48"0,3 5-49 16,-3 0 14-16,3 8 4 16,0 15 3-16,0 9-1 15,-3 5 1-15,0 0-7 16,0-3-1-16,0-2 0 0,0-5-2 15,0-6 1-15,0-6-22 16,6-7-9-16,0-5-66 16,6-6-43-16,-1-10 57 15</inkml:trace>
  <inkml:trace contextRef="#ctx0" brushRef="#br0" timeOffset="146424.0559">20885 6260 248 0,'-9'0'93'0,"9"11"-50"0,0-1-48 0,0 1 15 15,0 10 3-15,3 16 3 16,0 13 4-16,0 6 2 16,0 2-12-16,0-5-3 0,3-5-3 15,0-6-5-15,0-5 1 16,0-11-22-16,0-4-10 0,0-9-46 15,-3-5-20-15,-3-8 3 16</inkml:trace>
  <inkml:trace contextRef="#ctx0" brushRef="#br0" timeOffset="146604.1489">20719 6548 308 0,'-3'-5'115'0,"18"10"-62"0,5-23-55 16,-11 7 22-16,9 3-12 16,9 0 0-16,6 1-4 15,5-1-1-15,4 5-1 16,-6 0-37-16,-3 1-14 0,-4 7-83 16</inkml:trace>
  <inkml:trace contextRef="#ctx0" brushRef="#br0" timeOffset="147457.893">19989 6617 200 0,'0'3'74'0,"-3"-3"-40"0,3 3-40 0,0-3 12 15,0 0-2-15,6 2 5 16,0 3 1-16,3 1 4 16,3-1-7-16,0-2 0 0,9 2 0 0,0 0 1 15,-3-2 0 1,0-3-4-16,-1 0-1 0,-2 0 1 16,-3-3 2-16,0 1-1 15,-3-4 2-15,-3 1 0 16,-3-3 1-16,-3-5-2 15,0 0-1-15,-3-6-1 16,-3 3 0-16,0-2-5 16,0 2-1-16,0 5-2 15,-6 3 0-15,-3 8 0 16,0 8 3-16,-2 3 0 16,-4 2 3-16,0 3-1 0,0 2-1 15,3 1 3-15,3 2 2 16,3 3-2-16,7-3-2 15,7-2 0-15,7-1 1 16,6-2-8-16,12-3-3 16,6-2-59-16,6-3-27 15</inkml:trace>
  <inkml:trace contextRef="#ctx0" brushRef="#br0" timeOffset="147924.2594">21311 6744 364 0,'-9'0'134'0,"6"3"-72"0,-3 5-74 0,3 0 20 16,-6 8-10-16,-6 7 0 15,-5 4-7-15,-4 5-2 16,0-1-137-16,0 1-63 16</inkml:trace>
  <inkml:trace contextRef="#ctx0" brushRef="#br0" timeOffset="149065.2541">21740 6289 208 0,'-6'3'79'0,"6"5"-42"0,0 10-45 0,0 1 12 0,3 13 5 16,-3 15 3-16,0 1 8 16,0-3 4-16,0-3-12 15,0-8-2-15,0-2-3 0,0-8-1 16,3-5-1-16,-3-9 3 16,0-2 0-1,6-16 1 1,0-5-8-16,3-8-7 15,5-6-3-15,4 1 1 0,-3 5 5 16,3 10 0-16,0 11-1 16,3 3 3-16,-3 5 0 15,-4 5 9-15,-2 3 5 16,-12 2 2-16,-6 3 1 16,-3 3-6-16,-5-5-4 15,-4-3-3-15,-3-3-3 16,0-3-24-16,3-2-9 15,3-2-16-15,3-9-5 16,3-5-28 0,7-2-33-16,7-6 40 15</inkml:trace>
  <inkml:trace contextRef="#ctx0" brushRef="#br0" timeOffset="149380.1183">21957 6617 228 0,'-6'32'88'0,"9"-19"-48"0,0 11-29 16,0-13 21-16,0-1-13 16,3 1-1-16,3-3-6 15,0 0-2-15,3-3-6 16,3-5-3-16,-1-5 0 0,1-6-4 16,-3 0 0-16,0-4-1 15,-6-1 3-15,0-3-2 0,-3 3-1 16,0 3 3-1,0 5 2-15,3 8-5 16,0 5 1-16,6 3 1 16,0 8 1-16,0 3 3 15,-1-3-1-15,1-3 2 16,3-3-2-16,0-2-1 16,3-8-24-16,0-8-11 15,0-5-22-15,0-8-9 16</inkml:trace>
  <inkml:trace contextRef="#ctx0" brushRef="#br0" timeOffset="149560.9456">22290 6239 288 0,'-6'-16'107'0,"6"19"-58"0,0-3-57 16,3 13 16 0,3 8-6-1,0 13-3-15,0 6 0 0,-3 18 1 16,0-2 2-16,0-6 3 15,0-2-7-15,-3-6 0 0,0-5-75 16,-3-5-33-16,-3-6 9 16</inkml:trace>
  <inkml:trace contextRef="#ctx0" brushRef="#br0" timeOffset="149741.0505">22153 6493 296 0,'0'-19'110'0,"6"17"-60"0,12-4-61 0,-3 1 18 16,12-3-7-16,6-2 2 15,8-4-3-15,7 1 0 16,3 3-87-16,-1 2-38 16,1 5 25-16,-7 3 18 15</inkml:trace>
  <inkml:trace contextRef="#ctx0" brushRef="#br0" timeOffset="150132.4783">22856 6466 316 0,'-33'6'118'0,"21"12"-64"0,-3-5-52 15,9-2 25-15,-5 2-16 16,2 1-1-16,0-1-8 16,-3 0-4-16,9 0 1 15,3 0-5-15,3 1 2 0,3-1 2 16,0 0 1-16,0 3 1 15,-3-3 0-15,-3-2 2 16,-3 2 1-16,-6-2 1 16,-3-3 0-16,-6-1-2 0,3-7-2 15,0 0-10-15,3 0-4 16,3-10-77 0,15-3-43-1,3-3-28-15,3 0 83 16</inkml:trace>
  <inkml:trace contextRef="#ctx0" brushRef="#br0" timeOffset="150418.9425">22895 6575 252 0,'-9'13'93'0,"3"3"-50"0,6 10-44 0,-3-12 18 16,3 2 3-16,0-1 7 0,0 1-5 15,3-2-3 1,6-1-11-16,0-3 4 0,2-4 1 0,4-4-2 15,0-7-1-15,3-3-4 16,-3-5-1-16,3 0-3 16,-9-6 1-16,-6 3-4 15,-3-5-2-15,-6 0 2 16,-9 0 0-16,3 2-6 16,-6 3 0-16,3 6-6 15,0 2-2-15,3 3-24 16,1 7-13-16,5 1-45 15,3 2-54-15,9 0 50 16</inkml:trace>
  <inkml:trace contextRef="#ctx0" brushRef="#br0" timeOffset="150851.8221">23103 6556 236 0,'0'6'88'0,"6"2"-48"0,0 5-45 0,-3-5 17 16,0 2 4-16,-3 4 5 15,-3-1-3-15,0 3 2 16,0-3-11-16,0-2-5 0,-3-1-3 16,6-2 1-16,-3-3 1 15,3-2-1-15,0-6-2 16,0-2-6-16,3-6-1 16,3-2-6-16,3-3 1 0,3 0 4 15,0 3 4-15,0 3 1 16,-1 4 1-16,1 4 4 15,0 4 1-15,-3 4 7 16,-3 2 6-16,3 2 1 16,-6-2 1-16,0 0-9 15,-3-3-3-15,0 1-2 16,0-6 0-16,0 0-2 16,6-3-4-1,0-2-1-15,6-3-1 16,0 0 0-16,6 3 0 15,-6 2 3-15,2 6-2 16,-8 4 1-16,3 4 2 0,0 2 0 16,-6 3-7-16,6 0-3 15,-3-3-34 1,0-2-14-16,0-1-56 16</inkml:trace>
  <inkml:trace contextRef="#ctx0" brushRef="#br0" timeOffset="151211.7344">23487 6604 256 0,'0'0'96'0,"15"5"-52"0,0-2-49 0,-9 0 15 16,0-1-2-16,0 1 3 15,2 0-4-15,1-3 1 0,-3-3-5 16,6 0-2-16,-3 1 2 15,0-4-2-15,-3-2 2 0,-6 3-4 16,-6-11-4 0,-3 0 0-16,0-2 1 15,-9 2 2-15,-5 11 7 16,2 2 5-16,9 8-3 16,-6 6-2-16,9 2 0 15,-3 6-1-15,6-1 6 16,3 6 6-16,3-3-4 15,9 3 1-15,9-3-6 16,0-2 1-16,6-4-16 0,2-4-7 16,4-3-36-16,3-11-15 15,6-5-59 1</inkml:trace>
  <inkml:trace contextRef="#ctx0" brushRef="#br0" timeOffset="151438.0661">23832 6189 308 0,'-9'-3'115'0,"6"6"-62"0,6-1-71 0,0 6 14 16,-3 8 0-16,0 11 6 16,-3 12 13-16,-3 17 8 15,0 5-12-15,3-3 3 0,-3-3 0 16,6-4-7-16,6-9-4 0,-3-5-9 15,6-8-1-15,-3-5-48 16,-3-8-20-16</inkml:trace>
  <inkml:trace contextRef="#ctx0" brushRef="#br0" timeOffset="151620.2202">23579 6554 276 0,'0'-3'104'0,"9"-15"-56"0,6 7-54 16,-3 3 19-16,3 0-12 15,15 0-1-15,5 0-9 16,-2 0-4-16,0 3-68 0,-3 0-31 16,2-1 21-16,-5 1 13 15</inkml:trace>
  <inkml:trace contextRef="#ctx0" brushRef="#br0" timeOffset="151754.751">23993 6533 272 0,'-9'29'101'0,"9"-16"-54"0,0 13-50 0,0-12 19 15,0-1-1-15,0 5 5 16,0 4-8-16,0-7-4 16,0 1-5-16,0-5-33 0,6-3-13 15</inkml:trace>
  <inkml:trace contextRef="#ctx0" brushRef="#br0" timeOffset="151904.5466">23984 6403 264 0,'-6'-3'101'0,"9"6"-54"0,0-3-66 15,-3 0 13-15,6 3-23 16,3-1-4-16,-3 1-65 15,9 2-27-15</inkml:trace>
  <inkml:trace contextRef="#ctx0" brushRef="#br0" timeOffset="152385.5308">24127 6593 268 0,'0'19'101'0,"0"-8"-54"0,0 2-46 0,0-8 21 15,0 3-8-15,0-3 0 16,-3 1-6-16,3-1-3 15,0-2-2-15,0 4-5 0,0-7 1 16,0-2-1-16,0-3-2 16,3-3-6-16,3-3-2 15,-3-5-17-15,12-10-9 16,0-3 13-16,2 7 9 16,-2 4 10-16,-6 10 6 15,6 5 16-15,-3 11 9 16,0 3-1-16,-3 2-2 0,-6 3-4 15,-3 0 1-15,0 0 3 16,-3-3 1-16,3-3-10 16,0-2-5-16,-3-2-3 15,3-4-1-15,0-2-2 16,0-2 1-16,3-6-7 16,0-5 1-16,6-3-10 15,3-13-2-15,3 5 6 16,8 5 2-16,-2 3 2 15,0 8 4-15,-3 16 9 16,0 3 4-16,-3 5 3 16,-6 2 4-16,3 1-9 15,-7-1-3-15,-2-2-9 16,3 3-1-16,0-9-43 16,0 4-19-16,-3-9-62 15,6-2-38-15,3-6 77 16</inkml:trace>
  <inkml:trace contextRef="#ctx0" brushRef="#br0" timeOffset="152712.573">24582 6533 232 0,'0'18'88'0,"9"-15"-48"0,0 2-36 0,-3 0 21 16,0-2-3-16,0 2 4 15,3 1-8-15,3-4-3 16,0 1-8-16,0-1-1 0,-3-2 1 0,3-2-1 15,2-1-1-15,-8-5-6 16,3-5 1-16,0-5-2 16,-9 2 0-1,-3 0 0-15,-3 3-2 0,-6-1 0 16,-5 6 3-16,5 6 6 16,-6 2 5-16,6 16-5 15,-3 2-3-15,0 3 5 16,9 3 3-16,0-3-3 15,3 0-2-15,6 3-5 16,3-5 0-16,6-3-20 16,3-8-7-16,6-3-26 15,9-5-11-15,-4-3-54 16</inkml:trace>
  <inkml:trace contextRef="#ctx0" brushRef="#br0" timeOffset="152939.3474">24925 6437 260 0,'-3'-16'96'0,"-3"11"-52"0,-3-3-21 0,6 6 31 16,-9-1-10-16,-6 3-4 16,0 0-20-16,6 3-8 15,0 2-7-15,0 3-6 0,4 2 0 16,2 6-1-16,3 8 0 16,0 3 0-16,3 2-2 15,0 0 3-15,0-3 2 16,-6 3-2-16,3-5 0 0,-9 0 3 15,-3-3 3-15,-6-5-18 16,0-3-8-16,-9 3-137 16</inkml:trace>
  <inkml:trace contextRef="#ctx0" brushRef="#br0" timeOffset="153839.9829">19778 7123 224 0,'-6'2'85'0,"9"11"-46"0,-3 9-46 15,0-9 14-15,0 11 6 16,0 10 8-16,0 16-8 15,0 3-2-15,-3 0-7 16,0-3-3-16,3-5 0 0,0-8-4 16,0-5 0-16,0-8-56 15,0-5-25-15,0-6-10 16</inkml:trace>
  <inkml:trace contextRef="#ctx0" brushRef="#br0" timeOffset="154006.1764">19650 7464 276 0,'-12'0'104'0,"24"-3"-56"0,-3-2-60 0,-3 5 13 15,6-3-4-15,3 1 1 16,3-6-3-16,3 0 1 16,11-8-60-16,-2 0-24 15,3 0-5-15,0-2 1 16</inkml:trace>
  <inkml:trace contextRef="#ctx0" brushRef="#br0" timeOffset="154365.85">19945 7228 216 0,'-12'6'82'0,"9"7"-44"0,-3 21-44 15,6-18 12-15,-3 21 2 16,0 0 5-16,0 0 9 15,-3 3 6-15,3 0-15 16,0-9-5-16,0-7-3 0,3-5-3 16,0-3 1-16,0-6 0 15,3-2 1-15,3-13-5 16,3-6-1-16,3-5 1 16,3-2 2-16,3-3 0 15,0-3-1-15,-1 5-2 16,4 4-1-16,-3 9 2 0,3 4 2 15,0 7 4-15,-3 5 4 16,-3 4-6-16,-1 4-2 16,-2 1-1-16,-3 2 2 15,-3-3-10-15,0-2-2 16,0-2-48-16,-3-4-19 16,3-2-27-1</inkml:trace>
  <inkml:trace contextRef="#ctx0" brushRef="#br0" timeOffset="154531.1865">20263 7496 212 0,'-3'5'79'16,"3"3"-42"-16,3 13-43 0,-3-8 12 16,0 1-2-16,0-1 2 0,0 0-2 15,6 0-3-15,0-2-49 16,0-3-20-16,0 0-12 15,0-11-5-15</inkml:trace>
  <inkml:trace contextRef="#ctx0" brushRef="#br0" timeOffset="154634.5497">20248 7345 252 0,'-6'-3'96'0,"9"6"-52"0,-3-3-56 0,0 0 13 15</inkml:trace>
  <inkml:trace contextRef="#ctx0" brushRef="#br0" timeOffset="154690.9193">20263 7347 252 0,'18'3'-138'16</inkml:trace>
  <inkml:trace contextRef="#ctx0" brushRef="#br0" timeOffset="154921.1886">20406 7469 252 0,'-21'11'93'0,"15"-3"-50"0,-6 2-39 0,10-4 19 16,2 2-13-16,0-3-3 16,0 3-2-16,2 0-1 0,4 5-2 15,0-2 1-15,-3 2 2 16,0-3 0-16,-3 1 0 0,-3-1-3 16,0-2-2-16,-3 0 1 15,-2 0 1-15,2-2-23 16,0-1-11-16,3-2-34 15,0-1-13-15</inkml:trace>
  <inkml:trace contextRef="#ctx0" brushRef="#br0" timeOffset="155401.5923">20781 7469 204 0,'-6'8'77'0,"-3"3"-42"0,15 10-34 0,-3-11 14 16,0 6 1-16,0 6 2 15,0-4-9-15,3-2-3 16,0-3-4-16,3-2-2 0,0-3 1 16,3-6-10-16,0-2-4 0,0-5-4 15,0-6 0-15,-3 1 2 16,-1-1 4-16,-2 1 7 15,0 2 4-15,-3 2 12 16,0 1 4-16,0 3 6 16,3 2 1-16,0 7-6 15,3 4 0-15,0 0-8 16,0-1-1-16,3-2-4 16,0 0-3-16,3-3 2 15,0-2 0-15,-4 0-39 16,1-3-15-16,0-6-59 15</inkml:trace>
  <inkml:trace contextRef="#ctx0" brushRef="#br0" timeOffset="155552.4923">21046 7445 228 0,'-3'3'85'0,"6"0"-46"0,3 7-48 0,-3-2 12 16,0 3-4-16,0-1 0 15,0 4-32-15,0-1-13 16,0-5-39-16,0 2-16 16</inkml:trace>
  <inkml:trace contextRef="#ctx0" brushRef="#br0" timeOffset="156258.3855">20990 7239 264 0,'-15'-3'99'0,"15"1"-54"0,0-1-37 0,0 3 21 16,0 0-11-16,0 0-3 15,0 0-11-15,0 0-2 16,0 0-2-16,0 0-11 0,0 0-3 16,6 0-66-1</inkml:trace>
  <inkml:trace contextRef="#ctx0" brushRef="#br0" timeOffset="156511.7453">21165 7141 260 0,'0'11'96'0,"0"-11"-52"0,0 5-54 16,3 0 16-16,-3 6 5 15,3 7 7-15,-3 11-3 16,0 11 0-16,0 0-9 16,3-3-2-16,0 0 0 0,3-5-2 15,0-6 1-15,0-2-15 16,0-6-5-16,-3-4-29 16,0-4-12-16,0-4-25 15,0-6-35 1,6-6 37-16</inkml:trace>
  <inkml:trace contextRef="#ctx0" brushRef="#br0" timeOffset="156709.3344">21347 7080 268 0,'3'3'101'0,"0"0"-54"0,0 4-48 0,0 1 18 15,0 11 5-15,0 10 6 16,-3 13-8-16,0 14-4 15,-3 0-9-15,3-9-5 0,3-5 1 16,3-4-7-16,3-12 1 16,-1-5-63-16,13-5-28 15,0-11-32 1</inkml:trace>
  <inkml:trace contextRef="#ctx0" brushRef="#br0" timeOffset="161501.0265">21835 7329 160 0,'-30'11'63'0,"12"15"-34"0,-8 11-14 0,17-24 18 15,0 3-12-15,0 3-4 16,3-1-10-16,3 1-3 15,3-3-2-15,6-3 3 0,6-3 1 16,3-2 0-16,5-5-1 16,-2-3-3-16,9-5-2 15,-3-6-4-15,0 1 0 16,-6-4 2-16,-7 1 3 16,-2-3 4-16,-9 3 4 0,0 2 7 15,-3 1 9 1,0 2-7-16,0 3-9 15,6 2-6-15,0 11-7 16,6 0 0-16,3 5 0 16,0 6 2-16,6-1 3 15,-3 1 2-15,3 2-19 16,0-5-7-16,5-3-48 16,4-10-19-16,0-3 1 15</inkml:trace>
  <inkml:trace contextRef="#ctx0" brushRef="#br0" timeOffset="161753.0591">22272 7128 220 0,'-11'-29'85'0,"2"21"-46"0,0 0-35 0,6 5 21 15,-3 3-3-15,-3 0 4 16,0 6-12-16,0 9-5 15,0 7-6-15,0 7-5 0,0 8 1 16,3 8 1-16,3 8 2 16,0-6-1-16,3-4 2 15,0-4-2-15,3-7 2 16,0-6-24-16,0-7-11 16,0-6-43-16,-3-2-17 15</inkml:trace>
  <inkml:trace contextRef="#ctx0" brushRef="#br0" timeOffset="161903.365">21972 7326 248 0,'-6'-5'93'0,"6"5"-50"0,6 0-57 16,0 0 14-16,6 0 0 16,6-3 7-16,11 1-5 15,4-1-3-15,3 3 0 16,5-3-35-16,-2 1-14 0,9-3-42 15</inkml:trace>
  <inkml:trace contextRef="#ctx0" brushRef="#br0" timeOffset="162112.5431">22403 7096 260 0,'-32'-13'99'0,"20"16"-54"0,-3-3-39 0,12 5 22 16,-3 3-17-16,0 5-4 15,0 6-2-15,0 7-1 16,3 8-2-16,0 3-2 0,3 14 3 16,0-6-2-16,3-6 2 15,0-4-7-15,0-6-1 16,-3-5-42-16,0-6-17 16,0-2-51-1</inkml:trace>
  <inkml:trace contextRef="#ctx0" brushRef="#br0" timeOffset="162276.9602">22159 7392 280 0,'-3'-5'104'0,"6"-11"-56"0,9 6-58 16,-3 4 16-16,6 1-4 16,6-3 1-16,3-2-10 15,6-1-5-15,5 3-54 16,-2 0-21-16,0 3-9 15,-6 2 0-15</inkml:trace>
  <inkml:trace contextRef="#ctx0" brushRef="#br0" timeOffset="162351.944">22499 7329 236 0,'0'8'88'0,"3"-3"-48"0,3-2-36 0,-3-1 21 16</inkml:trace>
  <inkml:trace contextRef="#ctx0" brushRef="#br0" timeOffset="162548.9173">22526 7350 422 0,'14'-3'20'15,"-2"-2"-11"-15,0-3-7 0,-3 0-3 16,-6 0-1-16,6 0-2 15,-12 1-2-15,-6-1 1 16,-3 2 3-16,0 4 1 16,-3 2 1-16,1 5 2 15,-1 3-1-15,0 5 2 16,6 3-4-16,0 5-2 16,6 0 2-16,3-2 0 0,6-1 1 15,3 1 0 1,9-6-20-16,6 0-9 0,-1-5-25 15,1-2-11-15,-3-6-25 16</inkml:trace>
  <inkml:trace contextRef="#ctx0" brushRef="#br0" timeOffset="162771.5859">22677 7324 212 0,'-18'2'82'0,"10"4"-44"0,-1 2-33 16,6-3 17-16,0 13-12 15,0 1-1-15,3-1 1 16,3 1 4-16,3-1-8 16,5 1-1-16,4-3 1 0,3-6-3 0,0-2 0 15,3-2-8-15,3-4-2 16,0-7-12-16,-4-3-3 16,-2-3-10-16,0-12-3 15,-3-4-23 1,-3-2-45-16,-3-5 21 15</inkml:trace>
  <inkml:trace contextRef="#ctx0" brushRef="#br0" timeOffset="162921.8504">22862 7091 220 0,'-12'-11'82'0,"18"14"-44"0,-12 2-42 0,6 0 15 16,0 9-8-16,6 4 0 16,-6 11 1-16,3 11 2 0,0 5-3 15,-3 8 0-15,0-5 1 0,0-3-2 16,3-6 1-1,0-7-37-15,0-3-17 0,0-10-43 16</inkml:trace>
  <inkml:trace contextRef="#ctx0" brushRef="#br0" timeOffset="163104.6572">22725 7303 308 0,'12'-6'115'0,"9"4"-62"0,14-9-62 16,-14 8 18-16,9-2-9 15,6 0 0-15,8-1-36 0,-2 1-13 16,3-3-72-16,-4 6-30 16</inkml:trace>
  <inkml:trace contextRef="#ctx0" brushRef="#br0" timeOffset="163419.9328">23535 7104 288 0,'-6'13'107'0,"6"19"-58"0,0-3-53 16,0-10 18-16,-3 7-6 16,-3 14 2-16,-6 0-3 15,9-1-2-15,0-2-2 16,0-2-9-16,0-6-4 0,0-3-38 15,-3-5-17-15,6-5-50 16</inkml:trace>
  <inkml:trace contextRef="#ctx0" brushRef="#br0" timeOffset="163601.4527">23311 7350 284 0,'-6'0'107'0,"6"-3"-58"0,9 3-59 0,-3 0 16 15,6 0 3-15,3-2 3 16,3-1-5-16,12-2-2 16,2-3-3-16,-2 0-13 0,6 0-4 15,0-2-70 1,-7-1-73-16,-2 3 42 16</inkml:trace>
  <inkml:trace contextRef="#ctx0" brushRef="#br0" timeOffset="163927.683">23677 7144 232 0,'-6'32'88'0,"6"-22"-48"0,0 22-49 15,0-11 14-15,0 8 10 16,-2 8 10-16,-1 0-7 16,-3-5-2-16,6-3-9 15,-3-5-3-15,0-6 0 0,0-4 0 16,0-4 0-16,0-2-9 15,3-3-4-15,0-5-6 16,6-5-2-16,0-16-1 16,6-3-2-16,8-2-4 15,7 2-2-15,-3 5 14 16,-3 9 6-16,0 4 24 16,-1 9 11-16,-5 13 8 0,-3 3 4 15,-3 2-18-15,-6 3-6 16,6-3-10-16,-6 0-3 15,-3-5-26-15,0-3-11 16,6-2-91 0</inkml:trace>
  <inkml:trace contextRef="#ctx0" brushRef="#br0" timeOffset="164258.5258">24041 7448 256 0,'9'3'96'0,"2"-1"-52"0,7 1-38 0,-12-3 22 16,6 0-11-16,-3 0-2 15,0 0-4-15,0-3-2 16,0-13-8-16,-6 1-2 0,3 1-5 16,-12 1 1-16,3 0-10 15,-9 2-6-15,-3 6 12 16,-6 2 6-16,6 3 7 15,-3 16 5-15,1 3 5 16,8-1 3-16,-3 1 4 16,12-1 4-16,0 1-9 15,9-1-4-15,3-2-7 0,8-3-4 16,4-5-9-16,3 0-5 16,3-8-73-16,9-5-32 15,-10-8-2 1</inkml:trace>
  <inkml:trace contextRef="#ctx0" brushRef="#br0" timeOffset="165414.7722">19698 7990 116 0,'-3'-8'44'0,"3"6"-24"0,0-1 1 0,0 3 17 16,0 0-1-16,3 0 3 16,-3 0-18-16,3 5-8 15,3 9-8-15,0 7-5 0,0 13 2 16,0 9 0-16,-3 10 3 15,0-3-1-15,-1-5 2 16,1-8-2-16,0-8 2 0,-3-5 0 16,0-6 1-16,0-5 0 15,0-5 2-15,0-8-3 16,3-5 1-16,3-11-7 16,0-8-1-16,3-2-2 15,9 0-2-15,3 2 0 16,0 5 3-16,3 9-2 15,2 7-1-15,4 6 0 16,-3 5 3-16,-3 7 4 16,-9 9 3-16,-6 0 9 15,-9 0 2-15,-6 0-2 16,-6-1-1-16,-3-1-8 16,-6-1-2-16,-9-3-7 15,0-4-2-15,4-4-23 0,5-5-8 16,3-5-31-16,9-5-10 15,9-5-21 1</inkml:trace>
  <inkml:trace contextRef="#ctx0" brushRef="#br0" timeOffset="165759.7902">20034 8311 236 0,'6'18'88'0,"0"-10"-48"0,3 0-34 0,-3-5 22 15,3-1-11-15,6-2 1 16,0-2-9-16,-3-1-3 16,2-2-3-16,1-3-3 0,-3-3 1 0,-3-2-6 15,-3 2 1-15,-3 1 0 16,-6 2-1 0,-3 0-7-16,-6 3-3 15,-6 2 8-15,-2 3 3 0,-1 8 4 16,3 10 2-16,0 1-3 15,6-3-2-15,6 2 4 16,6-2 1-16,6 0 4 16,6 0 1-16,12-3-3 15,0 0-1-15,2-2-3 16,1-3-1-16,3-5-23 16,3-6-12-16,-4-2-43 15,-2-3-48-15,-3-3 41 16</inkml:trace>
  <inkml:trace contextRef="#ctx0" brushRef="#br0" timeOffset="166103.4375">20302 8078 208 0,'-3'2'79'0,"6"6"-42"0,-3 11-43 0,6-6 14 15,-6 11 2-15,3 10 3 16,-3 1 5-16,3-1 1 15,-3-5-10-15,3-5-3 0,-6-3-2 16,0-5 0-16,0-3 0 16,3-2 0-16,0-6 0 0,0-5-2 15,6 0 1-15,0-5-11 16,0-16-4-16,3-3 6 16,3 0 5-16,3 3 1 15,5 2 0-15,-2 9 1 16,3 4-1-16,-3 6 6 15,0 6 6-15,-3 4-6 16,-3 12-1-16,-3-1-3 16,-1 0 1-16,-2-3-9 15,3-2-1-15,-3-3-56 16,0-2-25-16,6-6-10 16</inkml:trace>
  <inkml:trace contextRef="#ctx0" brushRef="#br0" timeOffset="166494.1896">20650 8231 240 0,'-21'8'90'0,"15"13"-48"0,-5 8-40 0,8-15 17 15,-3-1-6-15,0 5 2 16,3 1-4-16,3-1 1 15,3-2-7-15,3-2-3 0,3-4 1 16,2-2-4-16,1-5 0 16,3-6-6-16,-3-2 0 0,-3-6 1 15,0-2 3-15,-3-6 2 16,-3 1 3-16,-3-3 3 16,0 2 2-16,-3 6-1 15,3 2 1-15,0 3 0 16,0 3 1-16,3 3-7 15,0 12-2-15,3 6-3 16,0 5 0-16,3 0 3 16,0 0 2-16,6-2 0 15,-4-3-1-15,1 2-19 16,0-7-8-16,0-3-26 16,-3-3-11-16,0-5-35 15</inkml:trace>
  <inkml:trace contextRef="#ctx0" brushRef="#br0" timeOffset="166749.6117">20814 8311 184 0,'-3'18'71'0,"3"-15"-38"0,3-1-36 0,0 4 13 16,3 2 8-16,3 5 6 16,0 0 3-16,0 3 1 15,3 0-15-15,0-3-1 0,-1 0-1 16,4-2 5-16,-3-8 2 15,3-3 2-15,3-6 2 16,3-2-10-16,-3-5-2 16,0-3-6-16,-4-5-1 15,-2-5-10-15,0-1-5 0,0 3-27 16,-3 3-13-16,0 3-41 16,-3 4-55-1,3 6 43-15</inkml:trace>
  <inkml:trace contextRef="#ctx0" brushRef="#br0" timeOffset="166870.1872">21127 8324 208 0,'5'34'77'0,"-5"-23"-42"0,3 7-39 15,-3-10 13-15,6 0-10 16,-3 0 1-16,0 0-57 16,3 0-25-16,3-3 9 15,-3-5 7-15</inkml:trace>
  <inkml:trace contextRef="#ctx0" brushRef="#br0" timeOffset="167034.4743">21138 8189 324 0,'-9'-5'121'0,"9"5"-66"0,0 0-64 0,3 0 18 16,0-3-12-16,0 0 2 15,3-2-17-15,9 5-5 16,3 0 11-16,0 0-42 0,0 0-16 15,-3 5-37 1</inkml:trace>
  <inkml:trace contextRef="#ctx0" brushRef="#br0" timeOffset="167259.3684">21284 8300 180 0,'-6'53'68'0,"6"-37"-36"0,-3 2-22 0,3-7 20 0,3-1-7 16,3 1 1-16,3 2-2 15,3-2 1-15,3-8-13 16,0-3 3-16,3-3 3 0,0-5-6 15,-4 0-1-15,-2-3-1 16,0-4 0-16,-6-7-2 16,-3-4 1-16,-6 2-4 15,-6 3-2-15,-6 0 0 16,-2 2-1-16,-1 6-22 16,0 2-8-16,3 6-25 15,3 2-8-15,3 3-45 16</inkml:trace>
  <inkml:trace contextRef="#ctx0" brushRef="#br0" timeOffset="167533.0183">21534 8229 192 0,'18'15'74'0,"-6"4"-40"0,0 13-27 0,-6-16 20 16,0 2-7-16,0 1 0 15,-3-1 0-15,0-2 0 16,0-3-11-16,0-5 1 0,-3 0 1 15,0-8 0-15,-3 3 3 16,0-6 2-16,3-2 2 16,0-6-15-16,3-13-5 15,3-7-3-15,6-1 3 16,5 0-1-16,4 3-1 16,3 5 0-16,3 6 0 15,3 5 0-15,-4 7 3 0,1 6-44 16,0 6-19-16,0 1-54 15</inkml:trace>
  <inkml:trace contextRef="#ctx0" brushRef="#br0" timeOffset="167891.3097">22014 8411 376 0,'-9'-3'143'0,"12"11"-78"0,-3-5-93 0,0-3 12 0,0 0-73 16,3-3-28-16</inkml:trace>
  <inkml:trace contextRef="#ctx0" brushRef="#br0" timeOffset="168191.6565">22198 7662 348 0,'-9'16'129'0,"6"13"-70"0,-3 24-69 0,0-16 20 16,-3 6-10-16,-3 2 0 15,-2-6-5-15,2-2 1 16,3-5-102-16,3-5-45 16,0-4 36-16,0-15 20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7T20:08:21.816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17373 3958 124 0,'0'3'49'15,"3"-3"-26"-15,-3 2-3 0,0 1 19 0,0 0-10 16,0-1-2-16,0 4-12 16,-3 2-4-16,3 5-6 15,3 0-2-15,0 0 3 0,6 3-3 16,-3 3 0-16,0-1-1 15,-3 3 1-15,3 1-2 16,0-1 2-16,-3-3-2 16,0-5-1-16,0-2-13 15,0-3-4-15,-3-3-22 16,0-5-8-16,0 0-35 16</inkml:trace>
  <inkml:trace contextRef="#ctx0" brushRef="#br1" timeOffset="2698.4987">1175 17666 184 0,'15'11'-99'16</inkml:trace>
  <inkml:trace contextRef="#ctx0" brushRef="#br1" timeOffset="5387.2715">17364 3969 112 0,'0'0'44'0,"0"0"-24"0,3 0-24 15,-3 0 47-15,0 0-16 16</inkml:trace>
  <inkml:trace contextRef="#ctx0" brushRef="#br1" timeOffset="6437.0618">17361 3969 255 0,'-6'2'2'0,"3"1"-2"16,0 0 8-16,0-3 6 16,0 0 0-16,3 0 2 15,0 0-5-15,6 2-1 16,0 4-2-16,0-4 0 16,6 4-2-16,3-4-1 15,0 1-3-15,3 0-2 16,3-1 3-16,-4-2 0 15,1 0-1-15,0 0 1 0,0 0-2 16,-3 0 2-16,0-2-2 16,-3 2-1-16,-3 0 1 15,-3 0-1-15,-1 0 0 16,4 0 0 0,-3 0 0-16,0 0 0 15,-6 0 0-15,0 0 0 16,0 0 2-16,3 0-3 15,-3 0-2-15,0 0 2 16,0 0 2-16,0 0 0 16,0 0-1-16,0 0 1 15,0 0-1-15,3 7-3 16,0 1 2 0,-3 6 1-16,0-1 0 15,0 3 0-15,0-3 0 0,0 0 0 16,0-2-3-16,0 2 2 15,3-2 1-15,-3-1 2 16,0 1-1-16,0-3 2 16,0 0-2-16,0-3-1 15,0 0 1-15,0-5-1 16,0 0 2-16,0 0 3 16,0 0-2-16,0 0-2 15,0 0 0-15,0 0-1 16,0 0-3-16,0 0 2 15,0 0 1-15,-3 3 0 16,3-3 0-16,-3 2 0 0,0 1 8 16,0-3 5-16,0 0-2 15,-6 0 3 1,0 0-4-16,1 0-5 16,-1 0-1-16,-3 0-2 15,-3 0 1-15,3 0-2 16,-3 0 2-16,3 0-4 15,-3 0 0-15,3 0 1 16,-6 0 0 0,4 0 0-16,2 0 0 15,3 0 2-15,3 0-1 16,0 0-1-16,3 0-2 0,0 0-1 16,0 0 2-1,0 0 2-15,0 0 0 0,0 0-1 16,3 0-2-16,-3 0-1 15,3 0 2-15,0 0 2 16,0 0 0-16,0 0 2 16,0 0-2-16,0-3-1 15,9 1 1-15,-3-3 1 16,0-3-1-16,0 0-1 16,0 0-2-16,0-3 1 15,-3 1 1-15,0-1 2 16,0 3-1-16,0-3-1 15,-3 1 1-15,0-1 1 16,0-2-3-16,0 0 0 0,0 5 1 16,0 3 0-1,0 2 0-15,0-2 0 0,3 2-3 16,-3 0 2-16,0 1-1 16,0-1 0-16,0 3 0 15,0 0-2-15,0 0 0 16,0 0 0-16,3 0-50 15,-3 0-22-15,6 0-29 16</inkml:trace>
  <inkml:trace contextRef="#ctx0" brushRef="#br1" timeOffset="17379.5529">5616 14507 116 0,'-3'0'44'0,"6"-13"-24"0,-6 8-19 16,3 5 8-16,0-3-3 15,0 3 1-15,0 0-2 16,0 0 2-16,3-3 0 16,-3 1 1-16,0-1-4 15,3 3-3-15,0-3 2 0,0 1 0 16,3-1 1-16,-3 0-2 15,2 1 1-15,1-1-2 16,0 3-1-16,3-3-4 16,0 3 0-16,6 0 4 15,3 0 2-15,-3 0-3 0,0 0-1 16,3 0 3 0,-1 3 1-16,1-3-3 0,3 0-1 15,0 0 1-15,3 0 2 16,0 0 0-16,-1 0 2 15,7 0-2-15,-3 0 2 16,0 0-4-16,0 0 0 16,-1 0 1-16,1 0 0 15,6-3 0-15,-3 1 0 16,-4-1 0-16,1 3 0 16,0 0-3-16,0 0 2 15,-3 0 1-15,-1 0 2 0,-2 0-1 16,0-2-1-16,6 2 1 15,-3-3 1-15,2 3-1 16,-2-3-1-16,0 1 1 16,-3 2-1-16,-3 0-3 15,0 0 2-15,-3 0 1 16,-1 0 2-16,-2 0-3 16,0 0 0-16,0 0 1 15,0 0 0-15,-3 2 0 16,6-2 2-1,3 0-1-15,0 0-1 16,-1 0 3-16,-2 0-4 16,3 0-2-16,0 0 2 0,0 0 2 15,0 0 0-15,0 0-1 16,-1 0-2-16,1 0 1 16,3 0 3-16,3 3 1 15,0-3 1-15,0 0 2 16,-1 0-5-16,1 0-1 15,0 0-2-15,0 0 0 16,6 0 0-16,-1-3-2 16,-2 3 3-16,-3 0 2 15,0-2 2-15,0 2 3 16,-1 0-3-16,1 0-2 16,0 0-3-16,-3 0 1 15,3 0 1-15,5 0 0 16,-2 0 2-16,0-3 3 0,0 3-7 15,0-3 0-15,-4 1 0 16,1-1 1-16,3 0 3 16,0 1 1-16,6-1-4 15,-7 0 1-15,1 3 0 16,-3-2 2-16,0 2-1 16,0 0-1-16,-1 0 1 15,-2 0-1-15,6 0 0 16,-3 0 0-16,3-3-3 15,-1 3 2-15,-2-2 1 16,-3-1 0-16,0 3 0 16,-3 0 0-16,3 0 2 15,-4 0 1-15,7 0-4 16,-3 0 1-16,0 0 0 0,0 0 0 16,-3 0 0-1,0 0 0-15,-1 0 2 0,1 0 1 16,3 0-1-16,0 0-2 15,0 0-2-15,0 0 1 16,5-3 1-16,7 3 2 16,-3 0-1-16,-3 3 2 15,-4-3-2-15,1 0-1 16,-3 3 1-16,0-3 1 16,-6 0-80-1</inkml:trace>
  <inkml:trace contextRef="#ctx0" brushRef="#br1" timeOffset="18821.777">7235 15309 88 0,'3'-5'33'0,"0"5"-18"0,0 0-5 0,-3 0 12 16,0 0-10-16,3 0-4 16,0 0-5-16,0 0-3 15,3 0 1-15,0-3-1 16,3 3-3-16,0 0 2 16,5 0 1-16,7 3 0 15,3-1 0-15,0-2 2 16,0 3-1-16,2-1 2 15,7-2-2-15,3 0-1 16,0 0 3-16,2 0 0 0,4 0-1 16,3 0-2-16,2 0 1 15,1 0 1-15,3 0-1 16,-4-2 2-16,4-1 0 0,-4 1 1 16,-2-1 2-16,0 0 1 15,-1 1 1-15,7-1-4 16,0 3-1-16,-4 0-3 15,1 0-1-15,5 0-1 16,4-3 0-16,-1 3 4 16,1-2 1-16,6 2 5 15,2 0 3-15,-8 0-4 16,5-3-2-16,-5 0 2 16,-1 1 0-16,-2-4-1 0,-4 4-1 15,-2-1-3 1,0 0 1-16,-7 1-2 0,1-1 2 15,-6 1-15-15,-4-1-7 16,-2 0-63 0</inkml:trace>
  <inkml:trace contextRef="#ctx0" brushRef="#br1" timeOffset="24556.8406">7390 16211 64 0,'-9'0'24'0,"-6"0"-12"0,6 0-14 16,6 0 6-16,-3 0-5 15,0 0-2-15,0 0 8 16,0 0 6-16,0 0 6 16,0 0 2-16,0 0-2 15,0 3 0-15,0-1-7 16,0-2-4-16,-2 6-3 16,2-4 0-16,0 1-4 15,0 0-2-15,3-3-1 0,0 5 3 16,3-5 0-16,0 0 1 15,0 0 0-15,6 0 2 16,3 0 1-16,2-5 1 16,10 5-2-16,0 0 1 15,0 0 0-15,0 0 1 16,3 5-2-16,-1-3-2 0,-2 4 3 16,6-6 0-16,6 5 1 15,0-5 2-15,-1 0 1 16,4 0-1-16,0 0 1 0,2 0-2 15,4-5 0 1,0 5-1-16,2-6 0 0,1-1 2 16,3 4 1-16,-4-2-3 15,-2-1-1-15,0 1 1 16,-4-3 2-16,4 8-5 16,0-3-3-16,-1 1 7 15,-2 2 4-15,-3 0-4 16,0 0-3-16,-1-3-1 15,4 1 1-15,0-1-3 16,-4 0 0-16,1 1 3 16,-3-1 1-16,-3 3-4 15,-4 0 1-15,4 0 2 16,-3 0 1-16,0 3-4 16,-3-1 1-16,-1 1 0 0,-5 0 2 15,0-1-1 1,-3-2-1-16,-3 0-4 15,-3 0 0-15,-6 0-75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7T20:12:37.7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9256 15542 92 0,'0'2'35'0,"0"-2"-18"0,6-5-13 15,0 8 10-15,0-3-2 16,3-3 1-16,3 3-7 16,3-3-4-16,2-2 1 15,1 5 0-15,6-3-23 16,0 3-9-16,6 0-21 15,-1-2-7-15</inkml:trace>
  <inkml:trace contextRef="#ctx0" brushRef="#br0" timeOffset="746.6501">19531 15542 132 0,'74'-11'52'0,"-41"11"-28"0,9 5-24 15,-24-5 10-15,0 0-6 16,-1 0-3-16,-2 0-62 15,-3 6-26-15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7T21:30:16.9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9068 8639 156 0,'-23'0'60'0,"17"0"-32"0,-3 0-4 0,9 0 22 15,-3 0-10-15,3 0-1 16,0 0-16-16,3 0-6 16,6 2-8-16,6-2-2 0,5 0 3 15,10 0 8-15,12 0 3 16,17 0 0-16,19-2 0 16,14 2-3-16,6 0-1 15,6 2-3-15,7 4-1 16,-1 2-1-16,-6-1 0 15,-9 1 2-15,-6 0 4 16,-2-2 1-16,-13-1 3 16,-11 0-1-16,-13-2-1 15,-8 2-4-15,-9-2-2 0,-7-3-4 16,-2 0-1-16,-9 0-3 16,-3 0 1-16,0 0-9 15,-6-3-3-15,-3-2-50 16,0 0-24-16,-3-1-85 15</inkml:trace>
  <inkml:trace contextRef="#ctx0" brushRef="#br0" timeOffset="2003.3247">15572 8498 144 0,'0'-2'55'0,"6"-1"-30"0,-6 0-12 15,0 3 19-15,0 0-1 0,0 0 2 16,0 0-10-16,0 8-3 16,-6 3-12-16,-3 5 1 0,-3 5 4 15,1 3-3-15,-1 0 0 16,0 5-4-16,3-3 1 15,0-5-4-15,3-7 0 16,0-1-1 0,3-5-2-16,3-3 1 15,3-13 3 1,3-2-2-16,3-6 1 16,0-3-1-16,6 1-2 0,0-4 1 15,-4 7 1 1,1 1-3-16,0 1 0 15,-3 3 3-15,0 2 3 0,0 2-2 16,0 4 0-16,0 2 3 16,0 2 1-16,0 4-3 15,0 2-1-15,3 0 1 16,-3 2 0-16,-1 1-5 16,1-1 1-16,-3 1 0 15,0-3 2-15,6-3-80 16</inkml:trace>
  <inkml:trace contextRef="#ctx0" brushRef="#br0" timeOffset="2612.8553">15605 8565 160 0,'-3'2'63'0,"3"4"-34"0,3 1-23 16,-3 1 17-16,3 6-5 16,0 1 1-16,0 12-4 15,0 2-1-15,3 0-8 16,0 0 3-16,3 3 1 0,0-3-3 15,6-2-2-15,-4 4-5 16,7-4 0-16,6-3 2 16,0-6 1-16,3-5 1 15,5-5 0-15,10-8 2 16,12 0 1-16,2-5-1 0,1-3-1 16,-1 0-6-16,1 0 1 15,-1 6 0-15,4-1 2 16,0 8-1-16,-7 3-1 15,-2 5 1-15,-4 3-1 16,-8 3 4-16,0-1 5 16,-4 3-3-16,-5-2-1 15,-6-1 2-15,-6-2 2 16,-3-2-4-16,-3-4-1 16,0-2-4-16,-3 0-1 15,-4-3-34-15,1-2-17 0,0-6-68 31</inkml:trace>
  <inkml:trace contextRef="#ctx0" brushRef="#br0" timeOffset="3152.8544">16712 8983 188 0,'-3'-3'71'0,"3"3"-38"0,0 3-21 0,0-3 19 16,0 0-10-16,0 2-1 15,0 4-8-15,0 4 0 0,3 3-7 16,0 3 1-16,0 0 1 0,0 0 1 15,0 0 2-15,0 5-3 16,-3-5 1 0,0-3 1-16,0-2 2 15,-6 7 10-15,-18-7-3 16,1-9-7 0,-4-2-2-16,0 3-1 15,3 5 0-15,-3-8-7 16,4 5-2-16,2-5-11 15,6 6-5-15,15-12-62 16,6 1-27-16,6-13-15 16</inkml:trace>
  <inkml:trace contextRef="#ctx0" brushRef="#br0" timeOffset="3783.9743">16813 8363 172 0,'-2'0'66'0,"2"0"-36"0,0 0-26 0,0 0 13 15,0 6 7-15,0-1 7 16,2 3 4-16,1 8 3 16,0 5-21-16,-3 6 4 0,0 4 2 15,0 4-1-15,0 2 1 16,0 2-8-16,0 4-4 16,0-4-6-16,0-7-4 15,0-5 0-15,0-6-1 16,0-5 0-16,0-3 0 15,0-3-27-15,0-2-11 16,0-8-36-16,6-2-14 0,-3-11-26 16</inkml:trace>
  <inkml:trace contextRef="#ctx0" brushRef="#br0" timeOffset="4249.9776">16977 8636 208 0,'-6'5'79'0,"9"-5"-42"0,3 6-37 16,0-4 18-16,0 4 1 16,0-1 3-16,3-3-5 0,0 1-2 15,3 0-9-15,0-1 0 0,6-2 1 16,-4 0-1-16,4-2-1 15,-3-1-1-15,-3 0 2 16,-3-2 1-16,0-3 1 16,-3-2-7-16,0-4 0 15,-6 4-3-15,-3-3 0 16,-3 2 0-16,-6 0 0 16,0 4 2-16,-3-1 0 15,0 2 2-15,0 4 1 16,1 2 3-16,-4 5 1 15,3 6-1-15,-3 2-1 16,6 3-1-16,-3 2 2 0,6 9-1 16,3-1 2-1,3 1-4-15,6-4-2 0,6 1-3 16,3-5-1-16,6-3 2 16,6-3 2-16,3-5-13 15,-4-3-5-15,1-5-35 16,0-3-16-16,-3-10-51 15</inkml:trace>
  <inkml:trace contextRef="#ctx0" brushRef="#br0" timeOffset="4654.1738">17197 8652 204 0,'0'5'77'0,"0"3"-42"0,3 0-15 0,-3-3 24 16,0 6-18-16,0 0-9 16,0 4-11-1,0-1-4-15,0-4-1 0,0-2 1 16,0-8 1-16,0 0 1 16,0-3-2-16,0 1 1 15,0-9-2-15,3-2-1 16,0 0-2-16,3 0 1 15,3-1-1-15,3 1 0 16,0 3 0-16,0 2 0 16,0 2 11-16,0 4 5 15,6 2 0-15,-3 5 0 0,-1 3-4 16,4 0-1-16,-3 2-5 16,0 4-3-16,-3-1 0 15,-3 3 1-15,0-3-6 16,-3-2 1-16,0-1-32 15,0-2-12-15,0-3-31 16,3-2-11-16,2-11-6 16</inkml:trace>
  <inkml:trace contextRef="#ctx0" brushRef="#br0" timeOffset="5135.5112">17623 8623 252 0,'-9'-6'93'0,"9"6"-50"0,-15-2-39 0,12 2 19 16,0 0-4-16,-9 0 3 15,4 5-14-15,-1 0-5 16,-3 6-2-16,3 0-4 0,3 4 2 16,0 1-1-16,3 3-2 15,3-1 3-15,3-4 2 16,3-4-2-16,0-2 0 15,9-11 3 1,-3-7-1-16,-1-1 2 16,-2 1-2-16,-3 2 2 0,0 0 2 15,-3 0 4 1,0 0-2-16,0 0 1 0,-3 3-7 16,0 2-3-16,0 0-2 15,0 3 0-15,3 16-2 16,0 8 1-16,3 3 1 15,0 2 2-15,0 0 10 16,-3 3 6-16,-3-1 0 16,0-2 0-16,-3-5 0 15,-6-3 4-15,0-2-6 16,-6-3-2-16,-6-6-8 16,1-2-1-16,-1-5-14 0,-3-6-5 15,3-5-23-15,-6-5-11 16,6-3-37-16,16-8-16 15,2-2 7 1</inkml:trace>
  <inkml:trace contextRef="#ctx0" brushRef="#br0" timeOffset="5375.2612">17787 8369 256 0,'12'0'96'0,"-9"0"-52"0,0 8-45 0,0-3 18 16,0 6 7-16,0 4 8 15,-3 12-11-15,0 2-4 16,0 3-10-16,0 2-5 0,0 1 1 0,-6 2-2 16,0 5-1-16,0-8-17 15,0-7-9-15,3-6-39 16,-3-5-16-16,0-3-31 15</inkml:trace>
  <inkml:trace contextRef="#ctx0" brushRef="#br0" timeOffset="5570.7507">17671 8575 296 0,'-6'-2'112'0,"12"2"-60"0,6-3-63 16,-3 3 18-16,2-3 4 0,4 1 7 15,15-4-7-15,3 1-1 16,0 0-6-16,-4-3-3 0,1 0 0 16,-3-5-23-16,3-1-8 15,-6-2-62 1,2 1-69-16,-11 1 42 16</inkml:trace>
  <inkml:trace contextRef="#ctx0" brushRef="#br0" timeOffset="5931.4134">18031 8385 248 0,'-3'5'93'0,"6"6"-50"0,0 4-41 0,-3-4 17 15,0 13 10-15,0 2 6 0,6 3-7 16,-6 3-2-16,3-3-15 16,0-2-4-16,0 2-1 0,0 5-5 15,-3-7-1-15,-3-9 4 16,0-2 2-16,3-5-5 15,0-3 0-15,6-19-14 16,0-2-2 0,0-6-2-16,3 1 3 15,2-1 1-15,1 6 5 16,3 0 3-16,0 7 9 16,0 6 5-16,0 11 15 15,-3 0 8-15,-3 7-2 0,0 6 0 16,-3-3-13-16,-3-2-3 15,0-4-10-15,0-1-3 16,0-4-34-16,0-2-13 16,-3 0-107-1,11-10-60-15,7-14 96 16</inkml:trace>
  <inkml:trace contextRef="#ctx0" brushRef="#br0" timeOffset="11799.9731">9854 11978 192 0,'-12'-11'74'0,"12"11"-40"0,-3-3-22 15,3 3 21-15,0 0-10 16,0 6-1-16,0-1-9 16,0 6-3-16,-6 10-5 15,0 3 1-15,1 7 3 0,-4 4-5 16,3-1 0-16,0 1-2 16,0-4 1-16,3-4 0 15,0-6 1-15,0-5-7 16,3-6 0-16,0-7 3 15,3-6 4-15,3-7-3 16,3-9-1-16,3-2 0 0,-1-3 0 16,-2 3 0-1,0 0 2-15,0 0-1 0,-3 5-1 16,0 3-2-16,0 2-1 16,0 3 4-16,0 6 1 15,3 2 0-15,0 5 1 16,3 0 2-16,0 3 2 15,3 3-6-15,-1-1 0 16,1 1-14-16,0-1-5 16,0-2-45-16,3 0-21 15,-3-2-19-15</inkml:trace>
  <inkml:trace contextRef="#ctx0" brushRef="#br0" timeOffset="12370.2852">9866 12113 180 0,'-3'-6'68'0,"3"6"-36"0,0 3-22 0,0-3 20 16,0 0-14-16,0 3-1 15,0 2-3-15,0 6 0 16,3 4-6-16,0 7 3 0,3 4 1 0,0 6-3 16,3 0 1-16,6-1-1 15,3 1 1-15,6-6-4 16,2 4-3-16,10-7 2 15,3-1 0-15,5-7 1 16,7-9 0-16,6-4 0 16,8-4 0-16,9-6 0 15,4-5 0-15,2-1 0 16,-8-2 0-16,-7-2-2 16,-5 2 1-16,-10 11-2 15,-8-6-1-15,-9 9-24 16,-7 2-9-16</inkml:trace>
  <inkml:trace contextRef="#ctx0" brushRef="#br0" timeOffset="12866.2274">11265 12330 204 0,'-9'-8'77'0,"3"-6"-42"0,0 4-23 15,3 7 21-15,-12 1-4 16,1 2 1-16,-1 7-11 15,-3 1-1-15,0 3-11 16,0 5-4-16,0 2-2 0,3 4-6 0,6 4 1 16,6 0 0-16,9-2-1 15,3-3 4-15,9-2 0 16,6-3-8-16,3-6-2 16,0-4-21-16,2-4-6 15,1-7-49 1,-3-8-44-16,3 2 50 15</inkml:trace>
  <inkml:trace contextRef="#ctx0" brushRef="#br0" timeOffset="13106.7613">11387 12372 212 0,'-15'0'79'0,"6"8"-42"0,0-3-39 0,6 0 17 16,1 3-2-16,-1 3 4 0,0 5-5 15,6 2-2-15,2 1-5 16,7-3 3-16,6-6 2 0,6-2-1 15,0-2 2-15,0-4-4 16,-3-4 1-16,-4-4-3 16,-2-4 0-16,-6-1 1 15,-3-2 1-15,-9 0-3 16,-3-1-3-16,-6 1-14 16,-6 0-4-16,-2 0-24 15,2 2-11-15,3 1-59 16</inkml:trace>
  <inkml:trace contextRef="#ctx0" brushRef="#br0" timeOffset="13332.803">11596 12084 272 0,'-3'0'101'0,"3"2"-54"0,3 6-57 0,-3 0 14 16,0 5 6-16,0 6 5 15,-3 7-1-15,0 6 0 16,0 2-8-16,3 3-4 0,0-2-1 16,3-1-1-16,0-7 2 15,0-1-28-15,3-7-9 16,-4-1-67 0,10-10-50-16,0-3 57 15</inkml:trace>
  <inkml:trace contextRef="#ctx0" brushRef="#br0" timeOffset="13616.5238">11709 12377 200 0,'-9'3'77'0,"12"5"-42"0,-3-3-39 16,0 0 15-16,0 3 5 16,3 3 7-16,3 5-3 15,6-3 0-15,-1 3-11 16,4-6 1-16,3-4 3 0,0-4 2 15,0-7 3-15,-3 0 1 16,0-3 1-16,-3-3-3 0,-6-2 0 16,-3 0-1-16,-6 0 0 15,-3-1-11-15,-6 1-2 16,-6-5-8-16,0 2-1 16,3 5-28-16,0 1-10 15,3 2-42-15,3 2-17 16</inkml:trace>
  <inkml:trace contextRef="#ctx0" brushRef="#br0" timeOffset="13871.9808">11926 12314 216 0,'24'24'82'0,"-18"-11"-44"0,3 3-33 0,-3-8 17 0,-3 2-3 15,0-2 3-15,-3 3-6 16,-3-3-1-16,0 0-9 15,0-3 0-15,0 0 1 0,0-2-3 16,0-3-1-16,0-3 3 16,3-2 1-16,0-6-3 15,3-2-3-15,3 0 0 16,3-6 1-16,5-2-6 16,1 3 1-16,0 2-1 15,3 0-1-15,3 5-29 16,0 11-15-16,0 0-70 15</inkml:trace>
  <inkml:trace contextRef="#ctx0" brushRef="#br0" timeOffset="14173.615">12378 12068 256 0,'-26'8'96'0,"5"-3"-52"0,-3 3-54 0,12 0 16 16,-3 5 3-16,-6 6 5 15,1 4-4-15,2 14-1 16,6 0-5-16,3 0 4 0,6 0 2 0,9 6-5 15,9-6-1 1,6-5-11-16,5-6-3 0,10-7-28 16,-3-9-13-16,-1-2-61 15</inkml:trace>
  <inkml:trace contextRef="#ctx0" brushRef="#br0" timeOffset="14503.072">12503 12208 208 0,'-6'-5'77'0,"6"5"-42"0,-3 2-30 0,1 4 19 15,-1 1-2-15,-3 7 4 16,0 7-3-16,0 3 0 16,3 2-12-16,3 3-2 0,6-5 1 15,3-3 0-15,5-2 4 16,10-9-1-16,-3-2 2 15,3-8 1-15,0-5-1 16,-3-6-5-16,-4-2-2 16,-2-11 2-16,-6 1 4 15,-9-1-6-15,-3-5-2 16,-6 2-1-16,0 6-1 16,-5 2-18-16,-4 6-7 15,0 5-32-15,0 6-11 0,3 7-73 16,3 11-40-1,3-3 84-15</inkml:trace>
  <inkml:trace contextRef="#ctx0" brushRef="#br0" timeOffset="14715.9682">12762 12372 264 0,'6'13'101'0,"-6"-2"-54"0,-6-1-37 16,3-2 23-16,-3 0-12 16,-2 0 1-16,-4 5-15 15,0-2-5-15,0-3-1 16,0 0-15-16,0-3-3 0,3 0-42 0,6-13-93 31</inkml:trace>
  <inkml:trace contextRef="#ctx0" brushRef="#br0" timeOffset="15075.2528">12884 12197 172 0,'-3'3'66'0,"3"2"-36"0,-3 6-26 0,3-3 13 0,-3 5 7 15,1 6 7-15,-1-1-5 16,3 3-1-16,0 3-14 16,3-5 0-16,5-1 0 0,4-2 0 15,3-5 3-15,0-4-1 16,6-4 0-16,3-6 1 16,-3-2 2-16,-4-3-5 15,-2-10 1-15,-3-3 2 16,-3-1 1-16,-6-4-6 15,-3 5-1-15,-6 0-2 16,-9-1-1-16,0 4-8 16,-2 2-2-16,-1 5-25 15,0 3-10-15,3 8-45 0,0 8-21 16,3 3-10 0</inkml:trace>
  <inkml:trace contextRef="#ctx0" brushRef="#br0" timeOffset="15253.7118">13131 12369 208 0,'6'14'79'0,"-6"-1"-42"0,-3-3-15 0,0-4 26 15,-2 2-19-15,-4 7-5 16,-3-1-15-16,-6-4-4 15,-3 3-3-15,0-5-28 0,3 3-12 0,0-8-67 16</inkml:trace>
  <inkml:trace contextRef="#ctx0" brushRef="#br0" timeOffset="15657.8444">13218 12213 188 0,'-6'11'71'0,"6"-1"-38"0,3 14-21 0,0-16 21 15,0 8-6-15,3 2 1 16,3 1-9-16,6 0-4 15,-1-4-8-15,4-1 2 0,6-6 1 16,-3-6 1-16,0-4 3 16,3-4-3-16,-4-2 1 15,4-5 4-15,-6-8 2 16,-9 2 4-16,-3-2 1 16,-12 0-6-16,-3 0 0 15,-6 2-8-15,-6 4-1 16,-5 1-15-16,-4 6-6 15,3 6-35-15,0 2-16 0,6 2-80 32,9 1-43-32,10-3 87 0</inkml:trace>
  <inkml:trace contextRef="#ctx0" brushRef="#br0" timeOffset="15947.854">13560 12017 256 0,'3'0'96'0,"0"3"-52"0,3 10-47 0,0-7 19 16,0 1 1-16,3 7 7 15,3 4 2-15,3 9 4 16,0 4-16-16,-4 12 10 0,-2-4 5 15,-9 1-6-15,-3-3-4 16,-9 6-8-16,-8-4-5 16,-10-4-21-16,-3-6-8 15,-3-3-54-15,4-2-23 16,-1-3-41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AB881-4AD0-4680-A6E0-D7341A9207AC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5EC04-7D20-49F9-9D32-025014D9B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30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30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4450B-81F9-4E69-8E8B-965811158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9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AC54450B-81F9-4E69-8E8B-965811158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1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AC54450B-81F9-4E69-8E8B-965811158F5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863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4450B-81F9-4E69-8E8B-965811158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43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4450B-81F9-4E69-8E8B-965811158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76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AC54450B-81F9-4E69-8E8B-965811158F5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867689" y="-2231"/>
            <a:ext cx="12763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CSE120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Spring 2017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45506" y="-2231"/>
            <a:ext cx="16530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L10:  Nested Loops &amp; Arrays</a:t>
            </a:r>
          </a:p>
        </p:txBody>
      </p:sp>
    </p:spTree>
    <p:extLst>
      <p:ext uri="{BB962C8B-B14F-4D97-AF65-F5344CB8AC3E}">
        <p14:creationId xmlns:p14="http://schemas.microsoft.com/office/powerpoint/2010/main" val="1217062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video" Target="https://www.youtube.com/embed/QSZmSNL_0r8" TargetMode="External"/><Relationship Id="rId7" Type="http://schemas.openxmlformats.org/officeDocument/2006/relationships/image" Target="../media/image2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hyperlink" Target="http://www.thedrive.com/aerial/9079/yes-theres-such-thing-as-professional-drone-racing-pilot" TargetMode="Externa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emf"/><Relationship Id="rId4" Type="http://schemas.openxmlformats.org/officeDocument/2006/relationships/customXml" Target="../ink/ink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emf"/><Relationship Id="rId4" Type="http://schemas.openxmlformats.org/officeDocument/2006/relationships/customXml" Target="../ink/ink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customXml" Target="../ink/ink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8.png"/><Relationship Id="rId7" Type="http://schemas.openxmlformats.org/officeDocument/2006/relationships/image" Target="../media/image1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emf"/><Relationship Id="rId4" Type="http://schemas.openxmlformats.org/officeDocument/2006/relationships/customXml" Target="../ink/ink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emf"/><Relationship Id="rId4" Type="http://schemas.openxmlformats.org/officeDocument/2006/relationships/customXml" Target="../ink/ink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1"/>
            <a:ext cx="7772400" cy="1470025"/>
          </a:xfrm>
        </p:spPr>
        <p:txBody>
          <a:bodyPr>
            <a:normAutofit/>
          </a:bodyPr>
          <a:lstStyle/>
          <a:p>
            <a:pPr marL="0" indent="0"/>
            <a:r>
              <a:rPr lang="en-US" dirty="0" smtClean="0"/>
              <a:t>Nested Loops &amp; Arrays</a:t>
            </a:r>
            <a:br>
              <a:rPr lang="en-US" dirty="0" smtClean="0"/>
            </a:br>
            <a:r>
              <a:rPr lang="en-US" sz="2000" b="0" dirty="0"/>
              <a:t>CSE </a:t>
            </a:r>
            <a:r>
              <a:rPr lang="en-US" sz="2000" b="0" dirty="0" smtClean="0"/>
              <a:t>120 Spring </a:t>
            </a:r>
            <a:r>
              <a:rPr lang="en-US" sz="2000" b="0" dirty="0"/>
              <a:t>2017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8366760" cy="9144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/>
              <a:t>Instructor: 	Teaching Assistants:</a:t>
            </a:r>
          </a:p>
          <a:p>
            <a:pPr algn="l"/>
            <a:r>
              <a:rPr lang="en-US" sz="2000" dirty="0"/>
              <a:t>Justin Hsia	</a:t>
            </a:r>
            <a:r>
              <a:rPr lang="en-US" sz="2000" dirty="0" err="1" smtClean="0"/>
              <a:t>Anupam</a:t>
            </a:r>
            <a:r>
              <a:rPr lang="en-US" sz="2000" dirty="0" smtClean="0"/>
              <a:t> Gupta, Braydon Hall, Eugene Oh, Savanna Yee</a:t>
            </a:r>
            <a:endParaRPr lang="en-US" sz="2000" dirty="0"/>
          </a:p>
          <a:p>
            <a:pPr algn="l"/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365760" y="3108961"/>
            <a:ext cx="841248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Yes, There’s Such Thing as a Professional Drone Racing Pilot</a:t>
            </a:r>
            <a:endParaRPr lang="en-US" sz="18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ts val="60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get when you combine four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powerful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electric motors and a light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carbon-fiber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frame? You get instant speed.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Drone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Racing League's Racer 3 can get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zero to 80 mph in under 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fontAlgn="base">
              <a:spcBef>
                <a:spcPts val="6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are the racing drones featured in 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Drone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Racing League.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races take place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huge physical spaces, like stadiums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abandoned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shopping malls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http://www.thedrive.com/aerial/9079/yes-theres-such-thing-as-professional-drone-racing-pilot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1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QSZmSNL_0r8"/>
          <p:cNvPicPr>
            <a:picLocks noRot="1" noChangeAspect="1"/>
          </p:cNvPicPr>
          <p:nvPr>
            <a:videoFile r:link="rId3"/>
          </p:nvPr>
        </p:nvPicPr>
        <p:blipFill>
          <a:blip r:embed="rId7"/>
          <a:stretch>
            <a:fillRect/>
          </a:stretch>
        </p:blipFill>
        <p:spPr>
          <a:xfrm>
            <a:off x="4488180" y="3557479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Looping with User Interaction?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lines from left side of screen to the horizontal position of the mouse</a:t>
            </a:r>
            <a:endParaRPr lang="en-US" dirty="0"/>
          </a:p>
        </p:txBody>
      </p:sp>
      <p:pic>
        <p:nvPicPr>
          <p:cNvPr id="3" name="Shape 286"/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26080" y="2560320"/>
            <a:ext cx="3108960" cy="317257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4450B-81F9-4E69-8E8B-965811158F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5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Draw Lines to </a:t>
            </a:r>
            <a:r>
              <a:rPr lang="en-US" dirty="0" err="1" smtClean="0"/>
              <a:t>mouseX</a:t>
            </a:r>
            <a:endParaRPr lang="en-US" dirty="0"/>
          </a:p>
        </p:txBody>
      </p:sp>
      <p:pic>
        <p:nvPicPr>
          <p:cNvPr id="5" name="Shape 294"/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63040" y="1828800"/>
            <a:ext cx="6217920" cy="4102769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4450B-81F9-4E69-8E8B-965811158F50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655520" y="3875760"/>
              <a:ext cx="2422080" cy="9766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46160" y="3870720"/>
                <a:ext cx="2441880" cy="99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350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 Work Showcase</a:t>
            </a:r>
          </a:p>
          <a:p>
            <a:r>
              <a:rPr lang="en-US" dirty="0" smtClean="0"/>
              <a:t>For-Loop Review</a:t>
            </a:r>
          </a:p>
          <a:p>
            <a:r>
              <a:rPr lang="en-US" b="1" dirty="0">
                <a:solidFill>
                  <a:srgbClr val="4B2A85"/>
                </a:solidFill>
              </a:rPr>
              <a:t>Nested Loops</a:t>
            </a:r>
          </a:p>
          <a:p>
            <a:r>
              <a:rPr lang="en-US" dirty="0" smtClean="0"/>
              <a:t>Arrays</a:t>
            </a:r>
          </a:p>
          <a:p>
            <a:pPr lvl="1"/>
            <a:r>
              <a:rPr lang="en-US" dirty="0" smtClean="0"/>
              <a:t>Arrays and Loops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4450B-81F9-4E69-8E8B-965811158F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5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Generally a for-loop has a single loop variable that changes with each iteration</a:t>
            </a:r>
          </a:p>
          <a:p>
            <a:pPr lvl="2"/>
            <a:endParaRPr lang="en-US" dirty="0"/>
          </a:p>
          <a:p>
            <a:r>
              <a:rPr lang="en-US" dirty="0" smtClean="0"/>
              <a:t>What if you need/want more things to change?</a:t>
            </a:r>
          </a:p>
          <a:p>
            <a:pPr lvl="1"/>
            <a:r>
              <a:rPr lang="en-US" dirty="0" smtClean="0"/>
              <a:t>Can </a:t>
            </a:r>
            <a:r>
              <a:rPr lang="en-US" dirty="0" smtClean="0">
                <a:solidFill>
                  <a:srgbClr val="FF0000"/>
                </a:solidFill>
              </a:rPr>
              <a:t>nest</a:t>
            </a:r>
            <a:r>
              <a:rPr lang="en-US" dirty="0" smtClean="0"/>
              <a:t> loops – </a:t>
            </a:r>
            <a:r>
              <a:rPr lang="en-US" i="1" dirty="0" smtClean="0"/>
              <a:t>i.e.</a:t>
            </a:r>
            <a:r>
              <a:rPr lang="en-US" dirty="0" smtClean="0"/>
              <a:t> put a loop inside of another loop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4450B-81F9-4E69-8E8B-965811158F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5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Dot Grid</a:t>
            </a:r>
            <a:endParaRPr lang="en-US" dirty="0"/>
          </a:p>
        </p:txBody>
      </p:sp>
      <p:pic>
        <p:nvPicPr>
          <p:cNvPr id="4" name="Shape 302"/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17520" y="1362075"/>
            <a:ext cx="3108960" cy="3117171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</p:pic>
      <p:pic>
        <p:nvPicPr>
          <p:cNvPr id="5" name="Shape 310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8800" y="4663440"/>
            <a:ext cx="5486400" cy="1959428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4450B-81F9-4E69-8E8B-965811158F50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209520" y="1313640"/>
              <a:ext cx="8763840" cy="53283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2680" y="1303920"/>
                <a:ext cx="8776800" cy="534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432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2D Gradient</a:t>
            </a:r>
            <a:endParaRPr lang="en-US" dirty="0"/>
          </a:p>
        </p:txBody>
      </p:sp>
      <p:pic>
        <p:nvPicPr>
          <p:cNvPr id="4" name="Shape 326"/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80160" y="4121781"/>
            <a:ext cx="5486400" cy="2668300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</p:pic>
      <p:pic>
        <p:nvPicPr>
          <p:cNvPr id="3" name="Shape 318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4720" y="1371600"/>
            <a:ext cx="3108960" cy="3132805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4450B-81F9-4E69-8E8B-965811158F50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423000" y="1424880"/>
              <a:ext cx="5916240" cy="49392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7960" y="1420920"/>
                <a:ext cx="5929200" cy="494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069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 Work Showcase</a:t>
            </a:r>
          </a:p>
          <a:p>
            <a:r>
              <a:rPr lang="en-US" dirty="0" smtClean="0"/>
              <a:t>For-Loop Review</a:t>
            </a:r>
          </a:p>
          <a:p>
            <a:r>
              <a:rPr lang="en-US" dirty="0"/>
              <a:t>Nested Loops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Arrays</a:t>
            </a:r>
          </a:p>
          <a:p>
            <a:pPr lvl="1"/>
            <a:r>
              <a:rPr lang="en-US" b="1" dirty="0" smtClean="0">
                <a:solidFill>
                  <a:srgbClr val="4B2A85"/>
                </a:solidFill>
              </a:rPr>
              <a:t>Arrays and Loops</a:t>
            </a:r>
            <a:endParaRPr lang="en-US" b="1" dirty="0">
              <a:solidFill>
                <a:srgbClr val="4B2A8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4450B-81F9-4E69-8E8B-965811158F5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7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“Structures” that store many values </a:t>
            </a:r>
            <a:r>
              <a:rPr lang="en-US" i="1" dirty="0" smtClean="0"/>
              <a:t>of the same datatype</a:t>
            </a:r>
          </a:p>
          <a:p>
            <a:pPr lvl="1"/>
            <a:r>
              <a:rPr lang="en-US" dirty="0" smtClean="0"/>
              <a:t>Help us group related data</a:t>
            </a:r>
          </a:p>
          <a:p>
            <a:pPr lvl="2"/>
            <a:endParaRPr lang="en-US" dirty="0"/>
          </a:p>
          <a:p>
            <a:r>
              <a:rPr lang="en-US" dirty="0" smtClean="0"/>
              <a:t>Arrays store large amounts of data that you can access using a single variable name</a:t>
            </a:r>
          </a:p>
          <a:p>
            <a:pPr lvl="1"/>
            <a:r>
              <a:rPr lang="en-US" dirty="0" smtClean="0"/>
              <a:t>Accessing arrays with loops is very convenient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4450B-81F9-4E69-8E8B-965811158F5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0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“Structures” that store many values </a:t>
            </a:r>
            <a:r>
              <a:rPr lang="en-US" i="1" dirty="0" smtClean="0"/>
              <a:t>of the same datatype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Element</a:t>
            </a:r>
            <a:r>
              <a:rPr lang="en-US" dirty="0" smtClean="0"/>
              <a:t>:  a single value in the array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Index</a:t>
            </a:r>
            <a:r>
              <a:rPr lang="en-US" dirty="0" smtClean="0"/>
              <a:t>:  a number that specifies the location of a particular element of the array</a:t>
            </a:r>
          </a:p>
          <a:p>
            <a:pPr lvl="2"/>
            <a:r>
              <a:rPr lang="en-US" dirty="0" smtClean="0"/>
              <a:t>Start from 0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Length</a:t>
            </a:r>
            <a:r>
              <a:rPr lang="en-US" dirty="0" smtClean="0"/>
              <a:t>:  total number of elements in the array</a:t>
            </a:r>
          </a:p>
          <a:p>
            <a:pPr lvl="2"/>
            <a:endParaRPr lang="en-US" dirty="0"/>
          </a:p>
          <a:p>
            <a:r>
              <a:rPr lang="en-US" u="sng" dirty="0" smtClean="0"/>
              <a:t>Example</a:t>
            </a:r>
            <a:r>
              <a:rPr lang="en-US" dirty="0" smtClean="0"/>
              <a:t>: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455841"/>
              </p:ext>
            </p:extLst>
          </p:nvPr>
        </p:nvGraphicFramePr>
        <p:xfrm>
          <a:off x="1645920" y="5212080"/>
          <a:ext cx="585216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0160"/>
                <a:gridCol w="914400"/>
                <a:gridCol w="914400"/>
                <a:gridCol w="9144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Index:</a:t>
                      </a:r>
                      <a:endParaRPr lang="en-US" sz="24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4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4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24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24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24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Value: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471670" y="6172200"/>
            <a:ext cx="5519333" cy="620511"/>
            <a:chOff x="1471670" y="5713614"/>
            <a:chExt cx="5519333" cy="620511"/>
          </a:xfrm>
        </p:grpSpPr>
        <p:cxnSp>
          <p:nvCxnSpPr>
            <p:cNvPr id="6" name="Straight Arrow Connector 5"/>
            <p:cNvCxnSpPr/>
            <p:nvPr/>
          </p:nvCxnSpPr>
          <p:spPr bwMode="auto">
            <a:xfrm flipV="1">
              <a:off x="2820785" y="5719156"/>
              <a:ext cx="310342" cy="354677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1471670" y="5964793"/>
              <a:ext cx="1463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alibri" pitchFamily="34" charset="0"/>
                </a:rPr>
                <a:t>“element 0”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28458" y="5964793"/>
              <a:ext cx="1463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alibri" pitchFamily="34" charset="0"/>
                </a:rPr>
                <a:t>“element 4”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flipV="1">
              <a:off x="6680661" y="5713614"/>
              <a:ext cx="310342" cy="354677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4450B-81F9-4E69-8E8B-965811158F50}" type="slidenum">
              <a:rPr lang="en-US" smtClean="0"/>
              <a:t>18</a:t>
            </a:fld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7545878" y="5899265"/>
            <a:ext cx="365760" cy="0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7959436" y="5714599"/>
            <a:ext cx="109728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length of 5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332160" y="5589360"/>
              <a:ext cx="3781800" cy="68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27840" y="5585040"/>
                <a:ext cx="3789720" cy="1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301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Arrays in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Declaration</a:t>
            </a:r>
            <a:r>
              <a:rPr lang="en-US" dirty="0" smtClean="0"/>
              <a:t>: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type[] name</a:t>
            </a:r>
          </a:p>
          <a:p>
            <a:pPr lvl="1"/>
            <a:r>
              <a:rPr lang="en-US" i="1" dirty="0" smtClean="0"/>
              <a:t>e.g. 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[]</a:t>
            </a:r>
            <a:r>
              <a:rPr lang="en-US" dirty="0" smtClean="0"/>
              <a:t> is array of integers, </a:t>
            </a:r>
            <a:r>
              <a:rPr lang="en-US" b="1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[]</a:t>
            </a:r>
            <a:r>
              <a:rPr lang="en-US" dirty="0" smtClean="0"/>
              <a:t> is array of colors</a:t>
            </a:r>
            <a:endParaRPr lang="en-US" dirty="0"/>
          </a:p>
          <a:p>
            <a:pPr lvl="2"/>
            <a:endParaRPr lang="en-US" dirty="0" smtClean="0"/>
          </a:p>
          <a:p>
            <a:r>
              <a:rPr lang="en-US" u="sng" dirty="0" smtClean="0"/>
              <a:t>Creation</a:t>
            </a:r>
            <a:r>
              <a:rPr lang="en-US" dirty="0" smtClean="0"/>
              <a:t>:  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new type[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lvl="1"/>
            <a:r>
              <a:rPr lang="en-US" i="1" dirty="0" smtClean="0"/>
              <a:t>e.g. </a:t>
            </a:r>
            <a:r>
              <a:rPr lang="en-US" dirty="0" smtClean="0"/>
              <a:t> </a:t>
            </a:r>
            <a:r>
              <a:rPr lang="en-US" b="1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intArr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b="1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</a:p>
          <a:p>
            <a:pPr lvl="1"/>
            <a:r>
              <a:rPr lang="en-US" dirty="0" smtClean="0"/>
              <a:t>Default value for </a:t>
            </a:r>
            <a:r>
              <a:rPr lang="en-US" i="1" dirty="0" smtClean="0"/>
              <a:t>all</a:t>
            </a:r>
            <a:r>
              <a:rPr lang="en-US" dirty="0" smtClean="0"/>
              <a:t> elements is “zero-equivalent” </a:t>
            </a:r>
            <a:br>
              <a:rPr lang="en-US" dirty="0" smtClean="0"/>
            </a:br>
            <a:r>
              <a:rPr lang="en-US" dirty="0" smtClean="0"/>
              <a:t>(0, 0.0, </a:t>
            </a:r>
            <a:r>
              <a:rPr lang="en-US" b="1" dirty="0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dirty="0" smtClean="0"/>
              <a:t>, black)</a:t>
            </a:r>
          </a:p>
          <a:p>
            <a:pPr lvl="1"/>
            <a:r>
              <a:rPr lang="en-US" dirty="0" smtClean="0"/>
              <a:t>Remember that actual indices are from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 smtClean="0"/>
              <a:t> to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num-1</a:t>
            </a:r>
          </a:p>
          <a:p>
            <a:pPr lvl="2"/>
            <a:endParaRPr lang="en-US" dirty="0"/>
          </a:p>
          <a:p>
            <a:r>
              <a:rPr lang="en-US" u="sng" dirty="0" smtClean="0"/>
              <a:t>Initialization</a:t>
            </a:r>
            <a:r>
              <a:rPr lang="en-US" dirty="0" smtClean="0"/>
              <a:t>: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{elem0, elem1, …,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elemN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lvl="1"/>
            <a:r>
              <a:rPr lang="en-US" i="1" dirty="0" smtClean="0">
                <a:cs typeface="Calibri" panose="020F0502020204030204" pitchFamily="34" charset="0"/>
              </a:rPr>
              <a:t>e.g. </a:t>
            </a:r>
            <a:r>
              <a:rPr lang="en-US" dirty="0" smtClean="0"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intArr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{12, 49, -2, 5, 17};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4450B-81F9-4E69-8E8B-965811158F50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3249720" y="3010680"/>
              <a:ext cx="3315600" cy="14986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41800" y="3004200"/>
                <a:ext cx="3327120" cy="151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063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Assignments:</a:t>
            </a:r>
          </a:p>
          <a:p>
            <a:pPr lvl="1"/>
            <a:r>
              <a:rPr lang="en-US" dirty="0" smtClean="0"/>
              <a:t>Creativity Planning due Tuesday (4/18)</a:t>
            </a:r>
          </a:p>
          <a:p>
            <a:pPr lvl="2"/>
            <a:r>
              <a:rPr lang="en-US" dirty="0" smtClean="0"/>
              <a:t>Find a partner, come up with </a:t>
            </a:r>
            <a:r>
              <a:rPr lang="en-US" i="1" dirty="0" smtClean="0"/>
              <a:t>two</a:t>
            </a:r>
            <a:r>
              <a:rPr lang="en-US" dirty="0" smtClean="0"/>
              <a:t> proposed programs</a:t>
            </a:r>
          </a:p>
          <a:p>
            <a:pPr lvl="1"/>
            <a:r>
              <a:rPr lang="en-US" dirty="0" smtClean="0"/>
              <a:t>Portfolio Update 1 due Tuesday (4/18)</a:t>
            </a:r>
          </a:p>
          <a:p>
            <a:pPr lvl="1"/>
            <a:r>
              <a:rPr lang="en-US" dirty="0" smtClean="0"/>
              <a:t>Binary Practice (4/21)</a:t>
            </a:r>
          </a:p>
          <a:p>
            <a:pPr lvl="1"/>
            <a:r>
              <a:rPr lang="en-US" dirty="0" smtClean="0"/>
              <a:t>Creativity Assignment (4/24)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Midterm in class on Wednesday, 4/26</a:t>
            </a:r>
          </a:p>
          <a:p>
            <a:pPr lvl="1"/>
            <a:r>
              <a:rPr lang="en-US" dirty="0" smtClean="0"/>
              <a:t>1 sheet of notes (2-sided, letter, handwritten)</a:t>
            </a:r>
          </a:p>
          <a:p>
            <a:pPr lvl="1"/>
            <a:r>
              <a:rPr lang="en-US" dirty="0" smtClean="0"/>
              <a:t>Fill-in-the-blank(s</a:t>
            </a:r>
            <a:r>
              <a:rPr lang="en-US" dirty="0" smtClean="0"/>
              <a:t>), short </a:t>
            </a:r>
            <a:r>
              <a:rPr lang="en-US" dirty="0" smtClean="0"/>
              <a:t>answer </a:t>
            </a:r>
            <a:r>
              <a:rPr lang="en-US" dirty="0" smtClean="0"/>
              <a:t>questions, maybe simple drawing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Arrays in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Use element</a:t>
            </a:r>
            <a:r>
              <a:rPr lang="en-US" dirty="0" smtClean="0"/>
              <a:t>: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name[index]</a:t>
            </a:r>
          </a:p>
          <a:p>
            <a:pPr lvl="1"/>
            <a:r>
              <a:rPr lang="en-US" dirty="0" smtClean="0"/>
              <a:t>In </a:t>
            </a:r>
            <a:r>
              <a:rPr lang="en-US" i="1" dirty="0" smtClean="0"/>
              <a:t>expression</a:t>
            </a:r>
            <a:r>
              <a:rPr lang="en-US" dirty="0" smtClean="0"/>
              <a:t>, uses value of that index of the array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In </a:t>
            </a:r>
            <a:r>
              <a:rPr lang="en-US" i="1" dirty="0" smtClean="0"/>
              <a:t>assignment</a:t>
            </a:r>
            <a:r>
              <a:rPr lang="en-US" dirty="0" smtClean="0"/>
              <a:t>, modifies value of that index of the array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dirty="0" smtClean="0"/>
          </a:p>
          <a:p>
            <a:r>
              <a:rPr lang="en-US" u="sng" dirty="0" smtClean="0"/>
              <a:t>Get length</a:t>
            </a:r>
            <a:r>
              <a:rPr lang="en-US" dirty="0" smtClean="0"/>
              <a:t>:	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name.</a:t>
            </a:r>
            <a:r>
              <a:rPr lang="en-US" dirty="0" err="1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endParaRPr lang="en-US" dirty="0" smtClean="0">
              <a:solidFill>
                <a:srgbClr val="3399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u="sng" dirty="0" smtClean="0"/>
              <a:t>Example</a:t>
            </a:r>
            <a:r>
              <a:rPr lang="en-US" dirty="0" smtClean="0"/>
              <a:t>:</a:t>
            </a:r>
          </a:p>
          <a:p>
            <a:pPr marL="0" indent="0">
              <a:buNone/>
              <a:tabLst>
                <a:tab pos="460375" algn="l"/>
              </a:tabLst>
            </a:pPr>
            <a:r>
              <a:rPr lang="en-US" sz="2000" dirty="0"/>
              <a:t>	</a:t>
            </a:r>
            <a:r>
              <a:rPr lang="en-US" sz="2000" b="1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intArr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{12, 49, -2, 5, 17};</a:t>
            </a:r>
          </a:p>
          <a:p>
            <a:pPr marL="0" indent="0">
              <a:buNone/>
              <a:tabLst>
                <a:tab pos="460375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println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intArr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[0]);        // prints 12 to console</a:t>
            </a:r>
          </a:p>
          <a:p>
            <a:pPr marL="0" indent="0">
              <a:buNone/>
              <a:tabLst>
                <a:tab pos="460375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intArr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[2] =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intArr.</a:t>
            </a:r>
            <a:r>
              <a:rPr lang="en-US" sz="2000" dirty="0" err="1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// changes -2 to 5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496341"/>
              </p:ext>
            </p:extLst>
          </p:nvPr>
        </p:nvGraphicFramePr>
        <p:xfrm>
          <a:off x="1645920" y="5760720"/>
          <a:ext cx="585216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0160"/>
                <a:gridCol w="914400"/>
                <a:gridCol w="914400"/>
                <a:gridCol w="9144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Index:</a:t>
                      </a:r>
                      <a:endParaRPr lang="en-US" sz="24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4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4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24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24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24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Value: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4450B-81F9-4E69-8E8B-965811158F50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972720" y="3545280"/>
              <a:ext cx="4619880" cy="30607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7680" y="3536280"/>
                <a:ext cx="4634640" cy="30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2677320" y="5326560"/>
              <a:ext cx="1001160" cy="13204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67960" y="5317560"/>
                <a:ext cx="1018800" cy="133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326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Lots of Plusses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520" y="1534795"/>
            <a:ext cx="2743200" cy="299694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4450B-81F9-4E69-8E8B-965811158F5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2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Index of Smallest Number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Algorithm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Keep track of the </a:t>
            </a:r>
            <a:r>
              <a:rPr lang="en-US" i="1" dirty="0" smtClean="0"/>
              <a:t>index</a:t>
            </a:r>
            <a:r>
              <a:rPr lang="en-US" dirty="0" smtClean="0"/>
              <a:t> of the smallest number seen so far</a:t>
            </a:r>
          </a:p>
          <a:p>
            <a:pPr lvl="2"/>
            <a:r>
              <a:rPr lang="en-US" dirty="0" smtClean="0"/>
              <a:t>Start with index 0</a:t>
            </a:r>
          </a:p>
          <a:p>
            <a:pPr lvl="1"/>
            <a:r>
              <a:rPr lang="en-US" dirty="0"/>
              <a:t>Check each </a:t>
            </a:r>
            <a:r>
              <a:rPr lang="en-US" i="1" dirty="0" smtClean="0"/>
              <a:t>element</a:t>
            </a:r>
            <a:r>
              <a:rPr lang="en-US" dirty="0" smtClean="0"/>
              <a:t> 1-by-1</a:t>
            </a:r>
            <a:r>
              <a:rPr lang="en-US" dirty="0"/>
              <a:t>; if number is smaller, then </a:t>
            </a:r>
            <a:r>
              <a:rPr lang="en-US" dirty="0" smtClean="0"/>
              <a:t>update the smallest </a:t>
            </a:r>
            <a:r>
              <a:rPr lang="en-US" dirty="0"/>
              <a:t>index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4450B-81F9-4E69-8E8B-965811158F50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749040"/>
            <a:ext cx="7315200" cy="2716619"/>
          </a:xfrm>
          <a:prstGeom prst="rect">
            <a:avLst/>
          </a:prstGeom>
          <a:ln w="19050">
            <a:solidFill>
              <a:srgbClr val="4B2A85"/>
            </a:solidFill>
          </a:ln>
        </p:spPr>
      </p:pic>
    </p:spTree>
    <p:extLst>
      <p:ext uri="{BB962C8B-B14F-4D97-AF65-F5344CB8AC3E}">
        <p14:creationId xmlns:p14="http://schemas.microsoft.com/office/powerpoint/2010/main" val="415751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B2A85"/>
                </a:solidFill>
              </a:rPr>
              <a:t>Student Work Showcase</a:t>
            </a:r>
          </a:p>
          <a:p>
            <a:r>
              <a:rPr lang="en-US" dirty="0" smtClean="0"/>
              <a:t>For-Loop Review</a:t>
            </a:r>
          </a:p>
          <a:p>
            <a:r>
              <a:rPr lang="en-US" dirty="0" smtClean="0"/>
              <a:t>Nested Loops</a:t>
            </a:r>
          </a:p>
          <a:p>
            <a:r>
              <a:rPr lang="en-US" dirty="0" smtClean="0"/>
              <a:t>Arrays</a:t>
            </a:r>
          </a:p>
          <a:p>
            <a:pPr lvl="1"/>
            <a:r>
              <a:rPr lang="en-US" dirty="0" smtClean="0"/>
              <a:t>Arrays and Loops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4450B-81F9-4E69-8E8B-965811158F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8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Logo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57" y="2003868"/>
            <a:ext cx="2654710" cy="3291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820" y="2003868"/>
            <a:ext cx="4502516" cy="32918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66210" y="5295708"/>
            <a:ext cx="182340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err="1" smtClean="0">
                <a:latin typeface="Calibri" pitchFamily="34" charset="0"/>
              </a:rPr>
              <a:t>Cadey</a:t>
            </a:r>
            <a:r>
              <a:rPr lang="en-US" dirty="0" smtClean="0">
                <a:latin typeface="Calibri" pitchFamily="34" charset="0"/>
              </a:rPr>
              <a:t> Kwon</a:t>
            </a:r>
            <a:endParaRPr lang="en-US" dirty="0" smtClean="0">
              <a:latin typeface="Calibri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4450B-81F9-4E69-8E8B-965811158F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2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Lego Family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2286000"/>
            <a:ext cx="4114800" cy="2743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2286000"/>
            <a:ext cx="4114800" cy="27431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20091" y="5029199"/>
            <a:ext cx="182325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Sarah Liu</a:t>
            </a:r>
            <a:endParaRPr lang="en-US" dirty="0" smtClean="0">
              <a:latin typeface="Calibri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4450B-81F9-4E69-8E8B-965811158F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4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 Work Showcase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For-Loop Review</a:t>
            </a:r>
          </a:p>
          <a:p>
            <a:r>
              <a:rPr lang="en-US" dirty="0"/>
              <a:t>Nested Loops</a:t>
            </a:r>
          </a:p>
          <a:p>
            <a:r>
              <a:rPr lang="en-US" dirty="0" smtClean="0"/>
              <a:t>Arrays</a:t>
            </a:r>
          </a:p>
          <a:p>
            <a:pPr lvl="1"/>
            <a:r>
              <a:rPr lang="en-US" dirty="0" smtClean="0"/>
              <a:t>Arrays and Loops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4450B-81F9-4E69-8E8B-965811158F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6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For-Loop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Loops control a sequence of </a:t>
            </a:r>
            <a:r>
              <a:rPr lang="en-US" i="1" dirty="0"/>
              <a:t>repetitions</a:t>
            </a:r>
            <a:endParaRPr lang="en-US" dirty="0"/>
          </a:p>
          <a:p>
            <a:pPr lvl="1"/>
            <a:r>
              <a:rPr lang="en-US" dirty="0" smtClean="0"/>
              <a:t>Do the same thing (or similar things) over and over again</a:t>
            </a:r>
          </a:p>
          <a:p>
            <a:pPr lvl="2"/>
            <a:endParaRPr lang="en-US" dirty="0"/>
          </a:p>
          <a:p>
            <a:r>
              <a:rPr lang="en-US" u="sng" dirty="0" smtClean="0"/>
              <a:t>Examples</a:t>
            </a:r>
            <a:r>
              <a:rPr lang="en-US" dirty="0" smtClean="0"/>
              <a:t>:  What is changing?</a:t>
            </a:r>
            <a:endParaRPr lang="en-US" dirty="0"/>
          </a:p>
        </p:txBody>
      </p:sp>
      <p:pic>
        <p:nvPicPr>
          <p:cNvPr id="4" name="Shape 2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60687" y="3383280"/>
            <a:ext cx="1746487" cy="1746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2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50" y="3383280"/>
            <a:ext cx="1782130" cy="1764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2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92389" y="3383280"/>
            <a:ext cx="1799951" cy="1782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65672" y="3383280"/>
            <a:ext cx="1764309" cy="179995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4450B-81F9-4E69-8E8B-965811158F50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426240" y="3081240"/>
              <a:ext cx="7931880" cy="369612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8320" y="3071880"/>
                <a:ext cx="7945920" cy="37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Ink 10"/>
              <p14:cNvContentPartPr/>
              <p14:nvPr/>
            </p14:nvContentPartPr>
            <p14:xfrm>
              <a:off x="8065080" y="6283800"/>
              <a:ext cx="782640" cy="15624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56800" y="6277320"/>
                <a:ext cx="798120" cy="17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530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Circle Loop</a:t>
            </a:r>
            <a:endParaRPr lang="en-US" dirty="0"/>
          </a:p>
        </p:txBody>
      </p:sp>
      <p:pic>
        <p:nvPicPr>
          <p:cNvPr id="4" name="Shape 261"/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28800" y="4572000"/>
            <a:ext cx="5486400" cy="2015836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</p:pic>
      <p:pic>
        <p:nvPicPr>
          <p:cNvPr id="5" name="Shape 253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7520" y="1371600"/>
            <a:ext cx="3108960" cy="309326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4450B-81F9-4E69-8E8B-965811158F50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6071040" y="2156400"/>
              <a:ext cx="2773440" cy="39826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65640" y="2150280"/>
                <a:ext cx="2785680" cy="399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065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Line Gradient</a:t>
            </a:r>
            <a:endParaRPr lang="en-US" dirty="0"/>
          </a:p>
        </p:txBody>
      </p:sp>
      <p:pic>
        <p:nvPicPr>
          <p:cNvPr id="4" name="Shape 277"/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14400" y="3840480"/>
            <a:ext cx="4987484" cy="2784179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</p:pic>
      <p:pic>
        <p:nvPicPr>
          <p:cNvPr id="3" name="Shape 269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4720" y="1371600"/>
            <a:ext cx="3108960" cy="3148514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4450B-81F9-4E69-8E8B-965811158F50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2085840" y="5669280"/>
              <a:ext cx="2400840" cy="10166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6480" y="5663880"/>
                <a:ext cx="2417400" cy="102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660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120-Sp17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120-Sp17" id="{28839EE6-A363-48B8-86DE-FB931C4A5EDB}" vid="{CDC135B8-6C84-451D-A8A4-8C26E4E9FC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UWTheme-120-Sp17</Template>
  <TotalTime>3669</TotalTime>
  <Words>458</Words>
  <Application>Microsoft Office PowerPoint</Application>
  <PresentationFormat>On-screen Show (4:3)</PresentationFormat>
  <Paragraphs>153</Paragraphs>
  <Slides>22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 Narrow</vt:lpstr>
      <vt:lpstr>Calibri</vt:lpstr>
      <vt:lpstr>Courier New</vt:lpstr>
      <vt:lpstr>Roboto Regular</vt:lpstr>
      <vt:lpstr>Times New Roman</vt:lpstr>
      <vt:lpstr>Wingdings</vt:lpstr>
      <vt:lpstr>UWTheme-120-Sp17</vt:lpstr>
      <vt:lpstr>Nested Loops &amp; Arrays CSE 120 Spring 2017</vt:lpstr>
      <vt:lpstr>Administrivia</vt:lpstr>
      <vt:lpstr>Outline</vt:lpstr>
      <vt:lpstr>Custom Logo</vt:lpstr>
      <vt:lpstr>Lego Family</vt:lpstr>
      <vt:lpstr>Outline</vt:lpstr>
      <vt:lpstr>For-Loop Review</vt:lpstr>
      <vt:lpstr>Example:  Circle Loop</vt:lpstr>
      <vt:lpstr>Example:  Line Gradient</vt:lpstr>
      <vt:lpstr>Example:  Looping with User Interaction?</vt:lpstr>
      <vt:lpstr>Example:  Draw Lines to mouseX</vt:lpstr>
      <vt:lpstr>Outline</vt:lpstr>
      <vt:lpstr>Nested Loops</vt:lpstr>
      <vt:lpstr>Example:  Dot Grid</vt:lpstr>
      <vt:lpstr>Example:  2D Gradient</vt:lpstr>
      <vt:lpstr>Outline</vt:lpstr>
      <vt:lpstr>Arrays</vt:lpstr>
      <vt:lpstr>Arrays</vt:lpstr>
      <vt:lpstr>Arrays in Processing</vt:lpstr>
      <vt:lpstr>Arrays in Processing</vt:lpstr>
      <vt:lpstr>Example:  Lots of Plusses</vt:lpstr>
      <vt:lpstr>Example:  Index of Smallest Number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Nested Loops &amp; Arrays CSE 120 Spring 2017</dc:title>
  <dc:creator>Justin Hsia</dc:creator>
  <cp:lastModifiedBy>Justin Hsia</cp:lastModifiedBy>
  <cp:revision>42</cp:revision>
  <cp:lastPrinted>2017-04-17T21:34:58Z</cp:lastPrinted>
  <dcterms:created xsi:type="dcterms:W3CDTF">2017-04-15T08:22:28Z</dcterms:created>
  <dcterms:modified xsi:type="dcterms:W3CDTF">2017-04-17T21:35:10Z</dcterms:modified>
</cp:coreProperties>
</file>