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6" r:id="rId18"/>
    <p:sldId id="275" r:id="rId19"/>
    <p:sldId id="277" r:id="rId20"/>
    <p:sldId id="270" r:id="rId21"/>
    <p:sldId id="278" r:id="rId22"/>
    <p:sldId id="271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7E"/>
    <a:srgbClr val="669900"/>
    <a:srgbClr val="666666"/>
    <a:srgbClr val="4B2A85"/>
    <a:srgbClr val="E2661A"/>
    <a:srgbClr val="FF3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70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4038ED-F65A-4453-90E4-901BC22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1450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19:33:53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10902 13242 144 0,'3'-2'55'0,"0"4"-30"0,3-2-21 15,-3 0 15-15,3 0-5 16,0 0 2-16,3-2-7 16,-3 2-3-16,0 0-3 15,0 0 0-15,3-3 0 0,-1 3-1 0,7 0 1 16,0 0 0-16,3 0 1 15,-3 0-5-15,3 0 1 16,3 0 0-16,5 0 2 16,1 0-3-16,0 0 0 15,0 0 7-15,0 0 6 16,2 0-6-16,1 0-1 16,-3 0-3-16,0 3-2 15,0-1 1-15,2-2 1 16,-2 3 1-16,3 0 3 15,-3-1-3-15,2-2-2 16,-2 3 4-16,9-3 1 0,-3 0 2 16,-1 0 0-16,1 0 2 15,0 0 1-15,6 0-1 16,-7 0-1-16,4 3-5 16,0-3-3-16,-1 0-3 15,1 0 1-15,0 0 3 16,3 0 1-16,-1 2-1 15,-2-2-2-15,0 0 3 16,2 0 0-16,1 3-1 16,-3 0-2-16,6-1 1 15,-1 1 1-15,-2 0-3 16,0-1 0-16,-4 3 1 16,10-2 2-16,-3-3-1 0,2 3-1 15,-2-1 5-15,0-2 1 16,-4 3 0-16,4-3-1 15,0 0-3-15,-1 0-2 16,-2 0 1-16,0 0-1 16,5 0 0-16,-2 0 0 15,0-3 0-15,-1 1 0 16,1 2 0-16,-3 0 2 16,2 0-3-16,1 0 0 15,-3 0 1-15,-1 0 0 16,1 0 0-16,0 0 0 15,0 0 0-15,-4 0 0 16,-2 0 0-16,0 0 2 16,-1 0-3-16,1 0 0 0,-3 0 1 15,-3 0 0-15,0-3 0 16,-4 3 2-16,1 3-1 16,-3-3-1-16,-6 0 1 15,0-3 1 1,0 6-1-16,-6-3-3 15,0 0 1-15,-1 0-1 16,-2 0 0-16,0 0-11 16,-6 0-5-16,0 0-10 15,-3-3-5-15,-3 3 7 16,-11-3 2-16,-4-2 8 16,-9-3 2-16,-6 3-71 15</inkml:trace>
  <inkml:trace contextRef="#ctx0" brushRef="#br0" timeOffset="22776.6392">15066 14666 76 0,'-12'0'30'0,"12"3"-16"0,0-1-1 16,0-2 14-16,0 0-2 15,0 0 3-15,3 0 1 16,6 0 2-16,-3 0-10 16,6 0-3-16,0 0-10 15,0 0-1-15,0 0 3 0,0 0-4 0,3 3 2 16,-1-1-5-16,4-2 0 15,6 0-1-15,3-2-2 16,0-1 1-16,3 3 1 16,5-2-3-16,1-1 0 15,0 0 3-15,5 1 1 16,1-1 5-16,-3 0 5 16,-1 3-7-16,4 0-3 15,-3 0-2-15,-1 0 1 16,-2 0-1-16,0 0-1 15,0 0 3-15,-1 0 0 0,-2 0 1 16,3 0 2 0,0 0 1-16,-1 0 1 0,1-2-2 15,0 2-1-15,2-3-6 16,-2 3 1-16,0 0-2 16,-3-3 0-16,2 3 4 15,1 0 1-15,-3 0-4 16,-1 0-1-16,1 0 1 15,3 0 2-15,-3 0 0 16,5 0 2-16,-5 0-2 16,0 0-1-16,3 0 1 15,-4-2-1-15,1-1 0 16,3 0 2-16,2 1-3 0,1-1 0 16,0 0 1-16,0 1 0 15,-1-1 0-15,1 1 0 16,-3-1-3-16,-1 0 2 15,4 1 3-15,-3-1 1 16,2 0 1-16,4 1 0 16,0-1-5-16,0 0-1 15,11-2 3-15,-5 5 1 16,-4-3 0-16,1 3-2 16,3 0-2-16,-7 0 1 15,4-2 1-15,3 2 2 16,-1 0-1-16,1 0-1 15,-1-3-2-15,4 3 1 0,0 0 1 16,-4 0 2-16,4 0-1 16,-1-3 2-16,1 1-2 15,3-1-1-15,-1 1-2 16,-2-1-1-16,-1 3 2 16,7 0 0-16,0 0 1 15,-4 0 2-15,4 3-1 16,-4-1-1-16,1-2 1 15,-1 3-1-15,1-1 0 16,0 1 0-16,14-3 0 16,-2 0 0-16,-4 0 0 15,1 3 0-15,-4-3-3 16,1 2 0-16,-1-4 4 16,4 2 1-16,-1 0-3 15,-2 0 1-15,-1-3-16 16,-2 3-6-16,5-3-86 15</inkml:trace>
  <inkml:trace contextRef="#ctx0" brushRef="#br0" timeOffset="32699.8148">12983 13645 148 0,'0'15'55'0,"3"-7"-30"0,-3 16-18 15,0-11 13-15,0 11-10 16,-3 8-1-16,0 10-5 16,-3 11-1-16,0 16-1 15,0 5-2-15,0-2 1 0,3 2-1 16,3-6 0-16,0-1 2 15,0-4 3-15,3-10 0 16,0-5 0-16,-3-9-25 16,0-7-9-16,0-5-48 15</inkml:trace>
  <inkml:trace contextRef="#ctx0" brushRef="#br0" timeOffset="34512.1592">13194 13679 152 0,'12'-11'57'0,"-3"11"-30"0,6-2-32 15,0 2 12-15,2-6-11 16,7 1 1-16,9 0 1 16,9 0 1-16,8-6 1 15,7 3 0-15,8 3 2 0,7 5-1 16,8 2 2-16,6-7 0 16,10 8 3-16,2-3 3 15,9-8 5-15,9 3-4 16,0-1 2-16,0 1-7 15,6 0-1-15,0-3-2 16,0 2 1-16,6-2 0 16,-6 1 1-16,-2-1-2 0,-4 2-2 15,3-2 5 1,-3 0 4-16,0 3-3 0,0 3 2 16,0-4-7-16,-3 1-3 15,-3 2 1-15,0 3 0 16,1-2 1-16,2-1 0 15,3 3 0-15,-3 0 0 16,9 0 0-16,6 3 2 16,6 2-1-16,0-2 2 15,6-1-2-15,-3 4-1 16,-6-1 1-16,5-3-1 16,1 1 2-16,-6 2 3 15,30-2-2-15,-9 0 0 0,-6 2-1 16,-3 0 1-16,0-2-2 15,5 2-1-15,-2-2 1 16,6-1 1-16,0 4-1 16,-3-6-1-16,5 0 1 15,-5 0-1-15,-15 0 0 16,0-6 0-16,-3 4 0 16,-9-1 2-16,0 1-1 15,6-1-1-15,-3 3 1 16,0 3 1-16,3-3-1 15,-3 2-1-15,-3 1 1 16,-6 2-1-16,0-5-3 0,-2 3 2 16,-7-1 1-16,-3 4 2 15,-6-1-1-15,6-5 2 16,3 0-2-16,-5 8-1 16,-7 0-2-16,-3-3 1 15,-6 0 1-15,-5-2 2 16,-10 0-1-16,-8-1-1 15,-7-2 1-15,-8 0 1 16,-3 0-1-16,-7 3-1 16,1 0 1-16,-3 5-1 15,2 0 0-15,1 0 2 16,-3-1-3-16,-3-1 0 16,-7-1 1-16,-2 0 0 0,-3-2 2 15,-3 2 3 1,-3-2 2-16,-3 2 1 0,0 0-9 15,-1 6-4-15,1 5 0 16,-6 10 1-16,6 9-1 16,-3 12 1-16,-3 17 0 15,0 15 3-15,0 3 0 16,-3-8 1-16,6 0 0 16,-3-5 2-16,-3-3-1 15,3 1-1-15,0-15 1 16,0-7 1-16,0-5-1 15,3-5 2-15,0-4-2 16,2-2-1-16,-5-7 3 16,-3-4 2-16,-3-5-2 15,-3 3-2-15,-14-11 0 16,-4 3 1-16,-18-8-3 0,-3 0 0 16,-20 0 1-16,-7-5 0 15,-5-3 0-15,-15 3 0 16,-21-3 2-16,-7 3 3 15,-14-3-2-15,-11 5-2 16,-7-2-5-16,-15 2 0 16,-6 1 4-16,-5-1 4 15,-10 0-1-15,1 3 0 16,-10 3-1-16,10-3-2 16,2-3 3-16,3 3 0 15,7-2-1-15,-7-1-2 0,7 3-2 16,8-3 1-1,-3 3-1-15,12 3 0 0,7-3 2 16,2 3 0-16,3-3 0 16,9 0 0-16,0 0 0 15,-6 2 0-15,12 1 0 16,3 0 0-16,3 2 2 16,3 0 1-16,6-2-1 15,0-3-2-15,-3 0-2 16,3 2 1-16,8 1 3 15,-2-3 1-15,0 0-6 16,0 11 0-16,0-3 1 16,3-3 3-16,8 5 0 15,-2-2-1-15,0-2 1 16,6-1-1-16,-1 0 2 0,1-2 1 16,-3 0-4-16,-6 2-1 15,5-3 3-15,-2 1 1 16,0 0-3-16,-3 2-1 15,-3 0 3-15,2 1 1 16,4-4 0-16,-6 4-2 16,-3-1-2-16,3 0 1 15,2-2 1-15,-5-1 0 16,-3 1 2-16,6 0 1 16,0-1-4-16,-9-2-1 15,-6 0 1-15,2 0 0 0,-2-2 5 16,-12-1 5-16,-3-2-3 15,-5 0 2-15,-13-3-5 16,6 2 0-16,-3-2-1 16,-3 3-2-16,6 0-2 15,12 2 1-15,4 0-8 16,-4 6-2-16,12 10-111 16</inkml:trace>
  <inkml:trace contextRef="#ctx0" brushRef="#br0" timeOffset="44190.0511">13099 15692 164 0,'0'0'63'0,"6"3"-34"0,9-3-12 0,-4 0 20 16,10 3-13-16,15-1-1 15,24 1-7-15,20-3 0 16,21 0-9-16,15 0 5 0,18-3 1 16,3 6-4-16,-3-3-1 15,-6 0 5-15,0 0 1 16,-15 3-5-16,-9 2-1 15,-8-2-4-15,-10-1-3 16,-3 1-62-16,-5 0-26 16,8-1-30-1</inkml:trace>
  <inkml:trace contextRef="#ctx0" brushRef="#br0" timeOffset="44737.2393">16263 15682 76 0,'-9'-3'30'0,"9"6"-16"0,-3-3 14 0,3 0 19 16,0 0-5-16,6 0 1 16,6 3-10-16,12-3 0 0,8 2-19 15,19 1-1-15,17-3-2 0,22 0-2 16,17 0 2-16,21 0-6 15,24 0-1-15,8 2-2 16,10-2-2-16,-9 3 5 16,-9-3 4-16,-10 0-5 15,-11 0 0-15,-12 3-33 16,-5 2-13-16,-13-2-69 16</inkml:trace>
  <inkml:trace contextRef="#ctx0" brushRef="#br0" timeOffset="47346.9511">12167 16965 140 0,'-9'-16'52'0,"9"14"-28"0,-3-4-4 15,3 6 37 1,3-2-14-16,3-4-22 16,6 1-12-16,6 5-7 15,9-3 0-15,2 1 1 0,7 4-4 16,9 1 1-16,8-3 0 15,7 5 0-15,11-2 0 16,4 0 2-16,5-1-1 16,6-2 2-16,7 0 0 15,5 0 1-15,3 0 0 0,6 0 0 16,6-5-2 0,3 5-2-16,-2-3-2 0,-4-2 1 15,6 10 1-15,-6-2 0 16,-3 0 0-16,-3-1 2 15,3-2-3-15,-2 0 0 16,-4 6 3-16,-3-4 1 16,-3 1-1-16,6 0-2 15,-2-3 1-15,-4 0-1 16,0 0 2-16,0 0 3 16,4 0 0-16,-7 5 0 0,-6-5-1 15,-2 0 0-15,-7 0 0 16,-6 0 0-16,-2 0-2 15,-1-5-2-15,-8 5-37 16,5-6-17-16,13-15-55 16</inkml:trace>
  <inkml:trace contextRef="#ctx0" brushRef="#br0" timeOffset="52205.8739">12253 16843 100 0,'-3'0'38'0,"3"0"-20"0,0 6-17 16,0-6 8-16,0 0 10 15,6 2 5-15,0-2 10 16,3 0 5-16,6 0-9 16,9 0-3-16,9 0-16 15,8 0 2-15,13-2 3 0,20-4-4 0,10 6 1 16,8 0-8-16,6 0-3 16,9 8-1-16,1-2 1 15,-4-1-1-15,-9-5-1 16,-6 0 1-16,-5 0 1 15,-13 0 1-15,-8 0 1 16,-4 0-24-16,-5-5-12 16,-10-9-78-1</inkml:trace>
  <inkml:trace contextRef="#ctx0" brushRef="#br0" timeOffset="52902.0654">15605 16899 208 0,'-6'-3'79'0,"6"6"-42"0,6-6-26 0,-6 3 21 16,9 0-15-16,6 3-4 15,12-3 0-15,8 3 2 0,22-3-8 16,14 10 0-16,19-2 3 0,14 0-2 16,12 5 1-16,0-5 1 15,-9-2 1-15,-3-1-3 16,-11-5 0-16,-19 5-3 15,-17-10 0-15</inkml:trace>
  <inkml:trace contextRef="#ctx0" brushRef="#br0" timeOffset="83136.5064">13265 15719 140 0,'3'-5'55'0,"0"2"-30"0,9 0-25 0,0 3 13 16,0 0-9 0,3 0 0-16,6 3-2 0,6 0-2 15,8-1 1 1,7 1-1-16,12 0 0 0,5 2 0 0,7 0 0 16,5-2-3-16,6-3 2 15,7 0 7-15,-1 0 4 16,-3 0-8-16,-2 0-2 15,-4-3-4-15,-2-2 3 16,-1 0 9-16,-5-1 4 16,-7-2 1-16,-2 0 2 0,-7 3 1 15,-2 0-1-15,-3-3-10 16,-1 0-5-16,-2 0 2 16,-3 0 0-16,2-8 0 15,-2 0-2-15,3-2 3 16,-10-3 2-16,-2-3 2 15,-3 0 1-15,-6-13 0 16,-3 5 0-16,-6 0-2 16,-4 1-1-16,-2-1-1 15,-6 0 2-15,-3 3-3 16,-3 3 0-16,-5-3-1 16,-4-1 1-16,-3 1 0 15,-3 0 1-15,-3 0-5 16,-6-5 1-16,1-3-2 15,-10 0 0-15,-3 2 2 16,-2 3 0-16,-13 3-3 0,-5 6 2 16,-10 4-1-16,-5 1 0 15,-7 2 0-15,-11 2-2 16,0 6 3-16,0 3 0 16,-1-3 1-16,-2 3 0 15,0 5 0-15,0 5 0 16,0 6-3-16,2 2 2 15,-5 8-1-15,6 22-2 16,3 9 3-16,11 1 0 0,16 8-4 16,17 5 1-1,18 16 0-15,21 3-1 0,24-8 1 16,30-6 0-16,17 3-2 16,22-13 1-16,20-3-74 15,9 3-52 1,-6-16 49-16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29:02.4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14432 7948 140 0,'0'-8'55'15,"3"6"-30"-15,-3-4-5 0,3 6 21 0,-3 0 2 16,0 0 4-16,3-2-2 16,-3 2 0-16,0 0-25 15,0 0-3-15,-3 8 5 16,-6 2-6-16,-9 9 1 15,-2-1 1-15,-4 3-4 16,-3-2 0-16,-3 2-4 16,-3 0-1-16,4 0-3 15,5-2-1-15,3-3-3 16,6-3-2-16,3-2-4 0,9 2-2 31,3 0 3-31,12 3 1 0,3 0 2 16,6 2 0-16,6 3 0 15,8 3 0-15,-2 0 0 16,0-3 0-16,-3-2 2 16,-7-6 1-16,-2 0 1 15,-6-5-16-15,-3 0-4 16,-3-3-36-16,-3-5-16 16</inkml:trace>
  <inkml:trace contextRef="#ctx0" brushRef="#br0" timeOffset="344.8424">14343 8199 268 0,'-9'-5'101'0,"6"8"-54"0,3-3-39 16,0 0 21-16,6 2-9 16,9 1-1-16,3 0 2 15,14-1 3-15,16-2-12 16,15 3 0-16,14 0 1 0,3-1-1 16,7 1 3-16,-10 0-2 15,-5-1 2-15,-13 4-4 0,-14-4-1 16,-13 3-2-16,-8-2 2 15,-6 0-3-15,-6-1-2 16,-3-2-40-16,-3 0-16 16,-3 0-127-1</inkml:trace>
  <inkml:trace contextRef="#ctx0" brushRef="#br0" timeOffset="1368.6463">15328 8096 200 0,'-6'-5'77'0,"6"2"-42"0,0 1-28 0,0 2 18 15,0 0 4-15,0 0 7 16,0-3-6-16,0 3-1 16,0 0-16-16,0 0-1 0,3 3 1 15,0 2-5-15,0 6-2 16,0-1-3-16,0 3 0 16,0-2-2-16,0 0 2 15,0-1-9-15,0-2-1 16,0-3-25-16,-3-5-9 15,0 0-21-15,3-2-6 16,0-4-2 0,0-2 4-16,-3 1 38 0,0-1 60 15,0-3 32-15,0 3-5 16,3 0-4-16,0 3-20 16,0 0-10-16,0 2-14 15,0 0-5-15,3 3 0 0,0 3 3 16,0 2 2-16,0 3-5 15,0 3-2-15,0-1-2 16,-1-2-2-16,1 0-24 16,-3 0-11-16,0-3-62 15,3 1-53 1,0-6 52-16</inkml:trace>
  <inkml:trace contextRef="#ctx0" brushRef="#br0" timeOffset="2299.0536">15733 8358 176 0,'12'-5'68'0,"-9"5"-36"0,-3-3-15 16,3 1 22-16,-3-1-2 16,0 0 18-1,-6-7-13-15,0 2-22 16,-3 0-1-16,-3 3 1 0,-3 7-9 0,-3 4-3 15,-2 1-5-15,-4 7 0 16,3 4-7-16,3 3 1 16,3 3-1-16,3 0 2 15,9-3 1-15,6-2 1 16,6-1-3-16,3-2 0 16,3-3-18-16,3-2-9 15,0-6-37-15,8-2-17 16,4-3-29-1</inkml:trace>
  <inkml:trace contextRef="#ctx0" brushRef="#br0" timeOffset="2717.1294">15965 8350 236 0,'-6'-8'88'0,"3"3"-48"0,-3 2-27 0,3-2 24 0,-3 5-10 16,-6 0-3-16,-2 5-12 15,-4 3-5-15,0 3-4 16,0 5-3-16,0 0 1 0,6 5-1 16,3 3 0-16,3-3 0 15,3-5 0-15,3 0 0 16,6-6 2-16,3-2 1 16,3-3 3-16,3-2-3 15,0-6-2-15,0-7-3 16,0 2-1-16,-3-3 4 15,-3-2 1-15,-1 0 2 16,-2 0 2-16,-3 2-5 0,0 0-3 16,-3 6 5-16,0 0 3 15,0 2-3-15,0 3-2 16,3 5-3-16,0 3-1 16,3 6-1-16,0 4 0 15,3-2 3-15,0 0 2 16,6-3-2-16,0 0 0 15,0 1-19-15,3-6-7 16,-1-3-26-16,-2-3-9 16,3-7-49-1</inkml:trace>
  <inkml:trace contextRef="#ctx0" brushRef="#br0" timeOffset="2943.9777">16182 8173 268 0,'-14'-8'101'0,"14"8"-54"0,3 3-50 16,-3-3 19-16,3 5-10 16,-3 6-1-16,5 2 4 15,1 8 2-15,-3 13-6 16,0 3 4-16,0 6 1 0,-3-4-3 16,3-2 1-16,0-2-3 15,0-3 0-15,0-3-14 16,3-5-4-16,0-6-38 15,-6-5-14-15,0-2-55 16</inkml:trace>
  <inkml:trace contextRef="#ctx0" brushRef="#br0" timeOffset="3154.0745">16084 8348 296 0,'-6'-6'112'0,"9"6"-60"0,0 0-45 0,-3 0 26 16,6 0-10-16,6-2 1 16,6-1-11-16,3-5-3 15,3 3-6-15,2 0-3 0,4-6 0 16,3 0-34-16,0 3-13 16,-4 0-67-1,10 8-65-15,-3-2 58 0</inkml:trace>
  <inkml:trace contextRef="#ctx0" brushRef="#br0" timeOffset="3393.7028">16510 8324 244 0,'-18'2'90'0,"3"9"-48"0,-9-3-40 16,18-3 19-16,-9 3-2 15,1 3 1-15,-1 2-9 16,0 3-2-16,3 5-5 15,3 0-1-15,6-2 1 0,6-1 0 16,6-2 2-16,3 0-1 16,9-3 2-16,2-2-6 15,7-6-3-15,-3-2-19 0,0-6-7 16,-3-5-31-16,2-5-15 16,4-6-30-1</inkml:trace>
  <inkml:trace contextRef="#ctx0" brushRef="#br0" timeOffset="3752.7873">16614 8131 160 0,'-3'5'60'0,"3"3"-32"0,0 13-24 0,3-5 13 16,0 8 14-16,0 10 7 15,3 3 3-15,0 0-1 0,-6 0-21 16,0-2-7-16,0-6-4 15,0-3-2-15,0-5-1 0,0-5-1 16,0-3 2-16,-3-5-1 16,3-2 2-16,3-9-11 15,3-5-4-15,3-5-3 16,0-3-1-16,3 0 2 16,0 6 4-16,-1 2 1 15,4 5 0-15,0 3 8 16,0 8 3-16,-3 3 8 15,0 4 3-15,-3 1 0 16,-3 0 2-16,0 0-10 16,-3-3-5-16,0-2-21 0,0-3-9 15,3-3-99 1,3 0-55-16,8-10 78 16</inkml:trace>
  <inkml:trace contextRef="#ctx0" brushRef="#br0" timeOffset="4262.9666">17367 8408 220 0,'0'-2'82'0,"3"2"-44"0,-6-5-25 15,3 5 24-15,-6 0 1 16,0-3 2-16,-3 3-18 16,-3 0-5-16,-5 3-11 15,-4 4-6-15,-3 1-1 0,3 14-1 16,0-4 0-16,0 1 0 16,9-1 0-16,4 1 2 15,5-3 0-15,3-1 0 16,6-1 0-16,2-6 2 15,4-3 3-15,6-5-7 16,0-3 0-16,0-2 0 16,0-3 3-16,0-11 0 15,-3 4-1-15,-4-1 3 0,1 0 0 16,-3 3-4-16,-3 2-1 16,-3 3 1-16,0 3 0 15,-3 2-4-15,0 3 1 16,3 8 2-16,3 3 1 15,3-1-2-15,-3 3 0 16,0 1 2-16,3-1 2 16,0 3 0-16,0-3 2 15,3 0-13-15,-3-2-6 16,2-3-40-16,1-6-18 16,3-4-39-16</inkml:trace>
  <inkml:trace contextRef="#ctx0" brushRef="#br0" timeOffset="4503.9282">17575 8218 236 0,'-2'0'90'0,"2"3"-48"0,2 5-47 16,4-3 17-16,-3 8 11 15,0 8 9-15,0 3-5 16,0 5-1-16,0 0-15 15,-3 6-4-15,3-4-3 0,0-4-2 16,0-3 1-16,0-3-4 16,0-3 0-16,0-4-37 0,3-4-14 15,0-5-58 1,3-2-42-16,3-11 60 16</inkml:trace>
  <inkml:trace contextRef="#ctx0" brushRef="#br0" timeOffset="4729.4797">17742 8184 268 0,'-3'-3'101'0,"6"6"-54"0,3 2-55 0,-3 0 16 16,3 6 7-16,0 7 7 16,0 9 9-16,0 4 6 15,0 4-20-15,-3-1-7 0,-3 1-3 16,0-4-2-16,0-1 0 15,0-7-3-15,0-2 1 0,3-2-33 16,-3-6-12-16,15-5-201 31</inkml:trace>
  <inkml:trace contextRef="#ctx0" brushRef="#br0" timeOffset="5061.207">18001 8096 236 0,'18'0'90'0,"-18"3"-48"0,0 0-36 0,0-3 22 15,0 5-4-15,0 0 1 16,-3 6-12-16,0-3-3 16,-6 5-6-16,3 5-3 0,-3 4 0 15,3-7-4-15,3-7 0 16,0 0-45-16,0-2-20 15,0-1-49-15</inkml:trace>
  <inkml:trace contextRef="#ctx0" brushRef="#br0" timeOffset="5224.4787">18070 8112 248 0,'-6'0'93'0,"6"0"-50"0,0 11-52 16,0-9 14-16,0 6-1 15,0 6 2-15,0-1-2 16,0 0-1-16,0 3-58 16,-6-3-26-16,12 3-12 15,0-3-4-15</inkml:trace>
  <inkml:trace contextRef="#ctx0" brushRef="#br0" timeOffset="47979.2959">7580 11634 132 0,'0'0'52'0,"0"0"-28"0,3 0-2 16,-3 0 23-16,0 0-10 15,0 0 0-15,0 0-11 16,0 0-5-16,0 0-11 16,-3-3 4-16,0-2 1 0,0 0-4 0,0 2-1 15,-6-5 5 1,0 0-6-16,-3 3-1 15,1-3-1-15,-4 0-1 16,3 0-2-16,-6-3-2 16,0 1 1-1,3-1-1-15,-3 1 0 16,0 2 0-16,1 0 0 16,2 0 0-16,-3 2 2 15,0 1-3-15,0 3 0 16,-3-1 1-16,0 3 0 15,1 0 0-15,-1 3 0 16,0-1-3-16,3 3 2 16,0 3 1-16,0 0 0 15,1 3-5-15,2-1 1 16,0 4 2-16,0-1 3 16,0 0-2-16,0 0-2 0,0 1 2 15,0 2 0-15,0 5 3 16,4 2 1-16,-1 1-4 15,-3 3 1-15,3-1-2 16,0 1 0-16,0-1 2 16,0 1 2-16,3 2-1 15,0-5-1-15,0-3-2 16,0 0-1-16,-2 0 2 16,-1 0 2-16,0 0 0 15,0-5 2-15,0 0-2 0,0-3-1 16,-3 1 1-16,0-4 1 15,0 1-1-15,0-1-1 16,1 1 1-16,-1-1-1 16,0 1 0-16,3 2 0 15,-3 1 0-15,3-1 0 16,-3 0 0-16,0 0 0 16,0 0 0-16,1-2 0 15,-1 0 2-15,0-1 1 16,-3 1-4-16,3-3 1 15,0 0 0-15,-3-3 0 0,-2 0 0 16,2 1 2-16,0-4-1 16,0 1-1-1,0 5 1-15,0-3 1 0,-3 0-1 16,1 1-1-16,-4 2-2 16,0-1 1-16,0 4 3 15,0-6 1-15,3 1-4 16,-2-4 1-16,-1 1-2 15,-3 0 0-15,0-1 2 16,0 1 2-16,1-3-1 16,-1 0-1-16,3 0 1 15,0 3-1-15,0-3 0 16,1 0 2-16,-1 0-3 16,-3 0 0-16,0 0 3 15,0 0 1-15,1 0-4 0,-4 0-1 16,3 0-2-16,-3 0 3 15,7 2 0-15,-1-2 3 16,3 0-1-16,-3 0-1 16,6 0 1-16,-3 0-1 15,1-2 4-15,-1 2 2 16,3-3-2-16,0 3-1 16,0 0-1-16,0 0-2 15,0 0 1-15,1-3 1 16,-4 3-1-16,0-5-1 15,3 0 1-15,-6-1-1 16,6 4 0-16,0-1 0 0,1-8 0 16,2 6 2-16,0 0-1 15,0 5-1-15,-3-5 1 16,3 2-1-16,-3 0 4 16,3 1 2-16,-2-1-5 15,-1 0-2-15,0 1 0 16,0 2 2-16,0 0 0 15,0-3-1-15,0 0-2 16,1 3 1-16,-1 0 1 16,0 0 2-16,-3 0-1 15,0 0-1-15,0 0-2 16,-2 0-1-16,-1 0 2 16,0 0 2-16,3 0 0 15,0 0 2-15,3 0-2 0,4 0-1 16,-4 3 1-16,0-3-1 15,-3 0-3-15,3 0 2 16,0 0 1-16,0 0 2 16,1 0-1-16,-1 0-1 15,-3 0 1-15,3-3 1 16,3 1-3-16,-3 2 0 16,-3 0 1-16,1 0 0 15,-1 0 0-15,-3 0 0 16,0 0-3-16,0 0 0 15,0 0 4-15,1 0 1 16,2 2-3-16,3 1 1 16,0 0-2-16,0 2 0 15,0 0 2-15,1-2 2 0,-1 2 1 16,0-2 1-16,-3 0-5 16,0 2 1-16,0 0 0 15,0-5 0-15,4 11 0 16,2-6 0-16,-3 0 0 15,0-2 0-15,-3 0 0 16,0-1 0-16,-2 1 0 16,-1 0 0-16,0-1 0 15,0 1 0-15,3-1 0 16,0 1 2-16,4 0-3 16,2-3 0-16,0 2 1 15,0-2 2-15,3 0-3 16,-3 0 0-16,-3 0-1 0,0 3 0 15,-2-3 0 1,2 0 0-16,0 0 4 0,0 3 1 16,3-3-4-16,-3 2-1 15,3-2 1-15,0 3 2 16,1 0 0-16,-1-3-1 16,-3 2 1-16,0 1 1 15,-3 0-3-15,-3 2 0 16,4 0-1-16,-7 0 0 15,6 1 2-15,0-1 2 16,3 3-3-16,-3 0 0 16,4 0 1-16,-4 0 2 15,0 0-1-15,-6 0 2 16,0 2-4-16,0-2 0 0,4 0 1 16,-1 0 0-16,3-3-3 15,-3 1 2-15,0-1-1 16,1 0 0-16,-1 1 2 15,0-1 2-15,0 3-1 16,6 0-1-16,-6 2 1 16,4 3-1-16,-1 1 0 15,6 2 2-15,-3-1-3 16,0 4-2-16,3 0 2 16,0-1 2-16,-2 1-5 15,-1 4 1-15,3 4 1 16,-3 2 3-16,3 3 0 15,0-1 2-15,0-1-4 0,0-1 0 16,1-3 1 0,-1 1 0-16,0 2 0 0,0 2 0 15,0 4 0-15,0-1 0 16,0 1 0-16,0 2 0 16,3-3-3-16,-5 3 2 15,5 0 1-15,0 0 0 16,3-5 0-16,-6-3 2 15,3 0-1-15,3 0 2 16,0 6-7-16,3-1 1 16,-6 0 3-16,6 3 2 15,3 6 0-15,-3-4-2 16,3-4-2-16,1 2 1 0,-1-3 1 16,3-2 2-16,-3-3-3 15,3-2 0-15,-3 2 1 16,0 5 0-16,0 3 0 15,3-2 0-15,0 7 0 16,0 3 0-16,-3-3 0 16,3 1 0-16,0-1 0 15,0-5 2-15,-6-5-3 16,6-3 0-16,0 0 1 16,0 3 0-16,0-1 0 15,-3 4 0-15,0 4 0 16,3 4 2-16,0 2-1 15,0-3-1-15,0 3 1 0,0 0-1 16,-3-5 0-16,0-1 0 16,3 4-3-16,0-1 2 15,0 3 1-15,0 0 0 16,0 0 2-16,0 0 1 16,3 0-4-16,0 0-1 15,-3-8 3-15,0 3 1 16,0 5-3-16,0-3-1 15,3-5 1-15,-3 11 0 16,0-6 1-16,0 0 2 16,0-7-1-16,0 4 2 15,3 1-4-15,-3-8 0 16,0-3-1-16,0 0 0 16,0 0 2-16,0 8 0 15,0-2 0-15,0 2 2 16,0 2-3-16,0-4-2 0,6 2 4 15,-6-3 1-15,0-7 0 16,0 12 1-16,0-4-4 16,0-6-2-16,0 0 2 15,3 3 0-15,-3-1 1 16,3 4 2-16,0 2-3 16,3 3 0-16,-1 2 1 15,4-8 0-15,-6-2-3 16,3-6 2-16,0-4 1 15,0-1 0-15,-6 3 0 0,3 2 2 16,-3-7-1-16,0-1-1 16,-3-2-2-16,3 5 1 15,0-2 1-15,-6 2 2 16,6 0-1-16,0 0-1 16,-3-2 1-16,3-3-1 15,0 2-3-15,0 3 2 16,0 6 1-16,3-3 0 15,3-3 2-15,-6 3 1 16,3-3-4-16,-3 0-1 16,3-3 1-16,0 9 2 15,0-9-2-15,0 6 0 16,0-8 1-16,0 3 2 16,0-6-3-16,3 0 0 15,0 0-1-15,0 0 0 0,3 9 2 16,0-4 2-16,3 9-1 15,3-4-1-15,-1 7-4 16,1 1 0-16,3-2 2 16,3-2 3-16,0-6-2 15,-3 0 0-15,-3-2 1 16,-1-6 0-16,-2 5 0 16,6-2 0-16,-3 3 0 15,0-6 0-15,0 6 0 16,0-1 2-16,-3-5-3 15,9 1 0-15,-1-1 1 0,-2-5 0 16,3 5 0-16,0-8 2 16,3 3-3-16,5 3 0 15,-2-9-1-15,0 4-2 16,-3-1 3-16,9-2 2 16,-4-3 0-16,-2-3 2 15,0-2-2-15,0-1-1 16,0-1 3-16,-4 1 2 15,4-2-2-15,0-5-2 16,-6 0 0-16,-3-6 1 16,-1 6-1-16,1 0-1 15,-3 0 1-15,-3-1-1 16,0 1 0-16,3 5 0 0,-6-2 0 16,3-6 2-16,0 0-1 15,0-5 2-15,-1-6-2 16,1 3-1-16,0 3-2 15,-3 0 1-15,3-3 1 16,0 6 0-16,3-3-3 16,3-1 2-16,-3-1 1 15,5 4 2-15,1-2-1 16,-3 5-1-16,3-8 1 16,0-2-1-16,0 5 0 15,3-3 2-15,2-3-3 16,-5 11 0-16,-3-2 1 15,0 2 0-15,0 6 0 16,0-6 0-16,-1 8 0 0,1-6 0 16,0 7-3-16,0-1 0 15,0 2 2-15,0-4 0 16,0 7 1-16,-1-8 2 16,4 9 1-16,0-3 1 15,0-1-5-15,0 6-1 16,-3-2 1-16,0-1 0 15,-1 6-2-15,-2-3 2 16,3 2 1-16,3 4 2 16,0-12-1-16,0 4-1 15,-4-1 1-15,1 0-1 16,0 3 0-16,0 0 0 16,0 8-3-16,0-8 2 0,0 6 1 15,-1-1 2-15,1 5-1 16,0-10-1-16,0 0 1 15,3 0-1-15,0 6 0 16,0-1 0-16,-1 6 0 16,7-9 0-16,-6-2 0 15,0 0 0-15,0 6 0 16,0-4 0-16,2 1 0 16,1-1 0-16,-3-2 0 15,0 0 0-15,3 0-3 16,-1 6 2-16,1-4 1 15,0 1 2-15,0 0-3 16,0-3 0-16,0 8 1 16,-1-8 0-16,7 5 0 0,-3-5 0 15,-3 0 0 1,0 0 0-16,-1 0 0 0,1 0 0 16,3 8 2-16,-3-8 3 15,0 0-4-15,-1 3-3 16,1-1-2-16,0-2 3 15,3 5 0-15,3-5 3 16,-1 3-1-16,1-3 2 16,-3 0-4-16,6 3-2 15,-1-1 4-15,1-2 1 16,-3 6 0-16,3-6-2 16,-1 0 3-16,1 2 0 0,-3-2-4 15,3 0 1-15,2 3-2 16,1-3 0-16,0 3 2 15,-1 2 0-15,1-5 2 16,3 0 1-16,0 0-4 16,-4 0 1-16,4 0 0 15,0 0 2-15,-1 0-3 16,1 0 0-16,6 8 1 16,-4-8 2-16,4 2-3 15,0-2 0-15,-1 3 1 16,1-3 0-16,-3 0 0 15,5 0 0-15,-2 0 0 16,0 0 0-16,2-3 0 16,1 3 2-16,2-2-3 15,4 2 0-15,0 2 1 0,-1-2 2 16,1 0-1-16,2 0-1 16,-2 0 1-16,2 0-1 15,1 3 0-15,0-6 0 16,-1 3 0-16,-2-2 0 15,2 2 0-15,-2-3 0 16,-1 3-3-16,1-5 2 16,0 5 1-16,-1 0 2 15,1 0-1-15,-4 0-1 16,4 0 1-16,-4 0-1 16,-2 0-3-16,3-5 2 0,-1 5 1 15,1-3 0-15,2 3 0 16,-2-3 2-16,0 1 1 15,-1-4 1-15,-2 6-5 16,-3-2-1-16,2 2 1 16,1-3 0-16,-1 0 1 15,7-2 0-15,-3 5 0 16,-4 0 2-16,1-2-3 16,2-1 0-16,-2 0 1 15,0-2 2-15,2 2-3 16,-2 1 0-16,0-6 1 15,2 5 0-15,1 0 2 16,-4 1 1-16,1-4-4 16,0 6-1-16,-4 0 1 0,4-7 2 15,-3 1 0 1,-1 1 2-16,4 5-4 0,-3-8-2 16,-1 8 4-16,-2-5 1 15,-3 5 0-15,5-14-2 16,-5 14 1-16,0-5-1 15,-1-3 0-15,1 6 0 16,0-4-3-16,-1 1 2 16,1 5 1-16,0 0 0 15,-4-3 0-15,-2 1 0 16,3-1 0-16,-6-2 0 16,-1 0 2-16,1-3 1 15,-3 2-4-15,0-2 1 0,0 3 0 16,-1-3 0-16,1 0 0 15,0 3 2-15,0-3-1 16,-3 3 2-16,8-1-2 16,-5 1-1-16,-3-3 1 15,0 5-1-15,0-7 0 16,-1 5 0-16,1-3-3 16,3 0 2-16,3 0 1 15,-4 0 2-15,1 0-1 16,0 0 2-16,3 0-2 15,0-3 2-15,-4 4-4 16,1-7 0-16,-3 1 1 16,0 0 2-16,6 2 1 15,-7-2 1-15,-2-3-5 0,0-2 1 16,-3-1 0-16,0 3 0 16,-3-5 2-16,-3 0 1 15,-1-6-1-15,1 9 1 16,-3-3-2-16,0 0-1 15,0-3 1-15,6-3-1 16,-3 6 0-16,-3-3 0 16,0 3 0-16,3-3 2 15,-3-5-3-15,0 3-2 16,-3-1 2-16,-1 4 2 16,1-1-2-16,-3-3 0 15,0-2 3-15,0-5 1 0,-3 2-4 16,3 0 1-16,0 1 0 15,-3-1 2-15,3 3-3 16,-3 2-2-16,3 6 4 16,0-5 1-16,-3-9-3 15,0 9-1-15,3-1 3 16,0-2 1-16,0 0-3 16,0-11 1-16,0 6 0 15,0 0 0-15,0-1 0 16,3 1 2-16,-3-1-1 15,0 4-1-15,0 2 1 16,0-6-1-16,0 3 0 16,0 1 0-16,0 2-3 15,0-11 2-15,-3-2 1 16,3 4 2-16,0 1-1 0,0 0-1 16,0 0-2-16,0 3 1 15,-3 5 1-15,0 0 0 16,3-6 0-16,-3 9 2 15,0-3-1-15,0 0-1 16,0 2-2-16,-3-7 1 16,3-6 3-16,-3 6 1 15,3-1-4-15,0 1-1 16,0 0 1-16,0 2 0 16,3 5 1-16,0 4 2 15,-3-1-1-15,3-3-1 16,-3 3 1-16,0 1 1 0,0-1-3 15,0 0 0-15,0 0 3 16,0-8 1-16,0-2-4 16,0 2 1-16,0 1-2 15,0-1 0-15,0 0 2 16,0 3 0-16,0 2 2 16,-3 4 1-16,0-1-4 15,0-3 1-15,0 4 4 16,0-1 2-16,0 0-7 15,0 3-1-15,0 0-2 16,0-1-1-16,0-4 1 16,0-3 3-16,0 0 2 15,0 5 2-15,0 0-4 16,0 0 1-16,-3 1 0 0,0 1 2 16,3 1-1-16,0 3-1 15,-3-1 1-15,3 3-1 16,0 0 0-16,-3 1 0 15,3-7 0-15,0 4 2 16,0 2-1-16,-3 0-1 16,0 0 1-16,1-2 1 15,-1-1-3-15,0 1-2 16,-3-3 2-16,3-6 0 16,-3 1 1-16,0 2 0 15,0 3 0-15,0-1 2 0,0 1-1 16,0 0-1-16,0 3 1 15,-3-1-1-15,0 1-3 16,1 2 2-16,-1 0 1 16,0 0 2-16,3 3-3 15,-6-1 0-15,0-4 1 16,3 2 0-16,-3 0 0 16,0 0 2-16,0 3-1 15,-2 0 2-15,-1 0-4 16,-3-1-2-16,0 1 2 15,0 0 2-15,0 0 0 16,4-6-1-16,-1 3 1 16,-3-2-1-16,-3-1-3 15,3 3 2-15,0 3 1 16,3 0 0-16,1 0 0 16,-1 2 0-16,-3-2-5 0,0 0 1 15,-3-1 2-15,3 4 3 16,1-1 0-16,-4 1-1 15,-3-1 1-15,0 1-1 16,-3 2 0-16,1 0 0 16,-1 2 0-16,0 1 0 15,0-3-3-15,-2 3 2 16,2 0-1-16,-3-1 0 16,3 1 4-16,-2 0 1 15,-1 2-4-15,0 0 1 16,0 1 0-16,1-1 0 0,-1 0 0 15,0-4 0-15,0 1 0 16,1 1 0-16,2-3 0 16,0 3 2-16,-3-1-3 15,4 1 0-15,-1 0-1 16,-3 0 0-16,0-3 4 16,4 2 1-16,-1 1-6 15,0 0 0-15,-3-1 3 16,1 1 2-16,-1 0 0 15,3 0-2-15,0 2 1 16,-2-2 1-16,-1 2-3 16,0-2 0-16,0-1-1 15,4 1 0-15,-1 2 2 16,3-2 0-16,3 0 0 16,0 0 2-16,1 2-3 0,-4-2-2 15,0-1 2-15,-3 4 2 16,1-1 0-16,2 0 2 15,-3 1-4-15,0-4 0 16,0 4 1-16,4-1 0 16,-4 1 0-16,0-1 0 15,0-2-3-15,1 5 2 16,2-8 3-16,0 2 1 16,-3 1-4-16,-3 2 1 15,1-2 2-15,-1 5 1 16,0 8-4-16,1-11 1 15,-4-2-2-15,3 10 0 16,0-2 2-16,1-6 0 0,-1-2-3 16,0 2 2-16,3 1 1 15,-2-1 2-15,-1 3-1 16,0 0-1-16,-3 0 1 16,4 0-1-16,2 0 0 15,6 0 2-15,0 0-1 16,-3-2-1-16,4-1-2 15,-1-2-1-15,6-1 4 16,0 1 1-16,0 0 0 16,0-1 1-16,4 1-2 15,-1 0-1-15,3-3-2 16,0 0 1-16,3-3 1 16,-3-2 0-16,0 0 2 15,0-3 1-15,0 0-4 0,3-2 1 16,-3 2 0-16,1 0 2 15,-4-3-3-15,3-2 0 16,0 0 1-16,-3 0 0 16,0-3 0-16,0 0 2 15,0 0-1-15,0-5-1 16,1-2 1-16,-1 2-1 16,3-3 2-16,-3 3 1 15,3 0-4-15,-3 2 1 16,-3 1-2-16,3 4 0 15,0 4 0-15,-2 2 0 0,2 5-14 16,0 4-4-16,3 1-34 16,6 4-13-1,6 7-58 1</inkml:trace>
  <inkml:trace contextRef="#ctx0" brushRef="#br1" timeOffset="145773.8659">8812 12562 124 0,'3'0'49'0,"-3"0"-26"0,6 0-16 0,0 0 15 15,0 0 0-15,0 0 2 16,-3 0-2-16,0 0 1 15,0-2-13-15,0-1 5 0,0 3 3 16,-3 0-4-16,0 0 2 16,0-3 0-16,0 1 2 15,0-1-1-15,0 1 1 16,-3-1-5-16,0 0-3 16,0 1-1-16,-3-6-1 0,0 0-4 15,-3-3-1-15,-3 1-1 16,1-1 1-16,-4 3-2 15,-3 0 2-15,0 0-2 16,0 3-1-16,-3 0-4 16,0-1 0-16,-2 4 4 15,-1 2 2-15,0 0 0 16,3 2 1-16,-6 1-4 16,-2 5 0-16,2 0-1 15,3 0 0-15,0-3 2 16,0 3 0-16,4 0 0 15,-1 0 0-15,0 0-3 0,0 0 2 16,-3 2-1-16,3 1 0 16,4 2 0-16,2 0 0 15,3 3 0-15,0 0 0 16,3 3 2-16,0 4 0 16,0 7 0-16,0-4 2 15,3-2-1-15,0 0-1 16,0 2-2-16,0-5 1 15,0-2 3-15,0 2 1 16,-3 0-4-16,1 3 1 16,-1-3 0-16,0-2 2 15,0-4-1-15,0-1 2 16,0-1-4-16,0 0 0 16,-3 0 1-16,3-2 0 0,0 0 0 15,-3-1 2-15,0 1-1 16,-5-1-1-16,-1 1 1 15,0-1 1-15,3 1-3 16,0-3 0-16,0 0 3 16,0 0 1-16,0 0-4 15,1 0-1-15,-1-3 1 16,-6 0 2-16,0-2 2 16,0 2 1-16,0 1-2 15,0-4-2-15,-2 6 1 16,-1 0-1-16,3-3 0 15,0 1 2-15,0 7-1 16,0-3-1-16,1-2 1 0,-4 0 1 16,0-2-1-16,3-1-1 15,0 3 1-15,1-3-1 16,-4 0 2-16,0-2 1 16,-3 2-1-16,0 1 1 15,1-4-2-15,-1 1-1 16,0 0 1-16,0-1 1 15,0 1-3-15,1 0-2 16,2-1 2-16,0 1 2 16,0-3 0-16,-3 3-1 0,-2-3 1 15,2 0 1-15,0 0-1 16,-3 0 2-16,3 0-2 16,-5 0-1-1,-1 0-2-15,3 0 1 0,3-3 3 16,-2 0 1-16,-7-2-4 15,0 2-1-15,3 1 1 16,1-1 2-16,-4 0 0 16,3-2 2-16,1 2-2 15,-1 1-1-15,3-1-2 16,-3-2 1-16,-2 2-1 16,2 1 0-16,0-12 2 15,0 6 0-15,1 3 2 16,-1 0 3-16,0 2-4 15,0 0-1-15,1 1 0 16,-1-1 0-16,-3 1 0 0,6-1 0 16,-2 0 0-16,-4-5 0 15,0 3-3-15,0 0 2 16,1 2 1-16,-4 0 2 16,3 1-3-16,1-1-2 15,-1 3 4-15,0 0 1 16,0-2-3-16,4-1 1 15,-1 0 0-15,0 1 2 16,-8-1-3-16,5 0 0 16,0 1-1-16,0-1 0 15,1 3 4-15,2 0 1 16,0 0-4-16,0 0-1 0,1 3 1 16,2-1 2-16,0 1 0 15,3 0 2 1,-2-1-4-16,2 1-2 0,-3-3 2 15,-3 0 0-15,4 0 3 16,2 3 1-16,0-1-4 16,3-2-1-16,0 0 1 15,1 0 2-15,-1 8-2 16,3-3 0-16,0 1 1 16,-3-1 0-16,-3 6-3 15,1 2 2-15,-1-3-1 16,0 4-2-16,0 1 3 15,1-1 2-15,-4-4 0 16,0 1-1-16,3-3-2 0,0 0-1 16,4 2 2-16,-1-2 2 15,0 0-2-15,0 3 0 16,0-1 1-16,4 4 2 16,2-1-1-16,0 3-1 15,-3-3 1-15,-3-2-1 16,6-1-3-16,0 1 0 15,1-1 2-15,2 3 2 16,0 3-2-16,-3 3-2 16,3 2 2-16,-3 0 2 15,3 0-2-15,0 3 0 16,-2 8 1-16,2 0 0 16,-3-1 0-16,3-1 2 0,0-4-3 15,0 3 0-15,3 0 1 16,0-5 0-16,0-3 0 15,4-2 0-15,-1-3 0 16,0-1 0-16,0 1-3 16,0 0 2-16,3 0 1 15,0 3 2-15,0-1-1 16,0 1-1-16,0 4 1 16,0 7 1-16,0-4-3 15,3 3-2-15,0-5-1 16,0 0 3-16,0 0 0 15,0-3 1-15,0-3 0 16,0 6 2-16,0 0-3 0,0-3 0 16,0-2 3-16,0 2 1 15,0 0-4-15,0 3-1 16,3 0 3-16,0-3 1 16,0 0 0-16,0-3-2 15,0 6-2-15,0 3-1 16,3-1 2-16,0-5 0 15,0 0 1-15,0 1 2 16,0-1-1-16,0 3-1 16,0 2 1-16,0 1-1 15,0-4-3-15,0-4 2 16,0-1 3-16,3-2 1 16,0-3-1-16,3 1-2 0,0-1-2 15,6 0-1-15,0 0-1 16,0 1 3-16,5 1 0 15,7 1 3-15,0 0-3 16,0-5 0-16,0-1 1 16,-1-2 0-16,7-2 0 15,0-6 0-15,-3 0 0 16,-4-3 2-16,1-5-1 16,0-3-1-16,0-2 1 15,0 0 1-15,-1-3-1 16,-2 3-1-16,0-3 1 15,-3 3-1-15,0 0 0 16,-3-1 0-16,-1-4 0 16,1-1 2-16,-6 3-1 0,0-2 2 15,0-3-2-15,0-6-1 16,0 3-2-16,3-13 1 16,-3 6 1-16,2-1 0 15,1 3 0-15,0 2 2 16,0 4-3-16,3 1-2 15,-3 4 2-15,3-1 0 16,0 1 1-16,-1 2 0 16,4-3-3-16,3 1 2 15,3-6-1-15,0 3 0 16,2 0 2-16,7 5 2 16,0-3-1-16,-3 3-1 0,-1-2-2 15,7 5 1-15,-3 0-1 16,-1-1 0-16,7-7 0 15,0 8 0-15,2-6 4 16,13 14 1-16,-9-3-4 16,5 5-1-16,-2 1 3 15,-1-1 1-15,-2 3 0 16,3 0-2-16,-1-2-2 16,1 2-1-16,2 0 4 15,1 7 1-15,-3-7-3 16,-1 6-1-16,-2-9 1 15,-3 11 0-15,2-13 1 16,4 2 2-16,2 0-1 16,1 1 2-16,-1 2-2 0,-2 0-1 15,3 0-2-15,-4 8 1 16,-2 0 1-16,-1-3 0 16,1-2-3-16,-3-1 2 15,-4-2 3-15,7 0 1 16,0-2-4-16,-1 2-1 15,1 0 3-15,3 0 1 16,-4-6 0-16,1 1-2 16,-1 2-2-16,1 9 1 15,3-12 1-15,-7 9 2 16,1 0-3-16,0-1 0 16,2 4 1-16,-2 2 2 0,0-3-1 15,-1 0 2-15,4 0-4 16,-1-2 0-1,4 2 1-15,0 1 2 0,-1-1-1 16,-2 0-1-16,-1 1 1 16,-2-1 1-16,0 0-3 15,-1 0 0-15,1-2 3 16,6 2 1-16,-4-2-4 16,-2 0 1-16,-3-1 0 15,-4-2 2-15,10 0-1 16,-6 0-1-16,-4 0 1 15,4 0-1-15,0 0 0 16,-1 0 2-16,4 0-1 16,-3 3-1-16,-4-3 1 0,1 3-1 15,-3-1 0-15,2 4 0 16,1-4-3-16,-3 1 2 16,0-1 1-16,-4 4 2 15,1-1-1-15,0-2-1 16,-3-3 1-16,2 2 1 15,4 1-3-15,-3 0 0 16,2-3 1-16,-2 0 2 16,-3-3-1-16,6 3-1 15,-1 0 1-15,-2-3-1 16,3 1-3-16,-6 2 2 16,-1 0 1-16,1 2 0 0,0 1 0 15,9 2 0-15,-4 1-3 16,-2-4 2-16,0 1-1 15,0 0 0-15,-4-1 0 16,4-2 0-16,0 0 0 16,-3 0-2-16,-4 0 3 15,4-2 2-15,-3 2-5 16,0-3 1-16,0 0 1 16,-1 1 3-16,4-1-2 15,0 3 0-15,0 0-1 16,-4 0 0-16,1 0 0 15,0-3-2-15,0 1 5 16,-3-1 1-16,2 0-5 16,1-2-2-16,0 2-1 0,-3-2 2 15,0 0-1-15,-1 0 4 16,1-1 0-16,0 1 1 16,0 0-3-16,-3-1 0 15,2 1 2-15,-2-3 2 16,6 3 0-16,-3-3-1 15,0 0 1-15,0-5-1 16,-4 5 0-16,1-8 2 16,-3-5-3-16,6 2 0 15,-3 1 1-15,3-1 2 16,-4 3-1-16,1 0 2 16,-3 1-4-16,-3 1 0 15,0 1 1-15,-3 0 0 16,-3 2 0-16,0 1 0 15,0-1 2-15,-4 1 3 0,1-6-4 16,0-8-3-16,0 3 1 16,0 0 0-16,0 2-2 15,-3 1 2-15,0-1 1 16,0 3 2-16,-3 0 1 16,0-8 1-16,-3-7-2 15,0 4-2-15,-3 3 1 16,0 3 1-16,3 0-1 15,0 3 2-15,0-1-4 16,0 3 0-16,-3 0 1 16,0 0 0-16,1 3 0 15,-4 0 2-15,-3 2 3 16,-3-5 2-16,0 3-3 0,-6-5-3 16,0 2 0-16,3 0 1 15,1 3-1-15,2-3 2 16,-3 3-2-16,3-3 2 15,-3 3 0-15,0-1 1 16,-9 4-2-16,4-1 1 16,-4 1-2-16,-3-1-1 15,0 3 1-15,1-8-1 16,-1 3 0-16,3 2 0 16,-3 3 0-16,-3 3 0 15,4 0 0-15,-1 0 0 16,0-3 0-16,0 2 0 0,-2 1 0 15,-1 0 0-15,0-1 0 16,3 4 2-16,1-1-1 16,2 1-1-16,-3-1 1 15,3 3-1-15,1 0 2 16,-4 0 1-16,-3 0-1 16,3 0-2-16,0 0-2 15,1 0-1-15,2 0 2 16,0 0 0-16,-3-3 1 15,-2 1 2-15,2-1-1 16,0 3-1-16,0 0 1 16,1 0-1-16,-1 0 0 15,3-3 2-15,3 3-3 16,0 0-2-16,-5 3 4 0,2-3 1 16,3 0-3-16,-3 0-1 15,3 0 3-15,1 0 1 16,-1 0-3-16,-3-3 1 15,-3-2 0-15,6 0 2 16,1-1-1-16,-1 1-1 16,0 0 1-16,0 0 1 15,0-3-1-15,4 0-1 16,-1 0 1-16,3 0-1 16,0 0-3-16,0 0 2 15,3-3 3-15,3 1 3 16,3-1-4-16,3 1-1 15,0-9 0-15,3-7 0 16,3-4 0-16,0 1 0 0,-2-2-3 16,-1-17 2-16,-6 6 1 15,0-1 2-15,-3 9-12 16,0 2-6-16,-3 6-40 16,0 5-18-16,0 5-50 15</inkml:trace>
  <inkml:trace contextRef="#ctx0" brushRef="#br1" timeOffset="150112.8904">7539 14314 124 0,'20'0'49'0,"-17"-3"-26"0,9 6-1 0,-6-3 20 16,-6 0-3-1,-3-3 2-15,3 3-10 0,-3-2-4 16,0-4-15-16,-6 4 1 0,0-4 3 16,-3 4-6-16,1-3-1 15,-4-1-1-15,0 1 0 16,-6-3-2-16,-3 0-1 16,-3 0-3-16,1 0-2 15,-4 0 1-15,-3 6 1 16,-3-4 1-16,4 4 3 15,-1 2-3-15,-3 2-2 16,3 1 0-16,4 2-1 16,-1 1 0-16,3 1 0 0,0 1-3 15,3 3 2 1,1 2-1-16,-4 3 0 0,6 5 0 16,6 6 0-1,0 2 2-15,3 13 0 0,3 0 0 16,1-2 0-16,2-3 0 15,0 6 0-15,0-4 0 16,0-4 0-16,0-4 0 16,-3-2 2-16,0 1-1 15,-3-4-1-15,0 1 3 16,-3-4 0-16,-3-2 3 16,0-2 3-16,1-3-2 15,-1-3 1-15,0 3-5 16,-6-3 0-16,0-2 1 0,3-3 0 15,-2 0-2-15,-4-3 1 16,-3 0-4-16,0-2 0 16,1 0 1-16,-1-1 0 15,0 1 0-15,-3-1 0 16,1 1-3-16,-1 0 2 16,3 5 3-16,0 0 1 15,0-3-1-15,1 0-2 16,-4-2 1-16,3 0-1 15,0-3-3-15,-2 0 2 16,2 2 1-16,0-2 2 16,-3 0-1-16,-2 0-1 0,-1 0 1 15,0 0-1-15,4 0 2 16,2 0 1-16,-3-5-1 16,0 0-2-16,1-1-2 15,-4 1 1-15,-3-3 1 16,0 0 2-16,1 3-1 15,-4 0-1-15,0-1 1 16,1 1 1-16,5 2-1 16,-6 1-1-16,4-1 1 15,-1 0 1-15,0 3-3 16,-5-2 0-16,2 2 1 16,-3 0 0-16,1 0-3 15,-13 0 2-15,6 0 1 16,7 2 0-16,-1 6 0 0,1 0 2 15,-1-2-1-15,3-1-1 16,-2-3 3-16,2 1 0 16,0 8-4-16,-2-3 1 15,2 0-2-15,3 0-2 16,3-1 3-16,4-1 2 16,-1-1 0-16,0 3-1 15,3 0-2-15,-2 0 1 16,2 5-1-16,-3-2 0 15,1-1 2-15,2 3 0 16,0 6 0-16,0 0 0 0,0-1-3 16,1 1 2-16,2-1 1 15,3 6 0 1,0 2 0-16,6 3 0 0,4 1-3 16,-1 9 2-16,3 6 1 15,0 0 0-15,0-2 0 16,0-1 0-16,3 3-5 15,0-3 1-15,3 1 4 16,0-1 4-16,0-5-3 16,0-3-1-16,0 9 0 15,3-6 0-15,0 0 0 16,3-3 2-16,-3 3-1 16,3 0-1-16,0-8-2 15,0 6-1-15,0-4 2 16,0 1 0-16,3 5 1 0,0-5 0 15,0 2 0-15,3 1 2 16,3-1-3-16,0 1 0 16,0-6 1-16,0 0 0 15,0-3 2-15,3 3 1 16,0-2-4-16,6-3 1 16,2-6 0-16,7-2 2 15,3-3-1-15,0 6 2 16,6-6-2-16,2-5-1 15,1 5 3-15,0-2 0 16,2-3-4-16,-5-3 1 16,0-2 0-16,-1-1 2 0,4-2-1 15,-3-2-1-15,-3-1 1 16,-1-2-1-16,-2-1-3 16,0-2 2-16,-6-2 1 15,2-1 2-15,1 1-3 16,-6-6 0-16,0-3 3 15,-3 1 1-15,0-3-4 16,-3-3 1-16,-4-3 0 16,1 9 0-16,-3-9 0 15,3-2 0-15,0 0-3 16,3-5 2-16,0 2 1 16,0 3 0-16,0 0 0 15,0 2 0-15,2 1 0 16,1 5 2-16,3-6-1 15,0 3-1-15,3 3 1 16,0 0-1-16,-1-3-3 0,7 6 2 16,3-6-1-16,0 5 0 15,2-4 0-15,1-1 0 16,0 3 2-16,-1 2 0 16,7 3 0-16,6 3 2 15,-4 2-3-15,10 4 0 16,0 4 1-16,-1-2 0 15,1-1 0-15,-4 1 0 16,4 0 0-16,2-1 0 16,-2 1 0-16,-3 0 0 0,-1 0 0 15,-2-1 0-15,-1-2 0 16,1 0 2-16,-3 0-1 16,2-2-1-16,7 5 3 15,5-1 0-15,-2 4-4 16,0-1-1-16,-4 0 3 15,-2 1 1-15,-1-1 0 16,-2 0-2-16,3 1 1 16,2-1-1-16,-2 0 0 15,-1 1 2-15,1 2-1 16,0 0 2-16,2-3-4 16,-2 1 0-16,2-1 1 15,1 0 0-15,0 3 2 16,-1 0 3-16,1 0-2 15,-4 3-2-15,-2-3-3 0,2 0-1 16,1 0 4-16,0 0 1 16,2 0-3-16,-2 0 1 15,-3 3 0-15,-1-3 2 16,4 2-1-16,2 1 2 16,-2-3-2-16,-3 0-1 15,2-3 1-15,1 1-1 16,2-1-3-16,-5 3 2 15,3 0 1-15,-4 0 2 16,1 0-3-16,-4 0 0 16,4 0 1-16,0 0 0 15,-1 0 0-15,4 0 2 0,-3 0-3 16,-1 3 0-16,1-1 1 16,-1 1 0-16,1-1 0 15,0 1 2-15,-1-3-3 16,-2 0-2-16,3 0 2 15,-1 3 2-15,-2-1 0 16,-3 4-1-16,-1-1-2 16,-2 3 1-16,-3 0 3 15,-1 0 1-15,1-3-1 16,3 0-2-16,-1 1 1 16,4 2-1-16,-3-3 0 15,2 0 0-15,-2 0-3 16,0 1 0-16,0 2 4 15,-7-3 1-15,1 0 0 16,0 1-2-16,-3-4 1 0,-1 4-1 16,1-6 0-16,0 0 0 15,0 0 0-15,-1 0 2 16,1-3-3-16,0 3-2 16,0-3 4-16,-1 1 1 15,-2-1-3-15,0 3 1 16,3 0 0-16,-3 0 2 15,-1 0-1-15,1 0 2 16,0 0-4-16,0 0-2 16,2-3 2-16,1 1 0 15,-3-1 3-15,0 0 1 0,3 1-4 16,2-1 1-16,1 0 0 16,-3 1 0-16,-3-4 0 15,2 1 0-15,1 0 2 16,0 0 1-16,0-3-4 15,-4-3 1-15,1-2 0 16,-3 2 0-16,12-2-3 16,-6 0 2-16,-4 0 3 15,-2-3 1-15,-3-8-1 16,0 3 1-16,-3 2-2 16,-3-2 2-16,-1-3-2 15,-2-2 2-15,-3-14-4 16,0 8 0-16,-3 1 1 15,-3-1 0-15,0 0 0 16,0 0 2-16,0 3-3 0,-3 3 0 16,0-1-1-16,-3 1 0 15,0-1 2-15,0 6 2 16,-3 0-1-16,-3 3 2 16,-3-1-2-16,0 3 2 15,-2-2-4-15,-7 2-2 16,-6-8 2-16,0 3 0 15,0-3-2-15,-2 3 2 16,-1 2-1-16,0 1 0 16,-3-1 2-16,4 3 2 15,-4 0-3-15,-3 1 0 16,-3 1 1-16,4 4 0 0,-4-1 0 16,-6 3 0-16,4 0-3 15,-1 0 0-15,-3 0 2 16,4 1 0-16,-1 1 1 15,0 1 0-15,1 2-3 16,-1 1 2-16,0 2 1 16,-2 0 2-16,2 2-1 15,0 1-1-15,1 0-2 16,-1-1 1-16,0 1 1 16,1 0 2-16,-1-1-3 15,0 3-2-15,1 1 4 16,2-1 3-16,-6 0-3 15,4 3-3-15,-1 0 1 16,-3 0 0-16,4-3 1 16,2 1 0-16,3-4 0 0,-2 1 0 15,-1 0 0-15,0-1 2 16,3-2-1-16,4 0-1 16,-7 3-2-16,3-3 1 15,4 0 1-15,-4 0 2 16,0 0-1-16,0-3-1 15,1 1-6-15,-1-1-4 16,-3 0 10-16,1 3 6 16,-1-2-4-16,3 2-1 15,0-3 1-15,1 3 1 16,2 0-4-16,0-3-1 0,0 1 1 16,1-4 2-16,-1-1 0 15,0-1-1-15,-2 0 1 16,-4 0 1-16,-3 2-1 15,0 1-1-15,7 0 1 16,-7 0-1-16,6-1-3 16,4 1 2-16,-1 0 1 15,3-1 2-15,3-4-1 16,4-3 2-16,-4-6-2 16,3-2 2-16,3-3 0 15,0-5 1-15,-3-11 2 16,-5-2 1-16,2 0 1 15,0 2 0-15,3 3-7 16,3 8 0-16,4 5-14 16,2 5-5-16,3 6-43 0,6 3-20 15,6 10-66 1</inkml:trace>
  <inkml:trace contextRef="#ctx0" brushRef="#br1" timeOffset="153163.295">7303 15899 140 0,'0'-5'52'0,"0"-11"-28"0,0 8-11 0,0 5 17 15</inkml:trace>
  <inkml:trace contextRef="#ctx0" brushRef="#br1" timeOffset="153491.0646">7300 15878 302 0,'-6'13'30'16,"-2"5"-16"-16,-4 14-5 0,-3-3-2 15,0 3-3-15,3-8-1 16,0-3 1-16,3 0 0 16,0-5 2-16,3-3 1 15,0-5-1-15,3-3-1 16,3-2 1-16,0-3 1 15,6-8-1-15,0 0-1 16,3-8-3-16,3-2-2 16,0-3-2-16,0 0 1 15,0 2-1-15,0 0 0 0,-3 1 4 16,0 2 1-16,-1 11-1 16,1-3-2-16,3 8-4 15,0 0-2-15,3 10 7 16,0 1 6-16,0 2-5 15,0 6-1-15,3-3-1 16,-4 0 0-16,1-3 2 16,0-3 1-16,-3 1-28 15,-3-3-10-15,0 0-78 16</inkml:trace>
  <inkml:trace contextRef="#ctx0" brushRef="#br1" timeOffset="154406.6636">7393 16007 88 0,'-3'6'33'0,"3"-4"-18"0,-6 1-7 0,3 0 13 15,0 4-6-15,-3-1 2 16,3 7-1-16,0 0-1 15,-3 3-1-15,3 3 1 16,-3 4-8-16,3 4-4 0,0 7 0 16,0 3 7-16,0 8 3 15,-3 0-4-15,0 3-1 16,0-3 2-16,0 13 1 16,0-5-3-16,-3 13-3 0,3-2 2 15,0-6 2-15,1 0-2 16,2-5 1-16,0-5-5 15,0 7 0-15,3-2 3 16,0 5 1-16,0-2-3 16,3-3-1-16,0 2 1 15,0-2 0-15,0 5-2 16,-1 3-2-16,-2 11 3 16,3-6 0-16,-3-8-1 15,0 0-2-15,3-5 1 16,0-8-1-16,3 0 2 15,0-8 1-15,6-2-1 16,3-1-2-16,6 3 1 0,3-5-1 16,3-6 0-16,5 1 0 15,4-6-3-15,3-8 2 16,5 0-6-16,1-7-3 16,0-1-16-16,5-5-7 15,-2-5-70 1</inkml:trace>
  <inkml:trace contextRef="#ctx0" brushRef="#br1" timeOffset="155564.773">8036 17978 208 0,'-15'8'79'0,"27"-5"-42"0,-15 10-41 0,6-10 15 16,-3 10-6-16,0-2 0 16,0 10-3-1,6 0-2-15,0-2 1 0,-3-6-1 16,-1-3-27-16,1-2-11 15,-3-8-50 1</inkml:trace>
  <inkml:trace contextRef="#ctx0" brushRef="#br1" timeOffset="155730.1887">8024 17761 244 0,'-3'-10'90'0,"3"15"-48"0,3-5-49 0,6 8-46 16,3-3 2-16,2 1-38 15,4-4-10-15</inkml:trace>
  <inkml:trace contextRef="#ctx0" brushRef="#br1" timeOffset="155940.9927">8309 17748 200 0,'-6'-18'74'0,"4"12"-40"0,-16 6-31 16,12 0 15-16,-6-2 2 16,-3 2 4-16,0 2-8 15,0 4-2-15,0 2-8 0,3 15-4 16,3 7-1-16,3 7-6 0,3 8-1 16,3-6 5-16,3 9 5 15,0-6-11-15,0-2-2 16,0-11-27-16,0 0-11 15,-3-13-49 1</inkml:trace>
  <inkml:trace contextRef="#ctx0" brushRef="#br1" timeOffset="156090.6713">8122 17939 236 0,'0'-6'90'0,"9"4"-48"0,9-3-53 0,-6 5 13 15,2 0-6-15,13 0 2 0,3 0 1 16,0 0 1-16,0 0-97 16,-4 0-42-16</inkml:trace>
  <inkml:trace contextRef="#ctx0" brushRef="#br1" timeOffset="157486.9103">8780 17984 160 0,'-6'-11'63'0,"3"3"-34"0,0 3-19 15,0 2 20-15,-6-2-3 16,-6 5 2-16,0 0-10 16,0 0-1-16,0 8-11 15,-2 5-4-15,2 0 0 0,0 3-4 16,3 11 0-16,3-6-4 0,6 0 1 15,3-2 0-15,6-1 2 16,3-5-12-16,6 1-4 16,9-7-19-16,-1-1-9 15,1-6-39 1</inkml:trace>
  <inkml:trace contextRef="#ctx0" brushRef="#br1" timeOffset="157771.3444">8848 18023 176 0,'-9'6'66'0,"3"-6"-36"0,0 2-24 0,3 4 17 0,0-1-10 16,0 3 0-16,0 5-7 15,3 0-4-15,0 1-1 16,3-1-4-16,3 0 0 0,3-2 4 16,3-3 1-16,0-3 2 15,9-3 0-15,-3-4 4 16,-3-9 5-16,0-5-1 15,-4 3 3-15,-5-3-2 16,-3 3 0-16,-6 0-5 16,-5 0-3-16,-4-1-2 15,0 6 0-15,0-5-7 16,0 8-1-16,3 0-36 16,0 2-13-16,6 3-51 15</inkml:trace>
  <inkml:trace contextRef="#ctx0" brushRef="#br1" timeOffset="157893.3282">9000 17989 164 0,'3'8'63'0,"0"0"-34"0,-3 5-32 0,0-8 13 15,0 9 8-15,0-1 6 16</inkml:trace>
  <inkml:trace contextRef="#ctx0" brushRef="#br1" timeOffset="158100.1622">9006 18063 330 0,'0'0'14'0,"0"-5"-4"16,3 5-2-16,0-8 0 16,0 0-4-16,3-5-3 15,0-6-3-15,3 6 1 0,0 0 1 16,0 2 2-16,0 3-3 16,-1 8 0-16,1 8 3 15,0 3 1-15,0 2-1 16,0 0 1-16,-3 6-2 15,0 2 2-15,6 0-11 16,3-8-4-16,0 3-41 16,0-8-15-16,2-3-18 15</inkml:trace>
  <inkml:trace contextRef="#ctx0" brushRef="#br1" timeOffset="158523.3551">9354 17973 176 0,'-24'0'66'0,"18"-2"-36"0,0 2-31 0,1 0 12 16,-4 2 1-16,0 3 3 15,0 3-6-15,0 3-3 16,0 2-3-16,0 6-7 0,3 2 0 16,3 0 0-16,3-2 2 15,3-1 1-15,3 1 3 16,3-11-3-16,3-1 0 15,0-7 5-15,0-7 5 0,2-7-3 16,-2-4 2 0,0-3-5-16,-3-3-2 15,-3-5 0-15,-9 0 1 0,-3-6-1 16,0 3-1 0,-3 1 7-16,3 4 3 0,-3 6-3 15,4 3 1-15,2 10-7 16,0 2-3-16,0 20 1 15,3 4 0-15,3 9-2 16,3 10 2-16,8-3-1 16,-2 11 0-16,6-11 4 15,0 3 1-15,-3-7-10 16,0-7-5-16,0-4-43 16,0-6-16-16,-1-10-10 15</inkml:trace>
  <inkml:trace contextRef="#ctx0" brushRef="#br1" timeOffset="158895.9091">9580 17920 220 0,'-3'-2'82'0,"3"2"-44"0,0 0-40 0,0 0 17 16,3-6-2-16,6 1 4 15,0 2-5-15,0-7-2 0,3-3-5 16,0-1-2-16,0-4 1 0,-3 2-5 16,-3 3 1-16,0 2 2 15,0 3 3-15,-3 3-2 16,-3 5-2-16,3 5-3 15,0 8-1-15,0 9 2 16,0 1 0-16,3 4 1 16,0-1 0-16,-1 6 0 15,1-3 0-15,3-2-20 16,0-4-7-16,-3 4-43 16,3-14-60-1,-3 6 32-15</inkml:trace>
  <inkml:trace contextRef="#ctx0" brushRef="#br1" timeOffset="159075.747">9569 18156 264 0,'0'0'101'0,"3"0"-54"0,5 0-57 0,4 0 14 15,6 5-3-15,6-5 1 16,3 0-5-16,0 0-2 15,-1 0-97-15,4-5-44 16,6 5 65-16,-3 0 32 0</inkml:trace>
  <inkml:trace contextRef="#ctx0" brushRef="#br1" timeOffset="159616.8547">9979 17899 192 0,'-9'0'74'0,"6"3"-40"0,0-3-29 0,3 0 17 0,0 0-8 15,0 0 2-15,6 0-7 16,0 0-1-16,3 0-4 15,0 0-5-15,3 0 0 0,6 0 3 16,3 0 1-16,0 0-1 16,-4 0-2-16,-2 0-43 15,0 0-21-15,0 0-30 16</inkml:trace>
  <inkml:trace contextRef="#ctx0" brushRef="#br1" timeOffset="159810.6959">9958 18002 252 0,'-11'0'93'0,"8"0"-50"0,3 3-52 0,0-3 12 16,6 0-4-16,2 0 0 16,4 0 3-16,3 0 1 15,6 0-1-15,9 0-4 0,-3 0 1 16,2 0-26-16,-2 0-11 15,0 0-61 1</inkml:trace>
  <inkml:trace contextRef="#ctx0" brushRef="#br1" timeOffset="160429.78">10339 17899 200 0,'-5'0'74'0,"5"0"-40"0,0 0-40 15,0 0 14-15,0 0-3 16,2 3 4-16,4-3 2 16,3 0 3-16,0-3-7 15,6-2-2-15,0 5 1 0,3-3-5 16,0 3-1-16,-3 0 2 16,0 0 1-16,2 0-8 15,-2 0-4-15,-3 0-35 16,-3 3-16-16,-3-3-27 15</inkml:trace>
  <inkml:trace contextRef="#ctx0" brushRef="#br1" timeOffset="160652.7961">10319 18005 240 0,'-18'5'90'0,"18"-5"-48"0,0 0-51 0,6 0 14 16,0 0 1-16,0 0 6 16,3 0 3-16,2-5 0 15,4 5-7-15,3-3-5 0,3 1-2 16,0-1-1-16,-3-2 2 16,3 5-34-16,-4 0-16 0</inkml:trace>
  <inkml:trace contextRef="#ctx0" brushRef="#br1" timeOffset="161344.4818">10747 17717 176 0,'-3'0'68'0,"3"0"-36"0,0 0-33 16,0 0 21-16,-6 13-4 16,9 0 1-16,-3 19-1 15,0 2-8-15,-6 6-3 0,3 2 1 16,-3 0-3-16,9-2 0 15,0-3-1-15,0-2 1 16,0-12-13-16,0-1-3 16,-9-4-38-16,3-5-17 15</inkml:trace>
  <inkml:trace contextRef="#ctx0" brushRef="#br1" timeOffset="161569.4446">10640 17952 244 0,'-6'-5'93'0,"6"5"-50"0,6 0-46 15,-6 0 16-15,6 0-7 16,3-3 1-16,3-2-2 16,6 5 2-16,3-6-4 15,2 6-4-15,1-2 0 0,0 2-6 16,0 0 0-16,-3 2-59 15,-3-2-25-15,-4 6-1 16</inkml:trace>
  <inkml:trace contextRef="#ctx0" brushRef="#br1" timeOffset="161928.5188">10851 17960 184 0,'0'0'68'0,"3"0"-36"0,0 5-37 0,-3-5 10 16,3 6-1-16,3 1 2 16,0 4 6-16,0 2 3 15,-3 3-8-15,0 3-2 0,0 2-1 16,0-8 6-16,-3 0 4 16,0 1 1-16,0-4 4 15,0-2-2-15,0-8-1 16,0 0 0-16,3-8 0 15,0-2-6-15,0-4-6 16,3 1 0-16,0 0-3 16,0 0-1-16,0-1 1 15,0 6-1-15,3 3-3 16,3-3 2-16,0 8-12 16,2 0-5-16,1 0-14 15,0 0-8-15,-3 0-20 16,0 0-8-16,-3 0-16 15</inkml:trace>
  <inkml:trace contextRef="#ctx0" brushRef="#br1" timeOffset="162229.89">11066 18005 192 0,'-3'0'71'0,"3"5"-38"0,3 0-41 16,-3-2 10-16,3 8-1 0,0-3 1 15,3 5 2-15,0 0 0 16,0 0-2-16,0 1-2 0,2-6 1 15,-2-3 1-15,3 0 3 16,-3-5 0-16,0-5 0 16,0 0 1-16,0-9 3 15,0 6-2-15,-3-5-2 16,0 5 2-16,0-2 0 16,0 2-1-16,-3 2 1 15,0 6-6-15,0 0-3 16,0 0 1-16,3 6 0 15,0-1-2-15,6 11-6 16,0-3-3-16,-3 0-136 31,9-7 38-31</inkml:trace>
  <inkml:trace contextRef="#ctx0" brushRef="#br1" timeOffset="162589.7564">11286 18005 184 0,'-3'0'68'0,"6"0"-36"0,0 0-35 16,-3 0 11-16,6 5-4 15,0 0 0-15,3-2 4 16,0-3 5-16,0 0-7 16,0 0-3-16,0-3-2 0,-1-2 1 0,-2 5 3 15,0-5 0-15,0 0 0 16,-3-3-6-16,-3 5 1 15,-3-2 2-15,-3-1 1 16,-3 1-4-16,1 3 1 16,-4 2 0-16,0 2 0 15,0 3-3-15,0 6 2 16,3 0 1-16,0-1 2 16,3 3 1-16,3 9 3 15,3-4-3-15,3 3-2 0,6-2 0 16,3-6-1-16,3 0 2 15,3 0 1-15,8-7-17 16,7-6-7-16,0 0-76 16</inkml:trace>
  <inkml:trace contextRef="#ctx0" brushRef="#br1" timeOffset="164975.6488">8092 18656 108 0,'0'-6'41'0,"3"6"-22"0,-3 6-9 16,0-6 12-16,0 0 3 16,0 0 4-16,0 0-4 15,0 0-3-15,-3 0-12 16,0-6 5-16,0 6 2 0,0 0-1 16,0 0 1-16,0 0-3 15,-3-5-1-15,0 3-1 16,-3-9 0-16,1 3-2 15,-4-10 1-15,0-4-8 0,0-1-2 16,0-4-1-16,0 1 2 16,3-6-1-16,0 5-1 15,3 1-2-15,0-1 1 16,6 1 1-16,0 0 2 16,3 7-3-16,0 6-2 15,3 0-1-15,-3 5 0 16,3 16-11-1,0-3 6-15,-6 8 5 16,0 0 2-16,-3 9 2 16,-3 4 0-16,-3-2 0 15,3 8 0-15,-3 2 2 0,-3-2-1 16,0 2 2-16,4-2-4 16,2 0-2-16,3-6 2 15,0 0 2-15,3-7-2 16,0-6 0-16,3 0 1 15,0 1 0-15,3-14-11 16,2 0-3-16,1-6-59 16,3 4-64-1,-3-9 36-15</inkml:trace>
  <inkml:trace contextRef="#ctx0" brushRef="#br1" timeOffset="165876.6746">7908 18695 124 0,'3'0'49'0,"-6"8"-26"0,3 6-16 16,0-14 13-16,3 5-4 15,0 3 1-15,3-8 4 16,2 5 1-16,1-5-11 15,3-5 4-15,3-3 3 0,0-5-4 16,0-1 2-16,0 1-5 0,0 0-1 16,-3 0-9-1,0 0 0-15,-1-1-1 0,-2-4 2 16,-3 5-30-16,0-1-11 16</inkml:trace>
  <inkml:trace contextRef="#ctx0" brushRef="#br1" timeOffset="167379.4234">8402 18650 188 0,'3'0'71'0,"-3"0"-38"0,3 6-23 0,-3-6 20 16,0 0-7-16,0 0 1 15,0 0-4-15,0-6-3 16,0 6-9-16,-3-5 1 0,0 5 4 15,0-2-5-15,0-4-2 16,-3 1-1-16,0 2 1 16,0-2-1-16,0 0 0 15,0-8-3-15,-6 5 1 16,0-6-2-16,3 1-1 16,-3-5 1-16,-3 4-1 15,4-4 0-15,-1-3 0 16,3 2-3-16,0 1 0 0,3 4 2 15,0-1 0-15,3-4-2 16,0 6 2 0,3 0-1-16,6-1 0 0,0 1 2 15,3 3 2-15,0 2-6 16,0 0 1-16,0 2 1 16,-3 1 1-16,-1 2-2 15,1-2 2-15,0 5 1 16,-6 0 0-16,0 0 0 15,0 8 0-15,0-3 0 16,-3 3 0-16,0 3 0 16,-3-3 2-16,1 5-3 15,-1 6 0-15,-3-6 1 0,0 8 0 16,3-3 0-16,0 1 0 16,0 7-3-16,3-4 0 15,0 4 4-15,0-2 1 16,3-3-5-16,0-2 0 15,0-1 3-15,3-2 2 16,3-3 0 0,-3-2-2-16,0-3 1 15,0-3-4-15,3-2 2 16,0 2 3-16,0-5 1 16,0 0-1-16,0 0-2 15,-1-5 1-15,1 2 1 16,0-2-3-16,0-1 0 15,0-7 1-15,0 5 0 16,-3 3 0-16,3-3 2 0,-3 0-3 16,0-2 0-16,0 2 1 15,0-3 0 1,0 3 2-16,0-5-3 16,0 8 0-16,0-3 1 15,0 2 2-15,0-2-3 16,0 8 0-16,-3-5-1 15,0 5 0-15,0-3-3 16,0-2 1-16,0 5-3 16,0-5 0-16,0 5-18 0,0 0-7 15,0 0-43 1,0 13-56-16,0-2 34 16</inkml:trace>
  <inkml:trace contextRef="#ctx0" brushRef="#br1" timeOffset="168293.845">8836 18473 140 0,'-3'-5'55'0,"3"0"-30"0,-3 5-14 0,3 0 15 16,-3 0-1-16,0 0 0 15,0 0-1-15,-3 0 0 16,-2 0-13-16,-1 5 0 0,-3 3 0 15,0 2-9-15,-3 9 0 16,3 2-4-16,0 0 0 16,3 6 2-16,6-3 2 15,3-3-3-15,9 5 0 16,0-7-10-16,3-6-3 16,3 0-15-16,0-8-7 15,0-5-20 1,-1 0-43-16,1-5 18 15</inkml:trace>
  <inkml:trace contextRef="#ctx0" brushRef="#br1" timeOffset="168593.8922">8875 18539 176 0,'-9'0'68'0,"6"14"-36"0,0-1-31 15,0-5 14-15,0 5-6 16,0 6 0-16,3-1-1 15,0-5 2 1,6 8-5-16,3-7-1 0,3-4 2 16,3-7 1-16,0-6 8 15,-3-2 2-15,0-3-4 16,-4 3-3-16,1-9-1 0,-3 1 1 16,-3 0-3-16,-3 0 1 15,0-6-3-15,-6 6 2 16,-6 0-6-16,4 5-1 15,-4-3-13-15,3 9-7 16,0-4-22-16,3 14-88 31</inkml:trace>
  <inkml:trace contextRef="#ctx0" brushRef="#br1" timeOffset="168911.8927">8997 18539 140 0,'6'0'55'0,"-3"19"-30"0,3 2-18 0,-3-16 15 16,-3 3-2-16,0 6 3 0,0-9-7 15,0 3-1-15,0 2-9 16,0-7 0-16,0-3 1 0,0 0-1 16,0 0-1-16,3-3 1 15,0-7 1-15,3-3-3 16,0-9-3-16,3 9-3 15,0 0 1-15,0 2 5 16,-1 3 2-16,1 3-2 16,0 5-1-16,0 11-3 15,0 2-3-15,0 0 2 16,-3 0 0-16,0 6-2 16,3-6 2-16,0 0-26 0,3-5-11 15,3 0-58 1</inkml:trace>
  <inkml:trace contextRef="#ctx0" brushRef="#br1" timeOffset="169315.2366">9283 18553 168 0,'-3'-19'63'0,"-3"19"-34"0,0 0-19 0,3-3 20 16,0 3-12-16,-3 0-2 15,0 3-7-15,-3 2-4 16,-3 9-2-16,3 7-5 0,0-3 1 15,6 9-1-15,3-3-2 16,3-9 3-16,3 4 2 16,3-6-2-16,0-8 0 15,3-5 3-15,3-5 3 16,0-13 0-16,0 2 0 0,-3-11-1 16,2 4 0-16,-2-4 0 15,-6 1 0-15,-6-1-2 16,0-5-2-16,-3 1 1 15,-3 2 1-15,0-3 5 16,1 8 4-16,-1 8-2 16,0 3 2-16,3 8-13 15,0 13-1 1,3 5-1-16,3 16 2 16,0 0 1-16,3 3 1 0,0 2 2 15,2 3-10-15,4-5-4 16,3-11-38-16,3-2-18 15,0-1-24 1</inkml:trace>
  <inkml:trace contextRef="#ctx0" brushRef="#br1" timeOffset="169736.3224">9548 18436 260 0,'-15'-8'96'0,"12"3"-52"16,0-3-47-16,6 8 16 0,0-5-7 16,3 2 1-16,3-8-4 15,3 9 0-15,2-3-1 16,7 5-4-16,-3 7 1 0,-3 4-1 15,-3 5-2-15,-3 8 3 16,-6 2 2-16,-6 1 0 16,-6 4 2-16,-3-1-2 15,-3-7-1-15,0 4 7 16,3-6 3-16,3-3-3 16,1-4-2-16,2-1-2 0,0-8 0 15,3-5-4-15,3 0 0 16,6 3 1-16,3-3 0 15,5 0 0-15,7 0 0 16,0 0-9-16,0 5-4 16,0-5-24-16,0 0-11 15,-4 5-61 1</inkml:trace>
  <inkml:trace contextRef="#ctx0" brushRef="#br1" timeOffset="170141.3733">10027 18476 116 0,'-18'0'44'0,"12"5"-24"0,0 0-26 15,6-5 6-15,0 0-17 16,0 0-4-16,0 0-11 16,0 0-3-16,0 0 17 15,0 0 7-15,0 0 45 16,0 0 20-16,0 0 8 16,0 0 3-16,0 0-12 0,0 0-3 15,0 0-22-15,0 0-6 16,3 0-14-16,3 0-3 0,3-5 1 15,0 5-1-15,6 0 0 16,3 0-6-16,3-5 1 16,-1 5 0-16,-2 0 0 15,0-3-11-15,0-2-5 16,-6 5-43-16,-3-5-19 16,-3 5-17-1</inkml:trace>
  <inkml:trace contextRef="#ctx0" brushRef="#br1" timeOffset="170355.7519">9955 18539 264 0,'-2'0'99'0,"4"14"-54"0,1-6-50 15,3-3 17-15,3-10-3 16,3-3 5-16,3 2-8 15,3-2-1-15,6 8-3 16,0-5-2-16,-1 5 1 0,-2-3-34 16,0 3-13-16,0 0-70 15</inkml:trace>
  <inkml:trace contextRef="#ctx0" brushRef="#br1" timeOffset="170639.5391">10262 18463 296 0,'-3'0'112'0,"3"0"-60"0,3 0-61 0,6 0 18 16,0 0-9-16,3-3 0 16,0-2-3-16,6-1 2 15,-1 6 1-15,4-2-9 0,0-4-2 16,-3 6-29-16,0 0-14 0,-3 0-54 16</inkml:trace>
  <inkml:trace contextRef="#ctx0" brushRef="#br1" timeOffset="170832.053">10342 18547 304 0,'-11'-13'115'0,"14"13"-62"0,-3 0-66 16,0 0 17-16,2 5-8 15,7-5 2-15,6-5 1 16,3-3 3-16,6 3-1 0,0 2-16 0,9-2-5 15,-1 5-39-15,1-5-16 16,0 5-25 0</inkml:trace>
  <inkml:trace contextRef="#ctx0" brushRef="#br1" timeOffset="171356.547">11072 18312 96 0,'-6'-16'35'0,"0"11"-18"0,-6-6-7 0,9 3 14 16,-6 3 11 0,-6-3 6-16,0 8-9 0,0-5-2 15,0 10-22-15,4 8-6 16,-1 0-3-16,0 6 0 0,0 2 1 16,3 6 2-16,3-1 3 15,3 6 0-15,3 5 2 16,0-3-4-16,3 6 0 15,3-8-1-15,0-6 1 16,-3 1-9-16,0-9-3 16,-3-5-79-1,0 0-3 1</inkml:trace>
  <inkml:trace contextRef="#ctx0" brushRef="#br1" timeOffset="171556.5309">10807 18494 236 0,'0'-5'88'0,"3"5"-48"0,3-3-38 15,0 3 19-15,3 0-9 16,2-5 1-16,7 0-8 16,3 2-3-16,6-2-1 15,9 5-15-15,-4 5-3 0,-2-2-53 16,0 2-63-1,-3 0 27-15</inkml:trace>
  <inkml:trace contextRef="#ctx0" brushRef="#br1" timeOffset="171897.3856">11218 18486 236 0,'-21'0'88'0,"0"3"-48"0,6 2-36 0,9-5 21 15,0 6-14-15,-3 2-1 16,3 5-8-16,-3 0-2 15,3 6 0-15,3 2-3 0,3-3 2 16,0-4 1-16,6-1 0 16,0 0 0-16,3-8 0 15,-3-5-5-15,6 0 1 16,0-5-5-16,-3-3-1 0,-3 3 7 16,0-8 6-16,0-1-3 15,3-4 0-15,-3 5 2 16,0 5 3-16,-3 0-2 15,0 2-2-15,-3 6-3 16,2 8 1-16,4 3-1 16,-3 2 0-16,3 0 2 15,0 6 0-15,0-6-11 16,0 3-3-16,0-3-50 16,0-8-63-1,0 3 30-15</inkml:trace>
  <inkml:trace contextRef="#ctx0" brushRef="#br1" timeOffset="172139.3791">11340 18349 240 0,'0'-5'90'0,"0"5"-48"0,0 0-45 0,0 0 16 16,0 8-3-16,0 2 1 15,0 6-3-15,0 8-3 16,0 8-2-16,3 2 0 0,0-2 2 16,0 2-4-16,-1 3-3 15,4-2-17-15,0-9-5 16,-3 0-52-16,3-7-58 16,-3-6 35-16</inkml:trace>
  <inkml:trace contextRef="#ctx0" brushRef="#br1" timeOffset="172481.442">11554 18481 220 0,'-3'-8'85'0,"3"3"-46"0,-3 5-37 15,3 0 17-15,-3 5 1 16,-3-2 4-16,-3 2-8 15,-6 0-2-15,3 3-8 16,0 3-4-16,3-3-1 0,4 5-4 0,7-5 0 16,4 5-1-1,0 1 0-15,6-1 0 0,0 0 3 16,0 6 0-16,0-6 3 16,-6 0-1-16,-3 5-1 15,-3-4 3-15,-6-1 0 16,0 0-1-16,-3-2 1 15,-6-9-7-15,-3-2 1 16,1 0-28-16,2-2-11 16,3-9-28-1,3 3-52-15,9-2 25 16</inkml:trace>
  <inkml:trace contextRef="#ctx0" brushRef="#br1" timeOffset="172857.4738">11703 18508 240 0,'0'-8'90'0,"3"8"-48"0,3 13-49 16,0-5 14-16,3-3-7 15,-1-5 0-15,1 5 8 16,0-2 5-16,0-3-6 16,0 0 2-16,3-8 4 0,0 8-5 15,0-5-2-15,-3-3-6 16,0 3 0-16,-3 2 4 15,-3-8 2-15,-3 6-5 16,-3 2 0-16,-6-2-14 16,-6 0-5-16,-3 2 12 0,-3 6 7 15,-9 2 3 1,1 3 1-16,5 11-6 0,3 4 1 16,3-1 11-16,6-1 7 15,3 3 2-15,6-3 0 16,9-3-2-16,6 3-1 15,3-2-9-15,6-6-5 16,9-8-11-16,5 3-5 16,10-8-88-16,3-8-38 15,-4-5 27 1</inkml:trace>
  <inkml:trace contextRef="#ctx0" brushRef="#br1" timeOffset="179284.3311">3511 13488 236 0,'-6'-2'90'0,"9"4"-48"0,-3 1-53 16,0-3 13-16,6 5-2 15,3 3 4-15,6 0 3 16,9 3 1-16,6-1-4 16,8 4-3-16,1 2 0 0,0 5-1 15,-4-3 0-15,-5 1 0 16,-6-1 2-16,-6 1-1 15,-6-1-1-15,-12 3 16 16,-6-2 6-16,-9 2 1 16,-9-2 0-16,-6 2-10 15,-2-3-3-15,-4-2-6 16,3 0-1-16,3-3-21 0,10-2-8 16,-1 0-64-1,12-1-71-15,6 1 43 16</inkml:trace>
  <inkml:trace contextRef="#ctx0" brushRef="#br1" timeOffset="182847.027">258 14084 124 0,'12'13'49'0,"-24"-16"-26"0,21 11-9 0,-6-2 15 16,-3 4-3-16,3 3 2 15,3 6-12-15,-6-1-4 16,0-2-7-16,0 0-6 0,0 3 0 15,0 2 1-15,3-5 0 16,-3-3-14-16,0-2-3 16</inkml:trace>
  <inkml:trace contextRef="#ctx0" brushRef="#br1" timeOffset="182963.0666">258 13938 180 0,'-18'-8'68'0,"36"8"-36"0,-6 0-46 15,-12 0 8-15</inkml:trace>
  <inkml:trace contextRef="#ctx0" brushRef="#br1" timeOffset="183007.1832">291 13933 158 0,'17'5'-86'0</inkml:trace>
  <inkml:trace contextRef="#ctx0" brushRef="#br1" timeOffset="183236.2268">454 13880 192 0,'-15'-8'71'0,"9"8"-38"0,-5 0-32 0,11 3 16 16,-9-1-2-16,0 1 3 16,0 5-6-16,3 5-2 15,-3 8-5-15,3 19-6 0,3 5-2 16,3 0 4-16,0 3 1 15,3 2 0-15,3-10 1 16,3-3-9-16,-9-8-1 16,3-5-42-16,0-6-18 15,-3-5-19-15</inkml:trace>
  <inkml:trace contextRef="#ctx0" brushRef="#br1" timeOffset="183386.3506">300 14158 228 0,'8'-8'88'0,"4"8"-48"0,6-8-47 16,-6 3 14-16,9 2-7 15,0 0 2-15,17-2-12 16,-8 2-6-16,6 1-79 16,-6 2-35-16</inkml:trace>
  <inkml:trace contextRef="#ctx0" brushRef="#br1" timeOffset="184287.1697">806 14195 160 0,'-6'-3'63'0,"6"1"-34"0,0 2-16 15,0 0 17-15,0 0-2 16,-3-3 3-16,0 3-13 15,-6 0-3-15,0 5-9 16,-3 3-6-16,3 3-1 0,-9 5-1 0,6 0 0 16,3 2 0-1,0-2-2-15,6 0 0 0,3 0 3 16,0-3-9-16,12-3-3 16,0-2-20-16,3-2-8 15,-3-4-48 1</inkml:trace>
  <inkml:trace contextRef="#ctx0" brushRef="#br1" timeOffset="184597.164">829 14232 140 0,'-9'-5'52'0,"6"7"-28"0,0-2-24 0,-2 3 10 0,2 2-2 15,3 6 2-15,-6 2 4 16,6 0 3-16,0 1-9 15,6-1-4-15,-6 0-3 0,8-2-1 16,-2-1 0-16,9-5 13 16,-6-2 6-16,3-3-3 15,0-3 1-15,0-2-6 16,0-3 1-16,-3 0-3 16,-3-8 2-16,-3 3 0 15,-3 0 3-15,-3 0-3 16,-3 2-1-16,-3 1-11 15,3 2-1-15,-3 0-24 16,0 5-11-16,6 0-71 16,-3 3-36-1,6 0 70-15</inkml:trace>
  <inkml:trace contextRef="#ctx0" brushRef="#br1" timeOffset="184943.2544">936 14237 148 0,'-5'3'57'0,"10"15"-30"0,-5 9-32 0,3-19 10 16,-3 0 3-16,0 0 7 15,0-3 6-15,0 0 4 16,0 1-13-16,0-6-9 0,0 0-3 16,0 0 2-16,0 0 3 15,6-8 4-15,6-8-6 16,0 3-2-1,0-1-1-15,0 1 0 16,3 2 2-16,-6 4 1 16,-3 1 3-16,9 6-1 15,-6 3 0-15,3 7 3 16,-1 4 5-16,-2-1-7 16,0 0-3-16,-3 0-2 15,0-2-1-15,3 0 0 16,-6-4 0-16,3 1-38 15,-6-2-16-15,3-4-42 16</inkml:trace>
  <inkml:trace contextRef="#ctx0" brushRef="#br1" timeOffset="185738.9271">1264 14203 152 0,'-9'-3'57'0,"6"1"-30"0,-3 2-14 0,3 0 19 16,0 0-5-16,-6 2-1 15,0 1-12-15,-3 2-4 16,0 3-6-16,4 0-7 15,-1 5-1-15,3 3 2 0,0 0 1 16,6 0 1-16,6-3 2 16,0 0-3-16,5 1 0 15,-2-4 1-15,3-5 2 16,0-2-3-16,-3-3 0 16,0-3 1-16,0-2 2 15,0-5-1-15,0-6 2 16,-6-5-4-16,6-1 0 0,-9 1-6 15,0-3 0-15,0-7-4 16,0-4 0-16,-6 1 6 16,3 7 2-16,0 4 5 15,3 7 3-15,-6 2 0 16,3 4 2-16,3 5-11 16,0 5-2-16,0 10 5 15,0 11 5-15,9 3 2 16,-6 3 2-16,6 2-2 15,0 10-1-15,0-7-3 16,3-3 1-16,-7-5 0 16,4-3 1-16,-3-2-13 15,3-3-7-15,-6-6-79 16</inkml:trace>
  <inkml:trace contextRef="#ctx0" brushRef="#br1" timeOffset="186189.0493">1514 14224 192 0,'-6'-3'74'0,"12"1"-40"0,-3-4-24 0,0 1 17 0,0 0 0 15,0-3 3-15,0-3-10 16,3 1-2-16,3-3-10 16,-6-6-5-16,0-5-2 0,3 3-4 15,-3 2 2-15,3 4 1 16,-6 1 0-16,3 4-3 15,2 2 2-15,-2 3-1 16,0 2-2-16,-3 3 0 16,6 11 0-16,-6 7 5 15,3 3 1-15,3 3-3 16,-6 5-1-16,3 3 1 16,-3 0 2-16,0-3 0 0,0-3 2 15,0-2-18-15,0-3-6 16,0-2-61-1,0-3-57-15,0-3 42 16</inkml:trace>
  <inkml:trace contextRef="#ctx0" brushRef="#br1" timeOffset="186370.8502">1544 14351 212 0,'0'-5'82'0,"3"7"-44"0,6-2-42 0,-6 0 13 0,3 0 4 15,2 0 6-15,7 0-6 16,6 0-2-16,0 0-6 16,0 0-6-16,0 0 0 0,3 0-56 15,-4 0-27-15,-5 0-8 16</inkml:trace>
  <inkml:trace contextRef="#ctx0" brushRef="#br1" timeOffset="186687.4899">1826 14163 272 0,'-8'-5'101'0,"8"8"-54"0,0-6-35 0,0 3 26 16,0 0-16-16,3-3-2 15,0 3-12-15,2-2-5 16,7-1-2-16,6 0-1 0,0 1 0 16,0 2-3-16,0 0 0 15,0 0-25-15,-3 2-11 16,-1 1-44-16,-5 0-17 0,-3-1-1 15</inkml:trace>
  <inkml:trace contextRef="#ctx0" brushRef="#br1" timeOffset="186835.9915">1847 14211 236 0,'-3'-3'90'0,"21"8"-48"0,-3-2-49 16,-3 0 16-16,0-3-6 15,6 2 3-15,-3-2-8 16,5 0-3-16,4 3-99 16,-3-3-42-16</inkml:trace>
  <inkml:trace contextRef="#ctx0" brushRef="#br1" timeOffset="190933.2938">2148 14171 124 0,'-3'-5'49'0,"3"5"-26"0,0 0-12 16,0 0 15-16,0 0 10 0,0-3 5 15,0 3-3-15,0-2 0 16,0 2-21-16,0 0-1 0,0 0 0 15,0 0-8-15,0 0-2 16,0 0-6-16,0 0-3 16,0 0-1-16,6 0 3 15,0 0 0-15,3 0 3 16,0 0-3-16,3-3 0 16,0 3 1-16,2-3 0 15,-2 3-5-15,0-2 1 16,-3 2-36-16,0 0-13 15,0 0-55-15</inkml:trace>
  <inkml:trace contextRef="#ctx0" brushRef="#br1" timeOffset="191130.8605">2130 14224 244 0,'-3'-3'90'0,"6"6"-48"0,0 0-47 15,-3-3 15-15,9 0-2 16,-3 0 5-16,9 0-9 16,0 0-5-16,6 0 1 15,2 2 1-15,-2 1 4 0,3 0-40 16,3 2-18-16,-3-2-50 16</inkml:trace>
  <inkml:trace contextRef="#ctx0" brushRef="#br1" timeOffset="191474.5964">2651 13922 208 0,'-3'0'79'16,"3"3"-42"-16,3 8-41 0,-3-3 13 0,0 7 1 16,3 9 6-16,-3 8 1 15,0 0-1-15,3-1-8 16,-3 1-5-16,3 5-2 0,0-2 3 15,3-6 2-15,-6-3-11 16,0-5-4-16,0-2-47 16,0-3-20-16,0-3-16 15</inkml:trace>
  <inkml:trace contextRef="#ctx0" brushRef="#br1" timeOffset="191686.7925">2520 14147 248 0,'0'-5'93'0,"3"5"-50"0,15-5-48 0,-6 5 17 16,3-3-3-16,-3 0 5 16,5 1-10-16,7-1-2 15,3 3-2-15,-6 0-14 0,0 0-3 16,3 3-55-1,-7-1-62-15,-2 1 30 16</inkml:trace>
  <inkml:trace contextRef="#ctx0" brushRef="#br1" timeOffset="192059.2046">2764 14147 144 0,'0'0'55'0,"0"8"-30"0,15 0-27 15,-9-3 11-15,0 3 11 16,-3 6 10-16,0-4-7 16,0 1-4-1,6 5-10-15,-3-3-4 0,0-3-1 16,-6-2 2-16,-6 0-1 16,3-2 0-1,0-4-1-15,0 1 4 0,3-3 5 16,-3-5-1-16,3-1 3 15,0 1-6-15,0-3-1 16,6 3-4-16,0-3-1 16,0-3-1-16,3 3-2 15,0 0 1-15,-1 0 1 16,1 3-3-16,0 0-2 16,0 2 2-16,0 3 0 15,0 0-13-15,0 3-3 16,0 0-31-16,3-3-11 0,-6 0-38 15</inkml:trace>
  <inkml:trace contextRef="#ctx0" brushRef="#br1" timeOffset="192405.9145">2964 14205 192 0,'-3'6'74'0,"3"-1"-40"0,6 6-35 16,-6-6 15-16,0 6-1 15,0-1 4-15,5 3-7 16,-5 1-1-16,6-1-5 16,3-3-3-16,3-2 0 0,0-2 3 15,0-4 2-15,-6-2 0 16,3-5-1-16,0 0-1 16,0-9 0-16,-3 1 0 15,0 0 2-15,0 0-5 0,-6 0-3 16,0 2 1-16,0 3 0 15,0 0-2-15,3 3 0 16,0 5-1-16,-3 0 0 16,3 5 3-16,3 0 0 15,0 6-2-15,-1 0 2 16,4 4 3-16,0-1 1 16,0-4-30-16,0-2-14 15,0 0-59 1</inkml:trace>
  <inkml:trace contextRef="#ctx0" brushRef="#br1" timeOffset="192765.762">3252 14216 212 0,'-3'-3'79'16,"3"6"-42"-16,3-3-45 0,-3 0 10 0,0 0 5 15,3 0 5-15,6 3 3 16,0-3 4-16,0 0-11 15,3 0 0-15,-3 0-1 0,0-3-1 16,0 0-1-16,0 1-3 16,-3-4 1-16,0 1-2 15,-6 0 2-15,0-3-2 16,-3 3 2-16,-3-1-2 16,0 1 2-16,-6 5-4 15,-6 0 0-15,0 5-1 0,0 1 0 16,3 2 2-16,0 2 0 15,6 1 0-15,4 5 0 16,2 2 2-16,3-2 1 16,6-3-1-16,8-2 1 15,4-1-2-15,3-2-1 16,3-2-24-16,0-4-11 16,0-4-77-1</inkml:trace>
  <inkml:trace contextRef="#ctx0" brushRef="#br1" timeOffset="194191.9609">576 14774 116 0,'6'3'44'0,"-6"0"-24"0,0-1-6 16,0-2 17-16,0 0-2 15,0 0 3-15,0 0-1 16,0 0 1-16,0 0-17 16,0 0 4-16,0 0 2 0,0 0 0 15,0 0-1-15,0 0-4 16,0 0 0-16,-9 0-5 0,-3-2-1 15,-2-1-2-15,-1 0 0 16,-3 1-2-16,0-6-1 16,3 0-3-16,-6 0-2 15,0-5 1-15,4-1 1 16,-1 1-1-16,3 0 2 16,0 0-4-16,3-3 0 15,3 0-1-15,6 0 0 16,-3-5 0-16,6-8-2 15,6 5 3-15,-3 3 0 16,6 2-4-16,0 3 1 16,0 3 0-16,0 3 2 15,3 2 1-15,-9 2 1 0,3 1 0 16,-3 2 0-16,-3 3 0 16,-3 3 0-16,-3 2-3 15,-3 6 0-15,-3 8 2 16,0-1 0-16,0 3 1 15,-3 3 0-15,3 0-3 16,0 2 2-16,3 1 1 16,6-1 0-16,-5-2-3 15,8-3 2-15,2-2 1 16,4-6 2-16,6-2-3 16,-3-4 0-16,6-1 1 15,0-4 2-15,6-7-8 16,-6 5-3-16,0-8-24 0,0-5-9 15,2 2-79 1</inkml:trace>
  <inkml:trace contextRef="#ctx0" brushRef="#br1" timeOffset="195137.4119">755 14753 124 0,'-6'16'46'0,"21"-13"-24"0,-24-1-2 0,9 1 21 16,0-3-2-16,-6 3 12 15,0-3-15 1,-3 0-19-16,0 0-2 0,3 0 1 0,0 0 1 16,-3 0-1-1,0-3-2-15,0-5 1 16,1-5-8-16,-1 0-2 0,3-1-1 15,-3-2 0-15,-3-2-2 16,3-1-2-16,0 4-2 16,0-7 1-16,6-1-4 15,3-7 1-15,3 7-3 16,6 2 0-16,-6-1-3 16,6 6-1-16,0 3 1 15,0 3 4-15,0 2 1 16,-6 2 0-16,6 4 4 15,-9-1 0-15,0 3 1 16,0 0 2-16,-6 3-3 16,0 7-2-16,0 6 2 15,-6 3 2-15,0-1-2 16,3 6 0-16,-3-3-1 0,-9 3 0 16,6 5 4-16,6 0 1 15,3-5-4-15,-2-3 1 16,10-2-2-16,4-3 0 15,0-3 4-15,3-3 1 16,6-2-4-16,-3-2 1 16,0-6 2-16,6-6 3 15,-3-7-4-15,6 0-1 16,-4 0-22-16,1-1-10 16,3 1-83-16</inkml:trace>
  <inkml:trace contextRef="#ctx0" brushRef="#br1" timeOffset="196535.4663">1124 14658 172 0,'-3'-5'66'0,"3"2"-36"0,-3 0-26 15,3 1 15-15,0 2 0 16,-9 0 1-16,3 2-9 15,-3 4-2-15,-3 2-5 16,0 2-3-16,-5 9 2 0,2-1-2 16,6-2 2-16,-3 0-7 15,12 0 1-15,6 0 1 16,3-3 1-16,3-2-13 0,3-4-5 16,-4-4-70-1,7-3-35-15,-3-3 61 16</inkml:trace>
  <inkml:trace contextRef="#ctx0" brushRef="#br1" timeOffset="196789.1832">1124 14748 168 0,'-6'21'66'0,"0"-16"-36"0,6 6-26 0,6-6 13 15,-6 3-2-15,6 0 1 0,3 0-8 16,3-3-5-1,6 1-2-15,0-6 1 0,-1-3 3 0,4-2 4 16,-9-3 2-16,3 0-3 16,-6-5 0-16,-3-9-3 15,-3 4 0-15,-3 2-3 16,-3 0 1-16,-3 3-4 16,-6 2 0-16,3 1-23 15,-6 2-10-15,6 3-64 16</inkml:trace>
  <inkml:trace contextRef="#ctx0" brushRef="#br1" timeOffset="197463.819">1294 14674 152 0,'3'5'57'0,"0"16"-30"0,0 8-27 0,0-21 13 15,-3 0 6-15,0 0 8 16,-3 0-5-16,3-3-3 15,0 1-11-15,0-4-5 0,0-2 0 16,3-2 2-16,3-6 2 16,-1-8-3-16,4 0-3 15,0 3-3-15,0 2 1 16,0 3 1-16,6 3 2 16,0 2-1-16,0 11 2 15,0 0-4-15,-3 5 0 16,-3 1-4-16,0-4-1 0,-1-2-17 15,4 0-5-15,-3-3-13 16,3-2-4-16,0-8-2 16,6-1 4-1,-9-7 25-15,3 3 35 16,-3-1 17-16,-3 0 3 16,0 1 3-16,-3-1-7 15,-3 3 0-15,-3 3-13 16,-3 2-2-16,0 3-10 15,-3 3-1-15,-3 2 3 0,3 6-8 16,0 5-1-16,9 0-1 16,0 2 2-16,0-2-3 15,3 0 0-15,6-5 3 0,3-3 1 16,3-8 1-16,-3-3 0 16,-3-8 0-16,11-7 2 15,-8-3-1-15,0 2 2 16,-12-5-2-16,0-2 0 15,-3-6-3-15,3-2-2 16,-9-1 1-16,6 9 1 16,-6 5 3-16,9 5 2 15,-6 8-8-15,3 10-1 16,0 12-2-16,3 10 2 16,0 7-1-16,0 12 1 15,3-1 0-15,6-5 0 16,-6 0 2-16,9-5 2 0,3-6-14 15,-3-5-7-15,6-2-39 16,-3-9-17-16,3-4-14 16</inkml:trace>
  <inkml:trace contextRef="#ctx0" brushRef="#br1" timeOffset="197868.9351">1770 14539 272 0,'-9'-24'101'0,"9"6"-54"0,0 7-39 0,0 8 21 16,6 1-13-16,-3-4-2 16,6 4-10-1,3-1-3-15,6 3-1 0,-1 3 0 16,7 7 0-16,-3 9-3 0,-3 2 2 15,-12 3 3-15,-12 2 1 16,-6 9-1-16,-3-1-2 16,-3-2 1-16,-2-3-1 15,5-3 0-15,-6-4 2 16,6-4 1-16,3-5 1 16,3 1-2-16,3-7-2 15,6 1 3-15,3-2 0 16,6-1-4-16,3-2-1 15,6-1 1-15,6 1 0 0,5 0 1 16,1-1 0-16,-3-2-11 16,-3 0-3-16,0 0-39 15,-7 0-18-15,1-2-47 16</inkml:trace>
  <inkml:trace contextRef="#ctx0" brushRef="#br1" timeOffset="198096.7382">2142 14586 340 0,'-6'-2'126'0,"6"4"-68"0,0-2-59 15,0 0 25-15,6 0-10 16,0 0 0-16,3 0-17 0,6 0-5 15,-3-2 3-15,6 2-20 0,2 2-7 16,-8 1-59-16,9 0-26 16,-6-1 6-1</inkml:trace>
  <inkml:trace contextRef="#ctx0" brushRef="#br1" timeOffset="198275.9614">2148 14676 304 0,'-12'-2'115'0,"12"-1"-62"0,6 8-64 0,-6-5 16 0,0 0-4 16,3 0 3-16,6 0 1 15,3 0 2-15,6 0-4 16,3 0-13-16,5 3-3 0,7 0-47 16,3-3-18-16,-6-3-33 15</inkml:trace>
  <inkml:trace contextRef="#ctx0" brushRef="#br1" timeOffset="198471.0473">2466 14584 344 0,'-11'-5'129'0,"16"10"-70"0,1-8-71 0,-6 3 18 16,6 0-5-16,3 0 1 15,6 0-5-15,6 3-2 16,0-3 2-16,0 0-43 0,-3 2-18 16,-4 1-65-1</inkml:trace>
  <inkml:trace contextRef="#ctx0" brushRef="#br1" timeOffset="198618.9749">2484 14671 288 0,'-15'3'107'0,"12"-1"-58"0,6 1-59 0,0-3 16 0,3 0-8 16,3 0 0-16,6 0 2 16,6-3 0-16,3 1 0 15,3 2-40-15,-1-3-18 0,1 1-50 16</inkml:trace>
  <inkml:trace contextRef="#ctx0" brushRef="#br1" timeOffset="198876.0753">2871 14430 244 0,'-9'0'93'0,"9"8"-50"0,3 6-52 16,-3 1 12-16,0 9 4 0,-3 3 8 15,0-1 1-15,0 3 2 16,0 8-9-16,0-2-5 0,-6-1-3 16,4-2-17-16,-1-3-6 15,0-3-49-15,3-4-19 16</inkml:trace>
  <inkml:trace contextRef="#ctx0" brushRef="#br1" timeOffset="199085.4688">2690 14631 300 0,'-6'-5'112'0,"9"5"-60"0,3-2-56 16,0 2 18-16,3 0-2 15,8-3 5-15,10 3-9 16,0-3-4-16,0 3-3 15,0 3-4-15,-1-3 0 0,-2 3-40 16,3-1-19-16,-3 1-65 16</inkml:trace>
  <inkml:trace contextRef="#ctx0" brushRef="#br1" timeOffset="199732.3606">3008 14624 152 0,'0'2'57'0,"0"1"-30"0,3 7-14 0,0-2 17 15,6 0 5-15,-9 8 3 16,3 5-9-16,3-2-5 16,0-3-14-16,-3-3-9 0,0 0-1 15,-6-2 2-15,3-3 1 16,0 0 3-16,-3-3 1 15,0-2 3-15,0-3 1 16,0 0 1-16,0-3 0 0,0 0-2 16,9-7 1-16,0-9-6 15,0 3-3-15,0 0-4 16,3 3 1-16,3 3-1 16,3-1 0-16,-3 0-14 15,-1 4-6-15,-2 1-14 16,0 1-4-16,0 2-12 15,0 1-3-15,-3-1-19 16,0 3-23 0,-6 0 35-16,0 0 192 31,6 16-61-15,0-3-17-16,3 6-26 15,-6-6-14-15,3 0-2 16,0-2-1-16,6-3-5 15,0-11-1-15,-4 0 3 0,10-5 3 16,-3 0 0-16,-3-2 0 16,-3-1-5-16,0-2-1 15,-3 2 1-15,0 4 0 16,-3 1-7-16,0 4 0 16,-3 2 1-16,3 5 3 15,0 3 6-15,0 5 6 16,0 3-7-16,3 0-3 15,0 0 0-15,0 0 0 16,3-3-4-16,-1-3-1 16,1-2-46-16,0-2-20 0,3-4-38 15</inkml:trace>
  <inkml:trace contextRef="#ctx0" brushRef="#br1" timeOffset="200105.9423">3520 14618 236 0,'-3'0'88'0,"3"3"-48"0,3 0-49 16,-3-3 14-16,3 5 10 15,0 0 10-15,3 0-2 16,0 1-1-16,6-1-12 16,-6 0-6-16,6-2-1 0,0 0-2 15,3-1 2-15,-4-2-2 16,1-2 2-16,0-1-2 15,3-2 2-15,-9-3 0 0,-3 0 1 16,-3 0-5-16,-3 0 1 16,-9 0-5-16,-3 0 1 15,-3-3 0-15,-2 9-1 16,-4 2 4-16,-6 5 0 16,6 6 1-16,3 2 0 15,4 0 4-15,5 8 5 16,3 6-1-16,6-6 3 15,15 3-4-15,3-3-2 16,8-3-5-16,7-4 0 0,9-4-46 16,11-4-22-1,-5-12-58-15</inkml:trace>
  <inkml:trace contextRef="#ctx0" brushRef="#br1" timeOffset="207281.9672">3776 13713 140 0,'3'0'55'0,"-3"-2"-30"0,3-1-23 0,-3 3 14 16,0 0 3-16,0 0 3 15,0 0-3-15,0 0 1 16,0 0-11-16,-3 0-3 0,0 3-2 16,-3-1 2-16,-3 1 1 0,-6 0-3 15,0-1-3-15,1-2 0 16,-1 3 1-16,0 0 1 15,0-3 3-15,-3 0 3 16,0 0 2-16,0 0-5 16,1 0-2-16,-1 0-2 15,-3-3-2-15,-3 3 5 16,0-3 4-16,0 1-3 16,-2-1-1-16,2 0-2 15,-3 1-3-15,-3-1 3 16,0 0 0-16,1 3-1 15,-1-2 1-15,0-1-2 16,0 0 2-16,1 3 0 0,-1-2 1 16,-3-1-2-16,0 1 1 15,-2-1-2-15,-4 3-1 16,3-3 1-16,4-2-1 16,-10 5-3-16,3 0 0 15,0 0 6-15,1 0 3 16,-1 0-6-16,0 0 1 15,-2 0-1-15,2 0 0 16,6 0 0-16,-5 0 2 16,5 0-3-16,-9 0 0 15,3 0 3-15,7 0 1 16,-1 0-1-16,0 0 1 0,0 0-2 16,1 0 2-1,-4 5 0-15,6-5 1 0,-2 0-2 16,-1 0 1-16,3 0-4 15,0 0-2-15,0 0 4 16,1 0 1-16,-1 0 0 16,-3 3-2-16,3 0 1 15,1-1 1-15,-1 1-3 16,0-1 0-16,0 4-1 16,1-1 0-16,5 3 0 15,-6 3 0-15,-6-1 0 16,10 3 0-16,-4 6 2 15,0-1 0-15,9 1 0 16,-6-1 2-16,7 1-1 0,-1 0-1 16,9-1 1-16,-9 1-1 15,12-1 0-15,0-2 2 16,6 0-12-16,3-3-3 16,0 0-56-16,3 3-22 15</inkml:trace>
  <inkml:trace contextRef="#ctx0" brushRef="#br0" timeOffset="232249.0945">11756 13914 80 0,'0'-2'30'0,"3"4"-16"0,0-2 1 0,-3 0 13 16,0 0 4-16,0 0 6 15,0 0-12-15,0 0-4 16,0 0-3-16,0 0-3 15,0 0-8-15,0 0-1 0,6 3 0 0,0 2-3 16,0-2-3-16,3 0 2 16,0-1 2-16,3 1 0 15,0 0 2-15,0-3-4 16,12-3 0-16,-7 0 3 16,1-2 3-16,-3 0-2 15,-3-1 1-15,0 1-7 16,-3-3-3-16,-3-2 7 15,-3-1 6-15,-3 3-1 16,-6 0 0-16,-3 0-4 16,-6-5 1-16,0 10-6 15,-3 3-1-15,0 6 0 16,-2 2 0-16,-1 0 0 0,3 2 2 16,0 3-6-16,3 3 1 15,3 0 1-15,3 3 3 16,3-1-5-16,3-2 1 15,3 5 1-15,6-2 3 16,3 2 0-16,6-5 2 16,3-11-4-16,6 0 0 15,3-5-32-15,-1-5-13 16,1-3-65 0</inkml:trace>
  <inkml:trace contextRef="#ctx0" brushRef="#br0" timeOffset="232820.4444">12113 13862 180 0,'-2'-19'68'0,"-1"19"-36"0,-15 0-20 16,15 0 19-16,-3 0-7 15,0 0 0-15,-3 3-9 16,0 5-4-16,0 2-6 16,-3 3-6-16,0 6-2 0,0 2-1 0,3 0 3 15,0-2 0-15,3-3 1 16,3 0 0-1,3-6 2-15,3-2-3 0,3-3 0 16,3-5 3-16,0-5 1 16,3-3-1-16,0-2-2 15,3-4 1-15,-3-2 1 16,0 3-1-16,-3 0-1 16,-3 2 1-16,0 3-1 15,-3 3 13 1,0 0-9-16,-9 10 0 15,0 6 0-15,0 5 0 16,0 10 2 0,0 6-3-16,0 2-2 0,3 3 0 15,0-2 1-15,3-4-3 16,3-1 0-16,6-12-1 16,0-2 0-16,6-6-11 15,0-4-5-15,-4-4-17 16,1-4-5-16,0-1-12 15,-3-2-3-15,0-3-21 16</inkml:trace>
  <inkml:trace contextRef="#ctx0" brushRef="#br0" timeOffset="233241.1716">12185 13883 180 0,'-3'-3'68'0,"3"3"-36"0,0 0-22 0,0 0 17 16,0 0-7-16,0 0-1 15,0 5-9-15,0 3-2 16,0 6-4-16,3 1-1 0,0 1 1 16,0 0 0-16,3 0 0 15,0-3-2-15,0-2-2 16,0-3 1-16,3-3-1 15,0-5-7-15,-1-3 0 16,1-5-15-16,0-2-3 16,-3-3 4-16,0-1 2 15,-3-1 12-15,0 1 3 0,-3-4 8 16,0 2 2-16,0 5 9 16,0 1 4-16,0 2 0 15,0 13-2 1,3 3-9-16,0 3-1 15,0 2 0-15,0 0-3 16,0 3-1-16,0 0 1 16,0-3 0-16,0-2-20 15,0-3-7-15</inkml:trace>
  <inkml:trace contextRef="#ctx0" brushRef="#br0" timeOffset="242914.303">12358 13875 148 0,'0'0'55'0,"0"0"-30"0,0 2-23 15,0-2 14-15,3 3 3 16,-3 2 5-16,3 3-1 15,-3 3 0-15,5 2-12 16,1 3 0-16,0 0 2 0,-3 0-7 16,0 0-1-16,0-3-3 15,-3-3-2-15,0-2 3 0,0-2 2 16,3-1-22-16,-3-5-8 16,0 0-32-16,0-3-12 15,3-2-9 1</inkml:trace>
  <inkml:trace contextRef="#ctx0" brushRef="#br0" timeOffset="243103.9411">12387 13729 236 0,'0'0'90'0,"0"-2"-48"0,3 4-49 0,-3-2 14 0,0 0-10 16,3 3 0 0,0 0-12-16,0 2-5 0,3 0-75 15,0-2-33-15</inkml:trace>
  <inkml:trace contextRef="#ctx0" brushRef="#br0" timeOffset="243644.1467">12447 13883 164 0,'0'0'63'0,"0"2"-34"0,0 4-21 0,3-1 18 15,0 0-6-15,3 6-2 16,0 2-8-16,0 0-2 16,0 0-4-16,0 1-1 0,3-1 3 15,-4-2-1-15,1-1 2 16,0-2-2-16,-3 0 0 15,0-3-3-15,-3-5 1 0,0 0 2 16,0 0 2-16,0 0-1 16,0 0-1-16,0 0-8 15,3 0-2-15,0-2 6 16,0-1 6-16,0-2 3 16,-3-3 2-16,9-3-6 15,-3-2-2-15,0 0-2 16,0-1 1-16,6 1-4 15,-3-5 0-15,-3 2 1 16,0 0 2-16,0-3-3 16,0 4 0-16,-3 4-1 15,0 3-2-15,0 0-17 16,0 11-70 0,0 7-51-16,0 1 36 15</inkml:trace>
  <inkml:trace contextRef="#ctx0" brushRef="#br0" timeOffset="244095.9156">12715 13893 152 0,'-3'-2'57'0,"6"-1"-30"0,-3 0-18 0,0 3 14 15,-3 0 2-15,0 0 4 16,-3 0-15-16,0 0-6 15,-3 6-5-15,-3 2-5 0,0 5 1 16,0 3 1-16,3 0 0 16,3-1 0-16,0 1 0 15,6-2-3-15,0 1 2 16,3-7 1-16,3 3 0 0,3-8 2 16,3-3 1-16,0-6 1 15,0-2 0-15,-3-2-2 16,0-1-2-16,-3-2 1 15,0 0 1-15,0-1 3 16,-3 4 4-16,-3-1-2 16,0 3-2-16,0 3-5 15,0 2 0-15,0 3-2 16,3 6-2-16,0 2 3 16,3 2 0-16,0 3 3 0,-1 1 1 15,1-1-1 1,0-2-2-16,6-1-2 0,-3-2 1 15,0-3-19-15,6-2-9 16,-3-6-54 0,0-2-38-16,-3-6 47 15</inkml:trace>
  <inkml:trace contextRef="#ctx0" brushRef="#br0" timeOffset="244335.4594">12852 13658 180 0,'0'0'68'0,"3"2"-36"0,3 6-33 15,0 0 15-15,0 8 5 16,-4 3 6-16,1-1-2 16,3 11 0-16,-6 3-12 15,0 0-7-15,0 0 0 0,0-3-5 16,0-3 0-16,0-2-8 15,0-3-2-15,0-5-56 16,3-5-65 0,0-9 29-16</inkml:trace>
  <inkml:trace contextRef="#ctx0" brushRef="#br0" timeOffset="244755.5192">12953 13901 184 0,'6'6'68'0,"-3"-1"-36"0,3-3-18 0,3 1 20 15,0 0-6-15,0-1-2 16,5-2-10-16,1 0-5 16,0-2-6-16,0-4-4 0,0 1 0 15,-3-3 1-15,0 0 3 16,-3-2-2-16,-3-1 0 15,-6 3-1-15,0-5 1 16,-6 2-4-16,0 11 0 0,-6 0-1 16,-9 0 0-16,3 8 0 15,0 0 0-15,3 3 0 16,1 2 0-16,2 0 0 16,0 3-2-16,6 0 0 15,0 0 3-15,3 0 2 16,3 0 2-16,3-3-4 15,3-3-1-15,6-2 3 16,6-2 3-16,-1-4-1 16,1-2 0-16,-3-2-25 15,0-4-11-15,0-2-36 16,0-2-56 0,0-3 25-16</inkml:trace>
  <inkml:trace contextRef="#ctx0" brushRef="#br0" timeOffset="245115.8693">13137 13864 184 0,'-3'3'68'0,"6"2"-36"0,0 6-22 0,0-3 20 15,0 2-1-15,0 3 5 16,0 1-12-16,0-1-5 16,0 0-10-16,0-2-5 0,-3-3-1 15,0-3 1-15,3 0 3 16,-3-5 0-16,0 0 2 15,3-5-4-15,0-3 0 16,3-3-3-16,0-2-1 16,0 0-1-16,0 0 0 0,3 2 0 15,3-2-2-15,0 8 0 16,3-1 0-16,-1 6 0 16,1 3 3-16,0 5 2 15,0 0 4-15,-3 5 0 16,-3 0 0-16,-3 1-3 15,0-1 1-15,0 0-2 16,-3-2 2-16,-3-3-20 16,0-3-6-16,0-5-23 15,3 0-9-15,0-5-48 16</inkml:trace>
  <inkml:trace contextRef="#ctx0" brushRef="#br0" timeOffset="245343.6018">13426 13637 240 0,'0'-16'90'0,"-3"16"-48"0,9 0-47 0,-6 0 22 15,9 13-6 1,0 6 3-16,-3 4 2 16,6 14-9-16,-3 3-2 0,0 0 1 15,0-3-3-15,0 0 0 16,-3-5 1-16,-1-3 0 15,1 0-5-15,0-13 1 16,0-6-33-16,-3-2-13 0,-3-8-70 31</inkml:trace>
  <inkml:trace contextRef="#ctx0" brushRef="#br0" timeOffset="245506.5592">13349 13764 280 0,'15'-6'104'0,"3"4"-56"0,8-4-49 16,-2 4 18-16,6-4-15 15,6 1-2-15,-1-3-52 16,-2 0-22-16,0 0-36 16,0 0-12-16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34:16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16998 3754 132 0,'-3'0'49'0,"3"0"-26"0,6 3-20 16,-6-3 12-16,0 0-5 15,0 0 2-15,3 5-1 16,0 3 3-16,0 3-7 15,-3 2-2-15,3 6 1 0,0 4 1 16,0 1 1-16,0 0 0 16,0 3 2-16,0-1 1 15,-3 0 1-15,0 1-4 16,0-1 0-16,0 1-1 16,0 2 1-16,0-3 0 15,0 1 0-15,0-1-2 0,3 1-1 16,-3 2-3-16,3 0 1 15,-3 0-2 1,3-2 2-16,-3-1-4 0,3 0 0 16,-3-2 3-16,3 0 1 15,-3-3-1-15,0-2 1 16,0-1-2-16,3 1 2 16,-3-1 0-16,0 4 1 15,3-1-2-15,0 0 1 16,-3 0-2-16,0 0 2 0,0 0-2 15,0 1 2-15,0-1-2 16,3 2-1-16,-3 1-2 16,3-3 1-16,-3-2 5 15,0 2 2-15,0-2-2 16,0 2-1-16,-3-3-1 16,3-2 1-16,-3 3-2 15,3-1-1-15,0-2 1 16,0 0-1-16,0 0 0 15,0 0 2-15,-3 2-3 16,3 3 0-16,0-2 1 16,0 0 0-16,0-1 0 15,0 1 2-15,0-1-3 16,0-2 0-16,0 2 1 16,0-2 0-16,0 3 2 0,0-1 1 15,0-2-4-15,0 0 1 16,0 0 0-16,0 0 2 15,0 0-3-15,3-3-2 16,-3 3 2-16,0 0 0 16,0 0 1-16,0-1 2 15,-3 1-1-15,3 0 2 16,0-3-4-16,0 1 0 16,0-1 1-16,0 0 2 15,-3 0-1-15,3 3 2 16,-3-3-7-16,3 1 1 15,0 2 1-15,0-1 1 0,0-1 1 16,0-1 2 0,0 0-1-16,0 0 2 0,0 1-2 15,0-1-1-15,0 0 1 16,0 3-1-16,0 0 0 16,3-3 0-16,-3 0 0 15,0 3 2-15,0 0-3 16,0 0 0-16,0-3-1 15,0 3 0-15,0 0 2 16,0-3 2-16,0 3-1 16,3 0-1-16,-3-3 1 15,0 0 1-15,0 1-1 16,0-1 2-16,0 0 0 0,0 3 1 16,0 0-5-16,0 5 1 15,0-3-2-15,0 1 0 16,-3-1 2-16,3-2 0 15,-3 0 0-15,3-3 0 16,0-2 0-16,0 0 2 16,0-3 1-16,0 0 3 15,-3-6-1-15,3 3 0 16,0 1-6-16,0-6 1 16,3 2 2-16,-3-2 1 15,0 0-4-15,0 0 1 16,0 0 0-16,3 3 0 15,0 0 0-15,0-6 2 0,3 3-1 16,0 3-1-16,-1-6 1 16,4 0-1-16,3 1-3 15,0-1 2-15,0 3 1 16,0-3 0-16,3 3 0 16,3-2 2-16,3 2-1 15,2 0-1-15,4-3-2 16,0 1 1-16,6 2 1 15,-1 0 2-15,1 0-1 16,0 0 2-16,0 0-4 16,-1-3-2-16,1 0 2 15,0 3 2-15,0 0-2 16,-1 0 0-16,1 0 1 16,0 0 2-16,0 0-1 15,5 0-1-15,-2 0 1 0,0 0 1 16,-3 0-3-16,-1 3 0 15,4-3 1-15,-3 0 0 16,-1 3 0-16,-2-1 0 16,3 1 2-16,-6 5 1 15,0-3-4-15,-1 0 1 16,1-2 2-16,0 0 1 16,0-3-1-16,-1 0-2 15,1-3 1-15,0 0-1 16,0 1 0-16,-3-1 2 15,-1 0-3-15,-2 1 0 0,3-1 1 16,3-2 0 0,0 2 0-16,-1 1 2 0,1-1-1 15,0-2 2 1,3-1-4-16,0 1 0 0,-1 2 1 16,4 1 0-16,0-1 0 15,-3-2 0-15,-1 2 2 16,-2 0 1-16,0 1-4 15,3-1-1-15,-3 1 1 16,-1-1 2-16,-2 0-2 16,0 1 0-16,0-1 1 15,0 3 2-15,2-3-1 16,1 1-1-16,-3-1 1 16,0 0 1-16,3 1-3 15,-1-1-2-15,1 0 2 0,-3 1 2 16,0-1 0-16,0 0 2 15,-4 3-2-15,4 0-1 16,0 0 1-16,3 0-1 16,-3-2 0-16,-4 2 0 15,1 0 2-15,6 0 1 16,3 0-4-16,0 2-1 16,-1 1 1-16,1 2 0 15,0 1 1-15,6-1 0 16,-4 0 0-16,1-2 0 15,-3 0 0-15,0-1 0 16,-4 1 0-16,10 0 2 0,-6-1-1 16,-3 1-1-16,0-1 1 15,-4 1-1-15,4 0-3 16,0-3 2-16,3 0 1 16,-4 0 0-16,13 0 0 15,-6 2 2-15,0-2-1 16,-4 0-1-16,-2 3 1 15,0-3 1-15,-3 0-3 16,9 0-2-16,-7 0 2 16,1 3 0-16,0-1 3 15,-3-2 1-15,2 3-4 16,4-3-1-16,-3 0 3 16,0 0 1-16,6 3-3 15,-1-1 1-15,4 1 0 0,0 0 2 16,-3-1 1-16,11-2 1 15,-5 3-5-15,0 7 1 16,-1-2 0-16,1 0 0 16,0 6 0-16,-1-7 0 15,4-1-3-15,-3-1 2 16,-4 0 3-16,1-2 1 16,-3 2-1-16,3 1-2 15,5-4 1-15,-5 1-1 16,-3-3-3-16,-1 0 2 15,1 0 3-15,0 0 1 16,0 0-1-16,-1 0-2 0,-2 0 1 16,0 0-1-1,0 0 0-15,-3 0 2 0,-1 0-3 16,-2 3 0-16,6 2 1 16,0-3 0-16,-4 1 0 15,1 0 2-15,0-3-3 16,0 2 0-16,0-2 1 15,-4 0 0-15,-2 3 0 16,6-3 0-16,6-3 0 16,-3 1 2-16,-4-1-3 15,1 3 0-15,0 0 1 16,-3 0 2-16,0 3-1 16,2-1-1-16,-2 1-2 15,3 0 1-15,-3-1 1 0,0-2 0 16,-1 0 0-16,-2 3 2 15,0 2-3-15,0-5 0 16,0 0 3-16,-3 3 1 16,-1-3-4-16,-2 0-1 15,3 0 3-15,-3 0 1 16,-3 0 0-16,3-3-2 16,-3 1-2-16,-6-1 1 15,6 3 1-15,-6-3 0 16,0 3-3-16,-1-2 2 15,1 2 1-15,-6 0 0 16,6-3 0-16,-3 0 2 16,0 1-1-16,-3 2-1 15,0 0 1-15,3 0 1 0,3 0-3 16,-3-3 0-16,-3 3 1 16,6-3 0-16,0 1 0 15,-3-1 0-15,-3 3-3 16,6 0 2-16,-3 0 1 15,0-2 2-15,0-1-1 16,-3 3-1-16,3-3 1 16,0 1-1-16,0-1-3 15,0 0 2-15,-3 1 3 16,0-1 1-16,6-5-4 16,-6 8-1-16,0-5 1 15,3-1 2-15,-3 1-2 16,3 0 0-16,-3 2 1 0,0-7 4 15,3-1 0 1,0 3-4-16,-3 0 0 16,0 0-2-16,3 0-2 15,-3 0 3-15,3-2 2 16,-3-1 0-16,0 1 2 16,0-4-4-16,0 1-2 15,-3 0 4-15,3 0 1 16,-3 0 0-16,0-1-2 15,0-4 1-15,3 5 1 16,-3-3-3-16,0 0 0 16,-3 0 1-16,6 0 0 15,-3 3 0-15,3 0 0 0,-3-3 2 16,3 0 1 0,0 0-6-16,-3 3 0 0,0-1 1 15,0 1 1-15,3-5 1 16,0-3 2-16,-3-1-1 15,0 4 2-15,3-3-4 16,-3 2 0-16,3-2 1 16,-3 0 0-16,0 0-3 15,0 2 2-15,0 1 1 16,3-1 2-16,-3 1-3 16,0-6-2-16,0 3 4 15,-3 2 1-15,6 1-3 16,0-1 1-16,0 1 2 15,0 2 3-15,0 0-7 0,0 3 0 16,0-11 4 0,0 0-5-16,0 3 0 15,0 0 1-15,0-1 1 16,0 1 3-16,0 0 1 16,0 0-4-16,0 0 1 15,0 2 0-15,0 3 0 16,0 1 0-16,0-1 2 15,0-3-1-15,0-5-1 16,0 6-2-16,0 2 1 16,0 0 1-16,0 0 0 15,0 0 0-15,-3-2 2 0,0-1-3 16,3 3 0-16,0-5 1 16,0 3 0-16,0-3-3 15,0-1 2-15,0 4 1 16,0-1 2-16,0 1-1 15,0-1-1-15,0 3 1 16,0 1-1-16,0-1-3 16,0 0 2-16,0 0 1 15,0 0 2-15,0 0-3 16,0 0 0-16,0-2 1 16,0-3 0-16,0 5 0 15,0 0 0-15,0 0 0 16,0 3 2-16,0-1-3 0,0 4 0 15,-3-1 1 1,3 1 0-16,0 2 0 0,0-3 2 16,0 1-1-16,-3-1-1 15,3 0-2-15,0-4 1 16,0 1 1-16,0-2 0 16,0 3 0-16,0 0 0 15,0 2 0-15,0 4 0 16,0-1 0-16,0 2 2 15,0 1-3-15,0 0 0 16,0 2 1-16,0 0 0 16,-3 1 0-16,0-1 2 15,3 3-1-15,-8-3-1 16,-4 1 1 0,6-1-1-16,-3 1 0 0,0-1 0 15,0 0 2-15,-3 1-1 16,0-1-1-16,0 0 3 15,-3 1 2-15,0-1-4 16,0 0-3-16,1 1 1 16,-1-1 0-16,0 0-2 15,0 1 2-15,3-1 3 16,-6 0 3-16,3 1-2 16,-6 2-2-16,1 0 0 15,2-3 1-15,0 1-3 16,0-1 0-16,3 0-1 15,0 3 0-15,0-2 4 0,1 2 1 16,-1 0-4-16,-3 0-1 16,3 0 3-16,-6 0 1 15,0 0-5-15,3 0 0 16,1 0 3-16,-1 0 2 16,0 0 0-16,0 0-2 15,0 0-2-15,-3 2-1 16,6-2 4-16,-2 3 3 15,2 0-6-15,0-1 0 16,-3 1 2-16,-3-1 2 16,0 1-3-16,3-3 1 15,0 0-2-15,1 0 0 16,-1 3 2-16,0-3 0 0,3 0 0 16,0 2 0-16,-3 1 0 15,-3 0 2-15,1-1-1 16,-1 1-1-16,0 0 1 15,0-1-1-15,-3 1 0 16,3-3 2-16,-2 0-3 16,2 3 0-16,0-1 1 15,3-2 2-15,-6 0-1 16,0 0-1-16,1 0 1 16,-1 0-1-16,0 0-3 15,3 0 2-15,-3 0-1 16,4 0 0-16,-1 0 2 15,0 0 0-15,-3 0 0 16,0 0 2-16,3 0-3 16,1 0 0-16,-1 0 3 0,0 0 1 15,-3 0-1-15,3 0 1 16,-3 0-4-16,4 0 0 16,2 0-4-16,-6 0 1 15,-3 0 4-15,6 0 4 16,0 0-3-16,1 0-3 15,-1 0 3-15,0 0 1 16,-3 0-3-16,3 0 1 16,-2 0 0-16,-1 0 0 15,0 0-3-15,3 0 0 16,-3-2 2-16,0 2 0 16,1-3 1-16,-1 0 2 15,3 1-3-15,0 2 0 0,3-3 3 16,-3 3 1-16,-8 0-1 15,5-3-2-15,3 1 3 16,0 2 0-16,0-3-4 16,1 3 1-16,-1-3-2 15,0 3 0-15,-3 0 2 16,-3 0 2-16,3 0-3 16,1-2 0-16,-1 2 1 15,-3-3 0-15,0 3-3 16,3 0 2-16,1 0-1 15,-1 0 0-15,-3 0 4 16,-3 0 1-16,3 3-4 0,4-1 1 16,-4-2-2-16,0 3 0 15,0 0 2-15,-2-1 2 16,-1-2-1 0,3 3-1-16,3 0-2 0,-3-3 1 15,1 0 5-15,-4 0 2 16,6-3-7-16,0 0-4 15,0 1 3-15,4-1 0 16,-4 0-1-16,-6 1 0 16,6-1 2-16,0 0 2 15,1 1-2-15,-4-1 0 16,3 1 1-16,-6-1 0 16,0 3 0-16,4-3 2 15,-1 1-1-15,0-1-1 16,-3 3 1-16,3 0-1 0,1 0 0 15,2 0 0-15,-3 0-3 16,3 0 2-16,-6-3 1 16,4 1 0-16,2-1-3 15,0 0 2-15,-3 1 1 16,3-1 2-16,-5 3-1 16,-4 0-1-16,3 0 1 15,3 0-1-15,-2 0-3 16,-1 3 0-16,3-1 2 15,0 1 2-15,3 0-2 16,-5-1 0-16,-1 1 1 16,0 0 2-16,3-1-1 0,4 1-1 15,-1-3 1-15,0 3-1 16,0-1 0-16,-9 1 0 16,7-1-3-16,-1 1 2 15,0 0 1-15,0-1 0 16,0 1 0-16,1 0 0 15,2 2 0-15,0-2 0 16,3-1-3-16,0 4 2 16,-5-4 3-16,2 1 1 15,3 0-4-15,-3-1-1 16,3 1 1-16,0-3 0 16,1 2 3-16,-1-2 1 15,-3 0-4-15,-3 0-1 16,3 3 1-16,1 0 2 0,-1-1 0 15,0 1-1-15,0 0 1 16,3-1 1-16,0 1-1 16,1 0-1-16,2-3 1 15,-3 0-1-15,3 0 0 16,-3 2 0-16,0-2 0 16,4 3 0-16,-1 0 0 15,0-3 0-15,0 2 0 16,0-2 0-16,3 0 0 15,0 0 0-15,0 0-3 16,-2-2 2-16,-4-1 1 16,3 0 2-16,3 1-3 0,0 2-2 15,3-3 4-15,0 3 1 16,3 0-3-16,3 0 1 16,0 0-2-16,3 0 0 15,1 0 0-15,2 0-2 16,2-3 3-16,4 3 0 15,3-2-2-15,3-1 2 16,9-2 1-16,0-3 0 16,0 0-3-16,3-3 2 15,-4 1 1-15,1 2 0 16,0-3 0-16,-6 3 2 16,3 0-1-1,0 3-3-15,-3 0 1 16,-3-1 1-16,-4 1 2 0,1 3-3 15,-3-1 0-15,-3 0 3 16,0 1 1-16,0-1-4 16,-3 3-1-16,0 0 3 15,0 0 1-15,0 0-3 16,0 0-1-16,0 0 1 16,0 0 0-16,0 0 3 15,0 0 1-15,3-3-4 16,-3 3 1-16,0 0-2 15,0 0 0-15,0 0 4 16,0 0 1-16,0 0-1 16,0 0-2-16,0 0 3 15,0 0 0-15,-3 3-1 16,0 0-2-16,-3-1 1 0,-6 4-1 16,1-1-3-16,-4 3 2 15,0 0 1-15,-3 2 2 16,0 1-1-16,-3-1-1 15,0 1-2-15,-5 0 1 16,5-3 1-16,3-1 0 16,3 1 0-16,3-2 0 15,3-1 0-15,3-2 0 16,0-1-3-16,6-2 2 16,0 0-1-16,9 8-2 15,6 3 3-15,3 2 0 16,3 0-2-16,0 0 0 0,2 1 4 15,1-1 1-15,0 0-3 16,0-2-1-16,-3-3 1 16,0 2 2-16,-4-2 0 15,1 0 2-15,-3-5-2 16,-3 2-1-16,0 0-15 16,-3-5-5-16,0 0-14 15,0 0-4-15,3-2-13 16,0-1-5-16,2-2-43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35:06.1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5735 5411 140 0,'0'-3'55'0,"0"3"-30"0,0-3-14 15,0 3 15-15,0 0 1 16,0-2 1-16,0-1-7 16,0 1 0-16,-3-1-12 15,0 0-1-15,-3 1 2 0,0-1-2 16,-3-2 5 0,0-1-3-16,-3 1 0 15,0 0-2-15,0-1 0 16,-3 1 2-16,1 0-5 15,-4 0-3-15,-3-1 3 16,0 1 1-16,-3 0-2 16,0 2-3-16,-2-2 4 0,-1 2 1 15,0 0-2-15,-3 1-3 16,6-1 0-16,-2 3 1 16,2 0-1-16,0 0-1 15,-3-2 1-15,0 2-1 16,-2 2 0-16,-1-2 2 15,0 3-1-15,3-3-1 16,-2 2 1-16,-1 1-1 16,-3-3-3-16,3 3 2 15,1 2 1-15,-1-2 2 16,6-1-1-16,-6 4-1 16,0-1 1-16,1 0-1 0,2 1 0 15,0-1 0-15,0 0 0 16,-2 3 0-16,2 0 2 15,0 0 1-15,0 0-4 16,-3 0 1-16,4 0-2 16,-1 5-2-16,0-2 0 15,0 2 3-15,3 0 0 16,1 0 3-16,-1 3-1 16,0 0-1-16,6 0-2 15,0 2 1-15,0 4 1 16,1 1 0-16,5-1 0 15,-3 4 0-15,3 3-3 16,3-2 2-16,3-1-1 0,0 0-2 16,3-2 3-16,0 0 2 15,3 3 0-15,0-1-1 16,0 0-2-16,3 4 1 16,3-4 1-16,0 3 0 15,3 0 0-15,-3-2 0 16,3-1 0-16,0 1 0 15,3-4 0-15,-1-1 0 16,1 1-3-16,3-1 0 16,3 1 2-16,3-1 0 15,3-4 1-15,0-2 2 0,-1 0-1 16,1 0-1 0,0 0 1-16,3-3-1 0,0 3 0 15,-1 0 2-15,4 2-1 16,0-2 2-16,3 0-4 15,5 0-2-15,1 0 4 16,6-3 1-16,2 0 0 16,-2-2-2-16,3-1-2 15,-1-2 1-15,1 3 1 16,-3-6 2-16,2-5-1 16,-2 8-1-16,-1 0 1 15,4-11-1-15,3 1 0 16,2 2 0-16,4-3 0 15,-4 0 0-15,-5 1 2 16,6-1 1-16,-7 0-4 0,4 1-1 16,2-1 1-16,-5-2 2 15,-3-1-2-15,5 4 0 16,-2-3 1-16,0-1 2 16,2 1-1-16,-5-3-1 15,-1 0 1-15,1 0 1 16,6 0-3-16,-7 0-2 15,1 0 2-15,3 0 2 16,-1 0 0-16,-5 1 2 16,-3-4-4-16,5 3-2 15,-5-5 4-15,-3 2 1 16,-1 1 0-16,1-4 1 16,0 4-2-16,-3-9-1 0,-4 1 5 15,-2-1 1-15,3-2 0 16,-3-3-1-16,-7-2-1 15,1-9 0-15,-6 4 2 16,0-1 1-16,-3-2-1 16,-3-1 1-16,-3 1-4 15,-3 5 0-15,0 0-1 16,-3-3 1-16,-3 3 2 16,0 0 4-16,-3-3-6 15,-3 3-2-15,-3-6-1 16,-3-2 2-16,-3 6 1 15,0-1 3-15,-5 0-3 0,-7 0-2 16,-3 3 2-16,0 3 0 16,-2 2-4-16,-7 3 1 15,0 0 0-15,-2-3 0 16,-7 3 0-16,-2 2 2 16,-7 1-3-16,-3 2 0 15,-5 0-1-15,3 3 0 16,-7-1 2-16,10 6 0 15,-1 0-3-15,1 3 2 16,5 5-12-16,6 0-5 16,4 0-12-16,2 0-4 15,6 3-24-15,7 2-10 16,5 3-50 0</inkml:trace>
  <inkml:trace contextRef="#ctx0" brushRef="#br0" timeOffset="2492.3955">7354 6874 96 0,'30'-5'35'0,"-21"5"-18"0,-3 0 4 16,-6 0 19-16,0 0-1 15,6 0 1-15,-6 0-7 16,0 0 0-16,0 0-19 15,0-3 1-15,-3 0 1 0,-6 1-6 16,-3-4-3-16,0 1 0 16,-3 0 2-16,-6-1-2 15,-3 1-2-15,-2 0-2 16,-1 2-3-16,0 1 3 0,-3-1 0 16,-3 0-4-16,1 1 1 15,-4-1-2-15,-3 0 0 16,4 3 2-16,-4 0 0 15,0 0 0-15,0 3 0 16,-2 2-3-16,2 1 2 16,-3 2 3-16,1-1 1 15,-1 4-1-15,0 2-2 16,1 1-2-16,-1-1 1 16,0 11-1-16,1-1 0 15,-4 6 0-15,3 1-2 16,4-1 3-16,-1 0 0 0,0 0 1 15,4-5 0 1,2 0 0-16,-3-3 0 16,6-3-3-16,4 3 2 0,5 1-1 15,3 1 0-15,3 4 0 16,3 2 0-16,6 3 2 16,6-1 0-16,3 4-3 15,6-1 2-15,3-2 1 16,3 0 0-16,9-1-3 15,-3-1 2-15,2-1 1 16,4 0 2-16,6 0-3 16,3-3 0-16,-1 1 1 15,1-1 2-15,6 3-1 16,-1-2-1-16,4-3-2 0,3-1 1 16,-1-1 3-16,4-4 1 15,2-2-4-15,-2-3 1 16,3 0 2-16,-1-2 1 15,4 0-1-15,-1-3-2 16,1-3 3-16,5 0 0 16,-2 0-1-16,2-2-2 15,4-3 3-15,-4 3 0 16,7-3-4-16,-1 0-1 16,4 0 3-16,-4 0 1 15,7-3 2-15,-4 0 2 16,3 1-3-16,-2-3-2 0,2-3 0 15,-2 2 1-15,2-2-1 16,1 3-1-16,-1 0 1 16,0-1-1-16,1-4 0 15,-4 2 2-15,1 0-1 16,-1 8-1-16,-8-5 1 16,5-1-1-16,12-7 0 15,-2 3 2-15,-7-1-1 16,-2 3-1-16,-7 0-2 15,1 0 1-15,5 0 3 16,-2 3 1-16,-1 0-1 16,4-1-2-16,-1 4-2 15,-5-1 1-15,-4 0 1 0,7 1 2 16,-4-1-3-16,1 3 0 16,2 3-1-16,4 2 0 15,-1 0 2-15,-2 1 2 16,2-4-3-16,0 1 0 15,-2-3 3-15,-4 0 3 16,4 0-4-16,-4 0-1 16,-8-3 0-16,6 1 0 15,-1-4 0-15,-2 1 0 16,-4 0 0-16,1 0 0 16,-7 2 0-16,1 0 2 15,0 1-1-15,-4-4-1 0,-5 1-2 16,6 0 1-16,2-3 1 15,-5-3 2-15,0-2-1 16,-4 2-1-16,1-2 3 16,-3 3 2-16,2-4-2 15,4-2-2-15,0-2 0 16,-3-1 1-16,-7-2-1 16,4 5-1-16,-6-2 1 15,-1 2 1-15,-5-3 1 16,-6 1 1-16,-3-9 2 15,-6-4 1-15,-6-1-6 16,-9 0 0-16,-9 0-1 16,0 1 2-16,-3 2 1 15,1 2 1-15,-1 1-2 16,-3 5-2-16,-6-3 1 16,0 3-1-16,0-1 0 0,1 7 2 15,-4-4-3-15,-3 0 0 16,0 1 3-16,-5-1 1 15,-7-4-4-15,3 1 1 16,-2-1 0-16,-7 1 2 16,1 1-3-16,-4 0 0 15,-6 3 1-15,-5-1 2 16,-4 1-3-16,-2-1 0 16,0 3 1-16,-10 3 2 15,-5 2-3-15,-3 3 0 16,-7-2 1-16,-2 2 2 0,-9 3-3 15,0-1-2-15,6 1 2 16,-9 2 2-16,-1 3 0 16,-5 0-1-16,3-2 1 15,3-1-1-15,-3 3 0 16,-3 0 0-16,0-3 0 16,-3 1 0-16,-3 2-3 15,-6-3 0-15,-6 3 2 16,0 0 0-16,6 0-2 15,0 3 2-15,9 2 1 16,6 6 0-16,11 2-22 16,13 0-8-16,21 6-82 15,11-11-60 1,15-8 64-16</inkml:trace>
  <inkml:trace contextRef="#ctx0" brushRef="#br0" timeOffset="4562.485">7735 9716 76 0,'6'-3'30'0,"-3"3"-16"0,0 0-1 0,0 3 11 15,-3-3 16-15,0 0 7 16,0 0-2-16,0 0-1 15,0-3-15-15,0 3-8 16,-3 0-12-16,-3-3 0 0,-3 1 2 16,-3-4-2-16,-6 1 0 15,-3 0-3-15,-2-9-1 16,-4 1-3-16,-3 3 1 16,-6-6 0-16,-5 0 3 15,-1 3-5-15,0-1-3 16,-2 4 1-16,-4 2 2 15,3 0-2-15,-2 3 0 16,-1 2 1-16,0 3 2 16,1 0-1-16,-1 0-1 15,1 3 1-15,-7 2-1 0,3 0-3 16,4 9 2-16,2 1-1 16,-2 1 0-16,2-3 2 15,3 1 0-15,1 2 0 16,-1-3 0-16,3 3 0 15,3 0 2-15,-2 2-3 16,-1 3-2-16,0 3 2 16,4-3 2-16,2 3-2 15,0 0 0-15,0 5 1 16,1 0 0-16,-1 0 0 16,3 6 0-16,3-1 0 15,4 6 0-15,2-3-3 0,3 2 0 16,3-2-1-16,3-2 3 15,3 2 0-15,3 0 3 16,3 3-3-16,6-1 0 16,3 4 1-16,3-4 0 15,6-2 0-15,0 3 0 16,6-8-3-16,0 0 2 16,-1-6 1-16,4 3 0 15,3-2 0-15,6-6 0 16,-1 0 0-16,1-3 2 15,6 1-1-15,0-1 2 16,5 1-2-16,1-1-1 16,3 1 1-16,2 0-1 0,7-1-3 15,-1 1 2 1,7 4 1-16,-1-4 0 0,4 5 0 16,-1 0 0-16,7-6 0 15,-4-5 2-15,4 1 1 16,-1-4 1-16,0-5 0 15,1 1 0-15,-1-4-2 16,4-2 1-16,2 0 0 16,3-2 3-16,1-6-3 15,-1-5 0-15,1-1 1 16,-1 1 0-16,0 2 0 16,-2 1 0-16,2-3-2 15,0-1 1-15,22-4-4 0,-7 2 0 16,0 0 1-16,-6 0 2 15,-5 3-3-15,-1 0 0 16,-6 2 1-16,-5-2 0 16,-1 5 0-16,-5-3 0 15,-4 4 0-15,-2-1 0 16,-4 2 4-16,1 1 2 16,-3-6-2-16,-7-4-1 15,4 1-1-15,-4 1-2 16,-5 0 3-16,-3-6 0 15,-6 3 1-15,-7-2 2 16,-2-3 6-16,0-14 2 0,-9 1-5 16,-3-3-1-16,-6-5-2 15,-3 2-1-15,-3-2-1 16,0-1 2-16,-3-4-3 16,3 4 0-16,-6 1 1 15,0-3 2-15,-6 3 1 16,-3 2 3-16,-3 0-3 15,-6 1 1-15,-5 4-5 16,-1 6 0-16,-6 5-3 16,-6-7-1-16,1 7-1 15,-1-3 0-15,-6 3 2 16,1 1 2-16,-7-1-1 16,4 0-1-16,-4-2-2 15,-8-4 1-15,2 7 1 0,-5 4 0 16,-1 1-3-16,-8 2 0 15,-1 3-1-15,-8 2 0 16,-6 6 3-16,-1 2 2 16,-5 0-5-16,-6 1 1 15,0 2 1-15,-4 5 3 16,-2 0 0-16,-3 1-1 16,6 7 1-16,0 3-1 15,9 2-9-15,8-2-4 16,13-3-20-16,8 3-6 15,10 0-64-15,14-3-25 16</inkml:trace>
  <inkml:trace contextRef="#ctx0" brushRef="#br0" timeOffset="7536.4563">7041 5588 28 0,'3'-13'11'0,"-3"13"-6"0,6 0-6 16,0 0 2-16,0 0-1 15,3 0 0-15,3 0 2 0,3 0 1 16,3-3 3-16,3 0 3 16,5 1 0-16,7-1 0 15,3 1-1-15,3-1 2 16,2 0 1-16,4-2 1 15,3 0-4-15,2-1 0 16,4 1-7-16,5 0-1 16,1 0 2-16,2-1 1 15,1 1-1-15,5 0-2 16,-2-3 1-16,2 0-1 16,1 0 0-16,2 0 2 15,1 0-1-15,-1 0 2 16,0 0 0-16,7 0 1 0,-1 0 0 15,1 3 0-15,2 0-2 16,-3 2 1-16,4-5 0 16,-1 0 3-16,-3 0-1 15,4 0 2-15,2-2-6 16,1-1-3-16,5 0 3 16,-3 4 1-16,9-1 0 15,-5-3-2-15,2 0 1 16,3 1-1-16,0 2-3 15,1-3 2-15,-4 3 1 16,21-2 0-16,-3 2 0 16,-12 0 0-16,1-3 0 15,-1 6 2-15,3 0-3 16,-3 2 0-16,-2-5 3 0,-4-5 1 16,6-3-4-16,3 11 1 15,-2-1-2-15,-1 4 0 16,0-1 4-16,0-7 1 15,0 2-1-15,-2 8-2 16,2 0-2-16,-3 2 1 16,3-7 3-16,-2 10 1 15,-4-2-1-15,-3 0-2 16,1-1-2-16,8 1 1 16,0 10 1-16,-6-8 0 0,6 3 0 15,-5 0 2-15,5-2 3 16,-9 2-2-16,1-3 0 0,-4 0-1 15,-3 3 1-15,4 0-2 16,-4 3-1-16,-6 2 5 16,-5-3 1-16,-1 4-2 15,1-4-1-15,-1-2 1 16,3 0 0-16,-2 5 0 16,-4-2 2-16,7-1-1 15,-1 4 2-15,-2-4-4 16,-1-2 0-16,-2 3-1 15,-7-1 1-15,-5 4-2 16,-7-4-1-16,-2-2 1 16,-1 0 1-16,-5-3 1 15,-3 1 1-15,-6-1-2 0,-7-2 1 16,-2-1-4-16,-3 1 0 16,-3-3-17-16,3 0-8 15,0 0-50 1</inkml:trace>
  <inkml:trace contextRef="#ctx0" brushRef="#br0" timeOffset="8211.9433">14712 5329 96 0,'3'-3'38'0,"0"0"-20"0,-3 3-19 0,0 0 7 16,0 0-4-16,6 3 1 15,0 0-4-15,0-1 0 16,3 4 3-16,0 2 3 16,6 0-2-16,2 2 0 15,1 1-3-15,0-3-1 0,3 0 1 16,6 2 2-1,0 1-1-15,-1 5 2 16,1-3-2-16,-3 0 2 16,-3 0-4-16,-6-2 0 15,-3-1 3-15,-3-2 3 0,-4 0 13 16,-2 0 6-16,-3 0-8 16,-3 0-2-16,-2-3-6 15,-4 1 0-15,-3-1-5 16,-3 0-2-16,-3 1 2 0,0-1-2 15,0 5-1-15,-3 1-19 16,1 2-10-16,-1 1-43 16</inkml:trace>
  <inkml:trace contextRef="#ctx0" brushRef="#br0" timeOffset="13285.3445">11161 6895 104 0,'-6'-5'41'0,"3"5"-22"0,3 0-22 0,0 0 6 15,0 0-3-15,0 0 0 16,0-3 6-16,0 0 8 16,3 1-3-1,9-3-1 1,6-1-8-16,0-2-1 15,0 0-3-15,2 0 0 16,4 0 2-16,3 1 2 0,3-1 3 16,-1 0 0-16,7 0 0 15,0-3-1-15,0 3 2 16,5 0-3-16,4 0-2 16,3 0 0-16,2-2-1 0,1-6 2 15,2 3 1-15,-2 2-4 16,0 3-1-16,-4-2 1 15,10-1 2-15,-4 3-2 16,1 0 0-16,-1 3 1 16,-2 0 2-16,3 2-1 15,-7 3-1-15,1 0 1 16,0 3-1-16,5-1 2 16,4 4 1-16,2 1-1 15,-2 4-2-15,5 0 1 16,-2 2-1-16,-1-3-3 15,4 4 2-15,-4-1-1 16,4 0 0-16,-4 3 2 16,-2 3 0-16,0 4 2 15,-1-2 1-15,-2 3-1 16,5 8-2-16,-5-3 1 16,-1-2 1-16,1 2 1 0,-1-3 3 15,-2 1-8-15,0 4 0 16,-1-2-2-16,1 1 2 15,2-1 5-15,1 0 3 16,-3 0 0-16,-1 0-1 16,1 8-3-16,-6 3 1 15,-1-3 2-15,4-3 4 16,-4 1-4-16,1 2-3 16,6 0-1-16,-4-6 1 0,1 1-3 15,0-3 0 1,-4 3 3-16,-2-3 1 0,0 3-1 15,-4 0 1-15,-2 7-2 16,0-4 2-16,-1-4 0 16,1 1 3-16,3 0 1 15,0 2 1-15,-1 1-4 16,1-4-3-16,3 1-3 16,-7 0-1-16,1 2 2 15,-3-2 2-15,-1 5 0 16,1 6 2-16,-3-6-4 15,0 0 0-15,-3-3 3 16,2 0 1-16,4 1-1 16,-3-1-2-16,-3-5 1 0,-1 0 1 15,1-2-3-15,6 5 0 16,-3-3 3-16,-4 0 3 16,-2-3-2-16,-3-2-2 15,3 16 0-15,-6-6-1 16,3-5 0-16,-1 0 2 15,1-2 1-15,-3-1 1 16,3-2-2-16,-3 3 1 16,0-1-2-16,0-2-1 15,-4-3 3-15,7-2 0 16,3-1 1-16,-3-2 0 16,-3 0-2-16,0-3 1 15,0 0-2-15,2 0 2 0,-2 1-2 16,3-1 2-16,-3 0-2 15,0 3-1-15,0 5 1 16,0-5 1-16,-4 5-1 16,-2-2-1-16,3-3 1 15,0-3-1-15,3 0 2 16,-3-2 1-16,-3-3-1 16,-3 0-2-16,3-1 1 15,-4-4-1-15,1 5 0 16,-3-5 0-16,0 2 0 15,0-5 2-15,0 0-1 16,-6 0-1-16,0 0 1 16,6 0-1-16,-6 0 0 15,3-3 2-15,-3 1 1 0,0-4 1 16,0-2-2-16,-3 1-2 16,0-4-2-16,0-5 1 15,-3 0 1-15,0-2 2 16,3-1-3-16,0 3-2 15,0 3 4-15,0 0 1 16,0 2-3-16,3 1-1 16,0-4 3-16,-3 7 1 15,3 1 0-15,0 1-2 16,0 2-4-16,0 1 0 16,0 2-3-16,0 0 2 15,0 5 3-15,0 6 1 0,0 4 1 16,3 7 0-16,0 4 0 15,0 0 0-15,3 4 2 16,-3-4 1-16,0-2-4 16,0 0 1-16,0 5-2 15,3-3 0-15,0-2 2 16,-3-5 2-16,-3-4-1 16,0-4-1-16,0 0 1 15,-3-3 1-15,-3-3 1 16,-3-5 1-16,-9 0 4 15,-2-3 3-15,-4 1-4 16,0-9 1-16,-6 6-3 16,0-3 2-16,1 2-4 15,2-4-2-15,3 2-5 0,0 3 0 16,-6 2-14-16,10 0-3 16,-1 1-27-16,3 7-9 15,0 3-45 1</inkml:trace>
  <inkml:trace contextRef="#ctx0" brushRef="#br0" timeOffset="17956.733">10155 9885 116 0,'-3'-3'44'0,"6"3"-24"0,-3 3-8 16,0-3 16-16,0 0-10 16,0 0 0-16,3 0-8 15,3 0-4-15,0 0-3 16,3 0-3-16,3-3 3 0,3 1 0 15,2-1 1-15,4 0 0 16,0-2 2-16,0 0-1 0,6-3 0 16,-1 0 1-16,7-3 1 15,0 1-3-15,3-4-3 16,2 4 2-16,4-6 0 16,-3 0 1-16,5 0 0 15,1 0-2-15,6-13 1 16,5 3-2-16,-2 2 2 15,2 0-2-15,-2 3 2 16,2-3-4-16,-2 3 0 16,-3-5-1-16,-1 2 0 15,4 3 4-15,-4 2 1 16,1 1-1-16,0 2-2 0,-4 2 1 16,-2 1 1-1,0-3-1-15,-1 3-1 0,-2-3 3 16,-3 3 2-16,-1 0-2 15,1 2-2-15,0-2 2 16,-1 2 0-16,-5 1-1 16,0-1-2-16,-3 1 3 15,2-1 0-15,-2 0-1 16,0 3-2-16,-3 1 1 16,-1-7 1-16,1 4 1 15,-3-3 3-15,-3-1-5 16,3 4-1-16,-1-1 0 0,1 1 0 15,3-1 2-15,3 3 1 16,0-3 1-16,-4 1 0 16,1 2-2-16,0-3 1 15,0-2-2-15,0 5-1 16,-1-2 1-16,1-1 1 16,3 0-1-16,-3 1-1 15,-1-1 1-15,4 1-1 16,0-1 0-16,3 0 0 15,0 4 2-15,-1-1 1 16,1 2-1-16,-3-2 1 16,2 0-2-16,-2 3-1 15,3 0 1-15,0-3 1 16,-1 0-1-16,1-3-1 16,-3 1 1-16,3-1-1 0,-1 1 0 15,7-1 0-15,0 0 0 16,0 1 0-16,-4-3 0 15,1-1 2-15,0 4-3 16,2-3 0-16,1-1 1 16,0-4 0-16,-3 2 2 15,2 0 1-15,13-2-4 16,-1 2 1-16,-2 0 0 16,-6 3 0-16,-4-1-3 15,1 1 2-15,0 0 1 16,0-3 2-16,-4 3-3 0,1 0 0 15,0-1 3-15,-1 1 1 16,4 3-4-16,3-1 1 16,-1 0 0-16,-2 3 0 15,0 1 0-15,-3-1 2 16,2 0-3-16,1 0-2 16,-3 0 4-16,-1-3 1 15,1 1-3-15,0 2 1 16,2-3 0-16,4 1 2 15,0-1-1-15,-3 0-1 16,-4 1 1-16,4-1-1 16,-3 1 0-16,2 2 0 15,1-3 0-15,-3 3 0 0,-1-5 0 16,1 0 0-16,3-3 0 16,6 3 0-16,-4 2 2 15,-2 0 1-15,-6 3-4 16,2 1-1-16,4-4 1 15,0 3 0-15,-1-3 1 16,1 1 0-16,0-1 0 16,3 1 0-16,2-1-3 15,4 1 2-15,-4-1 1 16,-5 0 0-16,0 3 0 16,3 0 2-16,-1-2-1 15,4 2-1-15,2 0 1 16,-2-3-1-16,6 3 0 15,2 1 0-15,-5 1 0 0,-3-2 0 16,2 0 0-16,1 3 2 16,-4 0-1-16,1 2-1 15,-3-2 1-15,2 0-1 16,4-1 0-16,3 1 0 16,-7 2 0-16,1-2 0 15,0 0 0-15,2-1 2 16,-2 1-3-16,-3 0 0 15,-1 0 1-15,7-1 0 16,2 1 2-16,1 0 1 16,-3-1-4-16,-4 1-1 15,1 0 3-15,0 0 1 0,2-3 0 16,-2 2-2-16,3-2 1 16,2 3 1-16,4 0-1 15,-4 0-1-15,4-1 1 16,-7 1-1-16,4 0 0 15,-3-1 2-15,-1 4-1 16,1-4-1-16,3 1-2 16,2 2 1-16,-2-2 1 15,-4 0 2-15,1-3-3 16,3 0 0-16,-1 0 1 16,-2-3 0-16,-1 4 0 15,10 1 2-15,-3 1-3 16,-1-3 0-16,-5 3 1 15,-1-1 0-15,-2 1 0 0,3 3 0 16,-1-4 0-16,-2 1 2 16,3 0-3-16,2-1 0 15,1 4 3-15,-4-1 1 16,-2 0-4-16,0 1 1 16,-1-1 0-16,7-2 2 15,0-3-1-15,-4 3-1 16,7-3 1-16,-1 2 1 15,-2 1-1-15,-6 0-1 16,-4-1 1-16,-2 1 1 16,3-3-3-16,2 3 0 15,-2 2 3-15,0-2 1 16,2 2-4-16,4 1 1 16,0-1 0-16,-4 3 0 0,-8 0 0 15,-3 0 2 1,-7 0-1-16,1 0-1 0,6 0 1 15,0-3-1-15,-1 3 0 16,-2 0 0-16,-6 0 0 16,-3-2 0-16,0-1 2 15,-3 1 1-15,2-1-4 16,-5 3 1-16,-3 0 0 16,9 0 0-16,-3 0-3 15,6 0 2-15,-3 0 1 16,2 0 0-16,-2 0 0 15,3 3 0-15,-6-3 0 16,0 0 0-16,-3 0 2 0,-4 0 1 16,-2 0-1-16,0 0 1 15,-3 0-4-15,0-3-2 16,0 3 4-16,-3-3 1 16,0 1-5-16,0-1 0 15,0 0 1-15,-3-2 1 16,0 2-2-16,-9-2 2 15,0 2-4-15,-12 1 1 16,4-1 2-16,-10-2 1 16,3 2 1-16,-3-2 0 15,3 0 0-15,1-1 2 16,2 1-3-16,-3 0-2 16,3-1 2-16,0 4 0 15,3-1-2-15,6-2 2 0,1 2 1 16,2 3 2-16,3 0-3 15,9 0-2 1,0 0 2-16,9 3 0 16,-1-1-2-16,16 1 0 0,-3 0 4 15,12-1 3-15,-6 1-3 16,2 2-3-16,-5 1 1 16,3-1 2-16,-6 0-2 15,2 1 0-15,-5-1 3 16,-6 3 1-16,-3-3-4 15,-6 3-1-15,-3 0 1 16,-9 3 0-16,0-1 3 0,-15 3 3 16,3 3-4-16,-8-3-1 15,2 1 0-15,-6-1 2 16,6-3-1-16,0 4 2 16,4-4-2-16,2-2-1 15,3 0 1-15,3 0 1 16,0-3-3-16,0 3 0 15,3-2-15-15,0 2-6 16,3-3-42-16,0 3-19 16</inkml:trace>
  <inkml:trace contextRef="#ctx0" brushRef="#br1" timeOffset="31752.0299">13090 6847 20 0,'-9'0'11'0,"6"3"-6"0,0 0-8 0,3-3 0 16,0 0 26-16,0 0 13 0,0 0 3 15,0-3 1-15,0 0-13 16,-3-2-7-16,0 0-5 16,-6 0-2-16,-6-3-3 15,-6 0-1-15,-2 0-5 16,-4 2 4-16,-9-1 2 0,0 1-1 15,-2 1 0-15,-7 2-5 16,0 3-3-16,7 0 0 16,-7 3-1-16,3 2 0 15,1 1 0-15,2 4-3 16,0 1 2-16,1 2 1 16,5 3 2-16,6 8-3 15,0 7-2-15,6 1 2 16,3 2 2-16,1 1 0 0,2 5-1 15,3-3-2-15,0 5 1 16,0 3 1-16,0 5 2 16,0 8-1-16,-3-5 2 15,-3-5-4-15,1 2 0 16,-1-5-1-16,3-8 0 16,-9-5 4-16,-3-3 1 15,0-5-1-15,-2-3-2 16,-1-2 1-16,-6-1 1 15,1-2-3-15,-4 0 0 0,-3 0 1 16,0 0 0-16,1 2 0 16,-4-5 2-16,1 1-1 15,-1-4 2-15,3 1-2 16,-5-3-1-16,-1 0 1 16,0 2-1-16,-2 1-3 15,2 5 0-15,-5-6 4 16,5 1 1-16,0-3 0 15,1 0 1-15,-1 0-2 16,0 0 2-16,1-6-2 16,-4 4-1-16,4-1 1 15,-4-5 1-15,0 0 1 16,1 0 1-16,-1-3-2 16,-2 6 1-16,-1-3 0 15,0 2 3-15,1-2-1 0,5 0 0 16,1 0-6-16,-1 0 1 15,3 0 0-15,1 0 2 16,-4 0-1-16,0 0-1 16,1 0 3-16,-4 3 0 15,4 0-4-15,-1-1 1 16,0-2 2-16,4 3 1 16,-1-3-4-16,-3 0 1 15,1 3 0-15,2-1 0 16,0 1-3-16,-2-3 2 15,2 3 3-15,1-3 1 16,-4 2-1-16,-9-2-2 0,1 3 1 16,-1 0-1-16,7-1 0 15,-1 4 2-15,0-1-1 16,1-3-1-16,-1 1-2 16,7 0 1-16,-7-1 1 15,3 1 2-15,1-3-3 16,-4 3-2-16,1-1 4 15,-1-2 1-15,-3 3-3 16,4 0 1-16,2-1 0 16,-5 1 0-16,5-3 0 15,0 0 2-15,1 0-3 16,-1 0 0-16,-3-3 3 16,-2 3 1-16,-1 0-4 15,4 3-1-15,2-3 1 16,-3 3 2-16,4-3-2 0,-7 0 0 15,7 0 1-15,-4 0 2 16,0 0-1-16,-2 0 2 16,8-3-4-16,-5 3-2 15,2-3 2-15,-3 1 2 16,7-1 0-16,-4 0 2 16,3 1-4-16,1-4 0 15,-4 4 1-15,4-1 0 16,2 3 0-16,0-3 0 15,3 3-3-15,-2-2 2 16,-4-1 1-16,1 1 2 0,-4-4-1 16,3 4 2-16,-5-4-2 15,2 4 2-15,0-4-4 16,4 4-2-16,-1-4 2 16,0 1 0-16,1 0 1 15,-1 2 0-15,3 1 0 16,1-1 0-16,-4 0 0 15,1-5 0-15,-1 3 0 16,6 0 0-16,0-1 0 16,1 4 2-16,-4-4-1 15,3 1-1-15,1 0-2 16,2 0-1-16,0-1 4 16,1 4 1-16,-4-1-3 15,-3 3 1-15,3 5 0 16,4-2 0-16,-4 0 0 0,-3-3 0 15,1 0 0-15,-1-3 0 16,0 0 0-16,1 1 0 16,-4-1 0-16,-3 8 0 15,1 1 0-15,-1-4 2 16,7 4-3-16,-1-1 0 16,-3 0-1-16,-2 0 0 15,2 1 2-15,0-1 2 16,-2-2-1-16,-1-1-1 15,0 1 1-15,7 0-1 16,2-3-3-16,-3 0 2 16,-2 0 1-16,2 0 0 15,0 0-3-15,4 0 2 0,2 0 3 16,-3 0 1-16,-5 0-4 16,2 0 1-16,0 0 0 15,7 2 0-15,-1-4 0 16,0-1 0-16,0 0-3 15,1 3 2-15,2 3 1 16,0-3 0-16,0 0 0 16,-2 3 0-16,-1-3-3 15,-3 0 0-15,-2 5 4 16,2 0 1-16,3-2-3 16,3-3-1-16,-2 2 1 15,-4 1 2-15,-3-3-2 16,1 0 0-16,5 0 1 15,0 0 0-15,-2 3 0 0,-4-1 0 16,3 1 0-16,4 2 0 16,-1 1-3-16,0-1 2 15,0 0 1-15,-5 1 0 16,2 1 0-16,-3 1 2 16,7 3-3-16,-4 0 0 15,-3 4 1-15,-2 1 0 16,2-2 0-16,3-1 0 15,4-3 0-15,-4 1 0 16,-3 0 0-16,0 2 2 16,-2 0-3-16,2 3 0 15,3 0-1-15,1 5 0 0,-7-3-3 16,0 6-1-16,7-3 3 16,5 3 3-16,3 3 1 15,0 2-1-15,-2 3 1 16,-1 2-1-16,6-2 0 15,-9-3 0-15,7 0-3 16,5 0 2-16,0 5 1 16,6 6 0-16,-3 2 0 15,1 1 2-15,5 10-6 16,0-3 1-16,0 0 1 16,3-2 1-16,0 2 1 15,3 8 0-15,0 6 2 16,3 7 1-16,0 1-4 0,3-9-1 15,-3-5 1-15,3 1 2 16,-3 1-2-16,4-1 0 16,-1 9 1-16,0-1 0 15,0-1 0-15,0-8 0 16,3 3 0-16,0 5 0 16,0 0 0-16,3 3 0 15,0 0 0-15,3-6 0 16,2-7 2-16,-5-1 1 15,6 3-4-15,0 1-1 16,0 7 1-16,0-5 2 16,3 0 0-16,-9-3-1 15,3-3-2-15,0 6 1 0,-3-3 3 16,3 1 1-16,0-1-1 16,-3-5-2-16,0 0-2 15,0-3-1-15,3-8 4 16,0-2 1-16,-6 2 0 15,3 1-2-15,0-1 1 16,3-2 1-16,-3 5-1 16,0 0 2-16,-1 0-4 15,-2-6-2-15,0 1 4 16,0-3 1-16,0-3-3 16,0-2-1-16,3 0 3 15,3 0 3-15,-3 2-3 16,3 0-1-16,6 3 0 15,0 0 2-15,-3 1-1 16,6 1-1-16,0-4 1 0,3-4-1 16,0 1 0-16,-1-3 0 15,4-2-3-15,0-1 2 16,-3-2 3-16,3 2 1 16,3 1-1-16,2-1 1 15,4-2-2-15,3-3 2 16,-3-5-2-16,2 0 2 15,4-3-2-15,-3-2-1 16,0-1 3-16,-1-4 0 16,4-6-1-16,-3-3 1 15,-6 0 0-15,-1 1 1 0,4-3 0 16,3-6 2-16,6-2-3 16,-4-3 0-16,-2-3-1 15,0 1 1 1,3-1 0-16,-4 1 1 0,-2 2-2 15,0 0-2-15,-3 3 3 16,-4-3 0-16,-2-3-4 16,0 1-1-16,-3-3 3 15,-3-3 1-15,0-3 0 16,0-4-2-16,-1-1 3 16,1 0 0-16,0-2-1 15,3 2-2-15,3 0 1 16,-3 1-1-16,6 1 0 15,2 7 0-15,1-4 0 16,6 3 2-16,0 1-3 16,2-4 0-16,1 1 1 0,3-1 0 15,-3 3-3-15,8-10 2 16,7 2 1-16,2 3 0 16,1 0 0-16,2-3 0 15,4 6 0-15,-3-1 0 16,2 3 0-16,7 1 0 15,2 4-3-15,3 3 2 16,1 3 1-16,-1 0 2 16,-2 2-1-16,-1 3-1 15,1 0-2-15,-1 3-1 16,-2-3 2-16,2 5 0 16,1-4 1-16,-7 1 0 0,7 6 0 15,-1-2 2-15,3 2-3 16,4 0 0-16,-1 5 1 15,-5-2 2-15,2-3-1 16,4 0-1-16,-4 0 1 16,3 2-1-16,-2 1 0 15,-1-1 0-15,4-2-7 16,2 0-3-16,3 3 10 16,-5 0 6-16,-4-1-2 15,4 4-2-15,-4-4-1 16,4 1-1-16,-4 0 0 15,3-1 2-15,-2 1 1 16,-1 2 1-16,-2-5-2 0,8 3 1 16,-5 2-2-16,5-2-1 15,-3 2 1-15,4 0 1 16,-7 1-1-16,1-1-1 16,-1 0-2-16,-2 1 1 15,2 2 1-15,-5-1 2 16,-1 1-1-16,-5-2 2 15,2-1-4-15,4-2 0 16,2-3 1-16,-3 2 0 16,1-2 0-16,-1 0 2 15,-2-2 1-15,2-1 1 16,1 3-2-16,2 0 1 16,7 0-4-16,-1 3 0 0,-5-1 3 15,-1 1 1 1,1 0-1-16,-7-1-2 0,1 3-2 15,-4 1 1-15,-2-4 1 16,5 1 2-16,-5 0-1 16,-1-1-1-16,4-2 1 15,-7 3-1-15,7 0 0 16,-6-1 0-16,-1 1 0 16,4 0 0-16,-4-3 0 15,1 0 0-15,2 0 0 16,1 0 2-16,2 0-1 15,1 2-1-15,0 1-2 16,-4-3 1-16,1 0 1 16,-4 3 0-16,4-1 0 0,-4 3 0 15,1 1 0-15,2-1 0 16,-2-2-3-16,-3-1 0 16,5-2 2-16,1-2 0 15,-1-1 1-15,1 0 2 16,-4 1-3-16,4-1-2 15,0 0 4-15,-7 1 1 16,1-3-3-16,2-1 1 16,1 1 0-16,-1 0 0 15,-2-1 0-15,-3 4 2 16,2-1-3-16,-2 0 0 16,-3 3 1-16,2 0 2 0,1 0-1 15,-6 0 2 1,-1-2-7-16,4 2 1 0,2 0 1 15,-2 0 3-15,3 0 0 16,-1-3-1-16,1 0-2 16,3 1 1-16,2-1 3 15,1 1 1-15,-4-1-4 16,1 0 1-16,6-2 0 16,-4 2 0-16,-5 1 0 15,-1-4 0-15,7 4-3 16,-6-4 2-16,2 1 5 15,1 0 2-15,-4 0 0 16,1-1 1-16,0 1-4 16,-1 0 0-16,-2-1-1 0,-3-2-2 15,5-2 1-15,-2 2 1 16,-6-5-1-16,-1-1-1 16,1-1 3-16,-3 4 2 15,-1-5-4-15,-2 3-1 16,0 0-2-16,0-3 0 15,-4 3 4-15,4-3 1 16,-6-8-4-16,-3 0 1 16,5 0 2-16,1 0 1 15,-3-2 1-15,-3 5 0 16,0 0-2-16,2-3-2 16,4 3 1-16,-3 2 1 15,0 3-1-15,-3 3-1 16,2 0-2-16,-5-3 1 15,3-3 1-15,-3 4 0 0,0-1-3 16,-3 0 2-16,2-3 1 16,-5 3 2-16,-3 3-1 15,3-3 2-15,-3 0 0 16,0 1 3-16,0-7-1 16,-3-1 0-16,-3-1-6 15,0 0 1-15,0 0 2 16,0-2 1-16,-1 2-1 15,4-3-2-15,-3 4 1 16,0-4-1-16,0-2 0 16,-3 3 2-16,0-1-3 15,0 1 0-15,-3-1 1 0,0-2 2 16,0-3-1-16,0-2 2 16,0 0-4-16,0-1 0 15,0 3 1-15,0-2 0 16,0 5 0-16,0 2 0 15,0 4 2-15,0-6 1 16,-6 2-4-16,6 1-1 16,0 2 1-16,-6-5 2 15,0 0 0-15,3-11 2 16,-3 3-2-16,3 2 2 16,0 1-4-16,0 0-2 15,-2-1 2-15,-1 6 0 16,0 3 1-16,0-1 0 0,0-4 0 15,0-1 0-15,3 0 0 16,-3-2 0-16,0-3 0 16,0-3 0-16,3 3 0 15,-3 0 0-15,3 0 0 16,-3 2 2-16,0 1-3 16,0 5 0-16,3 0 1 15,0 2 0-15,0 1 0 16,-3-3 0-16,0 0 0 15,3 0 0-15,0-8 0 16,0 2 2-16,3 1-3 16,-3-1 0-16,3 1 1 15,-3 0 0-15,3-1 0 16,-3 9 2-16,3 2-3 16,-3 0 0-16,1-2-1 0,-1-1 0 15,0-2 2-15,0 0 2 16,0-5-1-16,0-4-1 15,3 4-2-15,0 0 1 16,0-3 1-16,0 2 2 16,3 1-1-16,-3 2-1 15,3 3 1-15,0 0 1 16,0 0-3-16,-3-3-2 16,0 0 2-16,3 1 0 15,-3-9 1-15,0 5 0 16,2-2 0-16,-2 3 2 15,0 0-1-15,0-1-1 0,-2 3 1 16,-1 3 1-16,0 3-3 16,-3-3 0-16,0 0 1 15,3 2 2-15,0 1-3 16,-3-3 0-16,0-6 1 16,0 1 0-16,-3 2 0 15,0 0 0-15,-3 3-3 16,-3 0 2-16,-3 0 1 15,-3 3 0-15,-2 2 0 16,2 0 2-16,0 8-1 16,0-2-1-16,0-4 1 15,-5 1 1-15,-4-3-6 16,0 1 1-16,-3-1 1 16,1 3 1-16,-1-6-2 0,-6 1 2 15,-12 2-1-15,1 5 0 16,-1 1 2-16,1 5 0 15,2-1-3-15,3 4 2 16,7-1-6-16,2 1 0 16,3-1-17-16,9 3-7 15,4 3-69 1,8 2-63-16,15-2 54 16</inkml:trace>
  <inkml:trace contextRef="#ctx0" brushRef="#br1" timeOffset="38086.2048">20112 6379 104 0,'-12'0'38'0,"26"0"-20"0,-5 3-19 0,-3-3 7 16,-3 2 11-16,3-2 8 16,3 0-12-16,3 0-7 15,3 0-2-15,0 0-1 0,9 0-1 16,3 0-2-16,-1-2 1 0,4-1 1 16,0 0 3-16,3 1-2 15,5-1-2-15,1 1 0 16,3-1 1-16,-1 0-1 15,1 1-1-15,9-1 1 16,-4 0-1-16,-2-2-3 16,-1 0 2-16,1 2-1 15,0-2 0-15,2-1 0 16,-2 4 0-16,0-1 8 16,-4 1 4-16,4-1-8 15,3 0-2-15,2 1-1 16,-5-1 0-16,0 0 1 15,-1 1 0-15,7-4 0 0,-4 6 2 16,-2-5-3-16,-3 0 0 16,5 2 1-16,-2 1 0 15,0-1 0-15,-1 0 0 16,1 1 2-16,3-1 1 16,2-2-4-16,1-1 1 15,-4 6-2-15,7 0 0 16,-3 0 4-16,-1 0 1 15,-2-5-4-15,-1 5-1 16,1 0 1-16,0-3 2 16,-4 1 0-16,-2 4-1 0,0-4 3 15,2-1 0-15,1 0-4 16,0 1 1-16,-4-1 0 16,1 1 2-16,-6 2-6 15,2 0 1-15,-2-3 3 16,3 3 2-16,-3 0-3 15,-4 0-1-15,1 0-2 16,0 0 3-16,5-3 2 16,-2 3 4-16,-3 0-2 15,6 0-2-15,-7 0 0 16,-2 0 1-16,6 0-3 16,-3 0 0-16,-1 3-1 15,7-3-2-15,-6 5 5 16,-3-5 3-16,2 5-1 15,4-2-2-15,-3-6 0 0,5 1-1 16,-5-1 0-16,-3 1 0 16,9 2 0-16,-7 0 2 15,-2 5-3-15,6-3-2 16,0 1 2-16,-1 0 2 16,1-1-5-16,-6 1 1 15,5 0 3-15,10-1 4 16,-3 6-1-16,-1-8-2 15,-2 0-3-15,0 0 1 16,-6 6 1-16,2-6 2 16,-2 0-1-16,0 0-1 0,-6 2 1 15,-4-4 1-15,4 2-1 16,-6 5-1-16,0-8 1 16,0 3-1-16,-3 3-3 15,5-6 2-15,-2 9 1 16,0-9 2-16,0 0 8 15,-6 9 3 1,-3-1-4-16,-3-3-5 16,-6 1 0-16,6 0-5 15,-6 2 0-15,-3 0 1 16,0 6 0-16,0 2 0 16,0 6 0-16,0-1 0 15,0 3 0-15,0 11-3 16,0 8 0-16,0-1 2 15,0-1 0-15,0-1 1 16,0 8 2-16,0-3-1 0,0-5-1 16,0 3-2-16,0-1 1 15,0 9 3-15,0 2 3 16,-12-5-4-16,9 0-3 16,-3-3 1-16,0 9 2 15,-9-9 0-15,6-2-1 16,-3-3 3-16,3 0 0 15,6 8-4-15,-3 2-1 16,3-2 3-16,0-2 1 16,3-1 2-16,-6 0 2 15,6 3-5-15,-3-2-3 16,-3-1 1-16,6 0 2 16,-3 6-2-16,0 8-2 0,-3-3 4 15,6-3 1-15,-3 3 0 16,-3-3-2-16,3-5 1 15,-2 0-1-15,5-3 0 16,0 6 0-16,0 5 4 16,0-3 5-16,0-5-7 15,0 0-1-15,0 0-1 16,0 5 2-16,0 1-1 16,0-6 2-16,0 5-4 15,0 3 0-15,0 0 1 16,5-8 2-16,-2 0-1 15,-3 0-1-15,9 0 3 16,-9-8 2-16,9 0 0 0,-6 0 0 16,-3-3-3-16,6 6 1 15,-3 2-2-15,-3 3 2 16,0-3-4-16,0-2 0 16,-3-6 1-16,-3 4 2 15,6-1 3-15,-3-3 4 16,0 3-2-16,-3 0-2 15,6-3-2-15,0 6-3 16,0 8 3-16,0-6 2 16,-3 0-7-16,3-5 0 15,-6 6 2-15,6-1 2 16,0-5 0-16,0 0-2 16,-3 0 1-16,3 8-1 0,0 3 0 15,0 2 2-15,0-8-3 16,0-2 0-16,0 5 3 15,0 0 1-15,0-3 1 16,0-2 0-16,0 0-2 16,0 0-2-16,0 12 1 15,0-4 1-15,0 0 1 16,0-6 1-16,0 3-2 16,0 0-2-16,-5-5-2 15,5-3 1-15,0 0 1 16,-3-6 2-16,0 1-1 15,3 3 2-15,3 2 0 16,0-3 3-16,2 8-3 0,-2-7-2 16,3 2 0-16,-3 0-1 15,-3 0 2-15,6-3 1 16,-3-5-4-16,0-5 1 16,-3-3-5-16,0-5 1 15,0-2 4-15,0-4 2 16,-3-2 2-16,0-3 2 15,-3 1-1-15,3-1 0 16,-3-2-6-16,-5-1 1 16,-7 1 0-16,3-1 0 15,-12 1 0-15,-3 0 0 16,0-1 0-16,-2-2 0 0,-1 0 0 16,0 0 2-1,-11 0-1-15,5 0-1 0,-3 0 1 16,1 0 1-1,-10 0 1-15,0 0 1 0,-2 3-5 16,2-3-1-16,4 0 1 16,-7 3 0-16,12-1 1 15,-14 1 2-15,5-3-3 16,-8 0 0-16,5 0 3 16,3 0 1-16,7 0-4 15,-1 0-1-15,1 0 1 16,-7 0 0-16,3 0 1 15,4 3 0-15,-1-1 0 16,-6-2 2-16,4 0-3 0,-1 0 0 16,1 3 1-1,-7-3 2-15,0 3-1 0,4-1 2 16,5 1-4-16,0-3 0 16,-11 0 1-16,5 0 2 15,1-3-1-15,-1 3 2 16,0-2-2-16,1 2 2 15,-1 0-2-15,4 0-1 16,2 0 1-16,-9 0-1 16,4 2 0-16,-1-2 0 15,7 0 0-15,2 0 0 16,-3 3 0-16,-2 0 2 16,2-1-3-16,3 1 0 0,4-1 3 15,-7 1 1 1,-3 0-1-16,4-1-2 0,-1-2 1 15,3 3-1-15,7-3-3 16,-13 3 2-16,3-3 3 16,7 2 1-16,-1 1-4 15,0 0 1-15,1-3 0 16,-7 0 0-16,3 0 0 16,4 0 2-16,2 0-3 15,3 0 0-15,3 0 1 16,-5 0 0-16,-7 0 0 15,6 2 2-15,4-2-3 16,2 3 0-16,0-3 1 16,3 3 2-16,-6-1-3 0,1 6 0 15,2-10 1-15,3-1 0 16,0 3 0-16,1 0 0 16,2-3 0-16,0 1 0 15,3 2 0-15,-3 0 2 16,-8 0-3-16,5-3 0 15,3 0 1-15,3 3 0 16,-3 0 0-16,3 0 2 16,1 0-3-16,2 0 0 15,0 0 1-15,-3-2 0 16,3-1 0-16,-3 0 2 16,1-2-3-16,5 0 0 15,3-1 1-15,0-1 2 16,3-4-1-16,0-2 2 0,0-3-2 15,0 0 2-15,0-10-2 16,0-4 2-16,0 1-4 16,0 3 0-16,-2-3 1 15,2 0 2-15,0 5-1 16,0-24 2 0,3 9 0-16,0 4-1 15,3 1 1-15,0 5-4 16,3 0 0-16,0 5 1 15,0-5 0-15,0-6 0 16,0 6 2-16,0 5-1 16,0 3-1-16,0 0 1 0,0-3 1 15,0 0-1-15,-3-5-1 16,0-3 1-16,3 3-1 16,0 6 0-16,0-1 2 15,0-3-3-15,0 3 0 16,0 3 1-16,0 0 2 15,0 3-3-15,0-1-2 16,0-15 2-16,3 5 2 16,-3 5-2-16,0-3 0 15,0 4 5-15,0-1 2 16,0 3-5-16,-3-9 0 16,3 7-1-16,0-4 2 15,-3 3-1-15,3 3-1 0,0 3 1 16,0-1 1-16,0-2-3 15,0 2 0-15,0 4-1 16,0-1 0-16,0 0 4 16,0 3 1-16,0-1-1 15,0-4-2-15,0-6 1 16,0 6-1-16,0-1 0 16,0 0 0-16,0 4 0 15,3-1 0-15,-3 0 0 16,3 3 2-16,-3-1-3 15,3-1 0-15,0-7 1 16,-3-7 0-16,3 5-3 16,0 3 2-16,0 0 1 15,0 3 0-15,0-1 2 16,0-2 1-16,0 2-4 0,0 1-1 16,0 2 1-16,0 0 2 15,0-5 0-15,0 2 2 16,0-7-4-16,0 2 0 15,-1 0 1-15,1 6 0 16,0-1 0-16,0 1 2 16,0-1-3-16,0 1-2 15,-3-6 2-15,3-5 2 16,-3 5 2-16,3 0 1 16,-3 3-5-16,0 2 1 15,0 1-2-15,0-3 0 16,0 5 2-16,0 0 2 15,0 0-3-15,0 3 0 0,0 0 1 16,3-6 0-16,0-2 0 16,0 0 0-16,0 5 0 15,0-3 2-15,-3 4-1 16,3-1-1-16,0-3 1 16,0 3 1-16,-3 0-1 15,0-7-1-15,0-6 1 16,3 2-1-16,-3 3-3 15,3 0 0-15,-3 1 2 16,3-1 2-16,0 3-2 16,0-3 0-16,6 3 5 15,0-3 5-15,0-3-10 16,-3 1-1-16,-3 2-1 0,3 3-2 16,-3 0 6-16,0-3 1 15,6 0-3-15,0 3 1 16,-4-3-2-1,1-5 0-15,0 3 2 0,0 2 0 16,0 0 0-16,-3 0 0 16,3 0 0-16,-3 1 2 15,0-1-1-15,-3 3-1 16,0-3-4-16,0-3 0 16,0 1 2-16,0 2 1 15,0-5-4-15,0 2 1 0,0-2 2 16,0-2 1-16,0-4-2 15,0 3 2-15,-3 1 1 16,3-1 0-16,-3 3 0 16,3 0 2-16,0 0-6 15,0 0 1-15,0-1 1 16,-3 1 1-16,0 3-2 16,0-3 2-16,3 2 1 15,-3 1 0-15,0 5 0 16,3-16 0-1,0 2 0-15,0 4 0 16,0-1 0-16,3 3-3 16,-3 0 0-16,0 5 4 15,3-8 1-15,0 3-3 16,0 0 1-16,-3-3 0 0,0 3 2 16,0-3-3-16,0-2-2 15,0-3 2-15,0 2 0 16,-3 1-2-16,3 2 2 15,3 3-1-15,-3 0 0 16,6 3 2-16,-3-4 0 16,0-4 0-16,3 2 2 15,0 1-3-15,0-1 0 16,0 0-4-16,0-13 1 16,-3 5 0-16,-3 6 2 15,0 0 1-15,0 4 3 16,0 4-1-16,0 5-1 15,3 2 1-15,-3 3 1 16,0 3-1-16,0 0-1 0,3 0-2 16,-3 5 1-16,3 0 1 15,0 3 0-15,3-1 0 16,0-2 0-16,0 6-5 16,3-6-1-16,0 3 3 15,5-1 1 1,10 4-3-1,-3-1-1-15,-3 0-17 16,0 1-8-16,3 2-89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36:06.4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7595 1519 124 0,'-3'-6'46'0,"3"6"-24"0,3 0-17 16,-3-5 11-16,3 2-1 16,0 3 1-16,0-5 0 15,-3 5 0-15,0-5-8 16,3 2 6-16,-3 3 3 0,0-5 2 0,-3 5 1 16,0 0 2-16,-3 0 3 15,-3 0-7-15,-6 0 0 16,0 5-5-16,0 3 0 15,-2-3-7-15,2 3-4 16,0 0-1-16,6 3-1 16,0-6-5-16,3 3 1 15,9 5 0 1,6 9-1-16,0-4 4 16,6 1-2-16,3-1-1 15,-3 3 3-15,-4-2 0 16,-2-6 1-16,-3 3 2 15,-6-3 1-15,-3 0 1 16,-6-2 0-16,-3 2 0 16,-2-8-5-16,-1 3 1 0,-3-5-13 15,3-3-5-15,0-3-23 16,3 3-11-16,6-8-55 16</inkml:trace>
  <inkml:trace contextRef="#ctx0" brushRef="#br0" timeOffset="511.4166">7678 1572 176 0,'-11'0'68'0,"11"18"-36"0,-3-23-31 0,3 5 23 16,3 8-7 0,2 5 1-16,4-2-2 15,3-3-8-15,3-1-1 0,0 4 3 16,0-8-4-16,0-3 2 16,3-3-1-16,3-2 3 15,-4-1-5-15,-2-4-1 16,0-1 0-16,-3 3 2 15,-3-5-3-15,-3 0 0 16,-3 2-1-16,-3 3 1 16,-3-5-2-16,-6 5 2 15,-6 3-4-15,0 5-2 0,-3 0-1 16,-5 5 3-16,2 3 0 16,0 5 1-16,0 6-3 15,3 2 2-15,3 0 3 16,3 3 1-16,3-5-4 15,7 2 1-15,2-3 0 16,5-2 0-16,7 3 2 16,6-1 1-16,0-5-1 15,9-5 1-15,0-2-13 16,2-6-6-16,-2 0-40 16,0-8-16-16,0 2-27 15</inkml:trace>
  <inkml:trace contextRef="#ctx0" brushRef="#br0" timeOffset="991.6849">8000 1572 160 0,'-12'18'60'0,"12"-15"-32"0,0 21-24 0,6-11 13 16,0 3 7-16,-3 8 5 15,0-3-4-15,0 8-3 16,0-3-12-16,0 3-4 0,3-2 0 16,0-3-3-16,0-3 0 15,0-3-1-15,-3-4-2 16,0-1 3-16,-3-8 0 0,0 3 5 16,0-8 3-16,0-5-4 15,-3-3 1-15,0 0-7 16,0-5-3-16,0-3 1 15,0 0 0-15,0-8-2 16,0 3 2-16,3 0 1 16,0-3 0-16,0-5 0 15,3-3 0-15,3 3 0 16,0 5 0-16,3 0 0 16,-1 3 2-16,4 3-1 15,0 4-1-15,0 6-2 0,0 6-1 16,0 4 2-16,0 6 0 15,-3 6 3-15,-3 4 3 16,-6 3 2-16,0-2 1 16,-3-3-4-16,0 0-1 15,-3-3-6-15,0 0-2 16,0 0-25-16,0-5-10 16,0-2-37-1</inkml:trace>
  <inkml:trace contextRef="#ctx0" brushRef="#br0" timeOffset="1471.0198">8363 1545 204 0,'-3'-8'77'0,"3"8"-42"0,-6-2-26 16,3 2 22-16,-3 0-13 15,0 2 0-15,-3 6-8 16,-6-5-2-16,1 7-4 16,-1 4-3-16,3 4 2 0,0 3-4 15,3 0-2-15,3 3 2 16,3-5 0-16,3-3-2 16,6 2 2-16,3-7 1 15,3-1 2-15,0-4-1 0,0-1-1 16,2-5 1-1,-2-5-1-15,0-3 2 0,0-3 3 16,-3 3-2-16,-3-5-2 16,-3-8 0-16,-3 5 1 15,0 0-1-15,0 3 2 16,0 0-2-16,0 7 2 16,0 6-4-16,0 6-2 15,0-1-1-15,0 8 0 16,0 0 3-16,3 1 0 15,3 1-2-15,0-1 2 16,3-1-15-16,0-2-6 16,0-4-44-16,6-1-18 15,5-4 0-15</inkml:trace>
  <inkml:trace contextRef="#ctx0" brushRef="#br0" timeOffset="1816.2351">8521 1638 132 0,'-3'32'49'0,"6"-27"-26"0,0 8-5 16,-3-5 20-16,0-3-10 16,3 3-4-16,0-2-11 15,0-1-4-15,0 3-5 16,-3-8 4-16,0 0 4 0,0 0 3 15,0-6 3-15,0 4-6 0,0-3-2 16,0-9-1-16,0-4-1 16,0-6 2-16,0 3 1 15,3 0-1-15,0 2 1 16,3 6-6-16,0 0-3 16,2-1-4-16,1 6 1 15,6 3-1-15,0 5 0 16,0-5-20-16,3 5-8 15,0 0-34-15,6 0-13 16,-1 5-20 0</inkml:trace>
  <inkml:trace contextRef="#ctx0" brushRef="#br0" timeOffset="2209.1564">8860 1527 200 0,'-6'-3'74'0,"3"3"-40"0,-3-3-24 16,3 3 17-16,-3 0-7 15,0 3 1-15,-6 0-8 16,1 2-3-16,-4 3-5 16,-3 10-6-16,3 9 0 0,0-1 1 15,6-5 0-15,0 3 0 16,6-5 0-16,3-6 2 16,6 3 1-16,6-5 1 15,0-6 0-15,0-3 0 16,3-4 0-16,0-3 0 0,0-6 0 15,-4 3-2-15,1-13 1 16,-6 2 0-16,0-2 1 16,-3 5 2-16,0 3 1 15,-3 5-6-15,3 0 0 16,0 8-3-16,0 3-2 16,0 10 0-16,3 3 3 15,0 0 0-15,3 2 1 16,0 1 0-16,3-6 2 15,0 0-8-15,3-5-3 16,-1-2-26-16,1-4-10 16,0-2-67-16</inkml:trace>
  <inkml:trace contextRef="#ctx0" brushRef="#br0" timeOffset="2448.1509">9065 1291 260 0,'-8'-5'99'0,"8"10"-54"0,0 0-55 16,0-5 14-16,3 8-5 15,0 6 0-15,-1 4 12 16,1 3 7-16,3 11-9 16,-3 8 2-16,0 10 0 0,0-2-6 15,0-3-1-15,0-11-2 16,0 3 1-16,-3-10-7 15,0 4 1-15,0-17-50 16,0-1-21-16,0-8-38 16</inkml:trace>
  <inkml:trace contextRef="#ctx0" brushRef="#br0" timeOffset="2986.8274">8973 1466 304 0,'-3'-3'112'0,"6"1"-60"0,0 2-47 0,3 0 24 15,0 0-16-15,6 0-2 16,9-6-7-16,3 4-3 16,2-4 0-16,7 6-21 0,0 0-7 15,0 0-24-15,-4 0-7 0,-5 0-27 16,-3 3-45-1,-3 0 38-15,-3 5 221 32,-6 5-54-17,-3-5-12-15,0 2-26 16,0 3-14-16,0-5 0 16,2-2 3-16,-2 2-14 15,6-3 0-15,-3-2 1 0,3-3-5 16,3 0 0-16,-3-3-4 15,-3-2-1-15,0-1 1 0,-3-2 0 16,-3 0-5-16,-3-2 1 16,-6 2-5-16,-6-5 1 15,-3 5-5-15,-3 5 1 16,0 3 2-16,0 5 3 16,4 6 2-16,-1 2 1 15,0 3-5-15,6 8 1 16,0-3 2-16,6 3 1 15,6-3 3-15,3 3 1 16,3-3-12-16,6-2-7 16,6-6-24-16,5 0-12 15,4-10-42 1,-3 2-34-16,0-5 52 16</inkml:trace>
  <inkml:trace contextRef="#ctx0" brushRef="#br0" timeOffset="3378.6726">9574 1524 236 0,'-8'-11'90'0,"5"3"-48"0,-6 8-34 16,3 0 21-16,-3 0-13 16,0 8-2-16,-3-2-10 15,0 7-5-15,0 13 0 16,3 1-2-16,3-1 1 0,3 1 0 16,3-3 0-16,6-3 2 15,3 0 2-15,3-5-1 16,3-6-1-16,0 1 7 15,0-11 3-15,3-5-1 16,2-3 0-16,-8-5-5 16,6-19-3-16,-6-3 0 15,-9-2-1-15,-3-2-5 0,-6-6-1 16,0 5 0-16,-3 0 4 16,0 9 1-16,3 9 3 15,0 4-1-15,0 5-1 16,3 5-4-16,0 16 0 15,3 5 0-15,3 5 2 16,3 9-1-16,6 7 1 16,3 11 2-16,3-5 0 15,3 0 2-15,0-3 1 16,-3-11-21-16,2 1-10 16,1-9-88-16</inkml:trace>
  <inkml:trace contextRef="#ctx0" brushRef="#br0" timeOffset="3903.8648">10140 1273 220 0,'0'0'85'0,"0"5"-46"0,6 0-46 16,-6-2 14-16,9 7 4 0,-6 4 7 15,0 7 6-15,0 11 3 16,-3-1-14-16,0 9-1 0,0 0 1 16,0-1-1-16,0-4 3 15,-3-6-4-15,3-3 1 16,0-10-7-16,0-3-1 15,0-2-2-15,0-3-2 16,0-8 3-16,0-8 2 16,0-5-7-16,3-6 0 15,0-2-5-15,3 3 0 16,6 4 4-16,0 1 1 16,-1 0-3-16,7 8 1 0,0 10 0 15,-3-2 2 1,0 7 5-16,-3 3 3 0,-3 14 9 15,-3-9 2 1,-3 1 3-16,-9 2 2 0,-3-8-8 16,-6 1-1-16,-3-1-12 15,0 0-3-15,-3-8-17 16,1 3-5-16,-1-8-17 16,3 6-6-16,0-6-30 15,6 0-14-15</inkml:trace>
  <inkml:trace contextRef="#ctx0" brushRef="#br0" timeOffset="4129.3663">10348 1545 284 0,'0'0'107'0,"0"3"-58"0,6-1-62 0,-3 1 17 15,0 2 7-15,3 1 7 16,0 7 5-16,0 8 3 15,3-8-14-15,0 6-5 0,3-3-2 16,0-3-6-16,-3 3 1 16,0-8-5-16,0 5 1 15,0-8-22-15,-1 3-11 16,1-8-33-16,6 0-16 16,6-5-20-1</inkml:trace>
  <inkml:trace contextRef="#ctx0" brushRef="#br0" timeOffset="4294.5145">10613 1535 252 0,'-12'10'96'0,"9"3"-52"0,-8 27-45 15,2-21 20-15,-3 2 7 16,-3 11 8-16,-3 2-7 16,-3 3-3-16,0-5-14 15,0 2-9-15,4-7-1 0,2-1-40 16,3-2-15-16,3-8-81 15</inkml:trace>
  <inkml:trace contextRef="#ctx0" brushRef="#br0" timeOffset="5376.9618">7869 2101 200 0,'-6'0'77'0,"3"-5"-42"0,0 5-23 0,0 0 19 16,-3 2-3-16,-3-2 3 15,-3 8-11-15,0-8-4 16,0 5-9-16,1 3-5 0,-4-2 1 15,6 2-4-15,0-3 0 16,3 3-4-16,3-3 1 16,6 3 2-16,3-3 1 15,3 3 1-15,6 5 0 16,2-7-3-16,-2 7 2 16,-3 0 5-16,-3 0 2 15,-6 1 15 1,0-6-5-16,-15 2 1 15,0-2-7 1,0-3-10-16,-2-2-3 0,-4-3-19 16,6-3-6-1,0-7-14-15,3 2-6 0,3 0-34 32,3 3-48-32,6-1 37 0</inkml:trace>
  <inkml:trace contextRef="#ctx0" brushRef="#br0" timeOffset="5812.0538">7931 2180 184 0,'6'5'68'0,"0"1"-36"0,-3-1-22 16,-3-5 17-16,6 8-4 0,3-8 0 15,3 5-3-15,3 3-3 16,0-8-9-16,0 0-5 0,0 0 0 15,-3 0 2-15,-1 0 2 16,1-8-1-16,0 3-1 16,-3 0-3-16,-3-1 1 15,-3 4 0-15,-3-4 1 16,-3-4-2-16,-3 7 1 16,-3-5-2-16,-3 6-1 15,-3 2-2-15,1 2-1 16,-1 6-1-16,0-2 3 15,0 1 0-15,3 4 3 16,3 2 1-16,0 8 1 0,6-7 2 16,0-1 1-1,3 0-1-15,3 0 1 0,3 6-2 16,3-6 0-16,3 0-3 16,3 1-2-16,0-6-2 15,0-1 1-15,2-1-21 16,1-6-8-16,0 0-25 15,0-3-10-15,-3-2-40 16</inkml:trace>
  <inkml:trace contextRef="#ctx0" brushRef="#br0" timeOffset="6409.793">8199 2185 160 0,'-3'0'60'0,"3"6"-32"0,3-6-20 0,-3 0 16 16,0 8 1-16,0-3 11 16,0 16-9-1,0-2-14-15,0-6-3 0,0 0 0 16,0 0-6-16,0-5 0 16,0 3-2-16,0-8 1 15,0 2 0-15,0 0 1 16,0-5 2-16,0 0 3 15,0-5-6-15,0 0-2 16,3-6-3-16,0 0-2 0,3-2 0 16,0 0 0-16,3 0 3 15,0 5 2 1,0 2-5-16,3-1 1 0,-3 4 1 16,0 3 1-16,0 3 3 15,0 4 3-15,0 1 2 16,-4 3 1-16,-2-3 2 15,0 0 1-15,0-3-1 16,-3 3-1-16,0-3-5 16,0-5-1-16,3 6-1 15,-3-6 1-15,0 0-4 16,3 0 0-16,3-14-4 16,3 1 1-16,0 0 0 15,3 2-1-15,0 3 4 16,0 1 0-16,-3 4 1 15,0 3 2-15,3 0 3 16,0 3 4-16,-4 4 2 16,1 7-3-16,-3-1-3 15,0-5 0-15,-3 2-1 16,0-2-5-16,0 0 1 16,0-2-22-16,0-1-8 15,0 0-31-15,-3-5-14 16</inkml:trace>
  <inkml:trace contextRef="#ctx0" brushRef="#br0" timeOffset="6592.1162">8583 2191 232 0,'0'0'88'0,"0"2"-48"0,3 9-40 15,-3-8 29 1,0 20-3-16,0-9-11 15,0 2-5-15,0-1-7 16,0-1 0-16,0-1 0 0,3-8-26 16,0 3-11-16,0-5-82 15</inkml:trace>
  <inkml:trace contextRef="#ctx0" brushRef="#br0" timeOffset="6770.9871">8545 2011 296 0,'-9'-3'112'0,"12"3"-60"0,-3 0-56 0,0 0 18 15,0 0-13-15,3 3 0 16,3-3-10-16,2 2-2 16,1 6 6-16,6 0-64 0,0 11-27 15,-3-6-7 1</inkml:trace>
  <inkml:trace contextRef="#ctx0" brushRef="#br0" timeOffset="6996.832">8693 2178 304 0,'0'0'115'0,"3"2"-62"0,9-2-55 16,-6 0 20-16,3 0-11 16,3-2 1-16,3 2-16 15,0 0-7-15,3 0 8 16,0 0-39-16,-4 0-14 0,1 0-57 16</inkml:trace>
  <inkml:trace contextRef="#ctx0" brushRef="#br0" timeOffset="7371.5144">9065 2133 176 0,'-5'0'66'0,"5"0"-36"0,-3 0-15 0,3 0 18 16,-3 0 1-16,0-6 5 0,-3 6-7 16,0-2 1-16,-3 4-19 15,0 4-8-15,0 1-4 0,0 4-5 16,0 0 2-16,-3 12 1 15,3-1 2-15,6 1-1 16,0-1-1-16,3-4-15 16,6 1-5-16,3-3-17 15,3-6-4-15,3-2-33 16,3-3-53 0,3-2 33-16</inkml:trace>
  <inkml:trace contextRef="#ctx0" brushRef="#br0" timeOffset="7686.1927">9193 2207 204 0,'-20'-8'77'0,"8"5"-42"0,3 6-30 0,6 2 17 15,-3-5-6-15,0 3 1 16,-3 7-5-16,3-2-2 16,0 5-6-16,0 1-5 0,3-1-2 15,3 0 2-15,0-2 2 16,6 2 6-16,0-5 4 15,3 2-2-15,9-2 0 16,0-2 1-16,0-6 1 16,-1-3 1-16,1 0 0 15,-3-5 0-15,0-2 2 16,-6 2 2-16,0-5-1 16,-6-6-3-16,-3 6-2 15,-3 0-6-15,-3-6-1 0,-3 3-23 16,0 3-12-16,-6 2-32 15,0 4-12-15,0 1-46 16</inkml:trace>
  <inkml:trace contextRef="#ctx0" brushRef="#br0" timeOffset="7958.7613">9298 1910 240 0,'0'0'90'0,"0"0"-48"0,3 3-53 0,-3-3 11 16,3 11 8-16,-3-4 8 15,0 12 8-15,3 2 5 16,0 16-15-16,0 3 3 0,0-6 1 16,2 3-10-16,-2 3-2 15,0-8-6-15,0 2-1 16,0-7 1-16,0-6 0 15,0-3-29-15,0-4-10 16,6-4-82 0,12-10 5-1</inkml:trace>
  <inkml:trace contextRef="#ctx0" brushRef="#br0" timeOffset="8257.3776">9506 2185 228 0,'-12'0'88'0,"12"0"-48"0,-3 8-47 16,3-2 14-16,0 4 8 16,0 11 7-16,0-7 3 15,3-1 2-15,3 3-15 16,3 0-5-16,0-3-2 0,3 0 3 16,0 0 3-16,3-10 0 15,2 0 3-15,4-6-3 16,-3 0-1-16,0-7 0 15,-3-1 1-15,-6-2-1 0,-3 2-1 16,-3-7-1 0,-6 2 0-16,-3 3-4 0,-6 0-3 15,-3-1-14-15,0 4-4 16,-3 2-20-16,0 8-6 16,1 0-42-16,5 0-18 15</inkml:trace>
  <inkml:trace contextRef="#ctx0" brushRef="#br0" timeOffset="8677.9879">9697 2159 200 0,'2'3'74'0,"10"-1"-40"0,-3 6-35 16,-6-2 12-1,3 1 6-15,0 1 23 16,-6 6-3-16,3 9-19 15,-3-9-6-15,0-1-4 0,0 0 0 16,0-8 0-16,0 3 0 16,0-2 0-16,0-6 2 15,0 0-1 1,3-6 2-16,0-7-6 16,3 0-3-16,3 0-6 15,0 2 0-15,3 3 2 16,0 0 3-16,3 0-2 0,0 6 0 15,-4 2 7-15,4 2 4 16,-3 12-1-16,0-1 2 16,0 0-4-16,0 0-2 15,-3 0 4-15,0 1 2 16,0-1-9-16,-3 0-2 16,-3-5-15-16,3 0-2 15,-3-3-32-15,3 1-13 16,0-6-47-1,-1 0-47-15,4 0 57 16</inkml:trace>
  <inkml:trace contextRef="#ctx0" brushRef="#br0" timeOffset="9037.3014">10152 2207 96 0,'6'-11'38'0,"0"6"-20"0,3-1-23 15,-3 6 6-15,-3 0 19 16,0-5 8-16,0 5 6 16,-3-2 5-16,0 2-7 15,-3 0-2-15,-3 0-16 16,-3 2 9-16,0 3 4 0,-12-5 5 16,3 6 4-16,3-4-14 15,3 1-5-15,3 0-10 16,1 2-5-16,5-2-4 15,6 10-1-15,-1 3 2 16,10-3 0-16,0 0 1 16,0 3 0-16,0 0 4 0,-3-3 5 15,-3 0 6 1,-6 1 3-16,-3-1-1 0,-6-3 2 16,-3 1-17-16,-3-3-5 15,-3-3-44-15,-5 1-19 16,-1-4-81-1</inkml:trace>
  <inkml:trace contextRef="#ctx0" brushRef="#br0" timeOffset="10314.9346">9697 2598 156 0,'-6'-10'60'0,"0"10"-32"0,6-8-13 0,0 5 20 15,0 0-4-15,0 1 2 16,0-1-4-16,0-2 2 16,0 5-17-16,0-5-1 0,0 2 0 15,3 6-3 1,0 2-5-16,3 0-3 15,-1 3-1-15,1 5-1 16,3 6 2-16,3-1 3 16,0 9 0-16,0 2 0 15,0 0-1-15,3 5 2 16,0 1-1-16,3 15 2 16,-4-10 0-16,1-1 3 15,-3-2-3-15,0-2-2 16,3 10-2-16,-3-11 0 15,0 3-4-15,0 3 0 0,0-6 1 16,-3 3 2 0,0 3-1-16,-1 5 2 0,-2-3-2 15,0-5 2-15,0-2-2 16,-3-3-1-16,0-1 1 16,0 1 1-16,0-3-1 15,0-2 2-15,0-1-2 16,0 3 2-16,0-8-7 15,0 3 1-15,0-3 1 16,-3 1 1-16,0-1 3 16,0 5 1-16,0 9-1 15,0-6-2-15,0-6 1 0,0 1-1 16,0 0 0-16,0-3 0 16,0-2 0-16,0-1 2 15,0 3-3-15,0 3 0 16,0 0 1-16,0-3 0 15,0 3 0-15,-3 0 0 16,0 0 2-16,0-3 1 16,0-3-4-16,0 1 1 15,0-6 2-15,0-2 1 16,0-1-8-16,3-2-4 16,-3-2-4-16,3-4-2 15,0 1-14-15,-3-3-7 0,0 0-11 16,0-3-4-1,0 1-54-15,0-4-32 16,0-2 60 0</inkml:trace>
  <inkml:trace contextRef="#ctx0" brushRef="#br0" timeOffset="10703.9556">9887 3990 172 0,'-3'0'66'0,"3"0"-36"0,0 0-18 16,0 0 21-16,0 0 3 16,0 0 14-1,3 11-16 1,0 7-14-16,0 1-5 0,3 2 1 0,0-3 4 16,0 1-6-16,0-3-1 15,0-3-3-15,0 0 1 16,3-2-6-16,-3-3-3 15,0-3 3-15,2 0 1 16,-2-5 0-16,0 0-1 16,0-2-1-16,0-1 2 15,0-2-5-15,0-3-1 16,0-3 2-16,0 1 1 16,0-6-6-16,0-6-2 15,0 4 2-15,0-1 1 16,0-2-5-16,3 5-3 0,-6 3-5 15,-3 0-4 1,0 0-27-16,6-3-12 0,-9-8-76 16</inkml:trace>
  <inkml:trace contextRef="#ctx0" brushRef="#br0" timeOffset="13225.6061">7637 2328 148 0,'0'0'57'0,"3"0"-30"0,-3 0-12 0,0 0 18 16,0 0-3-16,0 0 2 15,0 0-3-15,0 0 0 16,0 0-16-16,0 0 3 0,-3 0 4 15,0 3-5-15,0-3 0 16,-3 3-5-16,0-1-1 16,-6 4-5-16,3-4-3 0,-6 4 0 15,0 1 1-15,-3 4-1 16,4 2-1-16,-4-5 3 16,0 5 0-16,-3 1-1 15,3 4 1-15,-6 1-2 16,3-1 2-16,1 3-4 15,2 1 0-15,0-4 1 16,-3 1 0-16,3-1 2 16,-3 1 1-16,1-3-1 15,-1 2-2-15,0-2-2 16,3 8 1-16,-3-3 1 16,0 3 2-16,-2-6-3 15,2 6 0-15,0 0 3 0,0 2 3 16,0 6-4-16,0-3-1 15,1 3-2-15,-1-3 0 16,-3 0 2-16,0 3 2 16,3 2-3-16,3 1 0 15,1-6-1-15,-1 3 0 16,0-3 2-16,0 0 0 16,0 2 0-16,0 4 0 15,0-9 2-15,0 6 1 16,4 8-1-16,-1-8 1 15,0-1-2-15,0-2-1 16,3-2 1-16,-3 2-1 16,3 0 0-16,-3 0 0 0,3 0 0 15,1 6 2 1,-1-1-1-16,0 0-1 0,0 6 3 16,0-5 0-16,0 2-1 15,0-3-2-15,3-2 3 16,0-3 0-16,0-3-1 15,0 1 1-15,3-6 0 16,1 3 1-16,-1-3-5 16,0-3 1-16,0 1 0 15,-3 5 0-15,6-6 0 16,0-2 2-16,3-3-3 16,0 1 0-16,0-6 1 15,0-1 0-15,-6-1-5 0,0-1-1 16,3-2-8-16,0-3-4 15,-3 0-15-15,3-3-4 16,-6-2-11-16,3-3-3 16,0-3-14-16,6-10-6 15,0 0-6 1</inkml:trace>
  <inkml:trace contextRef="#ctx0" brushRef="#br0" timeOffset="13527.52">6407 3895 208 0,'0'-6'79'0,"0"4"-42"0,3 2-32 0,-3 0 19 16,0 0-6-16,0 0 1 16,3 5-6-16,0 3 0 0,0 5-8 15,-3 6 6-15,3 7 4 16,-3 3 2-16,3 3-1 0,-3 2-4 16,6-2-2-16,-6-5-4 15,6-4 1-15,0-4-2 16,-3-3 0-16,0-3-3 15,6-2-2-15,0-3 1 16,-3-3 1-16,0-2-1 16,3-3-1-16,0-3 3 15,3-2 0-15,3-3-4 16,-1-6-1-16,1 1-13 16,0-5-2-16,6-3-36 15,3-3-15-15,0 0-56 16</inkml:trace>
  <inkml:trace contextRef="#ctx0" brushRef="#br0" timeOffset="16228.2842">5017 4077 104 0,'0'-2'41'0,"6"2"-22"0,0 0-25 0,-3-3 8 15,3 0 9-15,3 1 5 16,0-1 14-16,-3 0 6 16,0 1-2-16,-3-1 9 15,-6 0-16 1,0 1-14-16,-3-1-2 0,0-7 0 15,-3 4-2-15,0 1 2 16,-3 2-2-16,0 1 0 16,-2-1 1-16,-1-2 1 15,-3-1-8-15,0 1-1 16,-12 3 0-16,3-4 3 16,1 1-2-16,-1-3 0 15,-3 0-1-15,0 3 1 0,-5-1-2 16,2 1 2-16,0 0 0 15,-6 2 3 1,7-2-3-16,-1 2 0 0,0 1-1 16,0-1-2-16,1-2 1 15,-1 2-1-15,3 0 2 16,-3 1 1-16,4 2-1 16,-1 0-2-16,-3 2-2 15,0 1 1-15,4 0 1 16,-1-1 2-16,3 4-1 15,0-1-1-15,3-2-2 16,1 2-1-16,-1 0 2 0,0 3 0 16,-3 0 1-16,0 3 0 15,-2-1 0-15,2 1 2 16,0 2-1-16,3-2-1 16,-2-1-2-16,5 3 1 15,-3 1-1-15,0-1 0 16,3 3 0-16,0 2 0 15,4 3 2-15,-1 1 0 16,6-4-3-16,-3 17 2 16,0-4 1-16,3-2 2 15,6-5-3-15,-6 5 0 16,3 3-1-16,0 0 0 16,0-6 2-16,3 1 2 15,3-3-3-15,3-1 0 0,0 6-1 16,3-2 0-16,3-1 4 15,3-2 1 1,0 0-4-16,3 10 1 0,9-7 0 16,0-3 2-16,0 2-1 15,0-2 2-15,-1-3-2 16,4 0-1-16,0-2 1 16,3-1 1-16,0-4-1 15,2 4 2-15,1-2-2 16,3 0-1-16,0 0 3 15,-1-3 0-15,4-3-1 16,3 1-2-16,11 2 1 0,-5 1 1 16,-3-7 1-16,5 1 1 15,-2-2-2-15,-3-1 1 16,2-2-2-16,1-1-1 16,-3-2 1-16,5 0 1 15,1 0-1-15,-4 0-1 16,4 0 3-16,0 3 2 15,-4-3-2-15,1 0-2 16,0-3 0-16,-4 3 1 16,-2 0-1-16,0-2-1 15,2-1 1-15,-2 3-1 16,-3 0 0-16,0 0 2 0,-4 0-1 16,4 0 2-16,0-3-2 15,-4 1-1-15,4-1 1 16,0 0 1-16,-3 1-3 15,-1-1 0-15,-2 0 3 16,12-2 1-16,-6 3-4 16,-4-1 1-16,1-5-2 15,-3 3 0-15,0 2 2 16,-1 3 2-16,4-5-1 16,-3 2-1-16,-3-2 1 15,-1-6-1-15,1 3 0 16,-3 0 2-16,0 0-1 15,-3 3-1-15,-1 0 1 16,-2 0 1-16,3-1-1 0,3-2 2 16,0-2-2-16,-3-1 2 15,-1-2-4-15,-2 0 0 16,-3-3 1-16,0-5 2 16,-3-6 1-16,-3 6 1 15,0 0 2-15,-3 0 1 16,-3-3-3-16,0 0-3 15,0 0 0-15,0 0 1 16,-3-5-1-16,0-2-1 16,-3 1 1-16,3-1 1 15,-3 2-3-15,-3 2-2 16,-3-2 2-16,-3-3 2 16,-9 1 0-16,3-1-1 15,-3 3 1-15,-2 0 1 0,-1-1-1 16,-3 4-1-16,0 2 1 15,-3 3-1-15,4 5 2 16,-4-5 1-16,-6-3 1 16,1 3 0-16,-4-3-2 15,-6 6-2-15,-5-1 1 16,-4 3-1-16,-6 3 0 16,1 2 0-16,-7 4 2 15,1 1 1-15,-4 4-4 16,1 2-1-16,3 5-2 15,2 0 3-15,9 0-9 16,1 1-3-16,8 2-26 16,10-3-10-16,5 6-98 15,9-6-48-15,6-8 98 16</inkml:trace>
  <inkml:trace contextRef="#ctx0" brushRef="#br0" timeOffset="18074.5995">8345 4040 196 0,'-3'-2'74'0,"0"2"-40"0,3 0-33 0,0 0 25 16,-3-6-5-16,-3 4 0 16,0-4 2-16,-6 1-13 15,-2 0 5-15,-4-1 5 0,-3 1-7 16,-3 0-2-16,-3 0-2 15,-3-1-1-15,-2 1-4 16,-7-3-1-16,0 0-1 16,-2 3-2-16,-7 0 1 15,0 2 1-15,1 0-1 16,-1 3-1-16,-2 0-2 16,2 3 1-16,0 0 1 0,1 2 0 15,2 3 0-15,0 0 0 16,-2-3-3-16,2 8 2 15,0-2 1-15,1 2 2 16,2 0-3-16,3 3 0 16,4-3-6-16,-4 1-3 15,3 4 6-15,1 3 3 16,-1 3 0-16,0 8-2 16,0 5 2-16,-2 0 2 15,5 0 0-15,3-3-1 16,3 3-2-16,4 0-1 15,2 0 2-15,6 1 0 0,3-1-2 16,6 5 0 0,6 0 2-16,3 6 0 0,3-3-2 15,6-3 2-15,9-2 1 16,3 5 2-16,2-5-1 16,1-3-1-16,9-3 3 15,3-2 0-15,-1-1-1 16,7-7-2-16,0-3 3 15,8-2 0-15,1-3-1 16,2-3-2-16,4-2 3 16,-4-3 0-16,1 0-4 15,-1-3 1-15,1-3 0 16,0 4 2-16,-1-4-1 16,-2 1 2-16,8-3-2 0,-8 3 2 15,-1-1-4-15,4 1 0 16,-4-3 1-16,7 3 0 15,-3-3 0-15,-7 0 0 16,-5 2 0-16,2-2 0 16,1 0 0-16,-3 0 2 15,-1 0-1-15,1 0-1 16,3 0 1-16,5 0 1 16,-5-2 1-16,-1-1 1 15,-2 0-2-15,3-2-2 16,-4 0 1-16,1-1-1 0,0-1 0 15,-1 1 0 1,-2 1 0-16,6-3 2 0,-4 3-1 16,-2-1-1-16,6-2-2 15,-4 1 1-15,7-1 1 16,-10 0 2-16,-2-3-1 16,3 1-1-16,-6-1-2 15,-4 3 1-15,-5-5 3 16,-3 0 3-16,-3-9-2 15,3 4-2-15,2 2 0 16,1-3 1-16,-6-2 1 16,0 3 1-16,-3-3-5 15,0-9-1-15,-1-4 1 16,-2 5 2-16,-3 3 0 0,0 2 2 16,-3 0-2-1,-3 0 2-15,0 3 0 0,-3 0 1 16,0 0-2-16,-3-3 1 15,0-5-2-15,0 0 2 16,-3 5-2-16,0-3-1 16,0 1 5-16,-3-1 1 15,-6-4 0-15,-3-4 1 16,-3 3 0-16,-11 3 1 16,-4 0 0-16,-3 3 0 15,-3-1-2-15,-2 4 1 16,-10-1-4-16,1 0 0 15,-1 3 1-15,-9-3 0 0,4-5 2 16,-1 8 1-16,-2 2-6 16,-1 1-2-16,-8 2 2 15,-1 0 1-15,-5 5-3 16,-6 1-1-16,-1 7-2 16,1-2 0-16,-1 5 0 15,4 2 3-15,6 4-9 16,2 2-1-16,7 2-12 15,8 1-5-15,9 2-16 16,4 6-5-16,-1-4-51 16</inkml:trace>
  <inkml:trace contextRef="#ctx0" brushRef="#br0" timeOffset="20086.5039">11923 4043 200 0,'12'-3'77'0,"-12"3"-42"0,0 0-23 0,0 0 32 15,-6 0 1 1,-6-8-10-16,-3 0-19 15,-3-2-3-15,-6-1-2 0,-5 1-4 16,-7-1 1-16,-3 3-5 16,-5 0-2-16,-4-2 0 15,-6 4 1-15,-2 1-1 16,-1 2 2-16,1 3-7 16,-7 0 1-16,4 0 1 15,-1 6 1-15,-5-1 1 16,-1 5 0-16,1 1-3 0,5 5 0 15,-2 2 2-15,-1 1 0 16,13 2-2-16,2 0 2 16,9 3 1-16,-2 5 0 15,2 8-3-15,6 6 2 16,9-1-1-16,4 0-2 16,5 9 0-16,3-4 3 15,9 1 0-15,9 2 1 16,3 6-3-16,3-1 0 15,2-2 2-15,4-5 2 16,3-3-2-16,9-3 0 16,0 0 1-16,-1-5 2 0,7-2-1 15,3-3-1-15,3-6 1 16,5 3-1-16,4-5 2 16,-4-3 1-16,10-2 1 15,-1-4 0-15,7-1-2 16,8-4-2-16,-2 1 1 15,-1-6 1-15,7 0-1 16,-4 1-1-16,1-4-2 16,5 1 1-16,-3 0 3 15,-5-3 1-15,5 0-1 16,-5 0-2-16,-1 0 1 16,-2-3-1-16,5 0 2 15,-2-2 3-15,-7 0-4 16,7 0-3-16,-7-1 1 0,1 1 0 15,2 0 3-15,4-3 1 16,-10 2-4-16,1 1 1 16,-7 0 0-16,4 0 0 15,-7-1 0-15,1 1 0 16,0 0 0-16,-4-1 0 16,4 1 0-16,-1 0 0 15,-2 0 0-15,-3-1 2 16,5 4-3-16,1-1-2 15,-9 0 2-15,-4 1 0 16,1-1 1-16,-3 0 0 16,-1 1 0-16,-2-1 2 0,3 0-3 15,0 1-2-15,-1 2 2 16,-8 0 0-16,-6 0 3 16,6-3 1-16,-4 0-1 15,10 3-2-15,-6 0 1 16,6-5-1-16,-6 0 0 15,2-3 2-15,-5 3 1 16,3-3 3-16,-3 0-3 16,0 0-2-16,-4 3 2 15,10-3 2-15,-3 0-4 16,3-3-1-16,-6 3 2 16,-1-5 1-16,-2 2 1 15,0-10 0-15,-3 5 2 16,0-8 3-16,-3 3 0 0,-4-2 2 15,1 4-6-15,-3-5-3 16,0 3-1-16,-3-3-1 16,0 3-3-16,-3-8 2 15,0 5 1-15,-3-5 2 16,0 5-1-16,-3-2-1 16,0-1 1-16,-3 1-1 15,0 5 0-15,-3-8 0 16,3 2 0-16,-3 1 0 15,1 4-3-15,-10-1 2 16,3 1 1-16,-6 1 0 16,3 3 0-16,-9-3 0 15,6 2 0-15,-11 1 0 0,5 2 0 16,-15-3 2-16,10 3-1 16,-10-2-1-16,-33-17 1 15,40 20-1-15,2 1 2 16,-12 1 1-16,10 0-1 15,-19 2-2-15,9 1-2 16,-17-1 1-16,-66-10-1 16,9 5 0-16,9 3 2 15,8 2 0-15,1 3 2 16,0 3 3-16,0 5-4 16,6 0-1-16,5 3-2 15,1 2 0-15,3 0 2 16,8 6 0-16,10-1-11 0,2 4-5 15,13 2-25-15,11-3-9 16,6-3-51 0,10 9-62-16,8-27 44 15</inkml:trace>
  <inkml:trace contextRef="#ctx0" brushRef="#br0" timeOffset="23718.7585">13643 3921 88 0,'-6'0'33'0,"6"0"-18"0,0 3-9 16,0-3 9-16,0 0 3 15,0 0 1-15,0 0-4 0,3 0 1 16,0-3-5-16,0-2 1 16,3-8-7-16,0-6-1 0,3 1 0 15,3-4 2-15,9-1 3 16,0-4-2-16,0-2-2 15,0 0-2-15,-1-5 0 16,1-1-2-16,0 1 2 16,9 2 0-16,-3-16 1 15,-1 1-2-15,1-4 1 16,0 1 0-16,3 3 3 16,-1-4 1-16,1-2 1 15,9 3-2-15,-3-5-1 16,-1-4-3-16,1 9-2 15,-3-5 3-15,8 7 0 0,-2-8 1 16,0 6 0-16,3-3 0 16,-1 8 2-16,13-16-1 15,-1 3 2-15,1 8-2 16,5-3 0-16,-2 8-6 16,6-8-1-16,-1 0 3 15,7 8 3-15,-1 0-3 16,3-2-1-16,-2-4 0 15,-1 6 2-15,7 0-1 16,2 3-1-16,1 5 1 16,5 5-1-16,-6-2 0 0,10-3 0 15,2 5 0-15,0 3 0 16,0 2 0-16,16 1 0 16,-4-3 2-16,3 0 3 15,-3 10-4-15,0 6-3 16,4-8-2-16,-1 2 3 15,3 6 0-15,0 2 3 16,0-4 1-16,-3 15 1 16,13 0-2-16,-4 5-2 15,-6 5 1-15,-3 1-1 16,6 2-3-16,-9-5 2 16,1 11-1-16,-4-6-2 15,0 6 9-15,-3 7 6 16,-5 0-5-16,5 1-1 0,3-6-3 15,3 6-2-15,-6 2 1 16,7 5-1-16,-10-2 0 16,0 15 0-16,-2-4-3 15,-10-1 2-15,-3 0 3 16,1 9 1-16,-13-6 1 16,1 0 0-16,-4 0-2 15,4 0 1-15,2 13-2 16,1 0-1-16,5-2 3 15,-9 4 0-15,1-7-1 16,-4 3-2-16,-5-3-2 16,3 16-1-16,-7-9 2 15,-2 4 0-15,-7-6 1 0,1 0 0 16,0 1 0-16,-4 1 2 16,1 15-1-16,0-7 2 15,-1-7-2-15,-5 0-1 16,0-3 1-16,2-2 1 15,-5 2-1-15,0 3 2 16,-3 0-4-16,-1-3 0 16,-2 0 1-16,0-2 2 15,0-1 3-15,-3-4 2 16,-4 1-1-16,1-4 1 16,-3 13-2-16,0-3 0 15,0-5-3-15,0 3 1 0,0-1-2 16,-3-2-1-16,-1 0 1 15,1 0 1-15,0 10-3 16,0-4 0-16,0-9 3 16,0 0 3-16,-3 3-2 15,3-5 0-15,-1 2 1 16,-2 6 0-16,3 4 0 16,-3 1 0-16,0-3-2 15,0-5-2-15,0 6 1 16,0-7-1-16,0 1 0 15,0-2 2-15,0 4-1 16,-1 1-1-16,1-3 1 16,6-8-1-16,-6 5 2 15,-3-2 1-15,6-6-1 16,-3-2-2-16,-3-3 3 0,0-3 0 16,-3 0-4-16,0 3-1 15,0-7 1-15,-1 7 2 16,1-8 2-1,0-5 1-15,0-6 0 16,-3-2-5-16,0-3 1 16,0-2 0-16,0-1 2 15,0 4-1-15,0-6-1 16,0-3-2-16,-3 0-1 16,0-5 2-16,0 0 0 15,0 0 1-15,0 0 0 16,3 5-3-16,-3-5 2 0,3-2 3 15,-3-1 1-15,3-2-4 16,0 0-1 0,0-3-4-16,0-3 1 0,0-8-2 15,3-10 2-15,0 0-2 16,0-2 2-16,3-1 1 16,0 0-1-16,0 3 1 15,0 0 3-15,0-6 2 16,-1 9 4-16,-2 7-2 15,0 4-2-15,-3 1 0 16,0 4 1-16,0 4-6 16,0 4-1-16,0-1-1 15,-3 3 2-15,0 0-1 16,3 21 4-16,0 0 2 16,-3 3 0-1,0 8-1-15,-3 8-2 0,0 10 1 16,-3-2-1-16,-3-6 0 15,0-2-3-15,1-9-1 16,-1-4 5-16,0-9 2 16,0-2 1-16,0-5 1 15,0-3 0-15,-3-8 1 16,0-3 2-16,-3-2 1 16,-6-3 3-16,-8-5 1 15,2-3-3-15,-3 0-3 16,0-8 0-16,-3-2-1 0,1 2-7 15,-1 3-2-15,6 2-12 16,3 3-1-16,4 3-42 16,2 2-18-16,6 4-43 15</inkml:trace>
  <inkml:trace contextRef="#ctx0" brushRef="#br0" timeOffset="31843.1862">5440 4987 108 0,'-6'-10'41'0,"6"7"-22"0,-6-2-16 15,6-3 10-15,0 3 3 16,0-1 2-16</inkml:trace>
  <inkml:trace contextRef="#ctx0" brushRef="#br0" timeOffset="33884.5364">5428 4942 279 0,'0'-2'39'0,"0"-1"-18"16,0 0-13-16,6 3-5 0,-3 0-4 15,-3 0 0-15,6 6 1 16,0-1 0-16,0 0 0 16,3 1 0-16,0 4-3 0,0-2 2 15,0 3 1-15,3 2 2 16,2 0-1-16,4 3 2 16,0 0-2-16,3 2-1 15,0 4 1-15,0-4 1 16,-1 9 1-16,4-4 1 15,0 1 0-15,-3-3 2 16,0-2-1-16,3-3 2 16,-1 0-2-16,4-3 2 15,3 0-2-15,0-2 0 16,-1-1-3-16,4 1 1 0,0-1 0 16,0 4 1-16,-1-4 0 15,4 4 0 1,0-1-2-16,0-3 1 0,2-2-2 15,4 0 2-15,6-2 0 16,-4-1 1-16,7 0-2 16,-4 0-2-16,-2 1 1 15,6 2-1-15,-7-6 2 16,4 1 1-16,0 0-4 16,2-1 1-16,-2 1 0 15,2-1 0-15,1 1-3 16,0 0 2-16,2-1 1 15,1 1 0-15,5 0 0 0,-2-1 0 16,-6 1 0-16,5 0 2 16,1 2-1-16,-1 0-1 15,4-2 3-15,-1 0 2 16,4-3-4-16,-1 0-1 16,1 0-2-16,-1 2-2 15,7 1 5-15,-4-1 1 16,-2-2 0-16,2 3-2 15,-2-3 1-15,-1 3-1 16,1-1 0-16,-4 1 0 16,7 0 0-16,-4-3 0 15,4 0 0-15,-4 0 2 16,1-3-3-16,2 3 0 16,-2 0 1-16,-1 0 0 0,-2-3 0 15,-1 1 0 1,1-1 0-16,-4 0 2 0,-5 1-1 15,0 2-1-15,2 0 1 16,-2 0-1-16,2 0-3 16,13 0 0-16,-4-3 4 15,4 3 1-15,-10 0-3 16,1 0 1-16,0 0 0 16,-1 3 2-16,-2-1-3 15,-1-2 0-15,-2 0 1 16,2 0 0-16,1 0 0 15,-3 3 2-15,2 0-3 0,1-1 0 16,-4 1 1-16,7 0 0 16,-7-1 0-16,1-2 2 15,3 0-3-15,-4 0 0 16,-2 3 1-16,0 0 2 16,-1-1-1-16,4 4-1 15,-1-4-2-15,1 1 1 16,0 0 1-16,2-3 0 15,-2 2 0-15,-4-2 2 16,1 3-1-16,3-1-1 16,-4 1 1-16,10 0-1 15,-7-3-3-15,-2 0 2 0,3 0 1 16,-1 2 0-16,-2 1 0 16,-1 0 2-16,4 2-3 15,-3-2 0-15,5-1 1 16,1 1 0-16,-1 0 2 15,4-1 1-15,2-2-4 16,-2 3 1-16,0 5 0 16,-1-8 2-16,4 0-3 15,-7 0 0-15,4 2 1 16,-1 1 0-16,-2 8 0 16,-3-3 0-16,2-3 0 15,1 5 0-15,-4 1 0 16,7 0 2-16,-1-3-3 15,4 0 0-15,-3-3 1 16,-4 0 0-16,1-2 0 0,-1-1 2 16,-2-2-3-16,5 6 0 15,-5-1-1-15,0-2 0 16,2-1 2-16,-2 4 2 16,-4-4-1-16,1 1-1 15,0 2 1-15,2 0 1 16,10 1-3-16,-7-1 0 15,1-2 1-15,0-1 0 16,-4 4 0-16,-2-4 2 16,2 1-1-16,-2 2-1 15,3 0 1-15,2-2-1 16,-2-3 0-16,-1 3 0 16,4-1 0-16,-3 1 0 15,2 2 0-15,1-2 0 16,-4 0 0-16,1-1 0 0,-1-2-3 15,-5 0 2-15,0 0 1 16,-1 3 2-16,-2 0-1 16,0-1 2-16,-6 1-4 15,-1 0 0-15,1 7 1 16,0-7 0-16,-1 5 0 16,1-3 0-16,0 0 0 15,-3-2 0-15,-4 5 0 16,-2-8 0-16,0 5 0 15,0-5 2-15,-3 5-3 16,-1-2 0-16,-2-6 1 16,0 1 2-16,-3-1-1 0,-3 0 2 15,-3 1-2-15,0 2 2 16,-4 0-2-16,-2-3-1 16,0 3 1-16,-3-8 1 15,-3 0-1-15,-3 0-1 16,-3-2 1-16,-5-1-1 15,-10 1 0-15,-6-1 0 16,-3 0-3-16,3-2 2 16,1 3-1-16,-10-4 0 15,3 4 2-15,0-3 0 16,4 5 0-16,5-6 0 16,3 9 0-16,6 3 0 15,6-1-3-15,6 3 2 16,3 0-1-16,15 8-2 15,6 0 3-15,9 2 2 0,-1 1 0 16,4-1-1-16,3 4-2 16,3-1 1-16,-7 0 1 15,-2-2 2-15,-3 7-3 16,-6-4 0-16,-6 4 1 16,-4-5 0-16,-5 0-3 15,-6-2 2-15,-9 0 3 16,-5-3 3-16,-10 0-2 15,-3-1 0-15,0 1 1 16,-6 3 0-16,1-3 0 16,-1 0 0-16,6-3-2 15,3 0-2-15,7 1-6 0,2-1-4 16,3 0-25-16,3 1-12 16,6-1-73-1</inkml:trace>
  <inkml:trace contextRef="#ctx0" brushRef="#br0" timeOffset="37726.1013">9694 4982 140 0,'3'-8'55'0,"-3"8"-30"0,-27 5-25 0,24-2 10 16,12-3-4-16,-12 3 3 15,0-1 2-15,3 1-6 16,0 0 1-16,15 5 1 15,2 2-1-15,7 6-1 16,0 3 1-16,0-1-1 16,0 9 0-16,3 4-6 15,-1 1 1-15,4 0 2 16,0-3 3-16,0 0 2 16,-1 0 1-16,-2 0-2 15,-3-5 1-15,3-3-2 0,0 0 0 16,-1 3-6-16,4 0 1 15,3 2 4-15,-3-2 2 16,-4 0 0-16,1-3-1 16,3 11-3-16,3 0 1 15,-1 0 0-15,4-1 1 16,-3-2-5-16,-3 3 1 16,-1-3 2-16,1-2 3 15,3-1-2-15,0 1-2 16,2-1 0-16,-2 1 1 15,0 2-1-15,0 0 2 16,2-3-2-16,1 9 2 0,3-1-2 16,-1 0-1-16,-5 1 1 15,3-3 1-15,3-1 1 16,-1-2 1-16,-2-5-2 16,3 0-2-16,-1 0 1 15,1 0-1-15,3 2 2 16,-1 1 1-16,1 4 1 15,-6-4 0-15,0 10-2 16,-1-3-2-16,1-2 1 16,3 2 1-16,-4-2-3 15,4-3-2-15,0 0 4 16,-1-2 1-16,4-3-3 16,0-3 1-16,2 3 2 15,-5-1 1-15,0 1-1 0,3 3-2 16,-1 2-2-1,4-5 1-15,-3 5 1 0,-1 5 2 16,1-2-3-16,3 0 0 16,-1-1 1-16,1 4 0 15,-1-4 0-15,1-1 0 16,0-1 2-16,2 0 1 16,1-3-4-16,0 3-1 15,5 0 3-15,1 3 1 16,-4 0-3-16,-2 2 1 15,3 1 2-15,-1-1 1 16,4-2-4-16,-4 5 1 0,4-3-2 16,3-5 0-16,-4 1 2 15,1-4 2-15,11 11-1 16,1-3-1-16,2 1 1 16,-2-1-1-16,-1 1 0 15,1 7 0-15,-7-2 0 16,1-3 2-16,-1-3-1 15,1 0 2-15,2-2-4 16,1-3-2-16,2-2 2 16,-2-1 2-16,-1 3 0 15,1 0-1-15,-4-2 1 16,4-3-1-16,-4 2 0 16,1 11 0-16,-1-2 0 15,-2-4 0-15,-3-2 0 16,-1 1 2-16,-2-4-1 0,5-5-1 15,-2 8-2-15,-1-5 1 16,1-3 1-16,3-2 0 16,-10 2 0-16,1 0 2 15,-1 0-3-15,4 0 0 16,0 1 1-16,-1-1 0 16,4 3 4-16,-4-1 5 15,1 9-3-15,-3-3-1 16,-7-5-2-16,1 0-3 15,-3 0 1-15,-1-3-1 16,-2 0 0-16,3-2 0 0,2-1 0 16,-5 1 0-16,-3-4 0 15,0-1 0-15,-1-1 0 16,-2 0 0-16,-3-2 0 16,-3-1 0-16,-3 1 0 15,-1-1 0-15,-2 1 0 16,0 0 2-16,3 2-3 15,0 0 0-15,0 0 1 16,-1-2 0-16,1 0 0 16,-3-1 2-16,0 9-1 15,-3-14 2-15,0 0-4 16,0 0-2-16,0 1 2 16,-4-4 0-16,4 9 1 15,-3-11 2 1,-3 5-1-1,-3-10 2 1,-3 0-2-16,-6-3 2 16,0 0-4-16,-6 0 0 15,0-3-1-15,-3-2-2 16,0 0 0-16,-2 0 0 16,-4-3 0-16,3 0 0 15,0 0 3-15,-3 0 2 16,-3 0-2-16,3-2 0 15,7 2 1-15,-4 3 2 16,3 2-1-16,3 3-1 16,3 3 1-16,3 0-1 0,3 5 0 15,6 5 0-15,9 5-3 16,0 1 2-16,2 0 1 16,7 2 2-16,0 3-1 15,9 2 2-15,0 3-4 16,-4 3 0-16,-2-3 1 15,-3 1 0-15,-6 7 0 16,-6-11 0-16,-3 6 0 16,-9-6 0-16,-3-2 0 15,-6-5 2-15,0 0-1 16,-12-9 2-16,-6-2 2 16,-3-2 4-16,-2-6-2 15,-4 0-2-15,0-6-2 16,3 4-3-16,1-1 1 0,-1 6-1 15,3 0-3-15,3 2 0 16,4 0-14-16,5 11-4 16,3 8-20-16,3 0-9 15,3 3-61 1</inkml:trace>
  <inkml:trace contextRef="#ctx0" brushRef="#br1" timeOffset="50756.9944">15480 3948 148 0,'0'-3'55'0,"3"6"-30"0,0-3-18 0,-3 0 15 16,0 0 2-16,0 0 3 15,0 0 1-15,0-3 2 16,0-2-16-16,-3-1 1 0,-3 4-1 15,-3-4-1-15,0 4 2 0,-3-4-4 16,-3 4 1-16,-3-1-5 16,1 1-2-16,-10-4 2 15,0 4 0-15,0-1-3 16,-2 3-1-16,-1 0-1 16,0 3-2-16,-3 2 3 15,0 3 0-15,1 0-1 16,2 0-2-16,3 2-2 15,0 4-1-15,4 4-1 16,2 3 0-16,0 0 3 16,3 3 0-16,3 5 1 15,3 0 0-15,3 3 0 16,3 13 0-16,0-3-3 16,3 1 0-16,0-1 2 0,3 0 2 15,0 1 0-15,0-1-1 16,0-2 1-16,-2 0 1 15,-1-3-1-15,0 2 2 16,0 6-4-16,0-8 0 16,-6-2 3-16,-6-6 1 15,-3-3-1-15,3-2-2 16,3-3 1-16,-3-2-1 16,0-1 0-16,-2 3 0 15,-1-2 2-15,0-1 3 16,-12-2-4-16,3 0-1 15,-3-3 2-15,1 1 1 16,-4 2-4-16,0-3-1 16,-2 0 1-16,-4 0 2 0,0 0-2 15,0-2 0-15,1 0 1 16,-10-1 2-16,6 1-1 16,-2-1-1-16,2-2 1 15,0 0-1-15,-2 0 0 16,-7-3 2-16,10 9-1 15,-4-4 2-15,3-2-2 16,-8 3-1-16,2 5-2 16,0-3-1-16,1 0 2 15,2-2 2-15,-3-3 0 16,-2 0 2-16,2-3-4 0,1 0-2 16,-1 0 2-16,0 1 2 15,1 2-2-15,-1-3 0 16,0 0 3-16,7 1 1 15,-7-4-1-15,1 1-2 16,5 0 1-16,-3-1-1 16,-2 1 0-16,-1-1 0 15,0-2 0-15,1 0 0 16,2 0-3-16,-14 0 2 16,-4 3 1-16,9-3 2 15,4 3-3-15,5-1-2 16,-17 1 4-16,8-3 1 0,4 0 0 15,-1 0-2-15,0-3-2 16,1 3-1-16,-1-2 4 16,3 2 1-16,4 0-3 15,-10 0-1-15,1 0 1 16,2 2 2-16,3 1 0 16,-2-3 2-16,-7 0-4 15,7 0 0-15,2 3 1 16,3-3 2-16,-11 2-3 15,5-2-2-15,1 3 4 16,2-3 1-16,-3 0 0 16,1 0-2-16,2-3 1 15,4 3-1-15,2 0 0 16,-12 0 0-16,4 0 0 0,-1 0 0 16,3 0 0-16,-2 0 0 15,-4 0 0-15,1 0 0 16,2 0 0-16,1-2 0 15,-10 2 2-15,6 0 3 16,-2-3-2-16,2 3-2 16,-5-3-3-16,5 3 1 15,1-2 3-15,-7 2 3 16,-2 0-2-16,-1-3-2 16,4 0-3-16,5 3-1 15,-9-2 4-15,10-1 1 0,2 1 0 16,-8-1-2-16,-4 0 1 15,4 1-1-15,2-1 0 16,-2-2 0-16,-4-1 0 16,4 1 0-16,2 2 0 15,-11 1 0-15,8-1 0 16,0 0 0-16,1-10 0 16,-4 11 2-16,1-9 1 15,2 3 3-15,-5 3-5 16,-1-1-3-16,1 4-2 15,2-1 3-15,-5-10 2 16,2 5 4-16,7 0-2 16,-9 0-2-16,2 0 0 15,1 3-1-15,2-3 0 16,-2 3 0-16,5-1 0 0,-2 1 2 16,-10 0-3-16,4 0 0 15,-1 2-1-15,-5 0 0 16,5 1 2-16,-2-1 2 15,8 0-3-15,-11 1 0 16,5-1 1-16,1 3 2 16,5-3-1-16,-2 1-1 15,0-1 1-15,-1 0-1 16,1 1 0-16,-4-1 0 16,7 3 0-16,-1 0 2 15,-2 0-3-15,5 3 0 16,1-3-1-16,-7 0 0 15,4 0 2-15,-1 2 2 16,6 1-1-16,4-3 2 0,-7 0-4 16,4 0 0-16,2 0 1 15,-5 0 0-15,2 0 0 16,1 0 0-16,2 3 0 16,0-3 0-16,1 0-3 15,-1 0 2-15,4 0 1 16,-7 0 2-16,1 0-1 15,-1 2 2-15,3-2-4 16,4 0 0-16,-10 0 1 16,7 0 2-16,2-2-3 15,1 2 0-15,-10 0 1 16,0 0 0-16,4 0 0 16,2 0 2-16,-5 0-3 0,-1 0 0 15,4 0 1-15,-4 0 0 16,-2 0 0-16,2 0 0 15,-2 0 0-15,2-3 0 16,-2 0 0-16,-1 1 0 16,-2-1 0-16,-4 3 2 15,4 0-3-15,-1 0 0 16,-5 0 1-16,5 3 0 16,4-1-3-16,-13 1 2 15,1 2 1-15,5 1 2 16,1-1-3-16,0-2 0 0,-4-1 3 15,1 1 1-15,-4 0-4 16,4-1 1-16,2-2-2 16,1 3 0-16,-1-3 2 15,4 2 0-15,-4-2 0 16,-2 3 2-16,6-3-3 16,2 0 0-16,-5 3-1 15,5-3 0-15,4 2 0 16,-4-2 0-16,-2 0 4 15,-1 0 1-15,4 0-4 16,-1 0-1-16,4 0 1 16,2 0 2-16,6 0 0 15,-11 0-1-15,8 3-2 16,4 0 1-16,-1 2-1 16,9-2-2-16,1 10 3 0,2-3 0 15,-3 9-4-15,7-6 1 16,2 6 2-16,3-6 1 15,6-2-4-15,-5 4 1 16,-1 1-3-16,0 3 0 16,-3-1 1-16,6 6 4 15,1 3 3-15,-1-1 2 16,3 1-4-16,0 2-1 16,0-3 1-16,4 3 0 15,2 6-2-15,-3 4 2 16,3-2 1-16,-6 0 2 15,3-2-1-15,4 7-1 16,-1 0 1-16,0 1-1 16,3-1-3-16,3-2 0 0,-6 2 4 15,6 3 1-15,3 0-3 16,0 0-1-16,6-3 1 16,-5 3 0-16,8 0-2 15,-6 3 2-15,6 0 3 16,-3-3 3-16,3 5-4 15,-3 0-3-15,3 0-2 16,0 1 3-16,0-9 0 16,0 8 3-16,0-5-3 15,3 3 0-15,6-3 1 16,-9-3 0-16,8 11 0 16,-5-3 2-16,6-2-3 0,0 0-2 15,0 5 4-15,3-3 1 16,-3-3-3-16,3-2-1 15,3-2 1 1,9 15 0-16,-3-13 1 0,-1-3 2 16,4-2-1-16,3-6-1 15,-3 6-2-15,3 2-1 16,5-5-1-16,7-2 3 16,0-3 0-16,2-3 1 15,-8 0-3-15,15 0 2 16,-7-8 1-16,4 5 0 15,0-4-3-15,-1 1 2 16,10-4 1-16,-3-3 0 0,-4-8 0 16,1-3 2-1,-7-10-6-15,4-8 1 0,-3-1 1 16,-4 1 1-16,-2-3 3 16,0-2 1-16,0-3-4 15,2-6 1-15,7-2-2 16,-3-5 0-16,-4 2 4 15,-5-3 1-15,-3-2-4 16,9 6 1-16,-10-9 0 16,4-2 0-16,-3-1 0 15,-3 1 0-15,-1 2 0 16,1-2 2-16,-3-6-1 16,0 9-1-16,6 2 1 15,5 0-1-15,1 2 0 16,0-2 0-16,-1-3 0 0,-2 3 0 15,12 3-3-15,-6 2 2 16,2 0 3-16,1 6 1 16,3 2-6-16,8 0 0 15,-2-2 1-15,-4 7 1 16,1-2 1-16,0 3 2 16,-1 4-3-16,1 4 0 15,-1 2 1-15,4 0 2 16,9 3-3-16,-1-3 0 15,-2 3 1-15,5-1 0 16,-5 1 2-16,2 0 1 16,-2-1-4-16,2 4-1 0,7-1 1 15,-4 0 2-15,4 1-2 16,-4-1 0-16,1 0 1 16,-1 3 0-16,10 3 0 15,-4-3 0-15,-2-3 0 16,8 3 0-16,-5 0 0 15,-4 0 2-15,1 0-3 16,8 0 0-16,-3 0 3 16,4 3 1-16,-4-3-1 15,1 0-2-15,-1 0 1 16,7 3-1-16,5-1 0 16,-6 1 0-16,-2-3 0 15,-4 3 2-15,1-3-1 16,5 2 2-16,-3 1-2 15,4-3-1-15,-4 0 3 0,1 3 2 16,-4-3-4-16,15 2-1 16,-8 4 0-16,-1-4 0 15,1-2 0-15,-1 3 2 16,3-3-1-16,1 0-1 16,-4 0-2-16,-6 0-1 15,1 0 2-15,-1 3 2 16,-5-1 0-16,8 1 2 15,-5-3-2-15,-4 0 2 16,7 0-4-16,-7 0 0 16,1 0 1-16,-4-3 2 0,13 1-1 15,-7-1-1-15,0 3 1 16,1 0-1-16,-7 0-3 16,1 0 2-16,-4 0 1 15,10-3 2-15,-7 3-3 16,-2-2 0-16,-9-1 1 15,11 0 2-15,-5 1-1 16,-1 2 2-16,-2-3-4 16,11 3-2-16,-8 3 2 15,-4-1 0-15,-2-2 1 16,6 0 2-16,-4 0-1 16,1 3-1-16,-1 0 1 15,1-3-1-15,2 2 0 16,-2 1 2-16,-3 0-1 0,2-3-1 15,4 0-2-15,-4-3 1 16,4 0 3-16,-10 3 1 16,13 6-1-16,-6-6-2 15,-7 2 1-15,1-2-1 16,-1-2 0-16,1 2 0 16,-3-3 0-16,-1 0 0 15,1 3 0-15,-3-2 0 16,11 4 0-16,-5-4 0 15,-3-1 0-15,-4 0 0 16,1 3 0-16,3-2 2 16,-7 4-3-16,1-4 0 15,0-1 1-15,-1 3 0 0,7-3 0 16,3 1 0-16,-4 2 0 16,-2 0 0-16,-3 2 0 15,-4-4 2-15,10 2-1 16,-3-3-1-16,-4 0 1 15,4 1 1-15,-3-1-1 16,5 3-1-16,7 0 1 16,0-3-1-16,-7 1 0 15,-2-1 0-15,5 1 2 16,-2 2 1-16,-3 0-4 16,-4-3-1-16,-2 0 1 15,0 1 2-15,6-1 2 16,2 0 1-16,-5 1-5 15,0-1-1-15,-4 0 9 0,-2 1 5 16,3-1-3 0,0 0-3-16,-4 3-3 0,-2-2-3 15,0-1-2-15,3 0 1 16,-7 1 1-16,1-1 2 16,-3-2 1-16,6 0 1 15,2-1-2-15,-2 1-2 16,0 0-2-16,-3-8 1 15,-3 2 1-15,-1-2 2 16,7-1-1-16,3 4-1 16,-3-1-2-16,-4 1-1 15,1 2 2-15,3-3 0 0,0 1-2 16,0-1 2-16,5 0 1 16,4-2 0-16,-6 3 2 15,-1-1 3-15,-2 0-2 16,3-2-2-16,3 3 0 15,5 2-1-15,-5-6-5 16,0-1 1-16,0 1 4 16,-1-4 2-16,7-1 0 15,3 6 1-15,-7 0-2 16,-2 0-1-16,0-1 1 16,-4 1 1-16,4 3-1 15,3-1-1-15,-6 3-2 16,-1-2 1-16,1 2-1 15,0-3 0-15,0-8 2 0,-4 4 2 16,13-4-1 0,-6 1-1-16,-4 2 1 15,4 0 1-15,-6 3-3 0,0-1 0 16,8 1 1-16,-5 0 0 16,0 0 0-16,0-1 0 15,-1-1 0-15,1-1 2 16,0 2-1-16,3 1-1 15,2-8-2-15,-2 0 1 16,-3 2 1-16,-1 1 0 16,-2-1 0-16,6 6 2 15,0 0-3-15,-4 0 0 0,-2-1 1 16,3 1 2-16,0 0-1 16,-1 0-1-16,1-8-2 15,12 2-1-15,-9-5 4 16,-1 3 1-16,-2 5 0 15,0 0 1-15,2 3-7 16,4 0 1-16,-3 0 1 16,-3 2 3-16,-1-2 0 15,1 2 2-15,0 1-4 16,0-1 0-16,5-2 1 16,1 0 2-16,-6-1-3 15,-1-2 0-15,1 3 1 16,-3-8 0-16,9 3 0 15,-4 2 2-15,-2 0-3 16,0 3 0-16,3-3 1 16,-4 2 2-16,1 1-3 0,0 0 0 15,2-3 1-15,1 0 2 16,-6-5-1-16,0-5 2 16,0 2-4-16,2 3 0 15,4 2 1-15,-3 3 0 16,-4 0-3-16,1 1 2 15,3-1 1-15,0 0 2 16,-1 0-1-16,1 0-1 16,3-2 1-16,0-1-1 15,-1-5 0-15,-2-2 0 0,-3 5 0 16,6-1 2-16,-4 1-1 16,-2 0-1-16,-6-3 1 15,-3-5-1-15,0-5 2 16,-1 2 1-16,-2 0-4 15,3 0 1-15,-3-2 0 16,0 2 0-16,0-10 0 16,-3 2 0-16,-4 1 0 15,-5 2 2-15,-3-6 1 16,-3-4 3-16,-6 4-1 16,-5 4 0-16,-7 2-3 15,-6 5 1-15,-6 3-2 16,-9 2 2-16,1 1-4 15,-4 5-2-15,-9-6 2 16,-2 9 2-16,2 4-2 0,1 1-2 16,2 5-7-16,3 3-4 15,1 2-19-15,8 1-6 16,9 2-42-16,6-3-17 16,10-5-13-1</inkml:trace>
  <inkml:trace contextRef="#ctx0" brushRef="#br1" timeOffset="52440.4446">20028 8755 212 0,'-9'-29'79'0,"6"26"-42"0,3-13-45 0,3 22 12 15,0-4-4-15,0 4 0 16,0-4-3-16,0 4 0 15,3 9 8-15,0 1 6 0,-3 6-1 16,6 1 0-16,-9 12-2 16,0-1 2-16,0 6-3 15,0 2-2-15,0 16 0 16,0 3 1-16,0 0 1 16,0 3 1-16,0-1-11 15,-3 3-3-15,3 11 12 16,-3-6 7-16,0 9-4 15,-3-6-2-15,0-5-4 16,0-3 0-16,0 8 2 16,3-8 2-16,0-2-3 15,0 2-1-15,3-3-1 16,0-5 1-16,0 3 0 16,3-5 1-16,0 10 0 0,0-8 2 15,-3-2-1-15,0 2 0 16,0 0 3-16,0 0 3 15,0 3-6-15,0 8-3 16,0-6 1-16,0 1 2 16,0 5 2-16,3-8 1 15,0-3-4-15,0-3-3 16,0-4 2-16,0-1 0 16,0-2-1-16,0-11-2 15,0-8-10-15,6-8-4 16,0-5-15-16,9-29-64 15,3-17-5-15,-7-20-14 16</inkml:trace>
  <inkml:trace contextRef="#ctx0" brushRef="#br1" timeOffset="53342.3062">19984 8602 160 0,'0'0'63'0,"2"2"-34"0,7 4-27 0,-3-1 14 0,3 0 1 16,9 0 4-16,6 1-2 15,3 2 0-15,3-3-10 16,2 0 1-16,10-2 3 0,0 0-7 16,5-1-1-16,4 1-1 15,11 2 0-15,1-2-2 16,11-3-2-16,-2 0 1 15,5 0-1-15,9 0 6 16,4-3 6-16,5 0-8 16,0 1-2-16,3-1-2 15,4 1 2-15,-13-1-1 16,3 0-1-16,-2 1 1 0,-4-1-1 16,6 0 0-16,-6 3 2 15,4-2-1-15,-4 2 2 16,-3-3-2-16,4 3 2 15,-4 0-4-15,6 0 0 16,-8 0 3-16,-1 0 1 16,0 0 1-16,1 0 2 15,-7 3-3-15,13-3-2 16,-13-3 2-16,-3 3 0 16,1-5 5-16,2 5 5 15,-5 0-7-15,11 0-3 16,-8-3 2-16,20 0 1 0,-3 1 0 15,3 2 1-15,-5 2-2 16,-1 1 0-16,-6 0-1 16,-2 5 2-16,-4-3-3 15,4 0 0-15,-4 1-1 16,9-4 1-16,-8 1-2 16,2-1-1-16,-11-2 1 15,-4 3-1-15,1 0 0 16,-13-1 2-16,1 1-3 15,-9 0 0-15,2-3-8 16,1 0-4-16,-12 0-40 16,-4 0-15-16,1 0-62 15</inkml:trace>
  <inkml:trace contextRef="#ctx0" brushRef="#br1" timeOffset="53894.3403">24731 8681 220 0,'0'-3'85'0,"0"3"-46"0,3 3-39 16,-3-3 16-16,0 3-11 15,0-3-3-15,6 8 3 16,-3 10 1-16,-3 6-2 15,6 2 2-15,-6 9 0 0,0 7 0 16,0 11 1-16,-6 29-2 16,6 11 2-16,-9 5-2 15,6 15 0-15,-6 6-3 16,0-2 1-16,-6 10-2 16,-2-3-1-16,-1-5 1 0,6-5-1 15,0 5 6-15,6-8 4 16,0-10 3-16,0-3 5 15,6-6-4-15,6-4 2 16,0 1-9-16,3-7-2 16,0-5-3-16,-6-8 1 15,6-5-2-15,-3-14-1 16,-3-8-4-16,6-7 0 16,-6-9-29-16,-3-5-11 15</inkml:trace>
  <inkml:trace contextRef="#ctx0" brushRef="#br1" timeOffset="54764.8102">20192 11240 212 0,'-3'-3'82'0,"12"6"-44"0,6-6-42 15,-6 3 13-15,14 0-7 16,4 0-2-16,9 0 5 16,6 0 4-16,17 0-5 15,4 3 5-15,14-3 1 0,6 0 1 16,13 0 3-16,-1 2-7 16,9 1-4-16,3-1 6 15,9 1 6-15,3 2 4 0,0-2 3 16,3 0-6-1,4 2-1-15,4 0-7 0,1-2 0 16,9 2-3-16,3-2 0 16,-3-3-6-16,6 2 1 15,0 1 0-15,3-3 0 16,-3 3 4-16,-1-1 2 16,-8-2 4-16,0 3 4 15,-6 0-4-15,-3-1 2 16,-12 1-3-16,-9 0 0 15,-2-1-5-15,-4 1-1 16,0-3 1-16,-9 0 0 16,-11-3-5-16,-1 3-1 0,-9-2 1 15,-5 2 0-15,-10 0-10 16,-5 0-5-16,-12 0-69 16,-6-3-31-16,-7-2-23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39:19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6288 4752 140 0,'0'18'55'0,"0"-36"-30"0,0 10-21 0,3 8 15 0,-3 0 4 16,0-8 6-16,0 8-5 15,0 0 0-15,0 0-13 16,0 0 0-16,0 0 0 0,0-5 2 16,0-1 5-16,0 4-1 15,0-1 1-15,0 1-3 16,0-1-1-16,0 0-4 15,-3 1-1-15,0-1-1 16,0 0 0-16,-3 1-2 16,0-1 1-16,1 3-2 15,-4 0 2-15,0 0-2 16,-3 0 0-16,-3 0-6 16,-3 5 1-16,3 1 0 15,0 4 0-15,0 1 0 16,-2-1 0-16,2 1 0 15,0 0 0-15,3 2 0 0,3 0 2 16,0 3-3-16,3 0-2 16,3 2-1-16,3 3 3 15,3-2 0-15,3 2 1 16,3 0-3-16,0 3 0 16,0 3 2-16,0-1 2 15,0-2 0-15,-3 0 2 16,0 5-2-16,-3 2-1 15,-3-1 1-15,-3-1-1 16,0-3 0-16,-3-2 2 16,-3 0-1-16,-3-3-1 15,0-3 3-15,-3-2 0 16,3 0 1-16,-3-3 0 0,-3-2-5 16,3-3 1-16,1 0 0 15,2-3 0-15,0 0 0 16,3-2 0-16,0 0 0 15,3-1 0-15,0-2 0 16,3 3 0-16,0-3 0 16,3 0 0-16,0 0-3 15,6 0 2-15,0-3 1 16,3 1 0-16,6 2-3 16,0 2 2-16,3 4-1 15,-1 2 0-15,1 0 2 0,-3 2 0 16,0 3 2-1,-3 9 1-15,0-1-4 0,-3 3-1 16,-3 2 1-16,-6 8 2 16,0 1 2-16,-3 2 1 15,-3 0-7-15,0 0 0 16,3-3 5-16,-3-2 4 16,3 0-6-16,0 0 1 15,3-1-1-15,3-2 2 16,3 3-1-16,6-8 2 15,3-3-4-15,5-5-2 16,7-5-29-16,6-6-12 16,6-8-98-16</inkml:trace>
  <inkml:trace contextRef="#ctx0" brushRef="#br0" timeOffset="1396.5668">5324 5104 148 0,'0'0'57'0,"0"2"-30"0,0 4-18 0,0-1 16 16,0 8 1-16,0 8 2 0,0 1-7 16,0 1-2-16,0 1-11 15,-3 0 4-15,0 3 1 0,0-4 0 16,-3 1 2-16,0-5-8 15,3-3-2-15,0-3-3 16,0 0 1-16,0-2-2 16,3-3 2-16,3-3-4 15,0 0 2 1,3-2 4-16,3-3 0 16,3 0 0-16,0 0-6 15,3-3 1-15,3 3 2 16,-1 0 1-16,-2 0-4 15,0 0-1-15,3 0-15 16,-6 0-4-16,-3-5-11 0,0 5-5 16,-3-3-33-1,0 6-50 1,0-6 28-16</inkml:trace>
  <inkml:trace contextRef="#ctx0" brushRef="#br0" timeOffset="1683.3307">5491 5236 128 0,'0'0'49'0,"0"3"-26"0,3 2-12 0,-3-5 15 16,3 8 8-16,0 5 3 15,-3 3-6-15,0 11-4 0,0-4-15 16,0 4 3-16,0-1 5 15,0 3-9-15,0 0-3 0,0-2-3 16,0-6-1-16,0-2-2 16,0-3 1-16,0-6-2 15,0-2-1-15,0 0-26 16,0-8-12-16,8 3-30 16,-2-6-10-16,9-5-7 15</inkml:trace>
  <inkml:trace contextRef="#ctx0" brushRef="#br0" timeOffset="2056.7098">5666 5233 124 0,'-6'3'49'0,"3"-3"-26"0,0 5-23 0,3 1 13 16,-3 4 8-16,0 6 7 15,0 8-6-15,0 2-2 16,3 4-12-16,0-1-3 0,3 0 1 16,3 2 3-16,3-7 2 15,6-3 1-15,3-7 0 16,0-6 5-16,0-8 1 16,3-8 2-16,2-8 2 0,1-5-3 15,-6-6 0-15,-6-2 5 16,-6 3 5-16,-6-1 1 15,-9 1 2-15,-3-3-6 16,-3 2-4-16,-6 1-10 16,1 5-3-16,-1 10-10 15,0-2-4-15,3 7-26 16,3 1-10-16,3 2-47 16,15-4-105-1</inkml:trace>
  <inkml:trace contextRef="#ctx0" brushRef="#br0" timeOffset="4369.0939">6803 6157 84 0,'0'-3'33'0,"0"1"-18"0,0 2-2 16,0 0 11-16,0 0 1 15,0 0 0-15,0 0-1 16,0 0 0-16,0 0-5 16,0 0-1-16,0 0-10 15,0 0-3-15,0 0 1 0,0 5 1 16,0 3 1-16,-3 2 0 0,3 4 0 16,0 1 2-16,0 1 1 15,0 0-5-15,3 0-4 16,3-3-1-16,0 1 1 15,0-1 1 1,3-3 1-16,0 1 0 0,0 0 0 16,0-4 0-16,3 4 2 15,3-6-1-15,0 1 2 16,-1-4 0-16,4-2 1 16,0 0-2-16,3-2 1 15,0-4-4-15,6 1 0 16,-4-3-1-16,1 3 1 15,0 0 0-15,3-3 1 16,3 2 0-16,2 1 0 16,1 0 0-16,0-3 0 0,6 3-5 15,-4 2 1-15,4 3 0 16,-3 3 2-16,-1 2-1 16,-2 3 2-16,-3 2-2 15,-3 6 2-15,-4 3-2 16,1-1 2-16,-3 1 0 15,-6-3 1-15,0 0 0 16,-6-6 2-16,0 1-3 16,-3-3 0-16,0-3 1 15,-3-2 2-15,-3-3-3 16,0 0-2-16,0 0 4 0,0-3 1 16,0-2-5-16,0-3 0 15,3 0-1-15,3-3 0 16,3-2 0-16,2 0 0 15,4-1-3-15,3 1 0 16,3-3-1-16,6 0 3 16,0 6 0-16,2-1 3 15,1 1-3-15,0 2 0 16,3 5 1-16,-4-2 0 16,4 0 0-16,0 2 0 15,3 0 0-15,-1 1 0 16,1-1 0-16,0 0 0 15,-1 1 2-15,-2-4 3 0,0 6 0 16,-3-2 0-16,-1-4-3 16,-2-1 1-16,3-4 7 15,-3 0 3-15,-3 1-4 16,-4-1-1-16,1 1-6 16,-6-4-2-16,0 4 2 15,-3-1 1-15,-6-5-1 16,-3 0-24-1,0 3-7-15,-3 3-46 16,0 4-16-16</inkml:trace>
  <inkml:trace contextRef="#ctx0" brushRef="#br0" timeOffset="5451.6827">7518 6456 140 0,'-3'-3'55'0,"3"6"-30"0,3-3-16 15,-3 0 14-15,0 0 0 16,0 8 1-16,-3 2-2 16,-3 6 1-16,0 3-13 15,-3 2 8-15,0 3 2 0,0 0-4 0,0 5-1 16,0-3-7-16,3 1-3 15,0-4 0-15,6 1-1 16,0 0 0-16,3-5 0 16,3-1 0-16,3-5 0 15,3-2 2-15,3-1 1 16,0-7 1-16,3-6 2 16,-3-4-1-16,-1 1 0 15,-2-2-5-15,-3 0-1 16,-3 0 3-16,0-2 3 15,-6-6 0-15,-3 3 0 16,-6 2-5-16,-3 3-3 16,-3 0 0-16,1 6-1 15,-1-1-5-15,0 0-1 0,3 3-6 16,3 0-3-16,0 0-16 16,6 0-7-16,0 6-22 15,3-6-10-15,9-3-35 16</inkml:trace>
  <inkml:trace contextRef="#ctx0" brushRef="#br0" timeOffset="5781.1565">7720 6588 212 0,'-6'-3'82'0,"6"3"-44"0,-3 3-42 0,3 0 13 16,-3-1 1-16,-3 6 6 15,0 3-4-15,0 2-2 16,3 8-5-16,3-2-6 0,3-1 0 16,3-2 3-16,6-3 1 15,3-2 5-15,0-3 5 16,6-8 6-16,3-3 3 16,2-5-5-16,-5-2-2 15,-6-3 6-15,-3-3 4 16,-6-3 4-16,-9-2 2 15,-6-3-8-15,-3 3-3 16,-6-3-17-16,0 6-4 16,-5 2-24-16,2 5-9 0,0 9-60 15,6 12-24-15,6-2-14 16</inkml:trace>
  <inkml:trace contextRef="#ctx0" brushRef="#br0" timeOffset="6696.991">6851 4736 168 0,'0'0'66'0,"0"3"-36"0,0-6-24 16,0 3 17-16,0 0-1 15,0 0 2-15</inkml:trace>
  <inkml:trace contextRef="#ctx0" brushRef="#br0" timeOffset="7506.345">6854 4728 358 0,'3'-8'11'0,"0"0"-2"0,0 0-5 0,0 0-1 15,0 0 1-15,6-2 0 16,0-1-5-16,3-2-1 16,2 0 3-16,1 0 1 15,3-1 0-15,0 1-2 16,0 3 1-16,-3 2-1 15,6 0 0-15,-4 2 0 16,-2 1 0-16,0 2 2 16,-3 3-3-16,0 0 0 15,-3 3 1-15,3 0 0 16,0 2 0-16,3 3 2 0,0 3-1 16,5-1 2-16,1 1 2 15,3-3 2-15,3 0 3 16,-3-3 1-16,2 0 3 15,1-2 2-15,0-3-7 16,0-3-3-16,-3-2 1 16,2-3 0-16,1 0-1 15,-3-3-1-15,-3 1-3 16,0-3-2-16,0-1 3 16,-4 1 2-16,1 3-7 15,0-4-3-15,-3-2 5 16,-3 1 4-16,0 4-2 15,-3 0-1-15,0 3 0 0,-3 3 1 16,0 0-3-16,0 0 0 16,-1 2-1-16,-2 0 0 15,0 1 0-15,0 2 0 16,0 0 0-16,-3 0 0 16,3 5 0-16,0 0 0 15,0 3 2-15,3 0 0 16,0 3 0-16,3-1 0 15,0 4-3-15,0-1 2 16,3 3 1-16,0-1 0 16,3 1 0-16,0 0 0 15,5-3 0-15,1-2 2 16,3-3-1-16,-3 0 2 0,3-5-2 16,0-3-1-1,-1-3 1-15,-2-2-1 0,3-3 2 16,0-3 1-16,6-2-1 15,-1 0 1-15,4 2-2 16,-3 0-1-16,-3 4-2 16,2-4 1-16,-2 3-1 15,0 3-2-15,0 2 3 16,0 3 2-16,-4 3 0 16,1 2-1-16,-6 0 1 15,0 3-1-15,0 3 0 16,-3-1 2-16,-3 1-1 15,-4 0 2-15,1-1-18 0,3-2-4 16,-3 0-70-16,6 0-32 16,3-5 14-1</inkml:trace>
  <inkml:trace contextRef="#ctx0" brushRef="#br0" timeOffset="8452.749">7678 3945 184 0,'-3'0'68'0,"3"0"-36"0,-3 0-24 16,3 3 18-16,-3-1-6 16,-2 4-2-16,-1 1-8 15,-6 9-4-15,0 3-3 16,-3 2 2-16,0 3 4 0,-3 8-1 15,3-1 1-15,3 1-5 16,6 5-1-16,0 0-1 16,6-5-2-16,3-3 1 15,3-5-1-15,3-3 0 16,3-5 2-16,0-6 3 0,3-4 2 16,3-4-1-16,0-2 1 15,0-5 0-15,-4-5 1 16,-2-6 2-16,-6 0 1 15,-3 0-1-15,-6 0 1 16,-3 3-4-16,-3 0-2 16,-2-1-2-16,-1 4-3 15,0 2-4-15,3 3 0 16,0 2-11-16,0 0-3 16,3 3-15-16,3 0-7 15,3 0-20-15,3 0-10 16,6-2-22-1</inkml:trace>
  <inkml:trace contextRef="#ctx0" brushRef="#br0" timeOffset="8784.1711">7878 4038 164 0,'-6'-3'63'0,"6"3"-34"0,-3 3-34 16,0 2 12-16,0 3 3 15,-6 2 3-15,0 4-4 16,0 4-3-16,6 3-3 16,6 3-5-16,3-3 1 0,3-2 7 15,6 2 4-15,3-10 3 16,0-4 5-16,5-4 3 0,-2-6 4 16,-3-2 2-16,-3-3 1 15,-3-5 4-15,-3 0 3 16,-6-3-4-16,-6-3-1 15,-6 4-13-15,-3 1-3 16,-3-2-13-16,-3 6-3 16,0 2-23-16,1 0-9 15,-1 5-54-15,3 9-20 16,9-6-17 0</inkml:trace>
  <inkml:trace contextRef="#ctx0" brushRef="#br0" timeOffset="10136.2718">6208 2781 148 0,'15'-11'55'0,"-12"9"-30"0,-3-1-12 0,0 3 17 15,0 0 2-15,0 0 4 0,-6-3-12 16,-3 3-1 0,-3 6-14-16,-6 4 1 0,-6 6 1 0,-2 8 0 15,-7 16 3-15,3 4 4 16,0 1 1-16,4 3 3 16,5 0 1-16,6 7-12 15,6-2-4-15,6-5-3 16,9-3 2-16,6-6-5 15,9-1-3-15,5-15-10 16,7-4-5-16,3-11-38 16,0-11-14-16,-4-2-59 15</inkml:trace>
  <inkml:trace contextRef="#ctx0" brushRef="#br0" timeOffset="10704.1349">6148 3053 192 0,'0'-10'71'0,"3"2"-38"0,3 0-19 0,-6 0 22 0,9 3-5 16,0-9 2-16,0-4-15 16,3-1-3-16,0 3-9 15,6 3 0-15,-3 3 1 0,0 2-6 16,2 8 0-16,-2 0-3 15,-3 8 0-15,-3 10 4 16,-9 6 1-16,-6 2-1 16,-3 9 1-16,-6-6-2 15,-2 0 2-15,2 0-2 16,-3-2 2-16,0-6 4 16,6-3 6-16,3-2-5 0,0-3 0 15,3-7 0-15,3 2 0 16,6-6 0-16,6 1 2 15,3-3-3-15,3-3-2 16,9 1-5-16,0 2 0 16,-1-6 0-16,1 4 2 15,-3-1 1-15,-3 3 1 16,0-3-20-16,-6 3-9 16,0 0-29-16,2 0-82 31,4-5-26-31,-3 2 57 15</inkml:trace>
  <inkml:trace contextRef="#ctx0" brushRef="#br0" timeOffset="11094.2536">6535 2937 192 0,'-9'-3'74'0,"4"6"-40"0,-1 2-29 15,3-5 19-15,0 13-6 16,0 6 1-16,-3 2 1 16,3 3 2-16,0 2-12 15,3 3 1-15,6 1 0 0,3 4-4 16,3-10 1-16,5-3 4 16,1-5 2-16,6-6 4 15,0-7 1-15,0-6-4 0,-1-7-1 16,1-6 0-16,-6-5 2 15,-6-3-3-15,-6-2 2 16,-6-6-6-16,-6-3-1 16,-9 4 2-16,-3 2 1 15,-3 5-5-15,1 5-4 16,-4 6-10-16,3 0-3 16,0 7-16-16,6 4-6 15,3 4-24-15,6 6-11 16,6 8-70-1,9 0-33-15,3-3 87 16</inkml:trace>
  <inkml:trace contextRef="#ctx0" brushRef="#br0" timeOffset="11397.9678">6821 3201 204 0,'0'8'77'0,"3"0"-42"0,0 14-19 16,-3-9 22-16,-3 5 2 15,-3 1 3-15,-3 5-12 0,-3 5-7 16,-3-3-13-1,-2-5-7-15,2 0-3 0,0-5 1 0,-3-5 1 16,0-3-26-16,0-3-11 16,3-5-34-16,0-2-12 15,7-12-31 1</inkml:trace>
  <inkml:trace contextRef="#ctx0" brushRef="#br0" timeOffset="11755.4793">6878 2924 232 0,'3'-22'88'0,"6"22"-48"16,-3 3-40-16,-6-3 29 15,3 11-3-15,-3 5-2 16,0-1 0-16,-3 4-13 15,0 0-4-15,-3-1-3 0,0 1-2 16,0-1-2-16,0-7-2 16,3 2 1-16,0-3 1 15,0-2 2-15,3-2-1 16,3-1-1-16,0 0 1 16,6-5-1-16,6 0 0 15,2-5 0-15,1-3 0 0,3 3 2 16,-3-1-1-1,3 1-1-15,0 0-13 16,-6 2-4-16,-1 1-33 0,-5-1-15 16,-3 3-48-1</inkml:trace>
  <inkml:trace contextRef="#ctx0" brushRef="#br0" timeOffset="12029.0051">7062 2884 180 0,'-3'0'68'0,"6"5"-36"0,0 1-31 0,0 1 14 0,-3 9 18 16,0 8 13-16,0 0-1 16,0 2-2-16,0 4-24 15,-3-1-7-15,0-3-4 0,0 1-2 16,0-1-1-16,0-5-3 15,3-2 1-15,0-3-13 16,0-3-6-16,0 0-29 16,-3-2-13-16,3-3-50 15,0 2-34 1,0-2 60-16</inkml:trace>
  <inkml:trace contextRef="#ctx0" brushRef="#br0" timeOffset="12431.8989">7217 3035 208 0,'-9'0'79'0,"6"5"-42"0,-3-5-30 0,3 5 18 16,-3 6-2-16,-3 2 1 15,0 11-9-15,3 0-4 16,0 5-6-16,4-3-4 0,2 3 0 16,5-2 3-16,4-3 2 15,6-3 4-15,6-8 1 16,3-5 1-16,9-8 2 0,-1-8-1 16,1-5 0-16,-3-3-1 15,-6-2 2-15,-9 2 8 16,-6-8 4-16,-9 3-1 15,-3-3 0-15,-9 3-10 16,-6 0-4-16,-6 2-9 16,-6 6-3-16,0 5-22 15,4 3-8-15,5 2-28 16,3 3-13-16,6 0-69 16,12 0-43-1,6-3 88-15</inkml:trace>
  <inkml:trace contextRef="#ctx0" brushRef="#br0" timeOffset="12700.5106">7509 2781 260 0,'-3'-6'96'0,"9"6"-52"0,0 3-51 0,3 2 14 15,3 9 8-15,2 7 10 16,1 19 9-16,3-1 4 16,0 9-20-16,-6-1-6 0,-6 1-1 15,-6 2-1-15,-6 3 2 16,-6-8-4-16,-12 8 0 16,-3-8-16-16,-5-5-5 0,-4-6-37 15,-3-5-18-15,1-5-74 16</inkml:trace>
  <inkml:trace contextRef="#ctx0" brushRef="#br0" timeOffset="13901.6068">6902 3503 160 0,'0'-8'63'0,"0"6"-34"0,11 2-21 15,-11 2 18-15,3-2-2 16,-6 0 1-16,3 0-8 16,-3 3 0-16,3-3-10 15,0 5-4-15,-3 3-2 0,-2 13 3 16,-1 3 2-16,0 10 0 16,0 6-1-16,0 8-1 15,0 7 2-15,0 1 3 16,0 2 5-16,0-2 1 15,0-1 0-15,0 1-3 16,0-1-2-16,3 6-2 16,-3-3 0-16,0-5 0 0,3-2 2 15,0-4-3-15,0-4-2 16,0-6-2-16,0-3 0 16,0-2-2-16,0-3 2 15,0-8 0-15,3-3 1 16,-3-2-5-16,3-2 1 15,-3-4 2-15,3-2 1 16,0-3-1-16,0 1-2 16,0-4-2-16,0 1 1 15,0 0 3-15,0-3 1 16,0 0-4-16,0 0-1 16,0 0 1-16,0 0 2 0,0 0-2 15,0 0 0-15,0 0-4 16,0 0-1-16,0 0-8 15,0-3-4-15,0 0-10 16,-3-2-3-16,0 0-14 16,0-3-6-16,-2-3-39 15,-1 1-37 1</inkml:trace>
  <inkml:trace contextRef="#ctx0" brushRef="#br0" timeOffset="14187.1342">6693 4405 192 0,'-3'0'71'0,"-6"6"-38"0,15-4-34 16,-6-2 28-16,6 16-2 15,0 5 4-15,0 3-1 16,3 3-15 0,0 2 3-16,0-3 2 0,3 1-4 0,0-6 2 15,0-3-5-15,-3-2-1 16,-1-3-2-16,1-5 0 15,0-2 2-15,0-4 4 16,0-4-4-16,3-6 2 16,3-6-7-16,-3-4-1 15,3-1-4-15,0 1-1 16,-3-1-17-16,-4 3-8 16,-2 3-22-16,0-3-113 15</inkml:trace>
  <inkml:trace contextRef="#ctx0" brushRef="#br0" timeOffset="16199.8308">6845 4807 100 0,'-3'-2'38'0,"3"2"-20"0,0 0-12 0,0 0 11 15,0 0 8-15,0 0 5 16,0-3-3-16,-3 1-2 15,3 2 0-15,-3 0 1 16,3 0-14-16,0 0 0 0,0 0 1 16,-3 0-7-16,0 2-3 15,0 3 4-15,0 3 5 16,-3-2 0-16,0-1 3 16,-3 0 3-16,0 1 1 15,0-4-6-15,1 1 0 16,-1 0-4-16,3-6 2 15,0 0-6-15,0-2-1 0,3 0-2 16,3-1-2 0,3 1 3-16,3-3 0 0,3 5-6 15,3 1 0-15,-1 2-1 16,-2 0 2-16,0 2 1 16,-3 4 3-16,0-1 5 15,-6 0 4-15,-3 1 0 16,-3-1 1-16,0 0-2 15,-3 1-1-15,0-4-1 16,-2-2 2-16,2 0-5 16,0-2-3-16,3-1-1 15,3-2-1-15,3-1-5 16,3 1 1-16,3 0 0 16,3 2-1-16,3 3 1 15,-1 0 3-15,-2 3-2 0,0 2 1 16,-3-2 2-16,0 2 2 15,-6 0 3-15,0 1 2 16,-3-4-1-16,0 1 1 16,-3-1-4-16,3-2 0 15,0 0-1-15,0-2-2 16,3-3-2-16,3-3 1 16,3 0-4-16,3 2 1 15,0 1 0-15,0 2-1 16,0 3 4-16,-3 3 2 15,0 0 0-15,-6-3 2 0,0 0-2 16,-3 5 2 0,0-2 0-16,-3-1 1 15,0-2 0-15,0 0 0 16,0 0-5-16,0-2 1 0,0-1-18 16,3 0-5-16,3-5-55 15,6 0-22-15,9 1-34 16</inkml:trace>
  <inkml:trace contextRef="#ctx0" brushRef="#br0" timeOffset="17297.1537">8536 4837 188 0,'-6'5'71'0,"3"-5"-38"0,-3 3-34 0,3-1 12 16,-6 1 6-16,-6-1 6 16,0-2-1-16,3 0 1 15,0 0-12-15,3-5-2 0,0 0-2 16,1-3-1-16,2 0 1 16,3 0-4-16,0 0-2 15,3-2-3-15,3-4-1 0,0 9-1 16,8 2 3-16,-2 3 2 15,6 3 4-15,-3 2 4 16,-3 1 2-16,-3-1 3 16,0-2 2-16,-9-1 2 15,0 1 3-15,-9-1-9 16,3-2-4 0,0 0-3-16,3-2-6 15,3-1 1-15,0 1-2 0,12-1-4 16,3 0 1-1,0 3 3-15,0 3 1 16,-3 0 1-16,-3 2 0 16,-3 0 2-16,-3 3 3 15,-6-3 0-15,-6 1 2 16,0-4-2-16,0 1 0 16,0-3-3-16,0 0 1 15,3-3-2-15,4-2-1 16,2 0-6-16,3-1-4 15,0-2 3-15,3 3 2 16,5 3 3-16,1 2 3 16,-3 0 0-16,0 0-1 15,-3 0-13-15,3 2-6 0,-6-2-248 32,-9 0 139-32</inkml:trace>
  <inkml:trace contextRef="#ctx0" brushRef="#br0" timeOffset="18347.9529">8417 5900 176 0,'0'3'66'0,"3"0"-36"0,-3 4-35 0,3-1 12 15,0-1 9-15,-3 0 9 16,0 1 5-16,0-1 2 16,-3 0-17-16,0-2-7 0,0-1-1 15,0-2 0-15,0-2 3 16,-3-1-1-16,3-2 0 0,0-3-5 16,3 0-1-16,0 0-3 15,3 0-3-15,3 3-1 16,0 0 0-16,6 2 3 15,-1 3 0-15,4 3 1 16,-9-1 2-16,-3 1 8 16,0 0 5-16,-3-3 4 15,-6 2 3-15,0 1-8 16,0-3-3-16,-3-3-6 16,3 1-2-16,4-4-3 15,2 1-1-15,2-6-1 16,7 3 0-16,6 6 0 15,3-1-2-15,-3 3 3 16,0 0 0-16,-3 3 1 16,-3-1 0-16,-3 1 8 15,-3 5 7-15,-6-3 4 0,-3-2 1 16,-3 0-9-16,-6-3-2 16,0 0-7-16,0-3-2 15,0 0-7-15,3 1 0 16,6-4-74-16,6-15-33 15,0 3-26 1</inkml:trace>
  <inkml:trace contextRef="#ctx0" brushRef="#br0" timeOffset="19337.6497">10173 5887 220 0,'-6'0'85'0,"6"3"-46"0,-3 2-41 16,3-2 14-16,-6 2 7 0,0 0 5 16,-9 0-6-16,0 1-3 15,0-4-8-15,3 1-1 0,0-3 1 16,4 0 1-16,-1-3 2 16,3 1-1-16,0-4 0 15,3 1-5-15,0 0-3 16,3 0-5-16,9-1 0 15,6 1 0-15,-4 2 2 16,4 3 1-16,-3 3 1 16,0 2 0-16,-6 1 0 15,0 2 4-15,-6-1 5 16,0-1 8-16,-12-1 11 16,-3 0-8-1,3-2-8-15,0-3-3 0,4-3-4 16,2-2 0-16,3-3-3 15,6-2-2-15,3 2-4 16,5 0-2-16,1-3 0 16,-3 6 4-16,0 2 3 15,-3 0 2-15,-3 3-1 16,-3 0 1-16,-9 3-2 16,-6 0 2-16,-3-1-29 15,1-2-11-15,-1 0-70 16,3-8-29-16,3-10 25 15</inkml:trace>
  <inkml:trace contextRef="#ctx0" brushRef="#br0" timeOffset="20270.2289">8470 4344 4 0,'0'-2'0'0</inkml:trace>
  <inkml:trace contextRef="#ctx0" brushRef="#br0" timeOffset="20661.336">8476 4276 132 0,'0'-3'49'0,"15"-15"-26"0,-9 25-5 0,-3-12 20 0,0 3 1 16,-3-1 4 0,0 0-7-16,0 1-1 0,0 10-20 15,0-3 0-15,0 0 1 0,0 11-2 16,3 0 0 0,-3 2-2-16,3 1-2 15,-3 2-1-15,3-2-3 16,0 4-1-1,0-4-3-15,0 2 3 16,0-8-1 0,-3-5 3-16,3 0-2 15,-3-3-3-15,3 1-1 16,-3-6 0-16,0 0 1 16,6 2-1-16,0-2-1 15,3-8 1-15,-1 3 1 16,4-3-3-16,3 0 0 15,0 3 1-15,0 0 2 16,-3-1-3-16,0 1 0 16,-3 0-19-16,3 0-53 15,0-1-5 1,2 1-52 0</inkml:trace>
  <inkml:trace contextRef="#ctx0" brushRef="#br0" timeOffset="20990.1107">8568 4371 152 0,'-3'-3'57'0,"6"1"-30"0,-3 2-23 0,0 0 15 16,0 0-5-16,3-3 2 15</inkml:trace>
  <inkml:trace contextRef="#ctx0" brushRef="#br0" timeOffset="21274.2486">8580 4358 305 0,'3'-6'13'0,"3"-7"2"16,0-5-4-16,0-1-1 15,0-2-2-15,3 0 2 16,0-3 6-16,3-2 2 15,6-4-3-15,3-7-1 0,2 0-2 16,4-2 0-16,3-12 0 16,0-2 0-16,11 1-6 15,-2-4-2-15,6 0-2 16,2 4 1-16,1 4-2 16,6 6 2-16,-4 2-2 15,-5 5-1-15,2 9 1 16,-8 5 1-16,-3 5-1 15,-6 3 2-15,-7 2-2 16,-5 3-1-16,0 3-24 16,-6 0-11-16,-3 2-174 31,-6-5 74-31</inkml:trace>
  <inkml:trace contextRef="#ctx0" brushRef="#br0" timeOffset="22040.1005">9783 3093 128 0,'0'-5'49'0,"0"7"-26"0,0-7-3 0,0 5 19 0,0 0-4 15,-3 3 2-15,-3-3-10 16,0 2-4 0,-3 6-13-16,-6 6 0 0,-9 7 1 0,-2 0 2 15,-1 11 3-15,0 5-7 16,3 13-1-16,6 0-4 15,6-2-1-15,9-1-3 16,12-2-1-16,9-5 1 16,3-8 0-16,3-3-9 15,3-3-2-15,-4-7-25 16,7-6-9-16,-6-2-67 16</inkml:trace>
  <inkml:trace contextRef="#ctx0" brushRef="#br0" timeOffset="22626.2172">9938 3281 160 0,'0'-11'60'0,"0"9"-32"0,0-6-11 0,0 5 20 0,-3 0-4 16,0-2 3-16,0 0-7 15,-3 2-3-15,-3 1-14 16,-3 2 1-16,0 0 1 0,-3 2-5 16,0 3-3-16,0 3-6 15,0 0-2-15,4 3 1 16,2 2 0-16,3 8-4 15,6-5 1-15,9 11 0 16,5-1 2-16,1 3 1 16,0-8 1-16,0 1 0 15,0-1 2-15,-3-3-1 16,-3 3 2-16,-3 3 0 16,-6-8 3-16,-3 3-3 15,-3-6-2-15,-6 0 2 16,-6-5 2-16,0-5-2 0,0-3-2 15,4 0-3-15,2-8 1 16,3-3-1-16,3 1 0 16,3-4 0-16,9-2-2 15,6-5 3-15,2-5 0 16,1-6 1-16,3 3 0 16,0 0 0-16,0 2 2 15,-3 4-1-15,-3 1-1 16,0 7-2-16,-3 1 1 15,-3 1-6-15,-3 2-3 16,-1 4-36-16,1 1-17 0,0 4-50 31</inkml:trace>
  <inkml:trace contextRef="#ctx0" brushRef="#br0" timeOffset="22954.3355">10057 3265 172 0,'-21'13'66'0,"18"3"-36"0,-3 0-22 16,3 2 16-16,0 9-3 15,0 2 2-15,3-3-11 16,3 1-2-16,3-3-6 16,6-3-3-16,9-5 2 0,-1-3 11 0,4-5 6 15,0-8 5-15,0-3 4 16,-6-10-4-1,0 0-3-15,-6-8-1 0,-6-8 1 16,-1-1-6-16,-8-1 1 16,-2 2-8-16,-7 0-1 15,-3 5-4-15,-3 5-3 16,-6 6-14-16,3 2-6 16,3 6-21-16,3 5-8 15,4 5-38-15,2 6-15 16,3 0-9-1</inkml:trace>
  <inkml:trace contextRef="#ctx0" brushRef="#br0" timeOffset="23228.093">10339 3527 212 0,'-5'5'79'0,"7"6"-42"0,-2-3-43 15,0 13 42 1,-2 0 3-16,-4 0 0 16,-6-5-1-16,0 0-21 15,0 0-8-15,-3-3-4 0,0 0-8 16,0-2 0-16,0-3-32 0,0-3-14 15,1-5-79 1</inkml:trace>
  <inkml:trace contextRef="#ctx0" brushRef="#br0" timeOffset="23569.847">10402 3223 240 0,'3'-6'90'0,"0"6"-48"0,0 6-29 0,-3-6 22 16,0 5-12-16,-3 8-3 0,0 3-9 16,0 5-5-16,0 14-3 15,-3-4 0-15,3-2 0 0,0-2-1 16,0-9-2-16,0-4 1 15,3-1-1-15,0-3-3 16,6-2 2-16,3-2 1 16,3-4 0-16,0-2-5 15,3-2 1-15,0-1-7 16,11-2-3-16,-2-1-21 16,-3 1-8-16,-3 0-67 15,0 2-36 1,-6 1 74-16</inkml:trace>
  <inkml:trace contextRef="#ctx0" brushRef="#br0" timeOffset="23812.7004">10572 3283 192 0,'-6'0'71'0,"9"3"-38"0,0 5-32 0,0-3 16 16,-3 6 9-16,0 7 5 15,-6 12-2-15,0 1-1 16,0 1-15-16,0 0-6 0,3 2 0 16,-6 1-6-16,9-9-1 0,0-2 0 15,0 0 2-15,0-6-17 16,12-10-48 0,-3 0-9-1,0-5-32-15</inkml:trace>
  <inkml:trace contextRef="#ctx0" brushRef="#br0" timeOffset="24170.0359">10691 3400 232 0,'-6'-21'88'0,"9"18"-48"0,-3 6-45 16,0-3 15-16,0 0-6 15,0 0 2 1,0 18-1-16,-3 3-3 15,3 3 4-15,0 0 3 0,0 5-5 0,0-2-2 16,6-4-1-16,6 1 1 16,0-3 1-16,5-5 1 15,1-8 6-15,0-2 4 16,3-12 6-16,0-7 2 16,-3-6-3-16,-4 1-1 15,-2-1 1-15,-3-2 0 16,-9-13-2-16,-3 2 0 15,-6 6-7-15,-2-1-2 16,-1 6-9-16,-12 5-4 16,3 6-15-16,0 2-7 15,3 0-35-15,3 2-12 0,3 4-138 32,10-6 95-17</inkml:trace>
  <inkml:trace contextRef="#ctx0" brushRef="#br0" timeOffset="24399.551">10884 3133 232 0,'6'-19'88'0,"3"38"-48"0,3-9-31 16,-3 1 22-16,0 5 5 15,9 5 5-15,3 11-4 16,-4 15-2-16,-2 4-20 15,-6-6-7-15,-3 2-3 0,-9 1 1 0,-12-6 1 16,-6-2-6-16,-5-1-2 16,-10-1-62-16,-9-7-25 15,-2-7-57 1</inkml:trace>
  <inkml:trace contextRef="#ctx0" brushRef="#br0" timeOffset="27100.4686">10533 7078 200 0,'-39'8'77'0,"30"-1"-42"0,-9 7-21 16,10 2 22-16,-4-1-9 15,-3 7-1-15,0 4-6 16,3 6-3-16,3 10-9 0,6 1-5 16,3-1-2-16,9 0-1 0,6-5 2 15,3 0-10-15,11-2-2 16,4-4-30-16,0-1-12 15,0-9-59 1</inkml:trace>
  <inkml:trace contextRef="#ctx0" brushRef="#br0" timeOffset="27653.7216">10694 7162 220 0,'-3'0'85'0,"3"8"-46"0,3 0-43 0,-3 0 13 16,0 5 12-16,0 6 11 15,0 5-3-15,-3 10 0 16,3 0-16-16,0 1-1 0,0-3 1 15,0-6-7-15,0 1-3 16,3-4-2-16,-3-4 1 0,0-6-23 16,0 0-11-16,0-5-21 15,3-2-9-15,0-6-49 16</inkml:trace>
  <inkml:trace contextRef="#ctx0" brushRef="#br0" timeOffset="27999.1667">10813 7228 196 0,'0'-5'74'0,"3"5"-40"0,0 0-27 16,-3 0 20-16,0 0 8 0,0 0 6 15,0 5-11-15,0 3-3 16,0 3-16-16,-3 5-7 0,0 0 0 15,0 0-3-15,0-3 2 16,0-3-2-16,3 1-1 16,0-3 1-1,3-3-4-15,0 0 2 16,3-2 1-16,3 0 2 16,0-3-1-16,2 0-1 15,4-3-4-15,-3 0 0 16,3 1-16-16,-3-1-6 15,0 1-18-15,-3-1-5 16,0 3-47 0,6-3-31-16,-12-2 53 0</inkml:trace>
  <inkml:trace contextRef="#ctx0" brushRef="#br0" timeOffset="28285.9615">10911 7205 188 0,'-3'-3'71'0,"3"3"-38"0,0 3-25 16,0-3 16-16,0 0 8 16,0 8 4-16,0 5-1 0,0 5 1 15,0 9-20 1,0 10 0-16,0-3-2 0,0 1-3 0,0-4 1 15,0-2-5-15,0-2-2 16,0-9-7-16,0 1-28 16,3-6-8-1,0-2-21-15,0-6-7 16,3-5-47 0</inkml:trace>
  <inkml:trace contextRef="#ctx0" brushRef="#br0" timeOffset="28661.5457">11084 7252 208 0,'-6'-2'77'0,"3"2"-42"0,3 0-37 16,0 0 17-16,-3 5 0 15,0 5 5-15,0 4 3 16,0 4 1-16,0 11-13 15,0 0 0-15,3 3 2 0,0 0-1 16,6-6 1-16,3-2-1 16,6-5 0-16,2-9 0 15,10-4 2-15,0-9 2 16,0-5 2-16,-3-11-8 16,-1-7-1-16,-5 0 1 0,-6-1 1 15,-9-2 3-15,-6 3 2 16,-3 2-5-1,-6 0 1-15,-6 3-7 0,-2 2-1 16,-1 6-18-16,0 5-5 16,0 3-26-16,3 5-9 15,0 8-54-15,9 5-22 16,4 0 15 0</inkml:trace>
  <inkml:trace contextRef="#ctx0" brushRef="#br0" timeOffset="28962.4512">11393 7498 264 0,'3'19'99'0,"0"-11"-54"0,-3 10-33 16,0-4 24-16,-3 1-8 15,-3 1-2-15,-3 0-12 16,0 0-6-16,-3-3-5 16,1 0-5-16,-4-2 1 0,0-3-28 15,3-3-10-15,0-2-43 16,3-3-17-16</inkml:trace>
  <inkml:trace contextRef="#ctx0" brushRef="#br0" timeOffset="29546.3327">11727 7205 296 0,'-15'-8'112'0,"9"8"-60"0,-3-3-36 0,0 3 27 0,-6 0-8 16,-3 0 0-16,-3 0-16 15,0 3-6-15,1-1-8 16,2 4-6-16,3-1-2 0,3 3-1 16,6 2 3-16,6 4-7 15,9 4 1-15,3 1-2 16,12-1 3-16,-1 11 2 16,1 0 2-16,0-2 3 15,-6-3 2-15,-3-3 3 16,-3-3 1-16,-6-2 3 0,-3 0 1 15,-6-5-3-15,-3-1 0 16,-6-2-3-16,-9 0 0 16,0-5-3-16,0-1-2 15,0-2-2-15,7-2-1 16,2-3-9 0,3-3-5-16,3-3 4 0,6-2 3 15,9-11-1-15,6-2 0 16,5-4 8-16,1 4 6 15,0-1-1-15,-3 4 1 16,-3 2 3-16,-3 2 1 16,-3 3-6-16,-3 0 0 15,0 6-25-15,0 2-12 0,-3 2-50 16,8-4-90 0</inkml:trace>
  <inkml:trace contextRef="#ctx0" brushRef="#br0" timeOffset="29861.0467">11956 7226 236 0,'-15'8'88'0,"0"2"-48"0,6 11-31 16,3-10 19-16,-3 5 6 16,3 8 5-16,0 5-9 15,3 0-6-15,3 0-13 16,6 0-5-16,3-5 0 0,6-3 1 15,0-5 3-15,6-5 1 0,0-6 3 16,-1-5-3-16,4-5 1 16,0-3-3-16,-6-11 2 15,-6-5-2-15,-6 1 2 16,-9-4-4-16,-3 1-2 16,-6-1 0-16,-3 1-1 15,-3 2-9-15,-6 5-4 16,-2 6-26-16,-1 0-10 15,3 5-50-15,3 5-21 16,6 1-16 0</inkml:trace>
  <inkml:trace contextRef="#ctx0" brushRef="#br0" timeOffset="30087.6629">12230 7173 228 0,'29'16'88'0,"-11"-6"-48"0,3 14-18 16,-12-8 28-16,-3 10-6 15,0 6 1-15,-6 5-16 16,-3 3-6-16,-6 0-13 16,-6-1-6-16,-9 1-1 0,-3-6-15 15,-5-2-7-15,-4-3-59 16,6-5-23-16,0-5-31 15</inkml:trace>
  <inkml:trace contextRef="#ctx0" brushRef="#br0" timeOffset="35837.9197">9997 6189 88 0,'-3'0'35'0,"6"-3"-18"0,0 0-24 15,0 1 5-15,0-1 0 16,0-2 3-16,0 2 4 15,0-2 4-15,-3-3 0 16,0 3 2-16</inkml:trace>
  <inkml:trace contextRef="#ctx0" brushRef="#br0" timeOffset="35880.0318">10015 6141 197 0,'3'-5'31'15,"-3"-1"0"-15,0 1 0 16</inkml:trace>
  <inkml:trace contextRef="#ctx0" brushRef="#br0" timeOffset="36422.4052">10018 6120 319 0,'0'-3'20'0,"0"3"-5"15,0 0-2-15,0 0-1 16,0 0 2-16,-3 5 2 15,-3 3-7-15,-3 3-3 16,-3 2 3-16,-3 3 2 16,0 5-4-16,1 3-2 15,2-3-2-15,0-2 0 16,3-3-2-16,3-6-1 16,0 1 3-16,3-3 0 0,0-3-1 15,0-2-2-15,0-1-2 16,3-2-1-16,0 0 2 15,3-5 2-15,3-3 2 16,0-5 1-16,3-3-5 16,0 0 1-16,3 0 0 15,0 0 0-15,-1 0-3 16,1 3 2-16,0 3 1 16,-3-1 2-16,0 6-3 15,-3 0-2-15,0-1 4 16,0 1 1-16,-3 2 0 15,0 1-2-15,3 2 1 16,0 0 1-16,0 5-1 0,3-2 2 16,0 2 0-16,0 3 1 15,3 2 2-15,-1 4 1 16,-2 1-1-16,0 4-1 16,-3 0-3-16,0-4 1 15,0 1-4-15,0-2 0 16,0-1 1-16,0-3 2 15,3-2 1-15,-3 0 1 16,-3-3-5-16,0 1 1 16,-3-6-2-16,0 0 0 15,0 0-27-15,0 0-10 0,0 0-45 16,3 0-16-16,0 0 1 16</inkml:trace>
  <inkml:trace contextRef="#ctx0" brushRef="#br0" timeOffset="37156.4564">10021 6215 112 0,'0'-5'44'0,"0"2"-24"0,0 0-4 0,0 1 16 16,0 2 0-16,0 0 3 15,0 0-8-15,0 0-2 16,0 0-14-16,0 0 0 0,0 0 0 15,0 0-6-15,0 0-1 16,0 0 0-16,0 5 2 16,0 0-3-16,0 6-2 15,0 0-3-15,0 4 1 16,0 1 10-16,-3 3 5 16,0-1-4-16,0 4-3 15,0 1-2-15,0 1 1 16,0-3-1-16,0 14 0 0,0-6-3 15,0 0 1-15,0-3 0 16,0 1 1-16,3-3-2 16,-3-1 1-16,0 4 2 15,0 2 2-15,0-2-1 16,0-1 1-16,0 0-4 16,0 1 0-16,0-1 1 15,0-2 0-15,0 3-2 16,0-6 1-16,1 5-2 15,-1 6-1-15,3-3 1 16,0 0-1-16,-3-2 2 0,3-1 1 16,0 3 1-16,0 3 0 15,0-3-2-15,3-2 1 16,0-4-4-16,-1 1 0 16,4 0 1-16,0-3 2 15,3 0 1-15,3 0 1 16,3-5-7-16,12 0 0 15,3-3 1-15,2-2 1 16,1-6 1-16,6 1 2 16,-3-4-6-16,-4-2-1 15,-2-2-47-15,-3-4-20 16,-3-2-58-16</inkml:trace>
  <inkml:trace contextRef="#ctx0" brushRef="#br0" timeOffset="43538.6531">7009 7162 192 0,'-9'-2'71'0,"6"-12"-38"0,-3 6-23 15,3 8 20-15,-3 6-7 16,0-1 1-16,-9 6-9 16,-6 2-2-16,0 3-7 15,1 5-2-15,2 3 0 0,0 5-5 16,6 11-1-16,3-1-6 15,6 1-2-15,6-6 11 16,9 3 6-16,9-5-5 16,3 0 0-16,-1-6-4 0,1-5 0 15,3-10-29 1,6-6-12-16,-1-13-62 16</inkml:trace>
  <inkml:trace contextRef="#ctx0" brushRef="#br0" timeOffset="44047.006">7178 7242 196 0,'-12'-3'74'0,"6"6"-40"0,-2-3-29 0,2 2 19 16,-6 1-4-16,-3 5 0 0,0 2-6 16,0-2-4-16,0 3-5 15,3 0-4-15,3-3 2 0,3 2-9 16,6 1-1-16,3 2 4 16,9 8 3-16,6 0-1 15,0 0 0-15,0 1 1 16,-3-1 0-16,0 0 4 15,-3-3 5-15,-7-2-1 16,-2 5 1-16,-3-5 1 16,-3 0 1-16,-2-3-1 15,-4-5-1-15,-6-8-5 0,0-2-1 16,3-1 3-16,3-5 3 16,3 0-11-16,3-5-5 15,9-3-2-15,0 0 3 16,6-8 1-16,0-5 0 15,0 3 4-15,3 2 0 16,-1 3-2-16,1 2 2 16,0 3-4-16,-3 3 1 15,0 3-18-15,-3-1-8 16,0 3-26-16,-3 3-12 16,3 0-19-1</inkml:trace>
  <inkml:trace contextRef="#ctx0" brushRef="#br0" timeOffset="44347.5205">7297 7308 172 0,'-9'10'66'0,"7"4"-36"0,-4 17-29 16,6-12 16-16,-3 2 4 16,3 3 5-16,0 0-6 15,3-3 1-15,3-5-12 16,5-3 1-16,7-2 1 0,0-4 5 15,3-7 4-15,0-5 1 16,-3-5 2-16,-3-4-4 16,-1-12-2-16,-5 2 2 15,-6-2 2-15,-3-1-5 0,-6 1-1 16,-9 2-12-16,-2 5-1 16,-1 4-7-16,0 4 1 15,3 3-25-15,0 5-10 16,3 3-33-16,3 8-12 15,0 3-38 1</inkml:trace>
  <inkml:trace contextRef="#ctx0" brushRef="#br0" timeOffset="44591.8327">7547 7522 172 0,'18'11'66'0,"-18"-3"-36"0,0 2-20 0,6 1 17 0,-6-1 4 15,-3 6 4-15,-6-3-8 16,0 1-4-16,0-4-13 16,1-2-6-16,-4 0-1 0,0-3-20 15,0-2-8-15,-3-3-47 16,3 0-18-16,0-8 2 15</inkml:trace>
  <inkml:trace contextRef="#ctx0" brushRef="#br0" timeOffset="45083.0955">7729 7276 244 0,'-6'-13'90'0,"3"10"-48"0,-6-2-27 0,6 5 24 15,-6 0-15-15,-3 0-1 16,0 5-13-16,1 0-4 16,-1 1-4-16,3 2-4 0,0 0 1 15,3 0-4-15,6 2-1 16,3 3 0-16,6 6 2 15,6 7-1-15,2-2 4 16,4 0 0-16,-3-3 1 16,0-2 2-16,-3-1 3 0,-9-2-2 15,-3 0 0 1,-6 5 1-16,-3-5 0 0,-6-3 0 16,-3-2 0-16,-3-3-2 15,3 0-2-15,0-11-2 16,4-2 1-16,2-1-4 15,3-1 1-15,6-4-3 16,6-2 0-16,6-14 4 16,2-5 1-16,4 3-1 15,0 0 2-15,3 3 3 16,-6 5 3-16,6 2-2 0,-12 6 0 16,-3 2-3-16,-3 1-1 15,-6 2-41 1,0 3-17-16,6 2-58 15</inkml:trace>
  <inkml:trace contextRef="#ctx0" brushRef="#br0" timeOffset="45390.4182">7920 7334 152 0,'-12'19'57'0,"9"20"-30"0,-6-1-23 0,9-23 13 15,0 4 3-15,3-3 2 16,0 2 0-16,3-2 1 16,3-3-13-16,2-5 8 0,7-2 4 0,6-9 4 15,-3-2 2-15,-3-3-4 16,0-5-3-16,-3-1 2 16,-7-7 0-16,-2-5-1 15,-6-1-2-15,-3 3-8 16,-8 1-3-16,-4 1-7 15,0 4-2-15,-3 5-22 16,-3 2-8-16,3 6-40 16,3 2-18-16,3 1-44 15</inkml:trace>
  <inkml:trace contextRef="#ctx0" brushRef="#br0" timeOffset="45599.0861">8119 7210 220 0,'12'-3'82'0,"-3"3"-44"0,9 3-36 0,-6 2 17 16,8 3-6-16,7 8 2 15,0 8 16-15,-3 5 7 16,-3 8-19-16,-4 0-2 0,-5 5 0 16,-9 1-3-16,-6-1 0 15,-14 0-6-15,-7-5-3 16,-3-2-31-16,-6-6-13 15,3-5-106 1</inkml:trace>
  <inkml:trace contextRef="#ctx0" brushRef="#br0" timeOffset="47292.9096">8399 7332 180 0,'-3'2'68'0,"3"-2"-36"0,0 0-20 0,0 0 19 16,0 0-7-16,0 0-2 15,6 3-4-15,-3-3-1 16,3 0-9-16,6 0-1 0,-1-3 3 16,4 1-2-16,0-1 1 15,0 0 1-15,-3-2 4 0,3 0-2 16,0-3 1-16,0 0-5 16,0-3 0-16,-1 1-1 15,4-1 1-15,-6-2-4 16,0 2-3-16,0-5 4 15,-3 1 4-15,0-4-1 16,0 3 1-16,-3-2-3 16,0-1 1-16,0 1-4 15,3-1 0-15,0-2 1 16,-1-3 0-16,-2-5-2 16,0 5-2-16,-3 0 3 15,0 3 0-15,0 0-1 16,0 0 1-16,-3 0 0 15,3 2 3-15,-3 1-3 0,0-1-2 16,0 1 0-16,0 2-1 16,0-5 0-16,0-1 0 15,0 4-3-15,0-3 2 16,0 2 3-16,0 1 1 16,0 2-4-16,0 0 1 15,0-3 0-15,0 1 0 16,0-3 2-16,-6-6 1 15,0 6-4-15,3 0-1 16,0 2 1-16,0 1 0 16,-3-1 3-16,3 1 1 15,0-1-4-15,-2 3 1 0,-1 1 0 16,3-1 2 0,-3 0-1-16,0 3-1 0,0-6-2 15,0-5-1-15,0 6 2 16,0-1 2-16,0 3 0 15,0 0-1-15,0 3 3 16,0-3 0-16,0 3-4 16,0 0 1-16,0 2-2 15,0 1-2-15,3 2 5 16,0 0 3-16,0 3-3 16,-3-1-3-16,3 6-2 15,0 0 0-15,3 6-2 16,0 2-1-16,0 5 1 0,0 5 4 15,3 6-1-15,-3 0 1 16,3-3 4-16,-3-2 3 16,6-1-4-16,-6-2-1 15,0-3 0-15,0-2 0 16,3-1 0-16,-3-2 2 16,0-2-1-16,0-4 2 15,0-2-2-15,0 0 2 16,0-5-2-16,-3 0-1 15,-3-3-2-15,3-11 1 16,0-2 1-16,0 0 0 16,0 0-3-16,3 0 2 15,0 2 1-15,0 3 0 16,0 0 0-16,0 3 0 0,0 5-3 16,0 0 2-16,3 0-1 15,0 3 0-15,3 2-3 16,6 3-1-16,-3 6 3 15,3 2 3-15,0-1 3 16,3 1 1-16,-3 0-5 16,6-2 1-16,0-1-16 15,-1 0-6-15,4-2-49 16,-3-6-21-16,0-2-38 16</inkml:trace>
  <inkml:trace contextRef="#ctx0" brushRef="#br0" timeOffset="51044.9986">5925 8856 156 0,'0'0'57'0,"3"0"-30"0,0 0-18 16,0 0 14-16,-3 0 2 16,0 0 4-16,3-3 0 15,0 3 0-15,-3-3-16 16,0 1 1-16,-3 2 0 0,-3 0-1 0,-3 0 2 16,-3 5-4-16,-3 0-1 15,-2 1-4-15,-4-1 1 16,-3 8-4-16,0-2 0 15,-3 2 1-15,-2 3 2 16,-1 0-1-16,0 2 0 16,-6 9-3-16,1 2-2 15,-1 5 1-15,3 6-1 16,0 2 2-16,4-2 3 16,5 2-2-1,3 0-2-15,3 1 2 0,9 4 0 16,6 1 3-16,12 0 1 15,9 2-3-15,6-8-1 16,9 1 1-16,2-12 0 0,4-2-2 16,3-7 1-16,-4-6-9 15,-2-6-1-15,-3-2-12 16,0-3-5-16,-7-2-27 16,-2-3-10-16</inkml:trace>
  <inkml:trace contextRef="#ctx0" brushRef="#br0" timeOffset="51450.0233">5791 9530 248 0,'-12'-5'93'0,"9"5"-50"0,3 3-39 0,0-3 21 15,0 0-14-15,0 0-1 16,6 5-4 0,6 3-4-16,3 5-3 0,6-2 0 15,3 2 1-15,0 0 2 16,-1 6-1-16,1-1-1 15,-9-2 1-15,3 0-1 16,-9 0 4-16,-3-3 5 16,-9 3 6-16,-3 0 5 15,-6-3-4-15,-6-2-1 0,-3 4-9 16,0-1-2-16,4-4-9 16,2-2-2-16,3 0-38 15,3-3-15-15</inkml:trace>
  <inkml:trace contextRef="#ctx0" brushRef="#br0" timeOffset="52229.1355">6020 9869 184 0,'0'-5'68'0,"-3"2"-36"0,-8 3-11 0,8 0 22 16,-3 0-6-16,-3 0-2 16,-3-3-8-16,-3 3-3 15,-3 0-13-15,-6 0-2 0,0 3 1 16,-2 2-6-16,-10 3-2 16,0 5-1-16,1 6-1 15,-1 5 4-15,-3 0 2 16,0 10 2-16,7 3 0 15,2 0 0-15,3 5 0 16,6 1-4-16,6-1-1 16,6 6-1-16,9-1 1 15,6 1 2-15,12 0 2 16,6-6-6-16,6-5 0 0,3-3-1 16,2-7 2-16,1-6-8 15,3-5-3-15,-10-3-15 16,7-8-7-16,-6-2-24 15,-3-3-10-15,-3-3-58 16</inkml:trace>
  <inkml:trace contextRef="#ctx0" brushRef="#br0" timeOffset="52561.2924">5889 10398 252 0,'-14'0'93'0,"8"3"-50"0,3-3-37 0,3 0 20 16,0 0-14-16,0 0-4 16,3 5-8-16,3 0-2 15,3 3 1-15,2 3 0 0,1 5 3 16,0 5-3-16,0 5 0 15,-3-4 3-15,-3-1 1 16,-3-3 7-16,-3-2 6 16,-3 0-4-16,-3 0-2 15,-6-3-5-15,-3 0-4 0,0-2-29 16,1-3-11-16,-1 5-74 16,3-10-46-1,6-3 67-15</inkml:trace>
  <inkml:trace contextRef="#ctx0" brushRef="#br0" timeOffset="53761.9233">7768 9268 144 0,'0'-5'55'0,"3"0"-30"0,-3 5-7 0,0 0 18 15,0 0-3-15,0 0 3 16,0 0-11-16,0 0-6 16,3 5-10-16,3 3-2 0,0 3 0 15,2 2 3-15,-5 11 1 16,0-1-1-16,0 1 1 16,0 0 0-16,-3 0 1 0,0 0-6 15,0 0-2-15,3-6-4 16,-3-2-1-16,0 0 1 15,0-6 2 1,3 1-21-16,-3-3-9 0,0-3-24 16,0-5-86-1</inkml:trace>
  <inkml:trace contextRef="#ctx0" brushRef="#br0" timeOffset="54006.1456">7675 9448 220 0,'-14'-2'85'0,"11"-1"-46"0,3 0-30 0,0 3 19 15,0 0 1-15,0 0 5 16,0 0-15-16,3 0-3 16,3 0-10-16,2 0-6 0,7-2-1 15,0-1 1-15,3 3 2 16,6-3-1-16,0 1-1 15,2 2-6-15,-2-3-4 16,-3 3-38-16,-3-5-19 16,0 0-49-1</inkml:trace>
  <inkml:trace contextRef="#ctx0" brushRef="#br0" timeOffset="54453.421">8030 9263 192 0,'-3'3'71'0,"3"-1"-38"0,-3 1-28 15,3-3 19-15,0 5 2 16,-3 1 5-16,-3 2-9 15,0 2 0-15,0 6-13 16,0 5-1-16,-3 3 2 0,3 2-4 16,0 1 2-16,3-1-7 0,3-2-1 15,3-3-2-15,6-2 0 16,0-3 4-16,3-6 1 16,3 1 1-16,0-6 0 15,-1-5 0-15,1-2 0 16,0-6 0-16,-3-3 0 15,-3 0 0-15,-3 1 0 16,-3-3 2-16,-3 2 1 16,-6 0-3-16,-3 4-1 15,-6 1-3-15,-3 1-1 16,1 2-8-16,-1 3-2 16,3 0-21-16,3 3-6 0,3 0-10 15,3-1 0-15,3 1-56 16</inkml:trace>
  <inkml:trace contextRef="#ctx0" brushRef="#br0" timeOffset="54796.7057">8217 9337 208 0,'-9'-2'77'0,"6"7"-42"0,-3-3-41 15,0 6 40 1,0 6-12-16,0 1-6 0,3 1-4 16,3 3-8-16,3 2-1 0,3 0 3 15,0-2 3 1,9-3 2-16,6-3 3 0,3-5 4 16,0-8-1-16,0-6-1 15,-4-1-2-15,-2-7 1 16,-3 1 9-16,-6-5 5 15,-6-6 0-15,-3 3 0 16,-9-1-12-16,-3 4-5 16,-9 2-10-16,0 3-3 15,1 5-31-15,2 5-14 16,0 3-40-16,3 11-16 0,0 2-34 16</inkml:trace>
  <inkml:trace contextRef="#ctx0" brushRef="#br0" timeOffset="55444.3699">7887 10044 200 0,'-3'-3'74'0,"3"3"-40"0,3 0-29 16,-3 0 19-16,0 0-6 15,0 0 10 1,3 13-7-16,-3 3-10 16,3 3-3-16,-3 2 2 0,0 0-6 15,0 8 0-15,0-5 0 0,3 2 0 16,0-5-5-16,0-2 1 16,-3-6-40-16,0 0-15 15</inkml:trace>
  <inkml:trace contextRef="#ctx0" brushRef="#br0" timeOffset="55669.2651">7753 10157 276 0,'-6'0'104'0,"9"3"-56"0,0-3-54 0,-3 0 17 0,3 0-1 16,6 0 6-1,6 0-6-15,5 0-3 16,1-3-4-16,3 3-3 0,0-2 3 16,0-1-2-16,-3 3 2 0,2 0-29 15,-5 0-9-15,3 0-49 16,0-3-63 0,-3 1 36-16</inkml:trace>
  <inkml:trace contextRef="#ctx0" brushRef="#br0" timeOffset="56118.4018">8193 9970 204 0,'-3'-3'77'0,"3"6"-42"0,0-3-26 0,0 0 22 16,0 2-6-16,-3 3 3 16,0 3-12-16,-3 3-2 15,-2 15-8-15,-1-2 3 0,0 5 1 16,-3 3 1-16,3 2 3 16,3 4-7-16,3-7-2 15,3-2-5-15,3-2-3 16,3-3 4-16,3-6 1 15,3-5 2-15,3-5 0 16,-1-2 0-16,4-6 2 16,3-6-1-16,-3-4 2 0,-3-1-2 15,-3-2 2-15,-6 0 0 16,-9-1 1-16,-6 1-7 16,0 0 0-16,-3 0-3 15,-3 5-2-15,0 3-11 16,0-1-5-16,0 4-16 15,4-1-5-15,2 3-31 16,3 0-12-16,6 0-17 16</inkml:trace>
  <inkml:trace contextRef="#ctx0" brushRef="#br0" timeOffset="56448.3252">8408 10107 216 0,'-6'0'82'0,"9"-3"-44"0,-6 9-36 0,3-1 17 16,-3 0-8-16,0 6 1 15,0-1-1-15,0 6 1 16,3 0-6-16,0 8-2 0,3 3 2 16,3-4-1-16,9-2 0 15,0-5 3-15,2-5 3 16,4-6 9-16,3-5 7 15,0-8-3-15,0-8-2 0,-4-2 3 16,-2-1 4-16,-9-2 1 16,-6 0 2-16,-9 3-9 15,-6-6-1-15,-3-3-13 16,-11 9-3-16,2 5-26 16,0 5-12-16,0 8-38 15,3 2-16-15,1 4-76 16</inkml:trace>
  <inkml:trace contextRef="#ctx0" brushRef="#br0" timeOffset="57275.4531">10664 9271 216 0,'-3'-3'82'0,"3"6"-44"0,0 2-33 16,0 1 17-16,0-1-3 16,0 5 3-16,0 9 1 15,0 5 1-15,0 0-13 16,0 2-4-16,0 1-3 0,0-1-2 15,0-2 1-15,3-3-2 16,0-5 2-16,0-3-22 16,0-2-7-16,-3-3-42 15,0-8-19-15,0-3-14 16</inkml:trace>
  <inkml:trace contextRef="#ctx0" brushRef="#br0" timeOffset="57457.0797">10536 9417 280 0,'-3'0'104'0,"3"0"-56"0,6 0-54 0,3 0 17 15,0 0-1-15,6 0 4 16,2-6-10-16,4 1-4 16,9 2 0-16,3 6-3 0,0-8 1 15,-1 2-40-15,1-8-19 16,-3 3-53-1</inkml:trace>
  <inkml:trace contextRef="#ctx0" brushRef="#br0" timeOffset="57814.4382">10944 9255 220 0,'-6'0'82'0,"6"-8"-44"0,0 11-38 16,0-3 16-16,0 5 0 15,-6 0 2-15,3 3 4 16,-3 6 1-16,0 7-12 16,-3 3 0-16,3-1 0 0,0 4-6 15,3-1-1-15,3 1-2 16,3-1-2-16,3-5 1 16,3-2 1-16,3-6 1 15,9-2 3-15,0-3-1 16,-1-6 2-16,-2-2 0 15,-3-2 3-15,-3-4 6 0,-3-2 2 16,-6 0 2-16,-3 1 2 16,-9-1-8-16,-6 0-3 15,-3 2-9-15,-3 1-1 16,1 2-21-16,2 1-9 16,0 2-36-16,9 0-14 15,6 0-59 1</inkml:trace>
  <inkml:trace contextRef="#ctx0" brushRef="#br0" timeOffset="58129.7323">11304 9287 260 0,'-15'0'99'0,"6"3"-54"0,-3-1-39 15,6 3 22-15,-6 1-8 16,-6 2 0-16,1 8 4 15,-1 5 2-15,3 0-13 16,3 3-8-16,6 0-1 0,6-1-3 16,9-1-1-16,6-4 3 15,3-5 0-15,5-7 5 16,7-6 5-16,0-8-1 16,-3-6 1-16,0-1 1 15,-7-7 2-15,-8-4 2 0,-9 2 1 16,-9-2-8-16,-9 4-2 15,-5 4-21-15,-7 2-9 16,-3 5-40-16,0 6-18 16,1 10-85-1</inkml:trace>
  <inkml:trace contextRef="#ctx0" brushRef="#br0" timeOffset="59006.1399">10822 9977 228 0,'-6'-5'88'0,"6"5"-48"0,0 0-25 0,0 0 24 15,0 0-10-15,0 3 0 16,0 2-12-16,0 3-5 16,0 8-7-16,3 13 1 0,-3-3 0 15,0 4-2-15,0-4-1 16,0-2-1-16,0 5-2 15,3 0-2-15,0-5 1 16,0-6-37-16,-3-2-16 16,0-3-79-1</inkml:trace>
  <inkml:trace contextRef="#ctx0" brushRef="#br0" timeOffset="59197.8116">10670 10152 268 0,'-9'-5'101'0,"12"7"-54"0,0-4-50 16,0-1 19-16,3 0-6 16,9 1 2-16,6-1-6 15,-1-2-2-15,7 2-2 16,6 1-2-16,0 2 1 0,2-6-19 16,4 4-8-16,0-1-68 15,-9 0-59 1,-7 1 53-16</inkml:trace>
  <inkml:trace contextRef="#ctx0" brushRef="#br0" timeOffset="59588.9699">11122 9962 236 0,'-6'0'90'0,"6"2"-48"0,-3 4-29 0,0-1 22 16,-3 0-7-16,0 6 0 16,-2 12-9-16,-1 1-4 15,0 3-8-15,-3 2-5 0,6 0-1 16,3-3-1-16,9 11 0 16,3-7 0-1,3-7 2-15,3-4 3 0,-1-9 0 16,13-7 2-16,-3-11 0 15,-3 3 1 1,-6-3 7-16,-3 0 2 0,-6 0 3 16,-6-2 2-16,-9 2-6 15,-6 0-1-15,-6 0-7 16,0 0-3-16,3 2-9 16,-9 1-3-16,1 3-23 15,5-1-8-15,15 3-84 16,9-5-35-1</inkml:trace>
  <inkml:trace contextRef="#ctx0" brushRef="#br0" timeOffset="59947.5326">11393 10036 256 0,'-12'-16'96'0,"6"16"-52"0,-3 0-32 0,6 0 26 16,-3 2-11-16,-2 1-1 16,-4 8-11-16,0 7-2 15,0 1-7-15,3 2-2 0,3 3 0 16,3-3-5-16,6 13-1 16,6-5 3-16,6-5 1 0,12-5 2 15,5-11 2-15,4-11 3 16,0-5 2-16,-4-5 3 15,-5 0 4-15,-6-6 7 16,-6 1 7-16,-6-6 0 16,-9-3 1-16,-9 3-5 15,-9 1-3-15,-6-1-16 16,-3 5-5-16,1 6-34 16,2 2-15-16,6 4-68 15,3 1-29-15,3-2-23 16</inkml:trace>
  <inkml:trace contextRef="#ctx0" brushRef="#br0" timeOffset="62874.321">9699 13795 144 0,'0'-8'55'0,"0"11"-30"0,6-3-10 16,-6 0 18-16,0 0-3 16,0 0 0-16,0 0 0 15,0 5 1-15,-3 9-16 16,-2 1 2-16,-7 7 1 0,-9 4-2 15,0 6 3-15,0 5-4 16,3 3-1-16,0-6-4 16,4-5 1-16,2-5-8 15,3-3-4-15,3-5 2 16,3-3 1-16,0-5 0 16,3 0-2-16,0-8 5 15,6-3 1-15,3-7-2 16,0-11-3-16,5-3 0 15,10-3 1-15,0-2-3 0,-3 0 0 16,0-3 1-16,-3 6 2 16,-1 0-3-16,-2 4 0 15,-3 9 1-15,0 5 0 16,0 3 0-16,0 8 2 16,3 4 3-16,3 4 4 15,-3 2-2-15,-1 6 1 16,-2-1-5-16,0 1 0 15,0-1-1-15,0 4 1 16,-3-4-9-16,0 3-1 16,0-5-34-16,0-3-13 15,0-2-62-15</inkml:trace>
  <inkml:trace contextRef="#ctx0" brushRef="#br0" timeOffset="63624.8633">9762 13899 184 0,'0'-3'71'0,"0"3"-38"0,0 0-25 0,0 0 18 16,0 0-2-16,0 5 1 15,-3 3-3-15,0 3 1 16,-3 5-13-16,-3 10 1 0,0 8 2 16,0 9 2-16,-3 10 0 15,-2 2-3-15,8 3-2 16,3 3-2-16,3 3 2 16,3-3-7-16,5-8-2 15,10-8-1-15,0-8 0 16,12-8 2-16,0-5 1 15,0-9-6-15,2-1-2 16,1-9-34-16,-3-2-13 16,3-3-80-16</inkml:trace>
  <inkml:trace contextRef="#ctx0" brushRef="#br0" timeOffset="64318.6618">10310 14489 208 0,'-21'-19'79'0,"9"22"-42"0,-6-3-26 0,12 2 21 16,-3 6-11-16,-6 6-1 16,0 1-12-16,-2 1-3 15,-4 8-3-15,-3 3-2 0,0 7 3 16,6 0 0-16,6-2 3 0,3 0 1 16,15-3 1-16,3-3-4 15,3-4-3-15,3-4 2 16,6-7 0-16,0-6 1 15,0-5 2-15,5-5-3 16,-2-3-2-16,-6-8 0 16,0-8-1-16,-3 0 0 15,-6 0 0-15,-3 1 0 16,0 4 2-16,-3 1-1 16,0 4-1-16,-3 4 1 15,-3 2-1-15,3 5-3 0,-3 3 2 16,0 5 1-16,0 3 0 15,0 11 2-15,0 5 3 16,6 0-2-16,0-1 0 16,0 1-3-16,3 0-1 15,0-3 1-15,0-2 0 16,-1-6-5-16,4-3-1 16,0-2-33-16,0-2-13 15,0-6-32 1</inkml:trace>
  <inkml:trace contextRef="#ctx0" brushRef="#br0" timeOffset="64466.3564">10417 14306 176 0,'0'-24'66'0,"3"6"-36"0,0 7-22 15,0 8 16-15,0 1-3 16,0 2-1-16</inkml:trace>
  <inkml:trace contextRef="#ctx0" brushRef="#br0" timeOffset="64630.0748">10435 14258 368 0,'3'16'16'0,"-3"5"1"0,0 11 1 16,-3 18 3-16,0 1-2 16,0-1-2-16,0 3-7 15,3-5-2-15,3-3-4 16,0-8-3-16,0-6 0 15,3-7-1-15,0-5-18 0,0-6-8 16,0-3-39-16,-1-4-16 16,7-12-26-1</inkml:trace>
  <inkml:trace contextRef="#ctx0" brushRef="#br0" timeOffset="65126.5602">10601 14557 192 0,'-6'-2'71'0,"6"2"-38"0,-3 2-21 0,3 4 21 15,-3 2-2-15,1 5 2 16,-1 8-5-16,0 5-3 0,3 1-13 16,0-1-5-16,3 1-3 0,0-6-5 15,2-2 1-15,4-4 2 16,0-4 1-16,0-3-4 15,0-3 1-15,0-2-7 16,0-6 0-16,-3-2-2 16,0 0 1-16,0-3 5 15,0 0 1-15,-3 0 2 16,0 5 0-16,-3 3-5 16,6 5 1-16,-3 6 4 15,3 2 2-15,6 1-5 16,0-1 0-16,2-3 3 15,1-2 2-15,0-2 4 0,3-6 3 16,0-3 0-16,0-2 2 16,-3-3-2-16,-1-3 2 15,-2 1-2-15,-3-12 2 16,-6 1-4-16,-3 0 1 16,-6 0-3-16,-3 2 0 15,0 3-6-15,1 3-1 16,-1 3-15-16,-6 2-4 15,3 2-16-15,3 4-4 16,3 2-20-16,6 0-9 16,9 0-26-1</inkml:trace>
  <inkml:trace contextRef="#ctx0" brushRef="#br0" timeOffset="65575.2239">11051 14631 220 0,'0'0'82'0,"0"3"-44"0,0-8-29 16,0 5 19-16,-3 0 3 16,-6-3 6-16,0 6-9 15,-6 2-2-15,0 0-15 16,0 6-9-16,-2 10-2 0,-1 3 0 16,0 0 2-16,6 5 1 15,3-3 1-15,6 1-5 16,3-6 1-16,6-3 0 15,3-4 2-15,9-4-1 16,3-4-1-16,-4-6-2 0,1-8 1 16,-3-3-1-1,0-2 0-15,-3 0 2 0,-3-6 0 16,-3-5-3-16,0 0 0 16,-3 3 2-16,-3 5 0 15,0 6 1-15,0-1 2 16,0 3-3-16,0 6 0 15,0 2 1-15,6 10 0 16,0 3 0-16,0 3 0 16,3 3 0-16,-1-1 0 15,1-2 2-15,0 0 1 16,0-3-4-16,0-2-1 16,6-6-32-16,-3 1-13 0,-3-6-20 15,0-3-6-15,0-2-25 16</inkml:trace>
  <inkml:trace contextRef="#ctx0" brushRef="#br0" timeOffset="66028.4513">11206 14663 236 0,'-3'-8'88'0,"0"8"-48"0,6-2-34 16,-3 2 22-16,0 0-8 16,6 2-2-16,0 4 7 15,2-1 6-15,1 8-16 16,0 6-2-16,0-1-1 0,3 1-7 15,0-1-3-15,0 1 1 0,0-1 0 16,0-2-1-16,0 0 1 16,-3-3-7-16,0-2-1 15,0-6-31-15,-1-2-12 16,1-6-4-16,0-2 1 16,6-6-2-16,6-2-2 15,-3-6 13 1,-6-2 21-16,0 0 25 15,-3 0 29-15,0 0 12 16,-3 2-1-16,-1 3-2 16,1 3-8-16,0 3-1 15,-3 2-19-15,0 5-1 0,-3 3 0 16,-3 8-3-16,-6 8 2 16,-5 8-3-16,-1 5 0 15,0 8-5-15,0 8-1 0,3 5 1 16,3-2 0-16,0-6-5 15,3-5 1 1,0-5-2-16,3 0 0 0,0-3-20 16,0-8-10-16,0-5-28 15,0-3-10-15</inkml:trace>
  <inkml:trace contextRef="#ctx0" brushRef="#br0" timeOffset="66386.7091">11703 14631 240 0,'-6'-7'90'0,"3"7"-48"0,-15 0-31 0,6 0 21 15,0 2-6-15,-3 6 2 16,0-3-10-16,0 3-3 16,4 0-8-16,2 3-7 0,3 2-1 15,3 0-1-15,6 3-2 16,3 0 0-16,9 0 3 16,-4 0 2-16,4 2 2 0,-9 1 7 15,-3-1 6-15,-9-2 7 16,-3 0 3-16,-6-3-13 15,-2 1-6-15,-4-4-11 16,-3-5-3-16,-3-5-38 16,3-2-18-16,12-9-84 15</inkml:trace>
  <inkml:trace contextRef="#ctx0" brushRef="#br0" timeOffset="66911.9838">11935 14375 272 0,'0'0'101'0,"0"2"-54"0,0 1-44 16,3 2 23-16,-9 3-4 16,-3 3 4-16,0 2-10 15,0 3-4-15,0 10-7 16,0-2-4-16,3-3 2 0,0-5-2 16,3 0 2-16,0-3-2 15,3-2-1-15,6-3 1 16,3 0-1-16,6-3 0 15,3 0 2-15,0 1-1 16,0-4 2-16,0 1-4 16,-1 2-2-16,-2 1-12 15,0-6-2-15,-3 0-41 0,6-3-102 32</inkml:trace>
  <inkml:trace contextRef="#ctx0" brushRef="#br0" timeOffset="67157.4919">12113 14407 232 0,'-5'0'88'0,"5"0"-48"0,0 2-38 0,0-2 17 16,0 6 3-16,-6 1 6 16,3 12 5-16,0 10 4 15,-3 5-20-15,0 4-1 0,0 1-1 0,0 4-8 16,3-4-4-1,3-2 0-15,0-5 2 0,0-3-4 16,0-5-3-16,3-6-17 16,6-4-5-1,-3-4-34-15,12-12-108 16</inkml:trace>
  <inkml:trace contextRef="#ctx0" brushRef="#br0" timeOffset="67454.6071">12250 14465 244 0,'-11'-3'93'0,"8"6"-50"0,-3 2-48 0,3 6 17 16,-3 12 2-16,-3 4 5 16,0 5-3-16,3 13 1 15,3-3-10-15,3 0-2 0,6-5 1 16,9-5 3-16,6-8 2 15,14-8 3-15,1-11 2 16,0-10 2-16,-7-6 3 16,-2-10 0-16,-6-3 2 15,-9-2 4-15,-6-6 4 16,-9-2-15-16,-12-6-4 16,-6-2-19-16,-3 7-6 15,1 6-55-15,2 8-25 16,3 2-71-1</inkml:trace>
  <inkml:trace contextRef="#ctx0" brushRef="#br0" timeOffset="68372.0432">12908 13785 192 0,'-3'-3'74'0,"0"6"-40"0,3-1-29 0,0 1 17 16,0 2-6-16,-3 3 3 15,0 6-1-15,-3 1-2 16,-6 7-8-16,1-1 1 0,-4 0 2 16,3 0-4-16,0-2 1 15,3-4-1-15,3-1 1 16,0-4-4-16,3-2-1 16,6-5-1-1,9-3 1-15,-3-5 2 16,3-6-2-16,0-2 0 15,0-3-1-15,2 0 1 16,-2-2-4-16,0-1 0 16,-3 3-1-16,0 3 0 15,0 5 2-15,3 5 0 16,-3 6 2-16,0 2 1 16,6 3 1-16,3 0-5 15,-4 3 1-15,1-1 0 16,0-2 0-16,0 0-20 15,0-3-7-15,0 1-90 16,0-1-51 0,-3 0 78-16</inkml:trace>
  <inkml:trace contextRef="#ctx0" brushRef="#br0" timeOffset="68713.6873">12962 13899 248 0,'-9'0'93'0,"6"8"-50"0,-3 7-44 0,3-1 18 16,0 4 1-16,0 14 3 15,0 8-2-15,0 2 1 16,0 8-11-16,6 0-5 0,3-5-1 0,3 0-4 16,6-5 0-16,6-6 5 15,5-4 2-15,7-7 2 16,6-4 0-16,11-6-2 16,7-5-1-16,6-5-17 15,5-9-4-15,0-1-104 16,4-1-70-1,-1 2 78-15</inkml:trace>
  <inkml:trace contextRef="#ctx0" brushRef="#br0" timeOffset="69419.2733">13846 14388 192 0,'-3'-11'71'0,"-3"6"-38"0,0-3-23 15,3 6 17-15,-3-4 2 16,-3 1 2-16,-6 2-5 16,-6 3-2-16,1 6-13 15,-1 4-7-15,0 6 0 0,0 5-3 16,3 14-1-16,3-1 3 16,6-2 2-16,9-3-4 15,6-3-1-15,3-4-2 0,12-4 0 16,-3-2 2-16,3-8 2 15,0-5-1-15,-1-6-1 16,-2-5 3-16,-3-3 0 16,-3-7-1-16,-6-3-2 15,-3 0 1-15,-3-1 1 16,0 4 1-16,-3 2 1 16,0 3-5-16,0 2 1 15,0 6 0-15,0 5 0 16,0 5-3-16,3 14 0 15,0 2 2-15,3 3 0 16,3-1 1-16,0 1 0 0,3 0 2 16,0 0 1-16,0-8-6 15,0-3-2-15,0 3-36 16,6-13-13-16,-4-6-65 16</inkml:trace>
  <inkml:trace contextRef="#ctx0" brushRef="#br0" timeOffset="69675.4267">13971 14063 236 0,'-6'-8'90'0,"6"-6"-48"0,0 22-47 15,0-5 30-15,0 16-1 16,3 7 6-16,-3 14 1 15,0 10-16-15,0 0-7 0,0 3-3 16,0 11-3-16,0-9-2 16,3-7 1-16,0-8-1 15,0-9-20-15,3-4-9 16,0-9-36-16,0-5-16 16,6-7-26-1</inkml:trace>
  <inkml:trace contextRef="#ctx0" brushRef="#br0" timeOffset="70109.8061">14063 14385 228 0,'-12'3'88'0,"9"5"-48"0,0 5-47 0,3-2 16 16,0 2 5-16,0 13 8 0,0 1 0 15,3-1 1-15,3-2-12 16,3-3-7-16,3-5 0 0,6-3-3 15,0-5-1-15,6-5 1 16,-4-3 1-16,-2-5-3 16,0-3-2-16,-3-5-1 15,-3-3 0-15,-3 3 3 16,0 2 0-16,-3 3 1 16,0 8 0-16,-3 8-3 15,0 3 2-15,3 2 1 0,3 3 0 16,-1-3 4-16,4 5 2 15,0-7 0-15,9-3 1 16,3-3 0-16,-3-5 1 16,-3-2-2-16,-4-4-1 15,-2-2-1-15,-3-10 2 16,-3-3-1-16,-6-1 0 16,-6 1-3-16,-6 0 1 15,1 3-4-15,-4 2-2 16,0 2-12-16,3 4-5 15,3 2-27-15,3 3-12 16,3-1-60 0</inkml:trace>
  <inkml:trace contextRef="#ctx0" brushRef="#br0" timeOffset="70516.8874">14554 14375 232 0,'-3'0'88'0,"3"0"-48"0,-6 0-34 15,3 2 20 1,-3 4-8-16,-3 2 0 0,-2 5-8 16,-4 3-4-16,3 16-3 15,0-3-3-15,3 0 1 0,3-5 1 16,3-1 3-16,3-4-2 16,6-3-2-16,3-3 0 15,3-5 1-15,3-8 1 0,0-3 3 16,-1-2-5-1,-2-14-3-15,-3-2 1 0,-3 0 2 16,0 0 0-16,-3 0-1 16,-3 2 5-16,0 6 1 15,0 2-2-15,0 4-3 16,0 4 0-16,0 3-1 16,6 8-3-16,0 5 0 15,6 8 2-15,6-2 0 16,0 2 3-16,-3-5 1 15,-1-3-4-15,1 0-1 16,0-2-28-16,0-6-12 16,-3-5-28-16,0 0-8 0,-3-5-14 31</inkml:trace>
  <inkml:trace contextRef="#ctx0" brushRef="#br0" timeOffset="70905.7405">14754 14452 220 0,'-6'-16'85'0,"6"10"-46"0,0 1-26 16,0 5 24-16,0 0-17 15,0 0-6-15,6 5 3 16,0 3 2-16,3 3-9 16,5 5 5-16,-2 5 3 0,3 0-6 15,0 0 1-15,0-2-8 16,-3-3-1-16,0-3-2 16,3-5 1-16,-6-3-9 15,0-2-1-15,0-6-18 16,2-7-9-16,1-9-9 0,-3-2-3 15,0 0 14-15,0-3 6 16,-3 0 16-16,0 0 6 16,0 6 14-16,-3 2 8 15,0 5-5-15,0 6 0 16,-3 5 4-16,-3 11 3 16,-3 4 3-16,-3 20 3 15,-3 2 3-15,-3 3 2 16,0 7-14-16,0 1-5 15,1-8-8-15,2-3-3 16,-6-6-3-16,12-7 1 16,3-5-23-16,0-3-12 15,3-6-25-15,6-5-12 16,6-5-43-16</inkml:trace>
  <inkml:trace contextRef="#ctx0" brushRef="#br0" timeOffset="71265.3957">15167 14433 192 0,'3'-18'71'0,"-3"10"-38"0,0-3-14 15,0 8 23-15,-3 1 1 16,-3-1 4-16,-2 0-20 15,-4 3-5-15,-3 3-14 16,0 0-7-16,3 2-2 0,3 0-1 0,3 3-2 16,9 5 0-16,6 6 3 15,3 7-2-15,3-2 1 16,-3 3 4-16,0-3 3 16,-6-1 15-16,-6 1 10 15,-9-3-5-15,-6-5-2 16,-3-3-11-16,0-5-5 15,0 0-7-15,0-5 0 16,3-6-20-16,4-2-9 16,8-3-47-16,8-3-21 15,13-2-35 1</inkml:trace>
  <inkml:trace contextRef="#ctx0" brushRef="#br0" timeOffset="71837.6776">15670 14240 284 0,'-11'-11'107'0,"-1"11"-58"0,-9-5-35 0,12 2 26 15,-12 1-5 1,-6-1 4-16,-2 3-12 0,-1 3-7 16,3 2-11-16,3 0-11 0,9 6-1 15,6 2-1-15,9 3-1 16,12 5 1-16,9 6 3 15,9 4-2-15,3 6 1 16,-1 3 2-16,-5-3 0 16,-3-2 0-16,-9-4 2 15,-6-4 1-15,-6-3 3 16,-9-6 1-16,-6 1 3 0,-12-9 1 16,-3-2 3-1,0-5-1-15,4-6 0 0,2-5-5 16,6 0-3-16,6-13-7 15,9-5-1-15,9-3-4 16,12-3 0-16,6 0 1 16,2 3 2-16,-5 5-1 15,3-2 1-15,0 2-4 16,0-3 0-16,-10 6-16 16,-2 3-4-16,-3 4-26 15,-3 4-8-15,0-1-24 16,3 1-9-16,3 2-9 15</inkml:trace>
  <inkml:trace contextRef="#ctx0" brushRef="#br0" timeOffset="72090.8863">15882 14227 260 0,'-9'10'96'0,"-3"11"-52"0,-6 11-38 0,9-16 20 16,0 8-3-16,0 5 3 15,3 13-5-15,3-2-3 16,6-3-10-16,6-5-1 0,9-3 0 15,9-8 8-15,12-8 2 16,5-10 3-16,-2-8 0 16,-3-17 0-16,-7-4 0 15,-8-6 4-15,-12-5 2 16,-15-5-5-16,-15 0-2 16,-11 2-11-16,-7 5-3 0,-3 6-25 15,3 8-9-15,7 8-72 16,2 8-31-16,-6-1-34 15</inkml:trace>
  <inkml:trace contextRef="#ctx0" brushRef="#br0" timeOffset="75815.3104">8089 15878 228 0,'3'-19'85'0,"-3"35"-46"0,0-3-35 0,3-7 21 16,0 1 6-16,0 1 5 15,0 6-10-15,0 4-5 16,0 3-12-16,0 6-6 0,0-9 0 16,0 3-2-16,-3-5 2 15,3-2-2-15,-3-1-1 16,3-3-19-16,-3-2-8 16,0 0-28-16,0-2-10 15,3-4-48 1</inkml:trace>
  <inkml:trace contextRef="#ctx0" brushRef="#br0" timeOffset="76010.1066">8193 15690 264 0,'-6'-13'101'0,"6"10"-54"0,0 0-55 16,0 3 16-16,0 0-8 15,0 0 2-15,0 0-6 16,0 0-1-16,3 6 2 16,0 2-28-16,0 2-11 0,3 6-60 15</inkml:trace>
  <inkml:trace contextRef="#ctx0" brushRef="#br0" timeOffset="76459.5613">8295 15904 192 0,'-6'5'74'0,"9"-5"-40"0,-3 8-29 0,0-2 17 16,3 7 3-16,0 0 7 16,-3 6-2-16,3 2 0 15,-1-3-17-15,1 1-1 0,0-3-1 16,0-3-6-16,-3-2-1 15,3-4 0-15,0 1 2 16,-3-2 1-16,0-6 1 0,0 0 0 16,0 0 2-1,0-6-5-15,0-4-3 0,3-3 1 16,0-3 0-16,3-5-4 16,3 2-1-16,0 0 1 15,3 1 2-15,3 2-2 16,3 11 0-16,3-3 1 15,-4 8 0-15,1 8 2 16,-3-3 1-16,0 8-1 16,0 8 1-16,-3 1-2 15,-3-6 2-15,-3 2 0 16,0-2 1-16,-3-3-7 16,0 0-2-16,0-5-23 15,0 0-8-15,0-2-24 16,0-4-8-16,3-2-49 15</inkml:trace>
  <inkml:trace contextRef="#ctx0" brushRef="#br0" timeOffset="76642.3231">8661 15946 280 0,'3'-2'104'0,"0"2"-56"0,0 2-54 0,-3-2 17 15,3 3 2-15,3 8 6 16,-1-3 3-16,-2 5 2 15,0 5-13-15,0 1-7 0,0-3 0 16,-3-3-10-16,0 3-1 16,6-6-40-16,0-2-19 0,3 0-63 31</inkml:trace>
  <inkml:trace contextRef="#ctx0" brushRef="#br0" timeOffset="76807.0101">8640 15764 292 0,'-12'-13'110'0,"12"13"-60"0,0-3-65 15,0 3 13-15,6-3-16 16,3-2-1-16,3 2-28 16,9-7-11-16,-1 5-39 15,4-3-13-15</inkml:trace>
  <inkml:trace contextRef="#ctx0" brushRef="#br0" timeOffset="76971.7094">8926 15624 228 0,'3'5'85'0,"-3"-10"-46"0,11 21-32 0,-5-9 20 15,-3 9 1-15,0 11 6 16,0 10-15-16,-3 8-3 16,0 0-10-16,3-3-2 0,0 0 2 15,0 1-3-15,3-6-2 16,0-11-27-16,0-2-12 15,0-8-94 1</inkml:trace>
  <inkml:trace contextRef="#ctx0" brushRef="#br0" timeOffset="77121.7593">8818 15907 344 0,'0'-11'129'0,"9"6"-70"0,9-11-60 15,-6 11 23-15,12-6-11 16,9 1-1-16,8-1-24 16,13-2-8-16</inkml:trace>
  <inkml:trace contextRef="#ctx0" brushRef="#br0" timeOffset="78456.5">12241 15928 232 0,'-5'-11'88'0,"-1"9"-48"0,0-6-31 16,3 8 19-16,-3-8 3 0,-3 8 4 15,-3 2-8-15,-6 1-2 16,-6 2-14-16,0 6-7 0,4 2-2 16,-1 3-2-16,3 8 0 15,3 2-3-15,6-4 0 16,6 4 4-16,9-5 1 15,6-2-5-15,9-3-2 16,6-6-16-16,2-5-4 16,4 1-22-16,0-6-10 15,3-6-23 1,-1 4-45-16,-5-9 30 0,-6-2 216 31,-15-8-34-15,-6-3-1-16,-6 11-29 15,-3 0-18-15,-3 7-17 16,0-2-6-16,0 8-10 16,0 6-2-16,3 7 2 0,3 0 3 15,3 0 2-15,6 3-3 16,3 0-3-16,9-3 4 16,3-5 2-16,3 3-4 15,2-9-2-15,-2-4 0 16,0-4-1-16,-6-1 0 15,-3-1 2-15,-9-8 10 16,-9 3-6 0,-6-6-1-16,-3 6-5 15,-9 0-1-15,0 5-12 0,0-3-4 16,3 3-21-16,4 3-5 16,5 2-29-16,3 0-11 15,9 1-20 1,12-1-39-16,2-2 44 15</inkml:trace>
  <inkml:trace contextRef="#ctx0" brushRef="#br0" timeOffset="78771.2985">12566 15965 248 0,'36'5'93'0,"-27"3"-50"0,2 3-37 0,-5-6 20 16,3 6-5-16,0 5-1 16,-3-3-2-16,0-3-1 0,-3 1-9 15,0-3 4-15,0-3 1 0,0 0-4 16,-3-5-1-16,0 0-2 15,6-10-1 1,0-6-1-16,3 3-2 16,6-3-2-16,0 0-2 15,3 3 1-15,5-3 1 16,1 8 0-16,0 5-3 16,-3 3 2-16,-3 8 1 15,0 5 0-15,-4-2 0 16,-2 2 2-16,0 6-6 15,0-3 1-15,0-3-19 16,-3-2-6-16,9-4-18 16,6-1-7-16,-1-4-11 0,4-7-3 15,6 0-23 1</inkml:trace>
  <inkml:trace contextRef="#ctx0" brushRef="#br0" timeOffset="79163.4964">13340 15986 220 0,'21'-8'82'0,"-18"3"-44"0,3 2-20 0,-6 3 23 15,-3-2 1-15,-3-4 2 16,-6 4-9-16,-9-1-2 16,-3 3-18-16,-6 3-7 0,1 2-3 15,-1 3-3-15,0 5-2 16,6 8 1-16,3-2 1 16,7-1-3-16,5 1-2 15,9-1 2-15,9-2 0 16,5-3 3-16,7-5 1 0,6-8-4 15,3 0 1-15,-3-5 0 16,-1-11 0-16,1-2 0 16,-6-6 0-16,-6-5 0 15,-6-14 2-15,-9-4-1 16,-3 2 2-16,-3 0-2 16,0 5 2-16,-3 8 0 15,0 9 3-15,0 7-3 16,6 8-6-1,3 21-3-15,6 11 0 16,9 13 4-16,6 5 1 16,6 6 3-16,5-3-10 15,4 0-2-15,3-11-35 0,5-5-15 16,13-5-84 0</inkml:trace>
  <inkml:trace contextRef="#ctx0" brushRef="#br0" timeOffset="79855.0701">15206 15899 156 0,'-6'-5'57'0,"3"-1"-30"0,0-10-14 16,3 14 17-16,-3-1 0 16,0 0 4-16</inkml:trace>
  <inkml:trace contextRef="#ctx0" brushRef="#br0" timeOffset="80197.9096">15182 15875 380 0,'-3'16'18'0,"0"2"-6"0,3 9-2 16,0-1 4-16,3 3-8 0,3-5-1 15,3-5 1 1,3-1 3-16,6-4-2 0,3-7-2 15,0-9 2-15,-3-1 0 16,-1-10-3-16,1 0-3 16,-3-3 0-16,-3-3 1 15,-3 3 1-15,-3-5 1 16,-3 0 0-16,0-5 2 16,-3 10 3-16,0 8 5 15,0 3-6 1,3 12-4-16,3 7-3 15,0 2 2-15,3 2-2 16,3 3-1-16,2 6 1 16,1-9-1-16,0-2-5 15,0-3-1-15,-3-2-19 16,3-3-9-16,3-5-15 16,0-3-7-16,-6 0-111 31,-1-14 49-31</inkml:trace>
  <inkml:trace contextRef="#ctx0" brushRef="#br0" timeOffset="80620.5745">15575 15941 228 0,'-6'-8'88'0,"6"8"-48"0,-9 3-42 15,6 2 17-15,3 3-9 16,-3 5 2-16,3 11 8 16,0 3 5-16,0 4-11 15,0 4 8-15,0 2 4 0,0-8-11 0,3 8-4 16,0-5-4-16,0-6-3 15,3-5 1-15,-3-10 1 16,0-3 1-16,0-11 3 16,3-5-3-16,-3-8-2 15,-3-7 0-15,0-4-1 16,0-7 0-16,0-3 0 16,3 0 6-16,3-3 4 15,3-2-1-15,6-1 0 16,0 9-3-16,6 5 1 15,2 5-4-15,1 8 0 16,-3 8-3-16,-3 16-1 0,-3 5 7 16,-3 6 4-16,-6-1-3 15,-3 1 1-15,-6 5-3 16,-9-1 2-16,-3-1-6 16,-6-9-1-16,0 0-5 15,0-5 1-15,1-8-14 16,-1-5-3-16,6 5-22 15,6-6-8-15,6-1-39 16,6 1-18-16,9-2 7 16</inkml:trace>
  <inkml:trace contextRef="#ctx0" brushRef="#br0" timeOffset="81053.7346">15986 15880 220 0,'15'-21'85'0,"-12"18"-46"0,-3-2-46 15,-6 5 64-15,-3-2-14 16,-3 4-7-16,-3-2-5 16,-3 13-18-16,-3-2-6 0,1 5 0 15,2 2-6-15,3 4-3 16,3-4 3-16,6 11 3 16,6-5-3-16,6-5-3 15,6-1 3-15,6-5 3 16,0-2 1-16,5-3 0 15,1-8-3-15,0-8-2 16,-3-3 1-16,-3-7-1 0,-6-1 0 16,-3-10 2-16,-3-11-1 15,-6-2-1-15,-6-3 3 16,-6 3 0-16,0 7-4 16,0 6 1-16,3 3 0 15,3 10 2-15,0 3-1 16,3 5 2-16,0 8-4 15,3 13-2-15,3 8-1 16,3 16 3-16,6 3 0 16,3 2 1-16,3-2-7 15,3-3 0-15,-1-8-24 16,4 3-9-16,9-8-19 16,0-14-6-16,2-7-47 15</inkml:trace>
  <inkml:trace contextRef="#ctx0" brushRef="#br0" timeOffset="81402.918">16415 15917 268 0,'-9'-16'101'0,"3"14"-54"0,-12-19-35 0,9 18 26 15,-6 0-11-15,-6 11-1 16,0 0-9-16,1 3-2 16,-4 5-9-16,3 2-2 0,3-2 2 15,6 8 1-15,3-3 3 16,9-2-7-16,6-4-4 15,0-1-3-15,3-4 3 16,3-10-9-16,0-5-1 0,3-3 4 16,-3-3 3-16,0 1 3 15,-4-1 1-15,1 1 0 16,-3 2 0-16,0 2 0 16,0 4 2-16,3 2-6 15,0 5-1-15,3 3 2 16,3 5 1-16,9 1 4 15,-3 4 1-15,2-5-6 16,-2-2 0-16,0-3-30 16,0-3-11-16,-3-5-37 15,0-8-13-15,-1 0-8 16</inkml:trace>
  <inkml:trace contextRef="#ctx0" brushRef="#br0" timeOffset="81595.178">16557 15634 288 0,'-5'-26'110'0,"8"28"-60"0,-3-4-56 0,0 2 17 16,0 8-3-16,2 2 3 15,-2 11 11-15,0 11 6 16,0 16-14-16,3-1-6 0,0 4-3 16,0-6-3-16,3 0 1 15,-3-11-22-15,3 3-7 16,0-10-42-16,0-6-17 15</inkml:trace>
  <inkml:trace contextRef="#ctx0" brushRef="#br0" timeOffset="82119.2079">16391 15817 324 0,'-9'-5'123'0,"12"2"-66"0,6 3-62 15,-3 0 23-15,9-3-8 16,14-2 4-16,1 0-3 16,3-3-1-16,9 0-6 15,-1 2-14-15,1 4-5 0,0 2-33 16,-7 2-14-16,-5 4-11 16,-6-1-6-16,-3 0 99 46,-12 22 22-46,-3-6 17 16,0 3-17-16,0-6-9 16,2-2-8-16,1-3-4 15,3 1-11-15,3-4-4 0,3-2 0 16,0-3-1-16,0-5 0 16,0-5-3-16,-4 0-2 15,-2 2-2-15,-3-2-1 16,-6-8-3-16,-3-1 1 15,-9-1-6-15,-9-1-1 16,-2 5 9-16,-7 3 4 16,-6 8 2-16,0 16 1 0,1 0 2 15,5 2 1 1,6 4 10-16,3-1 4 16,12 3-5-16,3 2 1 0,9-5-8 15,12-2-3-15,9-6-3 16,6 3-3-16,8-8-32 15,4-3-14-15,5-8-116 16,7-10-51 0,-6-3 110-16</inkml:trace>
  <inkml:trace contextRef="#ctx0" brushRef="#br0" timeOffset="89160.5836">8202 17542 116 0,'-3'0'44'0,"3"0"-24"0,-3 0-2 0,3 0 18 16,-3 0-1-16,0-3 4 16,0-2-8-16,0 0-4 15,0 2-15-15,3-8-5 0,3 3-1 16,3-5 10-16,6 0 7 0,9 0-8 16,0 0-3-16,3 2-10 15,0 8-1-15,-1 6-3 16,1 2 0-16,-6 14 2 15,-3 2 2-15,-6 5-1 16,-6 6 2-16,-6 3 0 16,-6 2 1-16,-6-6 0 15,-3-2 0-15,-3-2 4 16,1-9 5-16,2-4 4 16,3-1 2-16,3 0-8 15,3-8-2-15,3 1-5 16,6-4-1-16,6-4-1 15,9-4 1-15,6 6-4 0,2-5 0 16,4 5 1-16,3-3 2 16,0-2-12-16,-3 5-3 15,-4 0-29-15,1-5-13 16,-3 5-29-16,0-3-9 16</inkml:trace>
  <inkml:trace contextRef="#ctx0" brushRef="#br0" timeOffset="89460.8774">8586 17502 212 0,'-21'-2'82'0,"12"4"-44"0,-2 6-36 0,5-3 19 16,0 9-4-16,0 4-1 15,3 9 0-15,3 4 3 0,3-4-11 16,9 5 0-16,8-11 2 0,7-3-2 15,9-10 1-15,0-10 3 16,-1-4 3-16,-5-12-2 16,-6-3 0-16,-6-3 4 15,-12-3 1-15,-15-2-5 16,-9 0-3-16,-9 3-5 16,-3 7-4-16,-2 3-18 15,5 3-9-15,6 2-48 16,9 11-22-16,9 6-32 15</inkml:trace>
  <inkml:trace contextRef="#ctx0" brushRef="#br0" timeOffset="90421.7139">10771 17510 208 0,'-21'-8'79'0,"18"3"-42"0,3-3-37 16,0 8 18-16,9-5-8 15,3-3 2-15,0 2-7 16,0 4-1-16,3-3-2 15,0 5-2-15,0 7 1 0,-4 4-1 16,-2 5 0-16,-3 2 2 16,-6 9 1-16,-6 5-1 15,-3-6 1-15,1 1 9 16,-10-1 7-16,3-7-4 0,3 2 2 16,3-8 1-1,0-2 3-15,3-4-9 0,9-1-2 16,3-6-6-16,3 0-3 15,9-6 0-15,3 6-1 16,2 0-3-16,7 0 2 16,3 0-6-16,0 0 0 15,-7 0-26-15,1 0-10 16,-3 0-22-16,0 0-8 16,-6-2-24-1</inkml:trace>
  <inkml:trace contextRef="#ctx0" brushRef="#br0" timeOffset="90691.6122">11173 17515 220 0,'-24'-13'85'0,"18"13"-46"0,-3 0-32 15,3 0 20-15,0 8-5 16,-3-3-1-16,0 9-7 16,3-1-1-16,4 11-8 15,2-3-1-15,5 5 0 0,7-2 2 16,9-8 1-16,6-3 3 15,6-7 4-15,-1-12-2 16,1-7 1-16,-3-3 4 16,-9-8 1-16,-6 3-1 15,-12-5 0-15,-9 2-7 16,-9 3-2-16,-18 0-15 0,-3 2-6 16,1 8-26-16,-7 4-10 15,-6 14-103 1</inkml:trace>
  <inkml:trace contextRef="#ctx0" brushRef="#br0" timeOffset="91607.8689">8420 17952 180 0,'-6'-5'68'0,"6"5"-36"0,0-8-20 0,0 8 19 0,-3-6-5 16,0 4 2-16,0-3-5 16,-3-1-2-16,0-2-11 15,-3 3 2-15,-3 2 4 0,-3 1-4 16,-9 2-2-16,3 2-3 16,1 6-2-16,-1 0-6 15,6 5-1-15,3 1-4 16,6-1-1-16,6 5 1 15,9 6 2-15,6 5 2 16,3-2 1-16,3 5 1 16,-1-1 2-16,-2-4-1 15,-6 5 2-15,-3-6-2 16,-3 0-1-16,-6-4 5 0,-6-4 1 16,-3-5 4-16,-9-2 4 15,-6-8 1-15,4-3 0 16,2-8-5-16,3-3-2 15,6-10-6-15,3 2-4 16,12-2 1-16,9-11 0 16,3 1 1-16,5-4 0 15,1 4 0-15,0-1 0 16,-6 5 0-16,3 6 0 16,-6 3 0-16,-3-1 2 15,-9 11-19 1,-3 0-14-16,-3 3-7 15,0 10-15-15,0-2-5 0,0 8-54 16</inkml:trace>
  <inkml:trace contextRef="#ctx0" brushRef="#br0" timeOffset="91908.1495">8649 17997 244 0,'-12'0'93'0,"3"-5"-50"0,-6 13-37 16,6-3 22-16,-3 0-8 16,-3 3-2-16,-3 16-4 15,1-3 1-15,5 0-8 16,6 8-4-16,6-7-2 0,6-1-1 16,9-3 0-16,5-5 6 0,10-2 6 15,6-11 3-15,-3-11 0 16,-4-2-1-16,-5-13 1 15,-3-1-4-15,-12 1 1 16,-6-6-3-16,-15 0 0 16,-3 3-12-16,-3 0-3 15,-3 8-37-15,4 2-14 16,5 12-97 0</inkml:trace>
  <inkml:trace contextRef="#ctx0" brushRef="#br0" timeOffset="92808.4485">10908 17918 176 0,'0'-11'66'0,"0"11"-36"0,0-5-35 16,0 5 12-16,0-3 11 16,0-2 11-16,-3 5 7 15,0-3 5-15,-3 0-22 16,-6 1 3-16,-3 4 1 0,-9 4-8 16,4 2-3-16,-4-3-7 0,6 8-4 15,3-2-5 1,9 2 0-16,3 0 0 0,12 1-1 15,6 1-1-15,6 4 1 16,3 13 3-16,-1-6 1 16,-2 6 1-16,-3-11 0 15,-6 5 2-15,-3-7 1 16,-6 2 5-16,-6-2 5 16,-6-6 4-16,-3 0 2 15,-3-8 1-15,-3-5 0 16,-2-5-7-16,2-3-3 15,3-5-5-15,9 0-4 0,6-19-3 16,6 6-1 0,6-6-5-16,6 5-2 0,2 1-15 15,1-1-6-15,3 6-11 16,-3 5-1-16,6 3-23 16,-6 5-8-16,-4 8-25 15</inkml:trace>
  <inkml:trace contextRef="#ctx0" brushRef="#br0" timeOffset="93123.9407">11081 17939 104 0,'0'8'41'0,"0"2"-22"0,-6 6-20 0,6-5 9 16,0 5 21-16,0 15 11 15,0 6-5-15,3-2-3 16,3 10-18-16,3-6-7 16,5-1-4-16,7-12 15 15,9-5 10-15,3-13 1 0,2-16 3 16,1-10-5-16,-3 2-2 16,-9-8 9-16,-6-8 2 15,-9-2-1-15,-15-1 1 16,-9-2-14-16,-18 6-5 15,-6 4-15-15,-2 9-4 16,-4 2-37-16,3 5-14 0,7 3-68 16,14 8-29-16</inkml:trace>
  <inkml:trace contextRef="#ctx0" brushRef="#br0" timeOffset="96261.8925">13926 15875 132 0,'0'-24'49'0,"0"11"-26"0,0 18-5 0,0-5 18 15,0 0-12-15,0 0 8 16,3 19-7-1,-3 5-14-15,-6 5 5 0,0 5 1 16,0 3-5-16,0-5 1 16,0-3-6-16,0 0-2 15,3-8 2-15,3-5 2 16,0-5 7-16,9-6 2 16,3-8-5-16,9-5-3 15,12-5-5-15,6 0-4 16,2-6-3-16,10 1 1 0,-6 2 1 15,-4 5 0-15,-5 4-5 16,0 1-1-16,-10 4-35 16,-2 2-15-16,-12 5-66 15</inkml:trace>
  <inkml:trace contextRef="#ctx0" brushRef="#br0" timeOffset="96802.0029">14051 15970 192 0,'-9'-5'71'0,"9"8"-38"0,3-11-32 0,3 2 16 15,3-2 2-15,6-10 5 0,9-9 3 16,9-2 1-16,11-8-15 16,10-2-1-16,17-4-1 0,19-4-6 15,14-9-1-15,18-10-4 16,18-3-1-16,17 0 1 16,16 6 2-16,15 2 5 15,17 11 4-15,12 2 5 16,9 8 2-16,4 6-3 15,-7 8 1-15,3 4-3 16,-12 7 0-16,-20 4-7 16,-15 3-4-16,-19 0-1 15,-23 0 1-15,-24 3-8 0,-23-3-1 16,-16 3-58 0,-14-11-24-16,-13-13-48 15</inkml:trace>
  <inkml:trace contextRef="#ctx0" brushRef="#br0" timeOffset="97724.651">18522 14888 244 0,'-6'-10'93'0,"-12"10"-50"0,6 0-50 16,-3 5 25-16,-5 3-16 16,2 8 0-16,0 5 1 15,3-3-2-15,3-2 2 0,6 0 2 16,6 0-9-16,6 2-2 15,6 4 1-15,6-4 2 16,3 3 4-16,-3 3 4 16,-4 3 2-16,-2-4 3 15,-12-4 1-15,0-1 3 16,-9-2 2 0,-3-5-7-16,1-3-3 15,-4-3-10-15,3-5-5 16,0-8-39-16,3-5-17 15,3-3-45 1</inkml:trace>
  <inkml:trace contextRef="#ctx0" brushRef="#br0" timeOffset="97944.3297">18704 14811 216 0,'-15'3'82'0,"12"5"-44"0,0 13-42 16,3-8 15-16,-3 11 3 15,-3 13 3-15,0 0-8 16,0-2-3-16,3 4-4 16,3-4-4-16,3-1 1 0,3-5-17 0,6-5-5 15,-3-3-79 1</inkml:trace>
  <inkml:trace contextRef="#ctx0" brushRef="#br0" timeOffset="98365.3856">18582 15047 272 0,'-6'-11'101'0,"12"9"-54"0,2-4-57 0,-2 4 16 16,6-9-8-16,3 3-2 0,6 0-2 16,6 0 1-16,0 3 3 15,-4 2-8-15,1 9-1 0,-3 2-7 16,-3 2-2-16,-3 3 9 16,-6 6 3-16,0 2 8 15,-3 6 2-15,-3-1 6 16,3 0 5-16,0-2-5 15,2-5-2-15,1-3 10 16,3-6 6-16,6-4 0 16,3-4-1-16,-3-7-5 15,-3-3 0-15,0-5-7 16,-3 0-3-16,-7-1-1 16,-2-2-1-16,-14 1-5 15,-1-1 1-15,0 2-9 16,-3 4-2-16,0 2-21 15,0 0-9-15,3 5-25 0,3 1-10 16,3-1-15 0</inkml:trace>
  <inkml:trace contextRef="#ctx0" brushRef="#br0" timeOffset="98768.0189">19004 15105 140 0,'9'13'55'0,"-3"14"-30"0,3 12-23 0,-3-20 14 15,0 7-10-15,0 4-3 16,-3 12 15-16,0-8 8 0,0 1-13 16,-3-9 0-16,0-2-2 0,0-11-4 15,0 6-2-15,0-9 0 16,0-4 1-16,-3-4 3 16,0-4 5-16,-3-20-8 15,0 4-1-15,0-6-5 16,0-2-1-16,0-4-1 15,0-4-2-15,3-6 7 16,0 3 3-16,3 3-1 16,3 2 2-16,3 3 0 15,3-5 3-15,3 5-1 16,3 5 0-16,0 5-5 16,0 17-3-16,5 2 2 15,-2 5 0-15,-6 3-1 16,-6 5-2-16,-6 0 3 0,-3 1 2 15,-3 4-2-15,-3-2 0 16,-3 2-17-16,1-2-5 16,-1-2-29-16,3-4-11 15,0 1-44 1</inkml:trace>
  <inkml:trace contextRef="#ctx0" brushRef="#br0" timeOffset="99075.1923">19299 15028 248 0,'-3'-5'93'0,"0"5"-50"0,0-5-44 16,0 5 20-16,0 2-9 16,-3 4 0-16,0-1-6 15,3 0-3-15,0 6 0 16,3 2-6-16,3 3 1 0,3 0 2 15,0 2 3-15,0 1 2 16,0-1 3-16,-3 1 1 16,-3-3 1-16,-3-3 2 15,-3-2 1-15,-3-3-5 16,0-3-2-16,0-3-9 16,-6-2-39-1,0-2-10-15,12-3-63 16</inkml:trace>
  <inkml:trace contextRef="#ctx0" brushRef="#br0" timeOffset="99550.6043">19650 15081 184 0,'-18'-2'71'0,"15"7"-38"0,-15 3-36 16,15-3 13-16,-2 6 6 16,-1 10 5-16,3 0-7 15,3 0-3-15,3 3-6 16,11 0-2-16,4-3 1 0,3-2 6 16,3-6 6-16,0-5 1 15,0-6 1-15,2-4-3 16,-5-6 1-16,-6 0 2 0,-9-5 3 15,-3-6-2-15,-6 1 0 16,-9-4-6-16,-6 4 0 16,-6-1-10-16,-5 3-4 15,2 3-11-15,3 3-5 16,3 2-33-16,6 0-13 16,6 2-71-1</inkml:trace>
  <inkml:trace contextRef="#ctx0" brushRef="#br0" timeOffset="99909.2589">19802 15129 192 0,'3'8'74'0,"-3"0"-40"0,0 24-40 16,9-19 14-16,-3 3-5 16,-9-1 1-16,9 1 20 15,0-2 8-15,-3-4-15 16,0-2-1-16,-6-3 6 15,6-7-6 1,0-6-4-16,0-5-9 16,0-9-4-16,-3-1 0 15,3 1 0-15,6-1-2 16,-1 4 2-16,4 3 1 16,0 6 0-16,3 2 2 15,0 5 3-15,0 6 2 0,0 10 3 16,0 5 4-1,-3 1 1-15,-3 2-8 16,-4 0-4-16,1-2-2 0,0-3 1 16,-3-3-12-16,0-2-6 15,3-4-35-15,0-1-17 16,9-6-51 0</inkml:trace>
  <inkml:trace contextRef="#ctx0" brushRef="#br0" timeOffset="100134.2738">20228 15102 244 0,'-6'-13'93'0,"0"11"-50"0,0-4-37 0,3 6 20 15,-3 0-5-15,-3 3 2 0,-3 2-4 16,-6 3 0 0,3 0-10-16,3 5-1 0,-3 1-1 0,9 4-6 15,4 3 0-15,7 0-3 16,4 1 0-16,0-4-5 15,3-2 0-15,3-5-30 16,3-4-11-16,-3-4-50 16,9-3-51-1,-1-3 50-15</inkml:trace>
  <inkml:trace contextRef="#ctx0" brushRef="#br0" timeOffset="100450.1435">20326 15121 248 0,'9'-3'93'0,"-6"3"-50"0,0 3-50 0,-3-3 16 16,6 3 1-16,0-1 3 16,0-2 5-16,2 0 1 15,7 0-10-15,-3-2-3 0,0-4-2 16,0 1-2-16,0 0-2 16,-3-3 1-16,-3 0-1 15,-6-3 2-15,-3 3 1 16,-6 0-4-16,-3 3 1 15,-9 0 2-15,-6 5 1 16,-5 8 1-16,5 2 0 16,3 4-2-16,3 1 1 0,6 4 7 15,9 2 3-15,6 0 0 16,12 0 2-16,9-2-6 16,9-3-3-16,9-3-12 15,11-5-4-15,1-3-77 16,-1-5-31-16</inkml:trace>
  <inkml:trace contextRef="#ctx0" brushRef="#br0" timeOffset="101728.9657">20841 15026 160 0,'-3'-3'63'0,"3"3"-34"0,0 0-12 0,0 0 20 0,0 0-10 16,0 3-3-16,-3-1-12 15,0 1-3-15,0 2-5 16,0 3-1-16,3 3 3 0,0 7-3 16,0 3 0-16,0 6 5 15,0-3 5-15,3 0-7 16,3-3-3-16,3-3-2 16,3-2-1-16,3-3 0 15,-1-2 2-15,1-6-14 16,6-5-5-16,3-2-53 15,-6-9-21-15,-3-8 0 16</inkml:trace>
  <inkml:trace contextRef="#ctx0" brushRef="#br0" timeOffset="102465.6307">20838 14854 124 0,'0'-3'46'0,"0"3"-24"16,0 0-26-16,0 0 8 0,0 0-2 15,0 0 1-15,0 0 18 16,-3 0 9-16,0 0 2 16,3 0 3-16,-3 0-6 15,0 0-3-15,0-3-14 16,0 1-5-16,3-1-1 0,-3 0-1 15,0 1 2-15,0-1-2 16,3 1 0-16,0-1-6 16,0 0 1-16,0 1 2 15,0 2 3-15,0-3 2 0,0 3 3 16,-3 0-1-16,0 0 0 16,0 0-1-1,-6-3-4-15,9 3-3 16,-6-2-3-16,9-1 1 15,3 0-1-15,0 1-2 16,0-1 3-16,-3 0 2 16,0 1 0-16,-3 2-1 15,0 0 9-15,0 2 6 16,-3 1 2-16,0 0 1 16,-6-1-9-16,0 1-3 15,3-3-6-15,0 0-1 0,3 0 1 16,3 0 0-1,3 0-3-15,3 0 2 0,0 0-1 16,0 0-2-16,-3 0 0 16,0 0 3-16,-3 0 2 15,0 0 4-15,0 0 0 16,0 0 0-16,-3 0-3 16,-6 0-2-16,3 0-2 15,0-3 1-15,0 1-8 16,3-1-4-16,9 0-53 15,3 1-21-15</inkml:trace>
  <inkml:trace contextRef="#ctx0" brushRef="#br0" timeOffset="102837.0171">21094 15055 256 0,'-3'0'96'0,"6"5"-52"0,-3-5-34 16,0 0 23-16,0 0-14 16,6 3-1-16,0-1 1 15,0 1 2-15,3-3-11 16,2 0-6-16,7 0 0 0,9 0-3 16,-6-3 2-16,-3 3-15 15,0 0-7-15,-3 0-41 16,-4 3-16-16,-2 2-47 15</inkml:trace>
  <inkml:trace contextRef="#ctx0" brushRef="#br0" timeOffset="103001.9557">21091 15224 288 0,'-18'-3'107'0,"15"3"-58"0,3-2-55 0,0 2 17 15,0 0-12-15,6 0 1 16,3 0 2-16,6-5 3 15,0 2-2-15,8-2-2 0,7 2 2 16,-3 0-35-16,0 1-13 16,0-1-73-1</inkml:trace>
  <inkml:trace contextRef="#ctx0" brushRef="#br0" timeOffset="103377.4898">21499 14888 236 0,'-3'-3'88'0,"0"3"-48"0,3 3-51 15,0 2 13-15,0 3 7 16,-9 6 8-16,-3 9 5 15,-3-1 4-15,0 1-14 16,3-1-2-16,0-1-3 0,3-3-3 16,0 1-3-16,3-6-3 15,3-2 1-15,3-4 1 16,0 1 2-16,6-2 1 16,6-1 1-16,6-2-2 0,3-3 1 15,3-6-4 1,0 6 0-16,-1-2 1 0,1-1 2 15,-3 0-17-15,-6 1-6 16,-3-1-54 0,0 0-43-1</inkml:trace>
  <inkml:trace contextRef="#ctx0" brushRef="#br0" timeOffset="103649.2712">21573 14875 200 0,'-3'-5'74'0,"3"5"-40"0,0 2-31 15,0 4 15-15,0-1 8 16,3 3 6-16,0 18-3 16,0 3-1-16,-3 6-15 15,0-1-6-15,0 6 0 0,0-3-4 16,0-5-2-16,3-3 0 15,-3-5-1-15,3-3 0 16,0-5 0-16,-3-3-27 16,0-3-9-16,0-2-37 15,3-5-14-15,-3-3-5 16</inkml:trace>
  <inkml:trace contextRef="#ctx0" brushRef="#br0" timeOffset="103964.6949">21713 14933 228 0,'0'-21'88'0,"0"42"-48"0,0-10-47 16,0 7 38-16,-9 3-3 15,-3 1-6-15,0-1-4 16,0 3-10-16,0-1-5 0,3-4-2 15,3-6-1-15,3 3 0 16,3-3 0-16,6-2 2 16,6-11 1-16,3 0-4 15,3-3-1-15,3-2 3 16,3 2 1-16,0-2-3 16,-4 2 1-16,7 1-13 15,-6-1-7-15,-3-2-22 16,-3-1-9-16,-3-2-55 15</inkml:trace>
  <inkml:trace contextRef="#ctx0" brushRef="#br0" timeOffset="104205.5744">21811 14899 228 0,'-3'2'85'0,"3"4"-46"0,-3 23-41 0,3-11 14 15,0 3 9-15,-3 3 9 16,-3 3-3-16,6 7-1 16,-3 0-14-16,0 1-8 0,3-3 0 15,3-3-3-15,0-5-1 16,-3-6-2-16,9 1 1 16,-3-6-28-16,3-3-13 15,0-2-33-15,6-8-14 16,0-2-3-1</inkml:trace>
  <inkml:trace contextRef="#ctx0" brushRef="#br0" timeOffset="104518.3897">21996 14989 252 0,'-15'-27'93'0,"12"27"-50"0,-3 0-50 15,0 13 11 1,-6 6 0-16,-6 2 8 15,6 3 7-15,3 8-9 16,6-1 1-16,3 4 2 0,12-1-7 16,3-2-3-16,9-8 0 15,0-6 0-15,14-7 7 16,-2-11 6-16,3-5-2 16,-3-6 2-16,-7-10 6 15,-8-3 6-15,-9-2 5 0,-12-4 4 16,-9-4-5-16,-15-6-2 15,-2 3-19-15,-1 11-8 16,0 5-36-16,3 5-16 16,3 5-88-16,9 9-38 15,6 12 38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18:07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9670 5464 144 0,'0'-3'55'0,"-3"3"-30"0,3-3-16 0,0 3 14 16,0 0-2-16,3 0 2 15,-3 0-4-15,0 0-2 16,0 0-9-16,0 0-1 0,0 0 3 16,0 0-2-16,0 0 3 15,0 0-4-15,6 6 12 16,-3 2 2-1,0 2-8-15,0 3-3 16,0 1-4-16,0 2-1 16,0 10 3-16,0-2 3 15,-1 0-6-15,1-3-1 16,0-3-2-16,0 3 1 0,-3-2-2 16,0-3-1-16,0-3 5 15,0 0 1-15,0-5-5 16,3 0-2-1,-3 0 2-15,0-3 1 0,0-2 0 16,0 0-2-16,0-3 3 16,0 0 0-16,0 0-1 15,0 0-2-15,0 0-2 16,0 0 1-16,0 0 1 16,0-3 0-16,0-2 0 15,0-1 2-15,-3-1-1 16,3-1-1-16,0 0-2 0,3-6 1 15,-3 1 1-15,3-3 2 16,0-5-1-16,3 3 2 16,0-1-4-16,0 3-2 15,0 0 2-15,0 3 0 16,0 0-2-16,0 0 0 16,0 2 2-16,0 1 0 15,0 2-2-15,0 2 2 16,0 1 1-16,0 2 0 15,-3 1-3-15,6 2 2 16,0 5 3-16,2 0 1 16,-2 3-4-16,-3 3 1 15,0 7 4-15,0 6 5 16,0 0-3-16,-3 0 2 16,0-3-5-16,-3-3 0 0,-3-2-1 15,6-2-2-15,-3-4 1 16,0-2 1-16,0 0 1 15,0-3 1-15,3 1 0 16,-3-6 2-16,0 0-3 16,0 0-2-16,0-3-7 15,0 0 3 1,0 1 3-16,0-4 1 16,0-2-1-16,0 0-2 15,3-7 1-15,0-7-4 16,0 4 1-16,3 2 0 0,0 0-1 15,0 3 4 1,0 2 2-16,0 1-2 0,0 2 0 16,0 3-1-16,0 2-2 15,-3 0 3-15,3 3 2 16,0 3 0-16,0 0-1 16,0 7 1-16,-1 1 1 15,-2 7-1-15,0 1-1 16,0 2 1-16,0-3-1 15,0-2 0-15,0 0 0 16,0-3 0-16,0 1 0 16,0-6-5-16,3 0-1 15,-3-3-19-15,3 0-9 0,0-5-31 16,-6 0-13 0,6-5-30-16</inkml:trace>
  <inkml:trace contextRef="#ctx0" brushRef="#br0" timeOffset="495.2857">10080 5527 200 0,'-2'-2'77'0,"4"2"-42"0,-2 0-26 15,0 0 19-15,0 0-12 16,0 2-4-16,0 3-5 0,0 3 0 15,0 3-4-15,0 10 0 0,3 3 3 16,-3 0-1-16,9 0 2 16,0-1-4-16,0-1-2 15,0-1 0-15,0-5 1 16,3-3-3-16,3-3 0 16,-3-4 3-16,0-6 1 15,0 0-1-15,-3-6 1 16,-1-2 0-16,1-2 1 15,-3-6-2-15,0-5-2 16,-3-6 1-16,0 6-1 16,-3 3-3-16,0 2 2 15,0 3 3-15,0 2 1 16,0 6-1-16,0-1-2 16,0 4-2-16,0 2-1 0,0 8 4 15,0 8 1-15,0 2 0 16,0 1 1-16,3 4-2 15,0-1-1-15,3 1-2 16,0-4 1-16,6 2 3 16,-3-2-6-1,3-14-30 1,0-2-11-16,0-6-67 16</inkml:trace>
  <inkml:trace contextRef="#ctx0" brushRef="#br0" timeOffset="811.0869">10387 5308 200 0,'-3'-8'74'0,"3"8"-40"0,0-3-27 0,0 3 18 16,0 0-7-16,0 0 7 15,3 8-10 1,3 13-8-16,0 3 0 0,0 5 2 16,0 5 4-16,0 11 2 15,-3 3-2-15,0-3 2 16,3-5-6-16,0-3-3 16,0-8-3-16,0-3-3 0,-3-5 1 15,0-5-1-15,0-2-18 16,0-7-5-16,-1-4-27 15,1-6-10-15,0-7-50 16</inkml:trace>
  <inkml:trace contextRef="#ctx0" brushRef="#br0" timeOffset="1097.1854">10625 5231 212 0,'-6'-3'79'0,"9"3"-42"0,-6 3-41 0,3-3 15 15,0 5-4-15,0 3 3 16,3 5 6-16,0 6 2 16,0 10-9-16,0 3 8 0,0 5 3 15,-3 5-8-15,0 8-4 16,0-2-1-16,3-6 0 15,-3-2-6-15,3-8-2 16,0-6-3-16,3-5 0 16,-3-5-39-16,0-13-100 31</inkml:trace>
  <inkml:trace contextRef="#ctx0" brushRef="#br0" timeOffset="1218.057">10482 5493 264 0,'-9'-3'101'0,"9"3"-54"0,0 0-39 16,0 0 24-16</inkml:trace>
  <inkml:trace contextRef="#ctx0" brushRef="#br0" timeOffset="1335.8241">10494 5490 486 0,'24'0'25'0,"0"0"-14"16,3-3-8-16,2 1-4 0,10-1 3 15,-3 1 1-15,-3-1-8 0,-1 0-2 16,-2-2-45-16,-3 0-20 16,-3 2-56-1</inkml:trace>
  <inkml:trace contextRef="#ctx0" brushRef="#br0" timeOffset="1622.6197">11012 5675 232 0,'-15'14'88'0,"15"-7"-48"0,0 12-25 0,0-8 26 0,-3 2-9 15,-6 3 1-15,-3 5-16 16,-2 0-8-16,-1-2-5 16,-6-1-50-16,6 1-21 0</inkml:trace>
  <inkml:trace contextRef="#ctx0" brushRef="#br0" timeOffset="3016.8345">12575 5551 184 0,'-3'0'68'0,"3"-3"-36"0,12 1-22 0,-15 2 17 15,0-3-4-15,-6 0 0 16,0 1-1-16,-3-1 1 16,-3 0-13-16,0 3 5 0,-6 3 3 15,-5 2-8-15,-4 3-1 16,3 8-5-16,0 8-3 16,4 0-3-16,5 0 1 15,3-1-1-15,6 1 0 16,3-3 0-16,6 3-2 15,9-3 3-15,6-2 0 0,3-6 1 16,-1-8 2-16,1-5-1 16,0-5 2-16,0-3-2 15,0-5 2-15,-3-8 0 16,0-6 3-16,2-4-3 16,1-1 0-16,-12-3-1 15,-3 1-2-15,-3 0 1 16,0-6 1-16,-3 3 1 15,0 3 1-15,0-1-5 16,-6 9 1-16,3 2 0 16,1 5 2-16,2 6-1 15,0 0 2-15,0 5 0 16,0 3 1-16,0 2-5 0,3 3-1 16,0 8 1-16,3 8 0 15,0 8 3-15,3 5 1 16,-1 5 3-16,4 8 1 15,0 6-1-15,3 0-1 16,3-6-3-16,0-2-2 16,-3-8 1-16,0-6-1 15,-3-5 0-15,0-2 0 16,0-9-22-16,0-2-10 16,-1-3-42-16,1-10-15 15,0-5-24-15</inkml:trace>
  <inkml:trace contextRef="#ctx0" brushRef="#br0" timeOffset="3228.4377">12721 5498 268 0,'-6'-3'101'0,"6"6"-54"0,3 2-59 16,-3 1 15-16,0 2 12 15,0 2 10-15,0 3 1 16,-3 11-1-16,0 3-13 15,3-4-8-15,0-1 0 0,0-4-5 16,0-2 0-16,0 0-23 16,3-6-12-16,0-2-173 31,-3-10 72-31</inkml:trace>
  <inkml:trace contextRef="#ctx0" brushRef="#br0" timeOffset="3336.6845">12667 5376 272 0,'-12'-2'101'0,"12"2"-54"0,0-14-64 0,0 12 14 16</inkml:trace>
  <inkml:trace contextRef="#ctx0" brushRef="#br0" timeOffset="3378.0675">12658 5355 353 0,'3'0'-48'15</inkml:trace>
  <inkml:trace contextRef="#ctx0" brushRef="#br0" timeOffset="3709.5889">12765 5437 200 0,'6'13'77'0,"12"1"-42"0,9 12-26 16,-18-13 19-16,0 3-3 16,0 5 2-16,3 3-9 15,0 0 0-15,-1-3-11 16,1-2 0-16,-3-3 0 0,3-6-1 15,-3-2 1-15,3-8 2 16,-3-3 5-16,0-7-2 16,6-6 3-16,-3-3-4 15,-3-2 1-15,0 0-5 16,-3 0-2-16,-1 0 4 0,1 2 2 16,-3 3-9-16,0 3 0 15,0 3-2-15,-3 2 2 16,0 0-10-16,0 2-2 15,0 4-26-15,0 2-11 16,9 5-36-16,0 3-14 16,0 0-11-1</inkml:trace>
  <inkml:trace contextRef="#ctx0" brushRef="#br0" timeOffset="3904.3477">13173 5686 164 0,'3'5'63'0,"0"3"-34"0,3 5-8 16,-3-7 22-16,0 4 5 15,0 3 3-15,-3 11-19 16,-3-3-8-16,-6 3-15 16,-3 0-6-16,0 0 0 0,-3-3-33 15,3 0-12-15</inkml:trace>
  <inkml:trace contextRef="#ctx0" brushRef="#br0" timeOffset="5421.8444">14926 5506 196 0,'0'-3'74'0,"0"6"-40"0,3 0-33 0,-3-3 16 15,3 5 2-15,0 3 5 16,0 5-8-16,0 6-4 16,0 7-7-16,-3 1 5 0,0-4 5 0,0-1-3 15,0-4-2-15,0-2-5 16,0-3-2-16,0-2 1 16,0-3 0-16,0-3 0 15,0-5 0-15,0 0-2 16,0 0-2-16,0-3 3 15,0-5 2-15,3 0-4 16,0-10-1-16,0-3-2 16,3 0 0-16,0-1 2 15,3 4 2-15,0 2-6 16,0 3 1-16,0 5-1 16,0 3 2-16,0 2 1 15,0 6 1-15,-4 2 4 16,1 8 2-16,-3 3 2 15,0 0 0-15,-3-3-2 0,0 0-1 16,0-2-3-16,3-3-2 16,-3-3 1-16,0-5-1 15,9-10 0 1,6-6 0-16,-3-3 0 16,3 1 0-16,0 2 0 15,-3 2-3-15,0 4 2 16,3-1-1-16,-4 6 0 15,4 5 0-15,0 3 0 16,-3 2 4-16,0 8 1 16,-3 3 1-16,0 3 2 15,-3-4-3-15,0 1 0 0,3 0-3 16,0-3-3-16,-3-2-3 16,0-3 1-16,0-3-24 15,2 1-10-15,4-4-16 16,-3-2-5-16,0-2-43 15</inkml:trace>
  <inkml:trace contextRef="#ctx0" brushRef="#br0" timeOffset="5782.3299">15435 5514 228 0,'-3'-3'88'0,"0"6"-48"0,-3 0-31 0,3 2 22 16,0 0-15-1,-2 3-1-15,2 3-3 0,0 12 0 16,0 4-6-16,0-1-4 0,3-2 1 16,3 0-4-16,3-3 0 15,2-2-4-15,4-3 1 16,3-3 4-16,0-5 4 16,3-6 3-16,3-4 3 15,-3-9 1-15,-3-2 3 16,-4-8-1-16,-5-3 0 15,-6 0-3-15,-8 0-1 16,-1 1-1-16,-3 1 2 16,0 4-10-16,0 2-4 15,0 5 2-15,0 3 0 16,0 3-12-16,3 3-3 16,0 2-18-16,6 0-7 0,3 0-22 15,0 0-8-15,9 0-32 16</inkml:trace>
  <inkml:trace contextRef="#ctx0" brushRef="#br0" timeOffset="6306.6286">15831 5495 220 0,'-6'-5'82'0,"6"5"-44"0,-6-5-25 0,3 5 22 15,0 0-9-15,-3 0-3 16,-6 0-11-16,-2 2-3 16,-4 4-5-16,0 2-3 0,0 2 0 15,0 6-1-15,3 8 2 16,0 5-3-16,6-2-2 16,4 2-1-16,5-3 3 15,3 1-2-15,2-6-1 16,4-3 3-16,6-5 0 15,3-5 1-15,0-5 2 16,0-6 1-16,0-7 1 16,0-6 0-16,-4-13 0 15,-2 0 0-15,-3-8 0 0,-3-3-2 16,-3-2 1-16,-3-6-4 16,-3 3 0-16,0 3 1 15,0 7 0-15,0 6 2 16,0 8 1-16,0 5-1 15,0 6 1-15,0 4-4 16,0 9-2-16,0 5 2 16,3 16 2-16,0 2 2 15,3 3 1-15,0 6-2 16,3 2-2-16,3 8 1 16,0-6 1-16,0-4-6 15,3-6 1-15,0-5-28 16,0-6-11-16,0-5-37 0,0-7-14 15,-3-6 2 1</inkml:trace>
  <inkml:trace contextRef="#ctx0" brushRef="#br0" timeOffset="6695.2824">15974 5540 228 0,'-18'8'85'0,"18"0"-46"0,-3 19-35 0,3-11 21 15,0 5-3-15,3-3 2 16,6 1-11-16,0-1-3 16,6 1-6-16,0-3-3 0,0-6 0 15,0-2-1-15,0-5 0 0,2-6 4 16,1-7 2-16,0-6-2 16,-6-8-1-16,0-2-1 15,-3 2-2-15,0 0 1 16,-3 3 1-16,0 2 1 15,-6 6 1-15,0 2 0 16,3 6 0-16,-3 2-5 16,0 9 1-16,3 2 4 15,3 13 2-15,-3 3-2 16,5-1-1-16,1 1-3 16,3 0-1-16,0-3 3 15,-3-5 1-15,0-3-6 16,0-2-2-16,0-6-31 0,0-2-12 15,0-8-28-15,0-6-12 16,0-10-6 0</inkml:trace>
  <inkml:trace contextRef="#ctx0" brushRef="#br0" timeOffset="6922.3716">16269 5286 228 0,'-6'-2'88'0,"6"2"-48"0,3 2-47 0,-3 4 16 16,3-1 5-16,0 3 8 16,-3 16-5-16,3 2 1 15,0 6-11-15,3 8-2 0,0 10-1 16,0 0-2-16,0-5-2 16,2-3 1-16,1-4 1 0,0-1-6 15,0-8 1-15,0-8-52 16,3-13-23-16,6-8-29 15</inkml:trace>
  <inkml:trace contextRef="#ctx0" brushRef="#br0" timeOffset="7326.7177">16501 5530 228 0,'-9'2'88'0,"9"6"-48"0,-18 3-42 15,15-3 17-15,0 13 9 16,0 3 7-16,0 2-12 16,9 1-3-16,0-1-10 0,3-2-2 0,0-5 2 15,3-1-5-15,0-7-1 16,3-3 4-16,0-6 2 16,-4-7 0-16,4-6-1 15,-3-2-6-15,0-5-1 16,-6-11-2-16,0-1 3 15,-3 4 0-15,0 5 1 16,-3 2 0-16,0 6 2 16,3 5-3-16,-3 3-2 15,0 5 2-15,0 2 2 16,0 9 2-16,3 8 3 16,-3 2-1-16,6 0 0 15,-3 0-6-15,6 0-1 16,3-5 1-16,0 0 2 0,0-5-29 15,-1-3-13 1,4-6-61-16,3-4-53 16,0-4 53-16</inkml:trace>
  <inkml:trace contextRef="#ctx0" brushRef="#br0" timeOffset="7611.3257">16927 5493 292 0,'-27'-8'110'0,"15"10"-60"0,-3-2-43 16,9 3 23-16,-3 0-7 0,-3 2-2 16,-3 3-11-16,0 3-4 15,4-1-4-15,2 3-6 0,3 3-2 16,6 8 0-16,9-3 4 16,3 0 1-16,8 1 1 15,-2-1-3-15,6 3 2 16,-3-3 1-16,-6 3 2 15,-6-3 12-15,-3-3 8 16,-15 3 0-16,-6-5 1 16,-9 0-19-16,-3-3-9 15,0-2-42-15,-2-3-20 16</inkml:trace>
  <inkml:trace contextRef="#ctx0" brushRef="#br0" timeOffset="9442.7675">9944 6596 200 0,'3'-8'74'0,"-3"5"-40"0,-6 1-24 0,3 2 17 16,-3 0-2-16,-3 0 2 16,0 0-9-16,-3 2 0 15,-6 4-11-15,-3 2 0 0,0 2 0 16,1 6-3-16,-1 5-3 0,3 3-3 15,0 0 1-15,9 5-4 16,6 0 1-16,3 0 2 16,9-2 1-16,6-6-2 15,3-5 0-15,0-6 2 16,-1-4 2-16,-2-6-2 16,3-8 0-16,-3-3-1 15,0-2 0-15,-3-3 2 16,-3 0 2-16,-3-2-1 15,0-4 2-15,-3 1-4 16,-3 5 0-16,0 3 5 16,0 3 5-16,0 2-1 15,0 2 3-15,0 4-4 16,0 10-2-16,3 5 0 16,0 0-1-16,3 3-2 0,0 3-2 15,2-1-4-15,4 1 0 16,0-1-11-16,0-5-6 15,0-2-32-15,6-6-14 16,9-5-40 0</inkml:trace>
  <inkml:trace contextRef="#ctx0" brushRef="#br0" timeOffset="9923.8715">10244 6620 260 0,'-12'-8'99'0,"9"8"-54"0,-12-5-33 16,9 5 24-16,-2 5-13 16,-4 0-3-16,-6 3-11 15,-6 3-6-15,3 10-2 16,0 3-4-16,3 0 2 0,7 5-4 16,2 0 1-16,6 0 0 15,9 0 2-15,5-5 1 16,4 0 1-16,3-11-3 15,3-5 0-15,6-6 2 16,-6-4 0-16,3-9 1 16,-7-5 0-16,1-2 0 15,-3-9 2-15,-3-4 1 16,-6-4 1-16,0-5-2 16,-9-10-2-16,-3 3-2 0,0 2 1 15,0 5 3-15,0 6 1 16,0 7-1-16,3 6-2 15,0 5 1-15,0 8 1 16,0 5-1-16,0 11-1 16,3 8-2-16,3 13 1 15,0 6 1-15,3 2 0 16,3 0 0-16,0-3 0 16,3-2-3-16,0-3 0 15,0-5-25-15,3-6-9 16,0-4-36-16,5-6-14 15,1-3-9-15</inkml:trace>
  <inkml:trace contextRef="#ctx0" brushRef="#br0" timeOffset="10434.5796">10554 6628 252 0,'-24'-8'96'0,"9"3"-52"0,0 5-32 16,9 0 24-16,-3 0-8 15,-6 5-2-15,1 0-17 16,-4 3-5-16,3 3-3 16,0 7-1-16,3 3 2 0,0 1-6 15,6-1 1-15,3 3-1 16,6-3-1-16,3-3 1 16,3 1 3-16,3-9 0 15,3-4 3-15,0-6-1 0,0-6 2 16,-1-4 0-16,1-6 1 15,0-5-2-15,-3-6 1 16,-3-2 0-16,-3-3 1 16,-3-10-5-16,-6 0 1 15,0-1-2-15,0 4 0 16,-3 4 2-16,0 6 0 16,0 5 0-16,3 6 2 15,0 2-3-15,0 5 0 16,0 3-1-16,0 3-2 15,3 5 0-15,0 11 3 16,3 5 2-16,3 10 2 16,0 14 1-16,0 2 2 0,3 6-1 15,0-3 2-15,0-3-2 16,3-2 0 0,3-3-3-16,-3-5 1 0,0-6-4 15,-1-5-2-15,1-5-29 16,3-8-14-16,-3-8-69 15,0-3-52 1</inkml:trace>
  <inkml:trace contextRef="#ctx0" brushRef="#br0" timeOffset="10661.7607">10825 6792 260 0,'9'18'96'0,"-3"-4"-52"0,-1 7-34 0,-2-11 23 16,-3 1-9-16,-3 2 0 15,-2 6-22-15,-4 2-8 16,0 0-130-16,-12-5-57 15</inkml:trace>
  <inkml:trace contextRef="#ctx0" brushRef="#br0" timeOffset="11800.4231">12450 6522 188 0,'-6'-19'71'0,"6"19"-38"0,-6-2-21 16,3 2 19-16,-3-3 6 15,0 6 4-15,-6-1-10 16,-6 9-4-16,-3 0-16 16,1-1-4-16,2 1-1 0,3-1-8 15,3 1 0-15,3-3 0 16,6 2 1-16,6-2-4 16,12 3-1-16,9 0 0 15,0 2 4-15,2 5-1 16,-2 1-1-16,-3-1 7 0,-3-2 5 15,-6 0 11-15,-6-3 8 16,-3 1-3-16,-3-4 0 16,-6 1-11-16,-3-3-5 15,-9-3-5-15,-3 0 0 16,0-2-7-16,3-3 1 16,4 0-21-16,-1-3-9 15,6 1-27-15,3-1-12 16,3 0-147-1,24-13 117 1</inkml:trace>
  <inkml:trace contextRef="#ctx0" brushRef="#br0" timeOffset="12235.335">12622 6570 216 0,'-5'-3'82'0,"5"3"-44"0,-3 0-31 16,3 0 18-16,0 0 2 15,0 0 4-15,0 3-4 16,-3 2-2-16,0 3-13 16,3 2-10-16,0 6-2 0,0 11 0 15,3-3 0-15,3-1 0 16,-1-1 2-16,4-4-3 16,3-2-2-16,3-3 2 15,0-2 2-15,3-6 0 0,0-5-1 16,-3-3 1-16,0-2 1 15,-1-11-1 1,1 0-1-16,-3-2 1 0,-3-3-1 16,-3 5 0-16,0 0 0 15,-3 3 4-15,0 2 5 16,0 3-3-16,0 3 2 16,-3 2-3-16,-3 6 2 15,6 2-4-15,0 6 0 16,0 5-3-16,6 0-1 15,0-1 1-15,0 1 2 16,3 0-3-16,0 0 0 16,-1-3-12-16,1-2-7 15,0-3-33-15,0-6-14 0,3-4-58 16</inkml:trace>
  <inkml:trace contextRef="#ctx0" brushRef="#br0" timeOffset="12777.1508">13021 6300 236 0,'0'5'90'0,"0"3"-48"0,0 10-34 16,6-2 21-16,0 8-4 0,-3 16 2 15,0 0-4-15,0-1-2 16,0 1-11-16,0 0-6 0,0-3-1 16,0-8-2-16,-3-5 2 15,0-6 0-15,0-2 1 16,0-3-2-16,0-5-2 16,0 0 1-16,0-11-8 15,3-7-3 1,0-1 3-16,0-2 4 15,0-3 0-15,3 0-1 16,0 0 0-16,3 1 0 16,3 1 0-16,3 4 3 15,2 2 0-15,4 0 1 0,0 5-3 16,6 1 2 0,-3 2 5-16,0 7 2 0,-7 4 13 15,1 5 7-15,-3 2 2 16,-6 4 1-16,-3-4-10 15,-6-2-1-15,-6 0-2 16,-6 0-1-16,-9-3-5 16,-2-2-2-16,-7-3-6 15,0-3-4-15,0-3-15 16,0-2-4-16,-2-5-27 16,2 0-9-16,6 0-47 15,6-6-19-15,6 0 5 16</inkml:trace>
  <inkml:trace contextRef="#ctx0" brushRef="#br0" timeOffset="32803.822">20254 14756 124 0,'-6'0'49'0,"0"2"-26"0,6-2-7 0,0 0 16 16,0 0-2-16,0 0 2 0,0 0-5 15,0 0-2 1,3 0-13-16,3 0 3 0,3 0 3 0,6-5-2 16,0-3 1-16,3-8-3 15,6 0-1-15,6 1-7 16,5-4-2-16,-2-2-2 16,3 5 1-16,-1 0-2 15,1-5-1-15,3-3 3 16,3 0 0-16,-7 3-1 15,-2 3-2-15,-6 2 1 16,-3 3-1-16,-7 2 0 16,-2 0 2-16,-3 3 1 15,-3 3 3-15,0 0-1 0,-3 0 2 16,-3 2-4 0,0 0 0-16,-3 1-6 0,0-1-2 15,0 0-25-15,0 1-8 16,0-1-42-16,3 0-16 15,3 1-3 1</inkml:trace>
  <inkml:trace contextRef="#ctx0" brushRef="#br0" timeOffset="32910.8019">20778 14332 228 0,'-24'-5'88'0,"21"5"-48"0,-2 0-49 0,-1 0 14 0</inkml:trace>
  <inkml:trace contextRef="#ctx0" brushRef="#br0" timeOffset="33121.279">20737 14327 363 0,'6'0'11'0,"2"3"-5"15,4-1-5-15,3 1-2 0,3 0 1 16,6-1 2-16,0 4-1 16,0-1-1-16,-4 3 1 15,-2 0-1-15,-6 2 0 16,-3 1 2-16,-3 2-1 15,-6 1 2-15,-6-1 2 16,-3 0 4-16,0 5-6 16,-3 4-2-16,3-4-3 15,0-2-2-15,1-3-24 16,5-2-11-16,0-3-64 16</inkml:trace>
  <inkml:trace contextRef="#ctx0" brushRef="#br0" timeOffset="33346.1237">21255 14245 148 0,'-3'-2'57'0,"3"2"-30"0,3 2-32 16,-3-2 10-16</inkml:trace>
  <inkml:trace contextRef="#ctx0" brushRef="#br0" timeOffset="33479.714">21255 14258 258 0,'0'14'23'0,"0"2"-11"16,2 5 7-16,-2 5 3 0,3 6-9 15,0 10-2-15,0-2-5 16,0-6-1-16,3-2-6 16,-3-5 1-16,0-4-20 15,0-7-7-15,0-3-68 16</inkml:trace>
  <inkml:trace contextRef="#ctx0" brushRef="#br0" timeOffset="34125.6786">21141 14364 160 0,'-3'-2'60'0,"3"2"-32"0,3 0-22 0,-3 0 17 16,0 0-3-16,3 0 3 15,6 0-4-15,6 0-2 0,3 0-9 16,0 0-1-16,3-3 3 16,0 0-4-16,2 1-1 0,-2 2-5 15,0-3-2-15,-3 3-28 16,-3 0-12-16</inkml:trace>
  <inkml:trace contextRef="#ctx0" brushRef="#br0" timeOffset="34513.9414">21403 14383 192 0,'-3'2'74'0,"6"4"-40"0,-3 7-38 0,3-2 13 15,0 2 1-15,0 5 4 16,0 9-3-16,0-3 1 16,0-3-7-16,0-3-1 0,0-2 0 15,0-3 0-15,0-2 0 16,-3-1-2-16,0-4 1 16,0-1 0-16,0-5 3 15,0 0-1-15,-3-3 0 16,0-2 3-16,3-8 5 15,0 2-5-15,0-5 0 16,3 1 0-16,0 1 0 0,3 1-7 16,0 3 0-16,3-1-3 15,0 3 0-15,3 3 0 16,-3 2 0-16,3 0-5 16,-3 1 0-16,-1 2-24 15,4 0-7-15,0 0-35 16</inkml:trace>
  <inkml:trace contextRef="#ctx0" brushRef="#br0" timeOffset="34904.4614">21591 14446 216 0,'-3'0'82'0,"3"3"-44"0,0 2-47 16,3-2 14-16,0 7-3 15,-3 9 1-15,3-1 3 0,0 1 1 16,0 0-3-1,3-1-3-15,0-2 2 0,3-3 0 0,0 0 1 16,2-7 2-16,1-1 1 16,0-5-6-16,-3-3-2 15,0 1 0-15,-3-4 0 16,0-12 1-16,0-3 0 16,0 0 0-16,-3 2 2 15,0 3-3-15,0 3 0 16,-3 2 10-16,0 3 3 15,0 3-5-15,3 2-2 16,-3 3-3-16,3 11-2 0,3 0 3 16,0 7 2-1,0 1-2-15,3-1-2 0,0-2 0 16,-1 0 1-16,1-3-25 16,0 0-12-16,0-7-24 15,0-4-9-15,3-2-16 16</inkml:trace>
  <inkml:trace contextRef="#ctx0" brushRef="#br0" timeOffset="35248.823">21871 14557 212 0,'0'3'79'0,"3"-3"-42"0,0 3-39 16,0 2 14-16,0-2-2 15,0-1 4-15,5 1-2 0,4-3 1 16,0 3-7-1,0-3-2-15,3-3 0 0,-6 0 0 0,0 1 0 16,0-9-2-16,-3 0 1 16,-3-4 2-1,0-1-4-15,-3 0-3 16,-6 0-4-16,0 3-1 16,-6 2 4-16,-3 6 1 15,-3 2-3-15,3 6 1 16,0 2 4-16,4 11 2 15,2 5 0-15,3 0 1 16,3 1 2-16,6-1 4 16,3-3-2-16,8 6 1 0,4-8-5 15,3-3-2-15,6-2-22 16,0-3-11-16,3-6-81 16</inkml:trace>
  <inkml:trace contextRef="#ctx0" brushRef="#br0" timeOffset="36002.4328">20335 14962 192 0,'-3'-2'71'0,"3"4"-38"0,0 1-30 0,0-3 15 0,0 0-3 15,0 0 1-15</inkml:trace>
  <inkml:trace contextRef="#ctx0" brushRef="#br0" timeOffset="36195.1125">20344 14975 369 0,'15'11'11'0,"11"2"-1"0,4 0-2 16,3 6 0-16,6 0-2 16,2 7-1-16,7-5-3 15,-1 0-2-15,1-5 3 16,3-3 0-16,-4 1-1 16,-5-4 1-16,-6-2-2 15,-4-3 2-15,1 1-4 16,-6-4-2-16,-6 1-16 15,-3-3-7-15,-6 0-34 16,0 0-11-16,-4 0-18 16</inkml:trace>
  <inkml:trace contextRef="#ctx0" brushRef="#br0" timeOffset="36480.6371">20990 15118 228 0,'-12'-2'88'0,"12"4"-48"0,0-4-42 0,6 4 14 16,-6-2-11-16,6 6 0 15,0-1 3-15,2 5 5 16,4 1-5-16,3 2 0 0,0 1 2 16,0-1-3-16,0 3 0 0,-3-1-1 15,0 1 1-15,-3-2-2 16,-6-1 2-16,-3 0-2 15,-3-2 2-15,-3-3-2 16,-3-3-1-16,0 0-19 16,0-2-10-16,0-3-16 15,3-3-7-15,6-2-36 16</inkml:trace>
  <inkml:trace contextRef="#ctx0" brushRef="#br0" timeOffset="36915.7894">21499 14838 184 0,'-9'-8'71'0,"9"8"-38"0,-12-3-32 0,9 3 14 15,3 0-4-15,-3 3 1 16,0 0-6-16,0 2-2 0,3 3-2 16,0 5-4-16,0 0 1 0,9 6-1 15,0-3-2-15,0 5 7 16,3-5 3-16,-1-3 5 15,4-10 4-15,-3-3-4 16,0-11 5 0,0-2-2-16,-6 0-6 15,0-3 1-15,-6 0-6 16,-3 3 0-16,0-1-1 16,-3 1-2-16,0 2-15 15,0 4-7-15,0 1-44 16,3 4-18-16,3 2-5 15</inkml:trace>
  <inkml:trace contextRef="#ctx0" brushRef="#br0" timeOffset="37217.9302">21695 14814 160 0,'0'5'63'0,"3"3"-34"0,3 3-34 0,-3-3 12 16,0 2 0-16,0 1 6 15,0-3 10-15,-3 0 6 16,0 0-15-16,0-3 3 0,0 0 1 16,0-5-6-16,0 0-2 15,0-2 6-15,0-1 1 16,0-5-4-16,0 0-3 0,0-2-5 16,0-1-2-1,3 0 3-15,0 1 1 0,3 2-6 16,0 0 0-1,3 3-6-15,3 2 1 0,-1 0-5 16,4 3 1-16,-3 3-31 16,0 2-12-16,0 3-62 15</inkml:trace>
  <inkml:trace contextRef="#ctx0" brushRef="#br0" timeOffset="37893.5309">21493 15126 164 0,'-3'-13'63'0,"3"8"-34"0,-12-9-12 0,9 9 20 16,-6 0-4-16,0 0 1 15,0 2-15-15,-3 0-4 16,0 6-9-16,0 2-4 0,0 3-1 15,0 5-4-15,1 9 0 16,5 1 2-16,3 4 2 16,3 2-5-16,3 3-1 15,3-3 4-15,0 3 5 16,-1-1-9-16,1-2-1 16,0-2-19-16,-3-6-9 15,0-5-68-15</inkml:trace>
  <inkml:trace contextRef="#ctx0" brushRef="#br0" timeOffset="38103.0365">21257 15317 232 0,'0'-3'88'0,"3"0"-48"0,6-2-45 15,-3 3 17-15,6-4-9 16,6 1 0-16,6 0-3 16,3-1-1-16,5 4 1 15,1 2-29-15,-6 0-10 0,0 0-56 16</inkml:trace>
  <inkml:trace contextRef="#ctx0" brushRef="#br0" timeOffset="38447.1888">21570 15282 208 0,'-9'0'79'0,"3"3"-42"0,-3 0-32 0,6-1 17 16,-3 4-12-16,0 2-3 16,0 2-4-16,0 3 0 15,-3 3-2-15,1 5-1 0,8 1 1 16,3-4 1-16,2-2 1 16,4-3-1-16,0-5 1 0,3-3-4 15,0-5-2-15,0-8-3 16,-3 1 1-16,0-7 1 15,-3 1 2-15,-3 2 1 16,0 1 3-16,-3-1 3 16,0 3 2-16,0 0-3 15,0 3-3-15,0 2 0 16,0 3 1-16,3 6-6 16,3 4 1-16,0 6 1 15,0 0 3-15,3 0-2 16,0-3 0-16,-1 0-1 15,4 1 0-15,0-4-25 16,-3-2-11-16,0-5-56 16</inkml:trace>
  <inkml:trace contextRef="#ctx0" brushRef="#br0" timeOffset="38703.1015">21719 15139 172 0,'0'-5'66'0,"3"5"-36"0,0 0-33 0,-3 0 29 15,3 8 3 1,3 5-3-16,0 1-3 16,0 4-13-16,0 6-4 0,0 2 0 15,0 1-3-15,-1 5-2 16,4-1 0-16,0-2-1 0,0-5 0 15,0-3 2-15,0-5-43 16,0-5-19-16,0-6-39 16</inkml:trace>
  <inkml:trace contextRef="#ctx0" brushRef="#br0" timeOffset="39122.1963">21984 15256 228 0,'0'-3'88'0,"0"3"-48"0,-3 0-34 0,3 0 20 15,0 0-3-15,-3 0 3 16,-3 3-8-16,-3 2-3 16,0 0-8-16,3 1-7 0,-3-1-1 15,6 0-4-15,0 3 1 16,6 0 2-16,6 0 1 16,-3 3 1-16,3 2 0 15,-3 3 0-15,0-3 0 16,0 3 0-16,-3 0 0 0,-3 0 2 15,-3-3 3-15,0-2-2 16,-6-4-2-16,0-1-7 16,0-4-4-16,-6-10-21 15,6 3-10-15,6-5-33 16,0-4-58 0,12 1 29-16</inkml:trace>
  <inkml:trace contextRef="#ctx0" brushRef="#br0" timeOffset="39527.7588">22079 15306 212 0,'3'3'82'0,"12"-1"-44"0,-6 4-47 16,-6-1 14-16,6-2 10 0,0-1 10 15,0 1-4-15,0 0-2 16,-1-3-11-16,4 0-3 0,0-3-1 15,0-2-2-15,0-1 1 16,-3-2-2-16,0 1 2 16,-3-4 0-16,-3 0 1 15,-3 1-5-15,-3-1-1 16,-3 3-2-16,-3 3 0 16,0 2 0-16,-6 1 0 15,-9 2 0-15,4 5 3 16,-1 3 0-16,3 2 1 0,0 6 6 15,3 0 6 1,6 8 0-16,3 2 1 0,6 1 4 16,6-1 1-16,9-2-5 15,6-3-3-15,6 3-5 16,5-8-2-16,4-3-8 16,3 1-4-16,2-4-42 15,1-5-18-15,-6-5-58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19:00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9566 7250 144 0,'-3'-3'55'0,"3"6"-30"0,0-3-12 0,0 0 19 16,3 2-7-16,0 6 0 15,0 0-8-15,-1 3 0 16,1 5-10-16,0 15 7 0,-3 1 3 16,0 0-3-16,0 0 2 15,3-3-3-15,-3 2 2 16,0-4-10-16,3-1-3 15,0-2 0-15,0-5 1 16,-3-3-17-16,6-6-7 16,0-2-41-16,-3 0-15 15</inkml:trace>
  <inkml:trace contextRef="#ctx0" brushRef="#br0" timeOffset="445.7833">9685 7480 176 0,'-6'-3'68'0,"9"6"-36"0,-3-3-31 16,0 0 14-16,0 5-6 16,6 0 0-16,-3 1-1 15,3-1 2-15,-1 0-5 16,4 1-3-16,0-1 1 0,0 0 0 15,0-2 1-15,3-3 0 0,-3 0 2 16,0-3-1-16,0 0 0 16,-3-2-1-16,0-3 0 15,-3 0-2-15,-3-2-2 16,0 2-4-16,-3 0-2 16,-3 0 5-16,0 3 5 15,-3 2-2-15,-3 0-1 16,0 3 4-16,0 6 1 15,0-1-2-15,-3 3-1 16,1 2 1-16,2 1 0 16,3 0 2-16,0 2 1 15,6 5-3-15,6 1-3 16,3-3 0-16,3 0-1 0,0-1 2 16,3-1 1-1,-1-4-8-15,4-2-4 0,-3-2-35 16,0-1-16-16,0-3-40 15</inkml:trace>
  <inkml:trace contextRef="#ctx0" brushRef="#br0" timeOffset="973.1692">9902 7456 176 0,'-3'0'68'0,"0"0"-36"0,-3 0-22 0,6 3 20 0,-3-1-9 15,-6-2-2 1,0 3-7-16,-3 0-2 0,0 2-6 15,3 0-5-15,3 0-2 0,3 3-1 16,6 0 0-16,6 0 0 16,3 3 3-16,0-1 0 15,0 6 3-15,0-2 1 16,-3 4 1-16,0-5 4 16,-6 0 5-16,-3-2-1 15,0-3 1-15,-3 0-7 16,0-3-2-16,0 1-20 15,-3-4-7-15,-3-2-26 16,3 0-9-16</inkml:trace>
  <inkml:trace contextRef="#ctx0" brushRef="#br0" timeOffset="1302.4982">10006 7464 228 0,'-9'-3'85'0,"6"1"-46"0,0 2-32 0,0 2 20 15,0-2-5-15,-3 3 1 16,0 0-14-16,0 2-8 0,3 0-1 16,0 0-3-16,3 1 1 15,6 2 0-15,0 0-2 16,3 2 3-16,0 1 2 0,0 5 6 15,-3-3 4-15,-6 5 13 16,-3-2-6 0,-3 0-2-16,-3-3-7 15,-3-2-4-15,0 0-5 16,1-4-2-16,-1-1-17 16,3-4-7-16,3 1-25 15,0-3-7-15,6-3-58 16</inkml:trace>
  <inkml:trace contextRef="#ctx0" brushRef="#br0" timeOffset="1603.286">10226 7292 208 0,'0'5'77'0,"0"3"-42"0,3 5-28 0,-3-5 18 16,3 13-7-16,0 6 0 16,0 2 1-16,0 3 2 0,-3 2-11 15,0 3-6-15,0-2 0 0,0-4-3 16,0-2-1-16,0-2-8 15,0-3-3-15,0-6-34 16,-3-4-13-16,0-7-47 16</inkml:trace>
  <inkml:trace contextRef="#ctx0" brushRef="#br0" timeOffset="1812.5634">10161 7514 260 0,'3'-2'96'0,"3"-4"-52"0,6 1-40 15,-3 2 21-15,0 1-16 0,2-4-2 16,1 1-5-16,6 2-2 16,0 1 1-1,0-1-19-15,0 0-8 0,-6 1-79 16,3-1-49-16,-3-2 68 15</inkml:trace>
  <inkml:trace contextRef="#ctx0" brushRef="#br0" timeOffset="2218.1136">10336 7318 184 0,'-2'3'68'15,"2"2"-36"-15,0 6-26 0,2 2 17 0,-2 14 3 16,0 2 5-16,0 0-9 16,0 13 0-16,0-2-13 15,0-6-1-15,0-2-1 0,0-6-3 16,0-2-1-16,0-8-1 16,0-3-2-16,0-2 5 15,0-6 1-15,0-5 0 16,3-2 1-16,0-6-9 15,3-6-3-15,0-4 3 16,0 2 2-16,3 3 1 0,0 2-1 16,0 3 1-1,0 3-1-15,0 2 2 0,0 9 3 16,-3 4 0-16,0 3 2 16,-3 1-4-16,-3-1-2 15,0-3 0-15,3 1 1 16,0-3-28-16,0 0-9 15,0-5-21-15,3-3-5 16,3-3-40 0</inkml:trace>
  <inkml:trace contextRef="#ctx0" brushRef="#br0" timeOffset="2622.5537">10584 7543 216 0,'0'-10'82'0,"0"12"-44"0,-3-10-20 0,0 6 23 16,-3 2-6-16,0 0 0 0,-6 2-12 15,0 4-1-15,0 2-13 16,0 5-5-16,0 5-1 0,0 4 0 16,3-1 1-16,3 0-2 15,3 0-2-15,0-2 1 16,6-4 1-16,0-1-1 16,3-4-1-16,6-2 1 15,0-8-1-15,3-8-3 16,-3 0 2-16,0-2-8 15,-3-3-2-15,0-3 6 16,-3-6 2-16,-3 1 3 16,0 3 0-16,-3 2 0 0,0 5 2 15,0 3-3-15,0 3 0 16,0 5-4 0,3 8 1-16,0 3 2 15,0 2 3-15,-1 0 2 16,1 0-1-16,0 1-2 15,3-4-4-15,0 1 0 16,-3-3-33-16,0-3-16 16,3-2-25-16,-3-3-12 15,3-6 2 1</inkml:trace>
  <inkml:trace contextRef="#ctx0" brushRef="#br0" timeOffset="2983.1705">10658 7527 224 0,'-3'3'85'0,"6"8"-46"0,0 2-37 0,0-3 19 0,-3 9 9 16,0-1 8-1,0 4-7-15,0-1-1 0,0-3-17 16,0-2-8-16,0-3-1 0,0-2-1 16,0-3 1-16,0-3 0 15,0-5 0-15,0-2 0 16,3-6 0-16,0-6-7 15,0-4 0-15,0-6-4 16,3 0 2-16,0 3 1 16,0 3 2-16,0 2 1 15,11 8 3 1,-2 3 3-16,0 2 4 0,0 6 5 16,-3 7-4-16,0 6 0 15,-3 0-4-15,0 2 1 16,-3 1-6-16,0-1-3 15,-3 1-26-15,0-3-9 16,0-3-54-16,0-2-23 16,0-1-3-1</inkml:trace>
  <inkml:trace contextRef="#ctx0" brushRef="#br0" timeOffset="3135.5531">10902 7763 304 0,'-9'13'112'0,"9"-5"-60"0,-6 3-61 0,3-6 20 0,-3 13-34 15,0-2-12-15,-3 0-88 16,0 0-37-16</inkml:trace>
  <inkml:trace contextRef="#ctx0" brushRef="#br0" timeOffset="5611.8591">12173 7231 144 0,'-3'-8'55'0,"3"5"-30"0,-3 1-12 0,3 2 17 16,-3 0 0-16,0 0 2 16,-6-3-4-16,0 3-3 15,-3 0-13-15,0 3-8 0,1 5-2 16,-1 2-2-16,0 6 0 16,6 3-3-16,0-3 2 15,3 5-1-15,3-5-2 16,3 0 0-16,6-6 3 15,6-2 0-15,0-8 1 16,-4-3-3-16,1-2 0 16,0-3 2-16,0 0 2 15,0-2 0-15,-3-1-1 16,-3 1 1-16,0-1-1 16,-3 0 0-16,0 3 2 0,-3 3-1 15,0 0-1-15,0 2 1 16,0 3 1-16,0 0-1 15,3 8-1-15,0 5-2 16,3 3 1-16,0 5 3 16,0 6 3-16,-3-1 2 15,0-2 1-15,-3-3 2 16,0-2 1-16,-3-3 1 16,-3-3 0-16,0 0-6 15,-3-2-2-15,0-3 0 16,-6-3 0-16,3-5-16 15,-6-3-4-15,3 1-21 16,0-4-9-16,7 1-19 0,-1-3-8 16,6-8-6-1</inkml:trace>
  <inkml:trace contextRef="#ctx0" brushRef="#br0" timeOffset="5956.3052">12280 7250 220 0,'0'2'85'0,"3"1"-46"0,0 7-41 0,0-2 14 0,0 3-2 16,0 0 1-16,0-1-5 16,0 1-4-16,0-1-1 15,0 4 1-15,0-9 3 0,-3 0-2 16,0-5-2-16,0 0 0 15,0 0 1-15,0 0 1 16,0-3 3-16,0-2-5 16,0 0-3-16,0-3 1 15,0 0 0-15,3-3 3 16,0 1 1-16,6-1-6 16,6 1 0-16,0 2 1 15,-4 0 3-15,1 0 0 16,0 3 2-16,0 2-42 15,-3 0-16-15,3 1-45 16</inkml:trace>
  <inkml:trace contextRef="#ctx0" brushRef="#br0" timeOffset="6316.0038">12456 7289 192 0,'-3'6'74'0,"6"2"-40"0,3-1-33 0,-3-1 16 15,3-1-2-15,0 0 0 16,3-2-5-16,-1 0-2 16,-2-3-2-1,12-3-4-15,0-2 2 0,-3-1-1 16,-3 1-4-16,-3-3-1 0,-3 0-2 16,-6 0 3-16,-3 0-2 15,-6 0 1-15,-3 3-3 16,3 0-1-16,-3 2 3 15,0 3 1-15,0 3 2 16,-3 2 0-16,4 3 2 16,2 3 1-16,0-1 3 15,3 1 1-15,0 2-1 16,3 3 1-16,3 5-4 16,3-2-2-16,3-1 0 15,3-5-1-15,3-2-29 16,5-3-10-16,10-3-60 15</inkml:trace>
  <inkml:trace contextRef="#ctx0" brushRef="#br0" timeOffset="6710.8882">12706 7263 208 0,'-9'-11'77'0,"9"9"-42"0,-9 2-23 0,6 0 19 16,-3 2-7-16,0 1-2 15,0 5-17-15,-3 0-5 16,0 2-1-16,3 1-2 0,0 0 1 16,3 7 2-16,0-7 0 15,3 2-3-15,0 0 0 16,3-2 2-16,3-3 0 16,0-3 1-16,0-10 2 15,3-1-3-15,0-2-2 0,-3 0-1 16,0 0 3-1,0 1 0-15,-3-1 3 0,0 2-1 16,0 1-1-16,-3 2 1 16,3 1-1-16,-3 2-3 15,0 0 2-15,3 8 3 16,0 0 3-16,0 7 0 16,3 4 0-16,0 0-6 15,0-4-1-15,3-1-2 16,-3-4 3-16,2-2-27 15,4-5-8-15,0-11-66 16</inkml:trace>
  <inkml:trace contextRef="#ctx0" brushRef="#br0" timeOffset="6947.867">12867 7107 220 0,'0'0'82'0,"0"2"-44"0,0 4-40 0,0-1 17 16,3 6 0-16,0 2 3 15,-1 5-3-15,1 3 1 16,0 3-9-16,-3 3-4 0,0-1 0 16,0 1-2-16,3-4 2 0,0-4-9 15,-3-1-51 1,0-10-82-1</inkml:trace>
  <inkml:trace contextRef="#ctx0" brushRef="#br0" timeOffset="7144.4536">12753 7207 272 0,'-8'-2'101'0,"10"2"-54"0,-2 2-48 15,0-2 20-15,6 0-7 16,0 0 1-16,6-2-10 0,9-1-1 16,3 3-2-1,0-5 2-15,0 5 1 0,-1 0-37 0,-2 0-14 16,6 2-73 0</inkml:trace>
  <inkml:trace contextRef="#ctx0" brushRef="#br0" timeOffset="7532.2758">12974 7218 228 0,'-9'5'88'0,"9"0"-48"0,0 1-42 0,0-1 14 15,3 0 9-15,3 3 6 16,3 3-9-16,0-3-3 16,5 0-9-16,-2-3-2 0,0 0 0 15,0-2-5-15,0-3 1 0,0 0 2 16,0-3 3-1,-3-2 0-15,0 0 0 0,-3-1-1 16,-3-2 0-16,0-2-2 16,-3 2 1-16,-3 0-2 15,-3 3-1-15,0 2-2 16,-6 0 1-16,-6 1-1 16,0 4-2-16,3 4 0 15,0 2 3-15,3 2 0 16,4 6 3-16,2 0-1 15,3 0 2-15,0 0-4 16,12 8 0-16,0-1 1 16,5-4 0-16,1-3 0 0,0-3 0 15,0-5-20-15,0-11-7 16,3-2-30-16,-3-6-12 16,0-2-34-1</inkml:trace>
  <inkml:trace contextRef="#ctx0" brushRef="#br0" timeOffset="7802.0416">13188 7265 200 0,'-3'0'74'0,"3"3"-40"0,0 2-40 0,0 1 14 15,3-1 8-15,-3 3 9 16,0 3-3-16,3-1-1 16,0 1-12-16,0 5-1 0,-3-3 2 15,3-3 0-15,-3-10 9 16,0 0-4-16,0-2-4 15,0-4-1-15,0-2-6 16,3-2-1-16,0-1-1 16,0-2-2-16,3 3-2 15,3-4 1-15,0 4-1 16,9-1 0-16,-1 3 0 16,1 0-2-16,0 6-33 15,0 2-12-15,-3 0-73 16</inkml:trace>
  <inkml:trace contextRef="#ctx0" brushRef="#br0" timeOffset="8450.2375">12236 7496 220 0,'-3'2'85'0,"3"1"-46"0,0 0-35 0,0 2 19 16,3 3 0-16,-3 8 3 16,0 8-7-16,0 2-1 15,0 3-11-15,0 3-2 0,0-3-1 16,0-3-5-16,0 1 1 16,0-3-2-16,0-6-2 15,0-2-28-15,0-5-12 0,0-11-56 16,0-3-44-1,-3-2 58 1</inkml:trace>
  <inkml:trace contextRef="#ctx0" brushRef="#br0" timeOffset="8629.0878">12164 7662 264 0,'-3'-2'101'0,"6"2"-54"0,0 0-46 16,-3 0 19-16,6 0-7 15,3-3 2-15,6 3-10 16,3 0-3-16,0 0-2 16,2 3 0-16,13-3 0 0,-6 0-25 15,0 0-10-15,-3-3-86 16</inkml:trace>
  <inkml:trace contextRef="#ctx0" brushRef="#br0" timeOffset="9033.6637">12417 7517 228 0,'-3'2'88'0,"3"4"-48"0,3-1-45 0,0 3 15 16,-3 5 7-16,3 6 6 15,0 2-5-15,0 3 0 16,-3 0-11-16,0-1-2 0,0-1 1 15,0-4-3-15,0 1-2 16,0-9 0-16,0-2 1 0,0-3-1 16,3 1 2-1,-3-6 0-15,3-3 1 0,0-2-5 16,3-3-1-16,0 0-2 16,3-3 3-16,0 3-2 15,0 3 1-15,0 0 2 16,8 5-3-1,1 0 2-15,-3 5 1 16,0 0 2-16,-3 3 1 16,-3 3 1-16,0-3-2 15,-3-3 1-15,0 0-15 0,0 1-5 16,0-4-35-16,0-2-14 16,3-2-41-1</inkml:trace>
  <inkml:trace contextRef="#ctx0" brushRef="#br0" timeOffset="9424.9931">12733 7662 224 0,'-6'0'85'0,"6"0"-46"0,-6 0-24 0,3 3 24 16,-3 0-15-16,-3 2-1 15,0 3-11-15,0 0-3 16,0 2-5-16,0 4-5 0,3 1 0 15,0-1 1-15,3-1 0 0,3 0-3 16,3-2 2-16,3-3 1 16,0-3 2-16,3-2-3 15,0-3 0 1,0-3-4-16,-3-2-1 0,0-1 3 16,-3-2 3-16,0 1 1 15,-3-1-1-15,0 2 1 16,0 1 1-16,0 2-1 15,0 1 2-15,0 2-4 16,0 0-2-16,3 5 2 16,0 3 2-16,3 0 0 15,0 0-1-15,0 5 1 16,0-2 1-16,-1-1-6 16,1-2-1-16,0-3-38 0,3-2-14 15,-6-8-55 1</inkml:trace>
  <inkml:trace contextRef="#ctx0" brushRef="#br0" timeOffset="9798.9577">12849 7673 196 0,'0'0'74'0,"0"0"-40"0,3 5-31 0,0 1 15 15,-3-1 6-15,0 3 5 16,0 2-4-16,3 6-1 15,0-3-13-15,-3-2-2 0,0 0-2 16,0-3-3-16,0-1-1 0,0-1-1 16,0-6 1-1,0 0-2-15,0 0 2 0,0 0-2 16,3-3 2-16,0-2-7 16,3-3-1-16,-1 0-1 15,4-3 2-15,0 1-1 16,0 2 4-16,0-3 0 15,0 6 3-15,0 2 1 16,3 3 1-16,3 6 4 16,-3 4 3-1,-3 1-2-15,0-1 2 0,-3 1-6 16,0 0-1-16,-1 4-2 16,-2-1-2-16,0-4-41 15,0-2-18-15,0-3-69 16</inkml:trace>
  <inkml:trace contextRef="#ctx0" brushRef="#br0" timeOffset="9965.9015">13167 7797 292 0,'-3'8'110'0,"6"11"-60"0,-3 12-58 0,0-20 18 16,0 0-5-16,-3-1 4 15,-3 3-15-15,0-2-8 0,-3 0-112 16,0-3-51-16</inkml:trace>
  <inkml:trace contextRef="#ctx0" brushRef="#br0" timeOffset="11291.5632">14968 7049 208 0,'-9'13'79'0,"6"-3"-42"0,0 14-37 15,3-5 18-15,0-1 1 16,0 3 3-16,0 3-11 16,0 0-7-16,0 0-2 15,0-3-2-15,0 0 0 0,0-5-5 16,0-3-1-16,3-5-33 16,-3-3-13-16,3-2-45 15</inkml:trace>
  <inkml:trace contextRef="#ctx0" brushRef="#br0" timeOffset="11933.0243">14935 6990 160 0,'-3'0'63'0,"3"-16"-34"0,0 27-21 0,0-11 16 16,0 5-3-16,0 1-1 15,3 4-2-15,0 6-1 16,0 5-9-16,0 8 8 0,0 0 4 15,0 3 1-15,0 0 2 16,-3 0-4-16,0-1-2 16,0-4-5-16,0-1-2 15,0-7-6-15,0 2-1 16,0-5-6-16,0-3 0 16,0-2-34-16,3-3-13 0,0-14-156 31,0-2 86-31</inkml:trace>
  <inkml:trace contextRef="#ctx0" brushRef="#br0" timeOffset="12470.6507">15054 7228 192 0,'0'0'74'0,"0"0"-40"0,3 3-24 0,-3-3 20 16,3 3-12-16,3-1-2 15,3 1-5-15,3 0 0 16,0 2-6-16,0-2-1 0,0-1 0 16,0-2-2-16,0 0-2 15,0-2 3-15,-1-1 0 16,-2-2-1-16,0-1-2 16,0-2-4-16,-3 0-2 0,-3 3 0 15,-3-3 2-15,0 3-5 16,-6 2 1-16,0-2 2 15,-3 2 1-15,0 3 3 16,-3 0 1-16,-2 3 1 16,-4 5 0-16,0 0 2 15,3 2 1-15,3 4 1 16,3 2 2-16,3 2 3 16,3-2 2-16,6 0-1 15,3 5-1-15,6-2-3 16,0-1-1-16,3-2-10 15,0-3-2-15,3-5-20 0,-1-8-10 16,-2-8-72 0</inkml:trace>
  <inkml:trace contextRef="#ctx0" brushRef="#br0" timeOffset="12730.4127">15343 7213 192 0,'-3'-3'71'0,"3"3"-38"0,-3 3-28 16,3-3 17-16,0 2-12 15,-3 1-3-15</inkml:trace>
  <inkml:trace contextRef="#ctx0" brushRef="#br0" timeOffset="12982.7791">15322 7223 349 0,'-6'3'8'0,"0"-1"3"0,0-2-6 15,-3 0-3-15,3 0 1 16,6 0-2-1,0 6-1-15,0-1-2 16,6 3 1-16,0 0 1 0,0 2 0 16,0 1 2-16,0 0 1 15,0-1 5 1,0 1 5-16,0-3-1 0,-3 0 1 16,-3-3-3-16,0 0-1 15,-3 1-5-15,0-4-1 16,-3 1-8-16,0-1-4 15,-6-2-20-15,3 0-6 16,0 0-130 0,12-7 48-1</inkml:trace>
  <inkml:trace contextRef="#ctx0" brushRef="#br0" timeOffset="13312.1421">15414 7213 204 0,'-8'2'77'0,"5"1"-42"0,-3-1-30 16,6-2 17-16,-3 3-12 16,3 2-1-16,0 1-5 15,0-1-1-15,3 3-1 16,3 0 3-16,0 2 4 0,2 1-3 15,1 0-1-15,-3-1 9 16,0-2 2-16,-3 0 1 16,0 0 0-16,-3 0-7 0,-3 0-2 15,-3-3-4-15,0 0-1 16,-3-2-12-16,1 0-7 16,2-3-20-16,0 0-10 15,0-3-17-15,3 0-8 16,6 1-15-1</inkml:trace>
  <inkml:trace contextRef="#ctx0" brushRef="#br0" timeOffset="13674.6879">15751 7070 220 0,'-3'0'82'0,"3"2"-44"0,0 4-36 15,0-1 17-15,3 3 3 16,-3 5 6-16,0 6-11 16,0-1-4-16,0 3-8 0,0 3-2 0,-6 0 1 15,0-3-5-15,0 0-1 16,3 0-19-16,0-5-9 16,0-2-31-16,-3-4-13 15,3-2-19 1</inkml:trace>
  <inkml:trace contextRef="#ctx0" brushRef="#br0" timeOffset="13899.7455">15626 7247 220 0,'-9'-8'82'0,"12"8"-44"0,0 0-38 0,0 0 18 0,3 0-1 15,0-3 4 1,3 1-9-16,6-1-4 0,2 0-5 16,4 3-3-16,-3-2 3 15,0-1-9-15,0 0-3 0,-3 1-35 16,0-1-14-16</inkml:trace>
  <inkml:trace contextRef="#ctx0" brushRef="#br0" timeOffset="14347.9424">15816 7072 124 0,'0'0'46'0,"0"0"-24"0,3 6-13 0,-3-1 14 16,0 0 6-16,0 8 5 15,0 6-10-15,-3-1-1 16,0 4-14-16,0-1 3 0,0 3 2 15,0-3-3-15,0-3-1 16,0 1-6-16,0-6-1 16,1 0-1-16,-1-5-2 15,0 0 1-15,3-3-1 16,0-2 0-16,0-3 0 16,0 0-3-16,3-3 2 15,2 1-4-15,1-3 1 0,3-1 0 16,0-2-1-16,0 0 4 15,3 0 0-15,0 0 1 16,0 3 0-16,0-3 2 16,0 6 3-16,-3 2 0 15,0 2 0-15,-3 6 5 16,0 0 4-16,-1 3-3 16,-2-1-1-16,-3 1-4 15,0-1 1-15,0 1-6 16,0 0-3-16,3-3-21 15,0-3-8-15,0-3-26 16,0-2-9-16,9-2-27 16</inkml:trace>
  <inkml:trace contextRef="#ctx0" brushRef="#br0" timeOffset="14768.6286">16057 7247 212 0,'-6'-3'79'0,"6"3"-42"0,-2 0-32 0,-1 3 19 16,-6 0-4-16,3 2 0 16,-6 5-8-16,0 1-3 15,3 0-5-15,0 2-1 0,0 3 1 16,3 2 2-16,3 6 3 16,3-3-6-16,0-2-2 15,6-6 1-15,6-2 1 16,0-3 1-16,0-6 0 15,0-4-2-15,0-6-2 0,-3-3 1 16,-1-2 1-16,1 0-1 16,-3-1-1-16,0 1-2 15,-3 0 1-15,-3 2 3 16,0 3 1-16,0 0-6 16,0 3 0-16,3 2 1 15,-3 3 1-15,0 6 1 16,3 2 2-16,0 5 1 15,3 0 1-15,0 3-5 16,0-3-1-16,0 0-2 16,3 1 3-16,-3-4-20 15,0-2-8-15,0-5-43 0,3-3-18 16,0-8-2 0</inkml:trace>
  <inkml:trace contextRef="#ctx0" brushRef="#br0" timeOffset="15128.6374">16168 7292 196 0,'-3'11'74'0,"9"-1"-40"0,-6 3-22 0,3-7 21 16,-3 7-6-16,0-3-1 15,0 6-10-15,0-2-3 16,0-4-7-16,0-2-2 0,0 0 2 0,0-3-3 15,0-7-2 1,5-1-3-16,1-8 1 0,3-2-1 16,0 0-2-16,0 0 3 15,0-3 0-15,0 3 1 16,3 2 0-16,0 0 0 16,0 6 0-16,0 3 2 15,0 4 1-15,2 3 7 16,-2 6 6-16,0 5-4 15,-3 0 1-15,-3 2-6 16,0 1-2-16,0-1-20 16,0-4-10-16,-3-1-67 15,0-5-27-15,0-3 17 16</inkml:trace>
  <inkml:trace contextRef="#ctx0" brushRef="#br0" timeOffset="15984.4049">15022 7633 168 0,'-3'-2'66'0,"3"2"-36"0,-3 0-22 0,3 0 16 16,-3 2-1-16,-3 4 1 0,0 1-7 16,-3 4 0-16,-3 2-10 15,3 6 0-15,0 2 0 0,3 3 1 16,3 0 2-16,6-6 1 15,3 3 1-15,3-7-4 16,3-7 0-16,0-1-1 16,3-9 1-16,0-2-2 15,-1-6 1-15,-2 1-6 16,-3-4-3-16,-3-1 5 16,-6-1 5-16,-3 0-6 15,0-3-1-15,-3 6-1 0,-3 2 0 16,0 1-5-16,1 2 1 15,-1 3-27-15,3 2-9 16,3 0-35-16,0 3-15 16,6 0-3-1</inkml:trace>
  <inkml:trace contextRef="#ctx0" brushRef="#br0" timeOffset="16314.9388">15150 7617 196 0,'-3'11'74'0,"3"-3"-40"0,6 5-42 0,-6-5 12 15,0 5 11-15,0 3 7 16,3 0 3-16,-3 3 0 0,0-6-14 16,0-3-4-16,0 1-3 0,0-3 4 15,0-3 3-15,0-2 0 16,0-3 1-16,0-3-6 15,0 1-2-15,-3-6-4 16,3-3-3-16,3 0 2 16,0 1 2-16,2-1 0 15,1 3-1-15,0 0 1 16,3 3 1-16,0 0-6 16,0 2-1-16,3 1-5 15,3 2 1-15,3 0-33 0,0 0-14 16,0 2-51-1</inkml:trace>
  <inkml:trace contextRef="#ctx0" brushRef="#br0" timeOffset="16842.8277">15474 7694 200 0,'0'3'74'0,"3"2"-40"0,3 3-29 16,-3-3 17-16,3 3-8 15,0-3 0-15,6 1-6 16,3-1 0-16,0 0-5 16,-4-5 3-16,1 0 0 0,0 0 2 15,-3-2 0-15,0-1 0 16,0-2 0-16,-6-1-2 16,0-1 1-16,-3-4-6 15,0 3-3-15,-3 0 3 0,-3 0 1 16,-6 3-3-16,-3 2-1 15,0 1 3-15,0 2 1 16,1 2 0-16,-1 4-2 16,3-1 3-16,0 3 0 15,3 0-4-15,0 2 1 16,3 6 4-16,3-3 5 16,3 1-5-16,3-4 0 15,3 6-2-15,3-3-2 16,0-2-10-16,9-3-4 15,0-3-28-15,-1-2-11 16,4-9-58 0</inkml:trace>
  <inkml:trace contextRef="#ctx0" brushRef="#br0" timeOffset="17260.3352">15727 7678 220 0,'-18'-8'82'0,"15"6"-44"0,0-1-22 16,3 3 24-16,-3 0-12 16,0 0-4-16,-3 3-13 15,0-1-5-15,-3 6-4 16,1 0-4-16,-1 3 1 0,-3 2-1 16,6 3 0-16,3-3 2 15,0-2 0-15,3-1-3 16,3-2 2-16,0-3 1 0,6-2 0 15,3-3-5-15,-4-3 1 16,1-2-3-16,6 0 0 16,-3 0 4-16,-3-1 3 15,-3 1 1-15,0 2-1 16,-3 3 1-16,-3 0 1 16,-3 6 1-16,0 4 1 15,0 1 0-15,0 10 2 16,3 0-1-16,0-2 0 15,0-1-6-15,6 1 1 16,0-3-2-16,0-6 0 16,0-2-18-16,6 0-7 15,-3-5-32-15,0-3-13 16,3-3-24-16</inkml:trace>
  <inkml:trace contextRef="#ctx0" brushRef="#br0" timeOffset="17651.9223">15801 7721 220 0,'-8'0'82'0,"8"2"-44"0,0 1-44 16,0-3 12-16,0 5 0 16,0 3 6-16,0 0 7 15,0 3 5-15,2-1-12 16,1 6 0-16,0 5-1 0,0-10-9 15,3 2 0-15,0 0 2 0,0-5 2 16,0-8-5-16,0-2-2 16,0-6-5-16,0 0-1 15,0 0-1-15,-3-3 2 16,0 1 4-16,-3-1 3 16,0 0-2-16,0 3-2 15,0 1-1-15,3 1 3 16,-3 4-5-16,0 2 2 15,0 0 4-15,3 5 2 16,-3 0-3-16,3 3 1 16,0 5 0-16,3 1 0 15,0-4-18-15,3 3-5 16,0-7-35-16,0-4-13 16</inkml:trace>
  <inkml:trace contextRef="#ctx0" brushRef="#br0" timeOffset="18026.005">16066 7713 224 0,'-12'-6'85'0,"7"9"-46"0,-16 0-32 16,15 5 18-16,-6-3-11 16,0 0-1-16,0 3-5 15,3 3-3-15,0-1-2 16,0 1 4-16,3-3 3 0,3 5 3 15,3 0-4-15,3-5-1 16,3 0-6-16,3-8-2 16,6-3-9-16,0-2-2 15,0 0-3-15,-3-3 1 16,0 0 2-16,-3 3 5 16,-4-1 3-16,1 4 2 15,0-1 3-15,-6 3 3 16,0 0-4-16,3 5-1 15,3 1 0-15,-3 4 2 16,3 6-1-16,0-3-1 16,0-2 1-16,-3-3 1 15,3 0-14-15,0-3-5 0,0-2-46 16,0-9-19-16,0-7-7 16</inkml:trace>
  <inkml:trace contextRef="#ctx0" brushRef="#br0" timeOffset="18239.5799">16135 7551 224 0,'-3'0'85'0,"6"6"-46"0,0 1-46 16,0 4 16-16,0 5 12 15,0 2 8-15,0 4-3 16,-3 1-3-16,0 4-13 15,0-1-6-15,0 11-1 0,0-8-9 0,3-2-1 16,0-3-31-16,0-8-13 16,3-6-62-1</inkml:trace>
  <inkml:trace contextRef="#ctx0" brushRef="#br0" timeOffset="18524.4432">16403 7522 232 0,'-3'3'88'0,"3"5"-48"0,3 5-49 16,-3 5 14-16,0 1 15 15,0 2 8-15,-3 3 0 16,0 2-2-16,0 1-14 16,0-1-8-16,3 6-2 0,0 0-11 15,0-8-4-15,0-6-33 16,-3-2-13-16,3-5-53 16</inkml:trace>
  <inkml:trace contextRef="#ctx0" brushRef="#br0" timeOffset="18959.4268">16272 7713 276 0,'3'-6'104'0,"6"4"-56"0,6-4-54 0,-4 6 17 16,4-2-9-16,3-1-2 15,6 0-13-15,-3 1-4 16,3-1 9-16,-4 1-21 0,-2 2-7 16,-3 2 14-16,-6 3 7 15,-3 3 21-15,-3 3 8 16,-3 7 11-16,-3-2 7 16,6 3-13-16,0 5-3 15,3-3-6-15,3-5-1 0,3-3 6 16,0-2 4-1,0-6-3-15,3-8-1 0,-1 1-3 16,-2-9 0-16,-3-2-4 16,0 0-3-16,-6-3 0 15,-3 0-1-15,-3 0-2 16,-3 0-2-16,0 3 3 16,-3 2 0-16,0 1-21 15,0 2-10-15,4 2-17 16,-1 4-5-16,0 2-55 15,3 2-43 1,3 1 59-16</inkml:trace>
  <inkml:trace contextRef="#ctx0" brushRef="#br0" timeOffset="19127.0554">16691 7906 244 0,'-3'16'90'0,"3"-3"-48"0,-8 5-40 0,5-10 17 16,-6 3-26-16,-3-1-9 15,-3 6-91-15,0-2-40 16</inkml:trace>
  <inkml:trace contextRef="#ctx0" brushRef="#br0" timeOffset="20654.2091">18275 7093 180 0,'-3'-2'68'0,"3"2"-36"0,0-3-18 0,0 3 20 16,0 0-4-16,-3-2 0 15,-3-1-4-15,0 0-1 16,-3 3-14-16,0 3-2 0,-3 2 1 0,-3 3-8 15,-2 11-1-15,2-1-1 16,0 3 0-16,6 1-3 16,3-1 0-16,3-3-7 15,6-2-2-15,3-3 7 16,3-5 2-16,3 0 5 16,0-8 3-16,0-5-2 15,2-3-2-15,1 0-3 16,0-3 1-16,0 1 1 15,-3-1 2-15,-3-5-1 16,0 6-1-16,-3-1-2 16,0 3-1-16,0 3-1 15,-3 0 3-15,0 10-2 16,0 3-1-16,3 5 3 16,0 6 0-1,0 4 3-15,-1 4 1 0,1 7 3 16,0 1-1-16,-3-4 0 15,-3-4 1-15,0-6 3 16,-6-2-4-16,-3-3-1 16,-5-3-2-16,-4-3-2 15,-3-7-17-15,0-3-9 16,-3-3-24-16,3-7-8 16,4-9-47-1</inkml:trace>
  <inkml:trace contextRef="#ctx0" brushRef="#br0" timeOffset="21046.9741">18415 7120 180 0,'0'3'68'0,"6"-1"-36"0,0 14-31 16,-3-8 16-16,0 3-2 16,6-1 3-16,-3 3-8 15,-6 1-1-15,6-4-5 16,0 1-1-16,-4-3 3 0,1 0-3 16,0-3 0-16,-3-5-1 0,-6 0 1 15,1-3 0 1,2-2 3-16,0-3 1 15,0 0-3-15,3-2-3 16,6-4 0-16,0 1-1 16,-1 3 0-16,7-1 2 15,0 3-3-15,0 0-2 16,3 3-14-16,0 0-4 16,0-1-46-1,0 4-57-15,0-1 30 16</inkml:trace>
  <inkml:trace contextRef="#ctx0" brushRef="#br0" timeOffset="21376.0208">18638 7170 204 0,'-6'13'77'0,"9"-10"-42"0,3 2-41 16,0-2 14-16,0 2 4 16,0-2 7-16,0 2-4 15,3-2 0-15,-3 0-9 16,6-3-2-16,-3-3 2 0,6-2-1 15,-4-1 0-15,-2-2-3 16,0 0-2-16,-3-2-2 16,-3-1-1-16,-9 1-1 15,-3-1 3-15,0 3-2 16,-3 3-1-16,1 2 0 16,-1 3 3-16,0 8-2 0,0 3 1 15,3 2 4-15,0 0 1 16,3 0 1-16,3 3 2 15,3 0-5-15,3 0-1 16,3 0-2-16,3 0-2 16,6-6-33-16,6-2-12 15,-1-2-49 1</inkml:trace>
  <inkml:trace contextRef="#ctx0" brushRef="#br0" timeOffset="21764.4095">18900 7128 216 0,'-9'-3'82'0,"6"9"-44"0,-3-9-33 0,3 3 19 0,-3 5-9 15,0 3 2-15,0 0-12 16,-3 3-3-16,3-1-2 16,-2 3 6-16,5 1 4 0,0-1-3 15,3 0 1-15,0 0-5 16,3-2-2-16,3-3 0 15,-1 0 1-15,1-6-3 16,0-2-2-16,3-5-5 16,-3-5 0-16,0 2 2 15,0 0 1-15,0 0 3 16,-3 0 3-16,0 3-2 16,0-1-2-16,0 4-1 15,6 2 3-15,-3 2 0 0,0 4 1 16,6 1-3-16,0 4 2 15,-3 0 5-15,0-1 2 16,-1 3-7-16,1-2-1 16,0-3-16-16,0-3-3 15,0-5-31-15,0-2-14 16,0-4-18 0</inkml:trace>
  <inkml:trace contextRef="#ctx0" brushRef="#br0" timeOffset="21993.0158">19037 7009 244 0,'-6'-8'90'0,"6"8"-48"0,0 0-51 15,0 0 14 1,3 5-3-16,0 3 1 16,0 3 7-16,0 5 4 0,0 7-7 15,0 6 0-15,0 1 0 0,0 1-3 16,0 1-1-16,0-3-3 15,-3-2-1-15,0-4-15 16,0-4-4-16,0-6-41 16,0-5-15-16,0-3-14 15</inkml:trace>
  <inkml:trace contextRef="#ctx0" brushRef="#br0" timeOffset="22200.6777">18906 7152 244 0,'0'-3'90'0,"18"-8"-48"0,-6 4-38 0,0 4 19 16,3 0-13-16,5-2-1 15,4 2-7-15,3 1-4 16,3-1 1-16,3 0-38 0,-7 1-13 15,1 2-53 1</inkml:trace>
  <inkml:trace contextRef="#ctx0" brushRef="#br0" timeOffset="22544.748">19180 7189 216 0,'3'8'82'0,"12"-3"-44"0,-3 3-31 16,-6-5 18-16,2 2-7 15,1 0 0-15,0-2-10 16,0-3-3-16,0 0-3 16,0-3-2-16,0 0 3 0,0-2-4 15,-3 0-2-15,0-3-3 16,-3 0 1-16,-3-3-4 16,-3 1 1-16,-6-1-1 15,0 3 3-15,-3 0 4 0,-3 3 1 16,0 8 1-16,0 7 0 15,1-2-5-15,2 3 1 16,3 2 2-16,3 3 1 16,0 0 1-16,9 0 0 15,0 0 0-15,6 2 2 16,0-5-6-16,3-2-1 16,-3-6-29-16,2-2-10 15,1-3-44 1</inkml:trace>
  <inkml:trace contextRef="#ctx0" brushRef="#br0" timeOffset="22829.731">19335 7202 132 0,'0'5'52'0,"3"1"-28"0,0 4-6 0,0-2 20 0,0 0-12 15,0 3-5-15,-3-1-4 16,0-2 2-16,0 0-11 15,0-3 2-15,0-2 1 0,0-3 2 16,0 0 5-16,0-3-6 16,0-2 1-16,0-3-6 15,0-5 1-15,8 2-7 16,-2 1-1-16,0-4-2 16,6 4 0-16,0 2 0 15,0 0 0-15,0 3-7 16,0 5-2-16,0 2-38 15,0 1-18-15,3 2-34 16</inkml:trace>
  <inkml:trace contextRef="#ctx0" brushRef="#br0" timeOffset="23102.4974">19775 6982 208 0,'0'3'77'16,"-3"5"-42"-16,3 10-43 0,0-7 12 0,0 8 9 16,-3 4 8-1,0 4-1-15,0-1 0 0,-3 1-11 16,3-3-5-16,-3-1-3 0,3 1-8 15,0-5 0-15,0-3-59 16,3-1-23-16,-3-4 1 16</inkml:trace>
  <inkml:trace contextRef="#ctx0" brushRef="#br0" timeOffset="23311.1874">19576 7197 212 0,'3'-3'79'0,"9"3"-42"0,8-3-34 0,-11 3 17 15,6-5-3-15,3 2-1 16,6 1-11-16,0-1-5 16,0 1 0-16,2-6-12 0,4 5-4 15,-6-5-41-15,-3 0-15 16,-3 0-12-1</inkml:trace>
  <inkml:trace contextRef="#ctx0" brushRef="#br0" timeOffset="23715.7936">19909 7006 136 0,'-3'5'52'0,"6"6"-28"0,-3 10-17 16,0-10 13-16,0 5 12 15,-3 10 9-15,0-2-1 16,0 0-2-16,0 0-21 16,0-1-6-16,0-1-3 0,0-4-4 15,3-5-3-15,-3-2 2 16,3-1 0-16,0-2-6 16,0-2 0-16,0-6-1 15,3-3-1-15,0-2-3 16,3-3-2-16,3-5 2 15,0 2 3-15,3 3 3 0,0 0 3 16,0 3-2-16,0 2 0 16,0 1 3-16,-3 2 3 15,-1 5 7-15,1 3 4 16,-3 0-8-16,0 2-2 16,-3 6-4-16,0-5 1 15,-3-1-7-15,3 1 1 16,-3-3-30-16,3-3-11 15,3-2-39 1,0-3-43-16,6 0 40 16</inkml:trace>
  <inkml:trace contextRef="#ctx0" brushRef="#br0" timeOffset="24108.6312">20165 7213 216 0,'-9'-8'82'0,"6"8"-44"0,-6 0-31 16,6 0 18-16,-6 2 0 15,-3 4 4-15,1-1-17 16,-1 3-9-16,0 0-3 16,3 2 1-16,0 6 4 0,3-3 0 15,3 1 0-15,3-4-3 16,3 1 1-16,0-3 2 16,6 0 2-16,6-3-6 15,-3-5 0-15,0-3-1 16,-1-2 0-16,-2-3 2 15,-3 0 1-15,0-2-1 0,-3-1 1 16,0 0-4-16,0 3 0 16,0 3 1-16,-3-3 0 15,0 6-3-15,0 2 2 16,0 5-1-16,3 5 0 16,0-2 2-16,3 3 0 15,-3 2 0-15,3-2 2 16,0-1-1-16,0 4-1 15,0-4-24-15,0-2-9 16,0-8-43-16,0 0-16 16,0-3-1-1</inkml:trace>
  <inkml:trace contextRef="#ctx0" brushRef="#br0" timeOffset="24436.2834">20260 7236 192 0,'3'14'74'0,"-3"-4"-40"0,18 3-16 16,-15-5 23-16,3 0-10 15,-3 0-3-15,0 0-14 16,-3-3-4-16,3-2-6 16,-3-3 2-16,6 3 0 0,0-3 4 15,0-3 4-15,0-2-8 16,-3-3-1-16,3-3-3 15,0-2-2-15,0 0-4 0,3 0-2 16,3 2 0-16,2 3 4 16,-2 3 1-16,3 2 3 15,0 6 10-15,-3 5 7 16,0 5-8 0,-3 5-3-16,-3 1-5 0,0-3 0 15,0 5-24-15,-3-5-11 16</inkml:trace>
  <inkml:trace contextRef="#ctx0" brushRef="#br0" timeOffset="25326.9179">18224 7694 172 0,'-6'-5'66'0,"3"2"-36"0,-3-2-18 15,4 5 21-15,-4 0-8 16,0 0 0-16,-3 3-8 16,0 2 0-16,-3 3-10 15,0 2-2-15,3 6 1 0,0 0-5 0,3 0-1 16,3 5 0-16,3 3 2 16,6-6 1-16,6-2 1 15,3-2 2-15,0-7 3 16,0-7-2-16,3-2 1 15,2-9-1-15,-8-2 1 16,-3 0-2-16,-3-3 1 16,-6 0-2-16,-3 0 2 15,0 0-6-15,-3 0-1 16,0 3 2-16,0 0 3 16,0 5-15-16,0 3-8 15,3-1-24-15,0 4-9 16,3 2-30-1,0 0-51-15,12 2 35 16</inkml:trace>
  <inkml:trace contextRef="#ctx0" brushRef="#br0" timeOffset="25609.032">18355 7702 176 0,'9'19'66'0,"-6"-4"-36"0,6 4-18 16,-3-8 19-16,-3 2-3 15,0 0 3-15,0-2-13 16,0-3-3-16,0-1-9 16,0-1 0-16,-3-4 4 0,0-2 5 15,0-5 5-15,0 0-6 16,0-6-3-16,0 1-4 0,0-4 0 16,3-1-4-16,0-1-2 15,3 0-3-15,0 3 1 16,6-1-4-16,6 6 1 15,-4 3-9-15,1 2-2 16,0 3-36-16,0 3-17 16,3 2-46-1</inkml:trace>
  <inkml:trace contextRef="#ctx0" brushRef="#br0" timeOffset="26148.5472">18808 7710 192 0,'-3'0'71'0,"9"3"-38"0,-9-1-12 16,6 4 25-16,0-1-17 15,3 0-6-15,0 0-12 16,3 1-3-16,-1-1-4 0,1 0-1 16,0 1 1-16,0-4-2 0,6-4 3 15,-3-1 1 1,0-2 0-16,-3-1-1 15,-3 1-3-15,-3-3 1 16,-6 0 0-16,-3-2 1 16,0 2-2-16,-3 0 1 15,0 5-7-15,-3 0 1 16,-3 3-4-16,0 3 2 16,1 2 3-16,-1 3 3 15,0 6-2-15,0-1 0 16,3 0 3-16,9 0 3 15,3 3 0-15,0 3 2 0,3-1-4 16,3 1-2-16,0-3-5 16,9-3 0-16,-3-3-29 15,3-4-11-15,2-6-52 16,13 2-50 0,-3-12 53-16</inkml:trace>
  <inkml:trace contextRef="#ctx0" brushRef="#br0" timeOffset="26583.6203">19073 7697 184 0,'0'-11'68'0,"0"9"-36"0,0-1-9 16,0 3 24-16,-3 0-18 0,-3 3-3 15,0-1-12-15,-3 3-1 16,-3 3-8-16,0 3-3 0,-3 5 1 15,0 0 2-15,-3 0 2 16,4-1 1-16,8 1 0 16,3-2-7-16,3-4 0 15,6-2-1-15,3-3 0 16,2-7-3-16,1-4 2 16,0 1-4-16,0-3-1 15,0 0 3-15,-3 0 1 16,0 0 2-16,-3 3 2 0,0 2-1 15,0 1 2-15,-6 2-2 16,3 2-1-16,-3 6 3 16,0 14 0-16,0 1 3 15,0 4 1-15,0-1 1 16,3-2 0-16,0 0-7 16,3 0 0-16,0-6-3 15,0-2 0-15,0-3-9 16,-1-7-5-16,1-6-25 15,0-3-11-15,0-2-66 16</inkml:trace>
  <inkml:trace contextRef="#ctx0" brushRef="#br0" timeOffset="26976.2548">19147 7736 208 0,'0'-2'77'0,"0"4"-42"0,0 1-34 0,0-3 14 16,3 5 3-16,3 1 6 16,0 2-4-16,0 2 0 15,0 1-11-15,3 2-3 0,0-2-2 16,0 2-2-16,0-3 1 16,0-4-2-16,-1-6-1 15,1 0-2-15,0-6 1 16,0-2-4-16,-3-2 1 15,-3-1 2-15,0 1 1 0,0-1 1 16,-3 1 2-16,0 2-1 16,0 0-1-16,0 2 1 15,0 4 1-15,0 2-1 16,0 0-1-16,3 5 3 16,-3 0 0-16,0 3-1 15,3 0-2-15,0 5-6 16,0-7-4-16,3-1-25 15,0-2-12-15,0-3-51 16,3-3-31 0,9-2 59-16</inkml:trace>
  <inkml:trace contextRef="#ctx0" brushRef="#br0" timeOffset="27334.1286">19451 7670 252 0,'-9'-2'96'0,"3"4"-52"0,0 4-34 0,0-1 23 15,-3 0-20-15,-6 3-5 16,3 5-1-16,0 3 0 16,3-3-3-16,3 1-1 0,0-1 3 15,3-3-1-15,3-2 0 16,6 3-3-16,0-8-2 16,6-3-4-16,0-3 0 15,0-2-5-15,-3-1 1 16,0-2 2-16,-3 3 1 15,0 0 0-15,0 0 4 0,0-1 0 16,-3 4 1-16,-3 2 0 16,0 0 2-16,3 5-1 15,3 0 2-15,0 3 0 16,0 0 1-16,3 5-5 16,-1 1 1-16,1 1 0 15,0-1 2-15,0-4-17 16,0-7-6-16,0-3-28 15,0-8-9-15,0-3-46 16</inkml:trace>
  <inkml:trace contextRef="#ctx0" brushRef="#br0" timeOffset="27547.1993">19594 7559 228 0,'-3'0'85'0,"3"3"-46"0,3 15-46 0,0-7 16 16,-3 2 12-16,0 0 8 16,3 6-6-16,0 2-3 15,-1 3-11-15,1 0-4 0,0 7-1 16,-3 1-2-16,6-8-2 16,0-3-13-16,0-5-4 15,6-5-106 1</inkml:trace>
  <inkml:trace contextRef="#ctx0" brushRef="#br0" timeOffset="27831.1776">19969 7498 220 0,'0'3'82'0,"0"5"-44"0,0 5-33 15,3-5 17-15,-3 13 5 16,0 0 8-16,0 3-12 16,0 3-5-16,-3 2-11 15,3-3-3-15,0-2 0 0,0 0-5 16,0-6-1-16,-3 4-50 15,3-7-77 1</inkml:trace>
  <inkml:trace contextRef="#ctx0" brushRef="#br0" timeOffset="28072.7805">19793 7697 316 0,'-15'-6'118'0,"18"6"-64"0,-3 0-48 0,0 0 28 16,0 0-11-16,6 0 1 0,6-2-11 15,6-1-5-15,6-2-5 16,2-3-5-16,7 0 1 0,0 3 1 16,3-1 0-1,2-2-22-15,-2 1-10 0,-3 1-50 16,-3 4-20-16,-7-1-24 15</inkml:trace>
  <inkml:trace contextRef="#ctx0" brushRef="#br0" timeOffset="28385.0156">20144 7660 248 0,'-9'2'93'0,"6"1"-50"0,3 8-39 0,0-3 21 15,-6 2 1-15,9 3 5 16,-3 6-11-16,3-3-4 16,3 2-9-16,3 1 2 0,3 2 1 15,3-5-1-15,0-6 0 16,9-7-3-16,3-8 1 16,-4-3-6-16,-5-3-3 15,-3-2 9-15,-3 0 5 16,-6 0 1-16,-9-3 0 15,-9 2-1-15,-3 1 2 16,-3 0-12-16,-3 5-5 16,1 3-26-16,2-1-11 15,3 4-45-15,6 4-19 16,3-2-27-16</inkml:trace>
  <inkml:trace contextRef="#ctx0" brushRef="#br0" timeOffset="38746.2782">9958 8615 184 0,'-5'0'68'15,"5"0"-36"-15,0 0-22 0,0 0 20 0,0 0-9 16,0 0-2-16,0 0-11 16,2 2-5-16,1 4-2 15,3-1-1-15,0 3 0 0,0-3 0 16,0-2 2-16,3 0-1 15,0-1-1-15,0-2 1 16,0 0-1-16,-3 0 2 16,6-2 3-16,-3-4-2 15,0 1 0-15,-3-3 3 16,0 3 1-16,-9-3-1 16,0 0-1-16,0 3-3 15,0-1-2-15,-3 1-2 0,0 0 1 16,-3 2 3-16,0 0 3 15,-3 3-4-15,0 0-1 16,0 6 2-16,0-1 3 16,0 3-2-16,3 3-2 15,1-1 0-15,2 6-1 16,0-3 2-16,3 6 1 16,3-3-1-16,3 5-2 15,3-3 1-15,3-2 1 16,2-3-3-16,4-2 0 15,0-3 1-15,6-5 2 16,3-3-14-16,0 0-7 0,-1-8-21 16,-5 0-8-16,0-6-53 15</inkml:trace>
  <inkml:trace contextRef="#ctx0" brushRef="#br0" timeOffset="39389.6126">10241 8578 172 0,'-3'-5'66'0,"6"5"-36"0,-3-3-18 0,0 3 19 15,0 0-3-15,0-3 1 16,-3 1-8-16,0 2 0 16,0 0-12-16,-3 0 1 0,-3 2 3 15,0 4-9-15,1 1-2 16,-4 7 0-16,3-1 1 15,3 3-4-15,0 2 1 16,3 1-2-16,3-3-2 0,0 2 0 16,6-2 0-16,3-5 5 15,0-6 1-15,0-5-5 16,0 0-2-16,2-8-5 16,-2 0-1-16,0-2 3 15,-3-1 5-15,0 0 2 16,0 1 3-16,-3-1-1 15,0 1-1-15,-3 2 1 16,0-3-1-16,3 6 0 16,-3-1 0-16,0 4-3 15,0-1 2-15,0 3 3 16,0 0 1-16,0 5-1 16,0 6 1-16,0 5 0 15,0 8 3-15,0 2-1 0,-3 3 2 16,3 3-4-16,0 0 0 15,0-6-3-15,0 3-1 16,6-2-1-16,3-3 0 16,-3-6-7-16,6-2-4 15,-3-5-22-15,0-9-10 16,0-10-58 0</inkml:trace>
  <inkml:trace contextRef="#ctx0" brushRef="#br0" timeOffset="39856.7379">10366 8594 164 0,'-6'-8'63'0,"6"5"-34"0,-3 3-21 15,3 0 18-15,0 0-6 16,0 3-2-16,-3 2-8 15,3 6-4-15,0 2-3 16,0 0 0-16,0 11 2 0,0-6 0 16,3 6 2-16,0-3-4 15,3-5-2-15,0-3 0 16,0-5-1-16,0-2 0 16,0-9 2-16,0-8-1 15,0 1-1-15,0-3 1 0,0-1 1 16,0-1-1-1,-3-1 2-15,-3 0-2 0,0 0 2 16,0 0 7-16,0 5 5 16,0 4-3-16,0 1-2 15,0 4-8-15,0 2-1 16,0 5-1-16,0 5 2 16,0 1-3-16,3 5 0 15,0 2 1-15,3 6 2 16,0-3-3-16,0-2 0 15,0-3-26-15,2-6-11 16,7-4-45 0,6-14-48-16,0-8 40 15</inkml:trace>
  <inkml:trace contextRef="#ctx0" brushRef="#br0" timeOffset="40230.8546">10643 8573 220 0,'-9'-8'85'0,"3"8"-46"0,-3-3-30 15,6 3 19-15,-3 3-1 16,-9-1 1-16,-2 4-15 16,2 1-6-16,0 4-4 15,3 2-5-15,3 0 1 0,0 1 1 16,3 2 0-16,3-3-3 16,3 3 2-16,6-6 1 15,0 1 2-15,6-6-1 0,0-5-1 16,0-2 1-16,0-4-1 15,0-2-3-15,-4-2 2 16,1 2 1-16,0 0 2 16,-3 3-3-16,0 2-2 15,0 3 2-15,0 5 0 16,0 3-2-16,-3 5 2 16,0 1 1-16,0 1 0 15,3 1 0-15,0-5 0 16,-3-3-3-16,3-3 2 15,-3-2-23-15,3-16-51 16,-3-1-1-16,3-4-18 16</inkml:trace>
  <inkml:trace contextRef="#ctx0" brushRef="#br0" timeOffset="40472.3442">10700 8403 184 0,'-6'0'71'0,"6"5"-38"0,0-5-36 16,0 3 11-16,3 2 13 16,0 6 9-16,0 5 2 15,-3 2 1-15,0 6-18 16,0 5-2-16,0 6-2 0,0-4-2 16,0 12 0-16,0-6-8 15,3-5 0-15,0-6-1 16,5-2 0-16,-2-6-29 15,0-4-10-15,0-4-144 16,3-12 62 0</inkml:trace>
  <inkml:trace contextRef="#ctx0" brushRef="#br0" timeOffset="40831.7881">10994 8395 156 0,'0'-8'57'0,"0"6"-30"0,0 4-25 16,0-2 14-16,0 0 3 16,0 6 3-16,0 2 2 15,0 5 2-15,3 8-14 16,-3 3 6-16,0 2 3 0,0 6-5 16,0 0-1-16,-6-1-9 15,6 4-4-15,0 5-4 16,0-11 1-16,0-6-30 15,0-4-12-15</inkml:trace>
  <inkml:trace contextRef="#ctx0" brushRef="#br0" timeOffset="41281.3109">10854 8573 260 0,'-17'0'96'0,"17"0"-52"0,0 0-54 0,0 0 16 16,5 0-4-16,7-3 1 15,3 0 1-15,3 1 0 0,6-1-2 16,9-2-4-16,-4 2-1 0,-2 0-25 16,0 3-11-16,-6 0-27 15,-3 0-48 1,-6 3 24-16,-3 2 202 31,-6 19-43-15,-3 0-8-16,3 5-31 15,0 3-18-15,2-6-3 16,1-2-1-16,3-3-4 16,3-5 4-16,12-5 2 0,-3-6 6 15,0-10 4-15,0-11-6 16,-4 0-1-16,-2 0 2 15,-6-2 0-15,-3-1 0 16,-3 0 4-16,-6 4-5 0,0-4 0 16,-6 6-8-16,0 2-4 15,-9 3-23 1,4 3-27-16,2 5-10 16,3 3-76-1</inkml:trace>
  <inkml:trace contextRef="#ctx0" brushRef="#br0" timeOffset="41463.0539">11387 8768 228 0,'0'32'85'0,"0"-19"-46"0,0 1-43 0,0-7 13 0,-6 4-10 15,-3 2-1-15,-3-2-96 16,1 5-42-16</inkml:trace>
  <inkml:trace contextRef="#ctx0" brushRef="#br0" timeOffset="42769.5053">12658 8533 100 0,'0'-5'38'0,"0"2"-20"0,3-10-1 0,0 10 16 15,0 0-2-15,0 1-1 16,-3-1-1-16,3 6-1 15,0 2-15-15,0 0 5 0,0 3 5 16,-3 3-3-16,0 5-2 16,0 2-6-16,-3 1 0 15,3-1-1-15,-3-2 1 16,0 0-4-16,3-5 0 16,0-3-5-16,0-3 0 15,0-3 1-15,0-2 0 16,0-2-2-16,0-6 1 15,3-5-7-15,0-6 1 0,3 3 1 16,3 0 1-16,3 1-2 16,0-1 0-16,0 2-1 15,0 4 3-15,2 5-2 16,1 2 1-16,3 3 2 16,0 3 0-16,-3 4 6 15,-3 7 6-15,-3 2-2 16,-3 2 2-16,0 1-9 15,-3-1-2-15,3 1-1 16,-3-6 0-16,0-3-20 16,0-4-9-16,-1-4-18 15,4-4-9-15,3-4-38 16,0-1-37 0,3-7 50-16</inkml:trace>
  <inkml:trace contextRef="#ctx0" brushRef="#br0" timeOffset="43070.1039">12971 8522 216 0,'-3'0'82'0,"0"3"-44"0,3 0-31 0,0-3 20 16,0 5-5-16,0 3 1 15,0 5-6-15,0 3 0 16,0 2-10-16,3 4 2 0,3-4 4 16,3 6-3-16,3-6 0 15,-1-4-2-15,4-9 2 16,0-5-3-16,0-3-2 0,0-5 2 15,-3-2 0 1,-3-3-3-16,-3-3-1 0,-6-3 3 16,-3 6 1-16,-3 0-3 15,-3 2-1-15,-3 1-3 16,-3-1-3-16,0 3-5 16,0 3-2-16,3 2-17 15,4 0-8-15,2 1-25 16,3-1-12-16,3-5-44 15</inkml:trace>
  <inkml:trace contextRef="#ctx0" brushRef="#br0" timeOffset="43294.3246">13209 8319 260 0,'-3'-19'96'0,"6"38"-52"0,0-9-47 0,-3-5 19 16,0 3 3-16,0 6 6 15,0 4-9-15,0 11-2 16,0 0-8-16,-3 3-2 0,3 5 2 16,-3 0-3-16,3-5-2 15,0 2-3-15,0-2 1 16,0-3-28-16,0-13-13 16,0-3-29-16,0-5-11 15,0-13-16 1</inkml:trace>
  <inkml:trace contextRef="#ctx0" brushRef="#br0" timeOffset="43490.5768">13090 8517 304 0,'-12'-3'115'0,"12"-7"-62"0,3 2-62 15,0 5 20-15,3 3-6 16,6-5 4-16,3-3-6 15,5 0-4-15,7 3 0 16,3-1-2-16,3 4 1 0,-4-1-49 16,1 3-20-16,0 0-49 15</inkml:trace>
  <inkml:trace contextRef="#ctx0" brushRef="#br0" timeOffset="43971.5077">13524 8565 220 0,'-6'5'85'0,"6"-2"-46"0,3 2-37 0,0-3 19 16,3 4-9-16,0-4 1 0,3 4-8 16,0-4-3-16,0 1-1 15,3-3 3-15,0 0 5 0,-3-3-1 16,0 1 1-16,0-4-5 16,-3 1-1-16,0-3 1 15,-6 0 0-15,0 0-2 16,-3 3-2-16,-6 0 1 15,-3-1-1-15,0 4-3 16,0-1 2-16,-3 3-1 16,3 3 0-16,-3 2 2 15,0 0 0-15,-2 3 0 16,8 3 2-16,-3 2-1 16,9 3 2-16,3 0-2 0,6-3 2 15,0 3-4-15,0 2 0 16,3-2-6-16,2-2 0 15,4-6-35-15,3-8-14 16,3-6-51 0</inkml:trace>
  <inkml:trace contextRef="#ctx0" brushRef="#br0" timeOffset="44403.5129">13768 8535 240 0,'-8'-7'90'0,"-4"7"-48"0,3-3-34 0,3 3 21 16,0 0 5-16,-3 3 3 0,0-1-13 16,-3 1-6-16,-3 2-11 15,0 3-7-15,-3 5-3 0,1 6 2 16,2-1 2-16,3-2-2 16,3 0 0-16,6 0-4 15,3-5-1-15,3-4-4 16,3-1 1-16,3-4-6 15,3-2-3-15,0-5 3 16,-1 0 4-16,4-3 6 16,0 0 3-16,-3 0 2 15,-3-3 2-15,-3 6 3 16,0 2 2-16,-3 3 1 16,-3 6 0-16,-3 2 2 15,0 8 1-15,0 5-1 0,0 11-1 16,0-1-1-16,0 1 2 15,0 2-7-15,3-4-2 16,0-1-1-16,3-6 2 16,0-4-14-16,6-6-7 15,3-5-26-15,0-11-8 16,0 1-50 0,3-9-41-16,-4-2 58 15</inkml:trace>
  <inkml:trace contextRef="#ctx0" brushRef="#br0" timeOffset="45214.2831">13828 8549 208 0,'-9'0'79'0,"6"2"-42"0,3 4-43 15,0-1 14-15,0 6 6 16,0 2 8-16,0 3-5 16,0-1 1-16,3 4-11 15,0 0-2-15,0-1 1 0,3 1-1 16,0-4 0-16,3-4-3 0,-3-8-2 16,3-3-4-16,-3-6 0 15,0-2 0-15,0-2-1 16,0-3 1-16,2-3 0 15,1 0 0-15,-3 0 3 16,-6-3 0-16,6 9 1 16,-9-1 0-16,6 6 2 15,0 0-3-15,0 5 0 16,0 2 3-16,0 6 1 16,3 3-1-16,0 2-2 15,0 3 1-15,3-3 1 16,0 3-12-16,0 0-6 15,0-5-40-15,3-3-16 16,3-11-16-16</inkml:trace>
  <inkml:trace contextRef="#ctx0" brushRef="#br0" timeOffset="45574.6069">14135 8562 244 0,'-12'-5'90'0,"9"5"-48"0,-6 0-31 15,6 2 21-15,-6 4-15 16,0 2-2-16,-6 2-9 16,6 3-2-16,0 3-2 15,3 0-2-15,0 3 1 0,6-6-1 16,3 3 0-16,3-3 2 16,0-2 3-16,0-9-4 0,3-2-1 15,3 0-2-15,-3-2 0 16,0-4 0-16,-3-2 0 15,0 0 2-15,0 3 0 16,-3 0-3-16,0 2 2 16,0 3-1-16,-3 0 0 15,3 5 2-15,-3 1 2 16,3 7-3-16,0 0 0 16,0 3 1-16,-1 0 0 15,1-3-3-15,3-2 0 16,0-3-29-16,9-8-104 31</inkml:trace>
  <inkml:trace contextRef="#ctx0" brushRef="#br0" timeOffset="45816.0498">14277 8408 252 0,'-3'3'93'0,"6"8"-50"0,0 5-37 16,-3-6 20-16,3 6-5 16,-3 3 2-16,3 4-7 15,-3 6-1-15,3 3-9 16,-3 0-2-16,3 5 2 0,0-8-10 16,0-2-2-16,0-4-26 15,-3-4-11-15,3-6-53 16,3-2-56-16,0-6 49 15</inkml:trace>
  <inkml:trace contextRef="#ctx0" brushRef="#br0" timeOffset="46089.226">14629 8379 212 0,'0'6'82'0,"-9"7"-44"0,6 0-33 0,6-2 19 0,-6 10-2 16,0 0 4-16,0 3-10 16,-3 2-2-16,0 6-8 15,0-3-2-15,0 6 0 0,0 4-24 16,0-7-9-16,-3-6-39 15,3-4-14-15,0-9-10 16</inkml:trace>
  <inkml:trace contextRef="#ctx0" brushRef="#br0" timeOffset="46310.6311">14438 8583 312 0,'-9'-3'115'0,"12"3"-62"0,3 0-62 0,0 0 18 15,3-2-5-15,6-1 2 16,6 1 0-16,3-1-1 16,2-2-3-16,7-1-10 0,0 4-3 15,0 2-43-15,-7 0-19 16,1 0-44-1</inkml:trace>
  <inkml:trace contextRef="#ctx0" brushRef="#br0" timeOffset="46567.1599">14724 8665 240 0,'-15'16'90'0,"12"5"-48"0,9 11-45 0,-3-22 16 0,3 1-7 15,3-3 1-15,3-3 5 16,3-2 2-16,3-3-7 15,2-8-2-15,-2-8-1 0,-3 0 2 16,-3 0 3-16,-3-2 9 16,-3 2 6-16,-9 0-2 15,-6-2 1-15,-3-1-6 16,-3 6-2-16,0 0-18 16,0 2-5-16,1 3-30 15,2 3-11-15,0 5-40 16,6 0-19-16,3 2 5 15</inkml:trace>
  <inkml:trace contextRef="#ctx0" brushRef="#br0" timeOffset="50395.3607">10191 9684 148 0,'0'0'57'0,"0"-6"-30"0,0 4-12 0,0 2 20 16,-3 0-6-16,0 0-2 15,0 0-9-15,-3 0-3 16,0 0-9-16,-3 2-4 0,3-2 1 15,-15 8 0 1,3 6 1-16,0-1 0 16,0 5-5-16,4 6 1 15,2 0 2-15,6-3 1 16,3 0-4-16,6-2-1 16,6-1 1-16,6-4 2 15,2-4 2-15,4-5 3 16,0-2-5-16,3-6-3 15,-3-4 1-15,-3-4 0 16,-4-5 1-16,-2-2 0 0,-3-1 0 16,-3 1 2-16,0 2-3 15,-3 0 0-15,-3 3 5 16,0 2 2-16,-3 3 0 16,0 0 1-16,0 3 0 15,0 5 3-15,3 2-7 16,0 6-4-16,3 6 0 15,0 4 0-15,0 1-2 16,0-1 2-16,3 1 1 16,3-1 2-16,0-2-17 15,0-3-4-15,0-2-40 16,0-6-14-16,3-5-22 16</inkml:trace>
  <inkml:trace contextRef="#ctx0" brushRef="#br0" timeOffset="50755.7621">10351 9737 180 0,'0'5'68'0,"0"3"-36"0,0 2-29 0,0-4 17 16,0 7-3-16,0 3 1 15,0-3-5-15,0 0-3 16,0-2-5-16,0-3-2 0,0-3 1 15,0 0 0-15,0-5 2 16,0 0-1-16,0-13 0 16,3 0-3-16,0-3-8 15,3 0-1-15,0 3 3 16,3 0 2-16,0 2 4 16,0 3 1-16,3 3 1 15,0 5 2-15,3 3 1 16,-3 2 3-16,0 3-5 15,-4 5-3-15,1 0 1 16,0 3 0-16,-3-3-8 16,3-2-2-16,0 0-34 15,0-3-15-15,6-3-44 16</inkml:trace>
  <inkml:trace contextRef="#ctx0" brushRef="#br0" timeOffset="51238.0796">10741 9739 200 0,'-3'-5'77'0,"3"-3"-42"0,-15 8-23 0,12 0 19 15,-2 0-3-15,-1-3 3 16,-3 6-13-16,0 0-5 16,-3 2-8-16,0 3-4 0,0 3 0 15,3 4-4-15,0 1 0 16,3 0-1-16,0 0 0 15,6 0 3-15,6 0 0 16,0-3 1-16,3-2 2 16,3-6-3-16,0-2-2 0,3-6 2 15,3-5 2-15,-1-5 4 16,-2-6 2-16,-3 1-3 16,-3-1-1-16,0-5 1 15,-3-7 2-15,-3-6-3 16,-3 0 0-16,-6-1-1 15,0 4-2-15,0 5 1 16,-3 3-1-16,0 4 2 16,3 6 1-16,0 3-1 15,3 8 1-15,0 8-4 16,9 10 0-16,-3 5 3 16,6 19 3-16,0 0-4 0,0 0-1 15,0 3 0-15,0-3 2 16,0-5-1-16,0-3-1 15,3-5-13-15,0-6-4 16,0-2-42-16,0-5-16 16,2-3-35-1</inkml:trace>
  <inkml:trace contextRef="#ctx0" brushRef="#br0" timeOffset="51415.7181">10968 9866 196 0,'2'11'74'0,"10"2"-40"0,-6 6-27 0,-6-9 18 15,-3 3 2-15,0 1 4 0,-3-1-17 16,-2-2-8-16,-4-1-4 16,-6-2-62-16,-3 5-24 0</inkml:trace>
  <inkml:trace contextRef="#ctx0" brushRef="#br0" timeOffset="52061.5357">12727 9671 160 0,'0'0'63'0,"0"-3"-34"0,-3 3-34 16</inkml:trace>
  <inkml:trace contextRef="#ctx0" brushRef="#br0" timeOffset="52330.0076">12715 9665 346 0,'-9'6'52'0,"0"1"-22"15,-3 7-21-15,0 2-10 0,3 7-1 16,3 4 0-16,3-1 0 16,3-2-2-16,6-3 3 15,6-2 2-15,3-3 2 16,3-6 3-16,0-4 6 15,3-6 2-15,2-6-3 16,-2-2-1-16,-3-5-4 16,-3-3 1-16,-3-2 0 15,-3-3 1-15,-3-1 0 16,-6 4 0-16,-6-1-4 16,-6 6-3-16,0-5-5 15,0 2 0-15,0 5-22 0,0 8-11 16,0 3-22-16,3 0-9 15,3 3-40 1</inkml:trace>
  <inkml:trace contextRef="#ctx0" brushRef="#br0" timeOffset="52660.4618">12914 9663 224 0,'3'5'85'0,"6"3"-46"0,-3 10-43 0,-3-7 13 16,3 2 1-16,0 0 4 16,0 3 1-16,-3 0 1 15,0-3-8-15,0 1-3 0,0-6 1 0,0 2-3 16,-3-5 0 0,0-5 8-16,0 0 4 0,0-8-5 15,0-2-5 1,3-3-4-16,6 2-3 15,0-2-1-15,0 0 2 16,2 2 2-16,1-10-2 16,3 5 0-16,0 3-1 15,3 2 0-15,0 3 0 16,0 8 0-16,0 0-40 16,-1 3-17-16,-2 5-56 15</inkml:trace>
  <inkml:trace contextRef="#ctx0" brushRef="#br0" timeOffset="52918.4426">13376 9850 264 0,'-3'14'101'0,"0"-6"-54"0,0 7-55 0,3-4 18 16,-3 2-3-16,-6 3 4 16,-6 0-9-16,-3 0-2 0,-3 5-70 15,-3-2-27-15</inkml:trace>
  <inkml:trace contextRef="#ctx0" brushRef="#br0" timeOffset="54116.6517">14950 9676 176 0,'0'10'68'0,"3"4"-36"0,-3 2-22 15,3-9 20-15,0 7-5 16,0 4 0-16,0-2-2 16,-3 0-3-16,0 0-10 15,0-6-2-15,0 1-1 0,0-3-3 16,0 0-1-16,0-3-1 15,0 0 1-15,0-5 2 16,0 0 4-16,0 0 2 16,0 0 1-16,0 0-2 15,0 0 1-15,0-10-2 16,0-1-5-16,0 1-2 16,0-4-1-16,3 1 1 15,3 0-1-15,0 0-1 16,3 0-2-16,0-1 1 15,3 1 1-15,0-5 0 16,2 2-3-16,4 2 2 16,0 4-1-16,0 2-2 15,0 11 5-15,0 2 3 16,0 3-1-16,-3 5-2 16,-4 0 2-16,1 6 0 0,-3-1-1 15,-3 3-2 1,0 1 1-16,-3-4 1 15,0-2-3-15,0-3-2 0,0-2-25 16,0-1-11-16,0-4-44 16,3-1-17-16,9-2-3 15</inkml:trace>
  <inkml:trace contextRef="#ctx0" brushRef="#br0" timeOffset="54462.578">15376 9710 284 0,'-15'0'107'0,"12"3"-58"0,0 0-53 16,3-1 18-16,-3 3-4 0,0 1 1 15,0 2 1-15,0 0 0 16,3 2-6-16,0 6-4 0,3 3 1 16,3-1 0-16,3-2 1 15,3-3 0-15,3-2 0 16,3-3 0-16,2-3 2 15,-2-2 1-15,0-3 1 16,0-3 0-16,-3-10 0 16,3 2-2-16,-9-2 1 15,-6-3-2-15,-3 0 2 16,-6 0-4-16,-3 3 0 16,-6 0-1-16,-3 0-2 0,-3 5-17 15,0 2-6-15,3-1-18 16,4 4-4-16,5 0-31 15,3 3-12-15,6 0-19 16</inkml:trace>
  <inkml:trace contextRef="#ctx0" brushRef="#br0" timeOffset="54721.5594">15608 9414 296 0,'-3'-5'110'0,"6"7"-60"0,0-2-58 16,-3 0 18-16,0 0-5 16,0 0 2-16,3 8 10 0,0 5 6 15,0 9-12-15,3 4-1 0,0 16 0 16,0 3-6-16,0-5 0 16,6 0-2-16,-6-3-2 15,0-3 1-15,-1-5-1 16,-2-5-5-16,0-3-1 15,-3-5-37-15,0-3-16 16</inkml:trace>
  <inkml:trace contextRef="#ctx0" brushRef="#br0" timeOffset="54957.673">15409 9628 324 0,'3'0'123'0,"8"0"-66"0,10 0-58 16,-6 0 25-16,9 0-1 15,9 0 3-15,5-5-7 16,10 0-1-16,6-1-11 16,-1 1-2-16,1 0-1 0,-7-1-2 15,1 1 1-15,-6 0-35 16,-7 0-13-16,-5-1-79 15,-6 1-77 1,-6-3 66-16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20:33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9107 7498 192 0,'-6'-5'71'0,"6"2"-38"0,-3 1-19 15,3 2 20-15,-3 0 0 16,-3 0 2-16,-3 2-17 16,0 4-7-16,-2 2-7 15,-4 5-6-15,0 11-2 0,0 5 2 16,3 2 2-16,3 7-5 16,3-1 1-16,6 13 1 15,9-8 1-15,9-5 3 16,6-5 1-16,2-8 3 0,7-6 3 15,3-7 2 1,-3-8 1-16,-1-9 0 0,-5-10 2 16,-6-2 2-16,-3-6-1 15,-6-5-3-15,-9 0 0 16,-3 0-1-16,-6-3 3 16,-3 0-5-16,-3 6-1 15,-3-1-4-15,3 9-3 16,-3-1-16-16,3 6-7 15,4 2-18-15,-1 4-7 16,12 4-90 0,5 3 9-1</inkml:trace>
  <inkml:trace contextRef="#ctx0" brushRef="#br0" timeOffset="327.6953">9708 7345 220 0,'-6'2'85'0,"1"22"-46"0,-1 13-41 15,3-18 17-15,-9 7 11 0,-6 11 8 16,0 3 0-16,-3 5 0 16,-3 3-19-16,1-1 0 0,-1 6-1 15,3-8-10-15,3-8-1 16,6-2-3-16,3-9 2 16,0-5-17-16,6-5-4 15,0-5-35-15,3-3-15 16,6-6-55-1</inkml:trace>
  <inkml:trace contextRef="#ctx0" brushRef="#br0" timeOffset="928.3272">9786 7599 88 0,'0'-3'33'0,"0"-7"-18"0,0-1 4 15,0 16 16-15,0-2-2 16,-3-6 1-16,0 1-4 15,0-1 1-15,0-2-17 16,0-1 3-16,0 4 3 0,0-1 2 16,0 1 2-16,3-4-9 15,3 1-2-15,3 0-5 0,3-3-3 16,3 2-2-16,3 1-3 16,0 0-2-16,-1 2 1 15,4 3-1-15,-3 3 0 16,0 2 2-16,-3 3 2 15,-3 0-1-15,-3 11 2 16,-6-4 2-16,-3 1 2 16,-3 0-3-16,3-3-3 15,0-2 0-15,0 0-1 16,0-1-5-16,3-2 1 16,3 3 2-16,3-1 1 15,3 3 1-15,0 3 0 0,0 3 0 16,-3-3 0-16,-3-3 6 15,-6 5 6-15,-3 6 3 16,-3-3 0-16,0-2-7 16,-3-6-3-16,0-2-5 15,-3-3-1-15,3-3-17 16,3-2-5-16,0-3-24 16,3 0-8-16,3-8-64 15</inkml:trace>
  <inkml:trace contextRef="#ctx0" brushRef="#br0" timeOffset="1229.4703">10211 7633 288 0,'-11'0'110'0,"11"0"-60"0,3 0-45 0,-3 0 24 16,5 0-7-16,1 0-1 16,3 0-9-16,6 0-5 15,6 0-4-15,0 0-5 0,3 0 1 16,0 0-26-16,-1 0-9 0,-2 3-53 15,-3 2-22-15,-6 3 5 16</inkml:trace>
  <inkml:trace contextRef="#ctx0" brushRef="#br0" timeOffset="1395.1887">10256 7750 304 0,'-9'0'115'0,"15"2"-62"0,-3 1-64 15,-3-3 16-15,9 0-6 16,3 0 0-16,3 0-6 16,3 0-3-16,6-3 6 0,5 1-34 0,1-4-12 15,3 1-60 1</inkml:trace>
  <inkml:trace contextRef="#ctx0" brushRef="#br0" timeOffset="1739.9105">10792 7554 176 0,'-3'-11'66'0,"3"11"-36"0,-3 0-20 0,3 0 28 16,-15 6-10 0,0 4-10-16,-3 6-7 0,0 3-6 15,1 4-4-15,2 9 2 16,6 5 4-16,6 11 4 0,3-6-2 15,9 0 2-15,15-7-2 16,2-6 0-16,10-11 1 16,6-10 4-16,2-10-4 15,1-14 0-15,-3-8 2 16,-10-5 5-16,-8-3 6 16,-9-2 6-16,-9-9-10 15,-15 1-3-15,-3 5-7 16,-9 3-4-16,-2 5-27 15,-7 2-12-15,-6 11-107 16,-6 0-69 0,4 3 87-16</inkml:trace>
  <inkml:trace contextRef="#ctx0" brushRef="#br0" timeOffset="3225.1876">11360 7676 164 0,'0'-6'63'0,"0"6"-34"0,3 0-23 0,-3 0 17 15,3 6-5-15,3 2-1 16,0 2-1-16,0 6 3 16,0 5-11-1,0-5 0-15,0 5-1 0,0 3 1 0,-3-3 0 16,0-2-2-16,0-6-1 16,-3-3 1-16,0-2 1 15,0-2 3-15,0-4 1 16,-3-7-3-16,0 0 0 15,3-8-3-15,0-1-3 16,3 1 2 0,6-3-3-16,0 0 2 15,3 3-4-15,0 0-2 0,0 2 2 16,-1 3 0-16,1 0-2 16,0 6 2-16,0-1-21 15,0 3-8-15,0 0-18 16,-3 3-8-16,0-1 6 15,0-2 3-15,0 3 18 16,-3 0 9 0,0-1 17-16,0 1 16 15,-3 2 7-15,0 1 7 16,0-1 6-16,-1 0-7 0,1 0-1 16,6 3-14-1,0-2 9-15,-3 4 3 0,6 1-5 0,-3-3 0 16,0-8-7-1,0 0-1-15,0 0-4 0,0-3 1 16,0 1-4-16,-3-1-2 16,0-2 2-16,-3 2 0 15,0-2-1-15,-3-1 1 16,-3 1-2-16,0 2 2 16,-3 1-4-16,-3-1-2 15,-6 3-1-15,0 3 0 16,0-1 0-16,3 4 0 15,0 4 3-15,3 1 0 16,0 2 1-16,1 0 2 16,5 3-3-16,3-3 0 0,3 1 3 15,0-1 3-15,8 0-2 16,4 0-2-16,0-2 0 16,0-3-1-16,3-3-3 15,0 0 2-15,0-2-23 16,2-3-10-16,-5-3-20 15,-3-2-8-15,0 0-25 16</inkml:trace>
  <inkml:trace contextRef="#ctx0" brushRef="#br0" timeOffset="3705.5195">11780 7784 192 0,'-6'-3'74'0,"9"6"-40"0,-3 0-38 0,3-1 13 16,-3 4-1-16,3 4 5 15,0 9 2-15,0-3 3 16,0-1-10-16,0 1 2 0,-3-2 1 16,0-4-2-16,0-2 0 15,0-3-10-15,0 1-1 16,0-6 6-16,0 0 5 16,6-3-2-16,0-10-2 15,0-6-13-15,0 1-8 16,3-1 17-16,0 3 8 0,0 3-6 15,3 3-3-15,-1 2 0 16,-2 5 1-16,6 3-7 16,-3 3-3-16,-3 2 11 15,0 3 5-15,-3 0 6 16,-3 0 9 0,0 2-7-16,0-2-11 15,-3-8-2 1,6 0 0-16,3-8-1 15,0 0 2-15,0 0-4 16,3 3 0-16,-1 0 1 16,1 2 0-16,0 3-3 15,-3 8 0-15,0 0 2 16,0 5 2-16,-3 1 0 16,0-1-1-16,0 0 1 0,0 0 1 15,3-2-32-15,0-1-14 16,6-2-38-1</inkml:trace>
  <inkml:trace contextRef="#ctx0" brushRef="#br0" timeOffset="4142.4186">12271 7752 244 0,'-12'-8'90'0,"6"8"-48"0,-6-2-29 0,7 2 22 15,-4 2-9-15,-3 4-1 16,0-1-14-16,0 3-4 0,0 2-5 16,0 6-4-16,0 6 1 0,3-1-1 15,6 0 0-15,3-3 0 16,3 1-2-16,0-3 3 16,6-3 2-16,0-5 0 15,6-3-1-15,0-5-4 16,3-5 0-16,0 0 0 15,-4-9-1-15,-2-4 4 16,0-1 2-16,-3 1 0 16,-3 2-1-16,-3 3 1 15,0 2 1-15,0 3-1 16,0 3-1-16,0 2 1 16,-3 3-1-16,0 0-3 0,3 11 0 15,0 5 4-15,3 0 1 16,0-1-3-16,0 4 1 15,3-3-2-15,0-3 0 16,3 0-18-16,-1-2-7 16,1-3-43-16,0-3-18 15,0-5-7 1</inkml:trace>
  <inkml:trace contextRef="#ctx0" brushRef="#br0" timeOffset="4323.973">12480 7789 244 0,'-6'3'93'0,"9"2"-50"0,-3 14-50 0,0-6 16 0,-3 0-6 15,3 0 3-15,-3 1-3 16,3-1-2-16,0 3 0 16,3-6-8-16,0 1 0 0,-3-3-59 15,3 0-65 1,0-5 26-16</inkml:trace>
  <inkml:trace contextRef="#ctx0" brushRef="#br0" timeOffset="4711.268">12512 7723 216 0,'3'-2'82'0,"0"4"-44"0,0 3-47 0,0 1 12 15,6 2-2-15,0 2 3 16,-3 9 1-16,0 2 0 16,0 0-3-16,-3 0 3 0,6-2 1 15,-9-6 4-15,6 0 1 16,0-5-3-16,-3 0 0 16,3-8 8-1,-3-2-6-15,6-17-1 16,0 3-5-1,2 3-5-15,-2 2 0 16,3 3-1-16,-3 3-2 0,0 10 5 16,0 9 1-16,0-1 0 15,0 0-2-15,0 0 1 16,0 1-1-16,0-4-7 16,0 1 0-16,3-3-35 15,2-6-12-15,-2 1-36 16,9-8-27-1,0-3 49-15</inkml:trace>
  <inkml:trace contextRef="#ctx0" brushRef="#br0" timeOffset="5101.2756">12896 7744 220 0,'-12'-8'82'0,"6"8"-44"0,-5 6-33 16,2-4 19-16,0 6-11 0,-6 0 0 15,3 3-5 1,0 13 0-16,0-1-5 15,3 4-2-15,6-1 2 0,3-2-2 0,3-3-1 16,12-2 3-16,-3-6 0 16,3-5 3-16,3-5 3 15,0-9-2-15,-1-4 1 16,-2-11 1-16,-3-6 2 16,0-5-3-16,-6-5 0 15,0-2-3-15,-6-6 0 16,-3-3-6-16,0 8 1 15,0 6 4-15,0 2 2 16,0 8 0-16,0 9 1 16,0 1-9-16,3 22-5 15,0 11 1-15,0 7 3 16,3 3 2-16,3 3 1 16,0 3 0-16,0 2-9 15,3 0-4-15,0-8-20 16,0-5-8-16,-3-6-28 15,6-2-9-15,0-6-13 16</inkml:trace>
  <inkml:trace contextRef="#ctx0" brushRef="#br0" timeOffset="5416.8646">13072 7818 228 0,'3'16'85'0,"3"-16"-46"0,3 3-37 15,-3 0 19-15,0-3-2 16,3 0 1-16,0-6-5 0,2 1 1 15,1 0-9-15,-3-1-4 0,0-1 0 16,0-1 0-16,-3 0 1 16,-3-3 0-16,-3 0 0 15,-6 4 4-15,-3-1 5 16,-3 2-3-16,0 4 0 16,-2 4-9-16,-1 4 0 15,0 2-6-15,0 7 1 16,3 7 0-16,3-1 2 15,9 0-1-15,3 0 1 16,3-2-3-16,6-4-1 16,3-1-15-16,3-4-4 15,-1-4-18-15,1-6-5 16,0-3-30-16,3-2-44 16,0-3 37-16</inkml:trace>
  <inkml:trace contextRef="#ctx0" brushRef="#br0" timeOffset="5673.6811">13298 7816 200 0,'0'-8'77'0,"3"11"-42"0,-3 12-39 16,0-4 15-16,3 2 5 16,0 0 7-16,0 1-3 15,0-1-2-15,0-3-10 16,-3 1 1-16,0-3 2 0,0-3 2 16,0-2 5-16,0-3 1 15,0-3 1-15,0-2-5 16,0-8 1-16,0-6-9 15,3 1-2-15,0-1-5 0,0 1-3 16,3-1 2 0,3 1 0-16,3 4 1 0,0 1 0 15,0 3-18-15,2 2-8 16,4 0-35-16,9 2-16 16,0 4-39-1</inkml:trace>
  <inkml:trace contextRef="#ctx0" brushRef="#br0" timeOffset="6017.2722">13864 7554 272 0,'-12'-3'104'0,"6"3"-56"0,-3 8-52 0,6-3 18 0,-3 3-8 15,-3 6-1-15,-3 1 3 16,3 7 5-16,0 7-7 16,6 5-3-16,3 11 0 0,6-8 2 15,9-2 2-15,6-6-1 16,12-6 1-16,5-9 0 16,7-9 3-16,0-21-3 15,-1-5 1-15,-2-5 1 16,-6-6 2-16,-12 0 10 15,-18-8 4-15,-9 3-5 0,-9 3 1 16,-9 2-12-16,-9 3-5 16,0 3-43-16,-5 4-16 15,-1 9-114 1</inkml:trace>
  <inkml:trace contextRef="#ctx0" brushRef="#br0" timeOffset="7173.4452">9003 8411 180 0,'-6'5'68'0,"6"-2"-36"0,0 2-22 0,0-5 17 16,0 3 4-16,0 0 4 0,0-3-8 15,0 0-2-15,0 0-14 16,0 0 2-16,0 0 3 0,6-3-4 15,0-5-2-15,3-3-3 16,0-2-2-16,0-8-6 16,3-3-1-16,-3 0 1 15,-1 6 2-15,1 2 0 16,-3 3-1-16,0 2-2 16,0 3 1-16,-3 6 1 15,0 2 2-15,3 16-3 16,0 2-2-16,-3 6 4 15,0 2 1-15,0 3 2 16,0 1 0-16,0-4-5 16,0 0-1-16,-3-2 1 15,3 0 2-15,-3-3-24 0,0-5-10 16,0-3-49-16,0 1-20 16</inkml:trace>
  <inkml:trace contextRef="#ctx0" brushRef="#br0" timeOffset="7384.1676">8976 8604 260 0,'-12'0'96'0,"9"0"-52"0,3 0-51 0,0 0 16 16,0 0 3-16,6 0 7 15,3 0 1-15,6 0 3 0,6-2-13 16,6 2-3-16,2 0-3 15,4 0-2-15,0 2 1 0,0 4-7 16,-7-4 1-16,1 1-37 16,-6-1-13-16,0-2-72 15</inkml:trace>
  <inkml:trace contextRef="#ctx0" brushRef="#br0" timeOffset="7759.5068">9670 8115 244 0,'-9'-3'93'0,"-3"8"-50"0,3 3-46 0,3 0 19 15,0 8 3-15,0 5 6 16,-6 19 4-16,-3 2 2 16,-3 1-16-16,1 4-5 0,-1-4-2 15,0-1-2-15,3-5 1 16,3-3-6-16,0-2-1 0,3-5-9 15,3-6-4-15,0-5-29 16,3-3-12-16,0-5-38 16,3-3-57-1,3-5 43-15</inkml:trace>
  <inkml:trace contextRef="#ctx0" brushRef="#br0" timeOffset="8390.7042">9750 8356 224 0,'-3'-6'85'0,"0"4"-46"0,3-4-26 0,0 6 24 15,0-2-12-15,0-4-3 16,0-2-10-16,3-5-3 15,6 0-5-15,0 0-3 0,6-3 0 16,3 3 1-16,0 2 1 0,-4 3-4 16,4 5 1-16,-6 1 2 15,3 7 1-15,-3 8-1 16,-3 6 1-16,-6 2 0 16,-3-2 1-16,-3-1 0 15,-3 1 0-15,0-4-2 16,3-1-2-16,0-4-6 15,3 1-4-15,6-1 1 16,3 1 0-16,3 2 3 16,6 1 4-16,0 1 1 15,-1 1 3-15,-2-3-3 0,-3 1 0 16,-6-1 16-16,-6 0 7 16,-6 3 5-16,-9 0 1 15,-2-3-13-15,-7 0-4 16,0-2-5-16,0-3-1 15,0-3-8-15,3-5-2 16,1 0-20-16,8-2-9 16,3-1-35-16,6-2-16 15,6-3-39 1</inkml:trace>
  <inkml:trace contextRef="#ctx0" brushRef="#br0" timeOffset="8676.7998">10295 8430 348 0,'-3'5'129'0,"6"-8"-70"0,6 3-62 16,-3 0 22-16,3 0-12 16,3 0 1-16,2 0-5 15,7 0 0-15,3 0-1 16,0 0-17-16,-3 0-7 0,3-2-44 16,-1 2-20-16,1 2-43 15</inkml:trace>
  <inkml:trace contextRef="#ctx0" brushRef="#br0" timeOffset="8841.7613">10363 8525 296 0,'-6'0'110'0,"9"-3"-60"0,6 3-63 0,-3 0 17 16,6 0-6-16,6 0 1 15,3 0-6-15,6 0 0 16,2 0-74-16,1 3-33 15,0-6 18-15,-3-7 13 16</inkml:trace>
  <inkml:trace contextRef="#ctx0" brushRef="#br0" timeOffset="9589.9554">10941 8366 208 0,'-9'5'77'0,"6"-2"-42"0,3 0-19 16,0-3 24-16,0 0-3 16,0 0 2-16,0 0-6 15,0 0 0-15,3-3-19 16,6-2-6-16,-3-8-3 0,0-9-3 16,0 1 1-16,0 0-2 0,2 0-1 15,-2 2 1 1,0 3-1-16,0 3-3 0,0 3 2 15,-3 2-1-15,0 2 0 16,3 6-3-16,0 6 1 16,0 7 0-16,0 13-1 15,0 6 6-15,0 5 1 16,-3 0 0-16,3 0-2 16,0 0 1-16,0-2-1 15,-3-4-7-15,0-1-3 16,0-7-32-16,0-4-12 15,-3-3-77-15</inkml:trace>
  <inkml:trace contextRef="#ctx0" brushRef="#br0" timeOffset="9786.9789">10896 8612 300 0,'-12'-2'112'0,"12"2"-60"0,3 0-63 16,3 0 16-16,3-3 2 15,6 0 8-15,12-2 3 16,-1 0 2-16,7 2-11 16,3 0-3-16,6 3-2 0,-4 0-5 15,-2 0 1-15,0 0-46 16,-4 0-20-16,-2 3-67 16</inkml:trace>
  <inkml:trace contextRef="#ctx0" brushRef="#br0" timeOffset="10596.0674">11506 8443 152 0,'-3'-5'57'0,"9"7"-30"0,-6 1-12 16,0-3 20-16,3 3 1 16,0 2 0-16,0 5-6 15,3 4-4-15,-3 1-14 16,3 1 1-16,-3 0 1 0,0 0 4 15,0-3 1-15,-3 1-8 16,0-4-2-16,0-2-5 16,0-3-1-16,0-5-1 15,0 0 1-15,0-2 2 16,0-6 2-16,0-3-1 16,0-2 1-16,0-6-4 15,3 1-2-15,0 2 0 0,3 0-1 16,0 3 0-1,3 0 0-15,0 2-3 0,0 3 0 16,6 3-16-16,2 0-7 16,1-1-25-16,0 4-10 15,-3 2-14-15,0 0-3 16,-3 0 24 0,-3 2 63-16,-3 1 46 15,0 2-4-15,3 1-3 16,-4 4-12-16,1-2-3 15,0 0-19-15,3 3 3 0,0-3 3 16,0-6-7-16,0 1 0 16,0-3-5-16,0 0-3 0,0-5 0 15,0-1 1-15,-3 1-1 16,0-3 0-16,-3 0-3 16,-3 0-2-16,-6 3-6 15,-3-3-1-15,-3 3-4 16,-3 2 2-16,-3 3 5 15,3 5 2-15,-6 3-3 16,1 5 1-16,-1 3 4 16,6-2 4-16,3 1 3 15,9 1 1-15,6 0 0 16,3-3 0-16,3 1-2 16,3-4 1-16,0-2-9 0,6-3 0 15,-1-2-24-15,1-3-11 16,0-3-24-16,-3-2-12 15,0 0-36 1</inkml:trace>
  <inkml:trace contextRef="#ctx0" brushRef="#br0" timeOffset="11107.0245">11884 8446 232 0,'-12'0'88'0,"24"5"-48"0,-6-3-47 16,-3 6 47-16,0 3-8 15,0 0-4-15,-3 2-4 16,-3 0-14-16,0 0 2 0,3 0 2 16,-3-2-7-16,0-3-4 0,3 0-2 15,0-3 1-15,-3-2-1 16,3 0-1-16,0-3-2 16,0-3-1-16,0-2-3 15,6-3-1-15,0-6-1 16,6-1 2-16,0 1-1 15,-3 4 2-15,3-1 1 16,-3 6 2-16,3 2 3 16,-3 6 2-16,0 5 3 15,-1 0 1-15,-2 2 1 16,0 1 2-16,-3-1-1 16,0-2 0-16,0 0-3 15,-3-2 1-15,3-1-4 0,-3-5 0 16,0 0-3-1,3-3-1-15,3-2-1 0,3-6 0 16,0 3 0-16,6 1-2 16,3 1 0-16,-3 1 0 15,0 8 3-15,-4-1 0 16,1 4 1-16,-3 1 0 16,0 1 0-16,-3 3 2 15,0 0-6-15,0-1-1 16,0-2-38-16,3 0-14 15,0-3-46 1,3-5-46-16,6 0 51 16</inkml:trace>
  <inkml:trace contextRef="#ctx0" brushRef="#br0" timeOffset="11526.8365">12417 8430 288 0,'-12'-6'110'0,"6"6"-60"0,-12 0-43 15,9 0 26-15,-2 6-19 16,-1-1-2-16,-3 6-8 16,0 4-3-16,0 1 0 15,0 0-1-15,3 3 0 0,3-1 0 16,3-2 2-16,6 0-1 16,3-3-1-16,3-2 3 15,3-3 2-15,3-3-2 16,3-5-2-16,6-5 0 0,-3-3-1 15,-3-3-3-15,-4 1 2 16,1-4 3-16,-3 1 1 16,-3 0-1-16,0 0 1 15,-3 2-2-15,0 3 2 16,0 3-4-16,-3 5-2 16,0 0 4-16,3 5 1 15,3 3-3-15,0 3 1 16,0 2 2-16,0 3 1 15,0 0-1-15,0 0-2 16,0-3-2-16,3-3 1 16,-3-2-28-16,0-2-10 15,0-4-34-15,0-4-14 0,-1-4-24 16</inkml:trace>
  <inkml:trace contextRef="#ctx0" brushRef="#br0" timeOffset="11708.6678">12566 8427 272 0,'-3'3'104'0,"6"-3"-56"0,-3 2-56 16,0-2 16-16,3 6 14 15,3 4 12-15,0 6-6 16,-3-3-1-16,0 3-16 16,0 0-7-16,0 0-2 0,0-3-5 15,0 0 2-15,0-2-43 0,0-3-20 16,3 0-74-1</inkml:trace>
  <inkml:trace contextRef="#ctx0" brushRef="#br0" timeOffset="12112.8092">12661 8438 200 0,'6'0'77'0,"0"5"-42"0,0 3-23 0,-3 5 19 16,0 0 4-16,0 0 3 16,0 3-12-16,0 0-3 15,-3-3-13-15,0 1-6 0,0-4-1 16,0-2 0-16,0-2 1 16,0-6-5-16,0 0 1 0,3-3-2 15,3-2 0 1,0-9-3-16,0 1-1 0,3-8 3 15,0 5 3-15,3 3-4 16,-1 0 1-16,4 5 3 16,0 5 4-16,0 3 8 15,0 5 2-15,-3 3-7 16,-3 3-4-16,0 2-2 16,-3 0 1-16,0 1-3 15,0-1 0-15,0-3-23 16,2-2-10-16,1-2-22 15,3-4-10-15,3-2-41 16,0-2-22-16,6-4 68 16</inkml:trace>
  <inkml:trace contextRef="#ctx0" brushRef="#br0" timeOffset="12517.3866">13093 8440 260 0,'0'-10'96'0,"0"4"-52"0,-6 4-27 0,3 2 27 15,-3 0-12-15,-6 0-3 16,-3 5-17-16,-3 0-8 15,3 9-2-15,-2 1-5 0,2 1 2 16,3 3 1-16,6-1 0 16,3 1-5-16,3-1 1 15,0-2 4-15,6-3 2 0,6-2 0 16,6-6-2-16,-1-5 3 16,1-5 2-16,0-6-2 15,-3 1 0-15,0-9-6 16,-3-4 0-16,-3-4-1 15,-3-2-1-15,-6-8-1 16,0-5 1-16,-3 2 3 16,-3 6 1-16,0 4 1 15,3 9 2-15,0 5-1 16,0 6 2-16,0 7-4 16,0 8-2-16,3 14 4 15,3 5 1-15,0 2 2 16,3 3 0-16,3 8-5 15,0-5 1-15,3-3-2 16,-1-5 0-16,1-3-22 0,3-5-12 16,-3-3-41-16,6-5-18 15,6-2-10 1</inkml:trace>
  <inkml:trace contextRef="#ctx0" brushRef="#br0" timeOffset="12848.243">13310 8430 228 0,'-3'0'88'0,"6"2"-48"0,0 1-42 0,0 0 14 16,3-1 7-16,-3 4 7 16,3-4 2-16,0 3 1 15,3-2-16-15,0 0-3 0,0-3 0 16,0 0-4-16,0-3 2 0,-4-2-3 16,1 0 2-16,-3-1-2 15,-3-2 0-15,-3 3-3 16,-3 0-2-16,-2-1-2 15,-4 4-1-15,-6 2-5 16,0 5-2-16,0 0 5 16,3 9 2-16,-3 4 3 15,6-2 0-15,6 2-3 16,3 1 2-16,6-3 1 16,6 0 0-16,3 0-11 15,6-3-5-15,0-3-23 16,0-4-10-16,0-4-49 15,0-4-42-15,5-1 52 16</inkml:trace>
  <inkml:trace contextRef="#ctx0" brushRef="#br0" timeOffset="13148.3493">13524 8469 232 0,'-6'16'88'0,"6"-13"-48"0,3-1-45 0,-3-2 33 15,3 11-1 1,0-3-3-16,-3 0 1 15,3 0-14-15,0 0-4 0,0-3-1 16,-3 0-3-16,0-5 0 16,0 0 1-16,0 0 2 15,0 0 1-15,0-2 1 16,0-1-2-16,0-7 1 16,0-6 2-16,0 2 2 0,0 4-8 15,0-1-1-15,3 1-2 16,0 2 0-16,3 0-3 15,0 0 2-15,3 3-1 16,3-1-2-16,3 4-4 16,0-1-2-16,0 0-35 15,0 1-13-15,2 2-74 16</inkml:trace>
  <inkml:trace contextRef="#ctx0" brushRef="#br0" timeOffset="13628.3132">13971 8348 272 0,'-3'-3'101'0,"6"6"-54"0,-3-3-42 0,3 0 24 16,0-3-5-16,0-8 3 16,0-2-6-16,0 0-3 15,3 0-10-15,0-1-3 0,0-1-1 16,0-1 0-16,0-3 2 0,-1 3-3 15,1 3 0 1,0 3-3-16,0 2-1 0,0-3-4 16,0 8 1-16,-3 6 0 15,0 8 2-15,0 4-1 16,-3 15 1-16,0 4 4 16,-3 0 1-16,3 6-4 15,0 0 1-15,0-3 0 16,3-5 0-16,0-3 0 15,0-3 0-15,0-2-3 16,0-6 0-16,0-4-40 0,0-4-17 16,-3 1-79-1</inkml:trace>
  <inkml:trace contextRef="#ctx0" brushRef="#br0" timeOffset="13840.0842">13950 8620 328 0,'-27'0'123'0,"15"3"-66"0,21-3-64 0,0 0 19 16,3 0 1-16,3 0 3 15,3 0 10-15,6 0 4 16,2 0-16-16,1 2-1 0,6 1 0 16,0 0-7-16,-4-3-3 15,-2 0-13-15,-6 0-4 0,-3 0-50 16,-3-3-21-16,-3 0-68 15</inkml:trace>
  <inkml:trace contextRef="#ctx0" brushRef="#br0" timeOffset="16886.8297">7717 10687 192 0,'-12'-32'74'0,"6"26"-40"0,-3-7-16 16,3 11 25-16,-3-1-2 15,1 0 0-15,-4 1-14 16,-6 2-4-16,-6 5-13 16,-3 13-9-16,-3 9-1 0,1 10-5 15,2 13 1-15,-3 8 0 16,18 9 2-16,3-14-1 0,18 18 1 15,15-5 2-15,12-8 2 16,11-10 1-16,16-8 1 16,5-14 6-16,4-13 4 15,-1-15-1-15,-8-17 2 16,-7-15 5-16,-8-11 2 16,-12-16 4-16,-16-11 1 15,-14-10-6-15,-15 3 0 16,-17 8-1-16,-13 2 2 15,-15 11-10-15,-5 13-2 16,-1 10-22-16,-5 11-9 16,11 19-42-16,10 5-20 0,5 8-95 15</inkml:trace>
  <inkml:trace contextRef="#ctx0" brushRef="#br0" timeOffset="17969.8645">7702 12388 200 0,'-3'-8'77'0,"3"8"-42"0,0-3-21 0,0 3 22 16,0 0 0-16,0 0 2 16,-3 3-9-16,-3 2-5 15,0 6-14-15,-3 10-6 0,-2 5-1 16,-4 3 4-16,-3 1 4 0,3-1-4 16,3-3 1-16,3-5-7 15,3-2-1-15,0-6 2 16,3-2 3-16,0-3 0 15,9-11 4 1,3-5-1-16,3-8-4 16,3-13-2-16,3 0-6 15,0 0 0-15,-1 2 4 16,1 1 2-16,-3 5-5 16,-3 5 0-16,-3 3 1 15,0 5 3-15,-3 2 0 16,0 6 2-16,0 8 0 15,-3 8 3-15,0 11 3 16,-3 2 2-16,0 5-1 16,0 3 1-16,0 6-4 15,0 2 1-15,0-3-7 0,0-5-3 16,3-3 3-16,0-5 3 16,0-5-17-1,3-5-25-15,0-3-12 16,-3-6-45-16,-3-5-18 15,0 1-7 1</inkml:trace>
  <inkml:trace contextRef="#ctx0" brushRef="#br0" timeOffset="18195.7923">7655 12991 312 0,'-18'0'118'0,"15"0"-64"0,3 0-54 16,0 0 21-16,3 0-3 16,6 0 1-16,6 0 3 15,5 0 3-15,7 0-13 16,12 0-7-16,0 0-1 0,5 0-3 16,-2 0-1-16,0 0-48 15,-4 0-20-15,-2-18-87 16</inkml:trace>
  <inkml:trace contextRef="#ctx0" brushRef="#br0" timeOffset="19108.8801">7396 14301 264 0,'-9'-13'99'0,"9"7"-54"0,0-10-42 0,3 11 21 15,6-6-3-15,5-7 2 0,10-6-4 16,12-5 1-16,3-3-11 16,2 3-3-16,1 8-2 0,-3 8-5 15,-1 10 1-15,1 14 2 16,-9 10 1-16,-3 16 1 16,-12 3 2-16,-15 10-3 15,-9 3 0-15,-9 10 3 16,-9-2 1-16,0-5-1 15,-8-1-1-15,-1-10 1 16,3 0 1-16,9-13 5 16,0-6 5-16,7-7 2 0,8-11 3 15,6-3-8 1,12-7-7-16,11-6-5 16,10 2 1-16,9-2 0 15,11 6 1-15,1-4 0 16,-3 6-5-16,2 0-1 15,1 0-17-15,-9 11-5 16,-7 8-85-16,-2 2-35 16</inkml:trace>
  <inkml:trace contextRef="#ctx0" brushRef="#br0" timeOffset="20266.2158">7696 15769 140 0,'0'-5'55'0,"3"0"-30"0,0-3-12 0,0 5 19 0,0-5-3 16,0 3 3-16,-3-3-1 16,0 0 1-16,-3 0-17 15,-3 0 4-15,-3 3 2 0,-3 5-3 16,-2 2 2-16,-7 6-7 16,-6 11 0-16,-3 7-8 15,0 19-1-15,4 3-2 16,2 10-2-16,6 0-2 15,6 1 1-15,12-7 3 16,9-7 1-16,18-5-1 16,11-13-2-16,16-12 7 0,8-12 3 15,4-16-1-15,8-24 2 16,-14-3-2-16,-12-2 2 16,-16-14 14-16,-17 1 6 15,-18-1 8-15,-15 1 3 16,-20 2-11-16,-10-3-4 15,-3 14-14-15,-2 7-5 16,2 9-30-16,10 5-12 16,8 7-60-16,12 7-25 15,6-1-57 1</inkml:trace>
  <inkml:trace contextRef="#ctx0" brushRef="#br0" timeOffset="21661.3036">19302 10811 212 0,'0'3'79'0,"0"2"-42"0,-6 5-26 0,6-4 23 16,-3 2 2-16,3-3 5 16,-3 3-7-16,0 0-1 15,0 0-18-15,0-3 0 0,0 0 1 16,3-2-4-16,0-3 1 16,0 0-4-16,3-3 0 15,3-5-3-15,3-5-1 16,0-5-6-16,3-4 1 15,6-7-2-15,-3 3-2 16,-1 2 3-16,-2 6 2 16,-3 2 0-16,0 5-1 0,-3 3-2 15,0 3 1-15,-3 13-1 16,0 8 0-16,-3 8 2 16,-3 5 2-16,0 2 3 15,0 14 2-15,0-2 1 16,0-4 2-16,0 6-5 15,0-10-3-15,3-9 1 16,0 3 0-16,0-5-17 16,0-5-5-16,0-3-26 15,0-3-9-15,3-3-45 16,-3-10-76 0</inkml:trace>
  <inkml:trace contextRef="#ctx0" brushRef="#br0" timeOffset="21888.0424">19260 11197 344 0,'-18'-5'129'0,"15"5"-70"0,3 0-62 0,3 0 24 16,3 0-9-16,3 0 3 16,6 0 1-16,9 3-1 15,6-1-7-15,2-2-3 0,4 0-1 16,3 0-2-16,-3 0-2 15,-1 0 3-15,1-2 0 16,-6 2-23-16,-3 0-12 16,-10 0-52-16,-5 0-21 0,-3-3-31 15</inkml:trace>
  <inkml:trace contextRef="#ctx0" brushRef="#br0" timeOffset="22788.1407">19156 12573 220 0,'-18'-5'82'0,"18"-1"-44"0,-3 1-29 0,3 2 22 16,3-7-6-16,6-6 0 15,6 0 2-15,6-5 2 16,3 0-15-16,2 0 1 0,7 5 1 16,0 5-8-16,-3 6-2 15,-4 8-2-15,-2 12 0 16,-6 12 6-16,-6 10 4 15,-6 13-3-15,-12 11 1 16,-12-3-5-16,-3 0-2 16,1-2 2-16,-4-11 2 15,-6-8 5-15,6-8 1 16,6-8 3-16,3-2 3 0,6-6-5 16,9-5-1-1,6-3-9-15,9-5-2 16,6 0 2-16,12-2-3 15,3 4-2-15,2-4 0 16,4 4 1-16,-3 1-6 16,-1 2 1-16,-2 1-28 15,0-1-11-15,-1 3-70 16,-5 0-29-16,-9-8-11 16</inkml:trace>
  <inkml:trace contextRef="#ctx0" brushRef="#br0" timeOffset="23660.4277">19350 14150 212 0,'-6'-16'79'0,"3"13"-42"0,-3-2-26 0,3 2 23 0,-3 3-3 16,-3 3 4-16,-6 2-10 15,-9 11-3-15,-6 11-13 16,1 7-1-16,5 14 2 0,6 10-11 16,6 5-1-16,15-2 1 15,18-5 2-15,9-6 0 16,14-21 2-16,4-8 2 16,2-7 4-16,4-17 0 15,3-18 2-15,-10-8 5 16,-8-8 2-16,-15-8 13 15,-18-3 5-15,-18-2 0 0,-9 0 1 16,-6 7-16-16,-12-2-5 16,1 3-26-16,2 10-10 15,3 6-50-15,9 10-20 16,10 13-90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21:37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16060 16576 144 0,'3'-13'55'0,"-3"13"-30"0,0 0-12 0,0 0 17 16,0 0-4-16,0 0 10 16,9 5-11-1,0 3-13-15,0 3 2 0,3 2-1 0,0 3-4 16,0 0-3-16,3 0-3 16,0-3 0-16,0 5-2 15,-1 6 2-15,-2-8-2 16,0 3-1-16,-3-4 3 15,0-4 2-15,0 2-2 16,0-5-2-16,-3-3 4 16,0 3 4-16,0-2-3 15,-3-6 2-15,-3 0-3 16,3 0 2-16,0 0-2 16,0 0 2-16,0-3-2 15,3-13 2 1,0 0 0-16,0 0-3 15,0-5-1-15,-1 5 1 16,1-7 2-16,0 4-3 0,0-2 0 16,0 2-3-16,0 3-1 15,0 3 3-15,0 0 1 16,0 2-4-16,0 4 1 16,0-4 0-16,0 6 0 15,-3-3 0-15,0 8 0 16,-3-3-7-16,0 0 0 15,0 1-24-15,3 2-7 16,0 0-18-16,-3 0-5 16,0 0-31-1,6 0-27-15,6 2 50 16</inkml:trace>
  <inkml:trace contextRef="#ctx0" brushRef="#br0" timeOffset="451.2812">16587 16592 160 0,'0'-3'63'0,"0"1"-34"0,-3-4-19 15,3 6 20-15,-3 0-7 16,0 0-1-16,-3 0-6 15,-3 6-2-15,1-1-8 0,-1 6-2 0,0 4 2 16,0 1-3-16,-3 11-2 16,6 2 0-16,3 0-1 15,3-3-3-15,6 4 2 16,3-7-1-16,6-4-2 16,0-1 5-16,2-4 1 15,4-6 2-15,0-8 0 16,-3 0 0-16,0-3 2 15,-3-8 3-15,-3-7 2 16,-6-6-1-16,-1 0-1 16,-5 0-5-16,-2 1-1 0,-7-1 3 15,-3 5 1-15,0 1-6 16,0 5 0-16,0 2-6 16,0 0 1-16,3 9-18 15,3-1-6-15,3 3-20 16,3 0-8-16,3 3-41 15</inkml:trace>
  <inkml:trace contextRef="#ctx0" brushRef="#br0" timeOffset="645.7996">16811 16560 208 0,'0'0'77'0,"0"3"-42"0,2 13-43 15,1-8 12-15,-3 5 0 0,0 3 5 16,0 0-1-16,0 0 3 16,3 5-6-16,0 3-5 0,0-3-1 15,3-5-19-15,-3-3-7 16</inkml:trace>
  <inkml:trace contextRef="#ctx0" brushRef="#br0" timeOffset="824.7341">16813 16457 252 0,'-11'-8'96'0,"11"8"-52"0,0-2-47 0,0 2 19 0,0 0-17 16,6 0-3-1,2 2-12-15,4 1-2 0,3 10 9 16,6 0-37-16,6 0-14 0,3 3-24 15</inkml:trace>
  <inkml:trace contextRef="#ctx0" brushRef="#br0" timeOffset="1245.0207">17141 16571 204 0,'-24'-3'77'0,"21"6"-42"0,-18 0-37 16,12-1 17-16,0 3-5 15,-5 3 2-15,-1 3-6 0,0 2-4 16,3 6-1-16,0 5-1 0,3-1 2 16,3 9-3-16,6-5 0 15,0-6 1-15,6-3 0 16,3 1 0-16,3-11 0 16,0-8 2-16,6-3 3 15,-3-15-2-15,2-6 0 16,-2 3-1-16,-3-6 1 15,-3-5-4-15,0 6 0 16,-3-14 3-16,-3 1 1 16,-6-4-1-16,0 3-2 0,0-7 9 15,0 2 4-15,-6 18 5 16,3 6 3-16,0 5-13 16,9 22-5-1,0 20-2-15,0 6-1 16,6 8 2-16,0 2 1 15,0 0 1-15,6-2-2 16,3 0-2-16,3-1-26 16,-1-7-10-16,13-5-86 15</inkml:trace>
  <inkml:trace contextRef="#ctx0" brushRef="#br0" timeOffset="2506.0406">18067 16542 144 0,'3'-6'55'0,"0"6"-30"0,0-2-29 16,-3-3 52 0,0-1-11-16,0 4-4 15,-3-9-5-15,0 3-16 16,-6 3 1-16,-6-1 1 0,0 6-7 0,-3 6-2 16,-3 2-1-16,0 5 2 15,1 5-8-15,2 6 0 16,0 5-2-16,6 0 2 15,3 1-1-15,6 1 1 16,3-4-3-16,3-6 1 16,3-8 6-16,6-2 6 15,0-11 0-15,0-8 1 16,0-8-5-16,2-5-1 16,1-6-1-16,-3-4 1 15,-3-9-2-15,6 3 2 16,-9-11-9-16,-3 3-1 0,-3-8 6 15,0 8 2-15,-6 6 1 16,-3 10 1-16,6 2 0 16,0 9 1-16,0 2-2 15,3 5 1-15,0 8-2 16,0 9 2-16,3 18-2 16,3 5-1-16,0 8 3 15,-3 5 0-15,0 0-1 16,3 3-2-16,3-2-2 15,0-4 1-15,3-4 1 16,0-6 2-16,2-3-23 16,1 1-8-16,3-11-39 15,-3-14-16-15,0-2-9 16</inkml:trace>
  <inkml:trace contextRef="#ctx0" brushRef="#br0" timeOffset="2870.8876">18236 16518 228 0,'3'11'88'0,"0"-4"-48"0,0 7-47 0,3-4 14 16,0 4-5-16,0 1 3 16,3 4 7-16,0-1 4 15,-3 1-8-15,0-3-7 0,0 0-1 16,0-6 2-16,-3-4 1 0,-3 7-1 15,0-13 1-15,0 0 7 16,-3 0 5-16,3-5-3 16,-3-6 1-16,0 0-2 15,0-2 1-15,0 0-2 16,6-6 1-16,3 6-4 16,0-3 1-16,3 3-3 15,0-3 2-15,0 3-4 16,2 5-2-16,1 0-3 15,0-3-1-15,0-2-16 16,0 13-7-16,-3-2-36 16,0 2-12-16,6 8-41 15</inkml:trace>
  <inkml:trace contextRef="#ctx0" brushRef="#br0" timeOffset="3349.2986">18552 16563 200 0,'-3'-8'77'0,"6"3"-42"0,-3 2-30 0,0 0 17 15,0 1-3-15,0-6 3 16,-3 3 8-16,0-1 5 16,0 4-18-16,-3-1-5 0,0 8-4 15,-6 1-7-15,3 1-2 16,-6 7-3-16,9 7 3 0,-3 3 0 15,3-1 1-15,0-1 0 16,12-6 0-16,3-3 0 16,0-3 0-16,0-2 0 15,3-5 0-15,0-6 0 16,0-5 2-16,0 0-3 16,-3-5 0-16,0 0 1 15,-3-3 2-15,-3 0-1 16,-3 3 2-16,0 2-2 15,0 1 2-15,-3 2-2 16,0 0-1-16,0 8 1 16,3 0 1-16,0 0-6 15,0 11 1-15,0 2 3 0,3 5 2 16,0-2 0 0,3 5-2-16,3-2-2 0,2 5-1 15,1-3-12-15,0-8-5 16,0 0-20-16,-3 0-8 15,0-5-135 1,6-18 84 0</inkml:trace>
  <inkml:trace contextRef="#ctx0" brushRef="#br0" timeOffset="3751.9762">18695 16592 212 0,'-3'-11'79'0,"3"9"-42"0,0-1-39 0,0 3 14 16,0 0-6-16,0 0-1 15,3 5 5-15,6 6 4 0,-3 2-7 16,0 3 0-16,-1 3 0 0,1 2 1 16,3-3 2-16,3 6-5 15,0-8-1-15,0-3-2 16,0-5-2-16,6-8 3 16,-6-8 0-16,0 6-6 15,0-9 0-15,-4 3 1 16,-2 0 3-16,0-2-2 15,0 7 0-15,-3-2 1 16,0-1 0-16,0 12-3 16,3-1 0-16,0 6-3 15,6-1 1-15,3-2 7 16,0 0 4-16,0-3 1 0,3-7 1 16,-1-1 7-16,1-5 4 15,-3-5 6-15,-3 0 2 16,-3-3-8-16,-6-3-4 15,-3-5-11-15,-3 8-2 16,-3 1-18-16,0-7-4 16,0 4-32-16,0-1-12 15</inkml:trace>
  <inkml:trace contextRef="#ctx0" brushRef="#br0" timeOffset="4157.9182">19397 16198 200 0,'-15'-8'74'0,"15"5"-40"0,-18 3-24 16,15 0 20-16,0 3-7 16,-3 2-1-16,-2 3-10 0,-4 16-5 15,-6 10-4 1,0 6 0-16,-3 8 2 0,9-3-2 0,3 8 0 15,6-3-1-15,6-3 1 16,6 4-2-16,6-4-1 16,15-10-8-16,0-2-3 15,2-11-14-15,4-9-4 16,0-4-31-16,-3-6-14 16,8-10-8-1</inkml:trace>
  <inkml:trace contextRef="#ctx0" brushRef="#br0" timeOffset="4414.7576">19671 16327 220 0,'-3'-26'85'0,"6"26"-46"0,6 0-43 15,-6 0 13-15,3 0-5 16,3 8 0-16,3 5 9 15,3 6 6-15,-1 7-10 16,-2 6 11-16,0 5 3 0,-3 3-9 16,-3 2-5-16,-6-2-4 15,-3-3-1-15,-9 8-13 16,-3-11-7-16,-5-5-55 16,2-5-26-16,0-8-5 15</inkml:trace>
  <inkml:trace contextRef="#ctx0" brushRef="#br0" timeOffset="10388.0601">20677 16185 132 0,'3'-8'52'0,"3"2"-28"0,-3 1-11 0,0 2 19 15,-3-2-3-15,0 0 3 0,0-3-3 16,0 5 2-16,-3-7-17 16,-3 7 3-16,0-2 1 0,0-1 1 15,-3 4 3-15,-3-1-8 16,0 3-3-16,-8 0-2 16,-4 5-1-16,3 3-7 15,0-2 0-15,3 7-3 16,3-3 0-16,6 4 2 15,3-1 0-15,3 3-3 16,6 0 0-16,6 5-1 16,6 5 3-16,3 1 0 15,0-3 1-15,-3-1 0 16,-3-4 0-16,0 2 0 16,-6-5 0-16,-3-3 4 15,-6 0 2-15,-3-5 0 0,-6 6 1 16,-6-14-6-16,3 5-1 15,0-2 0-15,3-3 2 16,0 2-3-16,6-2 0 16,3 0-6-16,3 0 0 15,12 3 1-15,0 2 1 16,3 6 3-16,0 2 1 16,-3 3 1-16,0 8 2 15,-6 2 3-15,-3 6 2 16,-3 5 5-16,0 5 3 15,0-2-6-15,3-6-3 0,6-2-6 16,3-6-2-16,5-2-10 16,10-8-3-16,6-8-129 15,0-3-60 1,-4-5 103-16</inkml:trace>
  <inkml:trace contextRef="#ctx0" brushRef="#br0" timeOffset="12191.1535">16129 17894 180 0,'-6'-3'68'0,"3"3"-36"0,0 0-29 15,3 0 17-15,0 0 1 16,0 0 4-16,0 0-13 16,3 3-7-16,3-3-3 15,3 5 2-15,6 0 2 0,3 3-5 16,-1 0-2-16,-2 3 0 15,0 2 2-15,0 0 0 0,-3 3 2 16,-3 0 4-16,0 5 6 16,-3 6 2-16,-3-1 3 15,-3 1-10-15,0-1-4 16,0 0-1-16,0 1 2 16,0 5-2-16,3-8-2 15,0-3 0-15,0-8-1 16,3 8 0-16,0-10 2 15,0 2-1-15,0-5 2 16,-1 2-4-16,-2-2 0 0,3-2 1 16,-3-4 2-16,0 4-1 15,-3-6 2-15,0 0-2 16,0 0-1-16,0 0 3 16,0 0 0-16,0 0-4 15,0 0-1-15,0 0 1 16,0 0 0-16,0 0-2 15,0 0 2-15,0 5 1 16,-3-2 2-16,0-3-1 16,0 5 2-16,0-5-2 15,0 5-1-15,-2-2 1 16,-1 2-1-16,3 3 0 16,0 3 0-16,0 2-3 15,0 0 0-15,3 0 2 16,0 6 0-16,3-3 1 15,-3 10 0-15,3 3 0 16,-3-2 0-16,0-1 2 0,-3-5 3 16,0 6 4-16,-3 4 5 15,-3-4-2-15,-3-9 3 16,-3 4-8-16,-3-4-4 16,3-5-11-16,0 1-3 15,3-6-62-15,6 2-29 16</inkml:trace>
  <inkml:trace contextRef="#ctx0" brushRef="#br0" timeOffset="15136.3128">14480 17314 116 0,'0'3'46'0,"3"-3"-24"0,-3 3-17 16,0 5 13-16,0-3-4 15,0 8 2-15,0 6-5 16,0-6-1-16,0 0-6 15,0 0-3-15,0 1 2 0,0-4-2 16,0-2-1-16,0-3 1 16,0-5-1-16,0 0-22 15,0 0-10-15,0 0-35 16</inkml:trace>
  <inkml:trace contextRef="#ctx0" brushRef="#br0" timeOffset="15298.1539">14510 17246 176 0,'-6'-6'66'0,"9"6"-36"0,-3-5-40 0,0 5 9 16,0 0-24-16,3 5-7 16,3-5-29-16,0 6-12 15,-1-4 34-15,4 9 19 16</inkml:trace>
  <inkml:trace contextRef="#ctx0" brushRef="#br0" timeOffset="15598.0732">14632 17346 124 0,'0'19'46'0,"0"-6"-24"0,0 5-26 16,-3-10 10-16,0 0 1 16,0-2 6-16,0-1 4 15,0-3 4-15,3 1-5 16,-3-3 1-16,3 0-10 15,0-10-2-15,6 2 1 0,0-6-5 16,3 1-1-16,0 0-2 16,-1 2-2-16,1-2 0 15,0 5 0-15,0 3 5 16,0 5 1-16,0 5 0 16,0 8-2-16,0 1 1 15,-3-1 1-15,0 0-1 0,0 0 2 16,0-2-4-1,0-3 0-15,0 0-30 0,0-3-12 16,3-5-31 0</inkml:trace>
  <inkml:trace contextRef="#ctx0" brushRef="#br0" timeOffset="16003.3456">14941 17333 172 0,'-9'-3'66'0,"3"6"-36"0,-3-3-26 0,6 5 15 16,-3 0-9-16,1 11-1 16,-7-2-5-16,3 4-1 0,0-5-1 15,0 8-4-15,3-2 1 0,3-6 1 16,6 0 0-16,3 1 0 16,3-9 0-16,-3 0 0 15,3-10 0-15,0 2 4 16,0-7 2-16,-1-9-2 15,1-2-1-15,-3-3-1 16,-3 0-2-16,-3-5-4 16,0-5-2-16,-3-3 0 15,0 2 4-15,-3 4 1 16,3 10 1-16,0 2 2 16,0 6 1-16,3 5-1 0,0 3-2 15,3 13-2-15,3 15 1 16,0 4 1-16,3-1 0 15,3 6-3-15,0 0 2 16,0-3 1-16,0-3 2 16,0 1-21-16,0-9-9 15,0 1-55 1</inkml:trace>
  <inkml:trace contextRef="#ctx0" brushRef="#br0" timeOffset="16334.602">15120 17404 148 0,'-3'-5'57'0,"6"10"-30"0,3-5-32 16,-6 0 10-16,6 0-5 15,0 0 2-15,0 0 12 16,0 0 6-16,0 0-10 16,-1-2-1-16,-5-9 5 15,0 6-3-15,0-3-6 16,-2 3-1-16,-4-3-2 15,0 2 1-15,-6 6 0 16,3-2 3-16,-3 2-3 16,3 8 0-16,0 0-3 15,3 5-5 1,0 0 0-16,6 0 3 16,3 0 1-16,0-2-2 0,6 2 2 15,0-5-15 1,0 3-4-16,3-9-43 15,0-2-41-15,3-2 35 16</inkml:trace>
  <inkml:trace contextRef="#ctx0" brushRef="#br0" timeOffset="16619.21">15230 17396 116 0,'-3'3'44'0,"9"8"-24"0,-3-3-21 0,-3-3 9 16,3 0-1-16,-3 3 1 15,0-3 9-15,3-2 4 0,-3 2-3 16,0-5 0-16,0 0-10 16,0 0-1-16,0 0 0 0,3-5-3 15,3-3-1-15,3-5-1 16,0 2 1-16,3 1-2 16,-1 7-1-16,1 3 1 15,-3 5-1-15,0 6 0 16,0-1 0-16,-3 1 2 15,0 8 1-15,0-4-4 16,0-1 1-16,0-4-18 16,-3-2-8-16,0-3-55 15</inkml:trace>
  <inkml:trace contextRef="#ctx0" brushRef="#br0" timeOffset="16829.6559">15435 17079 176 0,'-3'-8'68'0,"6"13"-36"0,0 1-42 0,0 1 11 15,0 1 3-15,3 16 7 16,0 5-1-16,-3 11 0 16,0 2-6-16,0 1-3 0,3-4 2 15,0-7-2-15,0 5-1 16,0-8-35-16,-3-5-14 15,3-5-26 1</inkml:trace>
  <inkml:trace contextRef="#ctx0" brushRef="#br0" timeOffset="16995.3095">15385 17306 264 0,'-6'0'101'0,"15"0"-54"0,6-5-55 15,-4 5 16-15,7 0-19 16,6-3-5-16,9 3-39 16,3-5-16-16,-1 5-18 15,16-2-8-15</inkml:trace>
  <inkml:trace contextRef="#ctx0" brushRef="#br0" timeOffset="17671.9047">15938 17431 192 0,'-9'0'71'0,"6"0"-38"0,0 0-34 15,3 0 15-15,0 0 1 16,0 0 3-16,6 0-3 16,3-3-1-16,3 0-8 15,9-4-2-15,6 4 2 0,6-8-5 16,11 3-1-16,1-2 0 16,11 2 2-16,7 3 3 15,8 2 2-15,1 3-6 16,2 3-2-16,-2-3 6 15,-4 5 6-15,-2 5-1 0,2-2 2 16,-11-2-3-16,-1-4 0 16,-11 6-1-16,-3-5 0 15,-4 0 0-15,-2-3 2 16,-6 5 1-16,-6-5 3 16,-7 0-3-16,-2 2 1 15,-3-2-1-15,-3 0 3 16,-3 3-7-16,-6-3-6 15,0 0-2 1,0 0-1-16,0 0-4 16,0 0 1-16,6 0-19 15,0 0-7-15,0 0-52 32,-3 0-2-32,0 0 0 0,3 3-7 15</inkml:trace>
  <inkml:trace contextRef="#ctx0" brushRef="#br0" timeOffset="17969.195">17061 17359 220 0,'-12'-13'85'0,"9"18"-46"0,0-10-48 16,3 5 14-16,3-3-7 15,-3 3 0-15,3 0 2 16,3 0 2-16,-3 0-1 15,8 0-1-15,7 3 1 16,0 8-1-16,0 2 0 0,3 0 0 16,0 0 0-16,0 1 0 15,-4-1 0-15,-2 0 2 16,-3 0 10-16,-9-5 7 16,-6 5 3-16,-6-2 4 15,-3-3-14-15,0 0-5 16,-5-3-15-16,-4-5-5 15,0 5-67 1,6-2-68-16,0-3 39 16</inkml:trace>
  <inkml:trace contextRef="#ctx0" brushRef="#br0" timeOffset="19161.9633">17653 17111 148 0,'0'-3'57'0,"0"3"-30"0,0 3-21 0,0 2 15 16,0 3 0-16,-3 16 2 16,-3 2-4-16,0 6 1 15,-12 10-11-15,3 8-3 0,0-2 0 16,3-3-3-16,1 0 0 15,-1-11-1-15,0 3 1 16,3-10-2-16,0-6 2 16,3-2-2-16,0-6-1 15,0-3-17-15,3-2-9 16,3-13-24-16,0 2-11 16,6-7-16-1</inkml:trace>
  <inkml:trace contextRef="#ctx0" brushRef="#br0" timeOffset="19398.4946">17814 17129 184 0,'3'-8'68'0,"-3"8"-36"0,0 3-31 15,0 2 14-15,0 3-2 16,-9 11 5-16,0 7-1 15,-3 8 1-15,-3 11-9 16,-3 0 3-16,0 8 4 0,0-8-8 16,3 0-2-16,4 6-6 0,2-9-1 15,3-10 1 1,0-6 0-16,3-2-33 0,3-8-15 16</inkml:trace>
  <inkml:trace contextRef="#ctx0" brushRef="#br0" timeOffset="20101.5095">18049 17373 180 0,'-15'-14'68'0,"12"14"-36"0,-12 0-22 0,12 6 20 16,-6-6-7-16,3 5 1 16,-3 3-7-16,0-3 0 15,0 3-10-15,0 3-9 0,1-1-1 16,2-4 1-16,0 4 3 16,3-2-2-16,6 5 0 15,3-5-1-15,2 5-2 0,7-2 3 16,6-3 2-16,3 5 0 15,-6-2 2-15,-3-1-2 16,-3 1-1-16,-3-3 9 16,-6 5 6-16,-3-8 2 15,-3 3-1-15,-15 3 3 16,-3-6-9 0,3-2-3-16,0 2-7 15,3-2-2-15,3-3-6 16,3 0-2-16,4-3-26 15,2-2-11-15,3-3-45 16,5-3-47 0,1-2 48-16</inkml:trace>
  <inkml:trace contextRef="#ctx0" brushRef="#br0" timeOffset="20343.1977">18198 17240 232 0,'-9'0'88'0,"9"8"-48"0,0 3-49 0,0-3 12 16,0 5 0-16,0 13 3 16,0 1 3-16,0 10 2 15,3-5-5-15,0-3-2 0,0 3 0 16,0-1-5-16,3-2 1 15,-4-5-27-15,1-5-11 0,-3-3-63 16</inkml:trace>
  <inkml:trace contextRef="#ctx0" brushRef="#br0" timeOffset="20569.5049">18105 17436 232 0,'-6'0'88'0,"9"0"-48"0,3-5-36 15,0 2 21-15,0-2-3 0,3 0 2 16,3-9-13 0,3 1-4-16,3 8-5 15,9-3-2-15,-1 3 1 0,1 2-30 0,-3-2-13 16,-3-1-75-1</inkml:trace>
  <inkml:trace contextRef="#ctx0" brushRef="#br0" timeOffset="26316.8957">18460 17444 108 0,'-18'-3'41'0,"36"3"-22"0,-10 0-22 16,-5-5 58-16,0 0 2 15,0-1-12 1,-3-7-24-16,-6 5-9 0,0 0-2 16,1 3-2-16,-1-3 3 15,0 3-2-15,-3 5 0 16,-3 8-5-16,0 5-3 16,0 0 0-16,0 0 1 15,0 3-3-15,3-2-2 16,3 1 2-16,3 1 0 0,6-2-2 15,3-1 0-15,3-3-1 16,3-4 0-16,6-1 0 16,-3-5 3-16,6 0 0 15,-4-5 3-15,-2-3-1 16,-3-3 2-16,0 1 0 16,-3-1 1-16,-3 6 2 15,-3-3 3-15,0 2 2 16,-3-1 3-16,0 7-5 15,0-6-1-15,0 6-6 16,-6 6 0 0,6 1 1-16,0 7-4 0,0-1 1 15,3 0-2-15,3 0 0 16,0-2 0-16,0 2 0 16,3-5-14-16,3-3-4 15,0 1-39-15,0-12-16 16,-1 1-23-1</inkml:trace>
  <inkml:trace contextRef="#ctx0" brushRef="#br0" timeOffset="26588.2016">18647 17134 228 0,'-6'-2'85'0,"6"4"-46"0,0 1-43 16,0 2 22 0,0 17-2-16,3 7 1 15,0 0 0-15,0 2-9 16,0 9-3-16,0 0-1 0,0 0-5 16,0-9 1-16,0-4 0 15,0-1 0-15,-3-2-9 16,0-8-2-16,0-3-40 15,0-2-17-15,-3-6-31 16</inkml:trace>
  <inkml:trace contextRef="#ctx0" brushRef="#br0" timeOffset="26816.2015">18567 17346 260 0,'-9'-3'99'0,"9"3"-54"0,0-5-48 0,0 5 16 16,3-5 4-16,0 5 6 16,3 0-3-16,6-3-2 15,2 1-10-15,1-6-5 0,9 8-2 16,3 0-1-16,0 0 2 16,-3 0-14-16,-4 0-7 15,1 0-37-15,-3 0-16 16,-3 5-42-1</inkml:trace>
  <inkml:trace contextRef="#ctx0" brushRef="#br0" timeOffset="27277.9356">18787 17457 184 0,'-3'6'68'0,"0"-1"-36"0,3-3-29 16,3 4 17-16,0-1-6 15,3-2 0-15,3-1 0 16,0 1 4-16,3-3-10 16,0 0 0-16,-1 0 2 0,1-3-4 15,0 1 2-15,3-6-3 16,-3 2 0-16,-3 4-3 0,0-11 1 15,-9 2 2 1,-3 3-2-16,0 3-2 16,-3-1 0-16,-3 4-1 15,-3-3-5-15,0 12 1 16,0-1 2-16,-3-1 3 16,1 8-2-16,2 1 0 15,3-1 1-15,3 0 0 16,-3 0 2-16,6 0 3 0,3 1-2 15,3-1 0 1,6 0-1-16,3-2-2 0,0-3 3 16,3 0 0-16,-1-3-10 15,7-5-3-15,3-3-33 16,-3 1-11-16,-3-6-50 16</inkml:trace>
  <inkml:trace contextRef="#ctx0" brushRef="#br0" timeOffset="27877.5953">18989 17436 200 0,'-3'0'74'0,"3"5"-40"0,0-2-35 0,0 2 15 15,0 3-1-15,0 5 2 16,0 1-4-16,3 2-1 16,-3-1-6-16,0-1-3 0,3-4 2 15,-3-2-4-15,0 0 0 16,0-3 3-16,0-5 3 16,0 0-2-16,0 0-2 15,0-5-7-15,0-3-1 16,3-5-2-16,0 2 3 15,0-2 2-15,0 0 2 0,3 2 1 16,0 1 3 0,0-3-1-16,0 7-1 0,3 4 7 15,0 2 5-15,-3 2-4 16,0 9 0-16,0-3-2 16,0 5-1-16,-3-2-6 15,-3-1 1-15,0-5 4 16,0 3 2-16,0-2-9 15,0-6-3-15,3-3 3 16,0-2 1-16,3-6 4 16,0 1 1-16,2-4 1 15,7 4 0-15,0-9-5 16,6 11-1-16,-3-5 3 16,-3 8 1-16,3 10 4 15,-3 0 1-15,-4 3 1 16,1 6 0-16,-3 4-2 0,-3-2-1 15,0 0-6 1,-3 0 1-16,0-3-20 0,-3-3-9 16,3-2-49-1,-3-2-60-15,0-6 34 16</inkml:trace>
  <inkml:trace contextRef="#ctx0" brushRef="#br0" timeOffset="28283.7892">19329 17457 232 0,'0'0'88'0,"0"6"-48"0,3-1-47 15,0-3 14-15,0 4-1 16,9-1 4-16,2 0 3 16,1-2 5-16,-3-3-10 15,0 0-2-15,0 0-2 0,0-3-2 16,0-2 1-16,0 0-2 15,-3-3 2-15,0-3-7 16,-6-10-8 0,-3 3 2-16,-6 4 0 15,0 1 1-15,-6 8 1 16,-9 2 2-16,0 11 4 16,0 5 1-16,3 1 1 15,3-1 2-15,1 5 1 0,5-4 3 16,0 7-1-16,6-3 2 15,3 1-2-15,3-1 2 16,3-2-6-16,9 3-1 16,5-6 2-16,-2-3 1 15,0-2-28-15,0-2-12 16,-3-9-11-16,-3-5-3 16,0 5-32-1</inkml:trace>
  <inkml:trace contextRef="#ctx0" brushRef="#br0" timeOffset="28630.4634">19513 17418 140 0,'3'-16'55'0,"0"32"-30"0,3-3-7 16,-3-8 20-16,0 8-4 16,0 1 1-16,-3 4-16 15,0 1-6-15,0-4-8 16,0 4-2-16,0-6 3 0,0-5-3 15,0-3-2-15,0 3 2 16,0-8 0-16,3-8 1 16,0 0 2-16,3-5-8 15,0-3 0-15,3 3 0 16,6 0 1-16,6 2 1 16,-4 1 0-16,1 4 0 15,-3 6 0-15,0 6 6 0,-3 7 4 16,-3 0-3-16,0 0-2 15,-3 1-2-15,0-1 0 16,0 0-18-16,0-8-4 16,-3 3-33-16,0-8-12 15,0-8-32 1</inkml:trace>
  <inkml:trace contextRef="#ctx0" brushRef="#br0" timeOffset="28841.139">19867 17209 252 0,'-14'13'93'0,"28"-5"-50"0,-5-3-50 0,-12 6 14 0,6 2-1 16,0 5 6-16,-3 17 0 16,0-1 1-16,0 3-7 15,-6-2-6-15,3 2-1 0,6-8 1 16,-6 2 0-16,0 1-31 15,9-11-12-15,-9-5-68 16</inkml:trace>
  <inkml:trace contextRef="#ctx0" brushRef="#br0" timeOffset="29094.6545">19731 17441 244 0,'-9'-10'90'0,"12"-3"-48"0,3 7-45 0,-1 4 19 15,1-6 3-15,3-3 8 16,3 6-8-16,9-3-3 16,3 3-9-16,0-3-5 0,3 8-1 15,-1-6-4-15,1 6 0 16,-3 0-31-16,-3 0-15 15,-3 0-26-15,5-2-57 16</inkml:trace>
  <inkml:trace contextRef="#ctx0" brushRef="#br0" timeOffset="29382.6702">20132 17383 200 0,'0'-13'74'0,"3"13"-40"0,-3 0-20 0,0 0 22 16</inkml:trace>
  <inkml:trace contextRef="#ctx0" brushRef="#br0" timeOffset="29589.4414">20117 17373 418 0,'-14'5'36'16,"-1"8"-18"-16,0-2-11 0,3-1-6 15,0-4-4-15,3 4 2 16,3-2-4-16,3 0-1 16,3 3 3-16,6-3 1 15,6 5 2-15,6 0 2 0,-3 0-1 16,-6 0-1 0,-9 1 9-16,0-1 6 0,-9 0 2 15,-3-8-1-15,0 3-6 16,-3-2-4-16,0 2-23 15,0-6-9-15,0-2-51 16,1 0-22-16</inkml:trace>
  <inkml:trace contextRef="#ctx0" brushRef="#br0" timeOffset="31090.9618">20594 17415 164 0,'0'-13'63'0,"3"10"-34"0,0-18-32 0,0 16 13 0,0 2 8 16,-3-2 6-16,0-1 7 15,-3-2 6-15,0 3-20 16,-9 5-3-16,-3 13 0 0,0 1-8 16,-3 4-1-16,0 6-3 15,3-3-2-15,3 6-2 16,4-6-1-16,5-3-1 16,3-5 3-16,6 1-2 15,5-9 1-15,4 3 2 16,0-8 0-16,0-8 0 15,0 3 0-15,0-3 0 16,-3-3 0-16,-3 1 0 16,0-1 2-16,-3-2 1 15,0 5 1-15,-3-3-2 0,-1 3 1 16,-2 3-4-16,3 2-2 16,-3-2-1-16,0 5 3 15,3 8-7-15,3 5 1 16,3 6 7-16,0 7 7 15,0-2 1-15,0 5 3 16,-3 0 5-16,-3 0 2 16,-6 3-1-16,-3-5 2 15,0-6-10-15,-6-5-3 16,-3-3-4-16,-11-5 1 16,-1-8-2-16,0 0-1 0,0-6-13 15,3 4-4-15,4-9-18 16,2-2-7-16,6-8-16 15,6-3-4-15,6 3-34 16</inkml:trace>
  <inkml:trace contextRef="#ctx0" brushRef="#br0" timeOffset="31391.7118">20707 17436 244 0,'-6'0'90'0,"3"5"-48"0,-3-2-53 16,6 2 11-16,0 3-3 16,0 5 1-16,3 1 4 15,3-1 1-15,12 0-1 0,-3-2 5 16,2-3 5-16,1-3-2 0,3-5 2 16,0-5-1-16,-3-9 3 15,0 1-3-15,-6 0-1 16,-6 0 0-16,-3 0 4 15,-6-9-4-15,-6 4 0 16,-3-1-2-16,-6 6 0 16,-6 8-9-16,3-3-4 15,3 3-30-15,3 5-15 16,7 0-80 0</inkml:trace>
  <inkml:trace contextRef="#ctx0" brushRef="#br0" timeOffset="32128.6464">21234 17084 160 0,'12'0'63'0,"-24"0"-34"0,6 5-34 15,12 3 40 1,0 3-5-16,-3 18-6 16,0 3-4-16,0 2-12 15,0 9 4-15,-3 2 3 0,0-3-3 16,0-2-2-16,0-9-3 16,0-4-2-16,0-1-1 15,0-13 0-15,0 3 2 16,0-5 3-16,0-6 0 15,3-7 2-15,-1-4-8 16,4-4-4-16,0-11-7 16,0 2 0-16,3-2 2 15,0 2 1-15,3 6 3 0,0 0 1 16,0 8-2-16,0-3 0 16,0 8 2-16,0 13 2 15,-3 0 4-15,0 0 4 16,-4 6-4-16,-2-1-1 15,0 4-2-15,-3-4-2 16,0-2-13-16,0-3-6 16,0-2-175-1,9-9 65 1</inkml:trace>
  <inkml:trace contextRef="#ctx0" brushRef="#br0" timeOffset="32532.0866">21528 17441 244 0,'9'3'93'0,"-3"2"-50"0,6 3-50 16,-6-8 14-16,3 6-5 16,0-6 1-16,0 5 7 15,0-5 4-15,6-5-7 16,-3 5-2-16,5-6-1 0,-2-2-2 15,-3-5 1-15,-3 5-7 16,-9-8-1 0,-6 3 2-16,-6 2-1 15,0 1 0-15,-2 5 0 16,-1 5 0-16,-3 5 3 0,-3 8 0 16,3-2 1-16,-3 2 2 15,3 3 3-15,6 2 2 16,4 1 1-16,2-1 0 15,9-2-7-15,3 5 0 16,2-5-1-16,4-3 2 16,3-5-3-16,0 0-2 15,3-2-29-15,0-6-12 16,0 0-59 0,6-6-30-16,-4-2 63 15</inkml:trace>
  <inkml:trace contextRef="#ctx0" brushRef="#br0" timeOffset="32847.1895">21734 17444 228 0,'-6'-3'88'0,"9"6"-48"0,-3-3-51 15,0 0 13-15,3 5-6 16,0 3 2-16,0 5 12 16,0 1 8-16,0-1-9 15,0 3 4-15,0-3 1 0,0 0-7 16,0-5-2-16,0 0-1 15,-3 3 0-15,0-9 4 16,0-2 5-16,0 0-1 16,0 0 3-16,3-8-6 15,-1-5-3-15,1-5-3 16,3 4 0-16,0-1 2 0,0-1 2 16,3-5-3-1,0 7-1-15,0-4-1 0,3 10-2 16,0-5-8-16,3 5-3 15,3 8-29-15,0 0-14 16,-4 0-71 0</inkml:trace>
  <inkml:trace contextRef="#ctx0" brushRef="#br0" timeOffset="33238.1095">21981 17455 276 0,'-3'0'104'0,"9"2"-56"0,3 4-56 16,-3 1 16-16,6-1-8 16,-1-1 0-16,1-2 2 15,6-3 3-15,0 0-2 16,3-3 0-16,-3-2 1 0,0-1-5 16,-3 4 1-16,-4-3 0 15,1-3 2-15,-3-3-6 16,-6-5 1-16,-3 0-1 15,-3 3-1-15,-6 2 1 16,-9 6 0-16,-2 0 3 16,-4 10 0-16,0 0 3 15,0 6 3-15,-6 2-7 16,1 3 0-16,5 0 4 16,6 3 6-16,9 4 2 15,12 1 4-15,9-5-7 0,9 7-2 16,9 1-1-16,8-4 0 15,4-1-2-15,0-9-2 16,-1-8-65-16,13-5-31 16,-10-8-18-1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19:49:11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11840 15335 144 0,'0'0'55'0,"0"0"-30"0,0 0-25 0,0 0 10 15,0 0-4-15,0 0 1 16,0 0-9-16,-3 0-3 16,0 0-19-16,-3 6-8 15,-3-4-5-15,0 1-3 16,-3 2 27-16,3-2 38 15,0-1 14 1,3 9 2-16,3-3 0 16,3-3-8-16,3 1-3 15,0-4-12-15,3 1-6 0,0-1-7 16,3 1-4-16,3 0 2 0,0-9-4 16,6 9 0-16,5-3 1 15,4 3 0-15,0-1 4 16,0-2 5-16,3 0-1 15,8 0 1-15,1 0-5 16,3 0-1-16,-1 0 3 16,7 3 3-16,3 2-6 15,-1 1-2-15,-2-1-1 16,14-8 2-16,-2 1 1 16,5-1 1-16,1 0-5 15,2 1-1-15,-2-1 1 16,2-5 2-16,4 0 2 15,-4 3 3-15,1 0-1 16,2 2 0-16,-6 0-1 0,1 1 2 16,8-1-1-16,1 0 2 15,-4 1-2-15,7-1 0 16,-7 0-3-16,-5 3-2 16,-1 0 1-16,3-2 1 15,-5 2 3-15,-1 0 2 16,-5 0 1-16,3 0 0 15,-10 0-4-15,-2 0-1 16,-9 0-1-16,-7 0-2 16,-5 0-15-16,-3 0-5 15,-3 0-23-15,0 0-8 16,-4-3-63-16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22:40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6848 13039 156 0,'0'-6'60'0,"0"6"-32"0,0-2-20 16,0 2 18-16,0 0-4 16,0 0-1-16,0 0-7 15,0 0-1-15,0 0-8 16,0 0-1-16,0 0 2 0,3 2 1 16,0 4 1-16,0 4 0 15,-3 9 0-15,0 13 2 16,0-1 4-16,-3 4-4 15,0-1 2-15,3 0-9 16,0-2-2-16,0 0 1 0,0-6 3 16,0-2-2-16,-3-5 0 15,3-3-1-15,0-3-2 16,-3-3 3-16,0 1 2 16,0-3-2-16,3-3 0 15,-3 1 3-15,3-4 3 16,0 1 2-16,-3-3 1 15,3 0-6-15,0 0-4 16,0-3 1-16,0-2 2 16,0 0-2-16,0-9 0 15,0 1-3-15,3 0-3 16,0 0 2-16,0-1 2 16,0 1-2-16,3 3 0 15,0-1-1-15,9 0 0 0,0 1 2 16,0 2 0-16,2 3-3 15,1 2 0-15,0 6-3 16,3 5 1-16,-3 0 3 16,3 2 1-16,-6 6 1 15,-4 0 0-15,1 0 0 16,0-3 2-16,-9 0 1 16,-3-2 3-16,0-1-1 15,-3 1 0-15,0-3-1 16,-3 0 2-16,-6-3-3 0,-2-2-2 15,-4-3-3-15,-9 0-1 16,3-3-12-16,3 0-5 16,0 1-14-16,7-1-6 15,2 1 17-15,0 2 8 16,6 0-17-16,3 0-8 16,9-3-19-1,6-2-46-15,5-1 20 16</inkml:trace>
  <inkml:trace contextRef="#ctx0" brushRef="#br0" timeOffset="465.7489">7214 13314 140 0,'-6'0'55'0,"3"2"-30"0,0-2-12 15,0 3 19-15,0 2-5 16,-3 1-1-16,0 2-12 16,0 5-6-16,0 3-5 15,3 0 0-15,0 0 0 0,0-1-4 16,3 1-1-16,3 0 3 15,3-3 1-15,3 1 6 0,6-6 3 16,0-3-2-16,3-5 2 16,0-3 0-16,-3-2 1 15,3-3-2-15,-4-3-1 16,-2 1-1-16,-9-3 2 16,-3-3 1-16,-3 0 1 15,-3 0-4-15,-3 3 0 16,1 2-5-16,-4 3-2 15,0 3-5-15,0 0 0 16,3-1-9-16,0 4-4 16,3-1-18-16,3 0-5 15,3 1-12-15,6 2-3 16,3-3-34-16</inkml:trace>
  <inkml:trace contextRef="#ctx0" brushRef="#br0" timeOffset="811.0861">7411 13287 200 0,'0'6'74'0,"5"-6"-40"0,-10 2-33 16,2 1 16-16,-3 2-7 15,-3 3 2-15,-6 3-7 16,0 7-3-16,3 1-1 16,3-1-1-16,3 1 2 0,9-1-6 15,3 1 1-15,6-3 5 16,6-3 4-16,3-2 5 15,2-6 4-15,1-5-4 0,0-5-1 16,-3-3 0-16,3 0 1 16,-6-6 1-16,-9-4 2 15,-4 2-1-15,-8-2 0 16,-5-1-3-16,-1 1-1 16,-3 2-5-16,-3 2-3 15,3 4-7-15,-3 2-1 16,6 0-8-16,0 3-3 15,0-1-23-15,6 4-9 16,3-4-12-16,3 1-3 16,9-3-18-1</inkml:trace>
  <inkml:trace contextRef="#ctx0" brushRef="#br0" timeOffset="1037.5636">7604 13078 196 0,'0'-2'74'0,"3"4"-40"0,0 1-33 16,0 2 14-16,0 3 3 16,0 11 6-16,0 7-4 15,0 6 0-15,0 2-11 16,0 11-1-16,-3-5-1 0,0-6-3 16,0 1-1-16,3-3-1 15,0-6-2-15,3-2-2 16,0-6-1-16,3-4-60 15,0-9-25-15,-1-2-13 16</inkml:trace>
  <inkml:trace contextRef="#ctx0" brushRef="#br0" timeOffset="1396.5873">7741 13380 220 0,'0'-3'82'0,"3"6"-44"0,6-16-44 0,-3 18 14 15,3-2 6-15,6-1 6 16,-1-4-8-16,4-1-4 16,-6 0 3-1,6 1-6-15,3-4 0 16,-3-1-1-16,-6-1 2 16,0-3-3-16,-9 0 0 0,0 1 3 15,-9 2 3 1,-3 0-2-16,-6 3-2 0,-6 2-2 15,0 3 0-15,0 5-4 16,0 3-2 0,1 0 2-16,5 3 0 0,3 7-2 15,3-2 2-15,3 0-1 16,6 0 0-16,6 0 2 16,3 0 2-16,12-3-3 15,2 0-2-15,1-2-29 16,3-6-12-16,3-2-70 15</inkml:trace>
  <inkml:trace contextRef="#ctx0" brushRef="#br0" timeOffset="1786.6028">8131 13274 252 0,'-21'-10'96'0,"15"10"-52"0,-9 0-40 0,9 2 21 16,0 1-14-16,-6 5-3 15,-5 2-5-15,2 4 0 16,-3 1-2-16,3 4-3 0,3 0 1 16,6 2-1-16,3-3-2 15,6-2 0-15,6 0 0 16,3-3 5-16,0-2 1 16,0-6 0-16,3-5-2 15,-1-3 1-15,-2 1 1 16,0-4-1-16,-3-4 2 0,-3-1 2 15,-3-2 2-15,0 0-1 16,-3 2 1-16,0 3-4 16,0 3 0-16,0 2-3 15,0 6-3-15,0 2-1 16,-3 6 0-16,3 0 0 16,0-1 3-16,3 1 0 15,3-1 3-15,0-2-10 16,3 0-2-16,0-3-35 15,3-2-13-15,3-6-49 16</inkml:trace>
  <inkml:trace contextRef="#ctx0" brushRef="#br0" timeOffset="2116.5434">8277 13322 184 0,'-15'0'71'0,"30"0"-38"0,-6 2-36 0,-6 4 11 16,0 2 9-16,3 2 8 15,-3 3 1-15,-1 1-1 16,1-1-13-16,0-2-3 0,0-1-2 16,0-2-1-16,-3 0 1 15,0-3 7-15,0-5 5 16,3 0-5-16,3-2-1 16,0-4-7-16,3-4-2 15,3-6-2-15,0-3-2 16,6 1-2-16,3 2-1 0,3 5-3 15,-4 6 1-15,1 5 5 16,0 5 2-16,-3 6 0 16,0 5-2-16,-3 0 3 15,-3 0 2-15,-1-1 0 16,-2 1 0-16,3 0-28 16,0 0-11-16,0-5-98 15</inkml:trace>
  <inkml:trace contextRef="#ctx0" brushRef="#br0" timeOffset="2791.3088">8795 13454 220 0,'-15'0'82'0,"15"0"-44"0,-3 0-38 15,3 0 16-15,0 0-7 16,6 0 2-16,0-3 3 16,6 1 3-16,5-4-9 15,7-1 2-15,6-9 3 0,9 0-3 0,5-3 0 16,10 1-4-16,5-1 1 16,1 3 0-16,11 0 1 15,4 3-7-15,5 0 0 16,7 8-1-16,-4 2 2 15,-3 8 1-15,1 3 3 16,-4 8-1-16,-3 3 2 16,1 2 0-16,-10 3 1 15,-8 2 2-15,-10 1 4 16,-8-4-2-16,3-1 3 16,-12-4-4-16,-7-2-1 15,-2-5-4-15,-6-1-1 16,-6-2-3-16,0-3-2 0,-3-2-30 15,0-6-13-15,0-2-55 16,6-3-23-16</inkml:trace>
  <inkml:trace contextRef="#ctx0" brushRef="#br0" timeOffset="6380.9274">10334 13367 160 0,'-3'-19'63'0,"3"19"-34"0,0-2-12 0,0 2 22 16,0-3-9-16,0 0 0 16,0 1-6-16,0 2-3 15,0 0-11-15,0 0-4 0,0 5 0 16,0 6-8-16,0 2 0 15,0 0 0-15,-3 3 3 16,0 5 2-16,3 3 3 16,0 2-3-16,0-2-2 15,0 0 4-15,0 2 1 16,0 1 2-16,0-3 0 16,0-3-4-16,0-5-1 15,0-3-1-15,-3 0-2 16,3-5 3-16,-3-3 2 0,0 1 7 15,-3-6 2-15,-3-3-3 16,-3-5-1-16,0 0 0 16,-6-2 4-16,-3 2-6 15,0 0-2-15,4 2-8 16,-4 4-1-16,0 4 1 16,0 1 1-16,6 8-39 15,6-1-15-15,9 1-90 16</inkml:trace>
  <inkml:trace contextRef="#ctx0" brushRef="#br0" timeOffset="7298.9531">8711 13544 168 0,'-9'-3'66'0,"15"6"-36"0,-9-6-22 0,3 3 16 16,0 0-3-16,0 0-1 15</inkml:trace>
  <inkml:trace contextRef="#ctx0" brushRef="#br0" timeOffset="7955.4514">8711 13541 355 0,'12'0'13'0,"0"-2"-3"0,3-1-6 16,3-2-3-1,3 0 2-15,2-1 2 16,1 1 0-16,3 0 0 0,0-1-1 15,0-2 2-15,2 3-3 16,4 0 0-16,0 2-1 16,0 1 1-16,-1 2-2 15,1 2-1-15,0 3-2 16,0 3-1-16,-4 0 4 16,1 3 1-16,0 0 2 15,0-1 2-15,-4 1-3 16,-2 2 0-16,0 3-1 15,-3 5 1-15,0-3-2 16,0 1 2-16,-4 0 0 0,1-1 1 16,-3 3 0-16,0-2 0 15,0-1-2-15,0 6-2 16,0-3 5-16,0-2 1 16,-3-1-2-16,-1-2-3 15,1 3 2-15,-3 2 0 16,0 0-1-16,0 3 1 15,3 2-2-15,-9-2 2 16,0 0 0-16,0 2 1 16,3 1-2-16,-3-1 1 15,0 3-2-15,0 0-1 16,0 1 3-16,0-4 2 16,3-5-2-16,-3 0 0 15,3 1 1-15,0 4 0 0,3 6-2 16,-1 2 1-16,7 6-4 15,0 0 0-15,0-3 1 16,0-3 0-16,3-2 2 16,0-3 3-16,0 0-4 15,-1 3-3-15,-2-6 3 16,0-2 3-16,0-3-6 16,0 0 0-16,0 0 2 15,0-2 4-15,-3-3-3 16,0 0-3-16,-3-3 3 15,-1-2 3-15,-2-4-3 16,0 1-3-16,-3-5-17 0,-3-3-5 16,0 0-34-16,0 0-15 15,0 5-48 1</inkml:trace>
  <inkml:trace contextRef="#ctx0" brushRef="#br0" timeOffset="8421.1252">9967 14674 212 0,'-3'-3'82'0,"3"8"-44"0,0-5-42 15,0 0 13-15,3 11 1 16,0 2 6-16,0 0 1 16,0 3 1-16,0 3-9 15,0 2-1-15,0 3 2 0,0 0-6 16,0-3-2-16,0-3-1 16,0-2 1-16,0-3 1 15,0-2 1-15,0-3-2 16,-3 0 1-16,0-3-2 15,-3-2 2-15,-3-3 0 16,-3 0 1-16,-3-5 0 16,-3-1 0-16,1-2 4 15,-1 0 5-15,-3-2 4 16,-3 2 2-16,0 0-4 16,0 0-1-16,3 3-11 0,4-1-3 15,2 4-6-15,3-1 1 16,3 0-26-16,3 3-9 15,3 0-57-15,3 6-23 16,-3-6 19 0</inkml:trace>
  <inkml:trace contextRef="#ctx0" brushRef="#br0" timeOffset="14203.7173">6702 18344 152 0,'-3'-6'57'0,"3"12"-30"0,0-1-27 0,0-2 10 0,0 10 2 15,0 0 5-15,0 5-5 16,0 1-2-16,0 2-5 16,0-2 1-16,0 7 3 0,0-7-5 15,0-1 0-15,0-5 2 16,0-5 3-16,0 0 7 16,0-2 2-16,0-12 4 15,0-2-12 1,0-5-3-16,3 0-5 15,3-6-2-15,3-2 1 16,0 3 1-16,0-1-1 16,0 3-1-16,3 3-2 15,0 2-1-15,-1 9 2 0,1 2 0 16,0 2 1-16,0 12 0 16,0-1-5-16,-3 0 1 15,0 0 6-15,-3 6 4 16,0-1-3-16,0 4-2 15,-3-9 2 1,0 0-31-16,3 0-13 16,0-7-142-1,9-12 90 1</inkml:trace>
  <inkml:trace contextRef="#ctx0" brushRef="#br0" timeOffset="14578.483">7006 18370 192 0,'0'5'71'0,"0"-2"-38"0,-9 13-39 15,9-8 12-15,0 10-4 16,0-2 1-16,3 8 1 16,6-3 0-16,-3 6-2 15,3-9-2-15,-1-5 1 0,4 1 1 16,0-6 1-16,3-3 1 15,-3-5 2-15,0-5-1 16,-3-9 0-16,0 1-3 16,-3 0-2-16,0 0 1 0,-3-6-1 15,0 6-3-15,-3 0 2 16,0-1 5-16,0 6 5 16,0 3-5-16,0 5-2 15,0 0-4-15,0 5-1 16,3 9 2-16,0-6 2 15,0 10 0-15,3 1-1 16,0 2 1-16,0-8-1 16,2 0-25-16,1 1-8 15,0-9-56 1</inkml:trace>
  <inkml:trace contextRef="#ctx0" brushRef="#br0" timeOffset="15119.2109">7262 18378 184 0,'0'5'68'0,"3"1"-36"0,0 12-40 16,0-10 12-16,0 5 2 16,-3 0 4-16,3 1-1 15,0-1 2-15,0 0-6 16,-3 0-3-16,3-2-1 0,-3-3-1 15,0-3 2-15,0-2 1 16,0-6 1 0,0-2-2-16,0-3-2 15,2-3 1-15,1-2-4 16,0 5 0-16,3-2 4 16,0-4 1-16,3 12-5 0,-3-4 0 15,3 6 1-15,0 0 1 16,-3 8 3-16,6 3 3 15,-3-3-4-15,0 5-1 16,-3-8 0-16,0 3 2 16,-3-2-1-16,3-6-1 15,0 0 1-15,0-6 1 16,-1-2-8-16,1-2-3 16,0 2 5-16,3-5 1 15,0 5 0-15,-3 2 0 16,0 1 2-16,3 10 2 15,-3 3-2-15,3 3 0 0,-3-3 3 16,0 5 3-16,-3 6 0 16,3-6 2-16,-3 5-4 15,0-4 0-15,-3-6-10 16,3 0-3-16,0-3-28 16,-3-5-13-16,3 0-24 15</inkml:trace>
  <inkml:trace contextRef="#ctx0" brushRef="#br0" timeOffset="15552.979">7592 18232 192 0,'0'-5'74'0,"3"10"-40"0,0 3-38 15,0-2 13-15,0 7 1 0,0 8 4 16,3-2-1-16,-3 7 2 15,0 1-8-15,3 4-4 0,-3-4-2 16,0-9-1-16,0 3 2 16,0-2-1-16,-3-6-1 15,0 0 3-15,0-7 2 16,0 2-2-16,0-16 0 16,0 2-1-1,0-7 1-15,3 5 0 16,3-5-4-16,0 0-1 15,3 2-4-15,2 3 1 0,4 3 3 16,0 10 3-16,0 3 0 16,-3 3 2-16,0-3 2 15,-3 10 4-15,-6 3-2 16,-3-2-2-16,0 2 0 16,-6-8-1-16,0 1-2 15,-3-4 1-15,-3-2-18 16,-3-8-4-16,0 5-13 15,3-5-3-15,1-5-16 16,2-3-8-16,0-10-15 16</inkml:trace>
  <inkml:trace contextRef="#ctx0" brushRef="#br0" timeOffset="15898.125">7750 18441 176 0,'21'8'66'0,"0"3"-36"0,5 2-26 15,-14-10 13-15,0 2-2 0,6 0 1 16,0-5-6-16,0 0-4 16,0 0-3-16,-1-5 4 0,1-3 3 15,-3-2-1-15,-9-4 0 16,-3 6-5-16,-3-5-3 16,-3 5 0-16,-6-2 1 15,0 2-1-15,-6 2-1 16,0 4 5-16,-5 2 4 0,2 2-5 15,0 12 0 1,3-1-2-16,3 0 1 0,3 0-2 16,6 6-1-16,9-1 1 15,3 4 1-15,3-4-3 16,6-5 0-16,0 1-8 16,0-9-2-16,5-2-21 15,1-11-6-15,-3-6-21 16,-3 1-47-1,-3 0 15-15</inkml:trace>
  <inkml:trace contextRef="#ctx0" brushRef="#br0" timeOffset="16154.5291">8050 18423 184 0,'-2'0'68'0,"2"0"-36"0,2 5-40 16,-2 1 12-16,3 1 9 0,0 1 6 16,3 6-3-16,0 9-1 15,0-1-9 1,-3-4-2-16,0-5 0 0,0 1 9 0,0-1 3 15,-3-5 4-15,0-3 2 16,0-5-1-16,0-8-1 16,0-10-8-16,3-1-5 15,3-2-4-15,0 2-3 16,6-2 1-16,3-3 1 16,6 3-6-16,3 3 1 15,2 4-10-15,1 7-2 16,0 1-67-16,6 1-30 15,-7 5 8 1</inkml:trace>
  <inkml:trace contextRef="#ctx0" brushRef="#br0" timeOffset="17745.9627">8530 18455 160 0,'0'0'60'0,"3"5"-32"0,6-2-35 16,-3-3 10-16,5 5 3 15,7-5 4-15,3 0 1 16,6 0 1-16,6 0-6 16,5 0-4-16,4 0 1 0,6-5 2 15,-4-3 4-15,4-6 0 0,3 1 2 16,-4-5-6-16,4-3-1 15,-4-3 2-15,-5-3 3 16,-3-7 5-16,-3-3 3 16,-7-5-5-16,-2-3 1 15,-6-6-4-15,3 4 0 16,-6 2-1-16,-4-6 0 16,-8-2-2-16,-3 8 1 15,-3-2 0-15,3-3 3 16,6 2-3-16,-3 0-2 15,0-2-2-15,6 5 0 16,-3 0 0-16,0 3 3 16,0-1-3-16,3 4-2 0,3-1 2 15,3-8 0-15,2 3-4 16,4 0-1 0,0 8 1-16,0 0 0 0,0 3 1 15,2 5 0-15,1 2 0 16,-3 4 0-16,-6 9 0 15,-3 1 2-15,-3 0 1 16,-3 5 1-16,-3 0-2 16,-1 3 1-16,-2-1-2 15,0 1-1-15,-3 3-2 16,0-4 1-16,0 6 1 16,0-2 2-16,0-1-10 15,-3 3-4-15,-2-3 1 16,-1 3 4-16,-3 0 4 0,-3 3 2 15,-3 0 1-15,3-1 0 16,-3-2-3-16,3 6 2 16,0-4 1-16,3-2 2 15,3 0-3-15,9-2-2 16,6-4 2 0,9-2 0-16,3-2 1 15,3-3-3-15,0-1 2 16,-4 1 1-16,1 8 0 15,-3-3 2-15,-3 8 1 16,-3 10-1-16,0-2-2 16,-9 0 3-16,3 6 2 15,-3 4-4-15,-3-5-1 0,0 8-24 16,3-2-10-16,-3-1-77 16,9 1-48-1,-9-3 69-15</inkml:trace>
  <inkml:trace contextRef="#ctx0" brushRef="#br0" timeOffset="19170.9115">8551 18481 108 0,'-3'-5'41'0,"3"5"-22"0,-3 0-20 0,3 0 9 16,0 0 8-16,0 0 7 15,0 0-1-15,0 0-1 16,0 0-14-16,0 0-6 16,0 0-1-16,6 0-1 0,-1 5 1 15,4-5 4-15,6 5 2 16,0-5-2-16,0 3-1 15,3 2 3-15,3 1 1 16,6 2-1-16,2-3-1 16,1 0-3-16,3-2-2 15,3 2 7-15,-1 3 5 0,4-8-4 16,3 0-2-16,2 0 3 16,1 0 2-16,6 0-6 15,-1 0-1-15,1-3 0 16,2-2 0-16,-2 0 0 15,-3-3 0-15,-1 3 2 16,4-3 3-16,-10-3-4 16,7 3-1-16,-3-5-2 15,-4-6 1-15,-2 4 2 16,-3-4 4-16,0 0-4 16,-4 6-3-16,-2 0-1 15,-6-5-1-15,-3 4 0 16,-3-7 0-16,-4 3 2 15,1 4 3-15,-3-4 0 16,0 2 0-16,0-3-3 0,0 1-2 16,0 5 1-16,-3-1-1 15,0 1-3-15,0 5 2 16,-3-2-1-16,0 7 0 16,-3-2 2-16,-1-1 2 15,1 4-3-15,0-3 0 16,0 5 1-16,0-6 2 15,0-2-1-15,0 3-1 16,0 2 1-16,0-2 1 16,0-3-3-16,0 6-2 15,0-6 4-15,-3 2 1 16,0 6 0-16,0-8-2 0,-3 8 3 16,0-5 0-16,-3 5-1 15,-3 0-2-15,-3 5 1 16,-2 3 1-16,-1 6 1 15,-3-4 1-15,-3-2-2 16,3 3-2-16,0-3 1 16,3-1-1-16,4 4 0 15,2-8 0-15,0 2 0 16,3 0 2-16,3-5-6 16,3 0 1-16,3-5 1 15,6 5 3-15,3-5 0 16,-1-3 2-16,4 0-4 15,0-3 0-15,0-2 1 16,0 0 0-16,0 8 0 16,0-3 0-16,0 13 0 0,-3 3 0 15,-1 2 0-15,1 4 2 16,-3-1 1-16,0 3 3 16,-3-3-5-16,0 5-1 15,0-4 2-15,-3-1-1 16,0 0-1-1,3 6-43-15,0-11-21 16,6 2-59 0</inkml:trace>
  <inkml:trace contextRef="#ctx0" brushRef="#br0" timeOffset="24379.9797">15840 17933 164 0,'0'-7'63'0,"0"7"-34"0,0 0-14 16,0 0 20-16,0 0-6 16,0 0 0-16,-3 7-12 15,0 7-3-15,-3 4-8 16,0 9-2-16,-3 10 2 0,-3-3 1 16,-2 6 3-16,-1-1-5 15,3 1-3-15,0-8-1 16,3-6-1-16,3 1 2 15,0-9 1-15,3-4 1 16,-3-1 2-16,3-8-1 0,0 3 0 16,0-3-1-16,0-5 2 15,3 0-3-15,0 0-2 16,0 0 0 0,0-13-1-16,3-5-3 0,6-1 2 15,3-7 1-15,0-1 0 16,0-2 2-16,-3-8 1 15,0-3-4-15,0 3-1 16,0 3 3-16,-1 7 1 16,-2 1 2-16,0 2 0 15,0 11-2-15,0 0 1 0,0 5-2 16,3 2-1-16,0 6 5 16,3 11 1-16,0 5 0 15,3 24 1-15,0-3-4 16,-3 2 0-16,-1 6-1 15,7-5 1-15,3 0-2 16,-3-9 2-16,-3-4-2 16,-3-1 2-16,-3-7-4 15,0-6 0-15,0 0-15 16,-6-5-4-16,-3-8-21 16,-6 0-9-16,-9-2-37 15,0-9-55 1,-3-10 41-16</inkml:trace>
  <inkml:trace contextRef="#ctx0" brushRef="#br0" timeOffset="24547.3646">15769 18201 272 0,'-18'0'101'0,"18"-3"-54"0,0 3-46 0,0 0 24 16,9-5-13-1,3-1-3-15,3 1-1 16,2-3-5-16,7 3-4 0,3 5-2 15,6 0-20-15,5 0-8 16,1 0-92 0</inkml:trace>
  <inkml:trace contextRef="#ctx0" brushRef="#br0" timeOffset="24861.5247">16206 17926 260 0,'-6'5'99'0,"6"-3"-54"0,-12 17-50 15,9-11 15-15,3 10-2 16,0 14 3-16,0 3-4 15,-3 4-2-15,3-2-2 16,0 3-3-16,0 0 1 0,0-9-1 16,0-4 2-16,0-6-6 0,0-2 1 15,-3-6-28-15,3 0-11 16,-3-8-19-16,3-5-5 16</inkml:trace>
  <inkml:trace contextRef="#ctx0" brushRef="#br0" timeOffset="25267.4191">16168 17952 220 0,'0'-13'82'0,"-3"13"-44"0,6 0-33 16,-3 0 19-16,8 0-6 15,-2 8-1-15,3-3-3 16,3 8 1-16,0 0-8 15,3 19-2-15,0-5-1 0,3 4 0 16,0-1 0-16,0-7-5 16,-1 4-1-16,1-1 3 15,-3-7 1-15,0-6 2 16,3-5 0 0,-3 3 0-16,-3-9 6 15,-3-2 4-15,5 0-1 16,1-2 0-16,-3-12-5 15,-3-4-3-15,0-1-2 16,-3-7 0-16,0-1-2 16,-3-4-1-16,0 4 1 0,0 1 1 15,0 4-3-15,-3 4 0 16,0-1-6-16,0 12 0 16,0-4-35-16,0 8-14 15,0 3-29-15,0 0-11 16,6 3 2-1</inkml:trace>
  <inkml:trace contextRef="#ctx0" brushRef="#br0" timeOffset="25493.4084">16587 17947 212 0,'-3'0'79'0,"6"10"-42"0,-3 6-39 0,3-3 14 0,0 3 7 16,0 11 5-16,0-1-6 16,0 1 0-16,0-1-11 15,0 1-4-15,-3-1-2 0,3 0-4 16,-3-2 2-16,3-8-37 16,-3-3-14-16,3-7-53 15</inkml:trace>
  <inkml:trace contextRef="#ctx0" brushRef="#br0" timeOffset="25896.3354">16566 18018 212 0,'-11'-3'79'0,"11"3"-42"0,-3-5-30 0,3 5 18 15,0-5-9-15,5 2-1 16,4-2-3-16,3-3 0 16,0-3-6-16,9 6-4 0,3-3 1 0,0 3-2 15,2 5 2-15,4 5 0 16,0 8 3-16,0 11 3 15,0 5 2-15,-1-2-1 16,-11 5 1-16,-6-6 3 16,-12-2 1-16,-3-3 0 15,-9 5 1-15,-6-7-6 16,-5 0-2-16,-1-6-9 16,-12-5-1-16,0-3-38 15,1-5-13-15,8 0-74 16,-3 0-47-1,6-5 78-15</inkml:trace>
  <inkml:trace contextRef="#ctx0" brushRef="#br0" timeOffset="29109.0513">10119 18161 124 0,'0'0'49'0,"-3"-5"-26"0,6 5-14 16,-3 0 14-16,0 0-9 15,0 0-1-15,0 0-7 16,0 0-2-16,0 0-2 0,6 0-2 15,0 0 3-15,0 5-2 0,0-5-1 16,6 5 1-16,0-2-1 16,0 2 0-16,3 1 0 15,-1-4-3-15,7 3 0 16,0-5 4-16,0 0 1 16,3 0-3-16,0 6 1 15,2-6 0-15,1 0 0 16,0 0 0-16,3 0 0 15,5 5 0-15,-2-2 0 16,0-3 2-16,0 0 3 16,-4 0-4-16,13 0-1 0,-6 0 0 15,0 0 2-15,2-3-1 16,1-2-1-16,0 5 1 16,5-6-1-16,-2 6 0 15,0 0 0-15,-4 0 0 16,1 0 2-16,6 0-1 15,-4-5-1-15,4 5 1 16,0-2-1-16,-1 2 2 16,10-6 1-16,-4 6-4 15,1-5 1-15,-3 5 0 16,5-3 2-16,-2-2-3 16,-1 5 0-16,1-5 1 15,3 5 0-15,2 0 2 0,-2 0 1 16,-1-3-1-16,7 3-2 15,-7-5 1 1,4 5-1-16,0-6-3 0,2 6 0 16,4-2 4-16,-4-3 3 15,4 5-3-15,-1-6-1 16,1 6 0-16,-1-8 2 16,1 8-3-16,-1 0-2 15,1 0 2-15,-4 0 0 16,10 0 1-16,-4 0 0 15,1 0 2-15,5 0 1 0,-2 0-1 16,-4 6-2-16,9-6-2 16,-2 0 1-16,-4 0 3 15,-2 0 1-15,2 0-4 16,-2 0 1-16,-4 2 0 16,1-2 0-16,-4 0-3 15,1 0 2-15,-4 6 3 16,1-6 1-16,3 0-1 15,-4 0-2-15,1 5-2 16,-7-5-1-16,7 2 2 16,-7-2 2-16,1 0 2 15,0 0 3-15,-1 0-1 16,4-2 2-16,-4 2-4 16,1-5-2-16,3 5 0 15,8 0 1-15,-5-6 1 0,-4 6 3 16,1-13-3-16,-7 13 0 15,-2-8-1-15,0 3-2 16,-7 10 1-16,-2-5-1 16,-6-5 0-16,-3 2 2 15,-6 1-1-15,-1-6-3 16,-5 8-1 0,-3-6-91-1</inkml:trace>
  <inkml:trace contextRef="#ctx0" brushRef="#br0" timeOffset="31288.1441">11974 18553 144 0,'3'-19'55'0,"0"16"-30"0,-3-2-10 0,3 5 18 16,-3-5-3-16,0 2 0 0,-3-2-6 15,0 5-1-15,-3-5-12 16,-6 5-7-16,-6-3-2 0,0 3 6 15,-3 3 5-15,0 7-4 16,0 3-1-16,1 3-6 16,2 3-2-16,3-1 0 15,3 4 0-15,6 4-3 16,6-2 0-16,6-3 2 16,6-3 2-16,3 4 0 15,6-4-1-15,5-5-4 16,1-5 0-16,0-2-29 15,0-1-11-15,-3-5-63 16</inkml:trace>
  <inkml:trace contextRef="#ctx0" brushRef="#br0" timeOffset="31646.8109">12122 18584 184 0,'-14'-5'68'0,"11"10"-36"0,-12-5-18 0,9 3 20 16,0 8-13-16,0-3-2 15,0 2-7-15,0 3-2 16,3 3-6-16,6 3-3 0,0-1 2 0,6 1-4 16,3-3 0-16,3-3 7 15,-1-3 6-15,1-7-4 16,3 2-2-16,0-10 1 15,0-3 2-15,-3-5-4 16,-6-6 4 0,-6 1-1-16,-6 2-2 15,-3-3-1-15,-3-2-1 16,-3 11 2-16,0-3-8 16,0 5 0-16,-3 8-20 15,3 0-8-15,3 5-35 16,6-2-14-16,6 2-22 15</inkml:trace>
  <inkml:trace contextRef="#ctx0" brushRef="#br0" timeOffset="32037.1406">12337 18558 196 0,'3'21'74'0,"6"-8"-40"0,-3 1-31 0,-3-4 17 16,-3-2-3-16,0 5 1 16,-3 0-5-16,6 1-3 15,-6-1-5-15,3-8-4 0,0 3 2 16,0-8-4-16,3 5 0 16,-3-5 3-16,3-5 1 15,2-3-4-15,1-2 1 0,3-4-5 16,-3-1 1-1,3-4 2-15,0 6 3 0,0 5 2 16,3-3 1-16,0 3 0 16,0 8 2-16,0 0 3 15,0 8 5-15,-3 3-6 16,0 2-2-16,-4 0-3 16,1 3 0-16,0 3-2 15,0-6-1-15,-3 0-4 16,0 0-2-16,-3 1-37 15,3-1-16-15,6-3-50 16</inkml:trace>
  <inkml:trace contextRef="#ctx0" brushRef="#br0" timeOffset="32501.8486">12762 18616 228 0,'-6'-10'85'0,"0"10"-46"0,-2-8-32 0,2 8 18 16,-6 0-7-16,-3 0 0 16,0 5-10-16,0-2-3 15,0 7-3-15,0-2-4 0,3 5-1 16,3 0 2-16,1 6 2 16,2-3-2-16,6 2 0 15,3 1 1-15,2-6 0 16,7-5 0-16,3-3 0 0,0-5 4 15,0 0 5-15,0-13-1 16,0 0 3-16,-3-6-4 16,0-2-2-16,-3-5-5 15,-4-6 0-15,-2 0 0 16,-3 1 2-16,0-4-1 16,-3 9 2-16,1 2-2 15,-1 8-1-15,0 3-2 16,0 2 1-16,0 11-4 15,3 5 1-15,0 9 4 16,3 4 2-16,3 14 2 16,-1-3 0-16,1 3 0 15,3 8 0-15,0-9-2 0,3-4-2 16,6-1-13-16,0-7-4 16,0 2-46-16,0-8-21 15,0-2-23 1</inkml:trace>
  <inkml:trace contextRef="#ctx0" brushRef="#br0" timeOffset="33058.0629">13117 18534 244 0,'-3'0'90'0,"3"0"-48"0,-3 0-27 16,3 0 26-16,0 0-18 16,0 0-2-16,0-8-9 15,0 3 0-15,3 2-7 16,-3-2-1-16,3-3 0 0,0-3-2 16,0-2 1-16,0 0-4 15,-3 0 0-15,2-1 1 0,-2 7 0 16,3-4 0-16,-3 3 2 15,3 3-3-15,-3 2 0 16,3-2-4-16,-3 5 1 16,3 8 2-16,0-3 1 15,0 8 1-15,-3 0 2 16,0 6-1-16,0 7-1 16,0 1 3-16,0 7 0 15,0-7-1-15,0 5 1 16,3-6-2-16,0-2-1 0,-3-3-8 15,3-8-5 1,-3 6-35-16,0-6-14 0,0 0-61 16</inkml:trace>
  <inkml:trace contextRef="#ctx0" brushRef="#br0" timeOffset="33271.0089">13015 18793 248 0,'-6'-5'93'0,"9"5"-50"0,-3 0-33 16,6 5 25-16,0-5-8 15,3-5-1-15,6 5-6 16,6-8-2-16,6 3-10 0,3 0-5 16,2 2 0-16,1-2-7 0,0 5-1 15,-3 0-97-15,-4 5-42 16,-2-5 29-1</inkml:trace>
  <inkml:trace contextRef="#ctx0" brushRef="#br0" timeOffset="35009.1442">17468 18166 136 0,'-6'-10'52'0,"9"10"-28"0,-3 0-22 16,0 0 12-16,0 0 2 16,6 0 4-16,3 0-8 0,3 0-2 15,6 0-6 1,3 0 2-16,3 0 3 0,8 5-3 15,4-5-1-15,6 8-2 0,2-3 0 16,4 1 0-16,0-4 3 16,2 3-3-16,1-5 0 15,5 6-1-15,4-6 1 16,-3 5 0-16,2-2 1 16,1-3 2-16,2-3 1 15,1-2-1-15,5 5-1 16,3-6-3-16,-2 6-2 15,-1 0 1-15,4 0-1 16,-4 0 2-16,7-5 3 16,2 5 0-16,-5 0 2 0,2 5-2 15,0-5 0-15,-2 0-6 16,5 0-1-16,4 0 5 16,-7 0 3-16,3 6-6 15,1-6 1-15,-1 0-1 16,7 0 2-16,-4 0-1 15,-3 0 2-15,1 0 0 16,-1 0 3-16,0 0-3 16,4 0-2-16,-4 0 0 15,12 5 1-15,-2-2-1 16,-4-3-1-16,-5 0 1 16,5 0-1-16,-3 0 2 15,-5 5 1-15,2 3-1 16,-3-8-2-16,1 0-2 0,11 0 1 15,-5 5 1-15,-7 1 2 16,0-4-1-16,-2-2-1 16,-4-2-2-16,4-4 1 15,5 6 1-15,-5 6 0 16,-1-6 0-16,3 0 2 16,1 0-1-16,2 0-1 15,1 0 1-15,-10 2 1 16,1-2-3-16,-1 5-2 15,0-10 4-15,-5 5 1 16,5-2 2-16,-2-4 0 0,-4 6-2 16,-8 0 1-1,3 6 0-15,-7-6 1 0,1-6-5 16,-7 1 1-16,-11 5-2 16,-3-8-2-16,-9 8-242 31,-30-19 130-31</inkml:trace>
  <inkml:trace contextRef="#ctx0" brushRef="#br0" timeOffset="36615.5937">19597 18616 148 0,'0'-5'57'0,"0"0"-30"0,0 5-12 0,0 0 20 16,0 0-2-16,0 0 1 0,0-3-2 16,0-2 2-1,-3 5-18-15,-3-6 0 0,-3 6-2 0,0-5-1 16,-3 5 0-16,-3 0-7 15,3 5-4-15,-3 1-4 16,3 2-1-16,0 2 2 16,3 3 0-16,1 1-2 15,2 1 0-15,6 9-1 16,3 3 0-16,5-6 3 16,4 3 2-16,3-8-2 15,3 2 0-15,6-5-12 16,3-2-5-16,2-3-21 15,-2-8-10-15,-3 0-7 0,0 0-1 16,-3-5 9 0,-3 2 7-16,-4-2 25 15,-2-9 27-15,-3 4 14 16,0-3 10-16,-3-1 5 16,-3 6-10-16,-3-5-3 15,0 8-1-15,-3-3 1 16,0 3-14-16,-3 2 1 0,0 3 2 15,0 3-10-15,-3 10-4 16,1 0-1-16,2 0 1 16,3-2-1-16,3 5-1 15,3 0-2-15,5-8-1 16,4-3 8-16,3-2 6 0,9 7-1 16,-3-7 2-16,0-3-1 15,-3-8 1-15,-1 3 2 16,-2-3 2-16,-6 2-1 15,-3-2 1-15,-3-5-4 16,-3-5-2-16,-9 4-6 16,3 1-3-16,-9 0-3 15,4 5-1-15,-1-3-20 16,0 11-8-16,3-2-28 16,0 4-10-16,3-2-50 15</inkml:trace>
  <inkml:trace contextRef="#ctx0" brushRef="#br0" timeOffset="37022.3217">20004 18664 188 0,'0'5'71'0,"3"-5"-38"0,0 8-25 0,0-3 18 16,0 8-4-16,-3 1 1 15,0 7-8-15,0-8-2 16,3 0-7-16,-3-2-4 0,0-3 1 16,0-3-2-16,3 3 2 15,0-8 0-15,-3 0 1 16,0 0 0-16,3 0 2 0,3-8-3 16,0-5 0-1,6-6 1-15,0 6 0 0,6-5-2 16,0 4-2-1,-4 1 5-15,4 5 4 0,-3 3-5 16,3 5 0-16,-3 0-4 16,0 5-3-16,-3 8 2 15,0 1 2-15,-3 7 0 16,0-8-1-16,-1 0-2 16,4-2-1-16,0 2-29 15,3-5-12-15,0 3-56 16,0-9-44-1,6 4 61-15</inkml:trace>
  <inkml:trace contextRef="#ctx0" brushRef="#br0" timeOffset="37456.475">20579 18722 200 0,'3'-19'77'0,"-6"19"-42"0,0-13-19 0,-3 13 22 16,-6-8-5-16,0 3 1 15,-3 0-11-15,-3 2-3 16,-2 3-12-16,2-5-5 0,0 10-2 15,3 8-6-15,3-5 1 16,0 11-3-16,6-6 0 16,3 8 4-16,3-2 1 15,6-1 2-15,3-5 0 16,3-5 2-16,0 3 1 0,3-8 3 16,0-6 1-16,0-2 1 15,-4-9 0-15,-2 4-2 16,3-6-1-16,-3-3-3 15,-6-7-2-15,0-1 1 16,-3 1-1-16,-3-11 4 16,-3 3 2-16,0 10-2 15,0 3-3-15,3 7-3 16,0 1 1-16,0 8-1 16,0 18-2-16,3 6-2 15,3 2 1-15,3 11 3 16,6 5 3-16,3-8 0 15,0 8-1-15,3-3 1 16,-3-15 1-16,3-6-8 16,-1 0-1-16,1 0-47 15,3-7-19-15,9 7-47 16</inkml:trace>
  <inkml:trace contextRef="#ctx0" brushRef="#br0" timeOffset="38011.9246">20993 18629 256 0,'-6'-5'96'0,"-3"5"-52"0,3-8-27 16,6 3 25-16,0 0-18 16,6-3-3-16,0-3-13 15,9 3-3-15,2-10-3 16,1 4-2-16,3 1 3 0,0 5 0 15,-3 3 1-15,0 2-5 16,-1 11-1-16,-5 5-2 16,-6 14 0-16,-3-1 5 0,-6 6 3 15,-3 8-3-15,-3-3-1 16,-2-8 0-16,-1-3 0 16,-3-7 2-16,-3-1 1 15,6-4 1-15,0-6 2 16,9 2 14-1,6-7-8-15,6 2-4 16,6-5-2-16,6 5 0 16,9-2 1-16,5-3 1 15,4 0 0-15,0 0 2 16,-1 0-5-16,1 5-3 16,-6-10-8-16,0 5-1 0,-7 0-83 15,-2 5-34-15,-6-5-20 16</inkml:trace>
  <inkml:trace contextRef="#ctx0" brushRef="#br0" timeOffset="41044.27">16757 13515 144 0,'-12'-5'55'0,"9"2"-30"16,-3 0-10-16,6 3 18 0,0-2-3 15,0-1 0-15,0 0-13 16,3 1-3-16,3-4-8 15,6 1-4-15,6 0 1 0,3 0-4 16,5 2 0-16,4 3-4 16,0 3 1-16,0 5 2 15,-1 2 1-15,-2 6 1 16,-3 3 2-16,0 2-3 16,-3 8 0-16,-12-3 1 15,0 3 2-15,-6 0 1 16,-3 3 1-16,-3 0 2 15,-3 0 3-15,-3-1-2 0,-3 6-2 16,0 3 2 0,3 3 0-16,3 4-3 0,0 6-3 15,3 0 8-15,3-5 6 16,0-1-5-16,6-2-3 16,3-2-2-16,3-1 1 15,0-2-5-15,6-6-3 16,2-8-13-16,1 4-5 15,0-7-27-15,0 4-12 16,-3-3-46-16</inkml:trace>
  <inkml:trace contextRef="#ctx0" brushRef="#br0" timeOffset="41599.6995">17275 14568 180 0,'-3'-3'68'0,"0"-15"-36"0,-6 7-24 0,6 9 18 16,-6 2 0-16,-3 5 2 15,-6-8-4-15,-3 9-3 16,-2 1-11-16,-4 1-2 0,0 6 2 15,0 1-4-15,0 9 2 16,4 0-5-16,2 3-2 16,0 4 0-16,9 6 1 15,6 6-1-15,3 12-1 16,3 3 3-16,6 6 2 0,0-1 0 16,0 6 2-16,0 3-2 15,-3-1 2-15,-3-5 0 16,-6-5 3-16,-3-11-3 15,-3-5 1-15,-9 0-3 16,-2-8 0-16,-7-7-6 16,-3-4 1-16,-3-5-22 15,1-5-8-15,-4-3-53 16,6-5-24-16,3-8-2 16</inkml:trace>
  <inkml:trace contextRef="#ctx0" brushRef="#br0" timeOffset="42982.4968">17510 14470 208 0,'-6'0'79'0,"9"16"-42"0,0-8-39 0,-3-3 14 0,3-2-6 16,3-1 1-16,0 9-2 15,6 0 2-15,0-3 9 16,3 0-9-16,-1-3 2 16,1-3-2-16,0-7 1 15,0-8 0-15,0 2-2 16,0 1 1-16,0-1-4 16,-3 1 0-16,-3-1 1 15,0-2 0-15,-4 2 0 16,-2 1 2-16,-3-1-1 15,-3 0 0-15,-2 4-6 16,-4 1 1-16,0 4 0 16,-3 2 2-16,-3 2-1 15,-6 4-1-15,0 1-2 16,0 4 1-16,4 8 3 0,2 4 3 16,3 1-4-1,0-3-1-15,3 1 2 0,3-1 1 16,3 0-1-16,3 3 1 15,9-8-4-15,6-3 0 16,3-3 3-16,2-2 3 16,4 0-2-16,3-2-2 15,-3-4-9-15,0-2-3 16,2-2-34-16,-2-1-13 16,3-2-58-16</inkml:trace>
  <inkml:trace contextRef="#ctx0" brushRef="#br0" timeOffset="43521.4044">17954 14422 220 0,'-6'-5'82'0,"0"3"-44"0,-3 2-33 0,6 0 17 16,-3 0-3-1,-3 2 3-15,-3 3-8 16,-6 3-3-16,-6 3-6 0,3 15-6 0,4-2-2 16,-1 0 2-16,6 0 2 15,3-3-2-15,6-2-2 16,9-4 2-16,3 1 2 15,6-8 0-15,0-5-1 16,2-3 1-16,1-5 1 16,0-3-3-16,-3-14-2 15,0 1-1-15,-3 0 3 16,-3 3 0-16,0 2 3 16,-3 3-1-16,0 2-1 15,-3 3 1-15,-1 3 1 0,-2 5-1 16,0 10-1-16,-2 14 1 15,-1 5 1-15,0 3 3 16,0 13 2-16,3-3 1 16,0 1 2-16,3-4-7 15,3-2-2-15,2-5-1 16,7 0 2-16,3-6-1 16,3-5 2-16,-6-13-24 15,0-2-8-15,-3-6-21 16,0-6-9-16,-1-4-43 15</inkml:trace>
  <inkml:trace contextRef="#ctx0" brushRef="#br0" timeOffset="43957.65">18108 14465 216 0,'-9'-8'82'0,"9"5"-44"0,-3 3-33 0,3 0 19 15,0 0 0 1,0 0 3-16,0 0-10 0,0 0-5 16,0 8-7-16,0 13-4 0,3 3 0 15,0-3-1-15,3 3 0 16,0-5 0-16,3-1 2 16,0-2-3-16,0-3 0 0,0-2 1 15,3-6 2-15,0-5 1 16,0-3 1-16,-3-4-2 15,0-1 1-15,2-14-2 16,-5-1 2-16,3 1-2 16,-6 1-1-16,-3 5 5 15,0 1 1-15,0 1 4 16,0 6 1-16,0 3-8 16,0 2-1-16,0 3-4 15,0 14 0-15,6 7 2 16,0 0 0-16,0 0 0 15,6 0 0-15,0 0 0 16,0 1 0-16,0-9-14 16,-3-3-3-16,0-2-29 15,3-2-10-15,-4-6-61 16</inkml:trace>
  <inkml:trace contextRef="#ctx0" brushRef="#br0" timeOffset="44141.3873">18391 14449 252 0,'-3'-8'96'0,"3"8"-52"0,0 0-49 0,0 0 17 16,3 5-5-16,0 1 1 15,0 7 2-15,-3 8 1 16,3 0-5-16,0 0-4 0,0-2 1 16,0-1-4-16,3-2 0 15,-3-5-34-15,3 2-17 0,-3-8-59 31</inkml:trace>
  <inkml:trace contextRef="#ctx0" brushRef="#br0" timeOffset="44303.4188">18391 14343 280 0,'-12'-11'104'0,"9"9"-56"0,3-1-60 16,0 3 15-16,0 0-12 15,0 0-1-15,3 3-15 16,0 2-6-16,3 3-72 16,0 0-33-16</inkml:trace>
  <inkml:trace contextRef="#ctx0" brushRef="#br0" timeOffset="44692.436">18433 14417 196 0,'-3'0'74'0,"3"3"-40"0,3 2-38 0,0 0 15 16,6 3 12-16,0 8 9 15,5 11-5-15,-2-4-1 16,3 1-15-16,0-3-4 0,0 1-1 16,0-7-3-16,-3 4-2 15,0-6 2-15,0-5 0 0,-3-3 3 16,-1-2 3-16,-2 0 5 15,0-3 1-15,0-3-8 16,-3-2-2-16,0-3 1 16,-3-3 1-16,0-10-3 15,0-5-3-15,0 2-3 16,0 0 1-16,0 3 1 16,0 2 0-16,0 3 0 15,0 3 2-15,0 3-6 16,0 2 1-16,0 0-8 15,0 3-1-15,3 2-15 16,3 3-8-16,0 0-25 16,0 3-12-16,9-1-31 15</inkml:trace>
  <inkml:trace contextRef="#ctx0" brushRef="#br0" timeOffset="45144.9369">18849 14428 180 0,'3'-6'68'0,"0"4"-36"0,-3-3-24 0,0 5 18 16,0-3 2-16,0 0 6 16,-3 1-2-16,0-1 1 15,-3 0-18-15,-2 3-2 0,-4 3-2 16,3 5-9-16,-12 0 0 16,0 2-4-16,3 19 0 15,0-5 0-15,6 3 0 16,4-3 2-16,2-1 2 15,9-1-3-15,8-4-2 16,1 1 2-16,0-6 2 0,3-5 0 16,0-8-1-16,0-6 1 15,3 1-1-15,-6 0 2 16,0-8 3-16,-4-9-4 16,-2-1-1-16,0 2 2 15,-3-1 3-15,0 4-2 16,-3 5-2-16,0 2-3 15,0 3 1-15,0 3-4 16,0 5 1-16,0 10 2 16,3 6 1-16,3 5 1 15,0-2 0-15,0-1 0 16,9 4 0-16,3-7 0 0,-3 4 0 16,0-6-11-16,0-2-3 15,-1-9-35-15,1-2-15 16,0-5-47-1</inkml:trace>
  <inkml:trace contextRef="#ctx0" brushRef="#br0" timeOffset="45399.135">19028 14145 244 0,'-3'-11'90'0,"6"14"-48"0,0 5-47 0,0-3 17 16,0 6 4-16,0 4 5 0,-3 14-3 16,3 6 0-16,0 5-10 15,0 2-3-15,0 11 1 0,0-6-3 16,3-7-2-16,3-5 0 16,-3-4-1-16,0-7-5 15,0-5 1-15,-3-4-40 16,0-4-16-16,0 0-57 15</inkml:trace>
  <inkml:trace contextRef="#ctx0" brushRef="#br0" timeOffset="49500.1727">19245 14518 108 0,'-6'0'44'0,"9"0"-24"0,-6 2-2 0,3-2 18 0,0 0-5 16,3 6 2-16,-3-6-8 15,3 5-3-15,0 0-12 16,0-2 2-16,0 0 4 0,0-1-4 16,3 3-2-16,3-2-1 15,0 0 1-15,0-1-3 16,3-2-2-16,0 0-2 16,6-8 0-16,-3 3 0 15,2 0 1-15,-2-8-2 16,-3 2 1-16,-3 0 0 15,-3 4 1-15,0-1 0 16,-9 0 0-16,0 0-5 16,-3 0 1-16,-6 2 2 15,0 1 1-15,0 0-1 16,-2 2 1-16,-1 3-2 16,0 0 2-16,-3 6-2 0,-6 1 2 15,3 7-4-15,-3 7 0 16,4 3 1-16,5-3 0 15,3 0 0-15,9 0 2 16,12 3-1-16,3-3 2 16,3 0 0-16,8-2 3 15,1-6-1-15,12-2 0 16,-3-3-6-16,-4-11 1 16,1 0-40-16,-3-2-15 15,-3-3-72 1</inkml:trace>
  <inkml:trace contextRef="#ctx0" brushRef="#br0" timeOffset="50083.1866">19519 14454 188 0,'0'3'71'0,"0"-1"-38"0,0 6-39 16,3 16 40-16,0 0-1 16,0 0-1-16,0-3-1 15,0 0-18-15,0 0-1 0,0-5 1 16,0 0-5 0,-3-5-4-16,3-3 0 15,-3-3-1-15,0-5 1 16,0 0 0-16,3-5 0 15,-3-1-2-15,3-4-2 16,0-3-2-16,3-9 1 0,0 4 1 16,6-3 2-16,9 2-1 15,-4 6 2-15,4 2 0 16,-3 3 3-16,3 16-5 16,0 0-3-16,-3 6 3 15,-1-1 3-15,-2 3 3 16,-3-1 1-16,0 7-7 15,-3-4 0-15,-3-2 1 16,-3 3-23 0,0-6-11-16,9-13-104 15,0-3 11 1</inkml:trace>
  <inkml:trace contextRef="#ctx0" brushRef="#br0" timeOffset="50400.6546">19989 14184 280 0,'-5'-5'107'0,"2"8"-58"0,3 2-57 0,3 0 16 15,-1 6 5-15,1 7 8 0,0 9 1 16,0 5-1-16,0 5-11 16,0 5-4-16,3 6-2 0,0-3 0 15,0-3 0-15,0-8-5 16,0-2 1-16,-3-8-2 16,0 0 0-16,0-11-33 15,-3 0-15-15,-3-5-51 16,-3-3-59-1,-3-7 50-15</inkml:trace>
  <inkml:trace contextRef="#ctx0" brushRef="#br0" timeOffset="50581.5612">19847 14425 288 0,'-3'-5'107'0,"6"2"-58"0,17-2-44 0,-11 2 24 16,3 1-3-16,6-1 4 15,9-2-16-15,6-1-6 16,5 1-5-16,1 2 2 0,-3 1 4 16,-6-1-54-16,-4 0-21 15,-8 3-79 1</inkml:trace>
  <inkml:trace contextRef="#ctx0" brushRef="#br0" timeOffset="57640.7568">17230 7260 120 0,'0'-5'46'0,"0"2"-24"0,0 3-13 0,0 0 14 15,0 0-7-15,0 0-1 16,0 0-5-16,0 0-1 16,0 0-5-16,0 0-1 0,0 0 1 15,0 0-5-15,0 0 1 16,0 0 2-16,0 0 1 16,0 0 1-16,0 0 0 15,0 0-2-15,0 3 1 16,0-3-2-16,0 5-1 15,0-5-2-15,-3 3-1 16,-3-1-9-16,3 1-3 16,0-3 8-16,0 0 3 15,0 0 4-15,0 0 2 16,0 0-1-16,0 3-1 0,0-1-6 16,0 4-1-16,1-1-50 15,-1 0-33 1,0 1 33-16</inkml:trace>
  <inkml:trace contextRef="#ctx0" brushRef="#br0" timeOffset="59361.2433">17254 7183 112 0,'0'0'44'0,"0"0"-24"0,3 0-15 0,-3 0 13 0,0 0-4 15,0 0 0 1,0 0 3-16,0 0 1 16,0 0-9-16,0 3 1 0,0 0 1 0,-3 2-2 15,0-2 0-15,0 2 1 16,0 0 1-16,0 1-5 15,0-1-4-15,0 0 3 16,0 0 4-16,0 1-3 16,0 2-1-16,-3 0-2 15,3 2 0-15,3-2-2 16,-3 3-1-16,3-1 1 16,-3 1 1-16,0-1-1 15,3 1-1-15,0 0 1 16,-3 4 1-16,3 7-3 0,0-4 0 15,0-2 3-15,0 0 3 16,0 0-2-16,0 0-2 16,0-3 0-16,-3 3-1 15,3-3 0-15,0 0 0 16,0 6 2-16,0-3 1 16,0 2-1-16,0-2-2 15,0 0 1-15,0-3 1 16,0 3-1-16,0 0-1 15,0 2 1-15,0 1-1 16,0-1 0-16,0 4 0 16,0-1 2-16,0-3 3 0,0 3-7 15,3 6 0-15,-3-1 2 16,0-2 4-16,0-3-1 16,3 1-2-16,0-4 2 15,0 1 0-15,-3-1-4 16,3 3 1-16,0 3 0 15,3-3 0-15,-6 0 2 16,3 3 1-16,0 0-4 16,0 2-1-16,0 1 1 15,0-3 2-15,0 2 0 16,0 6 2-16,0-3-4 16,0-2 0-16,0-1 1 15,0-2 2-15,0-3-1 16,0 3 2-16,0 5-2 0,0-3 2 15,0 1-2-15,0 2-1 16,-3 3 1-16,3-1 1 16,-3 1-3-16,0 3 0 15,0 7 3-15,0-8 1 16,0 1-1-16,0-4-2 16,3 1 1-16,0 5-1 15,0-2 0-15,0 2 2 16,0 0-1-16,0 2 2 15,0 6-4-15,-3 6 0 16,0-1 1-16,0-5 0 16,0 8 0-16,0-6 2 15,0 1 1-15,3 0 1 16,-3-1 0-16,0 4 0 0,0-4-2 16,0 9-2-16,3-6 1 15,0-5-1-15,-3 11 0 16,3-6 2-16,-3-3-1 15,0-2 2-15,0-2-2 16,0-6 2-16,0 8-4 16,0 0 0-16,0-3 3 15,0-18 1-15,0-3-1 16,0 13-2-16,0-4 1 16,0 7-1-16,0-6 0 15,0 6 0-15,0-7 4 16,-3 4 2-16,0-5-7 0,0 11-1 15,3-9-2-15,-3 17 2 16,3-8 3-16,-3 2 2 16,3-5-1-16,-3 5-2 15,3-7 3-15,0-1 0 16,0-5 1-16,0-2 0 16,0-6-5-16,0 0 1 15,0-5 0-15,0-3 2 16,0 1-1-16,0-4 2 15,0-2-4-15,0 0 0 16,0-3 1-16,0-2 0 16,0 0 0-16,-3-9 2 15,0 4-3-15,-6-12 0 16,3 4 1-16,-6-11 0 0,3 2-5 16,-3-5 1-16,0 3 2 15,-6-3 3-15,6 3 0 16,-5 3-1-16,2 2 1 15,3 3-1-15,3 2-3 16,6 6 2-16,0 2-1 16,0 16 0-16,0-2 0 15,6 13-2-15,0-3 3 16,3 8 0-16,0-5-2 16,3 0 2-16,0-3 1 15,6-5 0-15,-4-3 0 16,7-5 2-16,0-3-1 0,9-16-1 15,-3 1 1-15,6-11 1 16,-7 2-1-16,4-10 2 16,15-24-2-16,-24 29-1 15,-3 3-8-15,-1 0-5 16,-2 2-46-16,-6-4-19 16,0-25-33-1</inkml:trace>
  <inkml:trace contextRef="#ctx0" brushRef="#br0" timeOffset="60789.6583">17489 7482 140 0,'-3'-5'55'0,"6"5"-30"0,-3-3-21 16,0 3 15-16,0 0-2 16,0 0 1-16,0 3-5 0,0 2 0 15,0 3-8 1,3 6 4-16,0 1 1 0,0 9-3 0,-3 3 1 16,0 2-3-16,0 0 2 15,0-3 0-15,0-2 1 16,0-3 0-16,-3 1 2 15,3-9-3-15,0-3-2 16,0-2 0-16,0-2 1 16,0-6-1-16,0-3 2 15,0-2-4-15,0-6-2 16,6 0 0-16,-3-4-1 16,3 4-5-16,3 0 1 15,3 4 0-15,0-1 2 16,3 5 1-16,0 3 1 15,-1 5 0-15,-2 3 0 0,0 3 2 16,-3-1 1-16,0 6 3 16,-6-3 3-1,-3 1 2-15,-3-1 1 0,-3 3-6 16,-3-3-2-16,-6-2-2 16,0-3-2-16,1-1 1 15,-1-1 1-15,0-4-23 16,0-4-8-16,3-4-19 15,3-1-5-15,6-4-49 16</inkml:trace>
  <inkml:trace contextRef="#ctx0" brushRef="#br0" timeOffset="61222.279">17662 7654 176 0,'-6'3'66'0,"6"2"-36"0,0 3-31 0,3-2 12 16,0 4 1-16,0 1 3 15,3 2-6-15,0 3-3 16,-3-3-3-16,0-2 4 0,0-1 3 0,-3-2-1 15,0 0 0-15,0-3-1 16,0 1 2-16,0-4 4 16,-3-2 1-16,0 0-6 15,0 0-3-15,3-2-1 16,0-4-1-16,0 1-2 16,0-3-2-16,3-2 1 15,0-1-1-15,3-2 0 16,0 0 2-16,2-1-6 15,1 4-1-15,0 2 4 16,0 0 2-16,0 3-4 16,6-1-2-16,-3 4-20 0,6 2-9 15,0 0-24 1,-3 0-11-16,2 2-14 16</inkml:trace>
  <inkml:trace contextRef="#ctx0" brushRef="#br0" timeOffset="61613.4767">17951 7641 176 0,'-9'-2'68'0,"6"4"-36"0,-6-2-29 0,6 3 17 16,0-1-3-16,-3 4-1 16,0-1-6-16,-3 3-2 15,0 5-4-15,0 3-3 0,3 3 2 16,-6 2-4-16,9 0 0 15,3-3 3-15,3-2 1 16,3 0-4-16,0-3-1 16,3-7 1-16,0-4 2 0,0-7 2 15,0-3 1-15,0 0 0 16,-3-2 0 0,0-1-2-16,-3 0-2 0,0 4 3 15,-3-1 2-15,0 2 2 16,0 1 1-16,0 2-7 15,0 3 0-15,0 6-3 16,0 2 0-16,3 2 2 16,0 3 0-16,3 1 0 15,-1 2 0-15,1-3-20 16,0-3-7-16,0-7-32 16,-3-6-59-1,9-7 21-15</inkml:trace>
  <inkml:trace contextRef="#ctx0" brushRef="#br0" timeOffset="61943.6414">18067 7684 148 0,'0'2'57'0,"0"6"-30"0,0 3-23 0,0-3 13 16,0 5 3-16,0-3 2 15,0 1-5-15,3 0-2 16,-3-3-9-16,0-1-4 0,0-1-1 15,0-4 5-15,0-2 4 0,0 0 1 16,0-2 3 0,3-6-7-16,0 0-2 0,0-3-5 15,2 1-1-15,1 2 3 16,0 0 3-16,0 3-2 16,3-1-2-16,0 6 0 15,0 6 1-15,0-1-3 16,0 0 0-16,0 0 1 15,0 1 0-15,-3-1-16 16,3-2-4 0,0-3-34-16,0-3-13 0,5-2-18 15</inkml:trace>
  <inkml:trace contextRef="#ctx0" brushRef="#br0" timeOffset="62174.859">18323 7660 200 0,'-9'-3'77'0,"-9"6"-42"0,6-1-32 0,9 1 17 16,-6 2-6-16,-3 3 0 16,0 3-8-16,3 2-2 15,0 6-2-15,3-4-4 0,0 1-1 16,9 13 2 0,3-5 0-16,9-5 1 15,3-3 0-15,0-3 0 16,0-5-5-16,3-6 1 15,-3-7-29-15,-4 0-11 0,1-8-45 16</inkml:trace>
  <inkml:trace contextRef="#ctx0" brushRef="#br0" timeOffset="62664.3671">18385 7448 176 0,'0'0'68'0,"3"5"-36"0,6 14-29 0,-9-6 17 16,6 6-6-1,-3 10 0-15,0 2 3 0,0 1 1 16,0 0-9-16,-3-3-3 0,0-5-2 16,3-3 0-16,-3-2 2 15,0-6-3-15,0-3-2 16,0-4 0-16,0-6 1 15,3 0-1-15,3-6-1 0,6-2-2 16,0 0-1 0,2 1-1-16,1-4 0 0,-3 6 3 15,0 2 2 1,0 6 2-16,-3 5 1 16,0 2 2-16,0 3 3 0,-3-2-6 15,0 0-2-15,0-3-6 16,0-1-1-16,0-1-44 15,0-6-18-15,3-6-28 16</inkml:trace>
  <inkml:trace contextRef="#ctx0" brushRef="#br0" timeOffset="63174.6013">18772 7641 192 0,'-3'0'71'0,"3"0"-38"0,0 0-19 0,0 0 22 0,0 0-5 15,3 0-1-15,0-2-12 16,0-6-4-16,3-6-8 16,0-2-4-16,3 1-1 0,-6-1-1 15,3 0 2-15,-3 0-1 16,3 0 2-16,-3 3-2 15,0 5-1-15,0 0-4 16,0 5 0-16,0 3 2 16,0 6 3-16,3 4-2 15,-4 6 0-15,1 8 3 16,0 2 3-16,-3 3 0 16,0 6 2-16,3-1-4 0,0 1 0 15,0 2-3-15,0-8-1 16,0-3-23-16,0-5-10 15,-3-5-48 1,0-5-62-16,-3-3 39 16</inkml:trace>
  <inkml:trace contextRef="#ctx0" brushRef="#br0" timeOffset="63341.6785">18772 7808 236 0,'3'0'90'0,"9"0"-48"0,12 0-42 0,-12 0 18 16,3 0-8-16,8-3 0 16,4 1-4-16,-3-1 1 0,3-2-4 15,0-1-59-15,-1-2-25 0,-5-2-19 16</inkml:trace>
  <inkml:trace contextRef="#ctx0" brushRef="#br0" timeOffset="79076.257">22168 7340 184 0,'-3'0'71'0,"3"2"-38"0,0 3-32 0,0 6 16 0,0 8-5 16,0 2 3-16,0 3-2 16,3 2 0-16,-3 11-7 15,0-3 0-15,0 1 4 0,0-3-2 16,0-1 1-16,0-4-5 15,0-3-1-15,0-6 1 16,0-5 0-16,0-2 2 16,0 0 3-16,0-11 2 15,0-6 1-15,0 1-6 16,0-6-2-16,0 1-4 0,3-1-1 16,0-5 1-16,3-2 0 15,0 2-3-15,3 0 2 16,3 0 1-16,3 6 2 15,0-1-1-15,3 6-1 16,-1 2-4-16,4 3 0 16,-3 8 2-16,3 0 1 15,-3 3 5-15,-3 2 5 16,-6 3 4-16,-3 0 4 16,-6 2-3-16,-9 1 2 15,0-4-7-15,-6-1-3 16,-3-4-6-16,-3 1 0 15,0-6-11-15,1-2-3 0,2-3-17 16,3-3-8-16,3 0-17 16,3-2-7-16,6-5-41 15</inkml:trace>
  <inkml:trace contextRef="#ctx0" brushRef="#br0" timeOffset="79479.0839">22460 7541 200 0,'-9'2'74'0,"12"9"-40"0,-3 7-31 15,3-10 17-15,0 3-1 16,3 2 1-16,-3 3-7 0,0 3 0 15,0-1-8-15,3-2-3 0,-3 0 1 16,0-3 0-16,0-2 3 16,0-3 3-16,-3-3 2 15,0-5 6-15,0 0 1 16,-3-3-9-16,0-7-3 16,0-1-4-16,3 0 1 15,0-2-2-15,3 3-1 16,0-4 1-16,6-1-1 15,0-1-3-15,3 2 2 16,2 1 1-16,1 5 0 0,0 0-3 16,-3 3 0-16,3 2-9 15,-3 1-3-15,0 2-25 16,0 0-9-16,3 0-35 16</inkml:trace>
  <inkml:trace contextRef="#ctx0" brushRef="#br0" timeOffset="79944.0771">22811 7551 160 0,'-3'-5'63'0,"-6"2"-34"0,6 1-16 0,3 2 19 16,-3 0-7-16,0 0-2 15,-3 0-5-15,1 0 1 16,-4 5-10-16,-3 6-1 15,-3 4-1-15,-3 1-3 0,6 3-3 16,0-1-3-16,3 3-1 16,3 1 2-16,3-4 2 15,3-2-2-15,6-3 0 16,3 0 3-16,3-5 3 16,0-2 2-16,3-6 1 15,-3-3-4-15,0-5-3 16,-3-2 0-16,0-4 1 15,-4 1-1-15,1 3 2 16,-3-1-2-16,0 3-1 16,-3 0 3-16,0 3 0 0,0-1 3 15,0 4 1 1,0 2-6-16,0 0 0 0,3 5 1 16,3 3 1-16,0 3-4 15,0-1 1-15,3 1 2 16,0-1 1-16,0 1-4 15,-3 0-1-15,3-4-24 16,0-4-7-16,0-3-33 16,-6-3-12-16,9-2-14 15</inkml:trace>
  <inkml:trace contextRef="#ctx0" brushRef="#br0" timeOffset="80319.4988">22918 7586 188 0,'-3'15'71'0,"6"-4"-38"0,0 0-25 16,-3-6 16-16,3 3-3 0,0 2-1 15,0 1-4-15,-3 2-2 16,0 1-8-16,6-4 0 0,-6-2 4 16,0-3-4-16,0 1 2 15,0-6-1-15,3 0 3 16,-3-6-3-16,3-2-2 15,0-2-2-15,0-1 0 16,0-2-2-16,3 0 2 16,3-3-4-16,6 3 0 15,3-1 1-15,-3 4 0 0,0 2-3 16,-1 8 2-16,1 8 3 16,0 0 1-16,-6 2-1 15,3 1 1-15,-3 2-2 16,-3 0-1-16,0 1-4 15,-3-1 0-15,3-3-33 16,-3-2-13-16,3-2-39 16,3-4-45-1,3-2 43-15</inkml:trace>
  <inkml:trace contextRef="#ctx0" brushRef="#br0" timeOffset="80620.5155">23335 7612 192 0,'-3'-13'74'0,"-3"10"-40"0,6-7-22 0,0 7 19 16,-9 0-10-16,-3 6-1 15,0 0-10-15,-5 5-4 16,5 2-3-16,-6 1-3 0,3 2 1 16,0 0-1-16,3 3 2 15,3 0-1-15,6 0 2 16,3 0-4-16,6 2-2 15,0-2 4-15,12-3 1 16,3-5 0-16,0-2 1 16,0-6-11-16,5-3-4 0,-5-5-14 15,-3-3-4-15,-3-2-11 16,-3-5-4-16,3 2-11 16,-6-8-29-1,-3-3 22-15</inkml:trace>
  <inkml:trace contextRef="#ctx0" brushRef="#br0" timeOffset="80995.337">23392 7377 188 0,'-6'-16'71'0,"6"29"-38"0,6-8-30 15,-6-5 15-15,3 6 0 16,3 4 1-16,0 6-2 16,0 5 2-16,-1 6-10 15,-2 7 10-15,0-2 4 0,0 2-3 16,-3 1 1-16,0-4-10 15,0-2-2-15,6-5-5 0,-6-3-3 16,0-5 0-16,0-3 1 16,0-5 1-16,0-8 1 15,3-2-7-15,-3-6 0 16,12-5-4-16,-3 2 0 16,3 0-1-16,-3 1 2 15,9-1 4-15,-6 3 1 16,6 3-2-16,-6 2 2 15,5 3 5-15,-5 6 2 16,0 2 2-16,-3 2 2 16,3 3-3-16,-6 1-2 0,-3 2-2 15,6-6-3-15,-6 1-26 16,3-6-10-16,-3-2-59 16,6-3-64-1,0-6 45-15</inkml:trace>
  <inkml:trace contextRef="#ctx0" brushRef="#br0" timeOffset="81579.5743">23942 7530 192 0,'-9'-5'74'0,"0"2"-40"0,-2 0-13 0,11 3 25 15,-3-2-2-15,-3-1 1 16,6 1-18-16,0-4-6 16,9 1-13-16,5-3-5 0,-2 0 0 15,3 0-2-15,3 3-1 16,0 2-2-16,-3 1 1 0,6 2 1 16,-6 5 0-16,-4 5-3 15,-8 6 2-15,-3 11-1 16,-8-1 0-16,-4 3 4 15,-3 3 3-15,-3-3-2 16,0 0-2-16,-3-5 4 16,9-3 1-16,0-2 4 15,3-9 1-15,1 1 1 16,-1-3 0-16,9-3-2 16,11-5-1-16,-2 0-3 15,12-2 1-15,3-1-4 0,3 0 0 16,9 1 1-16,-13-1 0 15,7 3-7 1,-9 3 0-16,0-1-37 0,0 1-13 16,-6 0-94-1,-1-3-53-15,-5-6 95 16</inkml:trace>
  <inkml:trace contextRef="#ctx0" brushRef="#br0" timeOffset="83263.3067">19263 6191 140 0,'-9'-8'52'0,"9"8"-28"0,-6-2-19 0,6 2 13 0,0 0 5 15,0 0 3-15</inkml:trace>
  <inkml:trace contextRef="#ctx0" brushRef="#br0" timeOffset="85964.9928">19254 6181 303 0,'12'0'6'0,"3"0"-1"0,6-3-4 15,3 3 2-15,2 0 0 16,10 0 3-16,9 0 1 16,2 0 3-16,7 0-1 15,6-3 0-15,-1 1-1 16,1-4 2-16,8 4-1 15,1-3 2-15,-4-3-4 16,4 0-2-16,-4 2 0 16,-5-4 1-16,-1-1-3 0,1 3 0 15,2-2 1-15,-5-1 0 16,-4 8-5-16,1 1 1 16,-4-1 0-16,4 0 2 15,-3-2-1-15,-1 3 2 16,10-1-2-16,-1 0 2 15,-2 3-4-15,-1 3 0 16,1 2 1-16,-3 3 0 16,-7 0 0-16,-2-3 0 15,-1 3 2-15,4-2 1 16,-3-1-4-16,-1-2 1 16,-2-3-2-16,3 0 0 0,2-3 2 15,1 0 0-15,-3 3 0 16,-7-5 2-16,-2 0-1 15,-6-1-1-15,-3 4-2 16,-7-1 1-16,-2 8 1 16,-3-7 2-16,-3 7-1 15,-3-8-1-15,-3 6 1 16,0 0-1-16,0-1-3 16,-3 1 2-16,0 0 1 15,0 2 0-15,0 0 0 16,0 3 2-16,0 8-3 15,-3 3-2-15,0 4 2 16,-3 1 2-16,0 3 0 16,0 2-1-16,0 5 1 0,0 3 1 15,0 13-1-15,0-5-1 16,3 3 1-16,0 0-1 16,0-1 0-16,0 4 0 15,0 7 4-15,0-3 2 16,0 6 2-16,0 3 0 15,-3-1-2-15,0-7 1 16,0-1 0-16,0 6 1 16,3-3-2-16,0 6 1 15,0 2-4-15,0-5 0 16,0 0-1-16,0-3-2 16,3 0 3-16,0 0 0 15,0 1-1-15,0 1 1 16,0 4 0-16,0-6 1 0,0-2 0 15,-3-3 2-15,0-1-3 16,0 1-2-16,0-2 2 16,0 2 0-16,0 2 1 15,0-2 0-15,0-3-2 16,0-2 1-16,0 0-2 16,0-1-1-16,0 1 1 15,0-1 1-15,-3 6-1 16,3 3-1-16,-3-6 1 15,3 6 1-15,-3-6-3 16,3 0 0-16,0 1 1 16,-3-4 0-16,0 11 0 15,3-5 2-15,-3 0-3 0,3-5-2 16,-3 7 4-16,0-2 3 16,0 0-3-16,0-2-1 15,-3 4 2-15,0 1 1 16,0-1-4-16,-6-2 1 15,3-8 0-15,0 3 2 16,3-1-3-16,0 1-2 16,1 0 4-16,-1-6 1 15,0 6-3-15,0-3 1 16,3-3 0-16,-3 3 0 16,0-5 0-16,0-1 2 15,3 1-3-15,0-3 0 0,0-3 1 16,3 3 0-16,0 0 0 15,-3 14 0-15,3-1 0 16,0-5 0-16,0 3 0 16,0-6 2-16,0 11-1 15,0-6 2-15,0-2-2 16,0-2-1-16,3-4-4 16,-3-4 0-16,6 2 2 15,-3 0 3-15,3-3-2 16,-3-2-2-16,3-5 4 15,-3-1 1-15,0-2-3 16,-3 0-1-16,3-1 5 16,0 1 3-16,0-5-8 15,-3-1 0-15,9 1-2 0,-9-6 2 16,8 0-1-16,-2-2 1 16,-3-1 2-16,0-2 0 15,0 0 2-15,-3-2 1 16,0-1-1-16,0 0-2 15,-9 1 1 1,3 1 1-16,-2-1 3 16,-1-1-7-16,0 0-3 15,0 1 3-15,-3-1 2 16,0-2 1-16,-3-3-1 16,0 2 3-16,-6-2 2 15,-5 0-2-15,-4 0-2 16,0 0 0-16,-3 3-1 15,1-3 0-15,-1 2 2 16,-3-2-1-16,-6 0-1 0,7 0 1 16,-1 3-1-16,-3-3 0 15,-5 0 2-15,2 0-3 16,3 0 0-16,-2 0 1 16,2 0 0-16,0 0 2 15,-3 0 1-15,1-3-1 16,-1 3-2-16,0 0 1 15,7 0-1-15,-1-2 0 16,-3 2 0-16,4 0 0 16,-1 0 0-16,3-3 0 15,-3 1 0-15,4-1 0 16,-1 3 0-16,0-3 0 0,-5 1 2 16,5-1-3-16,0 0 0 15,0 1 1-15,4-1 0 16,-7 3 0-16,0 0 2 15,0 0-3-15,4 0 0 16,-1 0 1-16,0 0 0 16,0 0 0-16,4 0 0 15,-4 0 0-15,0 0 0 16,0 0 0-16,4 0 0 16,-1 0-3-16,3 0 0 15,-3 0 4-15,1 0 1 16,-4 5-3-16,0 1-1 0,3-1 1 15,1 0 2-15,-4 0-2 16,6-2 0-16,0 0 1 16,3-1 0-16,-2-2 0 15,-4 0 2-15,0 0-3 16,3-2-2-16,1-1 2 16,-1 0 2-16,0 1 0 15,-9 2-1-15,6-3 1 16,1 3-1-16,-1-2 2 15,0-1 1-15,3 0-4 16,1 1-1-16,2-1 1 16,0 0 2-16,-3 1-2 15,-3 2-2-15,4 0 2 0,-1 0 2 16,3 0 0-16,0 0-1 16,0 0 1-16,4-3-1 15,-7 0 0-15,-3 1 2 16,6-1-1-16,3 0-1 15,1 1-2-15,2-1 1 16,0 3-1-16,0 0 0 16,0 0 2-16,3 3 0 15,3-1 2-15,3 1 1 16,0 0-6-16,3-3 0 16,1 0-1-16,2 0 2 15,0 0-1-15,3 0-1 16,0 0 0-16,3-3 3 15,2 0-2-15,4-2 1 16,3 0 2-16,0-3 2 0,3 0-3 16,9-5 0-16,9-3-1 15,-1-3 0-15,1 1 0 16,0-1 0-16,0 3 2 16,-1 1 0-16,1 4-3 15,-6-2 2-15,-3 5 3 16,-3 0 1-16,-4 3-4 15,-2-1-1-15,-3 4 1 16,-3-1 2-16,-3 0 2 16,0 3 3-16,-6 0-3 15,0 0 0-15,-3 3-1 16,-3 2 1-16,0 1-2 16,-3-1-1-16,-6 3 1 0,-5 2-1 15,-1 4 0-15,-3 2 0 16,-3-1-3-16,0 1 0 15,3-3 2-15,4 1 0 16,-4-1 1-16,-3-2 2 16,9-1-1-16,12-2-7 15,3 0-1 1,9 0 3-16,3 0 2 16,3 2 2-16,3 4 0 15,3-1 0-15,-3 0 2 16,0 0-3-16,-1 1-2 15,7-4 2-15,-3-2 2 16,3-3-7-16,0 1-3 0,0-1-33 16,-1 0-15-16,1 6-50 15,0-1-50 1,-3 12 52-16</inkml:trace>
  <inkml:trace contextRef="#ctx0" brushRef="#br0" timeOffset="95632.2054">11715 5310 88 0,'0'0'33'0,"3"0"-18"0,-3 0 9 15,0 0 16-15,0 0 4 16,0 0 3-16,0 0-15 16,0 0-7-16,0 0-14 15,0 0-5-15,-3-2 0 0,0-1 1 16,0 3 3-16,0-3 1 15,0 1 1-15,0-4-2 16,-3 1-1-16,-3 0-1 16,0-1 2-16,0-1-3 15,-3-1-2-15,0-3 0 16,-3 3-1-16,0-5-2 16,-2 2 1-16,-4-2-2 0,0 0 2 15,-3 2 0-15,3 1 1 16,-3 2-2-16,1 0-2 15,-7 0 1-15,0 3-1 16,-3 2 0-16,4 0 0 16,-1 3 0-16,-3 3 0 15,0 5-3-15,1 5 0 16,-1 0-1-16,0 3 3 16,0 0 0-16,4 3 1 15,-1-1 0-15,-3 1 0 16,0 4 0-16,1-1 2 15,-4-1-3-15,6-3 0 16,3 3 1-16,4 3 2 0,2 8-3 16,3 0 0-16,-3 2 1 15,3 3 0-15,0 0-3 16,3 0 2-16,1 0 1 16,-1 0 2-16,-3-5-1 15,3-5-1-15,0-1-2 16,0-2 1-16,-3 2 3 15,3 1 1-15,0-1-1 16,1 3-2-16,-1-2 1 16,-3-1-1-16,0 3-3 15,-3 3 2-15,0-3 1 16,0 0 2-16,1 0-1 0,-1-5-1 16,3-3 1-16,0-2-1 15,3-3 0-15,0 0 0 16,0-1 2-16,1-1 3 15,-4-4-2-15,3 1 0 16,-3-1-1-16,-3 1-2 16,0 0 3-16,0-1 0 15,1 1-4-15,-1-1 1 16,-3 1 2-16,3 0 1 16,0-1 1-16,0 3 2 15,-2-2-3-15,-4 0-2 16,-3-1 0-16,3 1 1 15,1-3-1-15,-4 0-1 0,3-3 3 16,-3 0 0-16,-3 0-1 16,1 1 1-16,-4-1-2 15,0 0-1-15,-2 1 1 16,-7-1-1-16,0 0 0 16,4 0 2-16,-19 3-3 15,7-2 0-15,2 2 1 16,0-6 2-16,4-2 1 15,2 0 1-15,-3 0-2 16,-2 0-2-16,2 0-2 16,7 0-1-16,-4 6 2 15,3-1 0-15,-2 0-2 16,-1 0 2-16,0-2 1 0,4 0 2 16,-1-9-1-16,-3 4 2 15,1 4-2-15,2-7-1 16,3 0 1-16,-5 2 1 15,2 1-1-15,3-1-1 16,1 0 1-16,-4-2-1 16,3 2-3-16,0 1 2 15,-2-1 1-15,-4 0 2 16,3 1-3-16,4-1-2 16,-4 3 4-16,0-3 1 15,1 1-3-15,-4-1-1 16,0 1 3-16,1-1 1 15,-7 0 0-15,-2 1 1 0,2 2-4 16,6 0 0 0,-2 0-1-16,-4-3 0 0,4 0 2 15,-4 1 0-15,6-1 0 16,-2-2 2-16,-1-1-3 16,-3 4 0-16,7-1 1 15,-4 1 0-15,4-1 0 16,-4 0 0-16,-3-2 0 15,4 0 2-15,-4 2-3 16,0 0-2-16,1 1 4 16,-1 2 1-16,1-3-3 15,-1 3 1-15,0 0-2 16,-2 0 0-16,-1 0 2 0,1 3 0 16,-7 2-3-16,4 0 2 15,-1 1-1-15,1 2-2 16,-4-1 5-16,3 1 1 15,4-2-5-15,-1-1 0 16,-2 0 1-16,-1 1 1 16,7-1 1-16,-4 0 2 15,3-2-1-15,1-1 2 16,-4-2-4-16,7 3 0 16,-4-3-1-16,-3 3 0 15,4-3 2-15,-1 2 0 16,4 1 0-16,2-3 2 15,0 8-3-15,1-8 0 16,-4 0-1-16,3 0 0 0,-2 0 2 16,-1 0 2-1,3 8-3-15,4-3 0 0,-4 0 1 16,0-2 0-16,1 0-3 16,-7 7 2-16,7 1-1 15,-1-3-2-15,-9 2 3 16,4-2 0-16,2 0-2 15,3 0 2-15,-2 0 1 16,-1 0 2-16,4 3-3 16,-4-1 0-16,3 1 1 15,4-3 0-15,-4 2 0 16,0 1 0-16,4 5-3 16,2-3 0-16,3 0-1 15,-5-2 3-15,-1-1 0 0,6-2 1 16,-2 0-3-16,-4 3 2 15,6-3 3-15,0 0 1 16,4 2-4-16,-4 1 1 16,0 2 0-16,3 3 0 15,4-3-3-15,2 1 0 16,-6 1 2-16,3-1 2 16,1-1-5-16,-1 3 1 15,0 0 1-15,3 2 3 16,-2 6 0-16,-1-3 2 15,3-2-4-15,0-1 0 16,0 1 1-16,-2-1 0 16,2 1 0-16,0-3 0 0,3 2 0 15,0 3 0-15,1-2 0 16,-4-3 0-16,3 0 0 16,0-1 0-16,-3 4 0 15,4-1 2-15,-1 4-3 16,-3 4 0-16,-3-2-1 15,3-3 0-15,4 6 2 16,-4 4 2-16,3-4-1 16,-3 2-1-16,3-3 1 15,4 1-1-15,2 2-3 16,0 0 2-16,3-5 1 16,-3-3 0-16,6 3 0 15,0 0 2-15,3 2-3 0,-2 3-2 16,2 0 2-16,0 6 2 15,-6 2 0-15,9 0-1 16,-6 0-2-16,3 0 1 16,0 0 1-16,-3-3 0 15,3 1 0-15,-3 2 0 16,3 2-3-16,0 1 0 16,-2-3 4-16,2 8 1 15,0-3 0-15,0 1-2 16,-3-4 1-16,0 1 1 15,3-3-3-15,-6 0 0 16,3 6 1-16,0 2 0 16,3 0 0-16,0 10 0 15,1 1 0-15,-1-6 0 0,3 0 0 16,0-5 2-16,0-3-1 16,0 1-1-16,3 2-2 15,-9 0 1-15,6 2 1 16,0 6 0-16,0-2-3 15,6-4 2-15,-9 6 1 16,6-5 2-16,0-1-3 16,0 4 0-16,0-4 1 15,3 1 2-15,-6 5-1 16,3-6 2-16,0-4-2 16,0-4 2-16,0 4-4 15,0-9 0-15,3-2 1 0,0 2 0 16,-6 1 0-16,3 2 0 15,3 0 0-15,0 8 0 16,0 0 0-16,0-3 0 16,3-2 0-16,3 7 0 15,-6-7 0-15,6-3 2 16,0 0-1-16,3 0 2 16,-6 0-2-16,3 0 2 15,0 0-2-15,0 6-1 16,3-1-2-16,0-5-1 15,3-3 2-15,-3 4 2 16,6-1 2-16,-3-6 1 16,5-2-2-16,1 1-2 15,-6-1 1-15,6 0 1 0,-3 0 1 16,3-3 1-16,0-5-5 16,2 3 1-16,1 3 0 15,0-1 2-15,0-10 1 16,0 0 1-16,6 0-2 15,2-3-2-15,4 3-2 16,0-3 1-16,3 0 1 16,-1 1 2-16,1-1-1 15,0-5 2-15,-4 0 0 16,4-3 3-16,-3-5-3 16,0 0-2-16,-4-3 0 15,1 3 1-15,-3-2-3 0,0 2 0 16,6-3-1-16,-4 3 0 15,-5-3 2-15,3 1 0 16,0-1 2-16,2-2 1 16,1-6-1-16,-3 1-2 15,0-1 1-15,-3 3 1 16,-1-2-1-16,1 2-1 16,0-6 1-16,-3 4 1 15,0-6-3-15,-3 3-2 16,2-1 2-16,1-1 2 15,0-4 0-15,3 1-1 16,0-1 1-16,-3 1-1 16,-1-1 0-16,-2 3 2 15,3 0-3-15,3 0 0 16,0 0 3-16,-6 1 1 0,2 1-4 16,-2-4 1-16,0-1 0 15,0 1 0-15,-3-1 0 16,3 1 0-16,-3-1 0 15,5 3 0-15,1 1-3 16,-3-9 2-16,0-5 1 16,0 2 2-16,0 1-3 15,0-6 0-15,2 0-1 16,1 3-2-16,0 3 3 16,-3-3 0-16,0-1 1 15,0 4 0-15,2-1-3 16,1 4 2-16,0-4-1 0,0 1 0 15,6-1 0-15,-3-2 0 16,2-3 2-16,4 3 2 16,0 0-3-16,-3 0 0 15,-4 0 1-15,1 5 2 16,0 3-3-16,0 3-2 16,3 2 2-16,0 0 2 15,-1 3-2-15,4-9-2 16,3 4 4-16,0 5 1 15,5-3-3-15,-2 3 1 16,0-1 0-16,2 1 2 16,1 2-1-16,3 1-1 15,2-1-4-15,1 1 0 0,3-1 2 16,-1 3 3-16,1 0 2 16,0 0 1-16,-4 3-5 15,1-8-1-15,-1 10 1 16,1-7 0-16,3 2-2 15,-1 0 2-15,7 2 1 16,-3 1 2-16,-4 2-1 16,4-7 2-16,-1 2-4 15,-2 0 0-15,0 3-1 16,-1 2 0-16,-2 3 2 16,3 5 2-16,-1 1-1 15,-2-1 2-15,-1-2-2 16,1-1-1-16,3-7-2 0,-4 0 1 15,4 10 1-15,3-2 0 16,-7-1 0 0,4-2 2-16,0 8-1 0,-1 0 2 15,1-3-2-15,2 3-1 16,-2 0 1-16,6-5 1 16,-1 2-3-16,1 1 0 15,2-1 1-15,1 0 2 16,-1 0-3-16,1 1 0 15,-1-1 3-15,-2 0 1 16,3 1-4-16,-1-1 1 16,4 0 0-16,-1-2 0 15,4 2 0-15,-4-2 2 0,1-1-3 16,2 1 0-16,-5 0 3 16,5-1 1-16,1 4-1 15,-1-4-2-15,1-2 1 16,-7 0-1-16,1-2 0 15,0 2 0-15,-4 0 2 16,7 2 1-16,-4-4-4 16,-2 2 1-16,2 0 0 15,1 0 0-15,-1 0-3 16,1-3 2-16,-3 0 1 16,5 1 0-16,-2-4 0 15,-1 4 0-15,4-1 2 16,-4 3 1-16,1-3-6 0,2 1 0 15,1 2 1-15,-3-3 3 16,-1 3 0-16,1 0 2 16,5 3-4-16,1-3 0 15,2 2 1-15,-2 1 2 16,5 0-3-16,-2-3-2 16,-4 8 2-16,7-3 2 15,-7 0 0-15,1-5 2 16,-4 3-2-16,7-3-1 15,-7 0 3-15,-2 0 0 16,-4-3-4-16,7 1 1 16,-10 2-2-16,1-3-2 15,0 0 3-15,-4-2 2 0,7 0 0 16,-4 2-1-16,-2-2 1 16,0-3-1-16,-1 3 0 15,4-1 0-15,-4 4 0 16,1-6 0-16,-3 2 2 15,-4 1 3-15,7 0-4 16,-3-8-1-16,-4 10-2 16,-2-8 0-16,0 3 4 15,8-7 1-15,-2 1 1 16,-3 4 0-16,-1-1-5 16,-2 3-1-16,-3 0 1 15,2 0 2-15,4 3 0 16,-6-3-1-16,0 0 1 15,-4 0 1-15,1 0-1 0,9 0 2 16,-7-2-4 0,1-1 0-16,0 1 1 0,0-1 2 15,-1 0-1-15,-2 1 2 16,0-1-2-16,0 1 2 16,-4-1 0-16,-2-2 1 15,0-3 0-15,0 0 0 16,-1 0-2-16,7-2 1 15,0 2-4-15,-3-3-2 16,0-2 2-16,-1 3 0 16,1-6 1-16,-3-5 2 15,0 2-1-15,-4 3 2 0,-2 1-4 16,-3-1 0-16,3 0 1 16,-3-2 2-16,3 2-1 15,-3 3-1-15,-1-3 5 16,-2-5 1-16,0 2 0 15,0 1-1-15,-3-3-3 16,0 0-2-16,-3-6 1 16,3-2-1-16,0 0 0 15,-3-3 0-15,-1 1 0 16,10 2 0-16,-3-3 0 16,3 0 2-16,-3 6-1 15,0-1-1-15,-3 4 1 16,-3-1-1-16,0-13-3 15,0 3 2-15,-1-1 1 16,-2 1 2-16,0 0-1 0,0-3-1 16,0 2 1-16,0 1-1 15,0 0 0-15,0-6 0 16,0-2-3-16,0 2 2 16,0 3 1-16,3 3 0 15,-3 2 0-15,0 6 2 16,0-3-3-16,-3 0 0 15,0 0 1-15,0 2 2 16,-3-2-3-16,0-10-2 16,0 4 2-16,3-2 0 15,0 3 1-15,0 0 0 16,0 5 0-16,0-3 0 0,0 0 0 16,-3 3 0-16,0 0 0 15,0-11 0-15,-3 1-3 16,0 2 0-16,0 0-1 15,0 3 0-15,0 2 0 16,0 5 0-16,0 1 3 16,0-6 2-16,-3 6 2 15,0 0 1-15,-3-1-7 16,0-12-2-16,-3 4-1 16,0 1 4-16,0 2-1 15,0 3 1-15,0 3 0 16,4 5-2-16,-7 2 0 15,3-7 3-15,-6 5-2 16,6 0-1-16,-3 0 3 16,3-1 0-16,-3 1-4 15,-3-8 1-15,4 3-3 0,-4-1 2 16,0 1 3-16,-3 0 1 16,0 2 1-16,3 3 0 15,0 5-3-15,-2 3 2 16,2-11-1-16,-3 8 0 15,-3 0 2-15,0 1 2 16,0-1-1-16,1 0-1 16,-1 3 1-16,0-8-1 15,-6-6-5-15,0 4-1 16,1 2 3-16,-1-3 1 16,3 3 2-16,-3 2 2 0,4 3-3 15,-1 3-2 1,0 5-1-16,-3 3 3 0,-2 0-2 15,-4-3 1-15,3-2 2 16,-3 2 2-16,-8 2-1 16,-1-4-1-16,0-1 1 15,-5 3-1-15,-4-2 0 16,1 2 0-16,2 3 0 16,6 2 0-16,10 3-16 15,2 0-4-15,6 6-65 16,0 2-29-16</inkml:trace>
  <inkml:trace contextRef="#ctx0" brushRef="#br0" timeOffset="102329.7905">1707 7117 156 0,'-11'-5'60'0,"11"8"-32"0,-6-6-33 16,6 3 67-16,-3 0-21 15,3 0-5-15,0 3-7 16,0-3-12-16,-9 2-9 15,3 1-7-15,0-3-2 0,6 0 1 16,-6 3 0-16,3-3-3 16,3 0 2-16,0 0 1 15,9 0 2 1,-6 0 1-16,6 0 1 16,3 0 2-16,5 0-1 15,13 0 2-15,0 0-2 16,12 2 0-16,8-2-1 15,1 0 0-15,2 0 0 16,4 0 2-16,-6 0-1 16,-1 0 2-16,-5 0-2 15,2 0 2-15,-8 0 0 16,3 0 3-16,-18 0-5 0,2 0-1 16,-11 0-2-16,0 0-2 15,-3 3 3-15,-3-3 0 16,0 0 1-16,-3 0 2 15,0 0-5-15,-6-3-3 16,0 3-21-16,3 0-10 16,-3 0-27-16,6-2-12 15,0-1-46 1</inkml:trace>
  <inkml:trace contextRef="#ctx0" brushRef="#br0" timeOffset="102658.6136">2404 6985 220 0,'-15'-5'85'0,"21"5"-46"0,-6 0-37 16,0 0 17-16,0 0-12 16,0 0-4-16,0 2-2 15,6 4-1-15,3 2 0 16,3 2-3-16,6 1 2 0,0 2 1 15,2 0 2-15,-2 0-1 16,3 1-1-16,-6-4 3 16,-6 6 0-16,-3 0 10 15,-6 0 6-15,-12 0 3 16,0-3 4-16,-3 0-10 0,-3 0-4 16,0-2-5-16,1 0-2 15,2-1-6-15,-3-2 1 16,3 0-27-16,3 0-11 15</inkml:trace>
  <inkml:trace contextRef="#ctx0" brushRef="#br0" timeOffset="113288.0062">237 6805 192 0,'-6'-3'71'0,"3"6"-38"0,3 0-28 16,0-3 17-16,3 5-10 16,3 6-2-16,-6 4 3 15,6 12 4-15,0 7-9 16,3 1 4-16,-9 2 4 0,3 2 1 16,3-1-1-16,-6-7-4 0,0-4 0 15,0-6-5-15,-6-5-2 16,6-3 0-16,0-2-1 15,0-3 2-15,-3-6 6 16,3-2-3 0,-6-2-4-16,6-9-3 15,0 0-4-15,6-2-1 16,-3 0-1-16,6 0 0 16,0-1 0-16,0 1 3 15,3 3-2-15,-1-1-1 16,7 3 3-16,-6 3 0 15,6 5-2-15,3 5 2 16,-9 3 1-16,0 3 0 16,-3 4 4-16,-6 1 2 0,-3 0 4 15,-6-3 1-15,-3 1-1 16,-3-1-1-16,-3-2-5 16,0-4-3-16,0-1-11 15,-6-4-6-15,6-2-28 16,-2 0-9-16,5-2-29 15,3-4-12-15,9 4 2 16</inkml:trace>
  <inkml:trace contextRef="#ctx0" brushRef="#br0" timeOffset="113648.125">484 7043 216 0,'-3'0'82'0,"6"11"-44"0,3 2-40 0,-6-5 17 16,3 3 9-16,6 4 7 15,-6 1-8-15,3-2-3 16,-3-1-11-16,6 0-4 0,-9-2-1 16,0-3-2-16,0-3 1 15,0 0 0-15,0-5 1 16,0 3 2-16,-6-3-3 15,6-8 0-15,-3-3-1 16,6 1-2-16,3-1 1 16,3 0-4-1,3 1 2-15,5 2-1 16,-5 0 0-16,6 3-7 16,3-1-2-16,-6 1-16 15,3 2-8-15,3 1-32 16,-4-1-12-16</inkml:trace>
  <inkml:trace contextRef="#ctx0" brushRef="#br0" timeOffset="114023.6944">806 7070 184 0,'-6'-6'71'0,"6"4"-38"0,-3-1-21 0,0 3 19 15,3 0-7-15,-6 3 0 16,-3-1-9-16,6 6-4 15,-9 3-6-15,3-1-6 0,-3 6-2 16,3 0 4-16,3 0 1 16,3 0 0-16,6-3 1 15,3 0-2-15,-3-2 2 16,6-3 0-16,0-5 1 16,0-3 0-16,3-3 0 15,-3 0-5-15,0-5 1 16,-6-5 0-16,6 0 0 0,-6 2 0 15,2 3 2-15,-5 0 1 16,0 3 1-16,0 0-2 16,0 2-2-16,0 3 1 15,3 11-1-15,0-1-3 16,3 1 2-16,-3 0 3 16,3-3 1-16,0-1-6 15,0 1-2-15,3-2-25 16,-6-1-10-16,3-2-45 15</inkml:trace>
  <inkml:trace contextRef="#ctx0" brushRef="#br0" timeOffset="114397.9933">916 7086 184 0,'0'5'71'0,"0"-3"-38"0,0 6-36 15,0 3 13-15,0-3 10 0,0 0 10 16,0 0-5-16,0 2 0 16,0-2-14-16,0 0-9 0,0-2-2 15,0-4 6-15,0-2 4 16,0-8 8 0,0 0-10-16,0-2-4 15,0-3-2-15,6-1 0 16,0 1-1-16,2 2 2 15,-2 1 0-15,9 2 1 16,-3 3 0-16,6 2 0 0,-6 6-2 16,6 2-2-1,-6 6 5-15,-3 2 1 0,3 3 0 16,-3-3 1-16,-1 0-4 16,-2-2-2-16,0-1-14 15,-6 1-6-15,3-3-39 16,3 0-17-16,-3-3-38 15</inkml:trace>
  <inkml:trace contextRef="#ctx0" brushRef="#br0" timeOffset="114684.0221">1264 7043 236 0,'-3'-8'88'0,"-3"11"-48"0,0-8-29 0,3 5 21 15,0 0-11 1,0 2-1-16,-6 1-12 0,-3 2-5 16,3 3-2-16,-6 3-1 0,10-1 0 15,-4 4 0-15,0 1 2 16,6 1-6-16,3-2 1 16,3-1 1-16,6 0 1 15,0 0-4-15,2-5-1 16,7-3-6-16,-3-2 0 0,6-8-21 15,6 0-5-15,-9-9-23 16,-1-2-9-16,-2 1-6 16</inkml:trace>
  <inkml:trace contextRef="#ctx0" brushRef="#br0" timeOffset="115048.0838">1362 6765 164 0,'-6'0'63'0,"6"3"-34"0,6 5-30 16,-6 0 12-16,3 5 8 16,0 11 7-16,0 5 9 15,0 11 3-15,0-1-20 16,3-2 1-16,-6 3 1 0,0-3-7 16,0-8-2-16,0-5-6 15,0-5-2-15,0-3 1 0,0-6 2 16,0-2-3-16,0-8-2 15,3-5-5-15,3-3 0 16,3-3-5-16,3 1 1 16,0-1 2-16,6 3 1 15,-7 3-2-15,4 2 2 16,0 8 5-16,6 3 4 16,-12 6 8-16,3 2 2 15,-3-1-5-15,0 4-1 16,-3-1-9-16,0-2-4 15,3-2-72-15,-6-1-31 16,-3-5-3 0</inkml:trace>
  <inkml:trace contextRef="#ctx0" brushRef="#br0" timeOffset="115840.1118">749 7498 236 0,'-3'3'90'0,"12"2"-48"0,-6 1-31 0,-3-6 23 0,0 0-5 15,0 0 3-15,0 0-7 16,6 2-3-16,-6-2-12 16,0 0 5-16,3-2 2 0,0-1-7 15,3-5-1-15,-3-3-5 16,3 3-3-16,-6 0-3 16,3-5 1-1,3 3 1-15,-6 2-3 0,3 0 2 16,-3 3-1-1,3-1-2-15,3 4 5 0,-6-4 1 16,0-2-3-16,0 8 1 16,0 0-2-16,0 0 0 15,0 14 0 1,3 1-4-16,2 4 1 16,-5 2 5-16,0 8 2 15,3-2 2-15,0-3 2 16,3-3-3-16,-6 0 0 15,3-3-1-15,3-2-2 16,-6-3 1-16,0-2-1 16,0-3-25-16,0 0-10 0,0-3-29 15,0-2-9-15,0-3-52 16</inkml:trace>
  <inkml:trace contextRef="#ctx0" brushRef="#br0" timeOffset="116097.9817">725 7707 288 0,'-21'3'107'0,"21"0"-58"0,0-1-51 16,0-2 22-16,9 6-5 15,3-4 0-15,-3 1 6 0,0-1 1 16,12-2-11-1,0 0-2-15,8 0-2 0,1 0-3 16,3 0-3-16,-3 0 0 16,-6 0 1-16,2 0-14 0,-11 0-5 15,0-2-37-15,-3-1-18 16,0 3-61 0</inkml:trace>
  <inkml:trace contextRef="#ctx0" brushRef="#br0" timeOffset="121682.7191">1892 11253 164 0,'-3'0'63'0,"-6"0"-34"0,3 2-16 0,6-2 17 16,0 0-11-16,0 0-3 15,0 0-5-15,0 0-2 16,6 3-1-16,3 0 0 16,-6-1-2-16,9 4 3 15,-3-4-1 1,3 1 7-16,3 0 3 16,-3-1-3-16,5 1-1 15,4-3-2-15,0 0 2 16,9 0-3-16,6-3-1 15,11 3-2-15,7 0 0 16,11 0-2-16,1 0-1 16,-7 3-3-16,-2-1-2 15,-4 1 1-15,-5 0-1 16,-6-1 0-16,-10 1 2 0,-5 0 3 16,-6-1 4-16,-6-2-2 15,-3 0-2-15,-6 0 2 16,0 0 0-16,-3-2-12 15,0-1-4-15,-3 0-23 16,0 3-6-16,-3 0-47 16,3 0-20-16</inkml:trace>
  <inkml:trace contextRef="#ctx0" brushRef="#br0" timeOffset="122055.0192">2618 11205 256 0,'-12'-5'96'0,"9"5"-52"0,3 0-43 0,0 0 19 15,0 0-13-15,3 2-2 16,9 1 1-16,-3 2 1 15,12 1-3-15,6 2 2 0,0 0 0 16,2 2-2-16,1 1-3 16,-6-1 0-16,-3 1 1 0,-3-1-1 15,-6 1-1-15,-7 0 14 16,-5-1 7-16,-8-2-1 16,-10 0-2-1,-6 0-10-15,-6 5-5 0,0 1-2 16,4 1-1-16,5 1-20 15,6-3-9-15,-3 1-62 16,18-4-81 0</inkml:trace>
  <inkml:trace contextRef="#ctx0" brushRef="#br0" timeOffset="123497.8458">395 10996 192 0,'0'3'71'0,"6"-1"-38"0,-6 9-28 0,3-3 17 0,3 5-1 16,-6 3 2-16,3 8-4 15,0 0 1-15,3-3-11 16,-6 0 1-16,0 0 1 0,0 0-6 16,0-2-1-16,0-3 0 15,0-3 0-15,0-2-2 16,0-4 1-16,0-1 7 16,0-6 3-16,0 0-2 15,0-6-1-15,0 1-4 16,0-3-1-16,0 0-8 15,0 0 0-15,3 0 1 16,2 3 3-16,-2-5-2 16,6 2-2-16,3-3-1 0,6 6 3 15,0-1-2-15,6 9 1 16,-3 0 0 0,-1 2 0-16,-2 3 0 0,0 3 0 15,-12 2 4-15,0 0 1 16,-6 0 5-16,0 3 3 15,-9-3-2-15,-3-2 2 16,-3-3-6-16,1 0-3 16,-4-3-1-16,0-2-1 15,3-6-14-15,3 0-3 16,-3 1-31-16,6-1-11 16,3 0-38-16,0 1-45 15,6-1 50-15</inkml:trace>
  <inkml:trace contextRef="#ctx0" brushRef="#br0" timeOffset="123872.0847">648 11192 172 0,'-3'0'66'0,"6"3"-36"0,3-3-35 16,-6 0 12-16,3 5 5 0,3 3 7 16,-3 2 1-16,6 1 0 15,-9 2-10-15,3 0 2 0,2 1 4 16,-5-4 1-16,0-2 1 16,0-3-3-16,0 1 1 15,0-6 0-15,0 0 2 16,0-3-4-16,-5-5 2 15,5-2-7-15,0-1-1 16,5-2-6-16,-2 0-2 16,9 2-2-16,-3-2 0 15,9 2 0-15,0 3 0 16,-6 3-16-16,9 2-5 16,-9 3-38-16,6 3-13 15,-7 2-40 1</inkml:trace>
  <inkml:trace contextRef="#ctx0" brushRef="#br0" timeOffset="124293.3704">936 11189 196 0,'0'-2'74'0,"0"2"-40"0,-5-3-20 15,2 3 20-15,-3 3-11 16,0-1 0-16,-3 1-14 15,-6 2-3-15,3 3-4 16,0 5-2-16,0 3 3 0,3 0-4 16,3 0 0-16,3 0 1 15,3-3 2-15,3-2 3 0,3-3 2 16,3-3-1-16,0-2 1 16,3-6-2-16,-3-2 0 15,-3-3-3-15,3-3-2 16,0 0 1-16,-3-2-1 15,0 0 2-15,0 2 1 16,-6 4 3-16,3-1 1 16,2 2-1-16,-5 4-1 15,0 2-8-15,3 5 0 16,-3 3-1-16,3 2 2 16,0 4 1-16,0-1 1 15,0 0-5-15,3-2-1 16,3-3-28-16,-6 0-13 15,9-6-127 1,3-4 58 0</inkml:trace>
  <inkml:trace contextRef="#ctx0" brushRef="#br0" timeOffset="124638.5939">1067 11210 184 0,'-5'6'71'0,"10"-1"-38"0,-5 3-25 15,0-3 16-15,0 3-3 16,0 0-1-16,0 0-8 16,0 0-5-16,0-3-4 0,0 1 2 15,0-6 1-15,0 0 4 0,0 0 4 16,0 0-4-16,0-3 0 16,0-2-2-16,0-3 0 15,0 0-4-15,0-3-1 16,6 1-1-16,0 2-2 15,3 0 1-15,0 2 1 16,3 1-1-16,-3 2 2 16,-3 3-7-16,9 3 1 15,-6 2 1-15,3 6 1 16,-3 0 3-16,3 2 1 16,-12 0-1-16,3 0 1 15,3-2-22-15,-6-1-7 16,8-4-106-16</inkml:trace>
  <inkml:trace contextRef="#ctx0" brushRef="#br0" timeOffset="124922.8992">1365 11192 208 0,'-9'-5'79'0,"6"5"-42"0,-3-3-30 16,3-2 20-16,-6 7-10 15,0 1-2-15,-2 0-8 16,-4 2-3-16,6 0-2 16,-6 3 1-16,3 3 0 0,3-1-6 15,6 4 0-15,3-1 1 16,3 0 3-16,6 0 0 16,9-2-1-16,-3-3-2 0,5-3 1 15,4-2-8-15,3-6-4 16,0-2-20-16,-3-6-6 15,0 1-31 1,-10-4-37-16,1-4 33 16</inkml:trace>
  <inkml:trace contextRef="#ctx0" brushRef="#br0" timeOffset="125268.6511">1484 10967 184 0,'-6'16'71'0,"12"-6"-38"0,-6 9-28 0,0-6 17 16,3 6 12-16,3 5 11 16,-6-1-7-16,0 1 0 0,0 0-21 15,0 0-6-15,0-3 0 16,0-3-5-16,0-4-1 0,0-4 0 16,0-2-1-16,0-2 0 15,0-6 0-15,3-3-5 16,6-2 1-16,-6-1-2 15,6 1 0-15,0 0-3 16,0-1 1-16,3 4-3 16,0 4 2-16,-3 4 5 15,-1 4 2-15,1 6 0 0,0 3 1 16,-6-1 0 0,0-2 3-16,-3-3-21 0,0 3-9 15,0-8-98 1,0 3-62-16,0-3 76 15</inkml:trace>
  <inkml:trace contextRef="#ctx0" brushRef="#br0" timeOffset="126366.4975">785 11602 228 0,'-9'-3'85'0,"9"3"-46"0,-6-16-21 0,6 14 25 16,6-1-13-16,-6-2-3 16,9 0-15-16,3-3-5 15,5 0-5-15,7 0-2 0,3 0 3 16,-3 3-4-16,6 2 0 16,-4 8 1-16,-2 3 0 15,-6 5 0-15,-6 3 0 16,-3 3 6-16,-6 2 4 15,-12 5-1-15,-3 1 0 16,0-1-1-16,-9-2 0 16,3-3 2-16,1-2 1 0,2-3-3 15,3-6-3-15,3-2 2 16,3 0 2 0,3-3-2-16,6-2-2 0,6 0-2 15,9-3 0-15,3 0 0 16,8-3 3-16,7 0 1 15,3 1 1-15,-1-1-4 16,1 0-1-16,-3 3 1 16,0 0 0-16,-7 0-5 15,-8 3-1-15,0 0-26 16,-3-3-11-16,-6 5-266 31,-3-2 152-31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25:10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17305 7220 156 0,'-3'-2'57'0,"6"2"-30"0,-3 0-16 16,0 0 15-16,0 0-3 16,0 0-2-16,0 0-14 0,0 0-6 15,3 5-1-15,0 0 1 0,0 3 4 16,0 3 0-16,-3 5 0 15,0 0-1-15,0 0 2 16,0 7-1-16,2 6 2 16,1-2-4-16,-3-1 0 15,3 4 1-15,-3-4 0 16,3 11 0-16,-3-5 2 16,0 0-3-16,0-1 0 15,0 4 1-15,0-1 0 16,0-2-2-16,0 13-2 15,0-6-4-15,0 1 0 16,0-3 11-16,0 3 4 0,3 2-4 16,0-5-4-16,3 0 0 15,-6 0 2-15,0 0 2 16,6 0 1-16,0 0-2 16,0 6-1-16,-3-4-3 15,0 1 1-15,6 0-2 16,-9 0 2-16,9-3-4 15,-9 2-2-15,6 1 4 16,-6 0 1-16,6-1 0 16,-9 1-2-16,6 5 1 15,-6-5 1-15,9-1-1 16,-9-2 2-16,6 3 0 0,-6-3 1 16,0 0 0-1,0 0 0-15,-3 0-2 16,6 0-2-16,0 0 1 0,-3 8-1 15,3-2 0-15,-3-4 0 16,9-2 0-16,-9 0 0 16,3-2 0-16,-3 2 2 15,3 0-3-15,0 0 0 16,0 0 1-16,0 0 0 16,0-3 0-16,-3 9 2 15,-3-1-3-15,6-5 0 16,-6 0 3-16,0-2 1 0,9-1-1 15,-9 3 1-15,3-5-4 16,0 0 0-16,3-1-1 16,3 1 0-16,-3 0 2 15,3 0 2-15,3 2-3 16,-3 0 0-16,0 3 1 16,-3-2 0-16,0-1-3 15,0 3 2-15,0 0 3 16,0-2 1-16,3 2-1 15,0 0 1-15,-3 0-4 16,3-3 0-16,6-2 1 16,-9 2 0-16,6 1 0 15,0 4 0-15,-3-4 0 16,0-1 2-16,0 3-1 16,0-10-1-16,0-4 1 0,0 9-1 15,-3-5 0-15,3 4 0 16,-3-1 4-16,0-4 5 15,0 8-7-15,0-12-1 16,0-7 1-16,0 1 1 16,3 5-1-16,-3-7-2 15,0-1-2-15,0-5 1 16,-3 0-4 0,-3-6-6-16,-3-2 0 15,-6-5-4-15,3-5 2 16,0-12 2-16,-3 1 5 15,0-3 1-15,6 9 0 16,1-1 4-16,-1-8 2 0,0 5-2 16,3 3-2-16,0 1 6 15,0 7 3-15,0 0-1 16,6 18 0 0,6 9-3-16,0 7 1 15,0-5 2-15,0-5 2 16,0 6 1-16,9 1-4 15,-4-4-1-15,7-6-1 16,0-2-2-16,0-3 3 16,-3-8 2-16,0 0-2 15,-3-8-2-15,3 0 0 16,-4-3-1-16,1-2-18 16,0-6-8-16,3-2-57 0,-6-13-23 15,-3-3 1 1</inkml:trace>
  <inkml:trace contextRef="#ctx0" brushRef="#br0" timeOffset="1382.3309">17450 7512 164 0,'-3'-8'63'0,"3"13"-34"0,-2-8-14 0,2 3 18 16,0 0-5-16,0 0-2 16,0 6-8-16,2-1-3 15,-2 3-9-15,3 8 0 0,-3 5 4 0,3 3 0 16,-3 2 2-16,3 1 2 16,-3-1 2-16,3-2-9 15,-3-3-2-15,0 0-1 16,0-5 0-16,0-3 0 15,0-2 0-15,3-3-2 16,-3-3 1-16,0 0 0 16,0-5 1-16,0 0 0 15,0-2 0-15,-3-4-2 16,3-2 1-16,3-2-4 16,-3-3 0-16,0-1 1 15,0 1 0-15,3-3 0 16,-3 3 2-16,3 3-6 15,3-1 1-15,0-2 1 16,0 2 1-16,3 3-2 0,3 0 2 16,3 3-1-16,0 2 0 15,0 1 2-15,0 10 2 16,-4 0-3-16,1 2-2 16,-3 3 8-16,-3 3 6 15,0 3 1-15,-3-3 1 16,-3 2-1-16,-6-2 2 15,-6-3-3-15,0 3-1 16,1-5-4-16,-4-1-1 16,0-7-8-16,-3 0 0 15,3-3-6-15,0 0-1 16,3-3-20-16,0 0-5 16,3 1-11-16,6-1-4 0,3-2-21 15,3-3-7-15,3-3-14 16</inkml:trace>
  <inkml:trace contextRef="#ctx0" brushRef="#br0" timeOffset="1923.5199">17650 7623 196 0,'-3'18'74'0,"3"-13"-40"0,0 3-27 0,0 0 18 16,3 3-7-16,0 2 0 16,0 0-8-16,0 3-2 15,0 0-4-15,0-3-3 0,0 1 2 16,0-6 0-16,0-1 1 0,0-1 0 16,-3-1 2-16,0-5 3 15,0 0 2-15,0 0-3 16,0 0 0-16,0-3-3 15,0-2 0-15,0-3-1 16,0-2 0-16,0-4-2 16,3-2-2-16,3-2-2 15,0 2-1-15,2-2 2 16,1 2 0-16,0 2 1 16,0 4 2-16,0-3-3 15,0 7-2-15,6 4 2 16,3 2 0-16,0 2-24 15,-3 4-8-15,0-1-27 0,-4 0-12 16,1 1-22 0</inkml:trace>
  <inkml:trace contextRef="#ctx0" brushRef="#br0" timeOffset="2372.4905">17948 7654 200 0,'0'-5'77'0,"3"5"-42"0,-6-3-23 0,3 3 21 16,-3-2-8-16,0-1-2 16,-3 3-11-16,0 0-3 15,-3 0-5-15,-3 5-3 0,-6 6 2 16,3 2-2-16,-6 6 2 16,3-1-4-16,7 6 0 15,2 0-1-15,3-3 0 0,15-2 2 16,2-9 0-1,1-2 2-15,0-8-1 16,0-2-1-16,0-4 1 16,0-4-1-16,0-1 0 15,-3-2 0-15,0 0 0 16,-3-1 2-16,-3 1 3 16,0 3 4-16,0-1 0 15,0 3 0-15,0 3-5 16,-3 2-3-16,0 3 0 15,3 5-1-15,0 3 2 16,0 6 3-16,2-1-4 16,-2-3-3-16,0 1 1 0,0 0 0 15,0-4 1-15,0 1 0 16,3-2-31-16,-6-6-12 16,3 0-29-16,0-3-10 15,6-5-9 1</inkml:trace>
  <inkml:trace contextRef="#ctx0" brushRef="#br0" timeOffset="2732.6178">18031 7668 184 0,'0'0'68'0,"3"0"-36"0,9 2-26 0,-9 1 17 16,3 2-3-16,-3 3 0 0,0 3 3 15,0-1 0 1,0 6-12-16,-3-3-2 0,0-2 1 15,0 0-4-15,0-3-1 16,0-3-2-16,0 0-3 0,0-2 3 16,0-3 2-16,0 0-4 15,0-6-3-15,0-1 1 16,3-4 0-16,0-2-2 16,3-1 0-16,-1-1 2 15,1 4 0-15,3 3 3 16,0 3 1-16,0 2 1 15,0 3 2-15,0 5-1 16,0 1 2-16,-3 2-4 16,0 0-2-16,0 2-3 0,0-5 1 15,-3 1-37-15,0-1-14 16,-3-5-150 0,6-3 102-1</inkml:trace>
  <inkml:trace contextRef="#ctx0" brushRef="#br0" timeOffset="3018.4882">18352 7604 196 0,'-3'-5'74'0,"3"5"-40"0,-3-3-20 0,0 3 22 16,0 0-9-16,-2 0-3 15,-7 8-10-15,-9 0-4 16,3 3-5-16,0 2-2 0,3 0 3 15,0 3-5-15,3 3-3 16,6-1-2-16,3 3 3 0,3-5-2 16,6-3 1-16,12 1 2 15,3-4 2-15,0-5-3 16,3-2 0-16,-3-3 1 16,-1-5 2-16,-2-3-14 15,-3-5-7-15,0-3-21 16,3 0-8-16,-9-8-51 15</inkml:trace>
  <inkml:trace contextRef="#ctx0" brushRef="#br0" timeOffset="3394.822">18418 7411 164 0,'0'13'63'0,"3"-7"-34"0,0 7-14 0,0-3 20 16,0 6-6-16,0 5 0 15,6 11-3-15,0 0-1 16,-3 0-14-16,-1-1 4 0,-2 1 3 16,0-5-6-16,0-4-2 15,-3-1-8-15,3-7-1 16,-3-4 1-16,0-3 1 16,0-8 1-16,3-3 0 0,0-5-5 15,6-2-1-15,0-3-6 16,0-3-2-16,0 2 2 15,0 4 5 1,3 2 2-16,0 3 1 0,0 2 6 16,0 6 4-16,-3 5 3 15,-1 5 3-15,-2 3-5 16,0 2-1-16,-3-2-4 16,0-3-1-16,0-2-30 15,0-3-10-15,0-6-76 16,3-4-63-1,-3-6 60-15</inkml:trace>
  <inkml:trace contextRef="#ctx0" brushRef="#br0" timeOffset="4631.1863">18861 7525 124 0,'0'2'49'0,"3"-2"-26"0,-3 0-5 0,0 0 20 15,0 0-6-15,0 0 1 16,0 0-7-16,0 0-4 15,0 0-12-15,0 0 2 0,0 0 4 16,0 0 1-16,0 0-1 16,3-2-6-16,0-1-4 15,0-5-3-15,0 3 0 16,0-3-2-16,0 0-1 16,0-3-2-16,0 1 1 15,3-6 1-15,-3 3 0 16,0 2 0-16,0 3 0 15,0 0 0-15,-3 3 0 16,0 0 0-16,3 2 0 0,-3 0-3 16,0 1 0-16,6 2 4 15,0 8 1-15,-9 0-3 16,3 2 1-16,0 3 4 16,0 3 2-16,0 3 2 15,-3-1 2-15,0 11-3 16,0 1-2-16,0-1 4 15,0-3 4-15,0 1-3 16,3-4 0-16,-3-1-6 16,0-7-1-16,3-1-1 15,0-4 1-15,0 1-2 16,-3-3-1-16,3-3-13 16,0-2-4-16,0-3-33 15,0 0-13-15,3-3-64 16</inkml:trace>
  <inkml:trace contextRef="#ctx0" brushRef="#br0" timeOffset="4941.0883">18787 7789 248 0,'-9'0'93'0,"6"3"-50"0,3 0-39 0,0-3 19 0,0 0-11 16,0 0 7-1,12 2-2-15,3 1-9 16,3 0 7-16,0-1 2 0,5-2-1 16,4 0 3-16,-3 0-4 15,0 0-1-15,-3 0-2 16,-4 0 0-16,-2 3-6 15,-3-3-2-15,-3 0-2 16,-3 0-2-16,0 0-10 16,-6 0-6-16,0 0-63 15,0 5-27-15</inkml:trace>
  <inkml:trace contextRef="#ctx0" brushRef="#br0" timeOffset="6681.4399">19070 6117 184 0,'-15'-8'71'0,"12"11"-38"0,0-6-28 0,3 3 17 0,0 0-14 15,6 0-4-15,3 0 3 16,6 0 3-16,5 0-5 16,10 0 6-16,6 6 2 0,0-1-6 15,11 3-4-15,-2-3 0 16,6 0 2-16,2 1 2 15,16-4 1-15,-1 1-2 16,12 0 1-16,-8-1-2 16,2 1 2-16,10 0-2 15,-4-3 0-15,-3 2 1 16,1 1 1-16,-7-1 1 16,1 1 0-16,-1 0-2 15,3-1-1-15,1 1-1 16,2 0 0-16,-8-1 0 15,-1 1 2-15,1 0-3 0,2-1 0 16,-2 1 1-16,-1 0 2 16,1-1-3-16,-7 3 0 15,1-2 1-15,-1 0 2 16,-2 2-3-16,2-2 0 16,-5-3 3-16,-7 0 3 15,-8-3-4-15,-3 0-3 16,-4-2-1-16,-5 0 1 15,-6 0-21-15,-3-1-9 16,0 1-85 0,-10 2-74-16,-16-2 62 15</inkml:trace>
  <inkml:trace contextRef="#ctx0" brushRef="#br0" timeOffset="8243.0154">21734 6178 120 0,'0'-5'46'0,"0"5"-24"0,0 0-17 15,0 0 13-15,0 0 5 16,0 0 6-16,0 0-7 16,0 8-1-16,0 2-12 15,0 6 1-15,0 8 3 0,-3 0-3 16,3 8 0-16,-3 2-4 15,3 21-1-15,0-2 1 0,0-2 1 16,0 7-1 0,0-5-1-16,0-3-3 0,0 0 1 15,0-2-2-15,0 10-1 16,0 3 3-16,0-8 2 16,0 8 0-16,0-6 2 15,-3-2-4-15,3 0 0 16,-3-5 3-16,3 7 3 15,0-2-2-15,0-8-2 16,0-2-2-16,0-6 0 16,0 2-2-16,0 1 2 15,0-3 0-15,0-3 1 16,0 3-2-16,0 1-2 0,0-1 1 16,0 13-1-16,0-5 2 15,0-5 1-15,0-3-1 16,0-3-2-16,0 3 3 15,0 0 2-15,0-5-2 16,0 0 0-16,0-1 1 16,0 1 0-16,0 0 0 15,0 0 2-15,0 10-3 16,0-2-2-16,0-3 2 16,0 0 2-16,0-3-4 15,0 6-1-15,-3-1 0 16,0 1 0-16,3 0 2 15,0-1 1-15,0 12-1 16,0-1-2-16,0-5 1 0,-3-3-1 16,3-2 2-16,-3 8 3 15,0-3-4-15,3 0-1 16,0 0 2-16,-3 5 1 16,0 3-1-16,3 0-2 15,0-6 1-15,-6 9 1 16,0-6-3-16,3 0 0 15,0-2 1-15,0-3 0 16,0-3 2-16,0 6 3 16,3-3-4-16,0 3-1 15,0-6 0-15,-3 8 2 16,0-2-1-16,3-3-1 0,0 0 1 16,0-3-1-16,-6 3-3 15,3 0 2-15,0-3 1 16,3-2 2-16,-3-3-1 15,6-2-1-15,-6-6 1 16,3 10 1-16,-3-2-1 16,0 0 2-16,0 3-4 15,0 0 0-15,0-1-1 16,3 12 0-16,0-4 4 16,6-2 1-16,-9-5-4 15,9-3 1-15,-3 0 0 16,0 3 0-16,-9-3 0 15,9 0 0-15,0 0 0 0,-3 0 2 16,3 3-3 0,-3 2-2-16,0-8 2 0,3 1 2 15,0-9-2-15,-3-5-2 16,0-2 4-16,0-3 1 16,-6 0-3-16,3 0 1 15,-3-3 2-15,3 0 1 16,0 0-1-16,0 3-2 15,1-11 1-15,-1 6-1 16,3-11-3-16,0 8 0 16,0-8-3-16,0 5 1 15,0-5 3-15,0 0 1 16,0 0-15-16,11-10-48 16,10-1-8-16,3-5-56 15</inkml:trace>
  <inkml:trace contextRef="#ctx0" brushRef="#br0" timeOffset="9488.1272">21612 11202 104 0,'3'0'41'0,"0"3"-22"0,0 0-11 0,-3-3 13 0,0 0 19 16,0 0 11-16,0 0-13 16,0 0-5-16,-3 0-19 15,-3 0-4-15,-3 0 0 0,-3 0-2 16,-3-3 1-16,-3 0 3 16,-12 3 5-16,1 0-3 15,-4 0 0-15,-3-5-2 16,-3 0 0-16,-11 0-6 15,-4 2-4-15,-14-8-4 16,-7 9 1-16,1-9 1 16,-9 8 0-16,2-2 2 0,1 3 3 15,2-1-2-15,1-2 0 16,6-3 1-16,-4 5 2 16,4 0-3-16,-7-2 0 15,-5-3-1-15,0 3 1 16,-1 0-4-16,-2 2 0 15,3 0 1-15,-1-2 2 16,7 2 1-16,6 1 3 16,5-1-1-16,1 0 2 15,-1 1 0-15,7-1 1 16,-4-2-9-16,1 2-1 16,-1 1 6-16,4 2 5 15,-1 2-4-15,0-2-3 16,4 5-4-16,8 1 1 0,4-1 1 15,11-5 0-15,3 3 0 16,3-3 2-16,4 0-3 16,2 0 0-16,3 0 1 15,0 0 0-15,9 0-22 16,0 0-10-16,3 0-31 16,6 0-100-1</inkml:trace>
  <inkml:trace contextRef="#ctx0" brushRef="#br0" timeOffset="9849.5132">19132 10885 200 0,'0'-8'77'0,"3"8"-42"0,-3 0-39 0,-3 0 15 15,-3 3 5-15,-6-1 5 16,-5 4-5-16,-4-1 1 15,-9 8-10-15,-6 6 5 0,0-1 3 16,-2-5-1-16,-4 1 0 16,6-1-11-16,4 0-1 15,5-2-2-15,0-1 0 16,9-2 0-16,6 0 0 16,3 0-3-16,6 0 0 15,9 5-1-15,6-2 3 0,3-1 2 16,3-2 2-16,6 3-4 15,0 2 1 1,5-2 0-16,-2-1 2 0,0 4-3 16,-3-4 0-16,-3 1-12 15,-4-1-7-15,-2 1-64 16,0-1-65 0,-3 1 44-16</inkml:trace>
  <inkml:trace contextRef="#ctx0" brushRef="#br0" timeOffset="11713.9803">21963 7308 228 0,'-3'-5'88'0,"3"5"-48"0,0 2-34 0,0-2 22 0,0 0-11 15,3 5-2-15,0 1-6 16,0 4-1-16,-3 14-5 16,0 0 7-16,3 8 5 0,-3 2 4 15,0 3 3-15,0 0-8 16,3-5-3-16,-3 0-2 15,3-6-1-15,0-5-2 16,-3-2-1-16,0-6-1 16,0-2 0-16,0-6 0 15,0-5 0-15,0 0-2 16,0-5 1-16,-3-3-4 16,3-3 0-16,0 1-1 15,3-6-2-15,0 0 3 0,0 0 0 16,3 3-2-16,3 2 0 15,0 1-1-15,2-1 3 16,4 3-2-16,3 5-1 16,3 3 3-16,0 3 0 15,-3 8-2-15,0 4 2 16,-6 1 3-16,-4 0 1 16,-2 0 5-16,-6 3 5 15,-6-4-1-15,0 1 1 16,-8 0-5-16,-1-5-3 15,0-3 0-15,-3-3-1 16,-3-2-9-16,3-3-4 16,0-3-20-16,4-2-6 0,2-1-33 15,3-1-11-15,6-1-52 16</inkml:trace>
  <inkml:trace contextRef="#ctx0" brushRef="#br0" timeOffset="12101.1985">22228 7551 228 0,'0'13'88'0,"3"17"-48"0,0-9-25 0,0-13 24 16,0 2-15-16,0 3-1 15,0 1-11-15,0-1-5 16,0-2-4-16,0-4-3 16,0 1 1-16,-3-2 3 0,0-6 2 15,0 0 4-15,0-3 1 16,-3-2-3-16,0-3 0 16,0-3-7-16,3 1-1 15,3-4 0-15,0 1 2 16,3-3-1-16,3 3-1 15,2 0-4-15,1 2 0 16,0 3 0-16,3 3 2 16,3 2-17-16,0 3-7 15,0 0-24-15,0 0-8 0,-1 0-49 16,-2 0-28 0,6 6 62-16</inkml:trace>
  <inkml:trace contextRef="#ctx0" brushRef="#br0" timeOffset="12476.4898">22523 7549 212 0,'-3'-3'79'0,"0"0"-42"0,0 6-26 16,0 0 23-16,-3-1-7 15,-3 4-1-15,0 4-10 16,-3 3-3-16,0 1-7 16,3-1-2-16,0 5 0 0,-3 3-2 15,3 1 1-15,9-4 0 0,0 1 1 16,12-3-5-16,-3-6 1 15,3-2 2-15,0-5 1 16,0-6-6 0,0-2-2-16,-3-1 2 0,6-1 1 15,-6-7 2-15,2 4 2 16,-11-1-1-16,0 1-1 16,3 2 3-16,-3 0 2 15,0 2 0-15,0 4 2 16,0 2-9-16,0 0 0 15,0 5 0-15,0 6 1 16,6 2-2-16,0 0 0 16,0 0 4-16,3 1 1 15,0-7-22-15,0-1-9 16,-3-4-35-16,3-2-13 0,0-5-24 16</inkml:trace>
  <inkml:trace contextRef="#ctx0" brushRef="#br0" timeOffset="12808.6089">22674 7609 192 0,'-3'16'74'0,"6"-10"-40"0,0 4-24 16,-3-5 20-16,0 3-7 16,0 3-1-16,0-3-6 15,0 0 0-15,0 0-9 16,0-3-2-16,0-2-1 0,0-3 6 15,0 0 6-15,0-3-6 0,0-2-3 16,0-3-4 0,6 0-3-16,0 0-2 0,3 0 1 15,0-3 1-15,3 6 0 16,3 3 2-16,-3-1 1 16,0 3 1-16,-3 3 2 15,3 2-3-15,-1 3-2 16,-2 0-3-16,6 0 1 15,-6 0-12-15,3-3-5 16,0-2-32-16,0-3-15 16,6-3-48-1</inkml:trace>
  <inkml:trace contextRef="#ctx0" brushRef="#br0" timeOffset="13077.0126">23046 7559 224 0,'-20'0'85'0,"17"3"-46"0,-21 2-26 16,18 3 22-16,-6 3-14 16,0-1-4-16,0 1-10 15,0 2-5-15,3 0-1 16,0 3 1-16,6 0 3 0,0 0 0 16,6 0 0-16,3-3-6 15,3 0 1-15,9-5-2 16,3-3 0-16,0-5-9 15,3-5-3-15,-4-3-9 0,1-5 0 16,-3 2-15-16,-3 1-5 16,0-1-21-1,-3-5-39-15,-3-7 25 16</inkml:trace>
  <inkml:trace contextRef="#ctx0" brushRef="#br0" timeOffset="13407.3947">23151 7332 184 0,'-6'2'68'0,"6"1"-36"0,6 7-29 0,-3 4 15 16,-3 7 8-16,8 5 6 15,-2 3 3-15,0 6 4 16,0 2-22-16,-3-3 8 0,3 1 5 16,-3-4-12-16,0-1-2 0,0-7-10 15,0-4-2-15,0-3 0 16,-3-6 0-16,6-2-5 15,-6-8 1-15,6-2-7 16,0-6-3-16,6 0-8 16,3-3-3-16,3 3 8 15,-3 3 8-15,2 5 5 16,1 3 3-16,-9 5 5 16,6 5 5-16,-3 3-3 15,-3 2 2-15,-3-5-9 16,0 1-2-16,-3-6-52 15,3-3-20-15,-3-5-62 16</inkml:trace>
  <inkml:trace contextRef="#ctx0" brushRef="#br0" timeOffset="14007.1011">23588 7525 268 0,'-12'-8'101'0,"12"5"-54"0,0-2-37 16,0 5 25-16,3-5-15 15,6-1-1-15,3-2-11 16,6 0-3-16,3 0-3 15,6-2 1-15,2 2 0 0,-2 8-1 16,0 3 1-16,-3 7 0 0,-6 6 1 16,-7 8 2-1,-5 5 1-15,-12 0-1 0,3 3-1 16,-8 0-6-16,-7-1 1 16,0-4 0-16,-3-3 2 15,6-1 5-15,0-7 4 16,3-2 0-16,3-4 3 15,9-2-3-15,0-3-1 16,0 1 0-16,15-1 1 16,6-2-3-16,3-1-3 15,9 4 0-15,2-4 1 16,-2 3-1-16,0 1 0 16,-6-1-10-16,-1 0-2 15,-5-2-40-15,-6 0-19 0,6 5-103 16</inkml:trace>
  <inkml:trace contextRef="#ctx0" brushRef="#br0" timeOffset="15163.19">22651 7631 176 0,'-3'0'66'0,"3"2"-36"0,0 1-20 0,0 0 20 0,0 2-7 15,0 5-1-15,0 4-1 16,0 2-1-16,0-1-11 16,0 1 3-16,3 3 2 0,-1-6-3 15,1 0-1-15,-3-2-6 16,0-3-1-16,0-3 1 15,0 0 2-15,0-5 1 16,0 0 1-16,0 0-2 16,0-2-1-16,0-1-3 15,0-2-2-15,0-3-4 16,0-3 0-16,3-2-3 16,0 0 2-16,3 0 3 0,0-3 1 15,-3 5 1-15,6 3 0 16,0 0-3-16,0 0 2 15,0 3-1-15,0 2 0 16,3 1 4-16,-3 2 3 16,-3 2 2-16,6 4 1 15,-3 2 2-15,0 2 4 16,-4 1-4-16,1 2 2 16,0 3-5-16,-3-3 1 15,3-2-7-15,-3-1-1 16,0 1 0-16,0-3 0 0,-3-3-40 15,0-5-15-15,12 0-85 16</inkml:trace>
  <inkml:trace contextRef="#ctx0" brushRef="#br0" timeOffset="22144.125">11500 5419 188 0,'0'-3'71'0,"3"3"-38"0,-3-3-25 0,0 3 18 16,3 0 0-16,0-2 20 15,3-4-8 1,-3 1-20-16,-3-3-1 0,0-2-3 16,-3-1 1-16,-3 0 4 15,-9 1-5-15,0-3 2 16,-2-1-7-16,-7 4-3 0,-6 2-1 16,-3 0-1-16,-2 3-5 15,-4 2 1-15,-3 6-2 16,1 2-2-16,2 0 3 15,3 6 2-15,3 7-2 16,4 1-2-16,2 2-1 16,0 8 0-16,3 8 3 15,3 6 0-15,1 7 1 16,2 0 0-16,-3 8-3 16,3-5 2-16,3 0 1 15,0 0 2-15,3-3-1 0,0 9-1 16,1-7 1-16,-1-4 1 15,0-3-3 1,-3 0 0-16,-6-8 3 0,3-3 1 16,0-2-4-16,0-5-1 15,1-4 3-15,-4-1 3 16,0-4-3-16,-3 1-1 16,-3-3 0-16,0 2 0 15,-2-5 0-15,-4 1 0 16,-3-1 4-16,4-3 2 15,-4 1-5-15,0 0 0 16,-3-4-3-16,1 1 0 16,-4 0 2-16,-3-2 0 15,4-1 0-15,-7 0 0 16,0 0 0-16,1 1 0 0,-4 4-3 16,-2-2 2-16,-1-5 1 15,-2 5 2-15,-1-3-3 16,-3 0-2-16,-2 9-1 15,-4-6 3-15,1-3 0 16,-1 0 3-16,1 1-3 16,-3-9-2-16,-1 0 2 15,1 6 0-15,-1-3 3 16,1-5 1-16,-7 2-4 16,4 0-1-16,-4-5 1 15,4 8 2-15,-3-2 0 16,-1-1-1-16,-5-5 1 0,2 3-1 15,1 0-3-15,0 2 2 16,-1-2 1-16,1 2 0 16,-4-2 0-16,4-1 2 15,0 1-3-15,-4 0-2 16,4-1 2-16,3 1 2 16,-4 0 0-16,-17-3-1 15,6 3 1-15,2-1 1 16,7 1-3-16,5 0 0 15,-2 0-1-15,6-1 0 16,-7 1 2-16,4 0 0 16,2-1 0-16,1 1 2 15,2 0-3-15,-2 2-2 16,0 0 2-16,-1 3 0 0,-2 0 1 16,5 0 2-16,1 0-1 15,-4 0-1-15,7 3 1 16,-4 0-1-16,4-1 0 15,-1 1 0-15,4 2 0 16,-1 1 0-16,1-1 0 16,2 0 0-16,1 1-3 15,-1-1 2-15,7 0 1 16,-10 3 0-16,10-3 0 16,-1 3 2-16,-2-2-1 15,2-1-1-15,-3 0-2 0,1 0-1 16,2 6 4-16,4 0 1 15,-4-3-3-15,4-3 1 16,-1 0-2-16,-3 0-2 16,7-2 0-16,-4 0 3 15,-2-3 0-15,2 0 1 16,3 8-3-16,-2 0 2 16,-1 0 3-16,3-1 1 15,4-1-4-15,-4 2 1 16,4-3-2-16,-4 0-2 15,0 1 3-15,4 1 2 16,-1 1 0-16,-3-2 2 16,1-1-2-16,2 0-1 15,-5 1 1-15,5-1-1 0,0 0-3 16,1 3 0 0,-1-3 4-16,0 1 1 0,4 2-3 15,2 0 1-15,-6 0 0 16,4 2 0-16,2 1 0 15,-9-1 0-15,4 1-3 16,-1-1 2-16,-3-2 1 16,4 3 2-16,2 0-1 15,3-1-1-15,-2 3 1 16,-1 3-1-16,6 3-3 16,1-1 2-16,-4 1-1 15,0-1-2-15,3 1 5 16,1 5 1-16,-1 5 0 15,0-3-2-15,4 1 1 0,2-1-1 16,0 1-3-16,0 2 2 16,0 0-1-16,1 0 0 15,2 0 2-15,-3 5 2 16,0 3-1-16,4 3 2 16,-4 10-4-16,-3-2-2 15,6-3 2-15,1-5 2 16,-1 5-2-16,-3-6 0 15,3 1 1-15,3 0 2 16,4-1-1-16,-1 1-1 16,3 13-2-16,0-5 1 15,-3-1 1-15,0 4 2 16,0-1-1-16,1 0-1 0,-1 3-2 16,0 0 1-16,12-3-1 15,-9 3 0-15,6-5 4 16,0-3 1-16,3-3-4 15,-8-2 1-15,8-3 0 16,-6 0 0-16,6 0 0 16,-3 3 0-16,3 2-3 15,3 3 2-15,0 8 3 16,0-3 1-16,3 0-1 16,-6 1-2-16,9-6-2 15,-6 0 1-15,3 0 1 16,3 2 0-16,0 9-3 15,0 2 2-15,3-5 1 0,-3 2 2 16,6-2-1-16,-6-2-1 16,3 1 1-16,3-1 1 15,-6 2-3-15,6 5 0 16,3 0 1-16,3-5 2 16,3-3-3-16,-6-5 0 15,0 0 1-15,3 0 2 16,0 0-1-16,-1-2 2 15,1 4-2-15,3 1-1 16,0-6 1-16,0-5 1 16,-6 5-1-16,9 1-1 15,6-6 1-15,-10-3-1 16,1-2 0-16,0 0 2 16,3 2-1-16,3-2-1 0,0 2-2 15,3 6-1-15,-1-3 2 16,-2-5 2-16,6-3 0 15,6-3-1-15,-3-4 1 16,2 4-1-16,-2-5-3 16,0 0 2-16,3-2 1 15,-1-3 2-15,-2-3-3 16,0 0 0-16,0-2 1 16,-1-1 2-16,1 1-1 15,0-3-1-15,6-3 1 16,-1-2 1-16,-2-3-1 15,-3-3 2-15,0 0-4 16,-4-2 0-16,1 0 1 0,9 0 0 16,-6-9 2-16,-1-4 3 15,-2-1-2-15,-3 1 0 16,0-1-3-16,3 1-3 16,-4-1 4-16,1 3 1 15,0 1 0-15,-3-9-2 16,3-5 1-16,2-1-1 15,1-1-3-15,-6-4 0 16,-3 1 4-16,0 5 1 16,0-3-3-16,0-2 1 15,-4 2 0-15,-2 0 0 16,3 6-3-16,-3-3 0 16,6 0 4-16,-3-3 1 0,0-5-3 15,0 0 1-15,2-3 0 16,1 0 0-16,0 6-3 15,6 0 2-15,0-4-1 16,0 7-2-16,-1 2 0 16,10 0 3-16,0 2-2 15,0 3 1-15,2 6 0 16,4-9-2-16,9 6 3 16,2-5 2-16,4 2 0 15,-1 3 2-15,7 2-4 16,0 1 0-16,-4 2 1 15,10-3 0-15,-4 3-3 16,4 3 0-16,-4 5 4 0,4 3 1 16,-1 2 0-16,-2 3-2 15,8 3-2-15,-3 0 1 16,1 2 1-16,2 0 2 16,1 0-1-16,-4 1-1 15,1-4 1-15,2 1-1 16,-2 0 0-16,-1 2 0 15,6 0-3-15,-2 3 2 16,-7 3 1-16,4-6 2 16,-1 0-3-16,4 1-2 15,-1 7 4-15,4-5 1 16,-4-3-3-16,6 0-1 0,-2-10 3 16,-1 2 1-16,4 9-3 15,-4-4 1-15,-2 1 0 16,-1 0 0-16,0-9 0 15,1 1 2-15,-4 2-1 16,7 3-1-16,-4 6 1 16,-2-9-1-16,2 8 0 15,3-7 0-15,-2 10 0 16,2-6 0-16,-2 1 0 16,-1 0 0-16,7-3 0 15,-1-8 2-15,-3 2-3 16,7 1 0-16,-4 8 1 15,-5-9 2-15,5 1-1 16,-6 3-1-16,1-1-2 0,-1 0 1 16,1 1 1-16,-4-1 2 15,10-2-3-15,-7 2 0 16,3 0 1-16,1-2 2 16,5 2-3-16,-8 1 0 15,-4-1 1-15,1-2 2 16,-4 5-1-16,-2-3-1 15,-7 3 1-15,7 0 1 16,-4 0-3-16,-2-2-2 16,11-4 2-16,-5 1 2 15,-1 0 0-15,1-3 2 16,2 2-4-16,-5 4 0 16,-7-1 1-16,1 0 2 0,2 1-3 15,1-1 0-15,0 1 1 16,2-1 2-16,10 3-1 15,-4 0-1-15,0-3-2 16,7 1 1-16,-7-1 1 16,-2 0 0-16,-7 1 0 15,1-1 2-15,0 0-1 16,-4 1-1-16,1-1 1 16,8 0-1-16,1-2 0 15,-1 0 0-15,4 0 0 16,-4-1 0-16,-5 1 2 15,-1 0 1-15,-8-1-4 16,9 4-1-16,-7-1-2 0,-2 0 3 16,-1 1 0-16,-2 2 3 15,0-3-1 1,2-5-1-16,-2 0 1 0,0-2-1 16,-4-1 0-16,13-2 2 15,-7 2-3-15,-2 1 0 16,0-1 1-16,-4 3 0 15,-5 0 2-15,0 3 1 16,3-3-4-16,-7 0 1 16,1 0 0-16,0-2 2 15,0-1-3-15,2 0-2 16,7-10 4-16,-6 3 1 16,-4-6 0-16,-2 0-2 0,0 3 3 15,-6 0 0-15,-3 2 1 16,-1-2 2-16,-2 3-3 15,0-1-2-15,3 1 0 16,0-6-1-16,0 0 0 16,-4-3 0-16,1 4 0 15,0-4 2-15,0 3 3 16,-3-2 4-16,-3-6-2 16,0-5-2-16,-3 3-2 15,3 2 0-15,-3-2-2 16,-1-1 2-16,4 1-4 15,3 2 0-15,-3-2-1 16,-3-1 0-16,0 1 4 16,3 2 1-16,-9-2-1 15,6-11 1-15,0 5-2 0,-3 0-1 16,0 1 1-16,0-1-1 16,0 3 0-16,0-8 0 15,-1 5 0-15,-2 1 0 16,-3 2 4-16,0 2 5 15,0-12-5-15,-3 7-2 16,1 0-1-16,-1 0-1 16,-6 3-3-16,6 3 2 15,-6-6 3-15,3 3 1 16,0 0-1-16,0 0-2 16,-6 0-2-16,3-3 1 0,0-2 3 15,3 2 1-15,-3 1-4 16,0-1-1-16,0 3-2 15,-3 3 3-15,3-9 0 16,1 9 1-16,-1-3 0 16,0-3 0-16,0 3 0 15,0-10 0-15,0 4 0 16,0 1 0-16,0 2-3 16,-3 3 2-16,3 3 1 15,0-1 2-15,3-4-1 16,-3 4-1-16,0 3-2 15,1-2 1-15,-1 2-4 16,0-13 1-16,-3 6 0 16,0-1 2-16,0 3 1 15,-3 0 3-15,0 5-1 16,0 3-1-16,0-3 1 0,1-2-1 16,-1 2 0-16,0 0 0 15,0 3 0-15,0 0 0 16,-3-8-3-16,-3-3 2 15,3 3 1-15,1 0 0 16,2 0-3-16,0 6 0 16,0-1 2-16,0 3 0 15,0 0 1-15,-3 0 0 16,0 2 0-16,-2 1 0 16,2-3-3-16,0 2 2 15,-3-5-1-15,-3-2 0 16,0 2 2-16,-2 3 2 15,-4 3-3-15,0-1-2 0,-12 3-1 16,1 1 3-16,-4 1 0 16,-2 4 1-1,2 2-5-15,-6 3 1 0,-2 2 2 16,-1 3 3-16,4 0 0 16,-1 3 2-16,6 0-13 15,4 5-6-15,5 0-27 16,3 8-10-16,6 2-82 15</inkml:trace>
  <inkml:trace contextRef="#ctx0" brushRef="#br0" timeOffset="27368.1635">7187 9784 44 0,'9'0'19'0,"0"0"-10"0,9 0-13 15,-9 0 4-15,3 0 0 16,0 3 0-16,0-3 26 16,-3 0 12-16,0 0-5 15,-4 0-4-15,1 0 5 16,0 0 2-16,-3 0-3 16,0 0-3-16,-3-3-16 0,0 1 2 0,-3-1 4 15,0-2-2-15,-6-3-1 16,-2 0-3-16,-7 0-1 15,-6-3-3-15,-3 1-1 16,-6-1-3-16,-5 1-1 16,-4 2-6-16,-3 5-1 15,1 0 1-15,-7 3 0 16,3 6 1-16,1-1 0 16,2 8-3-16,3-2 2 15,4 5-1-15,2 2 0 16,3 1 2-16,4 2 0 15,2 5-3-15,3 3 0 16,3 6 4-16,3 2 1 16,3 5-3-16,3 0-1 0,1-2 3 15,2 0 1 1,3-3-3-16,0 0-1 0,0 0 1 16,0 0 2-16,3 3 0 15,-3-1-1-15,3 4 1 16,-3 2-1-16,0-6 0 15,3 1 2-15,0-6 1 16,-3-2 1-16,0 0-2 16,0 0 1-16,0-6-2 15,0 1 2-15,-3-4-2 16,0 4-1-16,-2-1 1 16,-1-2 1-16,0 0-1 0,-3-3-1 15,0 0 1-15,0-2 1 16,-3-3-1-16,3 2-1 15,-3 6 5-15,-2 0 1 16,-1-6-5-16,-3 1-2 16,3-3 0-16,3 0 2 15,-3 0-2-15,1-3 0 16,-1-5 1-16,3 2 2 16,0-4-1-16,-3-1 2 15,3 0-2-15,-2 0-1 16,-4 1 1-16,0-4-1 15,-3 1 2-15,0 0 1 16,1-3-4-16,2 0-1 16,-6 0 1-16,3 0 2 0,-6 0 0 15,4 2 2-15,-4 1-4 16,0-3-2 0,0-3-1-16,1 3 3 0,-4-2 0 15,0 2 3-15,1 0-1 16,-1-3 2-16,3 0-4 15,-15 3 0-15,10-2 3 16,2 4 1-16,0-4-4 16,1 2-1-16,-4 0 1 15,3 2 0-15,0-2 1 16,1 3 0-16,-4 0 0 16,0-1 2-16,4 1-3 15,-4 2 0-15,0-2 1 0,1 2 0 16,-1 1 0-16,3-4 2 15,-3-2-3-15,4-2 0 16,-1-1-1-16,-6 6 0 16,1-3 2-16,-1 5 2 15,3-5-1-15,-5 5-1 16,-1 6 1-16,0-3-1 16,1-3-3-16,-1 3 2 15,3 0 1-15,1-3 2 16,-4 0-1-16,0 3 2 15,4 0-4-15,-4 0 0 16,0 0-1-16,1 3 0 16,-1-1 2-16,-2 1 2 15,2-1-1-15,3 4-1 16,-2-1 1-16,-1 3-1 0,3 0-3 16,1 0 2-16,-4 5 1 15,6-3 0-15,1 3 0 16,2 1 2-16,0-4-3 15,-3 1 0-15,4-4 1 16,2 1 0-16,0 0 0 16,-3 0 2-16,1 0-3 15,2 5-2-15,0-2 4 16,-5 2 1-16,-1 0 0 16,6-2-2-16,0 2-2 15,4 0 1-15,2 3 1 16,-6-3 0-16,3 3 0 0,1-1 0 15,-1 14 0-15,0 1 0 16,-3 1 0-16,1-2 0 16,2 0 0-16,0 0 0 15,-6-2 0-15,4-1 0 16,5 1 0-16,0 2 0 16,0 2 0-16,-3 4 0 15,1 2 0-15,-1 0 0 16,3 0-3-16,-3 5 2 15,4-3 1-15,-1 1 2 16,-6 2-3-16,9 14-2 16,-3-6 2-16,7-2 2 15,2 4 0-15,3-4-1 0,-3-8 1 16,6 2 1-16,3 0-1 16,-3 3-1-16,0 8-2 15,3 2 1-15,3 1-1 16,0 2-2-16,1 3 3 15,2 5 0-15,3 3-2 16,0-3 2-16,0-3-1 16,6 3 0-16,-1-2 2 15,4-3 0-15,-6 7 0 16,3 1 0-16,6-6 0 16,-3 4 0-16,0-9-3 15,3-3 2-15,0-2-1 0,0 5-2 16,3-8 3-16,-3 6 0 15,2 2 1-15,1-5 0 16,0-6 0-16,3-4 0 16,6-1-5-16,12 3 1 15,-7-8 2-15,1-3 3 16,3-7 0-16,9-4-1 16,5-4 1-16,-5 7 1 15,6-10-3-15,-1 2 0 16,13-2-1-16,-7-3 0 15,-2 1 2-15,-4-4 2 16,10-2-1-16,-3-3 2 16,-1-2 0-16,-2-6 1 15,5-5 0-15,4-3 0 16,-10-4-2-16,-2-1-2 0,3-8 1 16,-4 0 1-16,-2-8-1 15,-3 3-1-15,-7 2 5 16,1-4 1-16,-3-1 0 15,-3-11-1-15,2-4-3 16,1 4-2-16,0 1 1 16,-9-3 1-16,-1 2-1 15,1 1-1-15,0-8-2 16,0 2 1-16,6 3 1 16,5 0 2-16,-5 8-3 15,0-11-2-15,3-8 2 16,-1 6 0-16,1 2-2 15,6 3 2-15,2 3 1 0,1 8 0 16,0-4 0-16,2 7 0 16,7-9-3-16,0 3 2 15,2 5-4-15,1-2-1 16,5-1 5-16,1 3 2 16,-1 3-2-16,13-5 1 15,-10-3 0-15,4 5 0 16,-4 5 0-16,7 3 0 15,-1 3 0-15,4 3 2 16,-1-1-3-16,4 0 0 16,2 3 1-16,3 0 2 15,1 3-3-15,2 0-2 0,-6 2 2 16,1 1 2-16,5 2-2 16,-2 0 0-16,2 0 1 15,0 0 0-15,4 0 0 16,2 0 2-16,0 0-1 15,-6 0-1-15,10-3 1 16,-4 3 1-16,0 0-1 16,1 3-1-16,-4-1 1 15,3-2-1-15,4-2 0 16,-4 2 0-16,0 0 0 16,-3 0 0-16,10-3-3 15,-1 0 2-15,6 3-1 16,-6 0 0-16,7-2 4 15,-1 2 3-15,-9-3-4 0,6 6-1 16,-5-3 0-16,8 0 0 16,-3 0 0-16,0 0 0 15,0 0 2-15,-5 0 1 16,5 0-1-16,0-3-2 16,0 3-2-16,-8 0-1 15,5 0 2-15,3 0 0 16,-3-3 1-16,10 3 2 15,-10 0-3-15,3-2-2 16,-6-1 2-16,-2 0 0 16,5 3 1-16,-9 0 2 15,-2 0-3-15,2 0-2 16,-3 0 2-16,10 0 2 16,-7 0 0-16,3 0-1 0,6-2 1 15,-2-1-1-15,5 3 0 16,-12 0 0-16,6-3 0 15,-2 1 0-15,-4-3-3 16,6-1 2-16,-5 1 1 16,-10-3 0-16,9 0 0 15,-2-2 2-15,-7 2-3 16,6-8 0-16,-8-5 1 16,-7 2 0-16,7-2 0 15,-4 0 0-15,-2-3 0 16,2 0 2-16,1-10-1 15,-7-9-1-15,-5 9 5 16,11-3 4-16,-8 2 1 0,-1 4 2 16,-8 2-4-16,-7-3-3 15,4-3-5 1,-4 1 0-16,1-3 0 0,-3 0 2 16,2-13-1-16,4-1-1 15,-6-1 1-15,-1 1 1 16,-5 1 3-16,-3 0 4 15,-7 5-4-15,-5 2-3 16,-3 6-1-16,0-8 1 16,-3-2-3-16,-3 2-2 15,0-3-1-15,-1 6 3 16,-2-6 0-16,-3 1 3 0,6 2-1 16,-6 0 2-16,0 0-4 15,-3-6 0-15,0 4 3 16,-3-4 1-16,-3 7-4 15,0 4 1-15,-3-3 0 16,0 1 2-16,0 2-1 16,0 1-1-16,0 2-2 15,3-6 1-15,0-2 1 16,0 3 0-16,0-3 0 16,0 3 2-16,-3 2-1 15,0 6-1-15,-3-3 1 16,-3 0 1-16,0 5-1 15,0 3-1-15,-3 0-2 16,3 0 1-16,-2-11 1 0,-1 5 2 16,0 1-1-16,0 2 2 15,-3 1-4-15,0 4 0 16,0 1-1-16,-3 2 0 16,0 5 2-16,4 3 2 15,-4-2-3-15,-12-3 0 16,0 0 3-16,3 5 1 15,1-3-4-15,-4 3-1 16,-3-2 1-16,0-1 0 16,1 3 1-16,-4-5 0 15,0 5-3-15,-3-7 0 16,-5-4 2-16,-4 3 2 16,4 0 0-16,-1 1 2 0,3 4-2 15,-5 1-1-15,2-1-2 16,-3 1 1-16,-2 2-1 15,-1 0 0-15,-5 3 0 16,-1-1-2-16,3 4 5 16,-5 2 1-16,5-8-3 15,1 3-1-15,-4-6 1 16,-2 6 2-16,-4 0-2 16,-2 2 0-16,5 3 1 15,-5-2 2-15,-1 2-3 16,1 0 0-16,-10 0 1 15,7 0 0-15,-1 3 0 16,1-3 2-16,2 2-3 16,-2 1-2-16,0 0 2 0,-10 0 2 15,7-1-2-15,-1 1 0 16,7 2 1-16,-1 1 0 16,-2-1-3-16,2 0 2 15,-2 3 1-15,-1 0 2 16,1 0-1-16,5 0-1 15,1 0-2-15,-4 0-1 16,4-2 4-16,-1-1 1 16,4 0 0-16,-1 1-2 15,1 2-2-15,2-3 1 16,-2 0 1-16,-1 1 2 16,-8-1-3-16,5 1 0 0,1-1 1 15,-1 0 0-15,7 3 0 16,-1-8 2-16,-2 0-1 15,-1 3-1-15,-5 0-2 16,5-1-1-16,1 4 4 16,-1-9 1-16,3 3 0 15,4 0-2-15,-1 0 1 16,4 1-1-16,-1-4 0 16,-5 3 0-16,8 0 0 15,3-3 0-15,-2 1-3 16,2-1 2-16,3 1 3 15,4-1 1-15,-1 1-4 16,3-1 1-16,0 0 0 16,4 1 0-16,-1-1-3 0,-3 1 2 15,7-6 1-15,-4 3 2 16,3-6-1-16,0-2-1 16,0 0 1-16,-2-3 1 15,2 0-1-15,0 0-1 16,0-13 1-16,-8 5-1 15,2 1-3-15,0-1 2 16,-5-2 1-16,-1 2 2 16,0 5-1-16,1 1-1 15,-1-1-2-15,0-2-1 16,4 3-12-16,-4 5-2 16,0 5-32-16,4 3-13 15,-4 5-62-15</inkml:trace>
  <inkml:trace contextRef="#ctx0" brushRef="#br0" timeOffset="31977.3924">1818 7329 156 0,'-9'-3'60'0,"9"3"-32"16,0 0-20-16,0 0 18 0,0 0-6 15,0 0 0-15,0 0-5 16,0 0 1-16,0 0-9 16,0 0 5-16,0 0 1 0,3 3 0 15,3 0 2-15,2-3-2 16,7 0 0-16,12 0-1 15,6 0 2-15,6 0-1 16,5 0 0-16,16 0-3 16,8-3 1-16,13 3-4 15,5 0-2-15,9-3 0 0,-3 1 1 16,1-1-5-16,-13 3-1 16,-8 0 0-16,-10 0 2 15,-8 0-3-15,-10 0-2 16,-14 0 4-16,-3 0 1 15,-6 0 0-15,-9 0 1 16,-1 0-2-16,-5 0-1 16,0 0 1-16,-3 0-1 15,-3 0-33-15,0-3-13 16,-3 1-37-16,9-1-12 16,0 0-7-1</inkml:trace>
  <inkml:trace contextRef="#ctx0" brushRef="#br0" timeOffset="32247.847">2901 7191 236 0,'-15'-8'88'0,"15"8"-48"0,3 0-49 16,3 3 14-16,3 0-3 15,3-1 3-15,6 4 4 16,6 2 2-16,2 0-5 15,4 2-4-15,0 3 1 0,3 3-2 16,-10 3-1-16,-5-3 1 0,-6 0 1 16,-9 5 10-1,-9-3 7-15,-6 6-10 0,-3 0-2 16,-11-3-7-16,-1-2-1 16,3-1-59-16,-3-2-26 15,6-6-21 1</inkml:trace>
  <inkml:trace contextRef="#ctx0" brushRef="#br0" timeOffset="33526.0476">2020 11766 140 0,'-9'3'55'0,"9"-1"-30"0,0 4-18 16,0-6 30 0,9 5-3-16,-3 0 0 15,9-2-1-15,6-1-18 16,8-2 11-16,13 0 4 0,18-2-7 16,11-1-3-16,9-2-7 0,10-3-1 15,5 3-5-15,-3-1-2 16,1 1 0-16,-10 2-1 15,-3 1 0-15,-8-1 0 16,-10 1-2-16,-8-1-2 16,-1 3 3-16,-11 0 2 15,-9-3-2-15,-6 1-2 16,-4 2 2-16,-5-3 0 16,-6 0-1-16,-3 1-2 15,-3-1-17-15,0 0-6 16,-3-2-42-16,0 0-18 15</inkml:trace>
  <inkml:trace contextRef="#ctx0" brushRef="#br0" timeOffset="33808.7234">3240 11602 248 0,'-20'-8'93'0,"20"8"-50"0,0 0-55 15,0 0 13-15,8 3 2 16,7-1 5-16,3 6 10 16,6 0 6-16,3 0-13 15,6 3-1-15,-1 2-3 0,-2 0-3 0,-3 0-3 16,-6 3-3 0,-6 0 1-16,-7 0 7 0,-5 0 4 15,-8 0-1-15,-7 2 0 16,-6 3-3-16,0-2-1 15,-3-3-21-15,3 0-7 16,3 0-67 0,6-3-73-16,3-5 43 15</inkml:trace>
  <inkml:trace contextRef="#ctx0" brushRef="#br0" timeOffset="35507.4244">294 7067 168 0,'-15'-5'66'0,"15"5"-36"0,0 0-35 15,9 2 34 1,-9 4-16-16,3-1 3 15,0 6 0-15,3 10-9 16,-6 3 2-16,2 2 4 0,4 6-1 16,-6-1 3-16,0 1-2 15,0 3 2-15,0-1-6 16,0-5-1-16,0-5 0 16,0-8 0-16,0 0 0 15,0-6 0-15,0-2 2 16,0-2 1-16,0-22 1 15,0 0-6 1,0 0-2-16,0-3-2 0,0-2 1 16,3 3-4-16,6-1-2 15,0 3 2-15,0 0 0 16,3 3-2-16,3 0 0 16,0 5-3-16,6 5 1 15,-6 6 3-15,-1 2 1 16,1 3 1-16,0 8 2 15,-12-3-1-15,0 3-1 16,-6 0 5-16,0 5 1 16,-12 3 4-16,3-3 1 15,1-5-5-15,-7-3-4 16,3-2-4-16,0 0-1 16,0-6-18-16,0-3-9 0,3-2-22 15,3 0-9-15</inkml:trace>
  <inkml:trace contextRef="#ctx0" brushRef="#br0" timeOffset="35881.1891">472 7252 196 0,'-6'-2'74'0,"12"4"-40"0,-6 6-42 16,3-3 10-16,3 3 1 0,-6 0 3 15,9 6 8-15,-3-1 5 16,0 5-9-16,3 6-3 0,-6-3-1 16,6 0-3-16,0-5 0 15,-6-2-1-15,3-1 1 16,-3-5-2-16,0 0 2 16,3-3 13-16,-12-8 16 15,3-7-6 1,0-6-8-16,-3 0-4 15,6 0-9-15,0-2-1 16,6-1 0-16,6 1 0 16,-4 2-7-16,4 2 0 15,-3 4 1-15,3 2 1 0,0 3-2 16,6 2 0 0,-9 0-25-16,6 3-11 0,0 0-35 15,-3 0-16-15,5 0-3 16</inkml:trace>
  <inkml:trace contextRef="#ctx0" brushRef="#br0" timeOffset="36286.2294">785 7260 188 0,'-9'-5'71'0,"9"5"-38"0,0-3-30 16,0 3 26-1,-9 3-6-15,0 2-8 16,0 0-1-16,-3 6-9 15,0 2-5-15,0 8-1 0,3 6-1 0,0-3 0 16,6 0 2-16,3-3 0 16,0-3 2-16,3-2 1 15,6-5 3-15,0-3 1 16,3-3-3-16,0-5-3 16,0-3 4-16,-3-7 4 15,0-9-3-15,0 3 2 16,0 0-5-16,-9-2-2 15,3 2 6-15,-3 3 5 16,0 0-4-16,0 5 0 16,0 0-4-16,0 5-1 15,0 3-3-15,0 5-3 0,0 3-1 16,0 8 3-16,6 5-2 16,-6-2 1-1,6-1 0-15,0 1 0 0,2-3-27 16,-2-3-13-16,3-2-36 15,0-4-55 1,0-1 34-16</inkml:trace>
  <inkml:trace contextRef="#ctx0" brushRef="#br0" timeOffset="36646.6751">901 7310 208 0,'-6'0'77'0,"6"3"-42"0,3 2-43 15,-3 1 12-15,3-1 0 0,-3 3 5 16,0 0 4-16,6 5 2 16,-6-2-8-16,0 5-2 0,3-3 1 15,-3-3-1-15,0-2 2 16,0-2 2-16,0-1 2 16,0-10 6-16,6-6 1 15,-6 0-7-15,3-2-4 16,0 0 2-16,3-3 2 15,2 0-4-15,-2 3-2 16,3 0 0-16,6 2-1 16,-3 6-5-16,3 2 1 15,0 6-2-15,-3 5 0 0,0 2 2 16,-3 1 2-16,0 2-3 16,0 0 0-16,-9 3-8 15,3-2-4-15,2-1-35 16,-2-3-14-16,6-2-54 15</inkml:trace>
  <inkml:trace contextRef="#ctx0" brushRef="#br0" timeOffset="36916.9197">1270 7273 220 0,'-6'-8'82'0,"6"6"-44"0,-3-6-33 16,3 5 17-16,0 3 1 15,-9 0 3-15,3 0-7 16,-6 3-1-16,-3 2-11 0,6 3-6 0,-6 3-2 16,10-1-4-1,-4 4 1-15,0 4 0 0,6-2 2 16,3 5 1-16,12 0 1 16,-3-2 0-16,2-3 0 15,7-6 0-15,-3-2 2 16,3 0-12-16,0-5-3 15,3-11-32-15,-6-8-10 16,-1 0-49 0</inkml:trace>
  <inkml:trace contextRef="#ctx0" brushRef="#br0" timeOffset="37307.4381">1371 7043 188 0,'-3'-5'71'0,"6"8"-38"0,-3 2-41 16,3 0 12-16,0 6 0 16,3 2 5-16,-6 11 10 15,9 2 6-15,-9 6-13 16,3 2 4-16,0 1 2 0,0 4-2 16,0-1 1-16,0-7-3 15,-3-7-1-15,0-5-7 16,0-4-2-16,0-1 4 15,0-6 3-15,0-11-2 0,6-8 2 16,0-2-6-16,3 0-3 16,0-3-6-16,2 3 0 15,4 0 0-15,-6 5 2 16,3 2-1-16,0 6-1 16,6 6 3-16,-12 2 2 15,3 5 0-15,0 5 2 16,-3 4-2-16,0-1 2 15,0-3-4-15,-6-2 0 16,0 0-61-16,0 0-28 16,0-6-27-1</inkml:trace>
  <inkml:trace contextRef="#ctx0" brushRef="#br0" timeOffset="38012.9059">746 7771 188 0,'-3'2'71'0,"15"-2"-38"0,-9 0-39 0,-3 0 62 15,0 0-15 1,0 0-11-16,6 0-5 0,-6-2-16 15,3-3-3-15,0-3 0 0,3-3-1 16,3 0 2 0,-9 1-2-16,3-3 0 0,3 5-6 15,-6 0 1 1,3 2 0-16,0 1 0 0,-3 3-5 16,6-1 1-16,-6 0 2 15,0 3 1-15,0 0-2 16,3 3 0-16,2 2 2 15,1 6 2-15,0 2 0 16,-3 8-1-16,3 3 7 0,-6 5 5 16,0 3-4-16,0-3 0 15,3-3-6 1,0-2-4-16,0-5 3 0,0-3 1 16,0-3-18-16,-3-3-7 15,0-2-45-15,0-2-19 16,0-1-21-1</inkml:trace>
  <inkml:trace contextRef="#ctx0" brushRef="#br0" timeOffset="38241.7276">728 8009 236 0,'-15'0'90'0,"15"-3"-48"0,12 3-38 0,-9 0 19 0,3 0 2 15,3 0 7-15,3-2-8 16,3 2-5-16,9 0-10 16,-4 0-4-16,7 0 1 0,0 0-3 15,-3 0 0-15,3 2-3 16,-4-2-3-16,-5 0-51 16,0 3-24-16,-9-6-48 15</inkml:trace>
  <inkml:trace contextRef="#ctx0" brushRef="#br0" timeOffset="39859.7631">279 11494 176 0,'0'-6'66'0,"0"6"-36"0,0 3-20 0,0-3 17 15,0 0-11-15,0 5-4 16,0 6-1-16,9 2 0 15,-9 16-5-15,0 5 7 0,0 6 6 16,-6 2-4-16,6 6 0 16,0-6-3-16,0-2 0 15,0-8-6-15,0-3-2 16,0-8 0-16,0-5 2 16,0-5 3-16,0-3 2 15,0-8 1-15,0-3 0 16,0-8-6-16,0-7-2 15,0-1-2-15,0-2-2 0,6 0-2 16,0 0 1-16,2 2-1 16,1 3-2-16,3 6 0 15,3 2 0 1,-3 5 0-16,3 6 0 0,3 5 0 16,0 2 3-16,-6 1 2 15,0 7 2-15,-4 6-1 16,-2-5 1-16,-6-1 7 15,0-2 5-15,-9-3-7 16,1-2-2-16,-10 0-6 16,3-6-1-16,-3 0-15 15,-9-5-4-15,6-2-10 16,6-1-4-16,-2 0-45 16,8-2-21-16,6-8 1 15</inkml:trace>
  <inkml:trace contextRef="#ctx0" brushRef="#br0" timeOffset="40190.0582">493 11750 200 0,'-12'8'74'0,"12"0"-40"0,15 11-40 0,-15-12 14 15,6 12 10-15,-6 2 11 16,3 0 0-16,3-5 1 15,-6 0-17-15,3-3-6 0,0-2-2 16,3-3-1-16,-6-3 0 16,0-5 2-16,0 0 3 15,0 0 2-15,0-3 3 0,0-10-5 16,0-5-3 0,0-1-1-16,0 1 1 0,9-3 1 15,0 5 1-15,-3 0-7 16,2 3-2-16,1 2-3 15,0 6 0-15,3 2-4 16,0 6-2-16,3 2-42 16,0 0-15-16,0 1-56 15</inkml:trace>
  <inkml:trace contextRef="#ctx0" brushRef="#br0" timeOffset="40580.9002">794 11745 212 0,'-15'0'79'0,"12"0"-42"0,-18 5-34 0,12 0 15 16,-3 1 0-16,3 2 1 15,-9 2-6-15,6 11-3 16,3-2-5-16,1 2-4 0,5 3 2 16,-6-3 0-16,9-2 3 15,3-1-1-15,3-5 0 16,2 1 1-16,1-6 1 15,3-8 1-15,9-3 0 16,-9-5-2-16,0 0 1 0,3-8-6 16,-9 0-1-16,0-2 2 15,3-1 3-15,-9 6-2 16,3 0 0-16,-3 5-1 16,0 3-2-16,6 10-8 15,-6 11 4 1,3 0 1-16,0-1 3 15,3 1 0-15,2-2-7 16,-5-1 0-16,6-3-26 16,-6-2-10-16,3-2-31 15,3-6-13-15,3-6 2 16</inkml:trace>
  <inkml:trace contextRef="#ctx0" brushRef="#br0" timeOffset="40895.4727">936 11774 192 0,'0'3'71'0,"0"2"-38"0,3 3-32 0,-3-3 16 16,3 8 6-16,-3 3 8 15,0 0-10-15,0 0-4 16,0-5-10-16,0-3-1 0,0-1 1 16,0-1 3-16,0-6 4 15,0 0-2-15,9-13 5 16,6-1-7-1,0 1-5-15,0 0-1 16,0 2 1-16,3 6 2 16,-6 2-1-16,0 3-1 15,2 8-6-15,-2 5 1 0,-3 6 0 16,-3-6 2 0,3 0-3-16,-3 1 0 0,3-1-6 15,-6-3-3-15,6 1-41 16,-6-6-18-16,3-2-56 15</inkml:trace>
  <inkml:trace contextRef="#ctx0" brushRef="#br0" timeOffset="41180.388">1374 11697 200 0,'-9'-5'77'0,"6"2"-42"0,-9 1-30 0,6 2 17 15,-3 0 3-15,-3 2 5 16,1 4-8-16,-10 2-2 16,0 5-12-16,-3 3-7 0,9 2-2 15,-3 3 5-15,6 3 2 16,6 3-2-16,12-1-1 16,3-5-1-16,3 0-2 15,6-5 3-15,3-3 2 16,3-2-2-16,6-6-2 15,2-5-16-15,4-2-7 16,-6-6-27-16,-6 0-11 16,-4-16-45-16</inkml:trace>
  <inkml:trace contextRef="#ctx0" brushRef="#br0" timeOffset="41527.4113">1514 11552 220 0,'-6'-6'82'0,"3"6"-44"0,3 6-51 15,3-1 9-15,3 6 6 16,-6 7 5-16,3 6 9 16,0 8 4-16,0-1-10 15,0 6 10-15,0 1 6 0,3-4-8 16,-6-5 0-16,0-5-8 16,0-3-4-16,0-5-1 15,0-6-1-15,0-2 2 16,0-2 1-16,0-6-6 0,0-3-2 15,9-8-3-15,-3-4 3 16,3-1-5-16,0-3 2 16,8 6 0-16,4 5 2 15,-3 3-1-15,3 5 1 16,-6 10 4-16,0 9 1 16,0 5 1-16,-4-3 2 15,4 0-1-15,-9-3 0 16,0-2-23-16,3-2-10 15,-9-4-103 1</inkml:trace>
  <inkml:trace contextRef="#ctx0" brushRef="#br0" timeOffset="42291.8581">817 12287 256 0,'-17'0'96'0,"14"0"-52"0,0 0-25 16,3 0 29-1,0-5-19-15,0 0-4 0,0-1-15 16,12-2-4-16,-1-2-4 15,7-1 1-15,3 1 2 0,9 4-2 16,0 4-2-16,-7 4-3 16,4 4-1-16,-12 7 2 15,0 8 0-15,-9 3 3 16,-6 8 1-16,-12-3-4 16,0 10 1-16,-9-4 0 15,0-3 0-15,1-3 2 16,-4-3 1-16,9-5 3 15,-3-5 1-15,6-3 3 0,3-2 1 16,6-3-5-16,3-3-2 16,3-2-2-16,15-6 1 15,3 1 4-15,9-4 6 16,5 1-3-16,4 2 2 16,-3 1-5-16,0 2-2 15,-1 0-2-15,-2 0-3 16,-6 0-6-16,-3 2-1 15,-4 1-63-15,-2 0-26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2:26:18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17245 7210 140 0,'3'-3'55'0,"0"3"-30"0,0 0-14 16,-3 0 18-16,0 0-4 16,0 0 0-16,0 0-2 15,0 0-3-15,0 0-10 16,0 6 0-16,0 1 1 0,0 4-4 16,0 2-2-16,0 8-2 15,0 1 0-15,0 4-2 16,3 6-1-16,0 0 3 15,3-1 0-15,0 1-1 16,0 5 1-16,0-2-2 16,0 2-1-16,0 5 1 15,-3 3-1-15,0 0-7 0,0 8 0 16,0-3 3-16,-3-2 2 16,0-1 8-16,0-2 4 15,0-2-5-15,0 2-1 16,0 0 7-16,3-3 2 15,-3 0-9-15,3 9-4 16,-3-4 2-16,3 1 2 16,-3-1-1-16,0-2 0 15,0 3 1-15,2 2 0 16,-2-2-2-16,0 0 1 16,0-1-2-16,0 3-1 15,0-5 1-15,0-5 1 0,0 2 1 16,0-2 1-16,0-3-2 15,-2 0-2-15,2 3 3 16,0 0 0-16,0-1-4 16,0 6 1-16,0 0 2 15,0-5 3-15,0 0-4 16,0 2-1-16,0-5 2 16,0 0 1-16,0 0-4 15,0 0-1-15,0 3 3 16,0-3 3-16,0 5-3 15,0-2-3-15,0 0 1 16,2-3 0-16,1-3 1 16,-3 6 2-16,0-3-1 15,0 0-1-15,0-3 1 0,0 1-1 16,-3-1 0-16,3-2 2 16,-2-3-1-16,-1 5 2 15,3-2-2-15,0 2 2 16,0-2-4-16,0-3 0 15,0 6-1-15,0-1 0 16,0-2 2-16,0-1 0 16,0 6 0-16,0 1 0 15,0-1 2-15,0 0 1 16,0 0-1-16,0-3-2 16,0 0-2-16,0-10 1 15,0-5 1-15,3 10 0 0,-1 13 0 16,1-13 0-16,-3-5 0 15,3 11 2 1,0-6-3-16,-3 2 0 0,0-4 3 16,0-3 1-16,0-3-1 15,0-5 1-15,0 0-4 16,0-3 0-16,0-3 1 16,0-2 2-16,0 0-1 15,0-2-1-15,0 1-2 16,0-1-1-16,-3-1-1 15,3-5 3-15,0 0-2 16,-3 0-1-16,0 0 0 16,-2-5 3-16,-7-11-2 15,0-5-1-15,0-3 0 0,0-3 0 16,3-2 3-16,0-5 0 16,3 5 3-16,0 8 1 15,0 2-4-15,6 14 1 16,0 0 0-16,0 2 0 15,0 3-5-15,0 18 1 16,3 4 0-16,3 7 2 16,3 5 5-16,0-2 3 15,0-6-2-15,0-4-1 16,0-7-3-16,0-4-1 16,0-6 3-16,-3-5 3 15,0 0 0-15,5-5 2 0,13-11-4 16,-3 0-2-16,-3-2 0 15,-9 7 1-15,0 3-17 16,3-8-4-16,6-23-59 16,-9-4-27-16,-7 4-5 15</inkml:trace>
  <inkml:trace contextRef="#ctx0" brushRef="#br0" timeOffset="7611.3471">17495 7369 108 0,'3'-22'44'0,"-3"20"-24"0,0-3 1 0,3 5 19 16,-3-3 5-16,0 3 3 15,0 0-7-15,0 0 0 16,0 0-23-16,0 3-6 0,0 7-4 15,-3 9-2-15,3 4-1 16,0 7-1-16,0-1 2 16,3 10 1-16,-3-2 1 15,3-2-2-15,-3-6-1 0,3-3-1 16,-3-2 0 0,0-5-2-16,0-3 1 0,0-6 0 15,0-2 3-15,0 0-1 16,-3-3 0-16,0-5-3 15,0 0-2-15,0-2 1 16,0-4-1-16,3-2-3 16,0 1 2-16,0-7 3 15,3 1 1-15,0-5-6 16,0 2-2-16,3 0 2 16,0 0 3-16,3 3-1 15,3 2 0-15,3 1-1 0,0 4-2 16,2 4 3-16,1-1 0 15,0 6 1-15,-3-1 0 16,0 9 2-16,-3 5 1 16,-6 2 5-16,-3 1 3 15,-3-1 2-15,-6 1 5 16,-3-1-8-16,-3-2-3 16,-6-3-7-16,-3-2 0 15,0 0-2-15,1-6-2 16,2 0-19-16,0-5-10 15,3 0-14-15,6-3-6 16,6-2-29-16,3-3-10 16,3 3 0-16</inkml:trace>
  <inkml:trace contextRef="#ctx0" brushRef="#br0" timeOffset="8047.571">17703 7554 164 0,'-3'3'63'0,"6"-3"-34"0,-3 21-16 15,3-11 19-15,0 1 2 16,0 2 1-16,0 0-7 15,0 1-5-15,0-1-13 0,0-3-2 0,0 1 2 16,0-3-4-16,-3 0-1 16,0-3 0-16,0 0 1 15,0-2-1-15,0-3 2 16,-3 0-2-16,3-5 2 16,0-1-4-16,0-1 0 15,0-4-1-15,0-2-2 16,3-6 1-16,3 1-1 15,0 2 0-15,3 0 0 16,6 3 0-16,3 2 0 16,0 3-3-16,0 3 0 0,-4 2 2 15,1 3 0 1,0 0-19-16,0 0-57 16,-3 3-10-16,-3-3-23 15</inkml:trace>
  <inkml:trace contextRef="#ctx0" brushRef="#br0" timeOffset="8511.6669">18037 7562 200 0,'0'-8'77'0,"0"5"-42"0,-3-2-19 15,3 5 24-15,-6 0-8 16,0-3-1-16,0 3-6 15,-6 0-4-15,3 3-11 0,-3 2-6 0,0 11-1 16,-3 0-2-16,1 2-1 16,2 1 1-16,0 2-1 15,3-2-3-15,3-1 2 16,6-2-1-16,3-3-2 16,3 1 0-16,3-7 3 15,3-4 2-15,0-3 2 16,-3-5-1-16,5-6 1 15,4 3-2-15,-3 0 2 16,-3-2 0-16,-6-6 1 16,-3 3-2-16,0-1-2 15,0 4 5-15,-3-3-1 16,-6 10-4 0,0 8 0-16,9 3 0 15,-3 0 0-15,0 3 0 16,3-1 2-16,0 4-3 15,6-4 0-15,-9 1-4 16,9-3 1-16,-3 0-29 16,0 0-13-16,0-6-27 15,0-4-12-15,3-4-9 16</inkml:trace>
  <inkml:trace contextRef="#ctx0" brushRef="#br0" timeOffset="8872.273">18108 7604 176 0,'0'0'68'0,"3"19"-36"0,0-6-18 0,0-5 20 15,-3 0-6-15,0 2 0 16,0 1-9-16,0-3-4 16,0 0-8-16,0 0-3 0,0-3 2 15,0 0-1-15,0-5 0 16,0 0-3-16,0-2 1 15,0-4 0-15,0-2 1 16,3-2-2-16,0-6-2 16,3-3 1-16,0 4 1 15,3 1 1-15,0 4 1 16,0 2 0-16,3 8 2 16,0 0-1-16,0 8 2 0,2-3 0 15,-2 3 3 1,-3 3-3-16,0-1-2 0,-3 1-2 15,-3-1 0-15,-6 1-15 16,0-3-5-16,6 0-35 16,0-3-16-16</inkml:trace>
  <inkml:trace contextRef="#ctx0" brushRef="#br0" timeOffset="9187.2413">18427 7551 220 0,'0'-5'85'0,"0"2"-46"0,-3 1-28 0,0 2 23 15,0 0-11-15,-6 2-1 16,0 4-11-16,-3 4-4 16,0 1-4-16,-3 5-3 0,-3 2 1 15,4 3-4-15,2 0 0 16,9 1 2-16,3-4 0 15,6 1 1-15,3-3 0 16,5-6 0-16,4-2 0 16,0-5 0-16,6-6 0 15,3-5-14-15,-3-2-3 16,-1-6-15-16,-5 2-6 0,0-12 1 16,-6 0 0-1,-3-1 7-15,-3 1 4 0,-3-3-40 16</inkml:trace>
  <inkml:trace contextRef="#ctx0" brushRef="#br0" timeOffset="9235.0014">18534 7308 204 0,'-3'-3'77'0,"3"6"-42"0,0-1-34 15,3 4 14-15</inkml:trace>
  <inkml:trace contextRef="#ctx0" brushRef="#br0" timeOffset="9518.2101">18540 7358 372 0,'3'37'31'0,"0"-2"-14"15,0 9 7-15,-3-4 3 0,0-5-8 16,0-4-1-16,-3-4-8 0,3-6-2 15,-3-5-4 1,3-3-1-16,0-5-1 0,0-3 1 16,0-5-7-16,3-5-1 15,3-8-3-15,0-6 0 16,3 1 2-16,0 4 4 16,3 4-1-16,-1 5 1 15,4 7 2-15,-3 9 2 16,0 2 5-16,-3 3 6 15,-3 2-3-15,0 1 0 16,-3 0-6-16,0-4-3 16,-3-1-18-16,0-1-6 15,0-8-60-15,0-5-25 16,9-3-8-16</inkml:trace>
  <inkml:trace contextRef="#ctx0" brushRef="#br0" timeOffset="9742.1091">18948 7490 196 0,'0'-2'74'0,"3"4"-40"0,-3 1-2 0,0-3 27 16</inkml:trace>
  <inkml:trace contextRef="#ctx0" brushRef="#br0" timeOffset="10013.9816">18957 7493 475 0,'6'-3'49'15,"-3"1"-26"-15,0-4-13 0,-1-2-6 16,1-7 0-16,0-7 0 15,0 1-5-15,0 0-1 16,0 3 1-16,0 2 2 16,0 5-2-16,0 3 0 15,0 3-1-15,0 5-2 16,-3 0 0-16,3 13 0 16,0 8 7-16,0 3 3 15,-3 0-1-15,3 2 2 0,-3 6 0 16,0 3 3-1,0-4-3-15,0-2-2 0,3-2-5 16,-3-3-2-16,0-6-28 16,0-2-10-16,0-3-53 15,0-5-22-15</inkml:trace>
  <inkml:trace contextRef="#ctx0" brushRef="#br0" timeOffset="10210.3671">18879 7713 292 0,'0'0'110'0,"3"2"-60"0,6-2-39 15,3 6 28-15,3-6-14 0,3 0-3 16,6 0-6-16,-1 0 0 16,4 0-9-16,0 0-6 0,-3 0-4 15,3 0-7-15,-1-6-4 16,-5 4-72-16,-3-1-30 15</inkml:trace>
  <inkml:trace contextRef="#ctx0" brushRef="#br0" timeOffset="11471.3038">21835 7157 176 0,'-6'-3'66'16,"6"3"-36"-16,-3 0-26 0,3 0 13 0</inkml:trace>
  <inkml:trace contextRef="#ctx0" brushRef="#br0" timeOffset="12519.7034">21826 7165 313 0,'0'13'16'0,"-3"3"-9"16,3 5 3-16,0 6 2 0,0 10 0 15,0 5 3-15,3 3-6 16,0 5-3-16,0 1 1 15,0-4 0-15,0 3-1 16,0 1-1-16,0-1-1 16,0 8 0-16,6-2 2 15,-6-1 3-15,0 1-4 16,0-3-3-16,0 0 1 0,0 0 2 16,3 2 2-16,-3 3 1 15,3 1-2-15,-1-6 1 16,-2 2-2-16,0-2 0 15,0 0-6-15,0 2 1 16,0 9 0-16,-3-3 2 16,0 2 1-16,0 3 3 15,0-2-3-15,0 2-2 16,0-5 2-16,-6 2 2 16,3-4-2-16,0-1 0 15,0 0 1-15,1-2 0 0,-1-3-2 16,3 0 1-1,0-3-2-15,0-5 2 0,0 8-2 16,-3-6 2 0,0 4-2-16,0-9-1 0,0 3 1 15,0-3-1-15,3-2 2 16,0 0 1-16,0-3-1 16,0 0-2-16,0-3 5 15,0 3 1-15,0 0-5 16,0 0-2-16,3 0-3 15,0-2 3-15,-3-4 0 16,0 9 3-16,0-3-1 16,0-2-1-16,0-1 1 15,0 0 1-15,3 1-1 16,0-4 2-16,0 1-4 0,2 0 0 16,1 0 1-16,0 2 2 15,3-5-3-15,0 3 0 16,0 2 1-16,-3 1 2 15,-3-1-1-15,3 1 2 16,-3-1-4-16,0-2 0 16,0-6-1-16,0-2 0 15,-3-3 6-15,3-2 2 16,-3-3-2-16,0-3-3 16,0-3-3-16,0 1 1 15,0-3 1-15,0 0 2 16,0-3-1-16,-3-2-1 15,-3-3-2-15,0 0 1 0,-3-3 1 16,0-5 0-16,0-2-7 16,-3-6 0-16,0-5-2 15,1-1 3-15,-4-4 4 16,0-3 1-16,0 2 1 16,3 4 2-16,0 4-1 15,3 3-1-15,0 3 1 16,6 5-1-16,0 3 0 15,0 2 0-15,3 3 0 16,3 16 2-16,3 2-1 16,0 6 2-16,3 3-2 15,0-4 2-15,0 1 0 16,3-5 1-16,0-6-2 0,3-2-2 16,3-6-2-16,-1-5 1 15,1-5-1-15,0-3 0 16,0 0 2-16,-3 0 0 15,0 0 2-15,-3 0 3 16,0 0-4-16,-4 0-1 16,1 0-7-16,0-5-3 15,-3-6-36-15,-3-4-15 16,-3-7-79 0</inkml:trace>
  <inkml:trace contextRef="#ctx0" brushRef="#br0" timeOffset="14006.4985">22043 7435 144 0,'-3'-3'55'0,"6"1"-30"0,-3 2-7 0,0 0 20 15,0 0-8-15,0 0 0 16,0 5-8-16,3 5-2 16,0 6-11-16,0 5 6 0,0 11 4 15,0 3 1-15,0 2 0 16,0 0 3-16,-3-3 2 15,0-2-9-15,3-6-4 16,0 3-7-16,-3-10-2 16,0-6-1-16,0 0 1 15,0-7-2-15,0-6 2 0,0 0 0 16,0-6 1-16,0-2-5 16,0-5 1-16,0 0-2 15,0 0 0-15,3-1 0 16,6 1 0-16,3 3-3 15,0 2 1-15,0 0 4 16,3 3 2-16,-1 2-3 16,1 6-1-16,3 2 1 15,-3 5 2-15,-3 1 0 16,-3 5-1-16,-6-3 5 16,-3 0 1-16,-6 1 2 15,-3-4 2-15,0 3-3 16,-6-2-2-16,-3-6-7 0,1 1-1 15,-1-1-15-15,3-5-3 16,3-3-20-16,3-2-7 16,3-3-25-16,6-5-11 15,12-1-19 1</inkml:trace>
  <inkml:trace contextRef="#ctx0" brushRef="#br0" timeOffset="14398.0905">22270 7636 220 0,'-3'3'85'0,"6"4"-46"0,-1 7-35 15,4-6 21-15,-3 5-3 16,3 0 2-16,0 3-7 15,-3 0-2-15,0-3-9 16,0-2-2-16,0-1 0 0,-3-2 0 16,0-3 0-16,0 1 4 15,-3-4 5-15,0-2-3 16,0-2 0-16,0-4-2 16,0-1 0-16,0-1-2 15,3-3-1-15,3 0-6 16,3 1-1-16,3-3-2 0,0 2 0 15,0 3 0 1,9 0 0-16,-3 3-11 0,0 0-5 16,0 2-22-16,-1 0-11 15,-2 3-36 1,0 0-47-16,3 0 40 16</inkml:trace>
  <inkml:trace contextRef="#ctx0" brushRef="#br0" timeOffset="14922.9943">22573 7660 208 0,'-3'-3'77'0,"3"0"-42"0,0 3-26 0,0 0 35 16,-6 0-11-16,-3 0-5 15,0 3-5-15,-3 2-13 16,1 3-4-16,-1 3-2 0,0 2-5 16,3 6 1-16,0 2 0 15,3 0 2-15,6-3-1 16,0 4-1-16,6-4 1 15,0-2-1-15,3-5-3 0,3-3 2 16,0-8-1-16,-1-8-2 16,4-3-2-16,-3 0-1 15,-3-2 1-15,0 0 2 16,-3 0 2-16,-6 0 1 16,0-1 1-16,0 4 0 15,0 2 2-15,-6 2 3 16,6 4-2-16,0 2-2 15,0 5 2-15,0 6 0 16,0 2-1-16,0 3-2 16,9 0 3-16,-3 5 0 15,0 0-4-15,0-5 1 16,0-3-24-16,0-5-10 0,0-3-26 16,0-2-12-16,3-11-24 15</inkml:trace>
  <inkml:trace contextRef="#ctx0" brushRef="#br0" timeOffset="15267.8589">22665 7678 204 0,'-6'6'77'0,"9"-1"-42"0,0 11-37 16,0-8 17-16,0 7 6 15,-3-1 9-15,0-1-4 16,0 5-1-16,0-2-14 15,0-2-4-15,0-6-1 0,0-1 1 16,0-1 3-16,0-9 4 0,3-2 1 16,0-3-8-16,-3-5-2 15,9-3-3-15,0 0-2 16,0-3 1-16,3 6-1 16,0-3 0-16,3 8 0 15,-3 3 0-15,0 2 2 16,0 6-1-16,-1 2-1 15,-2 3 1-15,0 5-1 16,-3-2-5-16,3 0 1 16,-3-1-29-16,0-2-11 15,0-3-45-15,3-2-63 16,0-3 41 0</inkml:trace>
  <inkml:trace contextRef="#ctx0" brushRef="#br0" timeOffset="15552.2938">23067 7641 228 0,'-15'-2'88'0,"3"-1"-48"0,-14 0-29 16,14 6 21-16,3 0-6 16,-6 2 2-16,0 3-16 15,0 2-7-15,-3 4-3 16,9 1-2-16,0 4 0 0,-2 2 2 15,11 0 3-15,0-2 0 0,8 2 0 16,4-5-3-16,3-8 1 16,9-3-2-16,-3-8-1 15,6-2-6-15,-6-3-1 16,-1-5-19-16,1-3-8 16,-3-2-24-16,-3-4-9 15,-3 1-32 1</inkml:trace>
  <inkml:trace contextRef="#ctx0" brushRef="#br0" timeOffset="16289.0737">23130 7440 200 0,'-3'-5'77'0,"6"7"-42"0,-3 6-32 0,3 0 17 16,-3 6 3-16,6 4 3 16,-6 11-2-16,0 3-1 15,0 5-12-15,0 0 9 0,-6 0 6 16,6-5-8-16,-3 2 0 16,0-7-10-16,3-6-3 0,0-5-3 15,0-3-2-15,0-2 3 16,0-4 0-16,0-12-10 15,0-3-5 1,3-5-1-16,0-3 2 16,9 0 2-16,-3 0 3 15,2 3 2-15,1 3 2 16,0-1 3-16,0 6 0 16,0 2-1-16,0 6 9 15,3 5 6-15,0 7 2 16,-3 1-1-16,-3 0 3 15,-3 8 0-15,-3 0-6 16,-3-3 0-16,0-2-10 16,0-1-2-16,0-5-19 0,0-2-8 15,0-3-33-15,0-6-14 16,5-2-61 0,4-5-32-16,-3-11 86 15</inkml:trace>
  <inkml:trace contextRef="#ctx0" brushRef="#br0" timeOffset="16783.2284">23478 7633 236 0,'-3'-5'88'0,"6"-6"-48"0,-3 1-18 16,0 2 28-1,6 0-15-15,3-3-3 0,0 1-14 16,6-1-6-16,-3 1-7 16,5-1-2-16,1 3 1 0,-3 3-2 15,6 5 1-15,-3 2-2 16,-6 6-1-16,3 11 3 15,-9-1 0-15,-6 6-1 16,-6 5 1-16,-3 3-2 16,-6-3 2-16,0 6-2 15,-3-1-1-15,6-5-2 16,-6-5 1-16,6-6 5 0,4-4 2 16,5-4 6-1,-3 1-2-15,12-3 0 16,-3-6 0-16,11 1 1 15,-2 0-1-15,12-3-1 16,6 2-3-16,-3-2 1 16,-1 3-4-16,-2 0 0 15,-3-3-14-15,-6 2-8 16,0 1-41-16,-9-3-18 16,3 0-79-1</inkml:trace>
  <inkml:trace contextRef="#ctx0" brushRef="#br0" timeOffset="19439.9622">23782 6125 160 0,'-6'-8'60'0,"6"8"-32"0,0 3-22 16,0-3 17-16,0 0-1 15,0 0 2-15,0 0-9 16,0 0-2-16,6 2-7 16,0 1-4-16,2-3-1 0,4 0 1 0,6 0 3 15,6 0 2-15,6 0 1 16,9-3-7-16,11 1 0 15,1-3 1-15,2-6 3 16,4 3-2-16,-4-5 0 16,-2 2-3-16,-6 3-1 15,-7 0 3-15,1 0 1 16,-9 0 5-16,-6 3 5 16,-3 0-3-16,-4 2 0 15,-5 1-4-15,-3-1 1 16,0 3-2-16,-6 0 0 0,3 3-1 15,-3-1 0-15,-3 6-5 16,6 3 1-16,-3 5-2 16,3 2 0-16,-3 3 2 15,0 3 0-15,6 3-3 16,-9 2 2-16,6-3 1 16,-3 6 0-16,-3 8 2 15,0 2 3-15,0 16-4 16,0 0-1-16,0 6-2 15,0-3-2-15,0 2 3 16,0 3 0-16,0 8 3 16,0-5 1-16,0-5-4 15,0-1 1-15,0-7 2 16,-3 2 3-16,-3 0 0 16,6 0 2-16,0 3-6 0,0 0-1 15,0-8 4-15,-3 3 2 16,-3-4-2-16,6-1-1 15,0 2 3-15,0 0 1 16,0 7-1-16,-3 1-1 16,0-8-1-16,0 3 0 15,0-3-2-15,0 0-2 16,-3 0-2-16,6-3 1 16,-3 5 1-16,3 1 0 15,-6-3 0-15,6-6 2 0,-3 4-1 16,0-6-1-16,-3-3 3 15,6 3 2-15,-3-3-2 16,3-2 0-16,0 8-1 16,0-3 1-16,0-3-2 15,0-5-1-15,0 0 1 16,0 3 1-16,0-3-3 16,0 0-2-16,0 0 2 15,0 3 2-15,0-3-2 16,0 5 0-16,0 3 3 15,3 0 3-15,-3-8-4 16,6 0-1-16,-3-3 0 16,0 6 2-16,-3-3-1 15,0 3-1-15,0 2 3 16,0-2 0-16,0 2-4 16,0 3-1-16,0 0-2 0,0-5 3 15,6-3-2-15,-3-3-1 16,6 1 5-16,-6-1 1 15,0-2-3-15,0 0-1 16,0-1 1-16,-3 1 2 16,6 0 0-16,-3-3 2 15,-3 3-2-15,0 2-1 16,0-2-2-16,0-3 1 16,0-3 3-16,0 1 3 15,6-3-7-15,-6 5 0 16,0 10 0-16,0-7 1 15,0-3 1-15,3-2 2 0,-3-1-3 16,0 1 0-16,0-1-1 16,0-2 0-16,0 0 4 15,0 2 1-15,0 6-6 16,0 0 0-16,0-9-1 16,-3-1 2-16,3-4-1 15,0-2 1-15,0 0 0 16,0-3 0-16,0 0 4 15,3-2 1-15,-3 0-4 16,0 7-1-16,-3 6 1 16,3-6 0-16,-6 1-2 15,6-3 2-15,0 0 1 16,0-3 2-16,0 0-3 16,0 0 0-16,0 1-1 15,0-1 0-15,0 0 2 0,0 0 2 16,0 1-1-16,0-1-1 15,0-3-2-15,0 1 1 16,0 7-1 0,-3 9 0-1,-3-3 0 1,6-3 0-16,0-5 2 16,0-6-7-16,0 1 0 15,0-3-30-15,6-6-11 16,3 4-81-1</inkml:trace>
  <inkml:trace contextRef="#ctx0" brushRef="#br0" timeOffset="22503.4105">19260 6141 88 0,'-15'-5'33'15,"15"2"-18"-15,-6 0 2 0,6 3 14 0,-3 0 3 16,3 0 5-16,-3 0-13 16,3 0-4-16,0 0-12 15,0 0-2-15,0 0-1 0,0 0-1 16,0 0 1-16,6 3 5 16,0 2 2-16,3-2-3 15,6 0 1-15,3-3-1 16,6 2 3-16,0-2-3 15,2-2-1-15,4-1-4 16,6 0 1-16,6 1 0 16,-4-4 3-16,7 4-7 15,6-4-2-15,2 4-1 0,4-6 2 16,11 8-1-16,1 0 2 16,-4 0-4-16,4 0 0 15,-4 0 1-15,0 3 0 16,4-1 0-16,2 1 0 15,-5 2 0-15,-1-5 0 16,-2 0 0-16,2 0 2 16,1 3-1-16,2-1-1 15,1 4 1-15,-7-4-1 16,-2 1 2-16,-4 0 1 16,-2-1-4-16,0 1-1 15,-4 0 1-15,-2-3 0 0,2 2 1 16,4-2 2-16,-3 0-1 15,-4 0-1-15,-5 0-2 16,-1 0 1-16,-5-5 3 16,-3 5 1-16,0 0-4 15,-10-3-1-15,-2 3 3 16,-3-2 1-16,-3 2 2 16,3 0 0-16,0-3-2 15,0 3-2-15,-3 0-2 16,-1 3 1-16,1-1 1 15,3 4 0-15,0-1 0 16,3 0 2-16,3 0-3 16,-1 3 0-16,-2 0 1 0,-3 0 2 15,0 0-1-15,-6-3-1 16,0-2 1-16,-3 0 1 16,-3-3-1-16,0 2 2 15,0 1-4-15,-3 0 0 16,0-1-1-16,0 6-2 15,0 0 3-15,-3 0 0 16,0 0 1-16,-3 5 0 16,-3 3 0-16,-3 11 0 15,0 7 0-15,-3-2 0 16,0 13 0-16,0 2 0 16,3 4 0-16,3-4 2 15,3 1-1-15,0 8 2 0,6 2 2 16,3 5 2-16,0 3-3 15,3-2-1-15,0-9 1 16,0-2 0-16,0-2-2 16,-3 2-2-16,0-6 3 15,0 1 0-15,0 5 1 16,-3-8 0-16,0-3-5 16,0-2 1-16,0-1 2 15,-3 1 1-15,2-6-1 16,1-2-2-16,0 3 3 15,0 2 0-15,0 0 1 16,0-3 0-16,0 11-2 16,-3-8 1-16,0-2 0 0,0-4 1 15,0-2-2-15,0-2-2 16,0-3 1-16,0 2-1 16,0-5 0-16,3 0 2 15,0-2 1 1,0-3-1-16,3-3 1 15,0 0-11-15,0-2-2 16,3-1-15-16,-6 1-4 16,0 0-36-16,-9 2-13 15,-15 0-45 1</inkml:trace>
  <inkml:trace contextRef="#ctx0" brushRef="#br0" timeOffset="24382.6936">22314 6287 148 0,'-6'-6'57'0,"6"-4"-30"0,0 4-21 0,0 6 17 15,3 0-3-15,0-2 0 16,3 2-4-16,-3-3 0 16,9-2-9-16,-3-1 2 0,6 1 4 0,0 0-5 15,11 2 0 1,4-2 0-16,6 0 0 0,3-1 0 16,11-2 0-16,4 0 4 15,-1 1 3-15,7 1-2 16,8 1 0-16,1 2-3 15,11-2 1-15,-2 0-4 16,2-3 1-16,6 3-1 16,7-3 1-16,5 2-2 15,-3-2 1-15,0 3-4 16,-8 2-2-16,-7 1 2 16,6-1 0-16,-11 3 3 0,-4 0 1 15,-14 0-3-15,-4 0-3 16,-11 0-3-16,-9 3 1 15,-6-3-1-15,-4 2 0 16,-5 1-14-16,0 0-4 16,-3-1-72-16,-9 1-29 15,-3 0 7 1</inkml:trace>
  <inkml:trace contextRef="#ctx0" brushRef="#br0" timeOffset="25791.9291">24517 11086 160 0,'-6'-3'60'0,"6"6"-32"0,-6 0-22 0,6-3 15 16,-3 0-13-16,0 0-2 15,-6 5-4-15,6-2-2 16,-6 2 1-16,0 0 5 0,-6 3 4 16,-8-3 6-16,2 1 2 15,-9 2 2-15,0 0 0 16,-15-3 0-16,-11 0 0 15,-1 0-9-15,-14-2-2 16,-3 0-1-16,-13-3 0 16,1-6 2-16,0 9 4 15,-1 0-4-15,4-9 0 16,-6-1-2-16,5 1 0 0,7 4-7 16,2 2 0-16,1-3-1 15,9 3 2-15,2 3-1 16,4-3-1-16,5 5 1 15,6 0-1-15,10-2-3 16,5-3 0-16,3 2 4 16,12-2 1-16,3 0-3 15,3-5-8 1,4 3-4-16,-1-4-31 16,6 12-13-16,0-12-68 15</inkml:trace>
  <inkml:trace contextRef="#ctx0" brushRef="#br0" timeOffset="26122.8375">23088 10893 196 0,'-15'-5'74'0,"-6"7"-40"0,-17 6-38 0,23 3 15 16,-9-1 3-16,-12 12 5 16,-2-7 8-16,-4 1 4 15,0 3-17-15,1-3-10 0,2 2-6 16,-6 1 1-16,15-3 2 16,4-1-2-16,8 1 0 0,9 0 1 15,9 3 0-15,3-1-5 16,6-2-1-16,6-3 7 15,8 1 6-15,4-1-3 16,9 0 0-16,6 0-26 16,-1 1-13-16,10-7-75 15</inkml:trace>
  <inkml:trace contextRef="#ctx0" brushRef="#br0" timeOffset="28555.2231">23103 11404 184 0,'0'-3'68'0,"6"3"-36"0,-3 0-29 0,-3 0 15 15</inkml:trace>
  <inkml:trace contextRef="#ctx0" brushRef="#br0" timeOffset="28973.481">23118 11414 349 0,'6'16'36'16,"-3"3"-18"-16,0 4-2 15,-3 6 0-15,0 3 1 0,-3 0-1 16,0-3-2-16,0-2 1 16,0-4-6-16,0-4-1 15,0-3-4-15,3-3-1 0,0-5 1 16,0 0 2-16,0-3-1 15,0-5 0-15,0 0-3 16,0-3 1-16,0-2-2 16,3-3 2-16,3-2-4 15,0-6 0-15,0-5-1 16,9 2 0-16,-3 3 2 16,-1 3 2-16,1 2-6 15,9 3-1-15,0 6 2 16,6 2 1-16,-3 8-1 15,-4 2 0-15,-2 4 4 16,-6 1 1-16,3 1 2 16,-9 0 2-16,-6 0 6 15,-3 0 2-15,-9 0-5 0,-3-3-1 16,-3-2-4 0,1-3-1-16,-4-3-1 0,0-5-2 15,0 0-13-15,3-3-6 16,0 1-17-16,9-4-7 15,0 1-26-15,4-3-11 16,5 0-32 0</inkml:trace>
  <inkml:trace contextRef="#ctx0" brushRef="#br0" timeOffset="29379.4103">23404 11594 196 0,'-6'19'74'16,"6"-17"-40"-16,3 1-38 0,0 5 13 0,0 2 12 16,-3 4 9-16,6-1-4 15,-1 0-1-15,-2 3-14 16,0-3-4-16,0 0-1 0,-3-2-3 15,0-3 0-15,0-3 3 16,0 1 3-16,0-6 2 16,0-3 3-16,0-2-3 0,-3-3-1 15,3-3-4 1,-3 0 1-16,3-2-6 16,3-3-1-16,0 0-2 0,3-2 0 15,6 2 2 1,6 0 2-16,-3 3-1 0,6 2-1 15,0 3-2-15,-3 3-1 16,-1 0-18-16,1 2-9 16,-3 1-39-16,-3 2-19 15</inkml:trace>
  <inkml:trace contextRef="#ctx0" brushRef="#br0" timeOffset="29783.8987">23695 11565 192 0,'-6'-3'71'0,"3"6"-38"0,-3 0-21 15,3-3 19-15,-3 8-5 16,-5-1 2-16,5 7-12 16,-9 2-2-16,6-1-8 15,-3 4-2-15,3 2 0 0,3 0 6 16,0-2 4-16,6-3-7 15,3-3-2-15,3-2-3 16,3-4-2-16,3-4 1 16,0-3 1-16,0-5-6 15,6-3 1-15,-7-3-1 16,4 1-1-16,-9-1 4 16,3 1 2-16,-3-1 0 15,-12 3 2-15,6 3 2 0,-3 2 2 16,-3 0-3-16,6 3-1 15,0 3-6-15,0 5 0 16,0 0 1-16,9 3 1 16,-3 2-2-16,6 0 0 15,0-2-5-15,-3-1-2 16,3-5-75 0,-3-5-34-1</inkml:trace>
  <inkml:trace contextRef="#ctx0" brushRef="#br0" timeOffset="30129.4931">23832 11618 156 0,'0'0'60'0,"0"13"-32"0,6 3-20 16,-3-8 16-16,-3 2 8 16,0 1 4-16,6 0-10 15,-6-1-5-15,0-2-12 16,3 0 5-16,-3-3 3 0,0 1-5 15,0-6-2-15,0 0-3 16,0 0 0-16,3-3-2 16,-3-2 2-16,0-1-4 15,9-1 0-15,-3-1-3 16,0 0-3-16,3 0-1 16,0 2 3-16,9 4 2 0,-4 2 4 15,-5 0 0-15,6 5 0 16,-3 3-6-16,-3 3 1 15,-3-1 0-15,0 3 2 16,-3-2-3-16,6 0 0 16,-3-3-32-16,0-3-13 15,3-5-37 1</inkml:trace>
  <inkml:trace contextRef="#ctx0" brushRef="#br0" timeOffset="30429.2725">24216 11621 192 0,'0'-14'71'0,"-3"1"-38"0,-12 16-19 15,12-6 22-15,-6 6-5 16,0-1 2-16,-2 9-10 16,-4-3-2-16,0 2-12 15,-6 4-3-15,9 2 0 0,-6 2 1 16,9 1 1-16,-3-1-4 15,12 1-3-15,0-3-3 16,9 5-1-16,3-5 4 16,3-3 1-16,0-3 0 15,6-2-2-15,6-8-8 16,-7-5-3-16,-2-3-18 16,-3-3-7-16,3-4-34 15,-6-4-15-15,0-7-8 16</inkml:trace>
  <inkml:trace contextRef="#ctx0" brushRef="#br0" timeOffset="30523.3408">24308 11372 180 0,'-3'-19'68'0,"6"17"-36"0,-3 2-35 0,0 0 13 15</inkml:trace>
  <inkml:trace contextRef="#ctx0" brushRef="#br0" timeOffset="30849.5612">24317 11385 343 0,'9'32'38'0,"-6"0"-4"0,6 7-4 16,-9 1-3-16,0 2-3 16,0-5-3-16,0-2-7 15,0-6-4-15,0-5-5 16,0-9-2-16,0-1-1 16,0-4-2-16,6-4 1 15,-6-6 1-15,9-6-8 16,-3-2-3-16,12-2-2 15,-6-1-1-15,6 1 4 16,-6-1 3-16,0 3 0 16,-4 3 1-16,7 2 3 15,-3 3 2-15,0 3 4 16,0 2 4-16,0 3-2 16,-3 5-2-16,-3 0 0 15,-3 1-1-15,3-1-2 0,-6-2 1 16,0-1-15-16,0-2-7 15,3-3-63-15,0-7-28 16,6-6-6 0</inkml:trace>
  <inkml:trace contextRef="#ctx0" brushRef="#br0" timeOffset="31121.1805">24698 11488 172 0,'-6'-5'66'0,"6"2"-36"0,0 1-13 15,0 2 20-15,0-3 3 16,-3 0 3-16</inkml:trace>
  <inkml:trace contextRef="#ctx0" brushRef="#br0" timeOffset="31483.1692">24678 11467 460 0,'-6'-3'33'0,"-3"1"-6"0,9-4-16 16,6 4-5-16,-3-6-4 0,3 0 1 15,0 0-4-15,2 0 0 16,4 3-1-16,-3-6 0 16,6 9 0-16,-3 2 0 15,0 2 2-15,0 9 2 16,-3-1-1-16,-3 4-1 16,0 1 3-16,-6 1 0 15,0 0 1-15,0-3 0 16,0 1-5-16,0-6 1 15,0 0-2-15,0-1 0 0,9 1 2 16,3-2 0-16,5 4-3 16,4 1 2-16,-3 5 1 15,0 0 2-15,-3 0 1 16,-3 2 3-16,-6 1 14 16,-12-1 7-16,-6 1-2 15,-9-1-3-15,-3-2-10 16,-6-5-5-16,-5-3-18 15,-7-3-5-15,3-5-54 16,7-3-21-16,2-2-64 16</inkml:trace>
  <inkml:trace contextRef="#ctx0" brushRef="#br0" timeOffset="47679.7205">21085 2823 140 0,'0'-3'55'0,"3"1"-30"0,-3-3-14 0,0 2 15 16,0 0 3-16,0 1 5 15,-3-4-8-15,0 4-1 16,-3-1-14-16,0 3-4 0,-6 5-3 15,-6 3 4-15,0 5 3 16,0 6-4-16,4 7 1 0,2 11-5 16,6-7 0-16,3-1-3 15,9-3-3-15,6-5-1 16,3-2 3-16,2-11 2 16,1-3 4-16,3-5 2 15,0-5 3-15,-3-3-1 16,-3-5 0-16,-3-11 3 15,-4 5 3-15,-5 1 0 16,-6 2 1-16,-5 3-4 16,-4-1 0-16,0 6-7 15,-6-2-3-15,0 2-4 16,-3 3 1-16,6 2-8 16,3 0-4-16,18 3-90 15,3-2-39 1</inkml:trace>
  <inkml:trace contextRef="#ctx0" brushRef="#br0" timeOffset="48087.0266">21195 2813 220 0,'-18'7'82'0,"33"4"-44"0,-21 2-36 0,12-5 17 15,-9 3 3-15,3 7 6 16,0 3-11-16,0-2-2 0,6 2-9 16,0-8-4-16,-3-2 1 0,0 0 0 15,0-3 1 1,-3-3 2-16,0-13 3 0,-6-8-2 16,9 0 1-1,-3 0-5-15,3 0-2 0,3 0 0 16,3 3-1-16,0-3 2 15,0 3 1-15,3 5-4 16,-1 3-1-16,4 5 1 16,0 5 0-16,0 3 1 15,0 3 0-15,-3 7 0 16,-3 9 2-16,-3-9-1 16,0 3 2-16,-3-2-2 15,0-3-1-15,-3-3-28 16,0-2-11-16,0-3-32 0,0-3-10 15</inkml:trace>
  <inkml:trace contextRef="#ctx0" brushRef="#br0" timeOffset="48403.3229">21510 2540 228 0,'-2'-3'88'0,"2"6"-48"16,0 2-42-16,2 1 17 0,1 7-5 16,3 0 4-16,0 14 4 15,-3 7 3-15,0 8-11 16,-3 1 3-16,0 4 1 0,0 1-5 15,0-6-3-15,3-7-6 16,-3-6 0-16,0-6-2 16,0-4-2-16,0-3-35 15,0-6-14-15,3-7-24 16,0-6-53 0,0-18 28-16</inkml:trace>
  <inkml:trace contextRef="#ctx0" brushRef="#br0" timeOffset="48760.3742">21594 2791 248 0,'0'0'93'0,"3"3"-50"0,3 2-46 0,-3 1 16 16,3 2 2-16,3 2 4 15,0 3-5-15,-1 1-1 16,4 7-7-16,0-3-4 0,0 9-1 16,-3-9 1-16,0-2 1 15,0-3-10-15,3-5-3 16,0-10-30-16,0-12-14 15,0 1-14-15,-3 0-4 16,-1-8-6-16,-2 2 167 31,0 1-19-15,-3 5 1-16,-3 5-30 16,-3 8-15-16,0 8-10 15,-3 23 0-15,1-2-9 16,-4 6 0-16,0-3 3 0,0 5-6 15,3 0 0-15,0-6-4 16,3-4-3-16,0-3-23 16,3-9-7-16,0-4-46 15,9-24-69 1</inkml:trace>
  <inkml:trace contextRef="#ctx0" brushRef="#br0" timeOffset="49346.7702">22284 2783 184 0,'-3'-2'68'0,"3"-1"-36"0,-3 3-9 0,-3 0 26 16,4 0-12-16,-7 3-1 0,0 2-17 15,-3 3-4 1,0 3-9-16,0 2-6 0,0 0-1 0,-3 0 1 16,3 8 0-1,3 6-3-15,3-1 0 0,6-2-3 16,3-8 1-16,3 0 3 15,0-5 1-15,3-4 3 16,0 1 1-16,3-8-4 16,-3-8 1-16,0-7-2 15,0-1-2-15,-3 0 3 16,0 0 2-16,-3 3 2 16,0-1 1-16,0 1-7 15,0 0-2-15,0 5-1 16,3 5 2-16,-1 6-1 15,4 2 4-15,3 11 0 0,3 11 1 16,0-1 6-16,3-2 6 16,-12 0 7-16,-3 2 5 15,-6 3-6-15,-3 0 0 16,-3-2-9-16,-3-3-1 16,-6-6-4-16,0-5-1 15,1-2-17-15,-1-3-5 16,3-11-29-16,-6-7-9 15,6-6-32 1,3-5-51-16,3 2 36 16</inkml:trace>
  <inkml:trace contextRef="#ctx0" brushRef="#br0" timeOffset="49707.9761">22457 2826 212 0,'3'0'82'0,"3"5"-44"0,3 0-33 16,-3-2 17-16,0 2-1 16,0-5 2-16,0 0-6 15,0-5-2-15,3 0-9 16,3 2-4-16,-1-8 1 0,-2 4 0 16,-3-1 1-16,-12-3-2 15,-3 3-4 1,-2 3-1-16,-1 2-1 15,-3 3 0-15,-3 5 0 0,-3 9 0 16,0 2 3-16,6 2 0 16,3 1 1-1,9 7 0-15,6 0 0 0,3 1 0 16,6-11 0-16,3 0 0 16,3-3 0-16,6-2 2 15,6-4-19-15,-4-7-6 16,-2-10-41-16,0-11-16 15,-3-3-10 1</inkml:trace>
  <inkml:trace contextRef="#ctx0" brushRef="#br0" timeOffset="49918.191">22674 2479 272 0,'-6'-18'101'0,"6"36"-54"0,3-7-55 16,3 10 18-1,0 0 4-15,0 11-1 16,0 5 1-16,-3 5-8 16,3 3-2-16,-3 0 2 0,3-10-3 15,0 4 0-15,-3 4-17 16,0-9-7-16,-3-8-67 16,0-7-70-1,-3-6 41-15</inkml:trace>
  <inkml:trace contextRef="#ctx0" brushRef="#br0" timeOffset="50083.0061">22627 2678 316 0,'0'-3'121'0,"6"3"-66"0,6-11-69 0,-4 9 19 15,7 2-7-15,3-8 1 16,3 2-28-16,12 6-13 15,-6-5-82-15,-1 3-34 16</inkml:trace>
  <inkml:trace contextRef="#ctx0" brushRef="#br0" timeOffset="50578.5084">23082 2569 212 0,'-6'16'79'0,"9"-5"-42"0,-3 15-34 15,0-13 17-15,0 14 3 16,0 4 3-16,0-4-7 15,-3-1-4-15,3-4-8 16,-3 1-7-16,0-1-1 0,-3-4 3 16,0-5 1-16,0 1 1 0,3-7 0 15,0 1-5-15,0-2-1 16,0-6-8-16,3-3-2 16,0-2 2-16,6-6 1 15,0 1 6-15,0-4 1 16,3-2-1-16,0 3 2 15,3-3 1-15,0-2 0 16,3 5-3-16,0 2 2 16,0 8 10-16,0 3 3 15,-1 3-1-15,1 8 1 16,-3-1 2-16,-3 6 1 16,0 3-4-16,-6 2-1 0,0-3-11 15,-3 6-4-15,6 3-33 16,-6-6-14-16</inkml:trace>
  <inkml:trace contextRef="#ctx0" brushRef="#br0" timeOffset="50951.7411">23332 2826 236 0,'0'5'88'0,"3"-5"-48"0,6 5-47 15,-3-2 16-15,0 2 9 16,0-5 15-16,3 0-10 16,3 0-12-16,0-5-3 0,0 0-1 15,2-3-1-15,1 0-1 16,-3-3-3-16,-3 1-2 16,-3-4 1-16,-12 1 1 15,3 3-3-15,-6 2 0 16,-3 2-4-16,-6 6-1 15,1 6 3-15,-4 4 3 16,0 3-4-16,6 3 1 16,0 0 3-16,6 3 2 15,3-1 2-15,9-4 0 16,3 12-2-16,0-5-2 16,9-5-2-16,0-3-1 15,0-2-23-15,0-11-7 0,6 0-33 16,-4-11-12-16,7-2-14 15</inkml:trace>
  <inkml:trace contextRef="#ctx0" brushRef="#br0" timeOffset="51237.2496">23546 2805 196 0,'-3'5'74'0,"6"3"-40"0,0 5-33 15,0-5 16-15,0 0 2 16,-3 3 5-16,3-6-8 15,-3 3-2-15,0 0-8 16,0-3 0-16,0 0 1 0,0-5 8 16,0 0 4-16,0 0 4 15,0 0 1-15,0-8-11 0,0 0-3 16,0 0-6-16,0 1-1 16,0-7-1-16,6 1-2 15,0 2-2-15,0 1-1 16,3-1-5-16,3 3 0 15,0-2-27-15,0-1-12 16,-3 1-22-16,12 2-9 16,-3 2-18-1</inkml:trace>
  <inkml:trace contextRef="#ctx0" brushRef="#br0" timeOffset="51538.6536">23782 2760 216 0,'0'8'82'0,"6"-3"-44"0,-3 5-31 15,5-2 20-15,-5-5-5 16,6 2 1-16,3 1-6 15,-3-6-2-15,0-6-9 16,0 1 0-16,0 2 1 0,0-2-3 16,-3-6-1-16,-3 1-3 15,-3 5-3-15,-3-9-5 16,-3 1 0-16,-3 3-1 16,-3 7 3-16,-3 6 4 15,-15 7 1-15,4 3 1 16,2 3 0-16,3 3 6 15,6 5 6-15,6-6 5 16,3 3 4-16,12 0-5 16,9 3-1-16,3-3-9 0,3-2-4 15,9-6-4-15,2-13-1 16,7-10-67-16,-3-6-27 16,-4-3-29-1</inkml:trace>
  <inkml:trace contextRef="#ctx0" brushRef="#br0" timeOffset="63971.6923">21088 3559 196 0,'0'-3'74'15,"3"8"-40"-15,-6-10-22 0,3 5 21 0,-3 0-4 16,0-3 1-16,-3 3-11 16,-3 0-1-16,-6 0-11 15,-3 0 0-15,-3 3 3 0,-2 10-6 16,-1 0 0-16,0 6-4 15,3 2-3-15,3 3-1 16,6 2 0-16,6-2 0 16,6-3 3-16,6-2-2 15,6-6-1-15,3-5 3 16,9-3 2-16,0-7 0 16,0-6-1-16,-4-3 1 15,1-5-1-15,-3 3 0 0,-6-5 2 16,0 2-1-16,-6 0-1 15,0 3 5-15,-3 2 4 16,-3 3-1-16,0 3 1 16,3 0-3-16,0 2-1 15,-3 3-6-15,3 5-1 16,3 3-2-16,0 3 3 16,0 5 0-16,3-1 3 15,-1 1-3-15,1 0 0 16,9-3-23-16,-6-2-12 15,9-8-89-15,0-6 10 16</inkml:trace>
  <inkml:trace contextRef="#ctx0" brushRef="#br0" timeOffset="64360.9081">21513 3360 208 0,'-14'-26'79'0,"14"20"-42"0,-24-1-21 0,15 1 24 15,-3 1-6-15,0 2 3 16,-3 3-19-16,0 0-6 16,0 3-7-16,3 8-6 0,1 4 0 15,2 17-6-15,3 5 0 16,6 8 3-16,0-2 4 16,3-1-1-16,0 0 0 15,3 1 1-15,0-6 2 16,0-8 1-16,-4-3 1 15,-2-10-27-15,0-3-9 16,-2-5-30-16,-4-5-12 0,0-8-22 16</inkml:trace>
  <inkml:trace contextRef="#ctx0" brushRef="#br0" timeOffset="64495.6414">21240 3643 244 0,'-6'-5'90'0,"9"2"-48"0,0 3-42 16,0 0 16-16,3-2-7 15,5-4 0-15,4 1-5 16,6 0-3-16,3 2 0 16,6-5-32-16,3 3-14 0,-1 0-61 15</inkml:trace>
  <inkml:trace contextRef="#ctx0" brushRef="#br0" timeOffset="64720.1624">21612 3379 220 0,'-6'5'82'0,"6"16"-44"0,0 0-40 0,0-7 14 16,3 4 5-16,0 6 6 16,0 5-10-16,3 3-2 15,-3 0-7-15,6 2-3 0,-4-2 0 16,1-6-4-16,-3-2 0 15,0-3-62-15,0-10-29 16</inkml:trace>
  <inkml:trace contextRef="#ctx0" brushRef="#br0" timeOffset="64916.5771">21522 3617 292 0,'-12'-3'110'0,"15"3"-60"0,3-8-52 16,0 8 22-16,3-2-12 15,3-1-2-15,6-5-12 16,9 8-6-16,0-8 6 16,-1 3-48-16,-2 2-21 0,3 1-36 15</inkml:trace>
  <inkml:trace contextRef="#ctx0" brushRef="#br0" timeOffset="65231.5618">21766 3638 236 0,'-2'3'90'0,"4"-1"-48"0,7 1-31 0,-3 0 21 16,3-1-13-16,-3-2-3 16,9 0-7-16,-3-2-4 15,3-1-2-15,0-2 0 0,0-3 0 16,-3 0-1-16,-1-3 3 15,-8-2-1 1,-6 2-2-16,-5-2 2 16,-4 5-3-16,-3 6-1 15,-3 10-2-15,-3 2-1 0,0 6 2 16,9 0 0-16,0 2 3 16,4 1 3-16,2 2-2 15,3-2-2-15,6-1 0 16,5-2-1-16,4-5-14 15,6-3-3-15,0-6-29 16,3-4-10-16,3-4-57 16</inkml:trace>
  <inkml:trace contextRef="#ctx0" brushRef="#br0" timeOffset="65485.3789">21987 3638 200 0,'0'3'77'0,"3"-1"-42"0,3 9-28 0,-3-6 18 15,0 3-9-15,3 3 1 16,-3-3-4-16,0 0 0 16,0 0-7-16,-3-3 5 0,0-5 4 15,0 0 6-15,0-3 2 16,0-5-10-16,-3-2-3 16,3-4-2-16,0 1 0 15,3 0-4-15,2-3-1 16,7 0-3-16,6 3-1 15,3 2-1-15,0 1 0 16,3 5-47-16,0 2-21 16,-1 0-60-16</inkml:trace>
  <inkml:trace contextRef="#ctx0" brushRef="#br0" timeOffset="66101.4697">20879 3950 164 0,'-3'0'63'0,"3"3"-34"0,0 0-12 0,0-3 22 15,0 0-2-15,0 0 2 0,6 2-10 16,0-2-5-16,3 0-14 16,3 0 5-16,3 0 4 0,12 0 1 15,6 0 3-15,8 0-4 16,10 0 0-16,11-2-1 15,22-1-2-15,5-2-6 16,-3-1-2-16,1 4-4 16,-1-1-3-16,-3 0 0 15,-8 3 1-15,-10 0 1 16,-5 0 1-16,-10 0-2 16,-2 0 1-16,-12 0 0 15,-9 0 1-15,-7 0-9 16,-8-2-24-16,-3-1-4 15,-3 0-50-15,0 1-21 16,-6-4-31 0</inkml:trace>
  <inkml:trace contextRef="#ctx0" brushRef="#br0" timeOffset="67481.7477">22558 3434 184 0,'-18'3'68'0,"18"-3"-36"0,-3 3-18 0,3-3 22 15,0 0 0-15,0 0 2 16,0 0-9-16,0 0-5 16,9 2-14-16,-3-2-4 0,0-10 0 15,3-4-3-15,0-4 0 16,0 2-1-16,0 0-2 15,-3 0 1-15,0 3 1 16,-3 2-1-16,0 4-1 16,0 1-2-16,0 4 1 15,-3 2-6-15,3 8-3 16,0 10 10-16,0 9 6 16,-3 2 4-16,6 2 4 15,-3 6-3-15,0 3-1 0,3-8-6 16,0 2-3-16,-1 1 0 15,1-9-1-15,-3-2-14 16,0-6-3-16,0-2-33 16,-3-5-15-16,-3-3-52 15</inkml:trace>
  <inkml:trace contextRef="#ctx0" brushRef="#br0" timeOffset="67711.9142">22558 3688 244 0,'-18'0'90'0,"15"3"-48"0,3 0-42 16,6-1 18-16,-6-2 3 16,6 3 5-16,0 0-3 0,6-1-2 15,3 1-11-15,3-3-2 0,6 0 2 16,0 0-6-16,2 5-2 16,-2-5-1-16,-3 3-1 15,3-1-22-15,-6 1-8 16,-3-3-62-16,2 0-28 15,-2 0 19 1</inkml:trace>
  <inkml:trace contextRef="#ctx0" brushRef="#br0" timeOffset="68355.0529">22880 3249 192 0,'0'-8'71'0,"6"6"-38"0,-12-1-17 0,6 3 22 16,0 0-7-16,-3 0-1 15,-6 3-16-15,-3 2-7 16,0 0-4-16,3 3-3 0,0 0 1 0,3 0-4 15,3 0 0 1,6 5-1-16,6-5 0 0,3 5 3 16,-3 6 0-16,6-1 1 15,-3 1 2-15,-3-3 5 16,-3 2 4-16,0-5 7 16,-6-5 3-16,-3 0-8 15,-3 0-3-15,-3-2-8 16,-3-1-4-16,-6-3-21 15,9 1-8-15,-3-3-17 16,3 0-8-16,3-3-53 16</inkml:trace>
  <inkml:trace contextRef="#ctx0" brushRef="#br0" timeOffset="68580.1688">22987 3199 244 0,'-6'-3'90'0,"6"6"-48"0,6 2-49 0,-6 0 14 15,0 9 4-15,6-1 7 16,-6 8-3-16,6 3 2 16,-3 10-10-16,6-2-4 0,-6-3-2 15,3 0 1-15,-3-8 1 16,0-2-30-16,0-3-12 0,0-3-77 15</inkml:trace>
  <inkml:trace contextRef="#ctx0" brushRef="#br0" timeOffset="68744.2396">22942 3363 280 0,'3'-13'107'0,"3"26"-58"0,12-24-48 15,-6 11 21-15,6-2-14 16,6-1-4-16,2-2-32 16,4-1-14-16,0 4-80 15,3-6-33-15</inkml:trace>
  <inkml:trace contextRef="#ctx0" brushRef="#br0" timeOffset="69629.2511">23484 3527 184 0,'3'-8'68'0,"-3"8"-36"0,0-3-13 0,0 3 23 15,-9-5-1-15,6 5 0 16,-6 0-14-16,-3 5-6 16,-6 1-12-16,3 2-2 0,-2 10 0 15,-1 1-3-15,3-1-1 16,-3 6 1-16,9 0 0 16,0 0-5-16,9-3 1 15,9-3-5-15,0-2 1 16,6-5-14-16,0-3-3 0,6-6-16 15,2-4-6 1,7-4-21-16,-9-2-8 0,3-2-12 16,-3-1-7-1,-6 1 47-15,-4-6 200 32,-11 3-68-17,-3 2-21-15,0 3-39 16,-5 8-18-16,-1 5 3 15,3 3 1-15,-6 5-7 16,12 3 13-16,9 3 7 0,-3-1-6 16,0-2 1-16,8-2-9 15,1-1-3-15,6-5 1 0,3-6 0 16,-3-2-1-16,-6-5 1 16,6-3 0-16,-10-2 1 15,-5-4-4-15,-3-2 0 16,-6 1-1-16,-3 1 1 15,-5 1-15-15,2-3-6 16,-6 3-24-16,0 5-9 16,0 3-42-16,3 10-19 15,3 0-9 1</inkml:trace>
  <inkml:trace contextRef="#ctx0" brushRef="#br0" timeOffset="70004.6211">23731 3569 220 0,'0'16'82'0,"0"3"-44"0,6-3-36 15,-3-9 19-15,-3 4 2 16,9 0 6-16,-6 2-14 16,6 0-6-16,-9-2-5 15,6-3-4-15,-3-3 3 0,0 0 2 16,-3-5 2-16,0 0-6 15,0-2 0-15,3-4-1 16,-3-2 0-16,3-2-3 16,0-1 2-16,3 1 1 15,-3-1 0-15,8-2 0 16,-2 5 0-16,3 3 2 0,-3 2 1 16,0 0 5-16,3 9 3 15,-3-1-2-15,3 3 0 16,-3 2-8-1,-3 1 0-15,-3-1-1 0,9 1 2 16,-3 0-36-16,0-3-15 16,2-3-41-1,1-5-56-15,3 0 41 16</inkml:trace>
  <inkml:trace contextRef="#ctx0" brushRef="#br0" timeOffset="70410.006">24127 3614 204 0,'3'-18'77'0,"-3"28"-42"0,-3-15-19 0,3 5 41 16,-6 0-12 0,-3 0-14-16,-3 0-6 0,-3 5-16 15,0 3-5-15,0 3-1 0,1-1-4 16,2 4-2-16,-3 1 2 16,12 4 0-16,-3 0-2 15,6-4 2-15,9-1-1 16,0-4 0-16,3-2 6 15,3-5 5-15,-1-6-3 16,7-5 2-16,-3-5-1 16,-6-3 1-16,3-8-2 15,-3-2 1-15,-6-6-4 16,-3-2 0-16,-3-19-1 0,-3 3-2 16,-3 2 1-16,0 8 1 15,0 3-3-15,0 11 0 16,-3 5-1-16,9 7 0 15,0 14-5-15,0 14 0 16,9 17 1-16,0 9 1 16,3 8 5-16,0-1 2 15,3-4 0-15,-1-1 1 16,1 0-13-16,0-15-6 16,-3-1-128-1</inkml:trace>
  <inkml:trace contextRef="#ctx0" brushRef="#br0" timeOffset="71145.8398">23427 4093 168 0,'0'-5'66'0,"-3"5"-36"0,0-5-15 16,3 5 20-16,-6-6 1 15,-2 6 0-15,-4 0-8 16,-6 3-3-16,-3 5-14 16,0 2 2-16,-3 6 3 0,-2 5-6 0,8 3-3 15,3 13 0-15,6-2 0 16,6-6-1-16,12-3-1 15,6-5-3-15,6-5-2 16,8-2-6-16,-2-9-1 16,6-5-17-16,0-3-7 15,2-10-21-15,-8-11-9 16,-3 0-50 0</inkml:trace>
  <inkml:trace contextRef="#ctx0" brushRef="#br0" timeOffset="71550.8538">23493 3897 192 0,'0'3'74'0,"0"5"-40"0,12 8-18 16,-9-8 24-16,-3 8-1 15,9 10 1-15,-3 6-4 16,-3 2-2-16,0 6-19 15,-3-3 0-15,6 0-1 0,-3 3-7 16,-3-9-4-16,5-7-2 16,-5-5 1-16,0-3-1 15,3-6-1-15,0-20-10 16,0-1-4 0,0-5 0-16,0-2 3 15,6-1 2-15,0 1 6 0,3 2 3 16,0 2-1-16,-3 4 0 15,9 5 3-15,-6 5 3 16,0 5 2-16,-3 5 3 16,2 4-3-16,-2-1 1 15,-3 5-5-15,-3 6 0 16,3-5-10-16,-3-3-5 16,6-3-47-16,-6-3-21 15</inkml:trace>
  <inkml:trace contextRef="#ctx0" brushRef="#br0" timeOffset="71910.6792">23841 4165 280 0,'-3'2'107'0,"6"3"-58"0,6 1-62 16,-6-1 17-16,6 0 16 15,-3 1 11-15,3-1-9 16,6-2-4-16,3-3-11 15,-1 0 2-15,-2-3 1 0,-3-2-5 16,3-3-1-16,-3 0 0 16,-3 0 0-16,-3-3-2 15,-3 3-2-15,-6 0-4 16,-9 0-2-16,0 3 0 16,-6 3 2-16,-3 2-1 15,1 5 4-15,-1 5-2 0,0 4 1 16,3 1 6-16,6 1 5 15,3 3 1 1,3 5 4-16,6-3-7 0,3-3-4 16,6-2-9-16,3-3-1 15,9-2-21-15,6-6-7 16,2-10-48-16,-2-11-19 16,3 0-13-1</inkml:trace>
  <inkml:trace contextRef="#ctx0" brushRef="#br0" timeOffset="72168.511">24064 4157 236 0,'-3'5'90'0,"3"3"-48"0,0 2-36 0,0-4 20 0,0 2-12 16,0 0-3-16,0-3 0 15,0 0 0-15,0 0-5 16,0-2-2-16,0-3 2 0,0 0-1 15,0 0 2-15,0 0-2 16,0 0 0-16,0 3-3 16,0-3-2-16,0 0-6 15,0 0-4-15,0 0-25 16,0 0-12-16,0 0-45 16,0 0-44-1,3-3 43-15</inkml:trace>
  <inkml:trace contextRef="#ctx0" brushRef="#br0" timeOffset="72454.5587">24148 4143 200 0,'0'-5'77'0,"0"2"-42"0,-3 1-26 0,3 2 22 15,-3 0-4-15,-3 2 2 16,-3 1-5-16,-3 2-3 15,0 3-11-15,-6 3 0 0,6 2 1 16,-6 3 5-16,10 13 2 16,-4-5-3-16,9 0 1 15,0-3-5-15,6-3 1 16,6-2-5-16,5-2-2 0,7-4-7 16,9-5-3-16,0 1-25 15,0-6-10-15,5-6-34 16,-8-2-16-16,3-7-27 15</inkml:trace>
  <inkml:trace contextRef="#ctx0" brushRef="#br0" timeOffset="72724.9259">24279 3924 192 0,'6'5'74'0,"-12"-2"-40"0,15 10-13 0,-9-5 22 16,6 10-1-16,0 6 1 15,2 3-10-15,-2 7-5 16,-3 0-16-16,3 6-5 0,-3 2-1 16,0-4-1-16,-3-4 0 15,6-5-8-15,-3-8 0 16,-3-2-32-16,6-6-12 15,-3-5-38-15,0-5-16 16,6-6 1 0</inkml:trace>
  <inkml:trace contextRef="#ctx0" brushRef="#br0" timeOffset="72976.8348">24558 4125 268 0,'-8'-5'101'0,"-1"5"-54"0,0 0-61 15,6 0 14-15,-6 2 5 16,-6 4 8-16,-9 1 3 16,-3 1 0-16,1 3-8 15,2 0-7-15,0-1-2 0,12 3 3 16,0 3 1-16,6 0 3 16,6 3 3-16,9-1-6 15,9-2-2-15,0 0-1 16,6-6 2-16,-4 1-10 15,7-3-2-15,-3-3-57 16,-3-2-25-16,-12 0-17 16</inkml:trace>
  <inkml:trace contextRef="#ctx0" brushRef="#br0" timeOffset="74242.0004">21505 4090 216 0,'0'-2'82'0,"0"2"-44"0,-3 2-22 15,3-2 24-15,0 0-12 16,0 6-4-16,-3 4-9 16,-3 9-5-16,0 10-5 15,-3 16 12-15,3 5 5 0,-3 6 5 16,0 2 1-16,0 3-9 15,0 0-4-15,0 5-2 16,3-11-1-16,0-7-2 16,3-6-1-16,0-7-5 15,0-6-3-15,0-5 0 0,0-6-1 16,3-5 0-16,-3-2 0 16,3-3-7-16,-3-3-3 15,0 1-8-15,0-4-3 16,0-2-7-16,1 0-2 15,-1 0-17-15,0-2-6 16,-3-1-31-16,0-2-11 16,0-3-1-1</inkml:trace>
  <inkml:trace contextRef="#ctx0" brushRef="#br0" timeOffset="74567.8877">21263 4588 240 0,'-8'0'90'0,"5"3"-48"0,3 2-53 16,0 0 11-16,3 6 10 15,-1 5 7-15,4 15 12 16,3 4 5-16,0 2-18 16,6 5 4-16,0-5 1 0,0-2-5 15,3-6-1-15,-3-6-7 16,0-1-3-16,-4-7 4 15,1-1 2-15,0-6 0 16,0-6 1-16,3-4 0 16,-3-9 0-16,0-2-4 15,3-6-3-15,0-4-2 0,0-4-3 16,-1-7-4-16,-2 2 0 16,0 5-22-16,0 4-11 15,-3 1-31-15,0 7-12 16,-3 1-55-1</inkml:trace>
  <inkml:trace contextRef="#ctx0" brushRef="#br0" timeOffset="87013.6447">9268 5427 168 0,'6'-3'66'0,"-3"3"-36"0,0 0-20 0,-3 0 20 16,3 0-9-16,-3 0 0 16,0 0-3-16,0 0 0 15,0-5-9-15,0 2 8 0,-3-2 5 16,-3-1-7-16,0 1-1 15,-6-3-4-15,-3-2 1 16,-6-4 0-16,0 4 1 16,1-1-6-16,-4 1-2 0,-6 2-2 15,0 0 1 1,0 0-2-16,-5 0 2 0,-1 0-2 16,0 5 2-16,1 1-4 15,2 2 0-15,-3 2 1 16,0 1 0-16,1 2-3 15,-1 1 2-15,0 1-1 16,4 9 0-16,-1 3 2 16,3-1 2-16,0-2-3 15,3 0 0-15,1 3-1 16,2 2 0-16,3 0 0 16,0 3 0-16,3 10 0 0,-2 6 0 15,2-3 2-15,0 3 0 16,0-1 0-16,3 1 0 15,-3-3 0-15,3 0 2 16,0 0-3-16,-2 0 0 16,2 8 1-16,3 0 2 15,0-5-1-15,0-3-1 16,0-5-2-16,-3-1 1 16,0-2 3-16,0 3 1 15,1-3-4-15,-1-2 1 16,0-3 2-16,0-3 3 15,0-5-2-15,3 0-2 16,0-3 2-16,-3-3 2 0,-3 1-2 16,1-1 0-16,2 1-1 15,-3 0 1-15,0-3-2 16,0 0 2-16,-3 2-2 16,0 1-1-16,-2-1 1 15,-4 1 1-15,0-1-1 16,0 1-1-16,-3 0 1 15,-2 4-1-15,2 7 2 16,0-4 1-16,0-5-1 16,-5-2-2-16,-1 0 5 15,0-3 4-15,1-3-5 16,-7 3 0-16,0 0-2 16,1-3 1-16,-1 0-11 15,0 3-4-15,4-3 14 0,-7-2 10 16,0 0-7-16,4-3-3 15,-4-3-3-15,-3 3-1 16,1 0 4-16,-1-3 1 16,0 1-1-16,4 2-2 15,-1-3-2-15,-8 1 1 16,5-4 1-16,0 4 0 16,4-4 2-16,-4 4 1 15,0-1-4-15,4 0-1 16,-1 3 1-16,0-10 0 15,4 2 1-15,-4 0 0 16,-3 0 0-16,4 3 2 16,-7 2-1-16,1-5 2 0,-1 0-2 15,3 3-1-15,1 0 1 16,2 2 1-16,3 0-3 16,-5 1-2-16,-1 7-1 15,1 0 3-15,-7-7 2 16,0 7 4-16,1 0-4 15,-1 11-3-15,4-3 1 16,2-2 0-16,-6-3 1 16,7-3 0-16,-1 0 0 15,4-2 2-15,-10 2-1 16,6 1-1-16,4-1 1 16,-1 3-1-16,0-3-3 15,1 0 0-15,-4-2 2 0,6 2 2 16,1-2 0-16,-1-3-1 15,0 3 1-15,1-1-1 16,2 1 0-16,-3-3 2 16,4 0-1-16,2 3 2 15,3-1-2-15,4 1-1 16,-10 0-2-16,3-1-1 16,3 1 2-16,1-1 0 15,-1-2 1-15,0 3 2 16,-3-3-1-16,4 0-1 15,-1 3 1-15,3-3-1 16,0 0-3-16,1 0 2 16,2 2 3-16,3 1 1 15,0 0-1-15,0-1-2 16,-5 1-2-16,-1-3-1 0,0 3 2 16,3-1 0-16,-2-2 3 15,2 3 1-15,-3 0-6 16,-3-3 0-16,3 0 1 15,1 0 3-15,-1 0 0 16,3 2-1-16,3-2-2 16,4 3 1-16,-7 2 1 15,3 0 2-15,-6 6-3 16,0-3-2-16,4 3-1 16,-1-1 3-16,3-2-2 15,-3 0 1-15,-6 0 2 0,1 3 2 16,2-1-1-16,3 1-1 15,0-1-2-15,4 1 1 16,-1 5 1-16,3-3 0 16,0 0-3-16,3 3 0 15,0 0 2-15,1 8 0 16,-1 5 1-16,-9 0 0 16,6 0-3-16,3 0 2 15,0 0 1-15,0 3 2 16,1 0-3-16,-1-3 0 15,3-3 1-15,-3 1 2 16,3 2-1-16,-6 0 2 16,-9 3-4-16,10 2 0 15,-1 6-1-15,3 0 0 0,0-6 2 16,3-2 0 0,0-3-3-16,0 3 2 0,1-1 1 15,-1-2 0-15,3 0 0 16,3 1 0-16,-6 1 0 15,3 1 0-15,3 0 0 16,0 8 2-16,3-3-3 16,-3-3-2-16,-3 0 4 15,6-2 1-15,1 3-3 16,-1-1-1-16,0-2 1 16,0-3 2-16,-6 0 0 15,3 3-1-15,0-1 1 0,0 1-1 16,3 5 0-16,0 0 2 15,-6 0-6-15,6-2 1 16,-3-1 3-16,3-2 2 16,0-6 0-16,0 6-2 15,0-3 1-15,-2-2-1 16,-1 2 0-16,0 2 0 16,0 1-3-16,0 3 2 15,-3 10 1-15,-3-3 0 16,3-5 0-16,3 0 2 15,-6-3-1-15,3 1 2 16,3-1-4-16,4-2-2 16,2-3 2-16,0 3 0 15,0-1-2-15,0 1 2 16,0 16 3-16,0-3 3 0,3-8-4 16,-6 0-3-16,3 0 1 15,0 8 0-15,0-8 1 16,3 0 0-16,0 0-3 15,0 3 2-15,0-1 1 16,-3 4 2-16,3 7-1 16,-3-5-1-16,3-3 1 15,0-5-1-15,0 8 0 16,0-8 2-16,0-2-3 16,0-1 0-16,3 3 1 15,0 0 0-15,0 3-3 16,9 0 2-16,-6 2 1 15,3-5 0-15,5 0 0 0,-5-3 0 16,6 6 0 0,-3-5 0-16,3-1 0 0,-3 0 0 15,3-2 0-15,-3 0 0 16,0 0 0-16,0-6 0 16,-4 3-3-16,4 3 2 15,0 0 1-15,3-9 2 16,0 1-3-16,3-3 0 15,-3-2 1-15,0 2 2 16,3 6-3-16,2 2 0 16,4-5-1-16,3-3-2 15,3 0 3-15,11 0 2 16,1-2 0-16,-3-4-1 16,-1-1 1-16,1-4 1 0,0-4-6 15,-3-9 1-15,-4-2 3 16,1-6 2-16,0 0 2 15,0-7 0-15,-1 2-5 16,-11-5-1-16,3 2 1 16,0 1 0-16,5-1 1 15,-5-5 0-15,0 1 0 16,-3-4 2-16,0-5-1 16,0-2 2-16,-4-6-2 15,4-5-1-15,-3-2 1 16,3-3 1-16,3 2-1 0,-6 0-1 15,0-2-2-15,-1 2 1 16,1 6-1-16,3 0 0 16,6-1 2-16,3-2 0 15,5 3 0-15,7 0 2 16,3-1-6-16,-4 9 1 16,4 5 1-16,0 0 3 15,2 8-2-15,-2-8 0 16,6-3 1-16,8 5 0 15,1 1 0-15,2 2 0 16,4 3 0-16,-4 0 0 16,1 0 0-16,2 5 0 15,7 0-3-15,-4 3 2 16,3 2 1-16,1 0 2 0,-4 3-1 16,1 1-1-16,8-4 1 15,-5 3-1-15,-1 5 0 16,0 1 0-16,-5-1 0 15,5 0 0-15,1 3 0 16,5 0 0-16,1 6 0 16,-1-1 0-16,-6-2-3 15,1 2 2-15,2 0-1 16,4 1 0-16,-1-1 2 16,3 0 2-16,-2-2-1 15,2-1 2-15,10-2-2 16,-7 3-1-16,6 0 1 15,-5-3-1-15,2 0 0 0,6 0 0 16,-6 2 0-16,7 1 0 16,-7 0-3-16,3-3 2 15,4 0 1-15,-4 0 2 16,-3 0-1-16,-2 0-1 16,-4 0 1-16,-3 0-1 15,13 0 2-15,-7 0 1 16,3 2-6-16,-8-2 0 15,2 0 1-15,6 0 3 16,-5 3 0-16,-4 2-1 16,3 0 1-16,-2 3 1 15,-1 0-1-15,7-2-1 0,-1-1-2 16,-3-2 1-16,-5-1 1 16,-4-2 0-16,1 0 0 15,2 0 2-15,-6 0-3 16,-2 0 0-16,-1 0 1 15,1-2 2-15,-1-1-1 16,4 0 2-16,2 1-4 16,-2-1-2-16,-7 0 2 15,4 3 0-15,-4 0 1 16,-2 0 2-16,-1 0-1 16,-5 0 2-16,11 3-2 15,-2 0 2-15,-7-1-2 16,10 1-1-16,-10 0-2 15,4-1 1-15,0-2-1 0,5 0 0 16,1 0 4-16,-7 0 1 16,4 0-4-16,-4 0 1 15,1 0 0-15,-1 0 0 16,-5 0-3-16,8 3 2 16,-5 0 3-16,2-1 1 15,-2 1-4-15,2-3 1 16,4 0 0-16,-4-3 2 15,10 1-1-15,-10-1-1 16,-2 0 1-16,-6 1-1 16,-1-4 0-16,1 1 0 15,-4 0 2-15,1-3 3 16,0 0 0-16,-1-3 0 16,7 1-6-16,-4-1-1 0,-2 3 1 15,-3-2 2-15,8 2 0 16,-8-3-1-16,-3-2 3 15,-1-8 0-15,-2 2-1 16,-3 1 1-16,2 2-2 16,1-3-1-16,-6-2 3 15,-3 0 0-15,-4-8-1 16,-2-6-2-16,-3 4 5 16,-3-1 1-16,0 3 0 15,-3-3-1-15,0 0-3 16,8 1-2-16,-8-7 1 15,6 4 1-15,-3 2-1 0,-6-2-1 16,0-6 1-16,-3-5-1 16,0 3 0-16,-3 0 0 15,0 2 0-15,-1 3 2 16,-2 2-1-16,0-7-1 16,-3 2 1-16,0 1-1 15,-3 4 0-15,0-7 0 16,1-6 0-16,-4 6 0 15,-6 2 2-15,3 1 1 16,-6 2-4-16,0 2 1 16,3-2-2-16,0 0 0 15,-3 0 4-15,0 3 1 16,-2 2-1-16,2 0-2 0,0-10-2 16,0 5 1-16,-6 0 1 15,-3 2 0-15,3 4 0 16,1 2 2-16,-1 2-1 15,-3 3 2-15,-3 6-4 16,0-3 0-16,1 5-1 16,2 3-2-16,-12-6 0 15,3 3 0-15,3 3 3 16,4 0 2-16,-1-1 0 16,0 1-1-16,3 0 1 15,-11 0 1-15,2 2-3 16,-3 1 0-16,0-1 1 15,1 3 0-15,2-3 0 16,-3 1 0-16,-5-9-3 16,-1-2 2-16,6 3 1 0,0 2 0 15,4 3 2-15,-10-1 1 16,3 1-4-16,4 0 1 16,-1 0 0-16,0-1 0 15,0 4 0-15,4-1 2 16,-10-2-1-16,3 2-1 15,4-2-2-15,-1 0 1 16,3 2 1-16,-8 3 2 16,5 1-1-16,0-1-1 15,0-3 1-15,1 0 1 16,-1-4-1-16,6 4-1 16,-3-2-2-16,-2 2 1 0,2 3 3 15,0-2 1-15,3-1-6 16,1-2 0-16,-4 0 1 15,-6 2 3-15,4-2 0 16,2 2-1-16,0 3 1 16,0-10-1-16,1-6 2 15,2 3 1-15,0 5-4 16,3 0 1-16,-3 0-2 16,1 3 0-16,-1 0 2 15,0-3 2-15,3 0-1 16,-5 0-1-16,-1-2 1 15,-3 2-1-15,6-3-3 16,1 6 2-16,-1-3 1 0,0-5 0 16,3 0 0-1,1 0 2-15,-1-1-1 0,-3 1 2 16,0-3-2-16,6 1-1 16,-2-9 1-16,-1-5-1 15,3 0-3-15,0 0 2 16,-3 0 1-16,-2 5 2 15,2-2-3-15,3-6 0 16,3 5 1-16,0-2 0 16,4 0 0-16,-1-16 2 15,3 3-6-15,3 0 1 16,3 0-1-16,0-1-1 16,0-4 4-16,0-3 2 0,0-6 0 15,-3-7-1 1,0 5-2-16,-8 5 1 15,-10-5 1-15,0 7 2 0,-6 4-6 16,1 4 1-16,-10-9-19 16,0 7-8-16,4 5-50 15,5 8-24-15</inkml:trace>
  <inkml:trace contextRef="#ctx0" brushRef="#br0" timeOffset="91938.7933">13224 9803 164 0,'15'-16'63'0,"-12"16"-34"0,0-5-14 0,3 2 18 16,-6 0-3-16,-3-2 2 16,0-3-7-16,-6-2-3 15,-6-6-12-15,-9 0 0 0,-6-13 3 16,-9 5-7-16,1 3-1 16,-4 2-3-16,-5 1 1 15,-1 4-4-15,-3 4-2 16,1 7 2-16,-1 3 0 15,3 19-2-15,1-1 2 16,2 9-1-16,4 2 0 16,-1 5 2-16,6-2 0 15,3 5-3-15,1 5 2 0,5 9-1 16,6 7-2 0,6 0 3-16,3 11 0 0,0-11 1 15,3 0 0-15,0 0 0 16,1-2 0-16,-4 5 0 15,-3-6 2-15,-9-7-1 16,-6 0-1-16,0-9 7 16,-11 1 3-16,-4-3-3 15,-3-8-2-15,-8-2 0 16,-10-4 1-16,-2 1-1 16,-6-3 0-16,-1 1-3 15,-5-7-2-15,-1-1 5 0,-2-1 4 16,0 0-5-1,2 0-2-15,-2-5 1 0,0-2 0 16,-7-1-4-16,-2 0 1 16,0 1 0-16,0-6 2 15,-4 2-1-15,1 1-1 16,-3 2 1-16,-3 0 1 16,-1-2-3-16,-2 2-2 15,0 1 2-15,3-1 2 16,-3-2-2-16,-1-1 0 15,4 3 1-15,3-2 2 16,3 0-1-16,0-6 2 0,-7 0-4 16,10 1 0-16,3 2 3 15,-1-3 1 1,-20 1-4-16,3-1-1 0,9 0 1 16,3 3 0-16,2 0 1 15,1-2 0-15,-3-1 0 16,3 0 0-16,-1 3 0 15,4 0 2-15,3-2-3 16,-4-4 0-16,4 4 1 16,0-1 2-16,2 0-1 15,1-2-1-15,3 0 1 16,-4-3-1-16,4 3-3 16,0-1 2-16,-1-2 1 15,1 0 2-15,3-2-1 16,-7 2-1-16,10 3 1 15,-1-1 1-15,1-2-3 0,-3 3 0 16,-1 0 1-16,-5 2 2 16,5 1-3-16,1-1 0 15,0 0 1-15,-1 1 0 16,4-1-3-16,-4 0 2 16,4 1 3-16,3-1 1 15,2 0-4-15,-2-2 1 16,-1 2 0-16,1 1 2 15,-1-3-3-15,4 5 0 16,-3 0 1-16,2 0 0 16,1 2 0-16,-1 1 0 15,-2-1 0-15,2 4 0 0,4-1 0 16,-4 0 2 0,4 1-3-16,-1 2-2 0,1-1 2 15,-7 4 0-15,7 2-2 16,-1 3 2-16,1 0 3 15,-1 0 1-15,1 0-4 16,-3 2 1-16,-1 14-2 16,4 2 0-16,-1-4 4 15,1 1 1-15,-1-4-4 16,1-1 1-16,2 6-2 16,-2-6 0-16,5 4 0 15,1-1-2-15,2 5 5 0,0 3 1 16,1 3 0-16,-4 7-2 15,1 1-2 1,-1 2-1-16,7 3 2 0,2-8 2 16,1 0 0-16,-1 0 2 15,3 3-4-15,-2 7-2 16,2 4 2-16,3-1 0 16,1 5 1-1,-1-5 0-15,3 1-3 0,4 2 2 16,5 7 1-16,-6 1 0 15,4-5 2-15,-1 2 1 16,-3-5-4-16,0 2-1 16,4-2 1-16,5 13 0 15,0 0 1-15,-2 0 2 0,2 0-3 16,-3 0 0-16,6 3 1 16,0 5 0-16,4-5 0 15,2 0 0-15,0-1 0 16,3-2 0-16,0 14-3 15,6-4 2-15,0 1 1 16,6 0 2-16,0-1-1 16,4 6-1-16,2 8 1 15,5-5 1-15,-2-6-1 16,6-5-1-16,0 5-2 16,9-4 1-16,-3-4-1 15,12-8-2-15,3 1 5 0,-1-6 1 16,16-3 0-16,6 6 1 15,-1-3-4-15,7-10 0 16,-4-1 1-16,16-2 0 16,2-8 0-16,4-2 0 15,-4-6 0-15,1-6 0 16,-10-7 0-16,1-8 0 16,-1-5 0-16,-5-6 0 15,-1-8 2-15,-2-5 1 16,-7-2-4-16,-2-3 1 15,-3-6 2-15,-7-5 1 16,-5-2 1-16,-3-3 0 16,-6-3-5-16,-3-16 1 15,-3 3 0-15,-1 3 0 0,1 0 0 16,0-1 0-16,3 1 0 16,3-3 0-16,0 5-3 15,0-2 2-15,-1 2 3 16,1-15 1-16,3-1-4 15,6 1 1-15,3 2 0 16,-1 8 2-16,-2 0-3 16,6 5 0-16,0 3-1 15,-1 3 0-15,4-1 0 16,6 6 0-16,-1-3 2 16,13 1 2-16,2 4-3 15,10 3-2-15,-4 3-1 16,10 3 3-16,2 2 0 15,6 3 1-15,1 2 0 0,-1 3 2 16,3 3-1-16,4 0-1 16,5 2-2-16,-3 0 1 15,-2 3 1-15,2 0 0 16,3 3-3-16,0 2 2 16,-2 0 1-16,-7 1 2 15,0-1-3-15,1 3 0 16,-1 5 1-16,-3-5 2 15,1-5-1-15,2-1-1 16,3 6-2-16,9-2 1 16,-5 7 3-16,-1-3 1 15,3-2-4-15,0 3 1 0,1-3 0 16,2 3 0 0,-3-4 0-16,6 1 0 0,-2 3 0 15,-1-6 2-15,0 1-3 16,0-4 0-16,-2 4 3 15,5-1 1-15,0 3-4 16,-6 0 1-16,-3 0-2 16,1 0 0-16,-1 2 2 15,3-2 2-15,-5 0-3 16,5-3 0-16,0 3 1 16,6-2 2-16,0-4-1 15,-5-2-1-15,-1 0-2 16,0 8 1-16,-3 0 3 15,4-3 3-15,-4 1-4 0,0 2-3 16,9-3 3-16,-8 0 1 16,-1 0-3-16,0-2 1 15,1 0-2-15,5-3 0 16,-6-3 2-16,0 6 2 16,7-3-1-16,-4 0 2 15,0 0-4-15,0 0 0 16,-2 0-1-16,2 0 0 15,0-3 2-15,-3 0 2 16,1 1-1-16,-4-1 2 16,3-2-4-16,-3 2 0 15,1-2-1-15,-7 0 0 0,3-6 2 16,1 3 2-16,-4 0-1 16,6 3 2-16,-5 0-4 15,-1-3 0-15,-3-3 3 16,1 0 1-16,-4 1-4 15,1-3 1-15,-1-1 0 16,3-1 2-16,-5-9-1 16,5-5-1-16,-2 5 1 15,-4 0-1-15,0 0 0 16,1-2 0-16,-7-1 0 16,4 1 0-16,-4 5-3 15,1-3 2-15,-7-3 1 16,1-2 2-16,2 0-1 15,-5-3 2-15,-4-7-2 16,1-6-1-16,-1-3 3 0,-2 3 0 16,-1 3 3-16,-2 2 1 15,0 3-6-15,-1-3 0 16,-2 1 5-16,-3 2 4 16,-1 0-3-16,-2-14 1 15,-3 6-5-15,-1-5 0 16,-2 5-1-16,0 0-2 15,-1-2-2-15,1-1 1 16,-3 0 1-16,3 1 0 16,-4-12 0-16,4 1 2 15,-3-3 1-15,-3 8 1 0,-1 1 0 16,1-7 0 0,-3 4-5-16,-3-11 1 0,0 2 2 15,-4 3 1-15,-2 0-4 16,-3 6 1-16,-3-3-2 15,0 2 0-15,0-7 4 16,-3-1 1-16,0 1-1 16,3-4 1-16,-6 9-4 15,-1 0-2-15,1-3-1 16,-3-5 3-16,-6-3 0 16,0 0 1-16,-5 9 0 15,-1 1 2-15,-3 1-3 16,-3 0-2-16,-3 2-1 15,-6-12 0-15,-3 4 3 16,-2 3 0-16,2 6 3 16,-9 2 1-16,0-3-4 0,-2 1 1 15,-1-1-2-15,-6-13-2 16,4 3 0-16,-1 3 3 16,-6 7 0-16,1-5 1 15,-7 0-3-15,1 3 0 16,-1-5 2-16,-3 2 2 15,4 0 0-15,-4 5 2 16,-8 9-4-16,-4 4-2 16,-5 1-1-16,0 2 3 15,-4 3-2-15,-8 0 1 16,2-2 0-16,4-6 0 0,12 5-7 16,8 3-4-16,12 5-33 15,13 6-13-15,14 5-75 16</inkml:trace>
  <inkml:trace contextRef="#ctx0" brushRef="#br0" timeOffset="94775.7399">2020 7273 64 0,'-9'3'27'0,"3"-3"-14"0,0 3 7 0,3-3 14 16,0 2 4-16,0-2 4 16,-3 0-6-16,0 0 1 15,3 0-8-15,-3 0-1 16,6 0-15-16,0 0-1 0,0 0 1 16,0 0-3-16,6 0 2 15,12 0 2-15,9 0 3 16,9-2-7-16,14-4-1 15,16 1-1-15,11 2 2 0,9 1-3 16,7-6 1-16,5 5-3 16,-3 3 0-16,-2 0-1 15,-10 0 2-15,-3 0 6 16,-5 0 4-16,-10 0-4 16,1 0 1-16,-10 0-4 15,-8 0 0-15,-7 3-3 16,-8-3-1-16,-6 0-3 15,-6 0 1-15,-6 0 2 16,-3 0 2-16,0 0-3 16,-7 0-1-16,1 0-21 15,-3 0-8-15,-3 0-36 16,0-3-15-16,3 1-67 16</inkml:trace>
  <inkml:trace contextRef="#ctx0" brushRef="#br0" timeOffset="95032.494">3318 7144 260 0,'-6'-13'96'0,"9"10"-52"0,12 16-56 0,-3-8 15 16,2 1-3-16,10 2 4 15,3 0-1-15,-3 0-2 16,0 2 0-16,-3 3-1 0,-4 1 0 15,-5 1 6-15,-6 1 6 16,-9 3 11-16,-6-3 8 16,-9 0-12-16,-2 2-3 15,-4 1-10-15,3 2-4 16,-3-3-54-16,6 1-23 16,6-3-52-16</inkml:trace>
  <inkml:trace contextRef="#ctx0" brushRef="#br0" timeOffset="96203.4137">2193 11647 168 0,'0'0'63'0,"0"0"-34"0,0 0-16 0,0 0 17 16,0 0-4-1,0 0 2-15,0 0-5 16,0 0-2-16,3 0-11 16,6 0-6-16,8 0-1 0,4 0 9 0,9-3 7 15,12 1-8-15,11 2-3 16,7 0-1-16,8-3 2 16,10-2-4-16,5 2-3 15,6-2-1-15,1 0-1 16,-1 5 0-16,-3-3 2 15,-5 3-3-15,-10 0 0 16,-6 3 3-16,-5-1 1 16,-9-2 5-16,-7 0 3 15,-2 0-4-15,-6 0-2 16,-10-2 0-16,-2-1 1 0,-9 0-1 16,-3 1 2-16,-6-6-13 15,0 0-3-15,-6 2-42 16,-6 1-19-16,3 0-63 15</inkml:trace>
  <inkml:trace contextRef="#ctx0" brushRef="#br0" timeOffset="96471.4658">3481 11496 268 0,'-17'-8'101'0,"17"8"-54"0,3 0-55 15,6 3 11-15,-1 0 0 16,7-1 4-16,6 3 3 16,9 3-4-16,-6 0-6 0,3 3-3 15,-10 5 2-15,4 2 2 16,-9-2 11-16,-6 0 4 16,-9 0 1-16,-6 0 0 15,-6 0-7-15,-3 2-2 16,-2 1-4-16,-1-1-3 15,0 1-49-15,3-1-22 16,0 1-60 0</inkml:trace>
  <inkml:trace contextRef="#ctx0" brushRef="#br0" timeOffset="97897.7323">2196 15949 132 0,'-9'0'52'0,"6"5"-28"0,0-5-13 0,3 0 15 16,0 3 1-16,-3 0 1 16,3-3 4-16,0 0 3 15,0 2-19-15,0 1 2 0,0-3 2 16,0 0-5-16,0 0 0 0,6 5-5 16,6-2-1-16,8 2 6 15,7-2 2-15,9-1-2 16,15-2-1-16,2-2-4 15,16-6-1-15,8 3-8 16,6-1-2-16,4 1 2 16,-10-3 1-16,6 3 0 15,-2-3 1-15,-10 5 2 16,-2-2 2-16,-13 0 1 16,-5 5 2-16,-10-3-3 15,-8 0-2-15,-6 1-2 16,-3-4 0-16,-6 6-2 15,-3 0 2-15,-4 0-4 16,-2 0 0-16,-3-2 3 16,-3-1 1-16,-3 3-23 0,3-3-9 15,-3 3-37-15,0 0-13 16,0 0-57 0</inkml:trace>
  <inkml:trace contextRef="#ctx0" brushRef="#br0" timeOffset="98198.8725">3294 15761 272 0,'-27'-21'101'0,"27"21"-54"0,-3 0-57 0,3 0 16 15,0 0 3-15,9 5 3 0,3 1-1 16,9 2-1-16,3 2-6 15,5 1-5-15,1-1 0 0,-3 6 1 16,-3 3 0-16,-3 5 0 16,-6-3 0-16,-7 0 6 15,-8-3 6-15,-8 6 0 16,-4 0 3-16,-3 0-8 16,-3-3-2-16,0-2-10 15,0-1-2-15,0 1-58 16,6-1-26-16,6 1-29 15</inkml:trace>
  <inkml:trace contextRef="#ctx0" brushRef="#br0" timeOffset="109144.1225">279 7011 200 0,'0'-5'74'0,"0"5"-40"0,0 5-29 0,3-2 19 15,-3 2-11-15,0 3-2 16,6 6-2-16,-3 9 1 16,0 9-5-16,3 3-1 0,-6 2 2 0,2 0 10 15,4 5 7-15,-6 3-10 16,0-8-2-16,3-5-3 15,-3-6 0-15,0-7-2 16,0-3-1-16,0-6 1 16,0-2 3-16,0-8 5 15,0-8-8 1,0-8-3-16,0-2-2 16,0-3-1-16,6-3-3 15,-3 0 2-15,0 3-4 16,3 0 1-16,3 2 0 15,3 1 2-15,3 4 1 16,3 6 3-16,0 3-6 16,3 2 1-16,-1 3-1 15,10 6 2-15,-12 4 1 0,3 6 1 16,-18 5 2 0,0-2 3-16,-6 5 2 0,-6 2 3 15,-3-2-3-15,-6-3-2 16,3-2-2-16,-6-6 0 15,-2-2-7-15,2-4-1 16,6-1-12-16,-6-4-1 16,6-2-15-16,3-2-7 15,3-9-51 1,9-5-56-16,6-2 44 16</inkml:trace>
  <inkml:trace contextRef="#ctx0" brushRef="#br0" timeOffset="109548.4661">582 7244 216 0,'-6'19'82'0,"12"-6"-44"0,-6 14-38 16,3-17 18-16,3 9-1 15,-6 2 4-15,3-3-9 16,6 1-2-16,-9-3-6 16,3-3-1-16,3-2 1 0,-6-4 0 0,0-1 0 15,0-1 6-15,0-5 4 16,0-3-3-16,0-5 1 16,0-7-7-16,0 1-1 15,0-2-4-15,0 1-3 16,3-1-1-16,6 2 3 15,0 1 0-15,0 0 1 16,3 2 2-16,-3 1 1 16,11 2-4-16,-8 3-1 15,9 2 1-15,-3 0 0 16,-9 3-21-16,3 0-8 16,-3 3-34-16,3 2-11 15,-3 1-25 1</inkml:trace>
  <inkml:trace contextRef="#ctx0" brushRef="#br0" timeOffset="110014.0575">889 7273 212 0,'-3'-5'79'0,"3"2"-42"0,-9 1-19 15,9 2 23-15,-9 0-10 16,6 2-3-16,-6 4-19 15,-3-1-5-15,3 6-3 16,0 2-1-16,-3 8 0 0,4 5 0 16,2 4 0-16,0-4 0 15,6 1 2-15,0-6-3 0,0-3 0 16,6-2 3 0,3-5 1-16,2-3-1 0,4-6 1 15,-3-4 2-15,0-4 2 16,0-2-1-16,-3-8-1 15,0-7-1-15,-3 2 0 16,0-1-2-16,0 1-2 16,-6 3 1-16,0 2 1 15,0 3-1-15,0 2 2 16,0 3-2-16,0 3 2 16,0 2-7-16,0 3-1 0,0 5 4 15,9 3 2 1,-6 8-2-16,6-3-1 0,-6 9 1 15,5-4 2 1,1-2 0-16,3-3-1 0,0-2-21 16,3-1-9-16,-6-4-25 15,3-4-10-15,0-2-42 16</inkml:trace>
  <inkml:trace contextRef="#ctx0" brushRef="#br0" timeOffset="110418.765">1062 7271 204 0,'-3'0'77'0,"3"2"-42"0,0 4-43 15,3-1 12-15,2 3 7 16,-5 3 5-16,3 2 5 0,0 5 4 16,3 6-13-16,-6 0 4 15,0 0 4-15,3-6-9 0,-3-2-1 16,0-5-6-16,6-1-1 15,-6-2-1-15,0-3 1 16,0-5 4-16,0 0 4 16,0-7-4-16,3-7-2 15,0-7-5-15,0 0 0 16,3 0-2-16,0 0 0 16,3 2 2-16,-3 3 0 15,9 3-5-15,-6 2 1 16,6 6 2-16,-3 3 1 15,3 4 1-15,-7 3 2 0,4 3-3 16,-3 0 0-16,3 8 1 16,-9 5 0-16,3-2-3 15,-6-1 2-15,3-2-32 16,0-5-15-16,0-1-73 16,0-2-32-1,6-2 80-15</inkml:trace>
  <inkml:trace contextRef="#ctx0" brushRef="#br0" timeOffset="110720.729">1484 7281 212 0,'-9'-10'82'0,"6"7"-44"0,3-2-31 0,-3 5 20 15,-3 0-3-15,-12 2 3 16,7 4-6-16,-10 2-1 15,3 2-11-15,0 4-8 0,3 7-3 16,-3 5-2-16,6 1 3 16,6-4-5-16,3 1 2 15,12-5 2-15,0-1 3 16,12-2 2-16,3-5 1 16,6-3-2-16,-1-3-2 15,1-5-2-15,0-5 1 16,9-3-21-16,-10-11-10 0,-2-7-22 15,-3-1-8 1,-3-4-33-16</inkml:trace>
  <inkml:trace contextRef="#ctx0" brushRef="#br0" timeOffset="111079.1517">1645 6993 200 0,'0'5'74'0,"0"1"-40"0,3 7-35 15,6-3 12-15,-6 9 6 16,3 13 4-16,0 2 6 16,0 8 4-16,-3 1-17 15,3 10 3-15,-6-3 1 0,3-10-6 16,3-9-2-16,-6-4-5 0,0-6-2 16,0-8 1-16,2-2 2 15,-2-3 3-15,0-8 2 16,3-16-8-16,3-5-3 15,3-3-10-15,3 0-2 16,0 3 7-16,0 2 2 16,3 9 0-16,-3 4 2 15,0 6 3-15,0 8 3 16,-3 3 0-16,-3 13 2 16,0 0-2-16,-4-1 0 15,-2-4-10-15,3-1-2 16,-3-2-67-16,0-2-28 15,9-9-16-15</inkml:trace>
  <inkml:trace contextRef="#ctx0" brushRef="#br0" timeOffset="111935.5593">936 7699 160 0,'0'-2'60'0,"0"2"-32"0,0-3-20 16,0 3 16-16,0 0-1 15,0 0 3-15,0 0-3 16,0 0 0-16,0 0-12 16,0 0 7-16,0 5 2 0,0 3-4 15,-5 8 1-15,2-3-1 16,-6 1-1-16,6-1-3 16,-6-3 0-16,3-2-5 0,3 0-2 15,0-2-5 1,0-4 0-16,3-2 2 0,0 0 3 15,3-2-2-15,3-4 0 16,0-2-1-16,3-5-2 16,-6 0 1-16,6-3 1 15,2 0-6-15,-2 0 1 16,0 6 3-16,0 2 2 16,-6 3-3-16,6-1 1 15,0 9-5 1,-6 7 5-16,3 6 2 15,-3 8 6-15,0 5 5 16,3 3-1-16,-12 2 3 0,12-2-8 16,-6 0-4-16,0-3-2 15,0-5-1-15,0-3-5 16,3-5 1-16,3-3-27 16,-6-2-11-16,0-1-48 15,-9 1-81 1</inkml:trace>
  <inkml:trace contextRef="#ctx0" brushRef="#br0" timeOffset="112104.5105">841 8149 264 0,'-3'0'99'0,"9"0"-54"0,6-2-50 0,-3 2 17 15,3-3 4-15,6 0 7 16,15-2-3-1,-1 0-2-15,4 2-10 0,0 0-5 0,-1 3 0 16,1 0-9-16,-6 3-1 16,-3-3-111-1</inkml:trace>
  <inkml:trace contextRef="#ctx0" brushRef="#br0" timeOffset="113562.1338">978 7993 172 0,'0'-5'66'0,"0"5"-36"0,0-3-35 16,9 3 47-16,-6 3-10 16,-3-3 1-16,-3 0-3 15,3 2-17-15,0 1-6 0,0 2 0 16,0 6-2-16,-6 2 0 15,6-2 1-15,0 2 1 16,0-2-6-16,0-1 0 16,0 1 1-16,0-3 3 15,0-3-2-15,0 0-2 16,0-2 2-16,0 0 0 16,0-1 1-16,0 1 2 15,-3-3-1-15,3 0 0 0,-6 0-6 16,6-3 1-16,-6 1 0 15,9-1 0-15,-3 0-5 16,3 1 1-16,-3-1-3 16,0 0 2-16,6 1-2 15,-6 2 0-15,0 0-1 16,0 0 2-16,0 0-9 16,9-3-39-1,-3 3-1-15,0-3-48 16</inkml:trace>
  <inkml:trace contextRef="#ctx0" brushRef="#br0" timeOffset="116696.0319">392 11422 172 0,'0'-21'66'0,"0"2"-36"0,0 30-22 0,0-11 23 16,3 5-12-1,3 6-3-15,-6 5-3 16,3 8-7-16,3 7 5 0,-6 4 4 16,0 2 6-16,0 0 2 15,0 0-8-15,3-3-2 16,-3-2-5-16,0-6 0 16,3-4-1-16,-3-7 1 15,6-1-2-15,-6-6-1 16,0-3 3-16,0-5 3 15,0-3-6-15,0-5-3 16,0-5-1-16,0-5-1 0,0-1-3 16,8 1 0-16,-5-4-1 15,6 6 3-15,3-5-2 16,6 5 1-16,6 3 0 16,3 5-2-16,-3 3 0 15,2 8 0-15,-2 5 0 16,3 2 3-16,-9 6 0 15,-6 5 3-15,-3 3 10 16,-9 0 4-16,0 0 1 16,-9-3 0-16,-3-3-5 15,-12-2-2-15,0-3-9 16,3-7 0-16,-8-4-19 16,2-2-8-16,3-5-15 0,3 0-7 15,9-3-21-15,-3-3-6 16,15-2-28-1</inkml:trace>
  <inkml:trace contextRef="#ctx0" brushRef="#br0" timeOffset="117069.3113">683 11618 184 0,'-8'8'68'0,"11"0"-36"0,2 5-24 0,-2-5 18 16,3 5 0-16,-3 3 4 0,0 3-10 15,3-1-4-15,-3-2-9 16,6-3-1-16,0-2 1 0,-9-3-3 16,3 0-3-16,3-3 6 15,-6-5 5-15,0 0 0 16,0-3 1-16,-6-2-5 15,6-6-3-15,0-2-2 16,6 0 0-16,-6-3-2 16,9 3-1-16,-6 0 1 15,6 2 1-15,3 0-3 16,6 3-2-16,-3 1-3 0,2 1-1 16,1 4-18-16,-3 2-7 15,0 0-27-15,0 2-10 16,0 4-32-1</inkml:trace>
  <inkml:trace contextRef="#ctx0" brushRef="#br0" timeOffset="117505.4987">1041 11628 200 0,'-12'-2'77'0,"12"2"-42"0,-9 0-41 0,-3 5 56 16,-3-2-19 0,3 2-14-16,-3 3-8 0,0 5-7 15,0 6 1-15,7 2 2 0,-4 3-2 16,6-3 0 0,6 3-1-16,6 2 1 0,-3-5 0 15,6-5 3-15,8-11-1 16,4-5 0-16,0-5-1 15,-6-5 0-15,0-4 0 16,0-4 2-16,-3-3-1 16,-3 0 2-16,0 2 0 15,-4 0 3-15,-5 4-5 16,0 1-3-16,0 6-4 16,0 3 1-16,3 2-4 0,-3 3-1 15,3 8 0-15,3 6 2 16,-3 2 2-16,3 2 1 15,0 1 1-15,0-4 0 16,3-1-25-16,-6 2-8 16,6-9-36-16,0-4-14 15,3-6-13 1</inkml:trace>
  <inkml:trace contextRef="#ctx0" brushRef="#br0" timeOffset="117895.6724">1201 11671 160 0,'-9'8'63'0,"18"2"-34"0,0 4-14 15,-9-7 20-15,0 4-6 16,0 0-2-16,0-3-11 16,0 0-3-16,0-3-7 15,0 0-2-15,0-5 2 16,0 0 3-16,0 0 5 0,0 0-4 15,0-3 2-15,3 1-5 16,3-6-2-16,-6 0-2 16,3-3-3-16,6-2-2 15,0 0 1-15,3 0 1 16,6-1 2-16,-3 4-1 16,3 2-1-16,-1 3 1 0,4 2 1 15,0 3-3-15,-9 5 0 16,6 6 5-16,-9 5 2 15,6 0-2-15,-9 2-3 16,0-2 0-16,0 0 1 16,-3-3-28-16,3-2-9 15,5-9-157 1,1-4 64 0</inkml:trace>
  <inkml:trace contextRef="#ctx0" brushRef="#br0" timeOffset="118180.8996">1621 11573 228 0,'-27'3'88'0,"21"-1"-48"0,-9 11-31 0,10-5 22 0,-7 0-8 15,0 3-1-15,3 2-10 16,-3 3-3-16,3 2-5 15,9 4-1-15,0-1 1 0,3 0 0 16,6-2 2-16,9 2-3 16,3-11 0-16,-1-4-3 15,10-4-3-15,-9-4-9 16,3-6-3-16,3-3-14 16,-7-5-7-16,-5-2-31 15,0-4-12-15,0-9-10 16</inkml:trace>
  <inkml:trace contextRef="#ctx0" brushRef="#br0" timeOffset="118541.3502">1752 11332 160 0,'0'13'60'0,"0"16"-32"0,6 22-17 0,-6-30 18 15,3 5 5-15,3 9 4 16,-6-4-5-16,3 4 0 15,0-1-19-15,0-2-6 0,0-6-3 16,0-2-1-16,-3-8 0 16,6-3 0-16,-6-2 2 0,0-6-1 15,0-5 0-15,0-2-8 16,3-6 0-16,3-3-6 16,6-2-1-16,-3-6-4 15,11 3-1-15,1 3 5 16,-3 0 4-16,0 8 4 15,0 5 1-15,0 2 9 16,-3 6 7-16,-1 8 6 16,-2 3 2-16,-3 2-10 15,0 3-5-15,-3 0-5 16,0-3 0-16,-3 2-55 16,3-1-24-16,-3-6-48 15</inkml:trace>
  <inkml:trace contextRef="#ctx0" brushRef="#br0" timeOffset="119232.025">957 12084 284 0,'-15'0'107'0,"15"0"-58"0,3-3-40 0,-3 3 27 15,3 0-13-15,6-3-1 16,6-2-13-16,3-3-3 16,9 0-4-1,-6 0-2-15,3 5 3 0,2 3-4 0,-2 0 0 16,-3 8 1-16,-6 0 0 16,-3 6 0-16,-3 4 2 15,-18 9 1-15,0 2 1 16,-9 5-5-16,-3 0-1 15,-3-2 1-15,-2-5 0 16,2-6-2-16,6 0 2 16,6-8 3-16,0-2 1 15,6-3-1-15,3 0-2 16,9-6 1-16,9 1-1 16,0-3 4-16,12-3 5 0,2 1-3 15,4-1 2-15,0 0-5 16,3 1 0-16,-7 2 1 15,1 0 0-15,-6 0-20 16,-6 0-7-16,-3 2-45 16,0 4-21-16</inkml:trace>
  <inkml:trace contextRef="#ctx0" brushRef="#br0" timeOffset="129065.4081">380 15650 188 0,'-9'-8'71'0,"9"8"-38"0,-6 0-25 0,6 0 16 16,0 0-8-16,0 0-1 15,6 0-9-15,-6 5-2 16,9 6-2-16,-6-3 7 0,6 16 6 16,0-3-1-16,-6 16 0 15,3-5-2-15,0 7 2 16,0-7-3-16,-6 5-1 0,3-8-4 15,2-2-1-15,-5-3-1 16,3-3 0-16,-3-5 6 16,0-3 4-16,0 0-3 15,0-5 1-15,0 0-5 16,0-3 1-16,0-2-3 16,0-11 2-16,0 5-4 15,0-7-2-15,0 2-3 16,6-11-1-16,-3 6 2 15,6-16 2-15,-6 8-2 16,9 0-2-16,-3 2 2 16,6 3 0-16,0 3-2 15,3 5 0-15,0 3-1 0,2 10 3 16,-5 0 0-16,3 11 3 16,0-3-1-16,-3 6 2 15,0-3 0-15,-12 5 3 16,6 0 3-16,-9-2 5 15,0-3-6-15,-12-1-2 16,6-1-3-16,-12-4 0 16,3 1-4-16,-6-3 0 15,0-3-10-15,1-2-3 16,2-1-9-16,-3 1-2 16,9-3-18-16,-3-3-5 15,6 1-19-15,6-6-8 16,0 0-23-16</inkml:trace>
  <inkml:trace contextRef="#ctx0" brushRef="#br0" timeOffset="129484.4303">704 15936 196 0,'0'-3'74'0,"0"3"-40"0,0 3-35 16,0-3 15-16,9 8 3 15,-3-3 4-15,3 3 3 16,-3 0 0-16,3 13-13 16,-6-5-4-16,6 0-3 0,-6-3-2 15,3 0 1-15,0-2 0 16,0-3 1-16,-6 0 13 0,3-3 6 15,3 0-5-15,-6-7-3 16,0-1-8-16,0-7-3 16,0-1-4-16,0-5-1 15,0 3 3-15,0-6 1 16,3 6-1-16,6-13-2 16,0 4-2-16,5 4-1 15,1-1 2-15,0 9 0 16,0-3-8-16,6 5-2 15,-9 2-23-15,6 12-10 16,-6-1-28-16,-1 3-12 0,1 0-10 16</inkml:trace>
  <inkml:trace contextRef="#ctx0" brushRef="#br0" timeOffset="129919.7632">1103 15923 236 0,'-9'-6'88'0,"9"6"-48"0,-6-8-27 16,6 8 22-16,-9 0-5 15,3 0 2-15,-5 6-18 16,2-4-8-16,-3 4-4 0,0 4-5 0,0 6 2 16,3 3-1-1,-3 7-2-15,3-7 5 0,9 2 1 16,-6-3-3-16,15-2 1 15,-3 0 0-15,9-8 0 16,-3 0 0-16,3-8 0 16,-3 0-3-16,0-11 0 15,-1 1 2-15,-2-6 0 16,-3 0 3-16,0 0 1 16,-3 0-1-16,0 0-2 15,0 3 1-15,-3 0-1 16,0 5-5-16,6 5-1 15,-6 1 3-15,3 10 3 0,3-3 1 16,-3 11 2 0,0-3-2-16,3 3 2 0,-3-3-4 15,6 0 0-15,-3 1-21 16,6-4-8-16,-9-2-27 16,6-3-11-16,0 1-33 15</inkml:trace>
  <inkml:trace contextRef="#ctx0" brushRef="#br0" timeOffset="130266.1457">1243 15936 232 0,'-3'0'88'0,"3"0"-48"0,3 18-47 16,0-15 14-16,0 5 1 16,0 0 7-16,0 8 4 15,3-6 1-15,-6 4-11 0,0-6-3 0,0 5-2 16,0-5 4-1,0-3 5-15,0 0 2 0,0-10 0 16,0 2-5-16,3-7-2 16,3 4-6-16,0-7-4 15,0 0 1-15,6-3 0 16,-3 0 3-16,5 0 1 16,1 3-1-16,6 8-2 15,-3 0 1-15,3 7 1 16,-9 1-1-16,6 5 2 15,-3-3 0-15,-4 11 1 16,-2-3-5-16,0-5 1 0,-3 0-24 16,0 0-10-16,0-3-24 15,3 1-9-15,-9-4-46 16</inkml:trace>
  <inkml:trace contextRef="#ctx0" brushRef="#br0" timeOffset="130551.893">1722 15878 236 0,'-6'-22'90'0,"6"22"-48"0,-15 0-31 16,15 0 23-16,-5 6-7 15,-4-1-1-15,-6 6-14 0,3-3-8 16,-3 7-2-16,6-1-5 15,-6 7 2-15,9-3 1 0,-3 6 0 16,3-5-3-16,12-1 2 16,-6-2 3-16,15-3 1 15,0-2-10-15,6-6-3 16,-6 1-15-16,9-14-6 16,-4-3-26-16,4-2-9 15,-6 5-29 1</inkml:trace>
  <inkml:trace contextRef="#ctx0" brushRef="#br0" timeOffset="130895.2626">1818 15642 168 0,'0'0'63'0,"0"0"-34"0,8 21-21 16,-5-18 16-16,6 13 10 15,-6 0 6-15,6 18-4 16,0-5-1-16,0 16-20 15,-6-8-2-15,3 6 0 0,0-9-7 16,3-5-1-16,-3 5-1 16,0-10 0-16,0-5 0 15,-3-6 0-15,3 0 0 16,-3-10 0-16,3 0-5 16,6-14-1-16,-9 8 1 15,8-10 0-15,-2 3-2 16,6-4 2-16,0 9 3 15,3 2 3-15,-3 1-2 16,3 10 0-16,0 0 1 0,-9 5 2 16,2 0-3-16,-2 3 0 15,0-3-36-15,-3 3-16 16,0-3-87 0</inkml:trace>
  <inkml:trace contextRef="#ctx0" brushRef="#br0" timeOffset="131811.283">1118 16327 108 0,'0'0'44'0,"0"0"-24"0,0-13 1 0,0 13 19 0,0 6 1 16,0-4 2-16,0 1-8 15,0-1-4-15,0-2-17 16,0 0 7-16,0-2 5 0,0-1-5 15,0 1-2-15,0-4-5 16,3 1 1-16,0-3-8 16,12-5-2-16,-9 5-1 15,9-5 2-15,0 2-5 16,8-2-1-16,-2 7-2 16,3 6 0-16,3 0 2 15,-3 11 0-15,-1-3 2 16,-5 11 1-16,-3-6-1 0,-3 11-2 15,-6-9 1-15,-6 7-1 16,0-7 2 0,-6 1 1-16,-3-2-1 0,-3-4 1 15,3-2-4-15,0 0 0 16,1-3-1-16,5 1-2 16,3 2-2-16,3-8 1 15,2 5 1-15,16 0 2 16,-9-2 1-16,12 10 3 15,-3-5 1-15,0 3 1 16,-3 2 9-16,-4 0 3 16,-2 0 12-16,-12 6 7 15,0-6-5-15,-18 0-3 0,7 0-11 16,-28-2-3-16,9-3-16 16,-15-5-8-16,10-1-41 15,-4-4-16-15,6-1-108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FBABC4-D4D4-4E53-9123-27F533FAB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3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5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1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1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28485" y="-2231"/>
            <a:ext cx="18870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L07:  Expressions &amp; Control Flow</a:t>
            </a:r>
          </a:p>
        </p:txBody>
      </p:sp>
    </p:spTree>
    <p:extLst>
      <p:ext uri="{BB962C8B-B14F-4D97-AF65-F5344CB8AC3E}">
        <p14:creationId xmlns:p14="http://schemas.microsoft.com/office/powerpoint/2010/main" val="59540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s://arstechnica.com/tech-policy/2017/04/uber-said-to-use-sophisticated-software-to-defraud-drivers-passengers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customXml" Target="../ink/ink1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pression_(computer_science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Expressions &amp; Control Flow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3108961"/>
            <a:ext cx="8412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Uber said to use “sophisticated” software to defraud drivers, passengers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Uber has devised a "clever and sophisticated" scheme in which it manipulates navigation data used to determine "upfront" rider fare prices while secretly short-changing the driver, according to a proposed class-action lawsuit against the ride-hailing app.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rider uses Uber's app to hail a ride, the fare the app immediately shows to the passenger is based on a slower and longer route compared to the one displayed to the driver. The software displays a quicker, shorter route for the driver. But the rider pays the higher fee, and the driver's commission is paid from the cheaper, faster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according to the lawsuit.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https://arstechnica.com/tech-policy/2017/04/uber-said-to-use-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sophisticated-software-to-defraud-drivers-passengers/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2" descr="https://cdn.arstechnica.net/wp-content/uploads/2017/04/ubermai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4" t="14872"/>
          <a:stretch/>
        </p:blipFill>
        <p:spPr bwMode="auto">
          <a:xfrm>
            <a:off x="7162800" y="5298441"/>
            <a:ext cx="1828800" cy="146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in which instructions are executed</a:t>
            </a:r>
          </a:p>
          <a:p>
            <a:pPr lvl="2"/>
            <a:endParaRPr lang="en-US" dirty="0"/>
          </a:p>
          <a:p>
            <a:r>
              <a:rPr lang="en-US" dirty="0" smtClean="0"/>
              <a:t>We typically say that a program is executed in sequence from top to bottom, but that’s not always the case:</a:t>
            </a:r>
          </a:p>
          <a:p>
            <a:pPr lvl="1"/>
            <a:r>
              <a:rPr lang="en-US" dirty="0" smtClean="0"/>
              <a:t>Function calls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/>
              <a:t> calls</a:t>
            </a:r>
          </a:p>
          <a:p>
            <a:pPr lvl="1"/>
            <a:r>
              <a:rPr lang="en-US" dirty="0" smtClean="0"/>
              <a:t>Conditional/branching statements</a:t>
            </a:r>
          </a:p>
          <a:p>
            <a:pPr lvl="1"/>
            <a:r>
              <a:rPr lang="en-US" dirty="0" smtClean="0"/>
              <a:t>Loops</a:t>
            </a:r>
          </a:p>
          <a:p>
            <a:pPr lvl="2"/>
            <a:endParaRPr lang="en-US" dirty="0"/>
          </a:p>
          <a:p>
            <a:r>
              <a:rPr lang="en-US" dirty="0" smtClean="0"/>
              <a:t>Curly braces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 smtClean="0"/>
              <a:t> are used to group statements</a:t>
            </a:r>
          </a:p>
          <a:p>
            <a:pPr lvl="1"/>
            <a:r>
              <a:rPr lang="en-US" dirty="0" smtClean="0"/>
              <a:t>Help parse control flow</a:t>
            </a:r>
          </a:p>
          <a:p>
            <a:pPr lvl="1"/>
            <a:r>
              <a:rPr lang="en-US" dirty="0" smtClean="0"/>
              <a:t>Remember to use indentation!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212800" y="5800680"/>
              <a:ext cx="2805480" cy="960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7760" y="5791320"/>
                <a:ext cx="2815920" cy="9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2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Expressions &amp; Operators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Conditionals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if-statement</a:t>
            </a:r>
          </a:p>
          <a:p>
            <a:r>
              <a:rPr lang="en-US" dirty="0" smtClean="0"/>
              <a:t>Loops</a:t>
            </a:r>
          </a:p>
          <a:p>
            <a:pPr lvl="1"/>
            <a:r>
              <a:rPr lang="en-US" dirty="0" smtClean="0"/>
              <a:t>while-loop</a:t>
            </a:r>
          </a:p>
          <a:p>
            <a:pPr lvl="1"/>
            <a:r>
              <a:rPr lang="en-US" dirty="0" smtClean="0"/>
              <a:t>for-loop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you don’t want to execute </a:t>
            </a:r>
            <a:r>
              <a:rPr lang="en-US" i="1" dirty="0" smtClean="0"/>
              <a:t>every</a:t>
            </a:r>
            <a:r>
              <a:rPr lang="en-US" dirty="0" smtClean="0"/>
              <a:t> instruction</a:t>
            </a:r>
          </a:p>
          <a:p>
            <a:pPr lvl="1"/>
            <a:r>
              <a:rPr lang="en-US" dirty="0" smtClean="0"/>
              <a:t>Situationally-dependent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Conditionals</a:t>
            </a:r>
            <a:r>
              <a:rPr lang="en-US" dirty="0" smtClean="0"/>
              <a:t> give the programmer the ability to make decisions</a:t>
            </a:r>
          </a:p>
          <a:p>
            <a:pPr lvl="1"/>
            <a:r>
              <a:rPr lang="en-US" dirty="0" smtClean="0"/>
              <a:t>The next instruction executed depends on a specified </a:t>
            </a:r>
            <a:r>
              <a:rPr lang="en-US" i="1" dirty="0" smtClean="0"/>
              <a:t>condition</a:t>
            </a:r>
          </a:p>
          <a:p>
            <a:pPr lvl="2"/>
            <a:r>
              <a:rPr lang="en-US" dirty="0" smtClean="0"/>
              <a:t>The condition must evaluate to a </a:t>
            </a:r>
            <a:r>
              <a:rPr lang="en-US" b="1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 smtClean="0"/>
              <a:t> (</a:t>
            </a:r>
            <a:r>
              <a:rPr lang="en-US" i="1" dirty="0" smtClean="0"/>
              <a:t>i.e.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Sometimes referred to as “</a:t>
            </a:r>
            <a:r>
              <a:rPr lang="en-US" dirty="0">
                <a:solidFill>
                  <a:srgbClr val="FF0000"/>
                </a:solidFill>
              </a:rPr>
              <a:t>branching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This generally lines up well with natural language 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237560" y="5520600"/>
              <a:ext cx="905760" cy="30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1440" y="5514840"/>
                <a:ext cx="91764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0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form:</a:t>
            </a:r>
          </a:p>
          <a:p>
            <a:pPr marL="460375" indent="0">
              <a:buNone/>
            </a:pP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“then” 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Example conditions: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Variable:  	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done == </a:t>
            </a:r>
            <a:r>
              <a:rPr lang="en-US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Variable:	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done )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Expression:	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460 )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Expression:	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100 &amp;&amp;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100 )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486400" y="914400"/>
            <a:ext cx="2340864" cy="3749040"/>
            <a:chOff x="5486400" y="1463040"/>
            <a:chExt cx="2340864" cy="3749040"/>
          </a:xfrm>
        </p:grpSpPr>
        <p:sp>
          <p:nvSpPr>
            <p:cNvPr id="6" name="Flowchart: Decision 5"/>
            <p:cNvSpPr/>
            <p:nvPr/>
          </p:nvSpPr>
          <p:spPr>
            <a:xfrm>
              <a:off x="5486400" y="237744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486400" y="146304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486400" y="475488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486400" y="356616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“Then”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6172200" y="192024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9" idx="0"/>
            </p:cNvCxnSpPr>
            <p:nvPr/>
          </p:nvCxnSpPr>
          <p:spPr>
            <a:xfrm>
              <a:off x="6172200" y="310896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77840" y="310896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6" idx="3"/>
            </p:cNvCxnSpPr>
            <p:nvPr/>
          </p:nvCxnSpPr>
          <p:spPr>
            <a:xfrm>
              <a:off x="6858000" y="2743200"/>
              <a:ext cx="969264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47273" y="237744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flipV="1">
              <a:off x="6175773" y="2743200"/>
              <a:ext cx="1645920" cy="182880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8" idx="0"/>
            </p:cNvCxnSpPr>
            <p:nvPr/>
          </p:nvCxnSpPr>
          <p:spPr>
            <a:xfrm>
              <a:off x="6172200" y="429768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82080" y="1849680"/>
              <a:ext cx="8628480" cy="49352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40" y="1840320"/>
                <a:ext cx="8638560" cy="49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2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 smtClean="0"/>
              <a:t> clause:</a:t>
            </a:r>
          </a:p>
          <a:p>
            <a:pPr marL="460375" indent="0">
              <a:buNone/>
            </a:pP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“then” 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“otherwise”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86400" y="914400"/>
            <a:ext cx="3017520" cy="3749040"/>
            <a:chOff x="5669280" y="914400"/>
            <a:chExt cx="3017520" cy="3749040"/>
          </a:xfrm>
        </p:grpSpPr>
        <p:sp>
          <p:nvSpPr>
            <p:cNvPr id="6" name="Flowchart: Decision 5"/>
            <p:cNvSpPr/>
            <p:nvPr/>
          </p:nvSpPr>
          <p:spPr>
            <a:xfrm>
              <a:off x="5669280" y="18288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66928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669280" y="420624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66928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“Then”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635508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9" idx="0"/>
            </p:cNvCxnSpPr>
            <p:nvPr/>
          </p:nvCxnSpPr>
          <p:spPr>
            <a:xfrm>
              <a:off x="6355080" y="25603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60720" y="256032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0153" y="182880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flipV="1">
              <a:off x="6358653" y="3749040"/>
              <a:ext cx="1645920" cy="27432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8" idx="0"/>
            </p:cNvCxnSpPr>
            <p:nvPr/>
          </p:nvCxnSpPr>
          <p:spPr>
            <a:xfrm>
              <a:off x="6355080" y="374904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rocess 16"/>
            <p:cNvSpPr/>
            <p:nvPr/>
          </p:nvSpPr>
          <p:spPr>
            <a:xfrm>
              <a:off x="731520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“Otherwise”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Elbow Connector 17"/>
            <p:cNvCxnSpPr/>
            <p:nvPr/>
          </p:nvCxnSpPr>
          <p:spPr>
            <a:xfrm>
              <a:off x="7040880" y="2196346"/>
              <a:ext cx="960120" cy="82296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00440" y="1904040"/>
              <a:ext cx="8534160" cy="35931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00" y="1893600"/>
                <a:ext cx="8550360" cy="36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7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dirty="0" smtClean="0"/>
              <a:t> clause:</a:t>
            </a:r>
          </a:p>
          <a:p>
            <a:pPr marL="460375" indent="0">
              <a:buNone/>
            </a:pP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“then” 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“otherwise if”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486400" y="914400"/>
            <a:ext cx="3543300" cy="3749040"/>
            <a:chOff x="5486400" y="914400"/>
            <a:chExt cx="3543300" cy="3749040"/>
          </a:xfrm>
        </p:grpSpPr>
        <p:sp>
          <p:nvSpPr>
            <p:cNvPr id="6" name="Flowchart: Decision 5"/>
            <p:cNvSpPr/>
            <p:nvPr/>
          </p:nvSpPr>
          <p:spPr>
            <a:xfrm>
              <a:off x="5486400" y="18288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Cond1?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48640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486400" y="420624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48640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“Then”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617220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9" idx="0"/>
            </p:cNvCxnSpPr>
            <p:nvPr/>
          </p:nvCxnSpPr>
          <p:spPr>
            <a:xfrm>
              <a:off x="6172200" y="25603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77840" y="256032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56832" y="182880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flipV="1">
              <a:off x="6175773" y="3749040"/>
              <a:ext cx="1645920" cy="27432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8" idx="0"/>
            </p:cNvCxnSpPr>
            <p:nvPr/>
          </p:nvCxnSpPr>
          <p:spPr>
            <a:xfrm>
              <a:off x="6172200" y="374904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rocess 16"/>
            <p:cNvSpPr/>
            <p:nvPr/>
          </p:nvSpPr>
          <p:spPr>
            <a:xfrm>
              <a:off x="713232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“Otherwise if”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lowchart: Decision 18"/>
            <p:cNvSpPr/>
            <p:nvPr/>
          </p:nvSpPr>
          <p:spPr>
            <a:xfrm>
              <a:off x="7132320" y="18288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Cond2?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7821693" y="25603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flipV="1">
              <a:off x="7818120" y="2194560"/>
              <a:ext cx="1005840" cy="182880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58000" y="2189018"/>
              <a:ext cx="27432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503920" y="2200903"/>
              <a:ext cx="32004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343900" y="182880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23760" y="2563579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00440" y="885960"/>
              <a:ext cx="8868600" cy="50922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600" y="878400"/>
                <a:ext cx="8885880" cy="511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96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conditionals </a:t>
            </a:r>
            <a:r>
              <a:rPr lang="en-US" i="1" dirty="0" smtClean="0"/>
              <a:t>always</a:t>
            </a:r>
            <a:r>
              <a:rPr lang="en-US" dirty="0" smtClean="0"/>
              <a:t> go from Start to End</a:t>
            </a:r>
          </a:p>
          <a:p>
            <a:pPr lvl="1"/>
            <a:r>
              <a:rPr lang="en-US" dirty="0" smtClean="0"/>
              <a:t>Choose one of many </a:t>
            </a:r>
            <a:r>
              <a:rPr lang="en-US" i="1" dirty="0" smtClean="0"/>
              <a:t>branches</a:t>
            </a:r>
            <a:endParaRPr lang="en-US" dirty="0" smtClean="0"/>
          </a:p>
          <a:p>
            <a:pPr lvl="1"/>
            <a:r>
              <a:rPr lang="en-US" dirty="0" smtClean="0"/>
              <a:t>A conditional must have a single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, as many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dirty="0" smtClean="0"/>
              <a:t> as desired, and at most one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Can nest and combine in interesting ways: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7760" y="4422576"/>
            <a:ext cx="3291840" cy="163121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statement1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statement2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114800"/>
            <a:ext cx="3291840" cy="224676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statement1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statement2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Connector 7"/>
          <p:cNvCxnSpPr>
            <a:stCxn id="6" idx="3"/>
            <a:endCxn id="5" idx="1"/>
          </p:cNvCxnSpPr>
          <p:nvPr/>
        </p:nvCxnSpPr>
        <p:spPr bwMode="auto">
          <a:xfrm flipV="1">
            <a:off x="4206240" y="5238184"/>
            <a:ext cx="731520" cy="1"/>
          </a:xfrm>
          <a:prstGeom prst="line">
            <a:avLst/>
          </a:prstGeom>
          <a:noFill/>
          <a:ln w="63500" cap="flat" cmpd="sng" algn="ctr">
            <a:solidFill>
              <a:srgbClr val="4B2A85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6400" y="2854800"/>
              <a:ext cx="6419160" cy="3890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40" y="2845440"/>
                <a:ext cx="6430680" cy="39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8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Demo:  Drawing Dots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1828800"/>
            <a:ext cx="6109460" cy="1936762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3562697"/>
            <a:ext cx="2743200" cy="2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Expressions &amp; Operators</a:t>
            </a:r>
          </a:p>
          <a:p>
            <a:r>
              <a:rPr lang="en-US" dirty="0" smtClean="0"/>
              <a:t>Conditionals</a:t>
            </a:r>
          </a:p>
          <a:p>
            <a:pPr lvl="1"/>
            <a:r>
              <a:rPr lang="en-US" dirty="0" smtClean="0"/>
              <a:t>if-statement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Loops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while-loop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for-loop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we want to do the same (or similar) things over and over again</a:t>
            </a:r>
          </a:p>
          <a:p>
            <a:pPr lvl="1"/>
            <a:r>
              <a:rPr lang="en-US" dirty="0" smtClean="0"/>
              <a:t>Looping saves us time from writing out all of the instructions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Loops control a sequence of </a:t>
            </a:r>
            <a:r>
              <a:rPr lang="en-US" i="1" dirty="0" smtClean="0"/>
              <a:t>repetitions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Events due Tuesday (4/11)</a:t>
            </a:r>
          </a:p>
          <a:p>
            <a:pPr lvl="1"/>
            <a:r>
              <a:rPr lang="en-US" dirty="0" smtClean="0"/>
              <a:t>Animal Functions due Wednesday (4/12)</a:t>
            </a:r>
          </a:p>
          <a:p>
            <a:pPr lvl="2"/>
            <a:endParaRPr lang="en-US" dirty="0"/>
          </a:p>
          <a:p>
            <a:r>
              <a:rPr lang="en-US" dirty="0" smtClean="0"/>
              <a:t>Make sure to ask for help </a:t>
            </a:r>
            <a:r>
              <a:rPr lang="en-US" i="1" dirty="0" smtClean="0"/>
              <a:t>before</a:t>
            </a:r>
            <a:r>
              <a:rPr lang="en-US" dirty="0" smtClean="0"/>
              <a:t> deadlines</a:t>
            </a:r>
          </a:p>
          <a:p>
            <a:pPr lvl="1"/>
            <a:r>
              <a:rPr lang="en-US" dirty="0" smtClean="0"/>
              <a:t>All assignments (except Reading Checks) due at 11:59pm</a:t>
            </a:r>
          </a:p>
          <a:p>
            <a:pPr lvl="1"/>
            <a:r>
              <a:rPr lang="en-US" dirty="0" smtClean="0"/>
              <a:t>If posting code, make the post private; see Piazza Usage Guidelines</a:t>
            </a:r>
          </a:p>
          <a:p>
            <a:pPr lvl="1"/>
            <a:r>
              <a:rPr lang="en-US" dirty="0" smtClean="0"/>
              <a:t>Check rubrics – incomplete assignments submitted on time still eligible for partial credit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“Big Ideas” this week: 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form:</a:t>
            </a:r>
          </a:p>
          <a:p>
            <a:pPr marL="460375" indent="0">
              <a:buNone/>
            </a:pP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 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Repeat loop body until condition is </a:t>
            </a:r>
            <a:r>
              <a:rPr lang="en-US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lvl="1"/>
            <a:r>
              <a:rPr lang="en-US" dirty="0" smtClean="0"/>
              <a:t>Must make sure to update conditional variable(s) in loop body, otherwise you cause an infinite loop</a:t>
            </a:r>
          </a:p>
          <a:p>
            <a:pPr lvl="2"/>
            <a:endParaRPr lang="en-US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draw()</a:t>
            </a:r>
            <a:r>
              <a:rPr lang="en-US" dirty="0" smtClean="0"/>
              <a:t> is basically a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86400" y="914400"/>
            <a:ext cx="3200400" cy="2560320"/>
            <a:chOff x="4114800" y="3657600"/>
            <a:chExt cx="3200400" cy="2560320"/>
          </a:xfrm>
        </p:grpSpPr>
        <p:sp>
          <p:nvSpPr>
            <p:cNvPr id="6" name="Flowchart: Decision 5"/>
            <p:cNvSpPr/>
            <p:nvPr/>
          </p:nvSpPr>
          <p:spPr>
            <a:xfrm>
              <a:off x="4114800" y="45720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4114800" y="36576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4114800" y="576072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943600" y="457200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 Body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4800600" y="41148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8" idx="0"/>
            </p:cNvCxnSpPr>
            <p:nvPr/>
          </p:nvCxnSpPr>
          <p:spPr>
            <a:xfrm>
              <a:off x="4800600" y="53035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06240" y="5280708"/>
              <a:ext cx="66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6" idx="3"/>
              <a:endCxn id="9" idx="1"/>
            </p:cNvCxnSpPr>
            <p:nvPr/>
          </p:nvCxnSpPr>
          <p:spPr>
            <a:xfrm>
              <a:off x="5486400" y="4937760"/>
              <a:ext cx="4572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36382" y="4572000"/>
              <a:ext cx="60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>
              <a:endCxn id="9" idx="0"/>
            </p:cNvCxnSpPr>
            <p:nvPr/>
          </p:nvCxnSpPr>
          <p:spPr>
            <a:xfrm>
              <a:off x="4800600" y="4319034"/>
              <a:ext cx="1828800" cy="252966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6118200" y="1351440"/>
              <a:ext cx="1981800" cy="8625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2800" y="1346040"/>
                <a:ext cx="1997280" cy="87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7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general form:</a:t>
            </a:r>
          </a:p>
          <a:p>
            <a:pPr marL="460375" indent="0">
              <a:buNone/>
            </a:pP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</a:p>
          <a:p>
            <a:pPr marL="460375" indent="0">
              <a:buNone/>
            </a:pP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 body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This occurs so commonly that we create a separate syntax for it!</a:t>
            </a:r>
            <a:endParaRPr lang="en-US" b="1" dirty="0" smtClean="0">
              <a:solidFill>
                <a:srgbClr val="3399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486400" y="914400"/>
            <a:ext cx="3200400" cy="3931920"/>
            <a:chOff x="5486400" y="914400"/>
            <a:chExt cx="3200400" cy="3931920"/>
          </a:xfrm>
        </p:grpSpPr>
        <p:sp>
          <p:nvSpPr>
            <p:cNvPr id="18" name="Flowchart: Terminator 17"/>
            <p:cNvSpPr/>
            <p:nvPr/>
          </p:nvSpPr>
          <p:spPr>
            <a:xfrm>
              <a:off x="548640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8" idx="2"/>
              <a:endCxn id="20" idx="0"/>
            </p:cNvCxnSpPr>
            <p:nvPr/>
          </p:nvCxnSpPr>
          <p:spPr>
            <a:xfrm>
              <a:off x="617220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Process 19"/>
            <p:cNvSpPr/>
            <p:nvPr/>
          </p:nvSpPr>
          <p:spPr>
            <a:xfrm>
              <a:off x="5486400" y="182880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Initialize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172200" y="2651760"/>
              <a:ext cx="11430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Decision 21"/>
            <p:cNvSpPr/>
            <p:nvPr/>
          </p:nvSpPr>
          <p:spPr>
            <a:xfrm>
              <a:off x="5486400" y="32004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lowchart: Terminator 22"/>
            <p:cNvSpPr/>
            <p:nvPr/>
          </p:nvSpPr>
          <p:spPr>
            <a:xfrm>
              <a:off x="5486400" y="438912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7315200" y="320040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 Body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22" idx="2"/>
              <a:endCxn id="23" idx="0"/>
            </p:cNvCxnSpPr>
            <p:nvPr/>
          </p:nvCxnSpPr>
          <p:spPr>
            <a:xfrm>
              <a:off x="6172200" y="39319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577840" y="3913632"/>
              <a:ext cx="66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Arrow Connector 26"/>
            <p:cNvCxnSpPr>
              <a:stCxn id="22" idx="3"/>
              <a:endCxn id="24" idx="1"/>
            </p:cNvCxnSpPr>
            <p:nvPr/>
          </p:nvCxnSpPr>
          <p:spPr>
            <a:xfrm>
              <a:off x="6858000" y="3566160"/>
              <a:ext cx="4572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707982" y="3108960"/>
              <a:ext cx="60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7315200" y="237744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172200" y="2377440"/>
              <a:ext cx="0" cy="82296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8001000" y="2926080"/>
              <a:ext cx="0" cy="27432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89480" y="1858320"/>
              <a:ext cx="8006040" cy="2558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280" y="1853280"/>
                <a:ext cx="8020080" cy="25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update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 body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First runs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 smtClean="0"/>
              <a:t> expression(s)</a:t>
            </a:r>
          </a:p>
          <a:p>
            <a:r>
              <a:rPr lang="en-US" dirty="0" smtClean="0"/>
              <a:t>Then checks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If </a:t>
            </a:r>
            <a:r>
              <a:rPr lang="en-US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, runs loop body</a:t>
            </a:r>
            <a:br>
              <a:rPr lang="en-US" dirty="0" smtClean="0"/>
            </a:br>
            <a:r>
              <a:rPr lang="en-US" dirty="0" smtClean="0"/>
              <a:t>followed by update statement(s)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486400" y="914400"/>
            <a:ext cx="3200400" cy="3931920"/>
            <a:chOff x="5486400" y="914400"/>
            <a:chExt cx="3200400" cy="3931920"/>
          </a:xfrm>
        </p:grpSpPr>
        <p:sp>
          <p:nvSpPr>
            <p:cNvPr id="7" name="Flowchart: Terminator 6"/>
            <p:cNvSpPr/>
            <p:nvPr/>
          </p:nvSpPr>
          <p:spPr>
            <a:xfrm>
              <a:off x="548640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17" idx="0"/>
            </p:cNvCxnSpPr>
            <p:nvPr/>
          </p:nvCxnSpPr>
          <p:spPr>
            <a:xfrm>
              <a:off x="617220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rocess 16"/>
            <p:cNvSpPr/>
            <p:nvPr/>
          </p:nvSpPr>
          <p:spPr>
            <a:xfrm>
              <a:off x="5486400" y="182880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Initialize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172200" y="2651760"/>
              <a:ext cx="11430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Decision 5"/>
            <p:cNvSpPr/>
            <p:nvPr/>
          </p:nvSpPr>
          <p:spPr>
            <a:xfrm>
              <a:off x="5486400" y="32004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486400" y="438912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7315200" y="320040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 Body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6" idx="2"/>
              <a:endCxn id="8" idx="0"/>
            </p:cNvCxnSpPr>
            <p:nvPr/>
          </p:nvCxnSpPr>
          <p:spPr>
            <a:xfrm>
              <a:off x="6172200" y="39319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77840" y="3913632"/>
              <a:ext cx="66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6" idx="3"/>
              <a:endCxn id="9" idx="1"/>
            </p:cNvCxnSpPr>
            <p:nvPr/>
          </p:nvCxnSpPr>
          <p:spPr>
            <a:xfrm>
              <a:off x="6858000" y="3566160"/>
              <a:ext cx="4572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07982" y="3108960"/>
              <a:ext cx="60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7315200" y="237744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172200" y="2377440"/>
              <a:ext cx="0" cy="82296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8001000" y="2926080"/>
              <a:ext cx="0" cy="27432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376920" y="458280"/>
              <a:ext cx="8574840" cy="36388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560" y="451800"/>
                <a:ext cx="8590320" cy="36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33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For-Loop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23</a:t>
            </a:fld>
            <a:endParaRPr lang="en-US"/>
          </a:p>
        </p:txBody>
      </p:sp>
      <p:sp>
        <p:nvSpPr>
          <p:cNvPr id="5" name="Shape 293"/>
          <p:cNvSpPr txBox="1">
            <a:spLocks/>
          </p:cNvSpPr>
          <p:nvPr/>
        </p:nvSpPr>
        <p:spPr>
          <a:xfrm>
            <a:off x="1856232" y="2560320"/>
            <a:ext cx="3520440" cy="55396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kern="0" dirty="0" smtClean="0"/>
              <a:t>Without loop: </a:t>
            </a:r>
            <a:endParaRPr lang="en-US" kern="0" dirty="0"/>
          </a:p>
        </p:txBody>
      </p:sp>
      <p:sp>
        <p:nvSpPr>
          <p:cNvPr id="6" name="Shape 294"/>
          <p:cNvSpPr txBox="1">
            <a:spLocks/>
          </p:cNvSpPr>
          <p:nvPr/>
        </p:nvSpPr>
        <p:spPr>
          <a:xfrm>
            <a:off x="1856232" y="5212080"/>
            <a:ext cx="3520440" cy="55396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kern="0" dirty="0" smtClean="0"/>
              <a:t>With loop: </a:t>
            </a:r>
            <a:endParaRPr lang="en-US" kern="0" dirty="0"/>
          </a:p>
        </p:txBody>
      </p:sp>
      <p:pic>
        <p:nvPicPr>
          <p:cNvPr id="7" name="Shape 296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21636"/>
          <a:stretch/>
        </p:blipFill>
        <p:spPr>
          <a:xfrm>
            <a:off x="2103120" y="3108960"/>
            <a:ext cx="2926080" cy="19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9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120" y="5760720"/>
            <a:ext cx="4846320" cy="89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99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62456"/>
            <a:ext cx="4572000" cy="10972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904760" y="994320"/>
              <a:ext cx="6086880" cy="5593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6120" y="986400"/>
                <a:ext cx="6107040" cy="56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9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For-Loop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Choice of variable name(s) is not critical</a:t>
            </a:r>
          </a:p>
          <a:p>
            <a:pPr lvl="1"/>
            <a:r>
              <a:rPr lang="en-US" dirty="0" smtClean="0"/>
              <a:t>Represent the value(s) that vary between different executions of the loop body</a:t>
            </a:r>
          </a:p>
          <a:p>
            <a:pPr lvl="1"/>
            <a:r>
              <a:rPr lang="en-US" dirty="0" smtClean="0"/>
              <a:t>Think of as temporary variable(s)</a:t>
            </a:r>
          </a:p>
          <a:p>
            <a:pPr lvl="2"/>
            <a:endParaRPr lang="en-US" dirty="0" smtClean="0"/>
          </a:p>
          <a:p>
            <a:r>
              <a:rPr lang="en-US" u="sng" dirty="0" smtClean="0"/>
              <a:t>Variable scope</a:t>
            </a:r>
            <a:r>
              <a:rPr lang="en-US" dirty="0" smtClean="0"/>
              <a:t>:  variable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/>
              <a:t> only exists </a:t>
            </a:r>
            <a:r>
              <a:rPr lang="en-US" i="1" dirty="0" smtClean="0"/>
              <a:t>within this loop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8" y="1819656"/>
            <a:ext cx="7644444" cy="1269841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8" name="Shape 151"/>
          <p:cNvSpPr/>
          <p:nvPr/>
        </p:nvSpPr>
        <p:spPr>
          <a:xfrm>
            <a:off x="1828799" y="1828800"/>
            <a:ext cx="2011680" cy="45758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52"/>
          <p:cNvSpPr txBox="1"/>
          <p:nvPr/>
        </p:nvSpPr>
        <p:spPr>
          <a:xfrm>
            <a:off x="1828800" y="1362075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initialization</a:t>
            </a:r>
            <a:endParaRPr lang="en-US" sz="2400" dirty="0">
              <a:solidFill>
                <a:srgbClr val="FF00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467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For-Loop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Condition evaluated </a:t>
            </a:r>
            <a:r>
              <a:rPr lang="en-US" i="1" dirty="0" smtClean="0"/>
              <a:t>before</a:t>
            </a:r>
            <a:r>
              <a:rPr lang="en-US" dirty="0" smtClean="0"/>
              <a:t> the loop body and must evaluate to </a:t>
            </a:r>
            <a:r>
              <a:rPr lang="en-US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>
                <a:solidFill>
                  <a:srgbClr val="33997E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lvl="1"/>
            <a:r>
              <a:rPr lang="en-US" dirty="0" smtClean="0"/>
              <a:t>Reminder: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	greater than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	</a:t>
            </a:r>
            <a:r>
              <a:rPr lang="en-US" dirty="0" smtClean="0"/>
              <a:t>less than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/>
              <a:t>	greater </a:t>
            </a:r>
            <a:r>
              <a:rPr lang="en-US" dirty="0" smtClean="0"/>
              <a:t>than or equal to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/>
              <a:t>	</a:t>
            </a:r>
            <a:r>
              <a:rPr lang="en-US" dirty="0" smtClean="0"/>
              <a:t>less than or equal to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	</a:t>
            </a:r>
            <a:r>
              <a:rPr lang="en-US" dirty="0" smtClean="0"/>
              <a:t>equal to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	</a:t>
            </a:r>
            <a:r>
              <a:rPr lang="en-US" dirty="0" smtClean="0"/>
              <a:t>not equal to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8" y="1819656"/>
            <a:ext cx="7644444" cy="1269841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8" name="Shape 151"/>
          <p:cNvSpPr/>
          <p:nvPr/>
        </p:nvSpPr>
        <p:spPr>
          <a:xfrm>
            <a:off x="3931920" y="1828800"/>
            <a:ext cx="1554480" cy="457580"/>
          </a:xfrm>
          <a:prstGeom prst="ellipse">
            <a:avLst/>
          </a:prstGeom>
          <a:noFill/>
          <a:ln w="38100" cap="flat" cmpd="sng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52"/>
          <p:cNvSpPr txBox="1"/>
          <p:nvPr/>
        </p:nvSpPr>
        <p:spPr>
          <a:xfrm>
            <a:off x="3931920" y="1362075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6699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condition</a:t>
            </a:r>
            <a:endParaRPr lang="en-US" sz="2400" dirty="0">
              <a:solidFill>
                <a:srgbClr val="6699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065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For-Loop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Update is an assignment that is executed </a:t>
            </a:r>
            <a:r>
              <a:rPr lang="en-US" i="1" dirty="0" smtClean="0"/>
              <a:t>after</a:t>
            </a:r>
            <a:r>
              <a:rPr lang="en-US" dirty="0" smtClean="0"/>
              <a:t> the loop body</a:t>
            </a:r>
            <a:endParaRPr lang="en-US" b="1" dirty="0" smtClean="0">
              <a:solidFill>
                <a:srgbClr val="3399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Loop body is enclosed by curly braces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 smtClean="0"/>
              <a:t> and should be </a:t>
            </a:r>
            <a:r>
              <a:rPr lang="en-US" i="1" dirty="0" smtClean="0"/>
              <a:t>indented</a:t>
            </a:r>
            <a:r>
              <a:rPr lang="en-US" dirty="0" smtClean="0"/>
              <a:t> for readability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8" y="1819656"/>
            <a:ext cx="7644444" cy="1269841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9" name="Shape 152"/>
          <p:cNvSpPr txBox="1"/>
          <p:nvPr/>
        </p:nvSpPr>
        <p:spPr>
          <a:xfrm>
            <a:off x="5577840" y="1362075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update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0" name="Shape 162"/>
          <p:cNvSpPr txBox="1"/>
          <p:nvPr/>
        </p:nvSpPr>
        <p:spPr>
          <a:xfrm>
            <a:off x="1666858" y="2651173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loop body</a:t>
            </a:r>
            <a:endParaRPr lang="en-US" sz="2400" dirty="0">
              <a:solidFill>
                <a:srgbClr val="00B0F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1" name="Shape 163"/>
          <p:cNvSpPr/>
          <p:nvPr/>
        </p:nvSpPr>
        <p:spPr>
          <a:xfrm>
            <a:off x="1463039" y="2212848"/>
            <a:ext cx="4572000" cy="457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64"/>
          <p:cNvSpPr/>
          <p:nvPr/>
        </p:nvSpPr>
        <p:spPr>
          <a:xfrm>
            <a:off x="7882128" y="1883664"/>
            <a:ext cx="313531" cy="3660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64"/>
          <p:cNvSpPr/>
          <p:nvPr/>
        </p:nvSpPr>
        <p:spPr>
          <a:xfrm>
            <a:off x="1088136" y="2651760"/>
            <a:ext cx="313531" cy="3660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151"/>
          <p:cNvSpPr/>
          <p:nvPr/>
        </p:nvSpPr>
        <p:spPr>
          <a:xfrm>
            <a:off x="5577840" y="1828800"/>
            <a:ext cx="2103120" cy="45758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5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Demo:  Circles on Canvas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43" y="3200400"/>
            <a:ext cx="4967873" cy="3377524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80" y="1371600"/>
            <a:ext cx="4572000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Expressions &amp; Operators</a:t>
            </a:r>
          </a:p>
          <a:p>
            <a:r>
              <a:rPr lang="en-US" dirty="0" smtClean="0"/>
              <a:t>Conditionals</a:t>
            </a:r>
          </a:p>
          <a:p>
            <a:pPr lvl="1"/>
            <a:r>
              <a:rPr lang="en-US" dirty="0" smtClean="0"/>
              <a:t>if-statement</a:t>
            </a:r>
          </a:p>
          <a:p>
            <a:r>
              <a:rPr lang="en-US" dirty="0" smtClean="0"/>
              <a:t>Loops</a:t>
            </a:r>
          </a:p>
          <a:p>
            <a:pPr lvl="1"/>
            <a:r>
              <a:rPr lang="en-US" dirty="0" smtClean="0"/>
              <a:t>while-loop</a:t>
            </a:r>
          </a:p>
          <a:p>
            <a:pPr lvl="1"/>
            <a:r>
              <a:rPr lang="en-US" dirty="0" smtClean="0"/>
              <a:t>for-loop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 </a:t>
            </a:r>
            <a:r>
              <a:rPr lang="en-US" dirty="0" smtClean="0">
                <a:solidFill>
                  <a:srgbClr val="FF0000"/>
                </a:solidFill>
              </a:rPr>
              <a:t>expression </a:t>
            </a:r>
            <a:r>
              <a:rPr lang="en-US" dirty="0" smtClean="0"/>
              <a:t>is a combination of one or more </a:t>
            </a:r>
            <a:r>
              <a:rPr lang="en-US" i="1" dirty="0" smtClean="0"/>
              <a:t>values</a:t>
            </a:r>
            <a:r>
              <a:rPr lang="en-US" dirty="0" smtClean="0"/>
              <a:t>, </a:t>
            </a:r>
            <a:r>
              <a:rPr lang="en-US" i="1" dirty="0" smtClean="0"/>
              <a:t>constants</a:t>
            </a:r>
            <a:r>
              <a:rPr lang="en-US" dirty="0" smtClean="0"/>
              <a:t>, </a:t>
            </a:r>
            <a:r>
              <a:rPr lang="en-US" i="1" dirty="0" smtClean="0"/>
              <a:t>variables</a:t>
            </a:r>
            <a:r>
              <a:rPr lang="en-US" dirty="0" smtClean="0"/>
              <a:t>, </a:t>
            </a:r>
            <a:r>
              <a:rPr lang="en-US" i="1" dirty="0" smtClean="0"/>
              <a:t>operators</a:t>
            </a:r>
            <a:r>
              <a:rPr lang="en-US" dirty="0" smtClean="0"/>
              <a:t>, and </a:t>
            </a:r>
            <a:r>
              <a:rPr lang="en-US" i="1" dirty="0" smtClean="0"/>
              <a:t>functions</a:t>
            </a:r>
            <a:r>
              <a:rPr lang="en-US" dirty="0" smtClean="0"/>
              <a:t> that the programming language interprets and computes to produce another value.”</a:t>
            </a:r>
          </a:p>
          <a:p>
            <a:pPr lvl="1"/>
            <a:r>
              <a:rPr lang="en-US" sz="2000" dirty="0">
                <a:hlinkClick r:id="rId3"/>
              </a:rPr>
              <a:t>https://en.wikipedia.org/wiki/Expression_(computer_science</a:t>
            </a:r>
            <a:r>
              <a:rPr lang="en-US" sz="2000" dirty="0" smtClean="0">
                <a:hlinkClick r:id="rId3"/>
              </a:rPr>
              <a:t>)</a:t>
            </a:r>
            <a:r>
              <a:rPr lang="en-US" sz="1800" dirty="0" smtClean="0"/>
              <a:t> </a:t>
            </a:r>
            <a:endParaRPr lang="en-US" sz="1800" dirty="0"/>
          </a:p>
          <a:p>
            <a:pPr lvl="2"/>
            <a:endParaRPr lang="en-US" dirty="0" smtClean="0"/>
          </a:p>
          <a:p>
            <a:r>
              <a:rPr lang="en-US" dirty="0" smtClean="0"/>
              <a:t> Expressions are </a:t>
            </a:r>
            <a:r>
              <a:rPr lang="en-US" i="1" dirty="0" smtClean="0"/>
              <a:t>evaluated</a:t>
            </a:r>
            <a:r>
              <a:rPr lang="en-US" dirty="0" smtClean="0"/>
              <a:t> and resulting value is used</a:t>
            </a:r>
          </a:p>
          <a:p>
            <a:pPr lvl="1"/>
            <a:r>
              <a:rPr lang="en-US" dirty="0" smtClean="0"/>
              <a:t>Assignment: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x + 1;</a:t>
            </a:r>
          </a:p>
          <a:p>
            <a:pPr lvl="1"/>
            <a:r>
              <a:rPr lang="en-US" dirty="0" smtClean="0"/>
              <a:t>Assignment: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min(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+ 3, 460);</a:t>
            </a:r>
          </a:p>
          <a:p>
            <a:pPr lvl="1"/>
            <a:r>
              <a:rPr lang="en-US" dirty="0" smtClean="0"/>
              <a:t>Argument: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ellipse(50+x, 50+y, 50, 50);</a:t>
            </a:r>
          </a:p>
          <a:p>
            <a:pPr lvl="1"/>
            <a:r>
              <a:rPr lang="en-US" dirty="0" smtClean="0"/>
              <a:t>Argument: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mouse(rowX+4*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sp,rowY,rowC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924720" y="4765320"/>
              <a:ext cx="4465440" cy="1342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0400" y="4758120"/>
                <a:ext cx="4477680" cy="13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6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Built-in “functions” in Processing that use special symbols:</a:t>
            </a:r>
          </a:p>
          <a:p>
            <a:pPr lvl="1"/>
            <a:r>
              <a:rPr lang="en-US" sz="2000" dirty="0" smtClean="0"/>
              <a:t>Multiplicative: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/     %</a:t>
            </a:r>
          </a:p>
          <a:p>
            <a:pPr lvl="1"/>
            <a:r>
              <a:rPr lang="en-US" sz="2000" dirty="0" smtClean="0"/>
              <a:t>Additive: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</a:t>
            </a:r>
          </a:p>
          <a:p>
            <a:pPr lvl="1"/>
            <a:r>
              <a:rPr lang="en-US" sz="2000" dirty="0" smtClean="0"/>
              <a:t>Relational: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&gt;     &lt;=     &gt;=</a:t>
            </a:r>
          </a:p>
          <a:p>
            <a:pPr lvl="1"/>
            <a:r>
              <a:rPr lang="en-US" sz="2000" dirty="0" smtClean="0"/>
              <a:t>Equality: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   !=</a:t>
            </a:r>
          </a:p>
          <a:p>
            <a:pPr lvl="1"/>
            <a:r>
              <a:rPr lang="en-US" sz="2000" dirty="0" smtClean="0"/>
              <a:t>Logical: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    ||    !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Operators can only be used with certain data types and return certain data types</a:t>
            </a:r>
            <a:endParaRPr lang="en-US" sz="2400" dirty="0"/>
          </a:p>
          <a:p>
            <a:pPr lvl="1"/>
            <a:r>
              <a:rPr lang="en-US" sz="2000" dirty="0" smtClean="0"/>
              <a:t>Multiplicative/Additive: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numbers,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number</a:t>
            </a:r>
          </a:p>
          <a:p>
            <a:pPr lvl="1"/>
            <a:r>
              <a:rPr lang="en-US" sz="2000" dirty="0" smtClean="0"/>
              <a:t>Relational:  	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numbers,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Boolean</a:t>
            </a:r>
          </a:p>
          <a:p>
            <a:pPr lvl="1"/>
            <a:r>
              <a:rPr lang="en-US" sz="2000" dirty="0" smtClean="0"/>
              <a:t>Logical:  		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Boolean,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Boolean</a:t>
            </a:r>
          </a:p>
          <a:p>
            <a:pPr lvl="1"/>
            <a:r>
              <a:rPr lang="en-US" sz="2000" dirty="0" smtClean="0"/>
              <a:t>Equality:  		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same type,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Boolean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480120" y="1882080"/>
              <a:ext cx="4566240" cy="3708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3280" y="1875240"/>
                <a:ext cx="4579200" cy="37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442680" y="2510640"/>
              <a:ext cx="3928680" cy="1090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6560" y="2504880"/>
                <a:ext cx="3943800" cy="11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Built-in “functions” in Processing that use special symbols:</a:t>
            </a:r>
          </a:p>
          <a:p>
            <a:pPr lvl="1"/>
            <a:r>
              <a:rPr lang="en-US" sz="2000" dirty="0" smtClean="0"/>
              <a:t>Multiplicative: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/     %</a:t>
            </a:r>
          </a:p>
          <a:p>
            <a:pPr lvl="1"/>
            <a:r>
              <a:rPr lang="en-US" sz="2000" dirty="0" smtClean="0"/>
              <a:t>Additive: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</a:t>
            </a:r>
          </a:p>
          <a:p>
            <a:pPr lvl="1"/>
            <a:r>
              <a:rPr lang="en-US" sz="2000" dirty="0" smtClean="0"/>
              <a:t>Relational: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&gt;     &lt;=     &gt;=</a:t>
            </a:r>
          </a:p>
          <a:p>
            <a:pPr lvl="1"/>
            <a:r>
              <a:rPr lang="en-US" sz="2000" dirty="0" smtClean="0"/>
              <a:t>Equality: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   !=</a:t>
            </a:r>
          </a:p>
          <a:p>
            <a:pPr lvl="1"/>
            <a:r>
              <a:rPr lang="en-US" sz="2000" dirty="0" smtClean="0"/>
              <a:t>Logical: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    ||    !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In expressions, use parentheses for evaluation ordering and readability</a:t>
            </a:r>
          </a:p>
          <a:p>
            <a:pPr lvl="1"/>
            <a:r>
              <a:rPr lang="en-US" sz="2000" dirty="0" smtClean="0"/>
              <a:t>e.g.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 (y * z)</a:t>
            </a:r>
            <a:r>
              <a:rPr lang="en-US" sz="2000" dirty="0" smtClean="0"/>
              <a:t> is the same as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 y * z</a:t>
            </a:r>
            <a:r>
              <a:rPr lang="en-US" sz="2000" dirty="0" smtClean="0"/>
              <a:t>, but easier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Operator:  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% y</a:t>
            </a:r>
            <a:r>
              <a:rPr lang="en-US" dirty="0" smtClean="0"/>
              <a:t> is read as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mod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” and returns the remainder after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 divides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1"/>
            <a:r>
              <a:rPr lang="en-US" dirty="0"/>
              <a:t>For short, we say “mod” instead of </a:t>
            </a:r>
            <a:r>
              <a:rPr lang="en-US" dirty="0" smtClean="0"/>
              <a:t>modulus</a:t>
            </a:r>
          </a:p>
          <a:p>
            <a:pPr lvl="2"/>
            <a:endParaRPr lang="en-US" dirty="0"/>
          </a:p>
          <a:p>
            <a:r>
              <a:rPr lang="en-US" dirty="0" smtClean="0"/>
              <a:t>Practice: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0 % 3</a:t>
            </a:r>
            <a:r>
              <a:rPr lang="en-US" dirty="0" smtClean="0"/>
              <a:t>  is  ____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dirty="0"/>
              <a:t>  is  ____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dirty="0"/>
              <a:t>  is  ____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dirty="0"/>
              <a:t>  is  ____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3761026"/>
            <a:ext cx="29260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9224" lvl="1" indent="-285750" fontAlgn="base">
              <a:spcBef>
                <a:spcPts val="18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sz="2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 is  ____</a:t>
            </a:r>
          </a:p>
          <a:p>
            <a:pPr marL="649224" lvl="1" indent="-285750" fontAlgn="base">
              <a:spcBef>
                <a:spcPts val="18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 is  ____</a:t>
            </a:r>
          </a:p>
          <a:p>
            <a:pPr marL="649224" lvl="1" indent="-285750" fontAlgn="base">
              <a:spcBef>
                <a:spcPts val="18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</a:t>
            </a:r>
            <a:r>
              <a:rPr lang="en-US" sz="2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 is  ____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659320" y="2644200"/>
              <a:ext cx="4417200" cy="3189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1040" y="2638440"/>
                <a:ext cx="4431600" cy="32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31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Operator:  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% y</a:t>
            </a:r>
            <a:r>
              <a:rPr lang="en-US" dirty="0" smtClean="0"/>
              <a:t> is read as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mod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” and returns the remainder after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 divides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1"/>
            <a:r>
              <a:rPr lang="en-US" dirty="0"/>
              <a:t>For short, we say “mod” instead of </a:t>
            </a:r>
            <a:r>
              <a:rPr lang="en-US" dirty="0" smtClean="0"/>
              <a:t>modulus</a:t>
            </a:r>
          </a:p>
          <a:p>
            <a:pPr lvl="2"/>
            <a:endParaRPr lang="en-US" dirty="0"/>
          </a:p>
          <a:p>
            <a:r>
              <a:rPr lang="en-US" dirty="0" smtClean="0"/>
              <a:t>Example Uses: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Parity:  		Number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is even if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n%2 == 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800"/>
              </a:spcBef>
            </a:pPr>
            <a:r>
              <a:rPr lang="en-US" dirty="0" smtClean="0"/>
              <a:t>Leap Year:  	Year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US" dirty="0" smtClean="0"/>
              <a:t> is a leap year if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year%4 == 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800"/>
              </a:spcBef>
            </a:pPr>
            <a:r>
              <a:rPr lang="en-US" dirty="0" smtClean="0"/>
              <a:t>Chinese Zodiac: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year1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year2</a:t>
            </a:r>
            <a:r>
              <a:rPr lang="en-US" dirty="0" smtClean="0"/>
              <a:t> are the same animal if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year1%12 == year2%12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Example 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mod to “wrap around”</a:t>
            </a:r>
          </a:p>
          <a:p>
            <a:pPr lvl="1"/>
            <a:r>
              <a:rPr lang="en-US" dirty="0" smtClean="0"/>
              <a:t>Replace min/max function to “connect” edges of drawing canvas</a:t>
            </a:r>
          </a:p>
          <a:p>
            <a:endParaRPr lang="en-US" dirty="0" smtClean="0"/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min(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+ 3, 460);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+ 3) % 460;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2074</TotalTime>
  <Words>995</Words>
  <Application>Microsoft Office PowerPoint</Application>
  <PresentationFormat>On-screen Show (4:3)</PresentationFormat>
  <Paragraphs>308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Montserrat</vt:lpstr>
      <vt:lpstr>Roboto Regular</vt:lpstr>
      <vt:lpstr>Times New Roman</vt:lpstr>
      <vt:lpstr>Wingdings</vt:lpstr>
      <vt:lpstr>UWTheme-120-Sp17</vt:lpstr>
      <vt:lpstr>Expressions &amp; Control Flow CSE 120 Spring 2017</vt:lpstr>
      <vt:lpstr>Administrivia</vt:lpstr>
      <vt:lpstr>Outline</vt:lpstr>
      <vt:lpstr>Expressions</vt:lpstr>
      <vt:lpstr>Operators</vt:lpstr>
      <vt:lpstr>Operators</vt:lpstr>
      <vt:lpstr>Modulus Operator:  %</vt:lpstr>
      <vt:lpstr>Modulus Operator:  %</vt:lpstr>
      <vt:lpstr>Modulus Example in Processing</vt:lpstr>
      <vt:lpstr>Control Flow</vt:lpstr>
      <vt:lpstr>Outline</vt:lpstr>
      <vt:lpstr>If-Statements</vt:lpstr>
      <vt:lpstr>If-Statements</vt:lpstr>
      <vt:lpstr>If-Statements</vt:lpstr>
      <vt:lpstr>If-Statements</vt:lpstr>
      <vt:lpstr>If-Statements</vt:lpstr>
      <vt:lpstr>Processing Demo:  Drawing Dots</vt:lpstr>
      <vt:lpstr>Outline</vt:lpstr>
      <vt:lpstr>Looping</vt:lpstr>
      <vt:lpstr>While-Loop</vt:lpstr>
      <vt:lpstr>While-Loop</vt:lpstr>
      <vt:lpstr>For-Loop</vt:lpstr>
      <vt:lpstr>For-Loop Example</vt:lpstr>
      <vt:lpstr>Understanding the For-Loop</vt:lpstr>
      <vt:lpstr>Understanding the For-Loop</vt:lpstr>
      <vt:lpstr>Understanding the For-Loop</vt:lpstr>
      <vt:lpstr>Processing Demo:  Circles on Canvas Edge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&amp; Loops CSE 120 Spring 2017</dc:title>
  <dc:creator>Justin Hsia</dc:creator>
  <cp:lastModifiedBy>Justin Hsia</cp:lastModifiedBy>
  <cp:revision>51</cp:revision>
  <cp:lastPrinted>2017-04-10T22:42:51Z</cp:lastPrinted>
  <dcterms:created xsi:type="dcterms:W3CDTF">2017-04-07T21:10:31Z</dcterms:created>
  <dcterms:modified xsi:type="dcterms:W3CDTF">2017-04-10T22:43:03Z</dcterms:modified>
</cp:coreProperties>
</file>