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3" r:id="rId14"/>
    <p:sldId id="278" r:id="rId15"/>
    <p:sldId id="269" r:id="rId16"/>
    <p:sldId id="270" r:id="rId17"/>
    <p:sldId id="272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FF00FF"/>
    <a:srgbClr val="369B80"/>
    <a:srgbClr val="E26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19:49:48.3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7428 8006 84 0,'-3'-2'33'0,"3"4"-18"0,0-2-13 0,0 0 6 0,0 0 2 16,0 0 1-16,0 0 3 16,0 0 2-16,0 0-1 15,0 0 4-15,6 3-2 16,0-3-1-16,3 0-8 16,0 0-1-16,0 0 3 0,0 0-6 15,3 0 0-15,6 0-2 16,3 0-2-16,-1 0 1 15,4 0-1-15,0 0 4 16,3 0 2-16,0 0-2 16,-1 0-1-16,10 3-1 15,-3-1-2-15,0-2 1 16,2 0 1-16,-2 0-3 16,0 3-2-16,0-6-3 31,-1 3-1-31,1 6 4 0,0-1 3 15,3-3 3-15,-1 1 1 16,-2 2 0-16,9-2 0 16,-4-3 0-16,-2 3 2 15,0-1-3-15,0 1-2 16,2 2 0-16,4-5-1 16,-3 0-3-16,2 6 0 15,-2-1-1-15,0 0 3 0,5-2 4 16,-2-1 6-16,3 1-3 15,-1-3 2-15,4 3-7 16,3-3-1-16,-1 0-2 16,1 0 0-16,-1 0 2 15,4-3 0-15,-4 3-3 16,1-3 2-16,-6 3-1 16,8 3-2-16,-2-3 3 15,0 0 2-15,2 0-2 16,-2-5 0-16,5 2 1 15,-2 1 0-15,-1 2 0 16,-2 0 0-16,3 0 0 16,-7 2 2-16,1-2 3 15,-1-2 2-15,-2 2 1 0,0 0 2 16,-1 0-5-16,1-3-3 16,0 0-1-16,-1 1-1 15,10-1-3-15,-9 0 2 16,-4 1-1-16,-2-6-2 15,-6 2-2-15,-7 1 1 16,-5-3-65 0,-6-8-55-16,-6-5 38 15</inkml:trace>
  <inkml:trace contextRef="#ctx0" brushRef="#br0" timeOffset="6005.1224">7250 13478 132 0,'-27'0'49'0,"18"3"-26"0,3-3-82 0,6 0-17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20:50:39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6354 15782 100 0,'-6'-2'38'0,"3"2"-20"0,0 0-8 15,3 0 14-15,-3 0 2 16,0 0 4-16,0-3-1 16,0 0 2-16,0 1-17 15,0-1 3-15,3 3 3 0,0 0-2 16,0 0 1-16,3 0-12 15,0 0-7-15,3 0 4 16,3 0 2-16,3 0-3 16,3 0 0-16,3 3 1 15,5-1 2-15,1 4-1 16,0-1 0-16,3 0 1 16,-3 1 1-16,-1-1 1 15,4 0 0-15,0-2-2 0,0 0-1 16,0-3 1-16,-1 0 3 15,4 0-4-15,0 0-3 16,-3 0 1-16,-1 0 0 16,1 5 1-16,3-3 0 15,-3 4-2-15,0 2-2 16,-1-3-2-16,1 0 1 16,0-2 1-16,0 2 0 0,3-5 0 15,-7 5 2-15,1-2-1 16,3-3-1-1,0 0 1-15,0 0 1 0,2 0-1 16,-2 0 2 0,0 0-2-16,0 0 2 0,-1 0-2 15,4 0 2-15,-3 0-2 16,3 0-1-16,-3 0 1 16,-1 0 1-16,4 0-1 15,-3-8-1-15,0 8 1 16,-1-2-1-16,4-4 0 15,3 1 0-15,0 5-3 16,-1-3 2-16,-2 1 3 16,3-1 3-16,0-2-4 0,2 5-1 15,1 0-2-15,-3 0 0 16,3 0 4-16,-4-3 1 16,1 0-1-1,0 3 1-15,3 0 0 0,-1 0 3 16,1 0-1-16,0 0 0 15,2 0-1-15,-2 0 2 16,0 0 1-16,-3 0 3 16,-4 0-3-16,4 0 1 15,0 0-1-15,-3 0 1 16,5 0-2-16,4 0-1 16,3 0-1-16,2 0 0 15,-2 3-2-15,0 0-2 16,-1 5 1-16,1-3-1 15,-3-8-3-15,-4 1 2 0,-5-6-54 16,-3 2-23-16,-9-7-82 16</inkml:trace>
  <inkml:trace contextRef="#ctx0" brushRef="#br0" timeOffset="1473.6377">10188 15317 128 0,'-3'0'49'0,"0"0"-26"0,0 2-7 0,0-2 16 16,0 0 0-16,0 3 1 15,0-3-1-15,0 3 2 16,0-3-18 0,0 2 6-16,0-2 2 0,0 0-4 0,-3 0-1 15,6 0-7-15,0 0-2 16,9 0-6-16,0 0-1 15,3 0 1-15,3 0 0 0,5 0-2 16,4 0 1 0,3 0-2-16,6 0-1 15,3-2 1-15,-1 2-1 16,-2 0 0-16,-3 0 0 0,0 0 0 16,-4 0 2-16,-5 0 1 15,-3 0 1-15,-6-3-2 16,-3 0-2-16,-3 1 3 15,-6-1 0-15,-6 0-1 16,-6 1 1-16,-6 2-2 16,-6 0-1-16,-6 0 1 15,1 0-1-15,-7 2 0 16,0-2 0-16,4 0 0 16,-1 0 2-16,3-2 1 15,3-1 3-15,6 3-3 0,4-2 0 16,5 2 1-16,3-3 0 15,15 0-2 1,6 1-4-16,11-1 1 16,4 0 3-16,9 1 1 15,6 2-4-15,-1 0 1 16,1 2 0-16,0 1 0 16,-4 2 0-16,-5-2 2 15,-3 2-39-15,0-2-14 16,-4-3-50-16,7-3-21 15,-3-2 16 1</inkml:trace>
  <inkml:trace contextRef="#ctx0" brushRef="#br0" timeOffset="2239.0318">11372 15248 140 0,'-12'5'55'0,"9"-2"-30"0,-3 2-14 15,6-5 18-15,0 0 3 16,0 0 3-16,3 0-13 0,3-2-5 16,6-4-10-16,6-2 2 15,6-2 1-15,6-6-1 0,3-3 2 16,5-2-13-16,4 0-3 16,-3 0 2-16,-1 2 1 15,1 3 2-15,0 1 0 16,-4 4-16-16,-2-2-4 0,-6 0-32 15,6-6-67 17</inkml:trace>
  <inkml:trace contextRef="#ctx0" brushRef="#br0" timeOffset="2493.3436">11759 14915 236 0,'-18'-8'90'0,"18"8"-48"0,0-3-47 15,3 3 15-15,3 0-8 16,6 0-2-16,3 0-2 16,6 0 1-16,0 0 1 15,6 5-3-15,-4 6 2 0,-2 7 1 16,-3-2 2-16,-3 3-1 16,-6-1-1-16,-3 1 1 15,-3-3 1-15,0 0-1 16,-3-3-1-16,0 0-8 0,0-5-5 15,3-3-29 1,3-2-12-16,6-6-32 16</inkml:trace>
  <inkml:trace contextRef="#ctx0" brushRef="#br0" timeOffset="2926.1111">12310 14682 176 0,'-3'-3'68'0,"3"6"-36"0,0 28-31 0,0-17 14 0,0 7 3 16,0 8 6-16,0 3-7 15,0 15-2-15,0-2-8 16,0-5-5-16,0-3 1 0,0-5 0 15,3-6 1-15,-3-2-2 16,3-8-2-16,0-3 3 16,0-5 2-16,-3-8-7 15,3-5 0-15,6-6-5 16,0-10 2-16,3-8 5 16,0 8 2-16,-1 2 0 15,1 3-2-15,0 6-2 16,0 2 1-16,0 11 3 15,0 7 1-15,0 6-1 16,0 3 1-16,0-1 0 0,-3 3 1 16,0 0-5-16,-1-2 1 15,4-6-13-15,0-2-178 32,12-9 85-17</inkml:trace>
  <inkml:trace contextRef="#ctx0" brushRef="#br0" timeOffset="3125.9604">12634 14930 228 0,'0'0'88'0,"3"22"-48"0,3-9-47 16,0 5 18-1,0-2-5 1,0 3-2-16,3-3-1 0,0 0-1 15,0-1-2-15,0-1 1 16,0-4-19-16,0-2-8 0,0-3-72 16</inkml:trace>
  <inkml:trace contextRef="#ctx0" brushRef="#br0" timeOffset="3320.3386">12798 14994 240 0,'-18'26'90'0,"15"-10"-48"0,-9 13-49 0,6-18 16 16,-6 7-2-1,-2 4 6-15,-1-1-3 0,3-3 0 16,0-2-6-16,3-3-5 0,3 1-2 16,3-4-36-16,3-2-14 15,6-3-50 1</inkml:trace>
  <inkml:trace contextRef="#ctx0" brushRef="#br0" timeOffset="3753.7268">12932 15023 224 0,'-6'0'85'0,"3"13"-46"0,3 1-48 15,0 1 12-15,0 7 0 16,-3 4 3-1,0 0 10-15,0 6 7 0,-3 3-12 16,3-4-6-16,0-2-1 0,3 1-1 16,0-7 3-16,0-7-5 15,0 0-1-15,0-5 2 16,0-11 3-16,0-3-2 16,-3-8 0-16,0-10-3 15,0-2-1-15,0-9-1 16,3 0 0-16,3-2 2 15,0-1 2-15,6 3-1 16,0-2-1-16,0 5 1 16,3 5 1-16,6 8-1 15,-3 11-1-15,3 5 1 0,-3 5 1 16,-4 3 1-16,-2 3 1 16,-9 2 4-16,0 0 5 15,-9 3-3-15,-2 0 2 16,-4-3-14-16,0-2-5 15,3-3-26-15,-3-6-9 16,3-2-35-16,0-5-16 16,9-5 5-16</inkml:trace>
  <inkml:trace contextRef="#ctx0" brushRef="#br0" timeOffset="4132.2037">13146 14679 208 0,'0'0'79'0,"0"-3"-42"0,3 25-48 0,0-9 13 0,0 3 7 16,-3 5 8-16,0 8 7 15,0 3 5-15,-3 13-15 16,0-3-1-16,0 0 0 0,0-5-7 16,0-5-1-16,3-8-1 15,0-3 0-15,0-5-2 16,0-3 1-16,3-7 0 15,-3-6 3-15,6-3-10 16,0-5-4-16,3-3 1 0,0-7 4 16,3 10 2-1,0 3 1-15,-3 2-3 16,0 8 2-16,3 3 5 0,-6 8 5 16,3 0-3-16,-3 2 2 15,0-2-3-15,-4 3 0 16,7-3-10-16,0-3-4 15,0-2-37-15,6-1-15 16,-3-7-42 0,3-3-28-16,0-8 59 15</inkml:trace>
  <inkml:trace contextRef="#ctx0" brushRef="#br0" timeOffset="4442.7946">13468 15044 260 0,'-6'0'99'0,"-6"3"-54"0,18 0-55 0,-3-1 16 15,3 1 3-15,-3 5 3 0,6-6 1 16,0-2 2-16,0 3-8 16,0-3 0-16,-1 0 0 0,1-3-3 15,-3 1-1-15,0-1 1 16,0-5 0-16,-6 3-2 16,0 0-2-16,-3 2 1 15,-3-10-1-15,-12 2-7 16,1 8 0-16,-1 6 3 15,0 2 4-15,0 6 3 16,3 5 1-16,3 5 0 16,0-2 2-16,6 2-5 15,3-3-1-15,6 1 0 16,3-3 0-16,0-3-14 0,9-3-5 16,6-2-28-16,0-2-10 15,0-9-54 1</inkml:trace>
  <inkml:trace contextRef="#ctx0" brushRef="#br0" timeOffset="4759.8396">13602 15060 208 0,'0'0'79'0,"3"0"-42"0,-3 13-34 0,3-5 15 0,0 0 4 16,0 0 4-1,-3 3-10-15,0 2-4 16,3-2-7-16,-3-4-2 0,3-1 1 0,0-6 2 15,3 0 3-15,0-6 0 16,2 1 0-16,1-3-5 16,3-5-1-16,3 2-3 15,3 3-1-15,-3 3 5 16,0 5 5-16,0 5-1 16,0 6 1-16,-1 5-3 15,-2 0-1-15,0 0-3 16,-3 0 1-16,0-1-2 15,-3-1-1-15,0-4-28 16,3-2-14-16,0-3-25 16,0-5-10-16,3-5-28 15</inkml:trace>
  <inkml:trace contextRef="#ctx0" brushRef="#br0" timeOffset="5166.875">14024 14698 208 0,'-6'13'79'0,"6"-11"-42"0,-2 1-34 0,2-3 33 16,-3 8-6-16,3 0-9 15,0-3-5-15,0-2-9 16,0-3-1-16,0 0 4 0,0 0 0 15,5-3 4-15,4 1-5 16,3-1-1-16,3-5-4 16,3-3-1-16,6 4-3 15,0-1-3-15,2 5 6 16,1 0 5-16,-3 1-6 16,0 2-3-16,-6 2 0 15,-3 4 2-15,-3 2 6 16,-7 2 4-16,-5 3 5 15,-2 1 4-15,-4 1-10 16,0 1-6-16,0 3-2 16,0-1-2-16,-3 1-33 15,6 2-13-15,3 13-45 16,6-2-20-16,3-5-1 16</inkml:trace>
  <inkml:trace contextRef="#ctx0" brushRef="#br0" timeOffset="5286.4678">14283 15216 372 0,'-12'3'140'0,"12"-1"-76"0,3 1-77 0,-3-3 20 16,0 0-30-16,0 0-92 15,9-3-21 1,3-2 17-16,0-8 13 16</inkml:trace>
  <inkml:trace contextRef="#ctx0" brushRef="#br0" timeOffset="5886.0347">11474 15526 224 0,'-18'-13'85'0,"30"20"-46"0,-18-12-41 0,12 5 17 0,-3 5 6 16,0-2 7-16,2 0-8 15,7 2-2-15,0 3-10 16,6 3 1-16,9 2 4 0,6 3-5 16,2 2-2-1,7 1-3-15,3-1-3 0,2 1 3 16,-2-1 2-16,-6 1-4 15,-4-3-1-15,-2-3-20 16,0-5-9-16,-6 2-21 16,-4-7-6-16,4-3-54 15</inkml:trace>
  <inkml:trace contextRef="#ctx0" brushRef="#br0" timeOffset="6124.9299">12051 15653 288 0,'-9'-6'107'0,"6"6"-58"0,0 3-57 0,3-3 18 16,0 0-7-16,3 3 3 16,3 2-3-16,0 3 0 15,6 5-1-15,0 3 1 0,0 0 2 16,0 0-2-16,-3-3 0 16,-9 6 1-16,0-6 0 15,-9 0 0-15,0 0 0 16,-3-2-5-16,-3-8-1 15,3-3-26-15,0 0-9 0,3 0-58 16,9 0-57 0,6-6 49-1</inkml:trace>
  <inkml:trace contextRef="#ctx0" brushRef="#br0" timeOffset="6727.5979">12489 15796 140 0,'0'-6'55'0,"-3"4"-30"0,0 2-10 16,3 0 20-16,-3 0 1 15,-3 2 0-15,-3 1-6 16,0 0-2-16,-6-1-15 16,0 4-1-16,0-4-1 0,6 4-9 15,3 4 0-15,9 6-4 16,3-3 0-16,6 6 2 15,3-3 0-15,0 2 2 16,0 1 3-16,-3-6 0 16,-3 5 0-16,-3-2 3 15,-3 0 3-15,-6-5 2 16,0-3 5-16,-3-6-4 16,-3 6 0-16,-3-8-17 15,0 3-8-15,0-3-16 16,0 0-6-16,6 0-25 0,3-3-10 15,9 1-41 1</inkml:trace>
  <inkml:trace contextRef="#ctx0" brushRef="#br0" timeOffset="6850.0117">12614 15851 196 0,'-3'-5'74'0,"3"5"-40"0,0-16-27 0,0 11 18 16</inkml:trace>
  <inkml:trace contextRef="#ctx0" brushRef="#br0" timeOffset="7148.2316">12611 15843 365 0,'0'16'19'0,"3"0"-11"16,0 5-5-16,2-2 0 0,4-1-2 16,3-2 2-16,3 8 0 15,0-11 1-15,0-5 0 16,0-5 0-16,0-3-2 15,0-3-2-15,-3-2 1 16,-1-6 1-16,-2-2 1 16,-3-3 1-16,0 0-2 15,-3-8-2-15,0 16 7 16,-3-7 3-16,0 9-5 16,3 4-3-16,0 12-6 15,0 3 4-15,3 3 2 16,6 3-3-16,0-1 1 15,0-2-2-15,0 5 0 16,-3-5-11-16,0-2-7 16,0-4-25-16,-1-2-8 15,1-3-48 1</inkml:trace>
  <inkml:trace contextRef="#ctx0" brushRef="#br0" timeOffset="7597.8258">12905 15642 240 0,'-6'-2'90'0,"9"4"-48"0,-3 3-51 0,0 1 12 0,3 4 4 16,3 9 8-16,0 5 7 16,0 10 4-16,0 3-13 15,0-2-8-15,3 2-1 0,-3-6-1 16,0-2 1-16,0-5-2 15,0-8 1-15,-3-3 0 16,0-5 1-16,0 0 2 16,0-8 3-16,-3-8-4 15,3-5-3-15,0-8-1 16,6 0-1-16,-3 0-3 16,5 2 2-16,1 3 1 15,0 6 2-15,3-1-3 16,0 11-2-16,3 5 4 15,3 8 1-15,-3 3 4 0,-4 0 1 16,-5 0 5 0,-3 0 5-16,-6-3 0 0,-6 0 1 15,-3 1-7-15,-5-4-2 16,-4 1-10-16,-6-6-1 16,0-2-16-16,3-1-5 15,3-2-17-15,3-2-7 16,7-1-39-16,5 0-15 15,3-7-2 1</inkml:trace>
  <inkml:trace contextRef="#ctx0" brushRef="#br0" timeOffset="7867.5058">13316 15616 260 0,'-3'-6'96'0,"6"4"-52"0,-3-1-54 16,0 3 16-16,0 8 0 15,0 3 4-15,3 7 10 16,0 9 7-16,0 4-14 16,0 9 0-16,0-3-2 0,0-2-6 15,3 2-3-15,-3-6-1 0,0-2-1 16,0-5-14-16,0-8-5 15,0 3-37-15,-3-6-13 16,0-8-44 0</inkml:trace>
  <inkml:trace contextRef="#ctx0" brushRef="#br0" timeOffset="8035.703">13194 15740 320 0,'-12'-8'121'0,"12"8"-66"0,6 0-60 0,0 0 23 16,3 0-5-16,12 0 4 16,6-5-11-16,5 5-4 15,19-3-1-15,-1-2-32 0,4 0-14 0,-3 2-96 16</inkml:trace>
  <inkml:trace contextRef="#ctx0" brushRef="#br0" timeOffset="8602.6902">13468 15812 236 0,'-3'0'90'0,"3"5"-48"0,0 0-42 0,0 3 18 15,3 11-1-15,-3 2 2 16,0 3-4-16,0-1-1 0,3-4-8 16,-3 2-4-16,0 0 1 0,0-5 0 15,3-8 1-15,-3-3 2 16,0-5 1-16,0-2 1 15,0-4 2-15,-6-4-3 16,6-6-2-16,3-8-2 16,6-2-3-16,0 4 1 15,0 1 1-15,2 3 1 16,1 5 1-16,3 2-5 16,3 6 1-16,0 2-5 15,0-2 1-15,0 13-33 16,0-3-13-16,2 8-57 15,7-2-47 1,-3-1 56-16</inkml:trace>
  <inkml:trace contextRef="#ctx0" brushRef="#br0" timeOffset="8979.2127">13840 15904 280 0,'-12'-8'107'0,"9"8"-58"0,-3-8-48 0,3 3 21 16,-3 0-3-16,-3-1 3 15,-9-2-10-15,3 8-2 16,1 8-6-16,-4 3-5 0,3 5-2 16,0 2 2-16,3 1 0 0,6-1-2 15,3 6 2 1,6-8-1-16,3 3 0 16,3-11 2-16,6 2 2 0,0-13 1 15,0-4 1-15,-3 1-2 16,-1-4-2-16,-2-4 1 15,-3 1-1-15,0 0 0 16,0 5 0-16,-3 0 0 16,-3 3 2-16,0 10-3 15,6 3 0 1,-3 5 3-16,3 3-3 16,0 5 0-16,3 0-4 15,3-5-1-15,9 0-39 16,3-3-18-16,-1-5-44 15,4 0-40 1,0-2 58-16</inkml:trace>
  <inkml:trace contextRef="#ctx0" brushRef="#br0" timeOffset="9201.9236">14123 15915 312 0,'-18'-19'118'0,"9"3"-64"0,-9 3-56 0,9 10 22 16,-3 3-12-16,-3 8 0 15,0 3-2-15,-2 0 1 16,2 2-4-16,3 3-2 0,3 2 2 16,9-2-4-16,6 13 0 15,9-8-1-15,8 0 0 16,4-2-9-16,15-6-3 16,-3-2-22-16,-4-3-9 0,-2-3-23 15,-3-8-9-15,-3-7-21 16</inkml:trace>
  <inkml:trace contextRef="#ctx0" brushRef="#br0" timeOffset="9421.837">14298 15608 268 0,'-6'-3'101'0,"6"6"-54"0,-3-1-55 15,6 12 33 1,0 4-4-16,-3 14-1 15,0 16 0-15,0 2-11 16,0 3-3-16,0 0 0 0,0-8-8 16,0 0 0-16,0-6-18 0,3-7-6 15,-3-8-45-15,3-6-16 16,0-4-21 0</inkml:trace>
  <inkml:trace contextRef="#ctx0" brushRef="#br0" timeOffset="9594.058">14117 15812 356 0,'-12'-3'134'0,"12"0"-72"0,6 1-77 0,0-1 21 16,3 0-2-16,6 1 5 0,8-4-4 16,7 4-3-16,3-1-1 15,9 0-10-15,-4 3-2 0,4 3-49 16,-3 2-23-1,-7 6-50-15</inkml:trace>
  <inkml:trace contextRef="#ctx0" brushRef="#br0" timeOffset="9773.4602">14533 15923 340 0,'-14'-3'126'0,"14"6"-68"0,0 10-76 16,0-5 16-16,0 2 3 15,0 4 9-15,0 7-5 16,0-3-2-16,3 1-2 0,0-3-15 16,2-3-3-16,1-2-37 0,0-4-18 15</inkml:trace>
  <inkml:trace contextRef="#ctx0" brushRef="#br0" timeOffset="9937.4448">14530 15727 344 0,'-11'-19'129'0,"11"14"-70"0,0 0-67 0,0 5 21 15,3 0-16-15,0-3 0 16,2 3-17-16,4 3-6 16,0 2 13-16,3 3-38 0,6 3-14 15,6-1-51 1</inkml:trace>
  <inkml:trace contextRef="#ctx0" brushRef="#br0" timeOffset="10226.9953">14691 15915 280 0,'-15'18'104'0,"15"-5"-56"0,-6 9-54 15,6-9 19-15,3 0 1 16,0 0 5-16,3 6-3 16,6-3 1-16,0-3-10 15,3-2 0-15,3-6 3 0,3-3 0 16,2-4 4-16,-2-6-1 15,-3-3 0-15,-6-2-3 16,-3-5 1-16,-9 2-4 16,-6-6-2-16,-6-4-5 15,-3 0-2-15,-3 2-6 16,1 5-2-16,-1 6-13 0,0 2-3 16,0 9-13-16,9 2-5 15,3 5-14-15,6 0-4 16,6 1-17-1,3-4-36-15,6 4 31 16</inkml:trace>
  <inkml:trace contextRef="#ctx0" brushRef="#br0" timeOffset="10510.7705">14900 15917 260 0,'8'6'99'0,"1"2"-54"0,0 5-46 0,-3-8 18 16,3 8-8-16,0-2 0 0,0 7 3 15,-3-4 5-15,0-4-9 16,0-4 9-16,-3 4 5 0,0-10 2 15,0-3 1 1,0-4-12-16,0 1-3 0,3-4-4 16,0-6-1-16,3-5-8 15,3-1 0-15,-1 4-4 16,1 5 2-16,0 7 3 16,3 12 3-16,-3 2 0 15,3 13 2-15,0 3 0 16,-3 5 3-16,0-5-3 15,0-3-2-15,-1-3-16 0,1-2-5 16,3-3-47 0,9-2-19-16,9-6-49 15</inkml:trace>
  <inkml:trace contextRef="#ctx0" brushRef="#br0" timeOffset="11291.9993">15346 15544 228 0,'-6'6'85'0,"6"-6"-46"0,0 2-46 0,0-2 16 16,0 0-4-16,0 0 4 15,0 6 5-15,0-6 3 16,0 2-9-16,0 1 0 0,0-1 2 16,-3-2 0-16,3 0 2 15,0 0-2-15,0-2-1 16,0-1-5-16,3 1-1 15,3-4-1-15,3 4 1 16,3-4 2-16,6 1 2 16,3-3 1-16,-1 8 2 15,1-3-5-15,0 3-3 0,0 0-1 16,-3 3 1-16,0 2-1 16,-6 3-1-16,-4 0 5 15,-8 13 10 1,-3 1 1-16,1-1-1 15,-4 3 0-15,0-1-8 16,0 1-2-16,3 0-3 16,0-3-2-16,3-2-13 15,3 4-6-15,3 4-50 16,6-3-20-16,2-3-47 16</inkml:trace>
  <inkml:trace contextRef="#ctx0" brushRef="#br0" timeOffset="11415.878">15566 16084 376 0,'-15'3'140'0,"24"-3"-76"0,-3 0-86 0,-3 0 17 15,3 0-58-15,0-3-19 16,6 0-53-16,3-7-20 16</inkml:trace>
  <inkml:trace contextRef="#ctx0" brushRef="#br0" timeOffset="23171.3701">18906 1762 136 0,'0'-3'52'0,"3"1"-28"0,-6-1-15 16,3 3 14-16,-3-5-5 16,0 5 9-1,-6 0-7-15,0 0-10 16,-3-3-2-16,-3 6 2 0,1 2-4 15,-7 0-1-15,-6 6-2 16,6 5-3-16,0-3 1 16,0 3-1-16,4 3 0 15,5 2 0-15,3 3-3 0,6 2 0 16,3-5 2 0,3 6 0-16,12-4 1 15,-1-1 0-15,4-4-3 0,3-5 2 16,0-7 1-16,0-6 2 15,-3-8-1-15,-3-3 2 16,-1-5 0-16,4-2 3 16,-3-6-1-16,-3 3 0 15,-3-11-6-15,-6-2 1 16,-3 2 0-16,0-5 2 16,0-3-1-16,0-5 2 15,-3 11-7-15,3 7 1 16,0 6 1-16,-3 3 3 15,0-14 2-15,0 8 1 16,0 8-2-16,3 3 1 16,0 0-4-16,0 7-2 15,0-2 2-15,0 8 0 16,0 0 1-16,3 8 0 16,0 11 0-16,0 13 0 0,6 7-3 15,-3 6 2-15,0 3 3 16,-3 0 1-16,3 2-1 15,0-10 1-15,0-3-2 16,0-3-1-16,0-10 3 16,0 2 0-16,0-12-4 15,-3-7-1-15,-1-1-30 16,4-4-12-16,0 4-50 16</inkml:trace>
  <inkml:trace contextRef="#ctx0" brushRef="#br0" timeOffset="23600.4999">19102 1746 160 0,'-11'3'60'0,"8"-3"-32"0,-6 5-22 0,6 0 15 15,0 6-11-15,-3 5-3 16,0 5 0-16,3 3 0 16,0 10-3-16,3-2 2 0,3 10 0 15,3-5 0-15,3-5 1 16,3-5 2-16,2-9 2 0,4-7-3 16,6-6-3-16,0-13 2 15,-3-2 0-15,0-6-1 16,-4-6 1-16,-5-1-2 15,-3-1 2-15,-6 0-2 16,-6-2 0-16,-6 7-3 16,-5-7-2-16,-4 7 1 15,0 6 1-15,0 0-1 16,3-1 2-16,0 9-11 16,3 0-2-16,0 2-4 15,3 3-1-15,6 0-50 16,6 0-28-1,3-5-22-15,6 5 51 16</inkml:trace>
  <inkml:trace contextRef="#ctx0" brushRef="#br0" timeOffset="24082.5536">19314 1749 124 0,'-6'0'49'0,"0"10"-26"0,6 1-25 0,3-6 11 0,0 9 3 16,0 4 4-16,0 1-6 15,0-1-1-15,0 3-5 16,0 0 2-16,0 3 3 0,0-8 1 15,-3 0 2-15,0-3-4 16,0-2 0-16,0-1 1 16,0-4 5-16,0-6 1 15,-3 0 0-15,3 0-7 16,0-11-5-16,3-2-2 16,3-6-1-16,6 4 0 15,2-9 0-15,-2 3-3 16,3-3 2-16,0 8 1 0,0 3 0 15,3-1-3-15,0 14 2 16,0 6 1-16,-1 2 0 16,-2 5 2-16,0 0 1 15,-3 8 1-15,-3 3 2 16,-3 3-3-16,0-9 0 16,-3 6-1-16,0-6-2 15,0-2-13-15,3-5-4 0</inkml:trace>
  <inkml:trace contextRef="#ctx0" brushRef="#br0" timeOffset="24563.9394">19802 1521 160 0,'3'0'60'0,"9"0"-32"0,-3 6-22 0,-6 2 15 16,0 7 0-16,0 15 4 15,-3 9-7-15,0 12 0 16,0-6-11-16,-3 7-2 0,3-4-1 16,0-3-2-16,3 0-2 15,0-5 3-15,-3-3 0 0,0-11-10 16,0-7-3-16,0-6-35 16,-9-29-72-1</inkml:trace>
  <inkml:trace contextRef="#ctx0" brushRef="#br0" timeOffset="24786.9108">19626 1487 236 0,'-15'0'90'0,"18"0"-48"0,-3 0-38 16,0 0 19-16,12 0-13 15,3-5-3-15,6 2 0 16,6-2-4-16,3-3-4 0,2 3 0 16,1-1 1-16,3 1 2 15,3 2-23-15,-4 3-11 16,-2 3-78 0</inkml:trace>
  <inkml:trace contextRef="#ctx0" brushRef="#br0" timeOffset="25296.4924">20058 1781 152 0,'-3'0'57'0,"3"0"-30"0,0 0-32 15,0 13 40 1,-3 0-12-16,0 6-8 16,0 7-5-16,3 1-6 0,3-1 4 0,0 6 4 15,3 2-6 1,3-7-3-16,6-9 0 15,0 1 0-15,2-11 1 0,1-3 2 16,0-16-3-16,0-2 0 16,-3-3-1-16,0-8 1 15,-6 3-2-15,0 0-1 16,-3 3 3-16,-3 4 2 16,0 1 0-16,-3 8 0 15,0-8-1-15,0 7 2 16,0 4-5-16,3 4-3 15,0 9 1-15,0 5 2 16,0 0-2-16,2 5 0 16,4-8 1-16,0 8 0 0,0-2-7 15,0-9-3-15,0 1-34 16,0-11-14 0,3-3-34-16</inkml:trace>
  <inkml:trace contextRef="#ctx0" brushRef="#br0" timeOffset="25628.7764">20376 1860 176 0,'-3'5'66'0,"3"1"-36"0,3 7-24 16,0 0 17-16,-3 0-3 16,3 1 3-16,0 4-9 15,0-2-3-15,-3 8-6 16,0-8-2-16,0-3 3 0,0-3-3 15,0-2 0-15,0-2 5 16,0-12 7 0,0-2-4-16,0-10-3 0,3-1-2 15,3-2-4-15,3 0-2 16,3 3 1-16,0 4 1 16,3 1-1-16,0 0 2 15,0 8-4-15,0-3 0 16,-1 5 1-16,4 0 0 15,-3 3-9-15,0 3-4 16,-3 0-26-16,-3-1-10 16,0 4-57-16</inkml:trace>
  <inkml:trace contextRef="#ctx0" brushRef="#br0" timeOffset="25887.0045">20743 1513 208 0,'-3'6'77'0,"-9"-6"-42"0,18 13-37 16,-3 0 14-16,0 14 5 16,0 4 6-16,0-4-6 15,-3-6-2-15,0 16-8 16,0 21-5-16,0-2 1 0,2-3-2 15,1-3-1-15,3-5-8 0,0-11-3 16,0-7-47-16,-6-17-74 31</inkml:trace>
  <inkml:trace contextRef="#ctx0" brushRef="#br0" timeOffset="26064.0313">20623 1775 268 0,'6'-5'101'0,"0"2"-54"0,12-2-50 0,-9 2 16 15,3-2-9-15,9 0-1 16,0 2-6-16,0 1 0 16,2 2 1-16,1 0-30 0,0 0-13 0,-3-3-63 15</inkml:trace>
  <inkml:trace contextRef="#ctx0" brushRef="#br0" timeOffset="26304.2204">21037 1508 228 0,'-9'5'88'0,"12"1"-48"0,-3 7-49 16,0 3 12-16,0 8 13 15,0 2 11-15,0 8-9 16,0 4-2-16,0 1-10 0,0-2 0 0,3 11 4 16,0-8-6-1,3-3 0-15,-3-3-4 0,3-13-3 16,-3-2-40-16,3-6-17 16,3-8-53-1</inkml:trace>
  <inkml:trace contextRef="#ctx0" brushRef="#br0" timeOffset="26681.204">21186 1860 212 0,'15'5'82'16,"-9"-2"-44"-16,9 2-33 0,-9 1 17 15,3-6 1-15,6 0 6 0,2 0-14 16,4 0-6-16,3-6-5 15,0 1-1-15,-3 2 0 0,0-10 1 16,-4 5 0-16,-8-5 0 16,-3 2-2-1,-6 3-2-15,-6-5-6 16,-6 8-1-16,-5-3-2 16,-4 16 3-16,-3 0 4 15,0 5 3-15,-3 3-2 16,6 5-2-16,4-2 10 15,5 7 8-15,9-5 1 16,3 0 2-16,6 3-5 16,9-3 0-16,11-2-8 15,7 2-1-15,6-8-15 16,5-2-6-16,4-3-84 16,-9-16-75-16,-9-16 54 15</inkml:trace>
  <inkml:trace contextRef="#ctx0" brushRef="#br0" timeOffset="29456.7893">22615 1331 156 0,'-3'0'57'0,"3"0"-30"0,0 0-18 0,0 0 16 0</inkml:trace>
  <inkml:trace contextRef="#ctx0" brushRef="#br0" timeOffset="29606.9725">22618 1357 329 0,'0'24'36'0,"0"-3"-6"0,0 6-10 16,0-6-3-16,0 3-5 16,3 7-2-16,-3 1-6 15,3-5-3-15,0-1 0 16,-3-13-1-16,0 3-14 15,6-5-5-15,-3-3-32 16,0-3-13-16</inkml:trace>
  <inkml:trace contextRef="#ctx0" brushRef="#br0" timeOffset="29896.9315">22829 1331 224 0,'-15'0'85'0,"12"5"-46"0,0 11-43 0,3-5 13 16,-3 2 4-16,-3 5 3 15,6 9 8-15,-3-1 5 16,0 9-16-16,3 4-5 0,0-2-3 15,0-5-3-15,6-3-2 16,0-2 1-16,3-3-1 16,0-11-27-16,-3 0-11 15,6-8-83-15</inkml:trace>
  <inkml:trace contextRef="#ctx0" brushRef="#br0" timeOffset="30510.1005">22511 1807 144 0,'0'-18'55'0,"6"10"-30"0,0 8-10 0,-6 0 18 0,0 0-5 16,3 0 0-16,-3 0-6 15,0 8-4-15,11 5-10 16,-2 0-1-16,3 3 0 0,0 0 1 15,0 2 2-15,0 1-1 16,0 2 2-16,0-8-4 16,6 6-2-16,2-6-2 15,7-5-3-15,9 0 9 16,6-5 4-16,-4-6-4 16,7 0-1-16,3-10-2 15,-10 0 1-15,4 0-2 16,-6-11 0-16,-7 3-1 15,-5-6 0-15,-3 6 0 0,-9 2 0 16,-3 1-27-16,-3 5-11 16,-6 5-102-1</inkml:trace>
  <inkml:trace contextRef="#ctx0" brushRef="#br0" timeOffset="40747.536">18900 2678 120 0,'0'-6'46'0,"0"6"-24"0,3-8-13 16,0 8 16-16,0-2 1 16,3 2 2-16,-6-6 2 15,0 4 1-15,-3-4-16 16,0 1 2-16,-3 3 3 0,-6-1-5 15,0 3 2-15,-3 3-8 16,-3 4-1-16,-2 7-6 16,-4 4-4-16,0 1 1 15,6 5 0-15,6 2-2 16,9 0 2-16,3 4 1 16,6-9 2-16,3-3-3 15,3-4 0-15,0-7 1 16,6-4 2-16,-3-6 1 0,-3-4 1 15,0-12-2-15,-1 0-2 16,1-4 1-16,-3-4-1 16,0-2 0-16,-3-3 2 15,0 1-1-15,-6-6-1 16,-3 0 1-16,0-1-1 16,-3 4 2-16,0 0 1 15,0 5-4-15,0 2-1 16,0 6 3-16,3 5 1 15,0 3-3-15,3 8-1 16,0-1-2-16,0 6 3 0,6 6-2 16,0 9-1-16,0 15 3 15,3 4 0-15,-3 6 3 16,0 5 1-16,3-6-4 16,0 6 1-16,0-5 0 15,0-3 2-15,0-3-1 16,0-10-1-16,0-3-19 15,0-7-10-15,-1-9-32 16,1-5-13-16,3-5-16 16</inkml:trace>
  <inkml:trace contextRef="#ctx0" brushRef="#br0" timeOffset="41063.0623">19064 2667 136 0,'-6'5'52'0,"3"-5"-28"0,-3 16-6 16,3-5 20-16,0-1-6 0,-3 4-1 16,3 1-13-16,0 7-4 15,3-4-8-15,0 1-4 0,6 2 1 16,3-8-2-16,6 0 2 16,0-10 2-16,3-3 4 15,2-8 2-15,1-5 3 0,-3-3-3 16,-3 3-1-1,-9-1-2-15,-9 4 0 16,-3-9 2-16,-3 3 1 16,-3 3-5-16,-3 0-2 15,-3 2-9-15,4 3-4 0,-1 3-22 16,0 5-10-16,3 5-18 16,3-2-6-16</inkml:trace>
  <inkml:trace contextRef="#ctx0" brushRef="#br0" timeOffset="41439.2779">19272 2622 180 0,'0'8'68'0,"3"3"-36"0,-3 20-26 15,3-17 17-15,-3 1 1 0,0 4 3 16,0-1-10-1,0 4-3-15,0-4-8 0,0-2-4 0,0-3 1 16,3-2 0-16,-3-9 3 16,0-2-1-16,0-2 2 15,3-9-4-15,0-2 0 16,0-3-1-16,3-2-2 16,0-4 1-16,0 7 1 15,3-1-3-15,0 5-2 16,3 3-1-16,2 3 0 15,1 5 5-15,-3 10 3 0,0-2 1 16,-3 6 2 0,0 4-4-16,0-2 0 15,-3 3-1-15,0-1-2 16,0 1-4-16,0-6-2 16,0 0-30-16,0-8-14 0,3-5-60 15</inkml:trace>
  <inkml:trace contextRef="#ctx0" brushRef="#br0" timeOffset="41752.8558">19564 2865 192 0,'-9'-2'74'0,"9"2"-40"0,0 0-24 0,0 0 20 16,0 0-7-16,6 0-1 16,0 0-8-16,3 0-4 15,6 0-5-15,2 0 1 0,1 2 3 16,3 1-3-16,0 0 2 16,3-1-7-16,-6-2-3 15,3 0 3-15,-1 0 1 16,-2 0-5-16,-3-2-2 15,-3-1-14-15,-3 0-5 16,0 3-27-16,-3-2-10 16,0-1-32-16</inkml:trace>
  <inkml:trace contextRef="#ctx0" brushRef="#br0" timeOffset="42146.8614">19995 2387 216 0,'-6'-11'82'0,"6"11"-44"0,0 0-36 0,0 0 17 16,0 5-6-16,3 3 2 15,0 5 1-15,0 11 2 16,0 11-10-16,0 2 2 0,0 2 1 16,0 4-4-16,0-1 1 15,0-8-5-15,3 6-2 16,-3-8 2-16,0-6 0 15,0-5-4-15,0-5-1 16,-3-2-28-16,0-6-10 16,-3-8-46-16,0-6-55 15,-3-2 41-15</inkml:trace>
  <inkml:trace contextRef="#ctx0" brushRef="#br0" timeOffset="42338.9794">19900 2609 240 0,'-6'-5'90'0,"6"5"-48"0,3-6-40 15,0 6 17-15,6-2-6 16,3-4 0-16,6 4-7 0,3-1-2 16,3 0-2-1,-1 1-10-15,4-1-5 0,0 3-44 16,-3 0-20-16,-3 0-20 15</inkml:trace>
  <inkml:trace contextRef="#ctx0" brushRef="#br0" timeOffset="42742.4857">20147 2614 184 0,'-3'3'71'0,"0"-3"-38"0,3 5-41 0,0-2 10 15,0 7 8-15,0 3 5 16,0 1-1-16,3 7 2 16,0-3-9-16,3 4 2 0,0-4 4 15,3 1-9-15,0-6-2 0,3-5 4 16,0-3 6-16,0-8-2 16,0-2 2-16,3-3-7 15,-1-2-3 1,-2-12 1-16,-3 7 0 0,-3-7-1 15,0 1-2-15,-3 3 1 16,0 4-1-16,0 1 0 16,0 5 2-16,-3 6-3 15,0 2-2-15,6 5 4 16,-3 3 1-16,0 8 4 16,3 5 1-16,0-3-6 15,0 1 0-15,0-3-3 16,0 2 0-16,0-4-14 15,0-6-4-15,0-3-28 16,2-3-11-16,4-4-38 16</inkml:trace>
  <inkml:trace contextRef="#ctx0" brushRef="#br0" timeOffset="43063.0532">20445 2625 172 0,'-3'5'66'0,"6"0"-36"0,0-2-35 0,0 7 10 15,0-4 8-15,0 12 6 16,0-2 4-16,0 3 1 16,0-6-13-16,-3 0 0 0,0 0 0 15,0 1-4-15,0-9-2 0,0 0 0 16,-3 0-1-16,0-5 2 16,0-2 1-16,0-3-3 15,3-3-3-15,3-3 2 16,0-5 2-16,3 3-4 15,3 0-3-15,3-1 5 16,-1-1 3-16,7 1-1 16,0 4 0-16,0 4-6 15,3-4 1-15,-3 7-5 16,0-2-1-16,-4 2-33 16,-2 3-11-16,0-2-59 15</inkml:trace>
  <inkml:trace contextRef="#ctx0" brushRef="#br0" timeOffset="43330.8063">20787 2347 216 0,'-3'8'82'0,"3"0"-44"0,0 16-36 0,0-11 17 16,0 19 1-16,0 5 2 16,0 5-7-16,0-2-2 15,0 5-7-15,0-3-2 0,0 0 2 16,0-2-5-16,0-11-3 16,0-3-19-16,0-7-9 15,0-6-50 1,-3-7-59-16,-3-6 40 15</inkml:trace>
  <inkml:trace contextRef="#ctx0" brushRef="#br0" timeOffset="43500.2868">20626 2598 244 0,'-3'-2'90'0,"12"4"-48"0,6-10-42 15,-6 6 16-15,3-1-9 16,12 0 1-16,0 1-5 15,0-1 0-15,-1 3-1 0,1-3-21 16,0 1-10-16,-3-1-80 16</inkml:trace>
  <inkml:trace contextRef="#ctx0" brushRef="#br0" timeOffset="43692.9074">20999 2387 220 0,'-3'0'82'0,"6"5"-44"0,0 11-40 0,-1-6 17 16,-2 19 6-16,0 3 9 16,0 5-6-16,0 3-2 15,0 0-13-15,0-11-3 0,0 2-2 16,0 1-5-16,0-8-1 0,6-3-46 16,0-8-20-16,3-7-47 31</inkml:trace>
  <inkml:trace contextRef="#ctx0" brushRef="#br0" timeOffset="44037.7986">21174 2641 248 0,'3'2'93'0,"15"3"-50"0,9-5-46 15,-18 0 19-15,0 3-1 16,3-6 3-16,2 3-5 15,4-5-3-15,0 0-5 0,0-3-4 0,-3 0 0 16,-3-3-1-16,-3 1 2 16,-9-9-1-1,-3 3-3 1,-6 6-1-16,-3 10-5 0,-3 8 0 16,-6-3 4-16,-3 8 2 15,4 3 2-15,2 3 2 16,3 5 10-16,6-1 4 15,9 6 8-15,6-7 2 16,3 1-9-16,6-1-5 16,8-7-7-16,7-4-4 15,6-6-47-15,9-5-21 16,-1-13-72 0</inkml:trace>
  <inkml:trace contextRef="#ctx0" brushRef="#br0" timeOffset="44696.7692">22612 2307 212 0,'0'-2'79'0,"0"4"-42"0,0 6-32 15,0-5 17-15,0 7-3 16,0 6 1-16,0 3-9 16,0 5-4-16,0 2-4 15,0 3-3-15,3-2 3 0,0-4-2 0,0-4 2 16,0-3-24-16,0-6-11 16,-3-2-67-1,12-2-42-15,-3-20 65 16</inkml:trace>
  <inkml:trace contextRef="#ctx0" brushRef="#br0" timeOffset="44881.0907">22749 2297 216 0,'0'-3'82'0,"0"3"-44"0,6 8-47 0,-3-5 14 15,0 7 4-15,3-2 5 0,0 11-4 16,0-4-1-16,-6 9-5 15,5 0-3-15,-2 10 0 16,0-4-15-16,3-9-3 0,-3-5-84 16</inkml:trace>
  <inkml:trace contextRef="#ctx0" brushRef="#br0" timeOffset="45463.6516">22469 2760 160 0,'-6'-6'60'0,"6"6"-32"0,0 0-20 0,0 0 16 0,0 0-3 16,0 0 2-16,0 0-9 16,0 0-3-16,0 0-6 15,3 6-2-15,0-4 3 0,3 4 6 16,0 1 2-16,3 4-1 16,3 2 0-16,6 6 1 15,2-3 4-15,1 2-4 16,6-2 2-16,6-3 2 15,2-2 3-15,7-6-2 16,6-7 0-16,2-4-6 16,4-12 0-16,3-1-6 15,-4-2-2-15,-5 0-2 16,-7 2 0-16,-8 3 0 0,-3 1 1 16,-9-4-18-16,-6 3-7 15,-3 3-50-15,-7 0-19 16,-5 0-46-1</inkml:trace>
  <inkml:trace contextRef="#ctx0" brushRef="#br0" timeOffset="46917.0485">18986 3537 172 0,'-3'-2'66'0,"3"2"-36"0,0 0-22 15,0 0 16-15,-3 0-3 16,-3-3 2-16,-5 3-7 16,-4-2-1-16,0 4-9 15,-3 3-2-15,-3 9 0 0,0 2-5 16,0 2 1-16,1 11 0 15,5 0 0-15,6 3-5 16,3 5 1-16,6-5 4 0,6-3 2 16,3-5 2-16,3-6 2 15,0-10 1 1,-1-10 3-16,7-6-1 0,3-8 2 16,-6-5-6-16,0-6-1 15,-3-2 0-15,0-5 2 16,-3-3-8-16,-3-3 0 0,-3-16 0 15,-6 6 3 1,0 2-2-16,0 6-2 16,-6 5 4-16,0 8 1 15,3 5 0-15,0 8-2 0,3 3 1 16,3 13-4 0,9 8 0-1,-3 24 2-15,3 0 0 16,0 15 3-16,-3 1 1 0,0-1 1 15,-1 1 2-15,4 2-3 16,0-10 0-16,0-8-1 16,0-6-2-16,0-7-28 15,3-6-14-15,0-8-75 16,3-7-34 0,-3-6 78-16</inkml:trace>
  <inkml:trace contextRef="#ctx0" brushRef="#br0" timeOffset="47247.8125">19183 3530 188 0,'-27'2'71'0,"24"6"-38"0,3-5-39 16,-3 13 34-16,0 0-5 16,0 5 0-16,3 3-2 15,0 2-11-15,3 3 2 0,3-2 4 16,3-4-2-16,6-1 0 15,0-4-4-15,3-10 1 16,-4-8-4-16,4-8 1 16,0-8-3-16,0-5 2 0,-6 0-4 15,-3 0 0-15,-6 2 1 16,-3-2 0-16,-6 0 0 16,-6 5 0-16,-9 0-2 15,0 3 1-15,1 8-7 16,-1 2-1-16,6 0-18 15,3 9-8-15,3-1-23 16,6-3-11-16,9-4-45 16</inkml:trace>
  <inkml:trace contextRef="#ctx0" brushRef="#br0" timeOffset="50656.0581">19439 3548 88 0,'0'-3'35'15,"3"3"-18"-15,0-5 6 0,-3 5 18 0,0 0-2 16,3 0 0-16,-3 0-9 16,0 0-4-16,0 0-14 15,3 5-3-15,0 11 1 0,0 0 3 16,0 3 4-16,-3-1-3 16,0 1 0-16,0 2 0 15,0-3 2-15,0 1-7 16,0-3-3-16,0-3-3 15,0-2 0-15,-3-3 0 16,3-3 1-16,0-2 0 0,0-3 0 16,0 0-5-16,0 0 1 15,0-3 2-15,0 0 3 16,0-2-2 0,0-3 0-16,0-3-1 0,3-2 1 15,3-3-4-15,0-2 0 16,2-3 1-16,1 2 0 15,0 3 0-15,0 3 0 16,0 2-3-16,0 1 0 16,3 5 2-16,0 2 0 15,3 0-2-15,0 9 2 16,3-1 1-16,-1 5 2 16,1 1 3-16,-3 5 4 15,-3 8-2-15,-3 5-2 16,-3 0 2-16,0 0 2 15,0 3-4-15,-3-11-3 0,0 0-1 16,0-5-1-16,0-5-20 16,0-1-9-16,0-18-69 15,0-8-35 1</inkml:trace>
  <inkml:trace contextRef="#ctx0" brushRef="#br0" timeOffset="51284.7554">19787 3548 192 0,'0'-3'71'0,"0"3"-38"0,0 0-17 0,0 0 24 0,0 0-10 16,3 3-2-16,-3-3-12 16,6 3-5-16,3-3-6 15,0 0 5-15,0 0 3 0,0 2-2 16,3-2 1-16,0 0-3 15,2 0 2-15,4 0-4 16,3 0-2-16,0 0-2 16,0-2 0-16,0 2 0 15,-4-3 1-15,-2 3 2 16,-3 0 1-16,-3-3-3 0,0 3-1 16,-3 0-1-16,0 0-2 15,-3 0 3-15,-3 0 0 16,0 0-4-16,0 0 1 15,3 0 0-15,-3 0 0 16,0 0-5-16,0 0-1 16,0 0-15-16,0 0-6 15,0 0-30-15,0 0-14 16</inkml:trace>
  <inkml:trace contextRef="#ctx0" brushRef="#br0" timeOffset="51663.046">20332 3249 196 0,'-3'11'74'0,"3"5"-40"0,0 10-24 0,0-5 17 16,0 11 2-1,0 5 2-15,0 0-10 0,0 5-5 16,0-2-9-1,0-3-3-15,0 0 0 0,0 0-2 0,0-5 1 16,0-6-7-16,0-4-1 16,0-7-25-16,0-1-8 15,0-6-22-15,-6-3-10 16,3-8-17 0</inkml:trace>
  <inkml:trace contextRef="#ctx0" brushRef="#br0" timeOffset="51890.6407">20180 3487 268 0,'-6'-5'101'0,"12"2"-54"0,0 3-50 16,0 0 19-16,3 0 8 15,6-2 7-15,3-1-14 16,2 0-7-16,1 3-6 15,3 0-6-15,0 0-1 0,3 0-27 16,-1 0-12-16,-8 3-67 16,0 2-52-1,-6-2 63-15</inkml:trace>
  <inkml:trace contextRef="#ctx0" brushRef="#br0" timeOffset="52321.3946">20475 3575 192 0,'-6'21'71'0,"3"-3"-38"0,3-2-32 0,3-5 16 15,0 5 4-15,0 2 7 16,3 1-13-16,0-1-6 15,0-2-5-15,2-3-4 0,1-2 3 16,0-3 0-16,3-6 1 16,0-4-5-16,0-6 1 0,-3-5-2 15,0-3 0-15,-3-3-5 16,0-2-3-16,-3-3 3 16,0 3 4-16,-3 3 4 15,0 4 2 1,0 4 7-16,3-1 6 0,-3 8-6 15,0 11-3-15,0 3 2 16,3 2 2-16,-3 0-4 16,3 9 1-16,0-1-5 15,3 0 0-15,0 0-1 16,0-5-2-16,-1-3-15 16,1-2-5-16,-3-3-25 0,3-8-86 31</inkml:trace>
  <inkml:trace contextRef="#ctx0" brushRef="#br0" timeOffset="52636.8831">20746 3625 200 0,'0'2'77'0,"2"6"-42"0,10 6-28 0,-9-6 20 15,0 2 1-15,0 1 6 16,0 2-8-16,-3 0-3 15,0-2-13-15,-3-3-4 0,0 0-2 16,0-6 0-16,0 1 0 16,0-3 0-16,0-5 0 0,0-3 0 15,-2-3 2-15,5-5-5 16,2 0-1-16,4 0 0 16,0 1 0-16,0-4 0 15,3 3 2-15,0 3-1 16,3 2-1-16,0 1 1 15,3 2-1-15,0 3-9 16,-3-1-4-16,0 6-31 16,-3 0-11-16,-4 8-67 15</inkml:trace>
  <inkml:trace contextRef="#ctx0" brushRef="#br0" timeOffset="52893.1847">21016 3265 244 0,'-12'3'90'0,"24"2"-48"0,-6 16-42 0,-3-8 16 16,-3 14 4-16,0 10 7 15,-3 10-5-15,0-4-1 16,3-1-12-16,-3 0-3 0,3 3 0 15,0-8-5-15,3-5-1 16,0-5-20-16,0-6-7 0,-3-5-37 16,-3-6-14-1,-3-7-30-15</inkml:trace>
  <inkml:trace contextRef="#ctx0" brushRef="#br0" timeOffset="53075.4278">20876 3511 292 0,'-5'0'110'0,"8"5"-60"0,8-10-56 16,-2 5 17-16,3-3-1 15,3 1 4-15,3-1-7 16,6-2-2-16,0 0-3 0,-1 2-10 0,-2-2-3 16,-3 2-34-16,0-5-13 15</inkml:trace>
  <inkml:trace contextRef="#ctx0" brushRef="#br0" timeOffset="53267.7986">21204 3315 244 0,'-3'6'93'0,"6"1"-50"0,-3 7-46 0,3 4 19 16,0 6 8-16,-3 10 9 15,0 1-2-15,0 5-1 16,-3-1-16-16,3 1-4 0,-6 2-3 15,6-10-3-15,-3-3-1 16,6-5-34-16,-6-6-14 16,0-4-53-16,9-9-22 0,0-8 19 31</inkml:trace>
  <inkml:trace contextRef="#ctx0" brushRef="#br0" timeOffset="53599.1538">21326 3614 284 0,'12'13'107'0,"0"-10"-58"0,6 0-48 16,-9-1 19-16,-1 1-2 15,1 0 1-15,0-3-8 16,0 0-2-16,3-3-5 16,-3 0-1-16,0-2 1 0,-3-3-2 15,-3 0 1-15,-6-5-11 16,-3 2-2-16,-3-2-8 15,-6 5-2-15,-3 6 9 16,-5 7 3-16,-1 5 6 0,3 9 3 16,3-3 6-16,3 8 4 15,3 2 11-15,3 3 6 16,6 3-8-16,9-3-2 16,9 0-8-16,9-2-2 15,3-9-9-15,6-5-4 16,5-5-55-16,4-26-24 15,-6-6-57 1</inkml:trace>
  <inkml:trace contextRef="#ctx0" brushRef="#br0" timeOffset="54362.4814">22526 3334 160 0,'5'0'60'0,"-5"0"-32"0,6 0-11 0,-6 0 35 16,9 2-11 0,0 12-10-1,0 7-5-15,0 3-15 0,-6 2 0 0,6 3 0 16,-6 3-4-16,0-3 1 16,0-5-7-16,0-3-1 15,0-5 0-15,3-3 0 16,-3 3-18-16,3-11-8 15,0-5-28-15,0-5-13 16,0-6-34-16</inkml:trace>
  <inkml:trace contextRef="#ctx0" brushRef="#br0" timeOffset="54578.3632">22767 3307 236 0,'0'-5'88'0,"3"10"-48"0,0-5-42 0,-3 0 14 0,3 6 3 16,0 2 4-16,-3 5 4 16,0 8 3-16,5 3-14 15,-2 2 0-15,0-2 1 0,-3 0-5 16,0-3-2-16,0 3-6 16,0-6-2-16,0-2-35 15,0-3-12-15</inkml:trace>
  <inkml:trace contextRef="#ctx0" brushRef="#br0" timeOffset="55201.947">22508 3995 212 0,'-6'3'82'0,"3"2"-44"0,3-5-27 15,0 0 23-15,0 0-7 16,0 0-1-16,0 0-8 15,0-2-1 1,0-6-6-16,3 0-1 0,0-3-6 16,0-2-1-16,3 0-1 15,6-9-2-15,5-4-2 0,1 2 1 16,3 0 3-16,3 1 1 16,6 4-1-16,2-2 1 15,1 5 2-15,6 8 2 16,-3 5 3-16,2 9 1 15,-2 4 3-15,3 6 4 16,-4 8-1-16,-8 0-1 16,3-3-4-16,0-3-2 15,-9-2-4-15,5 0-1 16,-8-5-3-16,-3-3-2 16,-3-3-17-16,0-2-6 15,-3-3-57-15,0-6-25 16,0-2-37-16</inkml:trace>
  <inkml:trace contextRef="#ctx0" brushRef="#br0" timeOffset="76283.461">18805 4236 140 0,'-3'0'52'0,"6"0"-28"0,-3-3-13 15,0 3 18-15,0 0-6 16,0 0 1-16,3 6-4 15,-3 4-3-15,0 9-9 16,-3 5-1-16,0 2 3 0,0 6-2 16,-3 2 3-16,0-2-6 15,3-6-1-15,0-2 2 16,0-5 3-16,0-3 0 16,3-3 0-16,0-5-3 15,3-6 1-15,3-4-2 16,3-4-5-16,6-9 0 15,0 1 0-15,3 1 2 16,5 3-3-16,4-1-2 16,-3 6 2-16,0 5 2 15,0 2-2-15,-4 14-2 16,-2 0 2-16,-3 3 0 16,-3 7 3-16,-3-2 1 15,-6 0 3-15,-3-1 1 16,-6 7-3-16,0-7-1 15,-3 4 1-15,-3-3 0 16,-9-8-9-16,1-3-4 16,-1-5-26-16,-3-11-12 0,0 0-14 15,0-7-4-15,3-6-20 16</inkml:trace>
  <inkml:trace contextRef="#ctx0" brushRef="#br0" timeOffset="76477.808">18757 4262 204 0,'0'-18'77'0,"3"15"-42"0,0-2-23 16,3 2 21-16,3-2-10 16,3-6-1-16,9-2-13 15,0 0-5-15,11 0-3 0,1 0-1 0,3 2 2 16,2 0-17-1,7 3-4-15,3 3-92 16</inkml:trace>
  <inkml:trace contextRef="#ctx0" brushRef="#br0" timeOffset="76941.1482">19323 4421 168 0,'-12'3'66'16,"9"-3"-36"-16,-3 5-22 0,3 3 16 15,-3 3-6-15,0 5 0 16,-3 5-8-16,0 8-2 16,3 5-4-16,0 6-3 0,6 2 0 0,3-5-1 15,6-5 0-15,3-3 0 16,0-8 2-16,9-7 5 16,3-7 4-16,-4-14-2 15,1-12 0-15,-3-2-1 16,-6-6 2-16,-3 1-3 15,-3-1-2-15,-3-4 2 0,-9-1 2 16,-6 5-2-16,-3 4-2 16,0 4-2-1,0 3 0-15,1 8-4 0,2 3-2 16,3 8-23-16,3-1-7 16,3 6-24-16,3 0-6 15,3 0-29 1</inkml:trace>
  <inkml:trace contextRef="#ctx0" brushRef="#br0" timeOffset="77292.2138">19492 4569 160 0,'3'27'63'0,"0"-9"-34"0,0 6-19 15,-3-13 17-15,0 7-9 16,0-2 4-1,0 3-4-15,0-3-10 16,0-11 2-16,0-10 1 0,0-3-2 16,0-3 2-16,0-8-6 15,3-4-3-15,3-4-4 16,3-2 1-16,3 0 1 16,0 0 0-16,6 8 0 0,9 2 0 15,-4 11 2 1,1 14 1-16,0 7-6 15,-3 3 0-15,-3 5 7 0,-3 0 5 16,-3 0-4-16,-1-2-3 16,-2-3-1-1,0 2 1-15,-3-7-34 0,0-3-16 16,0-3-59 0</inkml:trace>
  <inkml:trace contextRef="#ctx0" brushRef="#br0" timeOffset="77754.455">20144 4464 168 0,'-9'-22'66'0,"9"22"-36"0,-6-2-18 16,-3-1 21-16,-5 3-10 15,-1 3-4-15,-6 13-8 16,0-1-5-16,-3 7-3 16,3 9-3-16,3 1 1 0,4 8-4 15,2 2 2-15,6-5-1 16,6-5 0-16,6-6 2 16,3-7 2-16,3-8-1 15,5-9-1-15,10-18 3 16,0-5 0-16,0-5-4 15,-3-3-1-15,-4-1 1 16,-5-1 0-16,-3-1 1 0,-3 5 2 16,-3 6-1-16,-3 8 2 15,0 8-4-15,-3 5 0 16,3 10 1-16,-3 9 0 16,3 7-3-16,0 1 2 15,3 10 1-15,0-3 2 16,3-7-3-16,0-3 0 15,0-9-19-15,0-1-9 16,5-9-27 0,1-10-52-16,-3-11 21 0</inkml:trace>
  <inkml:trace contextRef="#ctx0" brushRef="#br0" timeOffset="77994.1592">20359 4104 220 0,'-6'0'82'0,"9"5"-44"0,0 11-40 15,0 0 17-15,0 15-7 16,-1 14 3-16,4 14-2 16,-6 4 2-16,0 3-6 15,0 6-3-15,3 2-1 0,0-13-1 16,3-8 0-16,0-11-5 0,-3-10-1 15,0-8-46-15,-3-9-18 16,0-9-21 0</inkml:trace>
  <inkml:trace contextRef="#ctx0" brushRef="#br0" timeOffset="78177.0744">20186 4416 240 0,'-9'-5'90'0,"12"2"-48"0,6 3-42 0,-3 0 18 16,6-3-3-16,9 1 3 16,2-1-10-16,4 0-2 15,6 3-4-15,3 0-2 0,8 3 3 0,-2 2-46 16,0 3-18 0,-7 0-49-16</inkml:trace>
  <inkml:trace contextRef="#ctx0" brushRef="#br0" timeOffset="78520.9059">20615 4532 252 0,'-15'0'93'0,"12"6"-50"0,9-4-55 15,0 1 15-15,3 2-3 16,-1 0 2-16,4 1 2 16,0-4 0-16,3-2-2 15,3-2 1-15,-3-1 0 0,3-2-1 16,0-6-2-16,-6-7 1 0,-4-3-1 15,-5 5-3 1,-3 0 2-16,-9 0-4 0,-5 5 1 16,-4 3 0-1,-3 6 2-15,-3 12-1 0,-3 6 1 16,1 5 2-16,2 3 0 16,6 8-3-16,6 0 2 15,9 5 1-15,6 2 0 16,6-2 0-16,6-2 2 15,6-3 1-15,-1-6 1 16,7-5-2-16,3-5-2 16,-3-5-10-16,-3-9-6 15,-1-7-36-15,1-21-14 16</inkml:trace>
  <inkml:trace contextRef="#ctx0" brushRef="#br0" timeOffset="78745.296">20909 4191 220 0,'-9'0'85'0,"6"11"-46"0,6 10-48 15,0 8 14-15,0 8 4 16,0 13 3-16,0 3-1 16,0 5 1-16,0-5-7 15,3 11-3-15,0-11 1 0,0-6-2 16,0-10-1-16,0-8-10 15,6-15-59-15,3-12-16 16,0-20-1 0</inkml:trace>
  <inkml:trace contextRef="#ctx0" brushRef="#br0" timeOffset="78955.618">21141 4104 204 0,'-3'-3'77'0,"0"11"-42"0,3 16-41 0,3-6 12 16,-3 22 11-16,0 10 9 16,-3 14-5-16,-3 2 1 15,4 0-13-15,2-2-5 0,0 2-1 16,2-11-2-16,4-7-1 0,0-8-10 16,3-11-4-1,9-8-53-15,-6-11-20 16,3-7-2-1</inkml:trace>
  <inkml:trace contextRef="#ctx0" brushRef="#br0" timeOffset="79767.3129">21451 4482 132 0,'-36'3'49'0,"30"15"-26"0,-6 3-18 0,6-10 13 15,0 10 3-15,-2 6 2 16,-1 7 3-16,3 6 1 16,3-6-14-16,6-2 1 0,6-6 0 15,8-7 4-15,10-6 3 16,3-8-2-16,3-10 0 16,-3-11-1-16,-4-5-2 15,-5-3 0-15,-3-2 0 16,-6-3 5-16,-9 0 3 15,-6 2-8-15,-9-2-4 16,-6 0-5-16,-9 5-2 0,-2-2-23 16,2 7-8-16,0 3-132 15</inkml:trace>
  <inkml:trace contextRef="#ctx0" brushRef="#br0" timeOffset="80806.716">22627 4236 160 0,'0'-3'63'0,"0"3"-34"0,6 3-19 16,-6-3 31 0,6 13-11-16,0 8 1 0,0 3-3 15,-1 3-15-15,-2-1 1 0,0 3 2 16,0 0-8-16,-3-5-2 15,0-3-6-15,3-5-1 16,-3-3 1-16,3-2 2 16,-3 0-19-16,3-1-8 15,0-5-12-15,-3-5-4 16,0 0-51 0,9-5-31-16,0-13 55 15</inkml:trace>
  <inkml:trace contextRef="#ctx0" brushRef="#br0" timeOffset="81030.3968">22859 4241 208 0,'-9'0'79'0,"15"3"-42"0,-3 2-43 0,0 3 12 15,0 5 9-15,0 3 10 0,0 3-7 16,0 2 0-16,0 3-10 15,0 0-3-15,-3 2-1 0,6-5 0 16,-3-2 0-16,0-3-7 16,0-3 0-16,0-3-72 15,0-7-71 1,3-11 33-16</inkml:trace>
  <inkml:trace contextRef="#ctx0" brushRef="#br0" timeOffset="81627.7795">22552 4871 140 0,'-18'5'52'0,"21"-2"-28"0,-9 0-11 15,6 2 17-15,0 0 2 16,-5 0 4-16,5-2-1 16,0-3 1-16,-3 3-19 15,3-3 3-15,0 0 1 0,3-3-7 16,-3 0-1-16,11-2-3 0,4-5 1 15,0-6-6-15,6-11-1 16,6-5-2-16,9 3-2 16,2 3 1-16,1 2-1 15,6 8 0-15,-4 8 0 16,4 6 0-16,-3 10 0 16,-1 7 2-16,-2 4 1 15,0 0 1-15,-7-1 0 16,4 1 0-16,-9-4 0 15,-3-1-5-15,-9-4-1 16,2 1-41-16,-5-3-19 16,9-8-72-1</inkml:trace>
  <inkml:trace contextRef="#ctx0" brushRef="#br0" timeOffset="91937.6122">4812 13393 88 0,'-12'-5'35'0,"24"5"-18"0,-6 0-16 0,-6 0 11 15,3 0 5-15,3 0 7 16,3 0-2-16,0 0 1 15,3 0-3-15,3 0-3 16,5 0-9-16,7 0-1 0,3 0 3 16,9-3-2-16,-1 3 3 15,4 0-4-15,3 0 1 16,-1 0-5-16,1 0 0 16,6 0 3-16,5 0 1 15,4 0-1-15,-1 0-1 16,4 0-3-16,-4 3 1 15,1-3 0-15,2 0 1 0,1 0 2 16,-4 3 1-16,4-3-3 16,-4 2-1-16,4 4-1 15,-7-4 1-15,4-2-4 16,2 0-2-16,1 3 8 16,-1-3 4-16,1 0 2 15,-1 0 1-15,-2 2-4 16,-1-2-3-16,7 0-2 15,-1 0 0-15,-2-2-2 16,2 2 2-16,1 0-2 0,-4 0 2 16,1 0-4-1,8-3 0-15,-2 1 1 0,-4-1 0 16,1 0 0-16,-4 1 2 16,1-1-1-16,-4 0-1 15,7-2 1-15,-1 0 1 16,4 2-3-16,-1 0 0 15,1 1 1-15,-4-1 0 16,1-2 0-16,2 2 0 16,-2 1 2-16,-1-1 1 15,1 3-4-15,-1-3 1 16,-2 1 0-16,-1-1 2 16,4 3-3-16,-4 0-2 15,1-3 4-15,2 3 1 16,-5 0-3-16,-1 0-1 0,1-2 1 15,2 2 0-15,1-3 1 16,-4 3 2-16,4 0 1 16,-1-3 1-16,-2 1-5 15,-1-1-1-15,4 0 1 16,2 1 2-16,1-1 4 16,-4 3 2-16,1 0-3 15,2-3-1-15,-5 1-1 16,-1-1-2-16,7 3 1 15,-1 0-1-15,4 0 0 16,2 3 2-16,-2-3 1 16,-1 0 1-16,12 0-2 0,13 0 1 15,-4 2-2-15,-3 1-1 16,-2-3 1-16,-7 0-1 16,1-3 0-16,-7 1 2 15,-3 2 1-15,-5 0 3 16,-4 2-1-16,-2-2 0 15,-3 0-6-15,-7 0 1 16,-2 3 2-16,-1 2 1 16,1 1-4-16,-3-1 1 15,-3 8-5-15,-1-2-1 16,1-9-8-16,0 1-2 16,-7-3-33-16,10-10-13 15,-21-14-58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19:54:24.0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11209 6572 128 0,'0'-5'49'0,"12"2"-26"0,-15 1-14 0,8 4 14 0,-7-2 0 0,-1 0 3 15,0 0-5-15,0 0-3 16,-6 0-6-16,0 0 0 16,3 0-7-16,0 3-1 15,0 2-2-15,-3 1 1 16,3-4-2-16,0 1-1 16,0-1 1-16,0 1-1 15,0-3 2-15,3 3 1 16,0-3 1-16,0 0 0 15,-3-3 0-15,0 3 0 0,0 0-2 16,3 0 1 0,0 0 0-16,0 0 1 0,3 0-2 15,0 0 1-15,3-3 4 16,0 3 6-16,3 0-5 16,0-2-2-16,3-1-3 15,12 3-3-15,6-2 1 16,6-1-1-16,5 0 0 15,7 1 0-15,6 2 0 16,-4 2 2-16,-2 4 3 16,2-1 4-16,1 0 2 15,-3 0 3-15,-1 1-7 16,-2-1-2-16,0-2-3 16,2-3-2-16,-2 0 3 15,-6-3 2-15,-3 0-2 0,-7 3-2 16,-2 0-3-16,-6 0 1 15,-3 0-6 1,-6 0-27-16,0 0-12 16,0-2-81-1</inkml:trace>
  <inkml:trace contextRef="#ctx0" brushRef="#br0" timeOffset="1223.9257">12474 6636 80 0,'3'-3'30'0,"0"3"-16"0,0-3-10 16,-3 3 8-16,0 0-1 16,0 0 3-16,0 0-1 15,0 0 0-15,3 3-7 16,0-3-2-16,2 0 0 15,1 0 2-15,3 0-1 16,-6 0 2-16,3 0-4 16,-3 3 3-16,15-3 5 15,0 2-4-15,0-2 1 0,3 3 2 16,3 0-1-16,5-3 2 16,13 2 0-16,3 1 3 15,2 0-1-15,7-1 2 16,5 1-4-16,10 0 1 15,5-3 2-15,1 0 3 16,5-3-3-16,6 0 0 16,10 1-2-16,-1-4 2 15,0 1-5-15,3 0-1 16,1-1-2-16,-4 1 1 16,-3-5-2-16,-12 4 0 0,-2 4-6 15,-7-1 1-15,-8 3-2 16,-7 0-2-16,-5 0-15 15,-6 0-5-15,-7 0-54 16,1-5-22-16,6-19 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19:55:46.8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11923 5379 72 0,'-21'3'27'0,"18"-3"-14"0,3 0-2 0,0 0 12 15,-3 0-3-15,0 0 2 16,6 5-5 0,0 0-8-16,-3-5-3 0,3 6 1 15,6-4 2-15,0 1-4 16,0 2 6-16,6-2 2 0,6-1-2 15,11 1-1-15,10 0-6 16,9 2-1-16,8-5 1 16,4 0 2-16,-1 0-3 15,13 0-2-15,2 0 0 16,6 0 1 0,4-5-1-16,-7 2-1 0,9 3 1 15,-5-3 1-15,-4-5 1 16,3 3 1-16,-5 0-2 15,-4-3-2-15,7 0-2 16,-7 0 1-16,-6 0 1 16,-8 3 0-16,-6 0 0 0,-7 2 0 15,-8 0 0-15,0 3 2 16,-7 0-1-16,-2 0 2 16,-6 0-2-16,-3 0-1 15,-6 3 3-15,-3-3 2 16,-4 0 7-16,-2 0 2 15,0 0-7-15,-9 0-2 16,0-3-3 0,-6 1-4-16,1-1 1 15,-4 0-1-15,0 3 0 16,-3 0 0-16,-3 0-2 16,-6 0 0-16,-6 0 3 15,-14 3-7-15,-4 0-2 0,-5 2 3 16,-13 0 2-16,-5 6 3 15,-16-3 1-15,4 0-2 16,-6 2 2-16,-4-2-4 16,1 3-1-1,-9 2-4-15,0-2 1 16,0-4-4-16,2 1 1 0,-5 0 4 16,9 0 2-16,3 0-1 15,8 0 2-15,10-3-15 16,8 1-6-16</inkml:trace>
  <inkml:trace contextRef="#ctx0" brushRef="#br0" timeOffset="1695.4461">7152 6324 168 0,'-12'-3'66'0,"12"3"-36"0,6-3-31 0,3 3 15 16,8-2-6-16,7-1 3 31,3 3-8-31,-3 3-4 16,0 2 0-16,2 3 2 0,-8 10 2 0,-3 1-1 0,-6 2 1 0,0 13-4 15,-6 3-2-15,-3 3 2 16,0 5 2-16,3 3-2 16,-3 5 0-16,-3 5 1 15,0 11 2-15,6-1-1 16,-3-7-1-16,3-5 3 15,0-6 0-15,3-7-1 16,0-9-2-16,3-5-17 16,3-8-6-16,0-8-57 15</inkml:trace>
  <inkml:trace contextRef="#ctx0" brushRef="#br0" timeOffset="2352.1188">7300 6342 172 0,'-3'-16'66'0,"6"11"-36"0,0 0-31 0,0 2 12 15,3 0-3-15,6 1 0 16,9-4 0-16,9-2 0 16,11-2-4-16,16-1-5 0,17-2 0 15,22 0-1-15,11-3 0 0,18 3 2 16,3-3 2 0,3 3-1-16,-3-1 2 0,-9 6-2 15,-12 1-1-15,-12 1 1 16,-8 6-1-16,-16 3 6 15,-11 0 4-15,-10 2-1 16,-5 0 2-16,-9 0-6 31,-7 3-3-31,-5 3-1 16,-3 7 1-16,-6 4-1 0,-6 9-1 0,-6 14-2 16,-3 27 1-16,-3 7 1 15,0 6 2-15,3 7-3 16,6 1 0-16,3-8 1 0,3-9 0 15,2-9 0 1,1-15 2-16,-3-7-1 0,-3-10-1 16,0-6 1-16,-3-5 1 15,0-6-1-15,-3-4-1 16,0-4 1-16,-3-2 1 16,-6-3-8-16,-6-5-1 15,-9-2-3-15,-14-6 1 16,-16-3 7-16,-20-2 6 15,-19 2 2-15,-20 3 2 16,-15 0 4-16,-6 3 5 16,0 10-5-16,0 1-2 15,9 4-12-15,12 6-4 0,3 3-35 16,12 2-15-16,20 0-42 16</inkml:trace>
  <inkml:trace contextRef="#ctx0" brushRef="#br0" timeOffset="3025.2616">7128 8858 176 0,'-21'3'66'0,"21"-3"-36"0,3 3-33 0,0 2 13 16,6 3-9-16,0 16-1 16,-3 7 0-16,0 22 2 15,-3 19-1-15,-9 18-3 0,0 5 1 16,-9 11-8-16,3-8-4 15,0-14-62 1</inkml:trace>
  <inkml:trace contextRef="#ctx0" brushRef="#br0" timeOffset="3573.8824">7092 8916 220 0,'-15'14'82'0,"15"-22"-44"0,18 0-47 15,-3 5 14-15,9-2-5 16,8-3 0-16,16-3-5 16,12 1 1-16,23-3 2 15,15-3 1-15,21-11 3 0,15-7-10 16,15-1-2-16,-12 1-8 0,6 2-4 15,-12 6 9-15,-3-3 5 16,-18 8 14-16,0 5 9 16,-21 5 5-16,-11 1 5 15,-13 2-11-15,-8 2-3 16,-7 4-7-16,-8 4-3 16,-3 6-3-16,-4 8 1 15,-5 16 3-15,-6 18 1 16,0 11-1-16,-3 13 1 15,-6 19-2-15,-1 2-1 0,1-5-2 16,0-3-1-16,0-13 4 16,0-8 1-16,-3-10 4 15,-3-11 3-15,-3-8 2 16,-3-11 3-16,-3-4 4 16,-6-7 3-16,-9-7 2 15,-15-8 1-15,-20-8 2 16,-28-2 1-16,-23-3-1 15,-33 2-1-15,-21 6-17 16,-17 7-4-16,-19 12-21 16,-5 9-9-16,-10 25-50 15,-5 0-23-15,17-11-31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20:52:49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576 6509 208 0,'-9'-3'79'0,"15"6"-42"0,-6 10-43 16,9-2 12-16,-6 7 0 15,6 14 4-15,3 10 1 16,0 8 1-16,3 6-6 16,-3 0-2-16,0-1 0 0,0-7 4 15,-3-6 5-15,5-5-3 16,-8-5 2-16,0-8 6 16,-3-6 3-16,3-5 3 15,-12-5 0-15,3-8-9 16,-3-8-2-16,0-7-9 0,-3-12-3 15,-5-5-1-15,8-5 0 16,-3-2-3 0,0-1 2-16,6-2 1 0,-3-6 0 15,6 3-3-15,6-5 2 16,-3 2-1-16,6 6 0 16,6 7-3-16,-1 9 1 15,1 10 0-15,3 8-1 16,0 8 1-16,3 16 0 15,-9 8 5-15,0 2 3 16,-6 6 1-16,-3-3 0 0,-3-2-1 16,-3-1 2-1,3-5-3-15,-9-2 0 16,3-6-8-16,0-5-2 0,-3-5-27 16,-3-6-13-16,3-10-19 15,3-1-7-15,3-4-29 16</inkml:trace>
  <inkml:trace contextRef="#ctx0" brushRef="#br0" timeOffset="434.9332">993 6374 192 0,'-15'5'71'0,"15"-2"-38"0,-18 5-17 15,15-3 22-15,-6 0-5 16,0 6 3-16,-2 2-14 0,-1 8-3 16,-3 8-11-1,3 6-5-15,3 2-2 0,6 2-1 0,3-4 0 16,9-3 0-16,-3-6 0 16,9-5 0-16,-6-5 2 15,6-5-1-15,-4-6-1 16,7-8 1-16,-6-2 1 15,-3-6 1-15,-3-2 3 16,-6-5-1-16,-9-3 0 16,3-1-3-16,0-1 1 15,0 4 0-15,3 3 3 16,-6 6-1-16,6 2 2 16,3 13-2-1,6 6-5-15,3 4-2 16,3 1 1-16,3 3 0 0,6-1-2 15,-9-4 0-15,6-1-23 16,-6-3-7-16,0-2-30 16,-1-2-11-16</inkml:trace>
  <inkml:trace contextRef="#ctx0" brushRef="#br0" timeOffset="750.2424">1100 6445 208 0,'-3'0'79'0,"6"6"-42"0,6 1-39 0,-9-1 14 16,9 10 0-16,-3 2 5 15,3 3 2-15,-3 1 3 16,3-1-12-16,3 0-1 16,-9-3-2-16,3-2 3 0,-3-5 4 15,0-3-2-15,3-3 3 16,-6-5-2-16,-6-3 2 15,3-7-6-15,0-6-1 16,-3-5-4-16,3-6-3 16,3 4-3-16,3-1-1 15,3 3 2-15,0 2 0 16,3 3-2-16,-1 3 0 16,1 5-16-16,3 0-5 15,6 3-28-15,-6 2-11 0,6-2-53 16</inkml:trace>
  <inkml:trace contextRef="#ctx0" brushRef="#br0" timeOffset="1126.4174">1416 6345 236 0,'-21'2'90'0,"18"1"-48"0,-6 0-42 0,9 2 18 0,-9 3-3 16,0 5 0-16,0 6-7 15,3 7-5-15,0 8-2 16,6 1-4-16,3-3 0 0,3-3 2 16,3-5 0-16,3-6 3 15,6-5 3-15,-6-5 2 0,3-8 1 16,0-8-2-16,-4-2 1 16,-2-9-4-16,0-2 0 15,-6 0 1-15,-3-3 2 16,-3 3-1-16,-3 0 2 15,3 5 0-15,0 5 1 16,0 3-2-16,3 8-1 16,6 6-6-16,3 7-1 15,-6 5 1-15,9 4 0 16,-3 1 1-16,9-4 0 16,-9-3-18-16,3 0-5 15,-3-6-33-15,0-2-12 16,3-5-43-1</inkml:trace>
  <inkml:trace contextRef="#ctx0" brushRef="#br0" timeOffset="1622.9561">1568 6369 212 0,'5'15'79'0,"-2"1"-42"0,9 11-28 16,-6-17 22-16,0 6-8 15,0 5 1-15,3 1-11 16,-6-4-3-16,3-2-6 16,-3-5-3-16,-6-4 4 0,3-4 4 15,-3-11-3-15,0-5 2 16,0-8-14-16,3-6-3 16,-6-2 2-16,6-3 1 15,6 9 1 1,0 1 1-16,3 9 0 15,0 5 3-15,3 6 6 0,3 7 5 16,-9 8 1-16,3 3 3 16,-3 3-1-16,3-4 2 15,-7-1-6-15,1-4-3 16,3-2-3-16,-6-3-3 16,0-5 1-16,3-5 1 0,3-11-3 15,-3-7 0-15,6-1-1 16,3 3-2-1,6-1 0-15,-3 6 3 16,3 9 0-16,0 7 1 0,2 7 0 16,-2 9 0-16,3 3 2 15,-6 2 3-15,0-2-4 16,-3-4-3-16,0-4-28 16,0-3-12-16,0-5-43 15,2-9-16-15,-5-7 4 16</inkml:trace>
  <inkml:trace contextRef="#ctx0" brushRef="#br0" timeOffset="1967.7734">2035 6202 288 0,'0'10'110'0,"6"-2"-60"0,3-2-61 0,3-4 18 16,-3 4-1-1,-3 2 4-15,2-3-1 0,1-8 0 16,0 1-5-16,0-1-1 0,-6-2 1 15,3-3 0-15,-3 2 0 16,-6-4-7 0,-6-1-2-16,-6 3-3 15,0 6-2-15,4 2 1 16,-10 5 3-16,6 11 1 16,3 2 0-16,3 6 4 15,6 3 2-15,3-1 4 16,3 3 0-16,9 0 0 15,3-8-3-15,6-5-2 16,2-5 3-16,4-6 2 16,-3-7-13-16,3-9-7 0,3-5-14 15,-10-8-7-15,-5-8-54 16,0-5-48 0,-9-2 48-16</inkml:trace>
  <inkml:trace contextRef="#ctx0" brushRef="#br0" timeOffset="2148.7534">2136 5773 284 0,'-3'8'107'0,"12"5"-58"0,-3 14-48 0,0-11 21 15,6 21-3-15,3 16 3 16,3 5-8 0,-1 0-1-16,1-2-7 15,-3-3-2-15,0-6 2 0,-3-4-8 0,-6-6 0 16,6-8-35-16,-12-8-13 15,0-8-90 1</inkml:trace>
  <inkml:trace contextRef="#ctx0" brushRef="#br0" timeOffset="2347.1086">2035 6093 324 0,'0'-5'121'0,"9"-8"-66"0,0-6-64 0,0 11 20 0,6 0-10 16,2-2-1-1,4-1-6-15,6 1-4 0,3 2 6 16,0 2-49-16,2 4-22 0,4-1-43 16</inkml:trace>
  <inkml:trace contextRef="#ctx0" brushRef="#br0" timeOffset="2657.3861">2452 6144 272 0,'-3'16'101'0,"6"-9"-54"0,3 1-55 15,2-2 16-15,-5-6 3 16,6 2 5-16,-3-4-4 0,0-1 1 16,3-2-8-16,-3-6-1 0,6 1 2 15,-6-6-5-15,-6 0-1 16,0-5-2-16,-6 2-2 15,-3 3-2-15,-3 3 1 16,-3 5-2-16,0 5 2 16,-2 14 1-16,-1 5-1 15,9 5 1-15,3 0 3 16,0 3-2-16,6 3 1 16,6-4 0-16,6 1-2 15,0-3 5-15,6-5 1 16,2 0-3-16,4-3-1 15,-3-5-30-15,3-2-12 16,-9-9-65 0</inkml:trace>
  <inkml:trace contextRef="#ctx0" brushRef="#br0" timeOffset="2943.0255">2639 6144 204 0,'-3'16'77'0,"6"-1"-42"0,9 1-39 15,-6-5 15-15,0 2 12 16,0 3 7-16,-6-3-4 16,3-2-1-16,0-3-14 15,0-3 2-15,-3-5 3 0,0-8 16 16,-3-3-11 0,0-2-1-16,0-8-12 15,-3 0-3-15,3-11-3 0,3 3-2 16,3 5-2-1,3 3-1-15,-3 3-1 0,6 2 0 16,3 2-28-16,0 1-14 16,2 0-31-16,13 0-15 15,0 0-12 1</inkml:trace>
  <inkml:trace contextRef="#ctx0" brushRef="#br0" timeOffset="3169.3061">2952 5884 320 0,'-12'6'121'0,"9"-1"-66"0,-3 0-62 0,6-2 21 16,-3 2-11-16,3 3-2 0,3 3 0 15,3 2 1-15,3 3-1 16,3 0-1-16,2 13 3 0,1-3 0 16,-3 1 1-16,-3-4 6 15,-3 1 4-15,-3-3-7 16,-6 1-4-1,-6-4-13-15,-3-2-4 0,-6-3-77 16,1-2-34-16,-7-3 4 16</inkml:trace>
  <inkml:trace contextRef="#ctx0" brushRef="#br0" timeOffset="4135.281">612 7628 244 0,'-9'-3'93'0,"9"3"-50"0,-9-2-33 0,6 2 23 0,3 0-9 16,-15 0 0-1,3 2-13-15,1 4-4 0,-7 2-5 16,6 7-6-16,0 12 0 0,3 2 2 15,3 16 1-15,3-3-2 16,12-5 0-16,0-8-1 16,6-5 3-16,3-8-2 15,-1-5 1-15,4-9 4 16,-6-7 3-16,0-8 0 16,-3-6 2-16,-3-2-4 15,-6-5 0-15,-3-3-1 16,-3-1 1-16,3 4 0 0,-9 5 1 15,3 0 2 1,3 7 3-16,0 7-2 0,3 4-2 16,0 8-7-16,6 11-3 15,3 8 2-15,0 0 3 16,3 2-15-16,3-5-4 16,-3 0-26-16,5-2-9 15,-5-8-49 1,3-11-39-16,0-11 60 15</inkml:trace>
  <inkml:trace contextRef="#ctx0" brushRef="#br0" timeOffset="4699.9777">764 7612 228 0,'-6'13'88'0,"12"-7"-48"0,-6 2-49 0,3-1 12 15,6 7-2-15,-6 4 1 0,3 3 8 16,3 3 4-16,-6-5-7 15,6-3 2-15,-9-3 4 0,3-3 2 16,2-2 0-16,-5-2 8 16,-5-6 3-16,2-3-6 15,-3-5 1-15,0-5-12 16,6-3-5-16,-6 0-6 16,3 0 1-16,3-2-1 15,3 4 0-15,3 4-9 16,0-1-3-16,8 3-20 0,-2 0-7 15,3-2-19 1,0 2-7-16,0 5-22 16,0 3-21-16,6-2 47 15,-6 2 192 17,8 5-59-32,1 0-19 15,-6 0-20-15,3-2-11 16,-9-3 1-16,6 0-1 15,-9-3-10-15,3-2-2 0,-4-3-1 16,-5 0-1-16,0-2-1 16,-3-4-1-16,-3 4 0 0,0-1-2 15,-5 3 1-15,-4 3-4 16,-6 13-4 0,-3 5 0-16,6 6 1 15,3 2 2 1,9 3 1-16,-3 0 1 0,12-1 4 15,3 1 2 1,3-5-7-16,6-3-1 0,6-6 0 16,2-2 1-16,-2-8-35 15,6-3-13-15,0-4-57 16</inkml:trace>
  <inkml:trace contextRef="#ctx0" brushRef="#br0" timeOffset="5223.858">1374 7472 184 0,'-6'5'71'0,"9"0"-38"0,0 11-36 16,6-5 11-16,-6 7 0 15,12 1 5-15,0 2-3 16,3 0 2-16,2-2-7 16,1-1-1-16,0-4 0 0,3-7 4 15,-6-4 3-15,3-6-4 16,-4-4 1-16,1-12-5 16,-6 0 0-16,-3 1-1 15,-9-1 1-15,-6-2 0 0,3 3 3 16,3 2-1-16,-6 5 2 15,3 3 0 1,0 3 1-16,3 5-9 16,0 5-1-16,3 3-2 0,6 0 2 15,3 3-1-15,0-1-1 16,3 4-17-16,-3-1-9 16,0-10-26-16,6-3-10 15</inkml:trace>
  <inkml:trace contextRef="#ctx0" brushRef="#br0" timeOffset="5513.4909">1749 7279 260 0,'-18'-3'99'0,"15"6"-54"0,-6 2-50 16,6 0 17-1,3 3-9-15,-6 3 0 16,3-1-3-16,3 1-1 0,0 5 1 15,0 2-3-15,9 1 0 0,3-3-1 16,6 0 0-16,-6 0 7 16,0-1 3-16,0 1 3 15,-6 0 5-15,-3 0-4 16,-3 0 0-16,-3 2-4 16,-3-2-1-16,-3-5-10 15,-3-1-2-15,0-2-34 0,0-8-13 16,3-5-58-1</inkml:trace>
  <inkml:trace contextRef="#ctx0" brushRef="#br0" timeOffset="5945.1506">1960 7263 196 0,'-8'-8'74'0,"5"5"-40"0,-3 1-33 0,6 2 16 16,-9 0 2-16,0 2 3 16,3 9-11-16,-9-1-4 15,6 6-5-15,3 8-4 0,-3 5-1 16,6 3 2-16,6 0 2 16,6-1 0-16,3-4 2 0,0-3-4 15,3-6-2-15,0-5 4 16,2-5 1-16,-8-5 2 15,3-6 0-15,-3-7-2 16,-3-3 1-16,-3-9-4 16,-3-1-2-16,-3-1 2 15,-3 0 2-15,0 3 0 16,0 5 2-16,3 3-2 16,0 5 2-16,3 2-7 15,0 6 1-15,6 8-1 16,6 8 2-16,-6 0 1 15,9 0 1-15,-6 0-3 16,12-3 2-16,-9-2-10 16,6-3-3-16,-4-6-48 15,1-4-61-15,0-19 27 16</inkml:trace>
  <inkml:trace contextRef="#ctx0" brushRef="#br0" timeOffset="6322.6918">2023 6932 236 0,'-3'16'90'0,"12"2"-48"0,-3 20-51 15,3-17 14 1,3 13-3-16,6 3 1 0,-1 3 12 16,-5 0 5-1,6-3-10-15,-9-6 1 0,3-2 2 16,-3-7-5-16,3-7-2 0,-9-4-1 15,3-3-1-15,0-5-7 16,0-9-2-16,3-7-12 16,-6-5-3-16,6-4 1 15,2-4 1-15,4 7 8 16,3 4 4-16,3 4 4 16,6 8 1-16,-3 6 9 15,-1 8 5-15,-11 4 11 16,-3 7 5-16,0 4-7 15,-12 1-2-15,-3 4-12 16,-12-4-3-16,1-6-14 0,-7-3-4 16,-6-7-29-1,3-3-11-15,0-21-62 16</inkml:trace>
  <inkml:trace contextRef="#ctx0" brushRef="#br0" timeOffset="6534.0833">2306 6787 240 0,'9'31'90'0,"9"6"-48"0,14 27-29 0,-23-32 24 0,3 7-1 16,0 4 2-1,0-1-16-15,3 0-8 16,0-2-8-16,-3-6-7 0,2-5 0 0,-8-7-37 15,3-4-16 1</inkml:trace>
  <inkml:trace contextRef="#ctx0" brushRef="#br0" timeOffset="6892.4634">2603 7117 296 0,'0'6'110'0,"9"7"-60"0,6-5-58 0,-9-6 18 16,3-2 0 0,3 0 3-16,3-5-2 15,0-3-1-15,0-2-6 16,0-4-1-16,-4 1 1 0,1-3-5 0,-6 0-1 16,-3-5-6-16,-6-3 0 15,-6 3-9-15,-3 5-2 16,-5 11 5-16,-4 13 6 15,0 5 3-15,0 8 3 16,3 9 3-16,6 1 4 16,6 1 15-16,6 0 10 15,6-3-5-15,9-3-2 16,9-5-7-16,3-5-2 16,14-5-6-16,-5-8 0 15,6-9-25-15,-3-4-8 16,2-19-129-1,-8-6-57-15,-21 1 107 0</inkml:trace>
  <inkml:trace contextRef="#ctx0" brushRef="#br0" timeOffset="8066.4329">329 8565 180 0,'-6'-3'68'0,"6"3"-36"0,0 0-22 16,0 0 17-16,0 0-9 15,0 3-3-15,0 2-8 16,6 5-5-16,-6 6-1 15,9 3-1-15,-6 5 0 0,6-1 2 16,0 4 1-16,3-6-1 16,-3-2-2-16,0-6 1 15,-3-3-1-15,3-4-3 0,0-9 2 16,0-5-1 0,-6-2-2-16,2-1 3 0,-5 0 0 15,0 1 1-15,0-1 2 16,0 3-3-16,3 3-2 15,3 5 2-15,-3 0 2 16,6 5 0-16,0 1 2 16,6-1-4-16,3 3 0 15,0-3 5-15,3-2 2 16,-6-3 9-16,-1-3 4 16,-2 0-3-16,0-4 1 15,-3-4-6-15,0-2 1 16,-6-1-7-16,-3-1-3 0,0-4-6 15,-3 6 0 1,3 2-22-16,-6 1-8 0,3 2-36 16,0 2-15-16,3 1-4 15</inkml:trace>
  <inkml:trace contextRef="#ctx0" brushRef="#br0" timeOffset="8232.8245">675 8451 212 0,'0'5'79'0,"3"8"-42"0,2 8-45 16,-2-10 12-16,3 5-4 15,6 2 2-15,-3 1-3 16,-3-3 0-16,0 0 1 16,3-3-22-16,-9-2-8 0,9-6-53 15</inkml:trace>
  <inkml:trace contextRef="#ctx0" brushRef="#br0" timeOffset="8395.393">612 8268 304 0,'-15'-8'112'0,"15"11"-60"0,0-6-91 0,0 3 4 15,6 0-4-15,-3-2 5 16,3-4-26-16,6 1-13 0,-3-3 2 15,0-2 3 1</inkml:trace>
  <inkml:trace contextRef="#ctx0" brushRef="#br0" timeOffset="8531.6825">755 8202 192 0,'12'27'71'0,"-3"-9"-38"0,9 38-34 16,-12-33 12-16,8 12-7 15,-2 5-3-15,-3-1 0 16,0-2 1-16,3-2-1 15,-9-4-18-15,3-7-6 0,-3-5-60 16</inkml:trace>
  <inkml:trace contextRef="#ctx0" brushRef="#br0" timeOffset="8696.5176">743 8377 280 0,'0'-6'104'0,"12"6"-56"0,-3-5-58 0,-6 5 16 16,6-3-15-16,3 1-4 16,0-1-40-16,2-7-17 15,1-1-26-15,0-10-10 16</inkml:trace>
  <inkml:trace contextRef="#ctx0" brushRef="#br0" timeOffset="9010.6293">877 8168 240 0,'-6'13'90'16,"12"3"-48"-16,3 8-51 0,-3-9 14 0,3 15 1 15,0 1 6-15,-3 1-2 16,0 2 2-16,0-2-7 16,2-5-3-16,-5-6 1 0,0-5-4 15,6-8 0 1,-3-3-1-16,6-16-2 15,0-4 3-15,-3-4 0 16,0 3 1-16,0 3 2 16,0 2 1-16,3 6-1 15,0 2 1-15,6 3 2 0,-10 8 2 16,4 3-1 0,0 2-1-16,-3 0-6 15,0 1 1-15,0-4-22 0,3 1-8 16</inkml:trace>
  <inkml:trace contextRef="#ctx0" brushRef="#br0" timeOffset="9188.749">1222 8244 252 0,'-3'11'93'0,"6"10"-50"0,6 14-50 0,-6-22 14 15,3 3-7-15,0 0 0 0,0-1 0 16,-3 1 0 0,3-2 0-16,-3-4-14 0,3-2-3 15,-3-3-86 1</inkml:trace>
  <inkml:trace contextRef="#ctx0" brushRef="#br0" timeOffset="9336.8255">1190 8131 212 0,'0'-3'79'0,"0"3"-42"0,0 0-72 16,0 0 2-16,5 0-49 0,4 3-17 16</inkml:trace>
  <inkml:trace contextRef="#ctx0" brushRef="#br0" timeOffset="9609.2543">1377 8321 212 0,'6'35'79'0,"-3"-22"-42"0,3 0-39 0,-3-8 14 15,0-2 3-15,-3 0 2 16,0-3 0-16,0 0 2 16,6-6-10-16,3-2-5 0,-6-10-3 15,3-6-4-15,6 0 0 16,-3 0 2-16,2 3 2 15,4 3-2-15,0 7 0 16,6 6 1-16,0 7 0 16,9 4 0-16,-7 7 0 0,4 6 0 15,-9-1 2-15,3-2-8 16,-6-5-1-16,3-4-78 16,0-4-61-1,-4-13 48-15</inkml:trace>
  <inkml:trace contextRef="#ctx0" brushRef="#br0" timeOffset="9929.6085">2041 7763 240 0,'0'5'90'0,"3"0"-48"0,6 9-53 0,0-1 13 15,6 11-2-15,-1 7 4 16,-5 12 8-16,3-1 2 15,0 0-7-15,-3 1-6 0,0-6-2 16,-3-5-6-16,0-6-3 16</inkml:trace>
  <inkml:trace contextRef="#ctx0" brushRef="#br0" timeOffset="10120.531">1952 8014 284 0,'-6'3'107'0,"12"-6"-58"0,2 6-59 16,1-3 16-16,-3 0 0 15,9-3 6-15,-3-2-6 16,9-3-3-16,3 0-2 16,0-3-8-16,-1 1 0 0,4-3-37 0,-6-1-15 15,0-7-52 1</inkml:trace>
  <inkml:trace contextRef="#ctx0" brushRef="#br0" timeOffset="10451.6704">2255 7721 228 0,'-3'10'88'0,"6"1"-48"0,9 13-49 0,-3-6 12 15,3 11 2-15,0 0 6 16,3 3 15-16,-9 2 5 15,3 1-15-15,-4-6-5 0,4-5 0 16,-9-6-5-16,3-2-1 16,-3-5-2-16,3-3 0 15,-3-8-4-15,0-8 0 16,0-6-10-16,6-1-3 0,3-4 5 16,0 3 2-16,0-2 2 15,3 4 4-15,0 7 2 16,3 4 2-16,0 6 1 15,0 4 0-15,-1 7-2 16,-2-1 1-16,0 3-4 16,-3 2-2-16,3-2-38 15,0-3-15-15</inkml:trace>
  <inkml:trace contextRef="#ctx0" brushRef="#br0" timeOffset="10781.7518">2639 7890 256 0,'0'3'96'0,"9"-3"-52"0,3 2-51 0,-3-2 14 15,0 0-3-15,3 0 5 16,0 0 4-16,-3-2 2 16,-1-6-8-16,1 0-4 0,0-6-2 15,-3 1 1-15,-3 0 1 16,-3 2-4-16,-6 1 1 15,-3 2-9-15,-3 3-4 16,-2 2-2-16,-4 6 1 16,0 15 10-16,-3 3 7 15,3 3 5-15,9 0 6 16,6 0 7-16,-3 2 5 0,12-2 3 16,0-3 2-16,9-5-12 15,9-8-6-15,6-8-11 16,8-5-1-16,1-6-45 15,0-7-20-15,-7-4-78 16</inkml:trace>
  <inkml:trace contextRef="#ctx0" brushRef="#br0" timeOffset="11894.9873">517 9088 148 0,'0'0'55'0,"0"-2"-30"0,-12-1-10 0,9 3 18 15,3-2-3-15,-6-1 0 16,3-2-6-16,0-1-1 16,-6 1-12-16,-6 2 0 0,0 1 2 15,-3 4-1-15,1 4 1 16,2 2-5-16,-6 5-3 15,6 19-7-15,9-1-1 16,-3 4-8-16,12 7-1 16,6 3 7-16,9 5 2 15,-3 1 3-15,3-6 0 16,-1 0 0-16,4-3 2 16,0-5-3-16,-12-3 0 15,0-10-19-15,-3-5-9 0,-12-17-133 31,-3-12 46-15</inkml:trace>
  <inkml:trace contextRef="#ctx0" brushRef="#br0" timeOffset="12043.5217">288 9483 252 0,'-18'-3'93'0,"18"3"-50"0,0-5-44 16,3 2 18-16,6-2-12 15,3-3-3-15,2-3 1 16,7-2 0-16,3-5-1 15,3-1-26-15,3 6-9 0,2 5-62 16,-2-3-42 0,-6 3 60-16</inkml:trace>
  <inkml:trace contextRef="#ctx0" brushRef="#br0" timeOffset="12356.4243">573 9395 188 0,'-6'19'71'0,"12"-3"-38"0,3 8-30 0,0-11 15 15,3 3-3-15,-3 0 4 16,3-3-9-16,6-3-1 16,-6-2-5-16,9-2 2 0,-10-6 0 15,1-6 0-15,-3-2-1 16,0-5-3-16,0-3 1 16,-9 0-2-16,0-7-1 15,-6-1 1-15,0 3 1 0,-3 5 1 16,9 2 1-1,-6 4-2-15,3 5-2 16,3 10-4-16,0 5 0 16,9 4 2-16,3 4 1 0,0 1 1 15,-3-3 0-15,0 0-9 16,0-3-4-16,0-5-29 16,3-3-10-16,-9-5-39 15</inkml:trace>
  <inkml:trace contextRef="#ctx0" brushRef="#br0" timeOffset="12674.6066">814 9321 184 0,'6'8'68'0,"0"0"-36"0,3 8-24 16,-9-11 18-16,3 6-4 0,0-1-1 15,0-2-5-15,0 0 0 16,-3-2-9-16,0-1 2 0,0-5 4 15,0 0-1-15,0-5 1 16,0-1-5-16,0-10-3 16,3 3-2-16,3-3-3 15,3 1 1-15,3 1-1 16,-3 6-5-16,3 0-1 16,6 8 3-16,2 0 1 15,1 6 2-15,-9 2 0 0,6 5 2 16,-9-3 1-1,3-7-26-15,0 5-9 16,-3-3-173 0,3-10 97-16</inkml:trace>
  <inkml:trace contextRef="#ctx0" brushRef="#br0" timeOffset="12944.7391">1190 9215 200 0,'-9'0'77'0,"-3"-7"-42"0,6-15-41 16,3 17 14-16,-3 2 4 16,0 3 7-16,0 6 1 15,-3 2 3-15,-3 5-13 16,0 0-8-16,3 3-2 0,0 8 0 0,6 2 0 16,3 1 0-1,0-3 2-15,6-1 1 0,3-4 3 16,9-3-5-16,3-3-3 15,6-8 3-15,-6-2 1 16,2-8-11-16,4-9-7 16,-6-2-16-16,-6-2-7 15,0-1-59 1</inkml:trace>
  <inkml:trace contextRef="#ctx0" brushRef="#br0" timeOffset="13182.5512">1240 8871 252 0,'-9'6'96'0,"9"-4"-52"0,0 1-58 15,3 2 14-15,3 6 0 16,-3 7 5-16,6 6 4 16,3 8 5-16,6 5-8 15,-3 8 1-15,3 5 0 0,-1-5-3 16,-5-8-1-16,0-2-1 15,-3-1 1-15,0-7-4 16,3-6-2-16,-3-5-29 16,-9-11-102-1</inkml:trace>
  <inkml:trace contextRef="#ctx0" brushRef="#br0" timeOffset="13383.3635">1201 9165 320 0,'9'-5'121'0,"0"-16"-66"0,-3 2-66 0,3 14 18 16,3-3-9-16,6 0 0 16,3-3-16-16,6 4-5 0,2-1-86 15,1 0-38-15,0 0 56 16,-3 2 27-1</inkml:trace>
  <inkml:trace contextRef="#ctx0" brushRef="#br0" timeOffset="13550.677">1520 9038 288 0,'-6'11'107'0,"6"-3"-58"0,6 5-59 16,-3-5 14-16,3 5 1 15,3 3 4-15,-3 8-2 16,6 2-2-16,-9-2-2 15,3-5-3-15,0-4 3 0,-1-1-37 16,4-6-17-16,-9-6-69 16</inkml:trace>
  <inkml:trace contextRef="#ctx0" brushRef="#br0" timeOffset="13755.0117">1484 8969 296 0,'0'-2'110'0,"0"2"-60"0,9-3-61 0,-6 3 16 16,6 0-11-16,0 0-1 15,-3 0-21-15,3-3-8 16,6 1-22-16,-3 2-8 16,-3 2 4-16,-3 4 3 15,2 2 48-15,-2 2 24 16,-3 6 30-16,3 5 11 15,-6 11-13-15,12 2-4 16</inkml:trace>
  <inkml:trace contextRef="#ctx0" brushRef="#br0" timeOffset="13932.9069">1627 9147 351 0,'18'23'29'0,"-3"-4"-4"0,0-6-11 15,6-7-1-15,-10-12 1 16,4-12 1-16,-6-3-4 16,0-3-1-16,-9 0-6 15,-3 0-1-15,-3 3 1 16,-9 2 0-16,-5 4-13 15,-4 1-4-15,3 6-12 16,6 3-4-16,-3 5-26 16,6 3-12-16,0 2-34 15</inkml:trace>
  <inkml:trace contextRef="#ctx0" brushRef="#br0" timeOffset="14218.468">1874 8964 260 0,'21'24'96'0,"3"-14"-52"0,-9 6-47 0,-9-8 16 16,0 3 4-16,-3-3 6 15,0 0-3-15,-3-3 0 16,0-5-11-16,0 0-1 0,0-3-1 16,0-5-1-16,0-5-1 15,0-3-6-15,2-2-1 16,4-3-2-16,3 2 0 15,3 6 0-15,3 5 0 16,0 5 0-16,3 11 0 16,3 3 3-16,0-1 0 15,-7 4-2-15,1-1 2 0,-3-3-19 16,0-2-9-16,0-2-100 16</inkml:trace>
  <inkml:trace contextRef="#ctx0" brushRef="#br0" timeOffset="14864.5368">2324 8543 136 0,'-21'-15'52'0,"21"-4"-28"16,-3-7-6-16,3 20 18 0,0 1-3 16,3 0 1-1,0 5-17-15,6 5-5 0,6 6-8 16,2 10 8-16,4 13 5 0,6 16-3 16,-6 9 0-16,0-6 7 15,-3-1 4-15,-4-7-7 16,-2-8-3-16,-3-5-4 15,-3-8-2-15,-3-8-3 16,0-6 1-16,-3-4-2 16,-3-9 2-16,0-5-9 15,-6-8 0-15,3-8-11 16,3-7-2-16,3-4 3 16,3 4 3-16,3 4 2 0,9 6 3 15,0 5-1-15,9 8 4 16,3 6 0-16,-7 4 1 15,1 9 4-15,-3 10 5 16,-6 0 6-16,-3 0 5 16,-15 0-6-16,0-2-3 15,-3-1-13-15,-9-2-6 16,-3-2-18-16,1-7-7 16,-1-1-26-16,3-6-10 15,6-3-46 1</inkml:trace>
  <inkml:trace contextRef="#ctx0" brushRef="#br0" timeOffset="15164.8097">2660 8705 228 0,'0'34'88'0,"9"-5"-48"0,-3-2-27 15,0-14 22-15,3 0-1 16,3 0 5-16,5 1-13 15,-2-6-4-15,12 0-12 16,-3-8 2-16,0-3 4 0,-3-5 1 16,-1-5-1-16,-5 0-4 15,-3-6 0-15,-6-5-3 0,-6 3 0 16,-6 2-8 0,-15 1 0-16,-2 2-8 15,-4 6-3-15,-3 4-21 16,3 4-7-16,3 2-14 0,7 8-5 15,8-1-46 1,3-9-54-16,12-3 50 16</inkml:trace>
  <inkml:trace contextRef="#ctx0" brushRef="#br0" timeOffset="15615.3339">3077 8549 280 0,'-3'0'107'0,"3"0"-58"0,-6 0-48 0,6 2 19 16,-3 4-7-16,-6-1 2 16,-6 3-8-16,0 5-4 0,-3 6-2 15,6-1-4-15,0 14 2 0,0-3-4 16,7-3-1-16,2-2 0 16,6-5 2-16,5-3 2 15,1-6 3-15,6-4 4 16,-3-4 4-16,0-10 7 15,0-10 4-15,-3-3-6 16,0-3-1-16,-3-5-7 16,-3 0-2-16,-3-14-2 15,-3 4 1-15,-15-1-18 16,0-3-6-16,-3 1 1 16,0 2 1-16,1 9 12 15,5 4 6-15,3 9-1 0,6 18-3 16,6 10-2-1,9 11 4-15,9 9 3 16,5 4 12-16,4 3 4 16,6 0-7-16,-3-3-5 15,2-2-3-15,-5-8 1 16,-3-5-14-16,0-4-5 16,3-1-55-16,-4-14-25 15,-5-11-14 1</inkml:trace>
  <inkml:trace contextRef="#ctx0" brushRef="#br0" timeOffset="15794.0464">3202 8427 304 0,'0'3'112'0,"9"2"-60"0,11 19-52 16,-5-11 21 0,0 0 3-16,6 6 7 0,0-1-14 15,0 3-5-15,0-2-7 16,2-3-2-16,-2-3 1 0,-3-5-24 15,-3-3-12-15,-3-5-32 16,3-2-14-16,0-6-50 16</inkml:trace>
  <inkml:trace contextRef="#ctx0" brushRef="#br0" timeOffset="15975.8297">3511 8356 296 0,'-6'2'112'0,"3"3"-60"0,3 6-56 16,0-3 18-16,0 16 9 0,-3 16 8 15,-3 15-3-15,-9 22 0 16,-2 13-15-16,5-24 5 0,-6 21 5 16,3-7-12-16,3-4-6 15,0-12-30-15,3-9-13 16,0-12-69-16,3-12-29 16,0-9 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19:57:13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7265 10173 184 0,'6'-10'68'0,"-3"4"-36"0,-3-2-24 16,0 3 16-16,0 0-8 16,0-3 1-16,-6-5-1 0,-3-8-1 0,-3 2-7 15,-6 0 1-15,0 4 4 0,-12-1-3 16,1 5 0-16,-4 1-4 15,-3 4 1-15,-9 4-2 16,-5 7 0-16,-1 19-3 16,-2 7-2-16,-10 9 1 15,1 18-1-15,2 22-3 16,4 12 2-16,20 1-1 16,18 0 0-16,21-9 2 0,24-4 0 15,23-4 2-15,16-17 3 16,11-17 7-16,7-18 4 15,8-22 12-15,3-15 6 16,-9-11-8-16,-11-10-4 16,-13-11 5-16,-11-19 5 15,-18-7-6-15,-15-8-3 16,-18-1-16-16,-15 3-4 16,-9 14-22-16,-9 13-8 15,-3 10-15-15,-5 14-4 16,-4 18-28-16,6 10-10 15,1 14-53 1</inkml:trace>
  <inkml:trace contextRef="#ctx0" brushRef="#br0" timeOffset="894.2829">7178 10769 224 0,'0'0'85'0,"0"2"-46"0,3 1-46 16,-3-3 14-16,0 5-10 15,0 3 0-15,0 5 4 16,0 8 1-16,0 17 0 16,0 1-4-16,3 6-1 0,3 3 2 15,3-1 2-15,3 1 0 16,0 0-1-16,3-1 1 15,3 14-1-15,3-3-3 16,5-5 0-16,1-2 2 16,3-4 2-16,3 1 0 15,2-9-1-15,4-4 1 16,3-6-1-16,-1-5 2 16,1-6 1-16,3-2 3 0,2-5 3 15,-2-3 2-15,-3-3 3 16,5-5-7-16,4-3-2 15,-3-2-3-15,2-3-2 16,4-5-2-16,8-3 1 16,-2 3 1-16,-4 2 2 15,-2 1-1-15,2 2-1 16,-2 2 5-16,-3 17 4 16,-4 0-3-16,-2 2 2 15,-3 3-1-15,2 7 1 31,-5 15-2-31,-3 12-1 0,-4 5 1 16,-2 12 1-16,0 1 5 16,-3 1 3-16,-3 10-4 15,-4-2-1-15,1-3-2 16,-3-2 0-16,-6-11 7 16,0-6 2-16,-3-5-8 15,3-7-5-15,-6-6-3 16,3 0-1-16,-1-8-14 15,1-5-5-15,0-6-19 16,0-2-8-16,-3-5-31 16,6-22-75-1</inkml:trace>
  <inkml:trace contextRef="#ctx0" brushRef="#br0" timeOffset="1228.9206">9140 12441 236 0,'0'-3'88'0,"0"-2"-48"0,-3-6-51 0,3 9 11 16,0-1 5-16,0 3 7 15,-3 0-2-15,0 5 0 0,0 11-6 16,-3 11-1-16,-3 4 3 15,-6 6 3-15,-3 6 2 0,1 7 6 16,-1-8 3-16,-6-7 1 16,-3-6 2-16,3-5-11 15,0-3-4-15,1-13-3 16,-4-6-1-16,3-12 4 16,0-11 5-16,-9-3-16 15,4-3-5-15,2-2-42 16,-3-8-18-16,0-10-66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20:53:12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8214 9985 140 0,'0'-10'52'0,"0"5"-28"0,-9-3-17 0,3 5 13 15,-9-2-8-15,-5-1 1 16,-4 1-6-16,-9 0-2 16,0 2-2-16,-8 3 0 0,-7 5 0 15,-3 9-1-15,-8 17-2 16,-7 17-4-16,-2 10-2 15,5 6 0-15,10 10 2 16,11 16 4-16,15 2 2 16,21-2 6-16,21-8 3 15,30-8 0-15,23-13 3 16,19-16-1-16,26-18 2 16,6-19-4-16,3-19-1 0,-3-15-6 15,-12-11-1-15,-21-22 5 16,-17-9 3-16,-21-1-2 15,-13-13 2-15,-20-8-4 16,-21 5-2-16,-15 11-2 16,-2 16-3-16,-10 13-6 15,-6 10-4-15,-6 14-25 16,4 11-12-16,-1 4-56 16</inkml:trace>
  <inkml:trace contextRef="#ctx0" brushRef="#br0" timeOffset="1440.7343">8372 10753 100 0,'-3'-6'38'0,"3"6"-20"0,3 3-21 15,-3-3 6-15,3 5-8 16,0 1 1-16,0 4 6 16,0 6 4-16,0 8 3 15,3 8 5-15,-3 13-4 16,3 10 2-16,0-2-5 16,0-3-2-16,6 6 0 15,2 2-1-15,7 11-2 16,9 0 5-16,9-3 5 0,2-3-4 15,10-10 0-15,3 0 2 16,5-3 4-16,1-5-6 0,8-2-2 16,1-4-1-16,2-1 1 15,0-9 1 1,4-3 1-16,5-13-2 0,4-2-1 16,5-1-3-16,-6 4 1 15,-2-1-2-15,-10-2 2 16,0 4-4-16,-2 4 0 15,-7 2 1-15,-5 6 0 16,-3-1 2-16,-7 8 1 0,-2 6 5 16,-7 2 5-1,1 6-5-15,-3-3-2 16,-6-3-3-16,-4-2 0 0,-5-3 0 16,-3-8 3-16,-3-5-3 15,-3 5-22 1,-6-8-9-1,-3 3-50-15,-6-3-46 16,0-10 38-16</inkml:trace>
  <inkml:trace contextRef="#ctx0" brushRef="#br0" timeOffset="1785.4433">10360 12340 156 0,'0'0'57'0,"0"3"-30"0,3 7-29 0,0-2 11 15,0 8-2-15,0 8 1 16,3 2-4-16,0 1-1 15,3-1-1-15,0 4 1 0,0-4 2 16,-3-2-2-16,-3-3-2 0,-6-3 19 16,-6-4 9-16,-9-4-3 15,-12-4-1-15,-5-4-5 16,-13-4-3-16,0-1-9 16,1 0-5-16,-1 1-13 15,9 2-6-15,10 2-100 16</inkml:trace>
  <inkml:trace contextRef="#ctx0" brushRef="#br0" timeOffset="2989.001">9461 10094 108 0,'-12'-27'41'0,"4"22"-22"0,-4-13-20 0,6 12 9 15,-9 1-5-15,-6-3 0 16,-12 0 10 0,-5-2 3-16,-4 4-5 0,-15 6-2 15,-5 8-5-15,-13 19-1 16,-8 12-1-16,-6 14-4 15,-7 16 1-15,10 21-1 0,9 11 0 16,23-4 8-16,27-4 4 16,39-6 8-16,27-7 3 15,35-14-2-15,34-18 1 16,17-27-2-16,23-24-2 16,4-18-6-16,-12-8-2 15,-27-8 5-15,-26-6 3 16,-22-12 16-16,-17-6 7 15,-16-5-18-15,-14 2-7 16,-18 1-9-16,-18-1-4 16,-5 9-18-16,-10 2-9 15,-6 18-39-15,3 17-16 0,1 5-31 16</inkml:trace>
  <inkml:trace contextRef="#ctx0" brushRef="#br0" timeOffset="5463.6262">9563 10819 96 0,'0'-3'35'0,"3"6"-18"0,3-1-24 15,-4 4 5-15,4-1-2 16,0 3-1-16,6 5 21 16,9 8 9-16,3 8-10 15,3 6-3-15,8-3-4 16,7 2 0-16,6 6 0 16,5-3 0-16,10 0-4 15,2 0-3-15,7 0 0 0,-1-5 3 0,10-3 2 16,-4 5 6-16,6 1 3 15,4-4-8-15,-1-2-2 16,0-2 1-16,7-6 1 16,-7-2-3-16,3-4-1 15,3-1 1-15,1-4 2 16,-1 1-1-16,-3-3 0 16,1-3-3-16,-1-2-2 15,-3-3-2-15,3-3 1 16,4-2 1-16,-7-3 2 0,0 0-1 15,-2 0-1 1,-4 3-2-16,-5 2 1 16,-7 6-1-16,-8 2 0 0,-7 6 0 15,-5 4 0-15,-1 7 4 16,1 4 3-16,-6 0-2 16,-4 9-2-16,7 12 0 15,-6 20 1-15,-4-4 1 16,1 9 1-16,-6-9 0 15,9-5 0-15,-7 0-2 16,1-2 1-16,0 5 0 16,0-6 1-16,-1-7 2 15,10 0 1-15,-3-11-1 16,2 2-1-16,1-2-3 16,0-5 1-16,2-3 4 15,1-5 4-15,-6 0-11 0,-1-6-4 16,-2-2 4-1,-9-5 1-15,-6 0-21 0,-6-4-9 16,-9-1-41 0,-6-1-53-16,-6 6 32 15</inkml:trace>
  <inkml:trace contextRef="#ctx0" brushRef="#br0" timeOffset="5822.6389">13408 12499 192 0,'-3'0'74'0,"6"16"-40"0,6 5-40 15,-6-8 12-15,9 3-6 16,-3 3 2-16,6-1 1 16,-3 1 1-16,0 4-2 15,-3-1 1-15,-3 1 11 16,-18-15 12 0,-3-8-2-16,-6-2-10 15,-3-4-6-15,-3 1-8 16,-5-3 0-16,2 0-11 15,3 3-3-15,0 2-68 16,9 3-54 0</inkml:trace>
  <inkml:trace contextRef="#ctx0" brushRef="#br0" timeOffset="7263.8097">12051 10115 108 0,'15'-32'41'0,"-15"14"-22"0,3-3-14 16,-3 15 13-16,-3-2-6 16,-6-2-2-16,-6-6-5 0,-12 0-4 15,-11-2 0-15,-19-1-1 0,-17 3 0 16,-22 0 0 0,-23 3 0-16,-21 5 0 15,-17 8 0-15,-13 13-3 0,-3 8 2 16,1 19 3-16,14 5 1 15,12 5-4-15,12 6 1 16,18 2 2-16,24 8 1 16,20 14-1-16,28 4-2 15,32 1 3-15,39-3 0 16,38-5 3-16,51 5 1 16,45-8 8-16,44-11 2 15,36-12-6-15,24-20-4 0,9-20-2 16,-9-27-1-16,-18-16 2 15,-33-5 1-15,-26-10 10 16,-42-4 6-16,-33-12 3 16,-36-11 2-16,-32-8-9 15,-42-5-4-15,-42-9-24 16,-32 6-11-16,-27 14-8 16,-16 15-3-16,-11 18-76 15</inkml:trace>
  <inkml:trace contextRef="#ctx0" brushRef="#br0" timeOffset="8020.7012">12224 10766 108 0,'-3'-3'41'0,"3"3"-22"0,0 3-25 16,3 2 6-16,0 6-6 0,3 7-1 15,2 9 4 1,7 20 1-16,6 4 4 0,12 12 3 16,6 1 4-16,17-1 2 15,10 11 1-15,17 0 2 16,15-5 2-1,15-3-1-15,15-8-5 0,18-7-2 16,9-12-4-16,18-4-1 0,11-11 3 16,4-3-1-16,5-11 0 15,4 1-3-15,-7-6-2 16,-8 1 3-16,-10 4 2 16,-5 1 0-16,-9 7 2 0,-15 17-4 15,-18 12-2-15,-12 6 6 16,-15 16 5-16,-12 0 0 15,-11 5 1-15,-10 3-3 16,-11-6-1-16,-13-5-3 16,-8-5 1-16,-6-13-4 15,-6-9-2-15,-6-7 2 16,-3-3 0-16,-3-2-30 16,-3-6-14-16,-1 3-56 15</inkml:trace>
  <inkml:trace contextRef="#ctx0" brushRef="#br0" timeOffset="8317.5853">16242 12253 176 0,'-6'-24'68'0,"-3"45"-36"0,0 19-42 0,6-22 11 15,-3 9-1-15,-3 7 4 16,0 6 3-16,3 5 3 16,0 0-5-16,3-3-1 0,1-2 0 15,-4 2 0-15,3-10 2 16,-12-24 52-16,-6-8-21 16,-15-11-5-1,-6-4-13-15,-8-4-5 16,-4 3-11-16,-2 0-3 15,-1 0-28-15,-2 11-11 16,-4 10-84-16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4-07T19:57:45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5169 12102 84 0,'-6'-3'33'0,"6"3"-18"0,-6 3-18 16,3-3 8-16,-3 0-13 15,0 0-4-15,-6 3 1 16,4-3 2-16,-7 2 13 16,0-2 10-16,3 0 15 15,0 0 9-15,0 0 0 16,0 0 1-16,3 0-6 0,0 0 0 15,3 0-19-15,3 0 3 16,0 3 1-16,3-3-6 0,3 0-2 16,6 0-10-16,15 0-5 15,6 0 3-15,15 0 0 16,8 0 2-16,13 0 0 16,11 0 0-16,6 0 0 15,19 0 2-15,-1-3 3 16,6 1 2-16,3-1 1 15,-6 0-4-15,-3-2-3 16,-11-3 4-16,-4 3 1 16,-12 0 0-16,-11-1 1 0,-12 4 0 15,-10-1 3-15,-8-2-5 16,-9 5-1 0,-6 0 4-16,-3 0 3 0,-7 0 0 15,-2 0 3-15,-6 0-5 16,-9-6-3-16,-11 6-6 15,-7-5 0-15,-12 5 0 16,-6 0 0-16,-11 0-3 16,-4 3 0-16,-8-3-1 15,2 0 3-15,-2 0 0 16,3 0 3-16,-10 0-1 16,7 0 2-16,2 0-2 15,1 0 2-15,5 0-2 16,1-8-1-16,2 3 1 0,6-1-1 31,-5 4-3-31,2-1 0 16,10 0-1-16,5 3 3 15,0 3-2-15,10-3-1 16,5 0-2-16,3 0 1 16,3 0-6-16,6 3-3 15,0-3-3-15,3 2-3 16,-3 4 3-16,0-4 2 15,1 1 4-15,-1-1 2 16,0 6 1-16,0-5 0 16,0 2 2-16,3 1 2 0,3-1-9 15,0 0-2-15,0 1-3 16,3-1-2-16,3 0-2 16,9 0-1-16,9 1-49 15</inkml:trace>
  <inkml:trace contextRef="#ctx0" brushRef="#br0" timeOffset="9454.8664">901 16679 300 0,'0'6'112'0,"6"-6"-60"0,-6 0-61 0,0 0 18 0,3 0-1 0,3-6 5 31,0 4 7-31,0-6 2 16,2-5-11-16,-2-9-2 0,0-4 1 0,3-8-6 0,-9-11-2 31,-6-22-10-31,3-4-3 16,0 0 6-16,-3-6 2 0,-2 11 3 0,-1-11 0 15,-3 8 6-15,3 6 4 0,0 10 1 16,3 5 1-16,-3 6-6 15,9 10-4-15,0 3-1 32,3 5 1-32,6-2-3 15,9-3-2-15,11 10-5 16,1 8 0-16,3 14-5 16,9 13 1-16,5 13 1 15,4 27 5-15,0 10 3 16,-1 8 4-16,10 0 0 15,-4 11-1-15,1-11-2 16,-7-8 1-16,1-8-1 16,-9-13 0-16,-10 3 4 15,-2-14 3-15,-3 0-2 16,-6-4-2-16,0-9 4 16,-12-5 1-16,2-6 9 0,-8-7 4 15,-3-9-5-15,-3-1-1 16,-17 1-7-16,-1-4-2 15,-15-6-4-15,-6 8-1 16,-8-11-4-16,-13 11 1 16,1-2-5-16,-7-1 1 15,-2-2-1-15,-7-6 3 16,4-4-3-16,3 2-1 16,2 2 5-16,7 3 4 15,8 3 4-15,3 2 3 0,13 1 1 16,-1-1 1-1,9 1-2-15,9 7-1 0,10-8-6 16,11 6-1-16,3-6-6 16,17-4 0-16,16-7 4 15,15-12 4-15,11-6-8 16,22-2-2-16,2-19 0 16,9-5 1-16,3 8 3 15,-11 2 2-15,-1 1-1 16,-12 15 1-16,-11 11 5 15,-15 13 1-15,-10 5 6 16,-8 11 11 0,-9 6-3-16,-9 4-2 15,-15 14 1-15,-18 21-6 16,-9 13-1-16,-29 14 2 16,-13 12 1-16,-14 28-8 0,0-1-1 15,-13-3 0-15,7-7 1 16,12 4-1-16,5-15-2 15,7-10-24-15,11-9-11 16,13-18-57-16,5-24-26 16,9-26-11-1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F16B-DC86-44D4-A5FE-26609C29A7E7}" type="datetimeFigureOut">
              <a:rPr lang="en-US" smtClean="0"/>
              <a:t>4/7/2017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8FFA9-7954-46F7-95AB-0DF4718C6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9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wrong</a:t>
            </a:r>
            <a:r>
              <a:rPr lang="en-US" baseline="0" dirty="0" smtClean="0"/>
              <a:t> with this code?  What happens if we call </a:t>
            </a:r>
            <a:r>
              <a:rPr lang="en-US" baseline="0" dirty="0" err="1" smtClean="0"/>
              <a:t>donatello</a:t>
            </a:r>
            <a:r>
              <a:rPr lang="en-US" baseline="0" dirty="0" smtClean="0"/>
              <a:t>() twice?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8FFA9-7954-46F7-95AB-0DF4718C6E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62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8FFA9-7954-46F7-95AB-0DF4718C6E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91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  </a:t>
            </a:r>
            <a:r>
              <a:rPr lang="en-US" dirty="0" err="1" smtClean="0"/>
              <a:t>addOne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val</a:t>
            </a:r>
            <a:r>
              <a:rPr lang="en-US" baseline="0" dirty="0" smtClean="0"/>
              <a:t>) function that adds one.  Call from draw(), use </a:t>
            </a:r>
            <a:r>
              <a:rPr lang="en-US" baseline="0" dirty="0" err="1" smtClean="0"/>
              <a:t>noLoop</a:t>
            </a:r>
            <a:r>
              <a:rPr lang="en-US" baseline="0" dirty="0" smtClean="0"/>
              <a:t>().  Print onto drawing canvas using text().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D8FFA9-7954-46F7-95AB-0DF4718C6E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2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9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7866303-46D2-44F8-A27B-474DBFA67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2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37866303-46D2-44F8-A27B-474DBFA6799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59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37866303-46D2-44F8-A27B-474DBFA6799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78931" y="-2231"/>
            <a:ext cx="9861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L06:  Functions</a:t>
            </a:r>
          </a:p>
        </p:txBody>
      </p:sp>
    </p:spTree>
    <p:extLst>
      <p:ext uri="{BB962C8B-B14F-4D97-AF65-F5344CB8AC3E}">
        <p14:creationId xmlns:p14="http://schemas.microsoft.com/office/powerpoint/2010/main" val="23823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gif"/><Relationship Id="rId5" Type="http://schemas.openxmlformats.org/officeDocument/2006/relationships/hyperlink" Target="http://sudoscript.com/reddit-place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5.emf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customXml" Target="../ink/ink5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1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Functions in Processing</a:t>
            </a:r>
            <a:br>
              <a:rPr lang="en-US" dirty="0" smtClean="0"/>
            </a:br>
            <a:r>
              <a:rPr lang="en-US" sz="2000" b="0" dirty="0"/>
              <a:t>CSE </a:t>
            </a:r>
            <a:r>
              <a:rPr lang="en-US" sz="2000" b="0" dirty="0" smtClean="0"/>
              <a:t>120 Spring </a:t>
            </a:r>
            <a:r>
              <a:rPr lang="en-US" sz="2000" b="0" dirty="0"/>
              <a:t>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/>
              <a:t>Instructor: 	Teaching Assistants:</a:t>
            </a:r>
          </a:p>
          <a:p>
            <a:pPr algn="l"/>
            <a:r>
              <a:rPr lang="en-US" sz="2000" dirty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Gupta, Braydon Hall, Eugene Oh, Savanna Yee</a:t>
            </a:r>
            <a:endParaRPr lang="en-US" sz="2000" dirty="0"/>
          </a:p>
          <a:p>
            <a:pPr algn="l"/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365760" y="3108961"/>
            <a:ext cx="841248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When Pixels Collide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Fool's Day, Reddit launched a little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It gave its users, who are all anonymous,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blank canvas called Place.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rules were simple. Each user could choose one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pixel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16 colors to place anywhere on the canvas.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place as many pixels of as many colors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wanted, but they had to wait a few minutes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placing each one.</a:t>
            </a:r>
          </a:p>
          <a:p>
            <a:pPr>
              <a:spcBef>
                <a:spcPts val="6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the following 72 hours, what emerged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nothing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miraculous.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http://sudoscript.com/reddit-place/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26" name="Picture 2" descr="https://i.redd.it/5p68ukzkwdpy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2004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Lightbot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Lightbot functions had a different syntax, but similar parts: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F.turn_around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Right, Right.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0446" y="3862624"/>
            <a:ext cx="847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F.</a:t>
            </a:r>
            <a:r>
              <a:rPr lang="en-US" sz="3600" b="1" dirty="0" err="1" smtClean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turn_around</a:t>
            </a:r>
            <a:r>
              <a:rPr lang="en-US" sz="3600" b="1" dirty="0" smtClean="0">
                <a:solidFill>
                  <a:srgbClr val="FF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smtClean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Right, Right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Shape 152"/>
          <p:cNvSpPr txBox="1"/>
          <p:nvPr/>
        </p:nvSpPr>
        <p:spPr>
          <a:xfrm>
            <a:off x="3657600" y="347472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parameters</a:t>
            </a:r>
          </a:p>
        </p:txBody>
      </p:sp>
      <p:sp>
        <p:nvSpPr>
          <p:cNvPr id="7" name="Shape 162"/>
          <p:cNvSpPr txBox="1"/>
          <p:nvPr/>
        </p:nvSpPr>
        <p:spPr>
          <a:xfrm>
            <a:off x="6126480" y="347472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body</a:t>
            </a:r>
          </a:p>
        </p:txBody>
      </p:sp>
      <p:sp>
        <p:nvSpPr>
          <p:cNvPr id="8" name="Shape 141"/>
          <p:cNvSpPr txBox="1"/>
          <p:nvPr/>
        </p:nvSpPr>
        <p:spPr>
          <a:xfrm>
            <a:off x="1554480" y="3474720"/>
            <a:ext cx="219456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function name</a:t>
            </a:r>
          </a:p>
        </p:txBody>
      </p:sp>
    </p:spTree>
    <p:extLst>
      <p:ext uri="{BB962C8B-B14F-4D97-AF65-F5344CB8AC3E}">
        <p14:creationId xmlns:p14="http://schemas.microsoft.com/office/powerpoint/2010/main" val="283930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vs. Arguments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6" y="1952626"/>
            <a:ext cx="5991365" cy="4345905"/>
          </a:xfrm>
          <a:ln w="19050">
            <a:solidFill>
              <a:srgbClr val="4B2A85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52" y="1362456"/>
            <a:ext cx="2743200" cy="2996946"/>
          </a:xfrm>
          <a:prstGeom prst="rect">
            <a:avLst/>
          </a:prstGeom>
        </p:spPr>
      </p:pic>
      <p:sp>
        <p:nvSpPr>
          <p:cNvPr id="7" name="Shape 204"/>
          <p:cNvSpPr txBox="1"/>
          <p:nvPr/>
        </p:nvSpPr>
        <p:spPr>
          <a:xfrm>
            <a:off x="3556398" y="4148940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parameters</a:t>
            </a:r>
          </a:p>
        </p:txBody>
      </p:sp>
      <p:sp>
        <p:nvSpPr>
          <p:cNvPr id="8" name="Shape 205"/>
          <p:cNvSpPr/>
          <p:nvPr/>
        </p:nvSpPr>
        <p:spPr>
          <a:xfrm>
            <a:off x="2659857" y="4593076"/>
            <a:ext cx="3621882" cy="26943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06"/>
          <p:cNvSpPr/>
          <p:nvPr/>
        </p:nvSpPr>
        <p:spPr>
          <a:xfrm>
            <a:off x="2316425" y="3634931"/>
            <a:ext cx="2265100" cy="2743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07"/>
          <p:cNvSpPr txBox="1"/>
          <p:nvPr/>
        </p:nvSpPr>
        <p:spPr>
          <a:xfrm>
            <a:off x="2534575" y="32036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C00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arguments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372040" y="3599640"/>
              <a:ext cx="918720" cy="10040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63400" y="3591000"/>
                <a:ext cx="934920" cy="10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2718000" y="3563280"/>
              <a:ext cx="3129480" cy="10080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11520" y="3557880"/>
                <a:ext cx="3140640" cy="102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1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 vs.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define a function, you specify the </a:t>
            </a:r>
            <a:r>
              <a:rPr lang="en-US" dirty="0" smtClean="0">
                <a:solidFill>
                  <a:srgbClr val="FF00FF"/>
                </a:solidFill>
              </a:rPr>
              <a:t>parameters</a:t>
            </a:r>
          </a:p>
          <a:p>
            <a:pPr lvl="1"/>
            <a:r>
              <a:rPr lang="en-US" dirty="0" smtClean="0"/>
              <a:t>Use parameters for values that you want to be different on different calls to this function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When you call a function, you pass </a:t>
            </a:r>
            <a:r>
              <a:rPr lang="en-US" dirty="0" smtClean="0">
                <a:solidFill>
                  <a:srgbClr val="FFC000"/>
                </a:solidFill>
              </a:rPr>
              <a:t>arguments</a:t>
            </a:r>
          </a:p>
          <a:p>
            <a:pPr lvl="1"/>
            <a:r>
              <a:rPr lang="en-US" dirty="0" smtClean="0"/>
              <a:t>The order of the arguments must match the order of the parameters</a:t>
            </a:r>
          </a:p>
          <a:p>
            <a:pPr lvl="2"/>
            <a:endParaRPr lang="en-US" dirty="0"/>
          </a:p>
          <a:p>
            <a:r>
              <a:rPr lang="en-US" dirty="0" smtClean="0"/>
              <a:t>We define a function once, but can call it as many times as we want!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243000" y="4329000"/>
              <a:ext cx="2111040" cy="1725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560" y="4319640"/>
                <a:ext cx="2131200" cy="174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6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argument is passed to a function, what does the function actually get?</a:t>
            </a:r>
          </a:p>
          <a:p>
            <a:pPr lvl="1"/>
            <a:r>
              <a:rPr lang="en-US" dirty="0" smtClean="0"/>
              <a:t>Internal variables (</a:t>
            </a:r>
            <a:r>
              <a:rPr lang="en-US" i="1" dirty="0" smtClean="0"/>
              <a:t>i.e.</a:t>
            </a:r>
            <a:r>
              <a:rPr lang="en-US" dirty="0" smtClean="0"/>
              <a:t> parameters) get a </a:t>
            </a:r>
            <a:r>
              <a:rPr lang="en-US" i="1" dirty="0" smtClean="0"/>
              <a:t>copy</a:t>
            </a:r>
            <a:r>
              <a:rPr lang="en-US" dirty="0" smtClean="0"/>
              <a:t> of the argument value</a:t>
            </a:r>
          </a:p>
          <a:p>
            <a:pPr lvl="2"/>
            <a:endParaRPr lang="en-US" dirty="0"/>
          </a:p>
          <a:p>
            <a:r>
              <a:rPr lang="en-US" dirty="0" smtClean="0"/>
              <a:t>Internal variables only exist within the function they are declared</a:t>
            </a:r>
          </a:p>
          <a:p>
            <a:pPr lvl="1"/>
            <a:r>
              <a:rPr lang="en-US" dirty="0" smtClean="0"/>
              <a:t>The variables “cease to exist” when the function finishes</a:t>
            </a:r>
          </a:p>
          <a:p>
            <a:pPr lvl="1"/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Scope</a:t>
            </a:r>
            <a:r>
              <a:rPr lang="en-US" dirty="0"/>
              <a:t>” of a variable is the part(s) of code where that variable name binding is valid (</a:t>
            </a:r>
            <a:r>
              <a:rPr lang="en-US" i="1" dirty="0"/>
              <a:t>i.e.</a:t>
            </a:r>
            <a:r>
              <a:rPr lang="en-US" dirty="0"/>
              <a:t> where it exists)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8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you’re dreaming and someone in your dream hands you a turnip, do you wake up with a turnip in your bed?</a:t>
            </a:r>
          </a:p>
          <a:p>
            <a:pPr lvl="2"/>
            <a:endParaRPr lang="en-US" dirty="0" smtClean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Yes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No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I will report back on Monday</a:t>
            </a:r>
            <a:endParaRPr lang="en-US" b="1" baseline="-25000" dirty="0">
              <a:solidFill>
                <a:srgbClr val="FF3399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Variable scope demo in Processing:  [see </a:t>
            </a:r>
            <a:r>
              <a:rPr lang="en-US" dirty="0" err="1" smtClean="0"/>
              <a:t>Panopto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14</a:t>
            </a:fld>
            <a:endParaRPr lang="en-US"/>
          </a:p>
        </p:txBody>
      </p:sp>
      <p:pic>
        <p:nvPicPr>
          <p:cNvPr id="5" name="Shape 130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01" y="2609881"/>
            <a:ext cx="2224311" cy="243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6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2" y="1362076"/>
            <a:ext cx="6881015" cy="4345905"/>
          </a:xfrm>
          <a:ln w="19050">
            <a:solidFill>
              <a:srgbClr val="4B2A85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49" y="1546214"/>
            <a:ext cx="1015873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Parameter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362074"/>
            <a:ext cx="6856889" cy="5413333"/>
          </a:xfrm>
          <a:ln w="19050">
            <a:solidFill>
              <a:srgbClr val="4B2A85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44" y="1551756"/>
            <a:ext cx="3555555" cy="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the problem</a:t>
            </a:r>
          </a:p>
          <a:p>
            <a:pPr lvl="1"/>
            <a:r>
              <a:rPr lang="en-US" dirty="0" smtClean="0"/>
              <a:t>What is the problem description?</a:t>
            </a:r>
          </a:p>
          <a:p>
            <a:pPr lvl="1"/>
            <a:r>
              <a:rPr lang="en-US" dirty="0" smtClean="0"/>
              <a:t>What is specified and what is </a:t>
            </a:r>
            <a:r>
              <a:rPr lang="en-US" i="1" dirty="0" smtClean="0"/>
              <a:t>un</a:t>
            </a:r>
            <a:r>
              <a:rPr lang="en-US" dirty="0" smtClean="0"/>
              <a:t>specified?</a:t>
            </a:r>
          </a:p>
          <a:p>
            <a:pPr lvl="1"/>
            <a:r>
              <a:rPr lang="en-US" dirty="0" smtClean="0"/>
              <a:t>What has been given to you (</a:t>
            </a:r>
            <a:r>
              <a:rPr lang="en-US" i="1" dirty="0" smtClean="0"/>
              <a:t>e.g.</a:t>
            </a:r>
            <a:r>
              <a:rPr lang="en-US" dirty="0" smtClean="0"/>
              <a:t> starter code)?</a:t>
            </a:r>
          </a:p>
          <a:p>
            <a:r>
              <a:rPr lang="en-US" dirty="0" smtClean="0"/>
              <a:t>Break the task down into less complex subtasks</a:t>
            </a:r>
          </a:p>
          <a:p>
            <a:pPr lvl="2"/>
            <a:endParaRPr lang="en-US" dirty="0"/>
          </a:p>
          <a:p>
            <a:r>
              <a:rPr lang="en-US" u="sng" dirty="0" smtClean="0"/>
              <a:t>Example</a:t>
            </a:r>
            <a:r>
              <a:rPr lang="en-US" dirty="0" smtClean="0"/>
              <a:t>:  Make a function that draws a row of five mice with their ears touching/overlapping.  The mice should all be the same color except for the middle one, which should be 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Lego Family</a:t>
            </a:r>
          </a:p>
          <a:p>
            <a:pPr lvl="1"/>
            <a:r>
              <a:rPr lang="en-US" dirty="0" smtClean="0"/>
              <a:t>Design an abstracted family</a:t>
            </a:r>
          </a:p>
          <a:p>
            <a:pPr lvl="1"/>
            <a:r>
              <a:rPr lang="en-US" dirty="0" smtClean="0"/>
              <a:t>Create functions for drawing each family member, including variables for position/movement</a:t>
            </a:r>
          </a:p>
          <a:p>
            <a:pPr lvl="1"/>
            <a:r>
              <a:rPr lang="en-US" dirty="0" smtClean="0"/>
              <a:t>Have family members start at corners, then move into place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Events</a:t>
            </a:r>
          </a:p>
          <a:p>
            <a:pPr lvl="1"/>
            <a:r>
              <a:rPr lang="en-US" dirty="0" smtClean="0"/>
              <a:t>Introduce user interactions!  Due Tuesday (4/11)</a:t>
            </a:r>
          </a:p>
          <a:p>
            <a:pPr lvl="2"/>
            <a:endParaRPr lang="en-US" dirty="0"/>
          </a:p>
          <a:p>
            <a:r>
              <a:rPr lang="en-US" dirty="0" smtClean="0"/>
              <a:t>Animal Functions</a:t>
            </a:r>
          </a:p>
          <a:p>
            <a:pPr lvl="1"/>
            <a:r>
              <a:rPr lang="en-US" dirty="0" smtClean="0"/>
              <a:t>Start in lab on Tuesday, due Wednesday (4/12)</a:t>
            </a:r>
          </a:p>
          <a:p>
            <a:pPr lvl="1"/>
            <a:r>
              <a:rPr lang="en-US" dirty="0" smtClean="0"/>
              <a:t>Design your own animal (like the mouse shown here)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 smtClean="0"/>
              <a:t>Custom Logo due today (4/7)</a:t>
            </a:r>
          </a:p>
          <a:p>
            <a:pPr lvl="1"/>
            <a:r>
              <a:rPr lang="en-US" dirty="0" smtClean="0"/>
              <a:t>Lego Family due Sunday (4/9)</a:t>
            </a:r>
          </a:p>
          <a:p>
            <a:pPr lvl="2"/>
            <a:endParaRPr lang="en-US" dirty="0"/>
          </a:p>
          <a:p>
            <a:r>
              <a:rPr lang="en-US" dirty="0" smtClean="0"/>
              <a:t>Make sure to take advantage of office hours and Piazza!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a Square with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[See Demo on </a:t>
            </a:r>
            <a:r>
              <a:rPr lang="en-US" dirty="0" err="1" smtClean="0"/>
              <a:t>Panopto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 as a Function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080" y="1362075"/>
            <a:ext cx="6441715" cy="4972050"/>
          </a:xfrm>
          <a:ln w="19050">
            <a:solidFill>
              <a:srgbClr val="4B2A85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Donatello Function </a:t>
            </a:r>
            <a:r>
              <a:rPr lang="en-US" i="1" dirty="0" smtClean="0"/>
              <a:t>Parameterized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now call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donatello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function with different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x_pos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8" y="4207662"/>
            <a:ext cx="3361778" cy="1212444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52" y="2423160"/>
            <a:ext cx="2743200" cy="2996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8" y="2423160"/>
            <a:ext cx="4975746" cy="1125841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594880" y="2874600"/>
              <a:ext cx="1142640" cy="19789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90560" y="2871360"/>
                <a:ext cx="1150200" cy="198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244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the function sends back to whoever called it</a:t>
            </a:r>
          </a:p>
          <a:p>
            <a:pPr lvl="1"/>
            <a:r>
              <a:rPr lang="en-US" dirty="0" smtClean="0"/>
              <a:t>Can be any of the datatypes:  </a:t>
            </a:r>
            <a:r>
              <a:rPr lang="en-US" dirty="0" err="1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If not returning anything, then we use </a:t>
            </a:r>
            <a:r>
              <a:rPr lang="en-US" dirty="0" smtClean="0">
                <a:solidFill>
                  <a:srgbClr val="369B8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6</a:t>
            </a:fld>
            <a:endParaRPr lang="en-US"/>
          </a:p>
        </p:txBody>
      </p:sp>
      <p:sp>
        <p:nvSpPr>
          <p:cNvPr id="7" name="Shape 130"/>
          <p:cNvSpPr txBox="1"/>
          <p:nvPr/>
        </p:nvSpPr>
        <p:spPr>
          <a:xfrm>
            <a:off x="1352275" y="1362456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Montserrat"/>
              </a:rPr>
              <a:t>return type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85" y="1819656"/>
            <a:ext cx="6019048" cy="1361905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6" name="Shape 129"/>
          <p:cNvSpPr/>
          <p:nvPr/>
        </p:nvSpPr>
        <p:spPr>
          <a:xfrm>
            <a:off x="1797766" y="2034919"/>
            <a:ext cx="714894" cy="427167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472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not matter to computer, but does to humans</a:t>
            </a:r>
          </a:p>
          <a:p>
            <a:pPr lvl="1"/>
            <a:r>
              <a:rPr lang="en-US" dirty="0" smtClean="0"/>
              <a:t>Should describe what the function does</a:t>
            </a:r>
          </a:p>
          <a:p>
            <a:r>
              <a:rPr lang="en-US" i="1" dirty="0" smtClean="0"/>
              <a:t>Must</a:t>
            </a:r>
            <a:r>
              <a:rPr lang="en-US" dirty="0" smtClean="0"/>
              <a:t> start with a letter, but can contain numbers and underscores</a:t>
            </a:r>
          </a:p>
          <a:p>
            <a:pPr lvl="1"/>
            <a:r>
              <a:rPr lang="en-US" dirty="0" smtClean="0"/>
              <a:t>Why not hyphen?</a:t>
            </a:r>
          </a:p>
          <a:p>
            <a:r>
              <a:rPr lang="en-US" dirty="0" smtClean="0"/>
              <a:t>No two functions (or variables) can have the same name</a:t>
            </a:r>
          </a:p>
          <a:p>
            <a:endParaRPr lang="en-US" i="1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85" y="1819656"/>
            <a:ext cx="6019048" cy="1361905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9" name="Shape 140"/>
          <p:cNvSpPr/>
          <p:nvPr/>
        </p:nvSpPr>
        <p:spPr>
          <a:xfrm>
            <a:off x="2421738" y="2033848"/>
            <a:ext cx="1490785" cy="396306"/>
          </a:xfrm>
          <a:prstGeom prst="ellipse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41"/>
          <p:cNvSpPr txBox="1"/>
          <p:nvPr/>
        </p:nvSpPr>
        <p:spPr>
          <a:xfrm>
            <a:off x="2259002" y="1364812"/>
            <a:ext cx="219456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function name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28000" y="479160"/>
              <a:ext cx="6625800" cy="531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4040" y="472320"/>
                <a:ext cx="6636240" cy="533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025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Required part of every function definition</a:t>
            </a:r>
          </a:p>
          <a:p>
            <a:pPr lvl="1"/>
            <a:r>
              <a:rPr lang="en-US" dirty="0" smtClean="0"/>
              <a:t>Must be surrounded by parentheses</a:t>
            </a:r>
          </a:p>
          <a:p>
            <a:pPr lvl="1"/>
            <a:r>
              <a:rPr lang="en-US" dirty="0" smtClean="0"/>
              <a:t>If no parameters, parentheses are left empty</a:t>
            </a:r>
          </a:p>
          <a:p>
            <a:r>
              <a:rPr lang="en-US" dirty="0" smtClean="0"/>
              <a:t>Datatype and name for every parameter must be specified</a:t>
            </a:r>
          </a:p>
          <a:p>
            <a:pPr lvl="1"/>
            <a:r>
              <a:rPr lang="en-US" dirty="0" smtClean="0"/>
              <a:t>Separate parameters with commas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85" y="1819656"/>
            <a:ext cx="6019048" cy="1361905"/>
          </a:xfrm>
          <a:prstGeom prst="rect">
            <a:avLst/>
          </a:prstGeom>
          <a:ln w="19050">
            <a:solidFill>
              <a:srgbClr val="4B2A85"/>
            </a:solidFill>
          </a:ln>
        </p:spPr>
      </p:pic>
      <p:sp>
        <p:nvSpPr>
          <p:cNvPr id="7" name="Shape 151"/>
          <p:cNvSpPr/>
          <p:nvPr/>
        </p:nvSpPr>
        <p:spPr>
          <a:xfrm>
            <a:off x="3793104" y="2015976"/>
            <a:ext cx="1571375" cy="457580"/>
          </a:xfrm>
          <a:prstGeom prst="ellipse">
            <a:avLst/>
          </a:prstGeom>
          <a:noFill/>
          <a:ln w="381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152"/>
          <p:cNvSpPr txBox="1"/>
          <p:nvPr/>
        </p:nvSpPr>
        <p:spPr>
          <a:xfrm>
            <a:off x="3793104" y="1362075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FF00FF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parameters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996360" y="2362320"/>
              <a:ext cx="1229760" cy="356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88440" y="2355840"/>
                <a:ext cx="1242360" cy="5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87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 Body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886" y="1362075"/>
            <a:ext cx="6446520" cy="4966208"/>
          </a:xfrm>
          <a:ln w="19050">
            <a:solidFill>
              <a:srgbClr val="4B2A85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866303-46D2-44F8-A27B-474DBFA6799B}" type="slidenum">
              <a:rPr lang="en-US" smtClean="0"/>
              <a:t>9</a:t>
            </a:fld>
            <a:endParaRPr lang="en-US"/>
          </a:p>
        </p:txBody>
      </p:sp>
      <p:sp>
        <p:nvSpPr>
          <p:cNvPr id="7" name="Shape 162"/>
          <p:cNvSpPr txBox="1"/>
          <p:nvPr/>
        </p:nvSpPr>
        <p:spPr>
          <a:xfrm>
            <a:off x="5486400" y="1362456"/>
            <a:ext cx="1828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20" rIns="91425" bIns="45720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400" dirty="0">
                <a:solidFill>
                  <a:srgbClr val="00B0F0"/>
                </a:solidFill>
                <a:latin typeface="Calibri" panose="020F0502020204030204" pitchFamily="34" charset="0"/>
                <a:ea typeface="Montserrat"/>
                <a:cs typeface="Calibri" panose="020F0502020204030204" pitchFamily="34" charset="0"/>
                <a:sym typeface="Montserrat"/>
              </a:rPr>
              <a:t>body</a:t>
            </a:r>
          </a:p>
        </p:txBody>
      </p:sp>
      <p:sp>
        <p:nvSpPr>
          <p:cNvPr id="8" name="Shape 163"/>
          <p:cNvSpPr/>
          <p:nvPr/>
        </p:nvSpPr>
        <p:spPr>
          <a:xfrm>
            <a:off x="1695796" y="1895709"/>
            <a:ext cx="3477073" cy="416149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164"/>
          <p:cNvSpPr/>
          <p:nvPr/>
        </p:nvSpPr>
        <p:spPr>
          <a:xfrm>
            <a:off x="5172869" y="1618041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64"/>
          <p:cNvSpPr/>
          <p:nvPr/>
        </p:nvSpPr>
        <p:spPr>
          <a:xfrm>
            <a:off x="1573459" y="6008869"/>
            <a:ext cx="313531" cy="36601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47720" y="1922040"/>
              <a:ext cx="2413440" cy="15483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40520" y="1914480"/>
                <a:ext cx="2428200" cy="156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97200" y="2078280"/>
              <a:ext cx="1167120" cy="13852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280" y="2071800"/>
                <a:ext cx="1181520" cy="13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65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2164</TotalTime>
  <Words>622</Words>
  <Application>Microsoft Office PowerPoint</Application>
  <PresentationFormat>On-screen Show (4:3)</PresentationFormat>
  <Paragraphs>133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Courier New</vt:lpstr>
      <vt:lpstr>Montserrat</vt:lpstr>
      <vt:lpstr>Roboto Regular</vt:lpstr>
      <vt:lpstr>Times New Roman</vt:lpstr>
      <vt:lpstr>Wingdings</vt:lpstr>
      <vt:lpstr>UWTheme-120-Sp17</vt:lpstr>
      <vt:lpstr>Functions in Processing CSE 120 Spring 2017</vt:lpstr>
      <vt:lpstr>Administrivia</vt:lpstr>
      <vt:lpstr>Drawing a Square with Functions</vt:lpstr>
      <vt:lpstr>Donatello as a Function</vt:lpstr>
      <vt:lpstr>Donatello Function Parameterized</vt:lpstr>
      <vt:lpstr>Return Type</vt:lpstr>
      <vt:lpstr>Function Name</vt:lpstr>
      <vt:lpstr>Parameters</vt:lpstr>
      <vt:lpstr>Function Body</vt:lpstr>
      <vt:lpstr>Lightbot Functions</vt:lpstr>
      <vt:lpstr>Parameters vs. Arguments</vt:lpstr>
      <vt:lpstr>Parameters vs. Arguments</vt:lpstr>
      <vt:lpstr>Variable Scope</vt:lpstr>
      <vt:lpstr>Question</vt:lpstr>
      <vt:lpstr>Parameter Example</vt:lpstr>
      <vt:lpstr>Parameter Example</vt:lpstr>
      <vt:lpstr>Solving Problems</vt:lpstr>
      <vt:lpstr>Looking Forward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Parameters &amp; Arguments CSE 120 Spring 2017</dc:title>
  <dc:creator>Justin Hsia</dc:creator>
  <cp:lastModifiedBy>Justin Hsia</cp:lastModifiedBy>
  <cp:revision>35</cp:revision>
  <cp:lastPrinted>2017-04-06T01:44:16Z</cp:lastPrinted>
  <dcterms:created xsi:type="dcterms:W3CDTF">2017-04-04T23:36:54Z</dcterms:created>
  <dcterms:modified xsi:type="dcterms:W3CDTF">2017-04-07T20:54:19Z</dcterms:modified>
</cp:coreProperties>
</file>