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006598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9B58-5EDA-4488-910E-8AA05D3A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9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19:34:41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7143 11229 172 0,'-6'-19'66'0,"-6"11"-36"0,6-7-26 0,3 12 15 16,-3 0-7-1,0-5 1-15,0 0-4 16,9 3 0-16,6-3-5 0,9 3-3 0,17 0 2 16,25-1-2-16,26 1-1 15,21-3 1-15,21 0-1 16,24-2-3-16,21 2 2 15,6 0 1-15,8 5 0 16,-2 6 0-16,-7-1 0 0,-11 9-3 16,-6-3 0-16,-16 5 2 15,-14-2 2-15,-20 2 0 16,-19-3-1-16,-24-2 1 16,-17 0 1-16,-15-2 14 15,-27-1 7-15,-18-2-11 16,-27-1-7-16,-21-2-6 15,-23 0-2-15,-24-2-1 16,-27 4 3-16,-18 1-5 16,-15 0 2-16,-11 2 0 15,-10 0 2-15,9 0-1 16,19 3-1-16,11 0 3 16,24 3 0-16,18-3-2 0,32 0 0 15,25 0-3-15,26-3-1 16,33-2-1-16,41 2 2 15,45-5 2-15,42 3 2 16,36-1-1-16,32 6 1 16,16 3 2-16,5 2 0 15,-12 0 0-15,-17 16 0 16,-22-2-40-16,-32-1-15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9:17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6595 6207 132 0,'0'3'52'0,"6"-6"-28"0,-6 3-15 0,0 0 14 15,0 0-5-15,0 0 2 16,0 0-7-16,6 3-3 16,6-3-5-16,6 0 5 0,2 0 3 15,7 2 2-15,6-2 4 16,3 0-2-16,8 0 1 16,4 3-3-16,0-3-1 15,2 0-2-15,-20 0 2 16,-3 0-1-16,3 0 0 15,2 0-7-15,-5 0-2 16,-3 0-2-16,-3 0 1 0,-6 3-2 16,-4-6-1-1,1 3-35-15,-3 0-16 16,-6 3-76-16</inkml:trace>
  <inkml:trace contextRef="#ctx0" brushRef="#br0" timeOffset="1320.5724">17251 6197 180 0,'0'-3'68'0,"0"3"-36"0,0 0-22 0,0 0 20 0,0 3-5 16,0-1 0-16,0-2-11 15,0 0-4-15,3 3-6 16,-3-3 6-16,6 0 3 0,0 0 0 16,9 0 2-16,-3 0-6 15,17 2-1-15,-2-2-4 16,9 0-1-16,-6 0 1 15,8 3 2-15,-5 0 1 16,6-1 1-16,-6-2 0 16,-1 3 2-16,-5-3-5 15,0 3-3-15,-3-1-1 16,0-2 1-16,-4 0-1 16,1 0 2-16,-3 0-11 15,-9-2-4-15,0 2-30 16,-3 0-10-16,0 0-50 15,-9-3-49-15,0 0 56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0:29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14596 9967 108 0,'6'-11'41'0,"-3"6"-22"0,0-3-7 0,-3 5 13 0,0-2-5 16,-3-3 1-16,0 0-6 15,-6-2-1-15,-6 2-8 16,-3-3-4-16,-6-2 1 0,-5 2-2 15,-7-2 2-15,-3 0-2 16,-2 2-1-16,-7 1-2 16,0 4 1-16,-5 9 1 15,-4 0 0-15,-8 5-3 16,-4 2 0-16,7 1 2 16,-4 5 0-16,4 7-2 15,-4 7 0-15,4 15-1 16,-7 10 3-16,4 6 6 15,5 2 5-15,10 9-8 0,2 10-2 16,12 3 1-16,13 7 3 16,11 3-1-16,15 9-2 15,11 1 2-15,25-7 2 16,15-5 2-16,14-6 1 16,10 1 2-16,11-14 4 15,12-13 3-15,12-19 4 16,9-21-2-16,12-18-2 15,3-14-5-15,-3-15 0 16,-6-19-3-16,-9-14 2 16,-15-17-4-16,-8-12 1 0,-22-9 1 15,-18-17 2 1,-14 3 1-16,-21-3 0 0,-18 0 2 16,-15-5 2-16,-21 8-5 15,-14 18-1-15,-10 11-6 16,-8 8-3-16,-1 13-7 15,-2 11-4-15,2 10-21 16,1 11-7-16,-13 5-58 16,13 17-25-16,11 1 14 15</inkml:trace>
  <inkml:trace contextRef="#ctx0" brushRef="#br0" timeOffset="1798.9482">13137 11115 132 0,'-3'-5'52'0,"0"5"-28"0,-2-5-13 0,2 5 18 16,-3-3-6-16,-3-2 1 0,-6-1-9 15,0-2-2-15,-9 0-7 16,-3 1-2-16,-2-1 2 16,-7-3-1-16,-3 0 0 15,0-4-3-15,-2 1 1 0,-7 4-2 16,-2-1-1-16,-1-2 1 15,-3 8-1-15,-2-3-3 16,-1 5 2-16,-5-2 1 16,-1 7 0-16,-2 1 0 15,-1 5 0-15,4 0 0 16,-4 0 2-16,4 2-3 16,-4 1 0-16,4 0 1 15,2-1 2-15,-2 1-1 16,2 2-1-16,1-2-2 15,2-1 1-15,1 3 1 16,-1 3 0-16,0 3 0 16,4-3 0-16,-4-3-3 0,4 0 2 15,-1 3 1-15,4 0 0 16,-4 2 0-16,3 4 2 16,1 1-3-16,-1 4 0 15,4 15 1-15,-1-2 2 16,3 7-3-16,7-2 0 15,5-2-1-15,6 2 0 16,9 5 4-16,6 3 1 16,6 5-1-16,9-2-2 15,9-3 1-15,6 5-1 16,6-8 4-16,6-2 5 0,2-1-5 16,10-2 0-16,3-2 2 15,-1-4 3-15,4 1-2 16,6-3-2-16,2-8 2 15,4-5 0-15,8-3-3 16,-2 0-3-16,2-5 2 16,1-3 0-16,2-5-1 15,0 0 1-15,7-2-4 16,-1-1 0-16,-2-2 3 16,-1-1 1-16,3-2-1 15,-2 0-2-15,5 0-2 16,-2 0 1-16,2 0 1 15,-3 0 2-15,1 0 1 0,2 0 1 16,-3-2 0-16,-2-1 0 16,5 0-2-16,-2-2 1 15,-4 2-2-15,0-5 2 16,1 3-2-16,-4-8-1 16,1 2 1-16,5-5 1 15,-5 1-3-15,-1 4 0 16,0 3 1-16,10-3 0 15,-10 4-3-15,-2 1 2 16,-4-2 1-16,-5 0 2 16,-1 3-1-16,-2-3-1 15,-1 3 1-15,7 0-1 0,-7-3 0 16,-2 0 2-16,3-6-1 16,-4 1 2-16,1 0-2 15,-1 0-1-15,-2 2 1 16,2-2 1-16,-5 0 1 15,-3-1 3-15,-1 1-3 16,-5 0 0-16,-3 0 3 16,0-3 1-16,-4 0 3 15,-2-2 1-15,-3-1-1 16,-3-2 1-16,-9-16-2 16,-7 2 2-16,-8-2-4 15,-5-5-2-15,-10 5-5 16,-15 3 0-16,3-1-2 15,-6-2-2-15,-2 3 0 0,-7-1 3 16,-6 1 0-16,-5-6 3 16,-1-2-3-16,-11 8 0 15,-1-1-1-15,-8 1-2 16,-1 2 3-16,-5 6 0 16,-6 2-2-16,-1 3 2 15,-2 2 1-15,0 3 0 16,-4 6-3-16,-11-1 0 15,-6 3-1-15,-6 3 3 16,-12 2 0-16,-3 0 1 16,-3 3-3-16,3 0 2 15,9 0 1-15,6 0 0 16,12 0-18-16,3 6-5 0,14 2-38 16,4 2-15-16,12 6-42 15</inkml:trace>
  <inkml:trace contextRef="#ctx0" brushRef="#br0" timeOffset="3317.2579">16040 10708 152 0,'-3'0'57'0,"3"0"-30"0,-3 0-16 0,3 0 15 0,0 0-1 16,0 0 0-16,0 0-12 16,0 5-3-16,3 6-6 15,0 4 2-15,0 9 0 0,0 5 2 16,-3 0 2-16,0 9-1 15,0-7 0-15,0 1 3 16,0-6 3-16,0-4-2 16,0-6 0-16,-6-3-1 15,6-5 2-15,-6-8-1 16,0-3 2-16,3-10-10 16,0-3-6-16,3-3 3 15,6-2 0-15,0-5-3 0,3 2-1 16,2 0 1-16,1 3 0 15,3 2 1-15,0 4 0 16,0 1-5-16,6 4 1 16,0 2 2-16,-3 3 1 15,-4 5-2-15,1 0 2 16,0 2-8-16,-3 6-2 16,0 3-27-16,0-1-11 15,-3 1-23-15,0-3-9 16,0-3-4-1</inkml:trace>
  <inkml:trace contextRef="#ctx0" brushRef="#br0" timeOffset="3517.4921">16373 10771 256 0,'0'0'96'0,"-3"5"-52"0,0 3-51 15,3-2 14-15,0 4-3 16,0 4 2-16,-3-1 2 15,0 0 0-15,3 0-4 16,0 0-5-16,0-2 0 0,0 0-8 16,0-3-4-16,0 2-26 15,0-10-13-15,-3 3-47 16</inkml:trace>
  <inkml:trace contextRef="#ctx0" brushRef="#br0" timeOffset="3664.0335">16307 10729 236 0,'-3'-21'90'0,"3"18"-48"0,3-13-34 0,0 14 21 16,0-1-15-16,0 0-3 15,3 1-18-15,3 2-8 16,0 0 8-16,3 8-30 0,9-3-12 16,6 0-50-1</inkml:trace>
  <inkml:trace contextRef="#ctx0" brushRef="#br0" timeOffset="4113.7852">16575 10742 208 0,'0'0'79'0,"-3"0"-42"0,-6 0-32 15,6 0 17-15,-5 3-10 16,-1 2 1-16,-6 6-8 16,-3 2-1-16,0 5-2 15,6 4-4-15,3-1 1 0,6 0 1 16,0 0 2-16,9-2-1 15,0-6-1-15,3-3 5 16,0 1 1-16,0-11-2 16,0-8-1-16,0 0-1 15,0-3 1-15,0 1-2 16,-6-3 2-16,3-1 0 16,-6 1 3-16,3 3-1 0,-3 2 0 15,0 0-3 1,0 5-2-16,5 6-4 0,1 10-2 15,3 11 3-15,3 10 1 16,3 9 6-16,0-1 2 16,-6 0 9-16,0-5 2 15,-3-2 5-15,-9-6 1 16,-3-3-6-16,-3-2-2 16,-3-5-9-16,-6-6-2 15,-9-5-9-15,-5-6-2 16,-1-2-20-16,0-5-10 15,3-6-12-15,7-7-5 16,5-3-12-16,6-6-4 16,6-12-13-16</inkml:trace>
  <inkml:trace contextRef="#ctx0" brushRef="#br0" timeOffset="4501.0646">16623 10599 212 0,'6'-8'79'0,"-3"11"-42"0,9 2-41 16,-9 1 13-16,3 4 8 16,0 9 8-16,0 7 3 15,0 6 1-15,-3 5-16 16,0 0 5-16,0 3 3 0,0 2-9 16,-1-5-4-16,1-8-3 15,0-2-1-15,0-9-2 0,0-5-2 16,0-5-2-16,0-2-1 15,3-25-1 1,3-7-2-16,3-4 1 16,0 4 1-16,0 5 2 15,3 5-1-15,0 5-1 16,0 9 0-16,-1 7 3 16,1 6 4-16,-3 2 6 15,0 8-3-15,-3 5 2 16,0 1-7-16,0-6-3 15,-3 0-2-15,0-5 3 16,-3-5-31-16,3-3-13 0,-3-6-24 16,6-15-7-16,0-13-19 15</inkml:trace>
  <inkml:trace contextRef="#ctx0" brushRef="#br0" timeOffset="4699.2368">17013 10472 256 0,'0'-5'96'0,"0"10"-52"0,3 11-54 16,3-3 14-16,0 8 6 16,-3 11 5-16,0 8 4 15,0 5 1-15,0 5-11 16,0 0-3-16,0 3-2 0,0-2 0 16,-3-6 2-16,0-3-12 15,0-10-3-15,0-6-49 16,0-7-21-16,-3-9-33 15</inkml:trace>
  <inkml:trace contextRef="#ctx0" brushRef="#br0" timeOffset="4893.6002">16921 10776 324 0,'-12'-2'123'0,"15"2"-66"0,12-3-66 0,-6 3 20 15,2 0 1-15,7-2 4 16,6-1-10-16,9 0-3 16,3 1-2-16,2-1-23 0,4 3-10 15,-3 3-70 1,-1 2-73-16,10 0 52 0</inkml:trace>
  <inkml:trace contextRef="#ctx0" brushRef="#br0" timeOffset="5102.1958">17302 10872 288 0,'0'2'110'0,"9"-2"-60"0,5 3-56 15,-2 0 19-15,9-1-10 16,3-2 0-16,0 0-21 0,3-2-10 15,-1-1-77-15,1 0-31 16,-3 1 52-16,-3-4 26 16</inkml:trace>
  <inkml:trace contextRef="#ctx0" brushRef="#br0" timeOffset="5597.3942">17689 10605 228 0,'-3'15'85'0,"6"4"-46"0,0 29-35 15,-3-30 21-15,0 9 1 16,0 7 5-16,0 0-13 16,3 9-3-16,-3-4-9 15,3-2-4-15,-3-5 1 0,0-8 0 16,0-6 1-16,0-4-5 16,0-4 1-16,0-4 0 15,0-6 2-15,2-11-6 16,1-10 1-16,3-6-4 15,3-2 0-15,3 0 1 0,0 5 4 16,6 3 1-16,6 5 1 16,0 6 0-16,-1 7 2 15,4 6-1-15,-3 5-1 16,0 2 7-16,0 9 3 16,-9-1-1-16,-1 9 0 15,-5-1-5-15,3-2-1 16,-6 0-12-16,-3-6-4 15,0-2-38-15,9-5-100 32</inkml:trace>
  <inkml:trace contextRef="#ctx0" brushRef="#br0" timeOffset="6020.7147">18245 10814 244 0,'-24'-14'90'0,"18"12"-48"0,-8-1-31 16,8 3 23-16,-6 3-14 16,-6 2-1-16,0 6-13 15,0 2-7-15,3 3 1 16,-3 7-1-16,3 9 1 0,7 0 0 16,5-3 0-16,0-5 2 15,6-3 3-15,3 0 0 16,2-8 2-16,4-2-6 0,3-6-1 15,3-7-2-15,-3-4 0 16,0-4 4-16,-3-14 1 16,0 0-1-16,-3 0 1 15,-3 1 2-15,-3 1 2 16,0 9-1-16,0 3 1 16,-1 7-4-16,1 8-2 15,0 8 0-15,0 11 1 16,3 0-3-16,0 3 0 15,3-6 1-15,0 0 0 16,3 0-14-16,0-8-3 16,0-5-31-16,0-3-11 15,0-2-60-15,3-8-26 16,-3-8 73-16</inkml:trace>
  <inkml:trace contextRef="#ctx0" brushRef="#br0" timeOffset="6347.891">18409 10880 200 0,'3'21'77'0,"-3"8"-42"0,3 5-23 16,-3-20 21-16,3 1-8 15,0 1-2-15,-3 0-11 16,0-5-3-16,0-1-5 16,0 1-3-16,0-6 2 0,0-5 9 15,3-2 7-15,0-4-6 16,0-4-2-16,0-14-6 15,9-3-4-15,3 1-3 0,-1 5-1 16,4 0-1-16,0 7 0 16,0 9 5-16,3 5 1 15,-3 5 6-15,0 17 3 16,-4-4-4-16,-2 3-2 16,0 0-2-16,-3-2-3 15,0-1-10-15,-3-4-6 16,3-4-30-16,0-2-12 15,12-5-12-15,0 0-2 16,-1-6-14 0</inkml:trace>
  <inkml:trace contextRef="#ctx0" brushRef="#br0" timeOffset="6738.3877">18939 10853 228 0,'-3'-10'85'15,"3"7"-46"-15,-24 0-26 0,18 3 22 16,-6 6-18-16,-3 2-5 0,-6 5-7 15,-2 13-4-15,-4 3 0 16,0 3-1-16,9-3 0 0,3 0 0 16,6-2 0-16,9-1 2 15,9-2 3-15,3-5 0 16,3-6 2-16,3-8-2 16,6-8 2-16,2-7-4 15,4-6 0-15,-3-10 3 16,-6-12 3-16,-3-6 0 15,-3-4 2-15,-6-16-6 0,-3 6-3 16,-6 3-1-16,-3 2-1 16,-3 2 8-16,-6 20 5 15,3 10-6-15,0 13-2 16,0 13-10-16,3 13-2 16,3 11 4-16,9 11 1 15,3 8 4-15,6 13 1 16,6 0 1-16,2-6 2 15,4 3-5-15,0-15-3 16,-3-4-46-16,3-7-20 16,2-11-69-1</inkml:trace>
  <inkml:trace contextRef="#ctx0" brushRef="#br0" timeOffset="7446.8725">19600 10869 212 0,'5'-8'79'0,"7"8"-42"0,-3-2-28 16,-9 2 22-16,0 0 5 16,0 0 10-1,-3 2-21-15,-3 1-13 16,-3 2-8-16,-2 3-3 0,-4 0-1 16,6 0 0-16,6 13-3 15,6 3-2 1,6 0 0-16,14 0 3 15,-2-1 1-15,0 1 1 16,-3-3 2-16,-3-2 8 16,-3-3 5-16,-6 0 4 0,-3-3 3 15,-6-3-8-15,-3-2-1 16,-6-8-12-16,-3-2-5 16,-3-4-20-16,0 1-8 15,-3-3-25-15,4-2-9 16,2-4-58-1</inkml:trace>
  <inkml:trace contextRef="#ctx0" brushRef="#br0" timeOffset="7627.631">19838 10933 296 0,'0'29'110'0,"3"0"-60"0,0 8-43 0,-3-24 23 15,3 3-16-15,3-3-3 0,0 6-9 16,-1-3-2-16,1 2 0 16,0-2-36-16,0-3-13 0</inkml:trace>
  <inkml:trace contextRef="#ctx0" brushRef="#br0" timeOffset="7790.9264">19879 10766 356 0,'-6'-5'132'0,"9"5"-72"0,0 0-72 15,-3 0 20-15,0 0-24 0,6 0-4 16,3 0-34-16,6 2-13 16,6 4-58-16,3-1-22 15</inkml:trace>
  <inkml:trace contextRef="#ctx0" brushRef="#br0" timeOffset="8210.9443">20186 10816 276 0,'-6'0'104'0,"0"0"-56"0,-9 0-43 0,6 3 24 16,-6 2-16-16,-6 6-4 16,1 5-11-16,-4 15-1 15,3 1 1-15,6 2-1 0,9 1 1 16,6-6 4-16,6 3 1 15,6-8 1-15,9-3 0 0,3-11-2 16,-1-2 1-16,1-8 0 16,-9-2 3-16,0-1-3 15,0-13 0-15,0 3 3 16,-6-22 1-16,0 6-6 16,-3-18-2-16,0 4 0 15,-6-7 0-15,0 8 9 16,-6-6 5-16,-3-10-6 15,3 13-2-15,0 11-3 16,3 23-4 0,3 16-1-16,0 11 2 15,6 3 2-15,-3-3 4 0,9 21 4 16,0-6-2 0,5 17-2-16,-2-8-2 0,3 2-3 15,-3-5-17-15,6 3-9 16,-3-9-52-16,6-9-25 15,-1-4-21 1</inkml:trace>
  <inkml:trace contextRef="#ctx0" brushRef="#br0" timeOffset="8585.068">20594 10948 320 0,'-3'0'121'0,"3"0"-66"0,3 0-58 0,0 0 24 15,0 3-6-15,0 0 0 0,6-3-5 16,-3 0-2 0,5-3-4-16,-2 0-1 0,3 1 1 0,-3-1 0 15,0-2 2-15,-3 0-3 16,0-9 0-16,0 6-3 16,-6-2-3-16,0-1-9 15,-9-2-3-15,0 2 3 16,-12 4 3-16,3-1 2 15,-8 5 3-15,5 0 2 16,-6 11 1-16,3-2 7 16,-3 9 6-16,7-1 7 15,2 12 3-15,3-2-7 0,15 5-2 16,15 13-3-16,6-5 1 16,8-5-2-16,-2-13 0 15,-6-3-10-15,15-3-1 16,-7-3-31-16,10-10-11 15,-6 0-125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1:19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4755 7694 140 0,'3'-3'52'0,"-3"3"-28"0,0 0-11 16,0 0 19-16,0 0-3 15,0 0 3-15,0 3-12 16,-3 2-4-16,0 6-9 16,0 5 4-16,-2 0 2 0,-4 2 2 15,-3 6 1-15,3 0-4 16,0 0-2-16,0-3-4 0,3-3 1 16,0-2-4-1,0-3-2-15,0-2 0 0,3-3 1 16,3-3-3-16,0-2 0 15,0-3 1-15,3 0 2 16,0-3 1-16,3-2 3 16,0-3-3-16,0-5 0 15,3-3-1-15,0-3-2 16,0 1-2-16,0-1 1 16,0 1 1-16,-1 2 2 15,1 0-3-15,-3 3-2 16,0 2 4-16,-3 3 1 15,0 3-3-15,0 0 1 16,0 2 0-16,-3 3 0 0,3 5 0 16,0 6 0-16,-3 2 4 15,3 8 2-15,0 6 2 16,0 5 0-16,-3-1-2 16,0 6 1-16,0-2-2 15,0-3 0-15,3-1-3 16,-3-4 1-16,6-1-2 15,0-5-1-15,-3-5 1 16,-6-3 1-16,3-2-1 16,0-3-29-1,-3-5-11-15,0-3-54 16,3 0-20-16,0 2 10 16</inkml:trace>
  <inkml:trace contextRef="#ctx0" brushRef="#br0" timeOffset="464.4336">4681 8199 116 0,'-12'0'44'0,"12"3"-24"0,-3-3-10 0,3 0 14 0,0 0 7 15,0 0 3 1,0 0-7-16,0 0-4 0,0 0-13 16,0 0 9-16,0 0 7 0,0 0-3 15,0 0-1-15,6 0-10 16,0 0-5-16,3 0 0 15,6-3 0-15,-3 1 1 16,18-1 0-16,-4 1-2 16,4-1-1-16,3 0-1 15,0 1 2-15,-1-1-3 16,-2 0-2-16,-3-2 4 16,-6 5 1-16,-3 0-2 0,-1 0-3 15,-2 0 0-15,-9 0 3 16,0 0 0-1,-6 0-4-15,0 0 0 16,0 0-33-16,0 5-13 16,0 1-89-1</inkml:trace>
  <inkml:trace contextRef="#ctx0" brushRef="#br0" timeOffset="5030.4095">2553 8041 152 0,'-3'0'57'0,"3"-3"-30"0,0-10-16 0,0 10 18 16,0 1-2-16,0-1 2 15</inkml:trace>
  <inkml:trace contextRef="#ctx0" brushRef="#br0" timeOffset="5373.082">2556 8006 353 0,'6'-8'14'0,"0"-2"-3"0,3-3-5 0,2 2 1 15,4-2-6-15,6 2-3 16,3 3 1-16,-3 3 0 16,3 5 1-16,-3 5 0 15,-7 3 0-15,-2 3 2 16,-6 7 1-16,-6 3 3 15,-6 3 3-15,-9 0 2 0,-2 3-3 16,-4 2 0-16,3-3-1 16,-3-2 1-16,0-3-4 15,6 0-1-15,3-8 1 16,9-2 2-16,-6-3 1 16,7-3 1-16,2 1-4 15,2-1-1-15,7-3-1 16,12 1 1-16,3-3 0 15,6 0 1-15,3 0-5 16,-1 0 1-16,1 0 0 16,-9 0 2-16,3 3-1 15,-9-1-1-15,-1 1-21 16,-2 0-9-16,-9 2-93 16</inkml:trace>
  <inkml:trace contextRef="#ctx0" brushRef="#br0" timeOffset="7503.8728">2844 16841 152 0,'-8'-6'57'0,"8"6"-30"0,-15 0-12 0,15 0 18 16,-6 0-3-16,3 0 0 15,0 0-4-15,3 0-1 16,0 0-14-16,0-5 7 0,0 5 2 16,6-5 1-16,3-3-1 15,6-5-4-15,-1-6-2 16,7-2-4-16,6 2 1 16,3-2-6-16,0 0-1 15,2 5-2-15,4 3-2 16,3 5 1-16,-1 3-1 15,4 10 0-15,-3 0 2 0,-4 3-3 16,-2 3 0 0,-3 2 5-16,-6 3 2 0,-3 3 2 15,-6 2 0-15,-7 5-2 16,-5 1 1-16,-6-1-4 16,-5-2 0-16,-7 10 1 15,-3-5 0-15,-3 1-2 16,-3 7 1-16,-6-3-2 15,-2 3 2-15,2 5-2 16,-6-2 2-16,0-3-4 16,1-3 0-16,5-4 5 15,3-9 2-15,0 3-2 16,7-9-1-16,2-1 5 16,3-4 5-16,6-2-1 15,-3-3 1-15,6-2-3 16,3-3-1-16,3 0-3 0,3-3 1 15,6-2-2-15,9-3 0 16,6-2 1-16,5-4 1 16,13 1-6-16,9-3-2 15,5 0 2-15,1 3 1 16,2 0-3-16,-5 8-1 16,-4-3 1-16,-2 16 0 15,-3-3 1-15,-4 0 0 16,-5 1 0-16,-6-4 2 15,-6 3-1-15,0 1 2 16,-13-4-2-16,1-2-1 16,-3 0-2-16,0 0-1 0,0-2-45 15,-9-4-17-15,0-20-239 32,-6-6 128-32</inkml:trace>
  <inkml:trace contextRef="#ctx0" brushRef="#br0" timeOffset="10450.546">4491 8991 112 0,'-6'-3'44'0,"3"3"-24"0,3 0-6 0,0 0 15 16,0 0 3-16,0 0 4 15,0 0-7-15,0 0-3 16,0-3-14-16,0 1-3 0,3-1 1 15,3-5-2-15,2-5 3 16,4 0 0-16,3-1 3 16,12 1-7-16,3 0-2 15,0 2-3-15,-1 1 1 16,1 4-4-16,-3 4 0 16,0 4 1-16,-4 4 2 15,-5 7 3-15,-3 3 2 16,-6 2 3-16,0 4 1 15,-12-1 1-15,-3 2 0 0,-3 1-2 16,-6 5-1-16,-6 3-3 16,-5 0-1-1,-4-6-6-15,3-4 1 0,-3-1 0 16,4-3 2-16,2-2-3 16,3-3 0-16,6-2 3 15,3-3 3-15,3-3-2 16,3 0 0-16,6 1-3 15,3-4-1-15,6-2 3 16,9 0 3-16,9 0 0 16,3 0 0-16,-1 3-1 15,7 0 2-15,-3-1-1 16,0-2 0-16,-7 3-1 0,-2 2 0 16,-6-2 0-16,-3 0 2 15,-3-1-5-15,0 1-1 16,-3-1-22-16,0 1-8 15,0 0-67-15,2-1-28 16,1-4 4 0</inkml:trace>
  <inkml:trace contextRef="#ctx0" brushRef="#br0" timeOffset="11878.7748">2612 9009 148 0,'0'0'55'0,"0"0"-30"0,0 0-14 0,0 0 15 16,0 0-1-16,0 0 2 15,0 0-9-15,0 0-3 16,6-3-8-16,-6 1-3 0,3-4 2 16,0 1-1-16,0-5 2 15,0-6-4-15,0 0 0 16,0 0-1-16,0 0-2 15,0 3-2-15,3 0 1 16,-6 2 1-16,3 3 2 16,-3 3 1-16,0 2 1 0,3 1-5 15,-3 2-1-15,3 5-2 16,0 11 3-16,0 5 0 16,3 3 3-16,-6 2-1 15,3 3 2-15,-3 0-2 16,0 3 2-16,0 5-2 15,0-5 2-15,0-6-2 16,0-2 2-16,0-8 0 16,0 0 1-16,0-3-5 15,0-5-1-15,0 0-41 16,0-3-17-16,0 1-40 16</inkml:trace>
  <inkml:trace contextRef="#ctx0" brushRef="#br0" timeOffset="12314.0001">2577 9271 200 0,'-18'0'77'0,"18"3"-42"0,0-3-34 0,0-3 16 15,0 3-5-15,0 0 3 16,0 0-13-16,0 0-3 15,0 0 0-15,9 0 0 0,-9 0 1 16,3 0 0-16,0 0 2 0,0-3 1 16,-3 6 1-16,0-6-5 15,-3 3 1-15,0 0-5 16,3 3 1-16,0-3 2 16,0 0 1-16,0-3 1 15,0 6 2-15,0-3-6 16,6 3-1-16,0-3 2 15,2 0 1-15,4 0 8 16,3 2 6-16,0 1 0 16,6 0 3-16,0-3-4 15,3 0 1-15,-1 2-5 16,4 1 1-16,-6 0-5 16,-3-1 0-1,-3 1 3-15,-3-3-5 16,-3 0-3-16,0 2-59 0,-3 1-26 15,-1 0-16 1</inkml:trace>
  <inkml:trace contextRef="#ctx0" brushRef="#br0" timeOffset="14290.0435">5026 16563 140 0,'3'-3'55'0,"-3"1"-30"0,3-1-10 15,-3 3 18-15,0 0-3 0,0 0 0 16,0 0-2-16,0 0 0 16,0 0-15-16,-3 8-1 0,-3 5-1 15,-3 6-2-15,-3 7 0 16,-2 1-1-16,2-4 0 16,0 4-2-16,3-6-1 15,0-2-3-15,3-6 1 16,0-5-2-16,3 2 2 15,3-4-2-15,0-9-1 16,6-10 3-16,3-1 2 16,0 1 0-16,3-8 0 15,3-3-6-15,0-2-1 0,2 5 1 16,-2-1 2-16,6 4 0 16,-6-1-1-16,0 1 1 15,-3 5-1-15,0 5 0 16,0 0 0-16,-3 5-3 15,-1 3 2-15,-2 5 5 16,0 6 2-16,0 5 0 16,-3 8 1-16,0 5 0 15,-3 8 1-15,0 3-2 16,0 7-1-16,-3-4-6 16,0-4 1-16,0-4 2 15,3 4 3-15,0-7-2 16,-3 5 0-16,3-5-3 15,-3-3-1-15,0-3 1 16,0 1 2-16,3-9-1 0,-3 4-1 16,3-7 1-16,0-1 1 15,-3-6-3-15,3 0 0 16,-3-3 1-16,3 0 0 16,0-5-22-16,0 3-10 15,-2-1-37-15,2-7-14 16,0 0-33-1</inkml:trace>
  <inkml:trace contextRef="#ctx0" brushRef="#br0" timeOffset="14771.4868">4973 17267 112 0,'-15'-6'44'0,"12"6"-24"0,-6-2-10 16,6 2 12-16,0 0 7 15,0-6 7-15,0 6-2 16,0 0 2-16,0-5-20 15,0 5 4-15,3-2 3 0,0-4 1 16,0 6 1-16,6-8-1 16,6-2-11-16,3-3-3 15,6 7-2-15,8-2 2 16,4 6 1-16,3-1 1 16,0 0-4-16,5-2 0 15,-5 5-3-15,-3 0 2 16,-1-3 0-16,1 3 1 15,-6 3-2-15,-3 2 1 16,-3-2-2-16,-3 0 2 16,-7-1-6-16,1-2-1 15,-3 0 0-15,-3 0 2 16,-6 0-10-16,0-5-4 0,0-3-56 16,0 0-23-16,0-5-52 15</inkml:trace>
  <inkml:trace contextRef="#ctx0" brushRef="#br0" timeOffset="20719.316">4464 10017 140 0,'-3'0'52'0,"3"0"-28"0,-3 0-8 16,3 0 16-16,0 0-6 16,-3-3-1-16,3-2-3 15,-3 3-2-15,0-1-10 16,3-2-2-16,0-1 2 0,0 1-2 16,0 0 3-16,3-3-11 15,3 0-4-15,3 0 2 16,6-3 0-16,5 1 8 15,4 2 4-15,6 0-5 16,-3 0-3-16,0 3-1 16,-1 2-1-16,1 3-3 0,-6 3 2 15,-3 2-4-15,-6 3-1 16,0 2 5-16,-6 4 5 16,-3-1-7-16,-6 3 1 15,-3 2 6-15,-3 3 5 16,-3-5-4-16,-6 6-3 15,3-7 1-15,0-1 2 16,-3-4-2-16,3-2-2 16,4-3 0-16,2 1 1 15,0-4 3-15,3-2 4 16,3-2-4 0,3 2-3-16,3-3 1 15,3 0-4-15,6 1-2 0,2-1 2 16,7 6 0-1,6 2-2-15,-3 3 0 0,0 3-1 16,0 2 3-16,-7-3 2 16,-2 4 4-16,-6-4 7 15,-6 3 4-15,-6 1 7 16,-9-1 3-16,-9-2-9 16,-2 2-3-16,-7-5-6 15,-3 0-3-15,-3-3-2 16,4 0 0-16,2 0-2 15,6-2-1-15,6-3-35 16,6 0-14-16,6 0-61 16,6 8-64-1,0-8 52-15</inkml:trace>
  <inkml:trace contextRef="#ctx0" brushRef="#br0" timeOffset="22568.3505">2538 9943 140 0,'12'-3'55'0,"-9"6"-30"0,-15-3-16 16,12 0 16-16,0 5-12 15,6 1-2-15,-12 4 4 0,3 1 2 16,-3 5-8-16,0 10-3 16,0-7 0-16,3-1 1 0,3 1 1 15,-6-3-4-15,3-6-1 16,3 1-1-16,-3-3 1 15,3 0-2-15,0-3-1 16,0 0 3-16,0-5 0 16,0 0-1-16,3 3 1 15,6-3-2-15,3 0 2 16,6 0-2-16,-3-3-1 16,3 3-2-16,2 0-1 15,4 0 2-15,0 3 2 16,0 2-2-16,-3 3 0 15,5 3 1-15,-11-3 0 16,0 2 8-16,-9-2 5 0,-6 8 2 16,-3-3 1-16,-6-2-2 15,-3 5 1-15,-5-3-8 16,-4 0-4-16,-3-2-5 16,-6-1 1-16,3-2-1 15,3 0-2-15,4-3-17 16,-1-5-7-16,0-5-20 15,6-3-8-15,3-5-41 16</inkml:trace>
  <inkml:trace contextRef="#ctx0" brushRef="#br0" timeOffset="22777.285">2499 10004 192 0,'-3'-11'71'0,"3"9"-38"0,3-1-32 0,0 3 16 15,12-5-2-15,0-1 0 16,9-1-3-16,3-1-2 16,8 0-6-16,-2 2-3 0,9 1 2 15,-4 0-2-15,1 2-1 16,-9 0 3-16,3 3 0 16,-4-2-56-16,-5 2-27 15</inkml:trace>
  <inkml:trace contextRef="#ctx0" brushRef="#br0" timeOffset="24694.765">6851 16544 140 0,'0'-8'55'0,"0"8"-30"0,0 0-14 16,0 0 18-16,0 0-8 15,0 0-2-15,0 0-3 16,0 0 0-16,0 0-8 16,0 0 6-16,0 0 3 0,6 6 2 15,-3-4 1-15,0 4 0 16,0 4 2-16,0 4-3 16,0 4 0-16,-3 6-1 15,0 2 0-15,0 6-3 0,0 0-1 16,0 0-4-16,0-6-1 15,0-2-5-15,0-3-1 16,0-2 3-16,0-4 1 16,3-1-3-16,-3-4-1 15,0-2-1-15,0-3-2 16,0 1 1-16,0-4 1 16,0-2-1-16,0 8 2 15,0-5-2-15,0 0-1 16,0-3-2-16,0 5 1 15,0-5 1-15,0 0 0 16,0 0 0-16,0 0 0 0,0 0 0 16,3-5 0-16,0 5 2 15,0 0 1-15,3-3-1 16,3 3 1-16,-1-3-2 16,1-5 2-16,3 8-4 15,0 0 0-15,6 0-1 16,0 8-2-16,3-2 3 15,6-6 0-15,-4 5-2 16,1 3 2-16,0 2 1 16,0 1 0-16,-3 0 0 15,-1 2 0-15,-2 0 0 16,-3 0 2-16,-3 8-1 16,-3-2 2-16,-3 2-2 15,-3-2-1-15,-3-1 1 0,0 1-1 16,-3 2 0-1,-3-3 2-15,-3 4 1 0,0-4 1 16,-3-5 0-16,0 6 0 16,-2-6 0-16,-7-5 0 15,-3 5-2-15,-6-8 1 16,0 1-2-16,-2-6 2 16,-4 0-7-16,6-6-1 15,0 6-9-15,7-5-4 16,2-3-19-16,6 3-9 15,6-3-44-15,6-10-17 16,9-1-12-16</inkml:trace>
  <inkml:trace contextRef="#ctx0" brushRef="#br0" timeOffset="25354.8219">6821 16563 184 0,'-6'-3'68'0,"6"3"-36"0,0 0-18 15,0 0 22-15,0 0-5 16,3 0-1-16,3 0-5 16,0 0-2-16,0 0-12 15,3 0 7-15,3 0 4 0,6-2 0 16,3 2 1-16,2 0-3 15,4 0-1-15,3 2-4 16,3 1-1-16,-4-3-2 16,4 5 2-16,3-5-5 15,0 3-3-15,-1 0 1 16,-2-1 0-16,-3-2-3 16,-6 0-1-16,-3 0-1 15,-4 0-2-15,-2 0 1 16,-3 0 1-16,-3 0-1 15,-3 0 2-15,-6 0-4 0,6 0-2 16,-6 0-23-16,0 0-10 16,0 0-52-16,9 5-113 31</inkml:trace>
  <inkml:trace contextRef="#ctx0" brushRef="#br0" timeOffset="29575.9062">12378 7771 200 0,'-14'-3'77'0,"14"3"-42"0,0 3-15 0,-3-1 27 16,0 1-12-16,0 0-2 15,0-1-11-15,3-2-1 16,0 6-12-16,3-4 1 0,6 4 3 15,-1-1-3-15,4-2 2 16,3-1-7-16,6-2-1 16,3 0-2-16,3-2 1 15,-1 2-2-15,4 0 2 16,-3 0-4-16,0 0 0 16,-3 0 1-16,-1 0 0 0,-2 0 2 15,-3 0 1-15,-6 2-1 16,0 1 1-16,-3 0-7 15,-3-1-1-15,-3 6 6 16,-3 8 6-16,-3 2-3 16,-3 6-2-16,-3 3 1 15,-3 5 0-15,0-1-1 16,0 1-2-16,3 0 3 16,0 0 0-16,0-1-4 15,3-4-1-15,4-6-4 0,-1-3 1 16,0-2-26-1,0-8-9-15,3-2-20 0,0-6-7 16,3-6-55 0</inkml:trace>
  <inkml:trace contextRef="#ctx0" brushRef="#br0" timeOffset="29801.2903">12521 8020 272 0,'-18'0'101'0,"15"0"-54"0,0 0-37 0,6 5 25 16,-3-5-8-16,0 0-1 16,9 0-14-16,6-3-5 0,3 1-5 15,6-1 1-15,6 3 0 0,2 0-1 16,1 5 1 0,-3-2-2-16,-3-1 2 0,0 1-4 15,-4-3-2-15,-2 0-53 16,0-3-23-16,-6-4-57 15</inkml:trace>
  <inkml:trace contextRef="#ctx0" brushRef="#br0" timeOffset="30973.4818">10348 7948 220 0,'-3'0'85'0,"3"3"-46"0,0-3-46 16,0 5 25-16,0 6 0 0,3 4 2 16,-3 7 0-16,0 1-10 15,0 4-4-15,0 2-2 0,0-3 0 16,0 1 0-16,0-3-2 15,0 0-2-15,3-3-15 16,0-3-5-16,3-5-41 16,0-10-17-16,6-6-18 15</inkml:trace>
  <inkml:trace contextRef="#ctx0" brushRef="#br0" timeOffset="31300.7447">10557 7977 212 0,'-15'0'79'0,"15"0"-42"0,-3 8-39 0,0-3 14 15,0 9-6-15,0 4 1 16,3 3-4-16,3 3 0 16,6 3-1-16,3-1 3 0,0-2 1 15,3-6 9-15,2 1 2 16,1-8 5-16,0-9 1 15,0-7-4-15,3-6-1 16,3-7-2-16,-6 2 3 16,-13-5 9-16,-8-3 4 15,-5 5-1-15,-7-2 1 16,-6 3-9-16,-6 4-4 0,0 4-14 16,3 2-5-1,1 3-27-15,2 2-10 0,6 3-56 16,3 11-25-16,9-14-26 15</inkml:trace>
  <inkml:trace contextRef="#ctx0" brushRef="#br0" timeOffset="34663.9707">12441 9078 168 0,'-6'-3'66'0,"6"3"-36"0,0-2-15 15,0 2 20-15,3 0-10 16,0-3-3-16,3-2-10 16,3-1-5-16,3-2-4 15,6 0-3-15,8 1 3 0,-5 1 0 16,0 1 1-16,-3 2-5 15,0 6-1-15,-3 2 1 16,-3 3 0-16,-7 5-6 16,-5 3 0-16,-2 8 5 15,-7 5 6-15,-3-2 2 16,-6-4 4-16,0 1-1 16,3-3 0-16,3-2-3 0,0-6 1 15,3-2-4-15,3-1 0 16,0-4-1-16,6-6 1 15,9 2 0-15,3 1 3 16,6-3-1-16,3 0 0 16,6-3 1-16,3 1 1 15,-1-1 1-15,-2 3 0 16,-3 0-7-16,0 0 0 16,-3 0-8-16,-4 3 0 15,1 2-48-15,-3-2-18 16</inkml:trace>
  <inkml:trace contextRef="#ctx0" brushRef="#br0" timeOffset="35460.5509">10569 8935 176 0,'-27'-5'68'0,"15"7"-36"0,-3 9-18 15,9-11 20-15,-3 5-17 16,-3 1-7-16,0 4-13 16,-3 11-4-16,4 8 4 15,5 8 1-15,3 11 2 0,9-8 0 16,6-3 2-16,5-5 3 0,7-6 2 15,9-8 3-15,3-10 1 16,5-8 1-16,-2-8 0 16,-3-15-4-16,-6-4 0 15,-7-2 1-15,-5-3 5 16,-9 1 3-16,-6-1 4 16,-6 5 0-16,-6 4 2 15,-6 4-11-15,-3 3-4 16,1 6-8-16,-1 2-2 15,3 2-32-15,3 1-13 16,6 2-73-16,3 3-48 16,3-10 71-1</inkml:trace>
  <inkml:trace contextRef="#ctx0" brushRef="#br0" timeOffset="36695.8575">12361 9930 140 0,'0'0'52'0,"0"0"-28"0,0 0-15 0,0 0 14 16,0 0-9-16,3 2-1 15,-1 4 4-15,4 2 1 16,0 5-9-16,0 5 3 0,-3 6 2 16,0 8 4-16,-3 2 1 15,3 1-8-15,-3-3-2 16,3-3-5-16,0-3-1 16,0-2-1-16,-3-6 1 0,0-2 0 15,0-2 1-15,0-4-13 16,3-2-4-16,-3 0-32 15,0-3-12 1</inkml:trace>
  <inkml:trace contextRef="#ctx0" brushRef="#br0" timeOffset="37081.0163">12631 9980 156 0,'-11'0'57'0,"5"3"-30"0,0 2-32 0,3 0 12 16,-3 9 0-16,0 9 6 16,0 4-1-16,-3 2 1 15,0 3-7-15,9 5-2 0,6-6 2 16,3-4 6-16,3-3 2 15,6-6-1-15,5-5 0 16,4-5 6-16,3-10 5 16,6-9-7-16,-4-7 1 15,-2-6-7-15,-9-3-1 16,-6-4 11-16,-9-1 6 0,-12-2 0 16,-6 4 1-16,-9 4-12 15,-6 5-2-15,1 2-13 16,-1 6-5-16,3 5-34 15,3 5-14-15,0 3-60 16,18 0-63 0,-6-2 55-16</inkml:trace>
  <inkml:trace contextRef="#ctx0" brushRef="#br0" timeOffset="38075.0085">14626 9943 172 0,'-15'-3'66'0,"12"3"-36"0,-3 0-26 16,3 3 15-16,-3 0-2 15,-3 2 1-15,-6 3-9 16,0 5-3-16,-3 6-4 16,4 10-2-16,-1 0 3 0,6 3 2 15,6-1 4-15,6 6-4 16,9-5-1-16,5-3 9 15,10-8 6-15,9-5 1 16,3-8 3-16,5-8-7 16,4-10-1-16,-3-9 2 0,-7-5 1 15,-5-7 10-15,-12-1 7 16,-6-3-3-16,-12 1 1 16,-9 2-6-16,-12 1 1 15,-3 4-18-15,-6 6-8 16,-5 5-24-16,-1 3-11 15,3 5-49-15,6 8-22 16</inkml:trace>
  <inkml:trace contextRef="#ctx0" brushRef="#br0" timeOffset="42860.9577">10220 8210 60 0,'-3'0'24'0,"6"3"-12"0,-3-3-14 0,0 0 6 16,0 0-5-16,0 2 0 15,-3 4 7-15,-3-1 4 16,1 5-3-16,-1 1 1 16,-3 5-5-16,0 0-2 15,-3 2 2-15,3-2 2 16,-9 3-4-16,0-1-3 15,0 1 3-15,3-1 1 16,1 6 0-16,-1 0 1 16,0 0-2-16,0 0-1 15,0-1 1-15,0 4 1 16,0 2 1-16,0 0 3 0,0 11-5 16,1 2-1-16,2-5 0 15,0-3 2-15,-3 1 1 16,3-1 1-16,3 3 2 15,0-5 3-15,0-3-4 16,-3 0-3-16,3 0 1 16,0 0 0-16,3 1-4 15,3 7 1-15,1 0 0 16,-1-8 0-16,0 5 2 16,0-5 3-16,0 3 2 15,0-6 1-15,0 4-2 16,0-1 1-16,3-3-4 15,-3 1-2-15,3-1 0 0,0 1-1 16,3-1 0-16,3 0 0 0,0 6 0 16,0 0 0-16,-1 2 0 15,1-7 0-15,3-1 0 16,0-2 2-16,0-3 3 16,0 0-2-16,0-2-2 15,0-3 2-15,3-3 0 16,0 6-4-16,3-4-1 15,0 7 1-15,-1-7 0 16,1 1 1-16,0-2 0 16,0-1 0-16,3 0 2 15,3-2-3-15,0-1 0 0,-3 1 1 16,-1-1 2-16,1 1-1 16,3 0-1-16,3-4 1 15,-6 1 1-15,0 0-1 16,2 0 2-16,-2 0-4 15,3-2 0-15,0-1 1 16,-3 0 0-16,0 0 0 16,3 1 0-16,-1-1 0 15,1 0 0-15,3-2 0 16,-3 0 2-16,6 4-1 16,5-1-1-16,-2 2-2 15,0-3-1-15,-3 0 6 16,-1 1 5-16,1-1-9 0,3 5-1 15,0 1-1-15,-3-3 1 16,2 3 3-16,-2-3 2 16,0-1-4-16,0-1-1 15,0-1 3-15,-1-2 1 16,7-3 2-16,6 0 0 16,-4-3-5-16,1 3-1 15,0 0 3-15,-3-3 1 16,8 6 0-16,-2 0-2 15,-6-3-2-15,-1 0 1 16,1 0-1-16,0 0 0 16,-3 2 2-16,11-2 0 15,-2-2 0-15,-3 2 2 16,-3-3-1-16,2 0-1 0,-2 3 3 16,9 0 2-16,-7 3-2 15,-2 0-2-15,-3 2-3 16,-3 0-1-16,0 1 2 15,-7-1 0-15,-2 0 1 16,-3-2 2-16,-3-3-6 16,0 0-1-16,0 0-18 15,6-3-8-15,-3-2-34 16</inkml:trace>
  <inkml:trace contextRef="#ctx0" brushRef="#br0" timeOffset="43193.3562">11863 10020 180 0,'-29'-6'68'0,"26"6"-36"0,-3 0-31 0,6 0 14 16,-3 0-6-16,0 3 0 16,0-3-8-16,3 0 0 15,0 0-1-15,0 0-5 0,0 0 1 16,3 3 2-16,3 5 1 15,0-3 1-15,3 3 0 16,6-3-3-16,5 6 2 16,1-1 1-16,-3 1 0 15,-3-3 0-15,-3 3 2 16,-3-1-3-16,-6 1 0 16,-3-1 5-16,-9 1 2 15,-6-3 0-15,-3 2-1 16,3 1-3-16,0 0 1 0,0-4-18 15,1 1-4-15,2-2-66 16</inkml:trace>
  <inkml:trace contextRef="#ctx0" brushRef="#br0" timeOffset="46764.8099">10932 8996 44 0,'21'-3'16'0,"-12"3"-8"0,11-5-5 0,-8 5 4 16,3 0-1-16,3-3-1 15,3 1-1-15,3-1 2 16,2 3-5-16,4 0-1 15,0-3 0-15,0 1 0 0,3-1 2 16,2 0 1-16,1-2-4 16,0 0 1-16,-1 0 0 15,4 2 2-15,0 0 8 16,-1-5 3-16,4 0-4 16,-3 0-3-16,0 0-3 15,2 1-3-15,1-1-2 16,3 2 1-16,-4 1-1 15,1 0 0-15,-3 2 2 16,-1 0 2-16,1 1-3 16,0-1 0-16,-1 0 1 15,-2-2 2-15,0 3-1 0,0-1-1 16,2 0 1-16,-2 1 1 16,0-1-1-16,-4 3-1 15,4 0-2-15,-3 0-1 16,0 0-1-16,-4 0 3 15,1 0 4-15,3 0 3 16,-3 0-5-16,2 0 0 16,-5 0-1-16,0 3 0 15,9-1 0-15,-4 1 2 16,-2-3-1-16,-3 3 2 16,-3-1-2-16,0 1 2 15,-4 2-4-15,4 0-2 16,-3 1 2-16,3-1 2 0,0 0 0 15,0 1 2 1,-1-1-4-16,1 3 0 0,0 0 1 16,3 2 0-1,-3-2 0-15,-1-2 0 0,1-1-3 16,0-2 2-16,3-1 3 16,0 1 1-16,-1 2-4 15,-2 0 1-15,3 1 0 16,0-1 0-16,-3 0 0 15,-1 3 2-15,1 0-3 16,-3 0 0-16,-3 0 3 16,0 0 1-16,0 0-4 15,-4 0 1-15,7 0 0 16,-3 2 0-16,3-2 2 0,-3 3 1 16,0-1-6-16,3 4 0 15,-1-4 1-15,4 1 3 16,0 5 0-16,0 5-1 15,0-3 1-15,-4 1-1 16,1-3 0-16,-3 0 2 16,3 0-3-16,-3 2 0 15,0-5 1-15,0 1 0 16,-4-1 2-16,1 0 1 16,0 3-4-16,-3-3 1 15,3 0 0-15,0-2 2 16,-3-1-1-16,-3 1-1 15,0 0 1-15,6 2-1 0,-4 0 0 16,4 0 0 0,-3 1-3-16,0 1 2 0,0 1 1 15,3 0 2-15,0 3-1 16,3-3-1-16,0 10 1 16,-1 3-1-16,1-2 2 15,-3-4 1-15,0-4 3 16,0-1 3-16,-3-4-4 15,-3-1-1-15,0-2-2 16,0-1 1-16,0 1-2 16,-3-1 2-16,-1-2-2 15,1-3-1-15,0 1 1 16,3 2-4-16,-3 5 2 0,0-2-50 16,3-4-27-1,3 7 35-15</inkml:trace>
  <inkml:trace contextRef="#ctx0" brushRef="#br0" timeOffset="47275.6082">14239 9739 92 0,'-3'0'35'0,"6"0"-18"0,0 0-22 15,-3 6 4-15,3-1-5 16,-3 3-1-16,3 5 4 16,0 3 3-16,3 0 3 15,0-3 1-15,0 0-5 16,-1 1 1-16,1-1 0 16,0-3 0-16,0 1 0 15,-3-1 2-15,0-2 3 0,0-2 4 16,-3-1 13-16,0-2 6 15,-3-3-14-15,-6 0-6 16,0 0-3-16,0-3-1 16,-5 0-2-16,2 1-2 0,-3-1 3 15,0 0-4-15,0 3-2 16,3 0-1-16,0 0 3 16,0 3-33-1,3 0-41-15,0 5 13 16</inkml:trace>
  <inkml:trace contextRef="#ctx0" brushRef="#br0" timeOffset="52633.5752">10417 16679 72 0,'3'-5'27'0,"0"5"-14"0,0-5-2 16,0 5 12-16,0-3 1 16,0-2 3-16,0 5 2 15,-3-3 2-15,0 1-1 16,0-1 1-16,0 3-17 16,0 0 1-16,0 5 1 0,-3 3-4 0,-3 3 1 15,-3 5-6-15,0 7-2 16,-3 1 2-16,0 0 2 15,3 0-4-15,0-8-1 16,0 5-2 0,3-8 1-16,0-2-2 0,3-3 2 15,0-3-2-15,3-5-1 16,0 5 1-16,0-5-1 16,0-5 2-16,3 0 1 15,0-1-1-15,0-2 1 16,3-5-2-16,3 0-1 15,0-6 1-15,0-2 1 0,3 3-1 16,0 4 2-16,0-1-2 16,0-1-1-1,-3 3 1-15,0 2-1 0,0 0 0 16,-4 3 0-16,1 3 2 16,0 0 1-16,-3 2-4 15,0 3 1-15,0 0 2 16,0 3 3-16,0 2 0 15,3 3 2-15,-3 5 2 16,0 11 2-16,0 5-1 16,0 6-1-16,-3 4-3 15,0 1 1-15,0 8-4 16,0-1 0-16,0 1 1 16,0-6 0-16,0 8-2 0,0-7-2 15,0-6 1-15,0-5-1 16,0-3 0-16,0-6 0 15,0-4 0-15,0-6 2 16,0-5-1-16,0 3-1 16,-3-9-13-16,0 4-6 15,0-6-28-15,3-6-12 16,0 6-71 0,6-5-28-16,-3-3 82 15</inkml:trace>
  <inkml:trace contextRef="#ctx0" brushRef="#br0" timeOffset="52965.1302">10384 17285 232 0,'-24'0'88'0,"18"3"-48"0,0 2-36 16,6-5 21-16,0 0-10 15,0 0 2-15,0 0-6 16,6 5-1-16,6-5-6 16,6 0 4-16,6-5 2 0,3 5-1 15,2 0 2-15,1 0-4 16,0 0-2-16,0 5-5 16,-3-2 0-16,-7 0 2 15,1-1 1-15,-3 4-4 0,-3-4 1 16,-3 1-7-1,-3-3 0-15,3-3-30 0,0 1-13 16,0-4-34 0,5-7-52-16,1 5 34 15</inkml:trace>
  <inkml:trace contextRef="#ctx0" brushRef="#br0" timeOffset="53461.1429">11104 16835 148 0,'-8'-7'57'0,"8"7"-30"0,-6-6-14 16,6 1 19-16,-3 5-5 15,-3-3 1-15,0 1-2 16,-3-1 1-16,-9 3-15 16,0 0-11-16,0 3-4 0,-3 2 12 15,0 8 6-15,-2 6-7 16,-7 7-4-16,6 9-3 16,3 4 1-16,6 9 1 0,6 13 1 15,6 0-2-15,12 2 1 16,9-10 0-16,6-8 3 15,9-5 1-15,11-14 1 16,-2-2 4-16,6-16 5 16,-4-21-3-16,1-14 2 15,-3-13-5-15,-7-12-1 16,-11-7 0-16,-12-4 4 16,-12 5 1-16,-6-1 0 15,-12 7-1-15,-2 4-1 16,-4 3-12-16,-3 13-5 15,3 11-27-15,3 2-10 16,3 12-43-16,7 7-19 0,5 5-25 16</inkml:trace>
  <inkml:trace contextRef="#ctx0" brushRef="#br0" timeOffset="54330.9056">12908 16790 120 0,'-6'-13'46'0,"3"11"-24"0,-3-14-10 0,6 8 16 15,-3 0 4 1,-3-3 5-16,-5-2-7 16,-7 5-1-16,-3 0-16 15,0 3 5-15,-3 0 3 0,-3 10-9 0,1 3-2 16,-1 18-6-16,3 1-3 16,-3 18-3-16,12 5 1 15,6 6-1-15,6-1-2 16,12 6 0-16,12-3 3 15,9-8 6-15,15-10 7 16,2-11 5-16,4-16 4 16,-1-15 0-16,1-17-1 0,0-12 1 15,-4-9 1-15,-8-5-3 16,-12-8 0-16,-15-13-1 16,-12 8 0-16,-12-6 2 15,-6 11 0-15,-9 6-9 16,-3 7-4-16,1 8-24 15,-1 8-11-15,0 8-35 16,12 8-14-16,9 6-84 16</inkml:trace>
  <inkml:trace contextRef="#ctx0" brushRef="#br0" timeOffset="55515.4601">14700 16724 160 0,'0'-13'60'0,"-3"13"-32"0,3 0-15 16,0 0 19-16,0 0-7 15,-3 5 0-15,0 3-12 16,-6 8-5-16,-3 3-5 15,0-1 2-15,1 3 1 0,-1-2 0 16,3-6 1-16,0 0-4 0,3 1-2 16,3-4 2-16,0-2 0 15,3-3 5-15,0-5 3 16,6-5-4-16,0 2 1 16,6-7-3-16,0 2 0 15,-1-8-3-15,1-5-2 16,0 2 1-16,-3-2 1 15,0 3-1-15,0 4 2 16,-3 1-2-16,0 0-1 16,0 8 5-16,0-3 4 15,-3 5-5-15,0 3 0 16,3 3-2-16,0 15 1 0,-3 3 4 16,0 17 4-16,-3 1-4 15,0 1 1-15,-3 13-5 16,0-8 0-16,0 2-1 15,0-2-2-15,3 0 1 16,0-8 1-16,0-7-3 16,0-7 0-16,0-1-12 15,0-9-5-15,0 0-23 16,-3 0-11-16,0-8-20 16,0 3-7-16,0-2-10 15</inkml:trace>
  <inkml:trace contextRef="#ctx0" brushRef="#br0" timeOffset="55742.8829">14614 17267 220 0,'-18'-6'85'0,"18"12"-46"0,0-12-21 16,0 6 25-16,0 0-15 0,3 0-4 16,3 0-10-16,3 0-1 15,6-2-8-15,6-4 4 0,2 6 3 16,4 0-6-16,-3 0-1 15,3 0-3-15,-3 0-2 16,-4 6 1-16,1-4-1 16,-3-2-16-16,0 0-4 15,3 0-41-15,-3 0-17 16,2-13-40-16</inkml:trace>
  <inkml:trace contextRef="#ctx0" brushRef="#br0" timeOffset="56239.4601">15325 16801 176 0,'-6'-16'66'0,"6"-5"-36"0,-12 8-18 0,9 5 19 15,-6-3 6-15,1 9 4 16,-4-4-6-16,0 1-4 16,-3 2-17-16,-3 6-4 0,-3 10-3 15,-6 6-3-15,1 7-1 16,-1 14-3-16,3 0-1 15,6 18 1-15,6-5 0 16,9 18 0-16,9-7 2 16,12-11-3-16,9 0 0 15,9-22 10-15,2-10 5 16,4-5 3-16,3-16 1 16,2-16-5-16,-2-15 0 0,-7-12 1 15,-8-7 1-15,-9-3 3 16,-12-5 1-16,-12-8-2 15,-12 8 0-15,-9 5-5 16,1 5 0-16,-4 11-23 16,0 5-9-16,3 14-50 15,6 5-20-15,3 5-74 16</inkml:trace>
  <inkml:trace contextRef="#ctx0" brushRef="#br0" timeOffset="60726.617">20198 8009 132 0,'-6'0'52'0,"3"-3"-28"0,-3 6-8 15,6-3 18-15,-3 0 2 16,3 0 0-16,-3 3-2 15,0-3-1-15,0 0-18 16,3 0 2-16,0 0 3 0,0 0-7 0,9 0-2 16,0 0 0-16,6 0 0 15,3-3-5-15,2 0-4 16,-2 1-1-16,3 2 1 16,0 0-3-16,0 0 0 15,-3 0 3-15,0 0 1 16,-1 0-1-16,-5 0 1 15,0 0-13-15,-3 0-3 16,0-3-21-16,-3 0-7 16,0 1-17-16,0-4-6 15,0 1-34 1</inkml:trace>
  <inkml:trace contextRef="#ctx0" brushRef="#br0" timeOffset="61103.1969">20540 7731 228 0,'-3'-3'85'0,"0"6"-46"0,6 0-32 16,-3-3 20-16,3 5-14 15,0 6-4-15,3 7 2 16,0 11 3-16,-3 8-7 16,3 3 7-16,-3-3 5 0,0 0-1 0,0 3-1 15,0-1-7 1,0 1-2-16,0-5-2 0,0-4-1 16,-3-4-1-16,0-3 0 15,0-6-2-15,0-5 1 16,0-2-4-16,0-3 0 15,0-3-4-15,0 0 1 16,0-5-22-16,0 0-8 16,0 0-38-16,0-2-14 15,0-4-26 1</inkml:trace>
  <inkml:trace contextRef="#ctx0" brushRef="#br0" timeOffset="62758.0308">20490 7750 104 0,'5'-8'38'0,"-2"5"-20"0,0-2-6 15,-3 5 13-15,3-3 4 16,-3 3 5-16,0 0-4 0,0 0 2 16,0 0-18-16,0 0-1 0,0 5 0 15,0 3-5-15,-3 6 0 16,0-1-4-16,-2 11-1 15,-1-1 1-15,0-1 0 16,0-4-2-16,0-2 1 16,3-3-2-16,0-2 2 15,0-6 0-15,0 0 1 16,3-2 0-16,0-3 2 16,0-5 3-16,3-6 2 15,0-7-8-15,3-1-1 16,0 1-2-16,0-4 2 15,3 4-1-15,-4 2-1 16,1 3 1-16,0 2-1 0,-3 3 0 16,0 0 0-16,0 3-7 15,-3 2 0-15,3 3-32 16,-3 0-14-16,6 3-55 16</inkml:trace>
  <inkml:trace contextRef="#ctx0" brushRef="#br0" timeOffset="64019.3543">20451 8255 144 0,'-9'3'55'0,"9"-3"-30"0,-3 13-14 0,3-13 15 0,0 0-8 15,0 0 0-15,6 0-7 16,3 0 1-16,3 5-7 16,0-7 8-16,8-1 4 0,4 0-1 15,3 1 3-15,0-1-4 16,0 0 1-16,-4 1-11 15,-2 2-3-15,0-3 0 16,-3 3 1-16,-3 0-1 16,-3 0 1-16,-3 0-2 15,-3 0 2-15,0 0-9 16,-3-3-3-16,-6 1-70 16</inkml:trace>
  <inkml:trace contextRef="#ctx0" brushRef="#br0" timeOffset="65998.5998">22362 7837 152 0,'-6'-5'57'0,"6"-9"-30"0,0 7-14 0,0 7 19 16,3-3-5-16,-3 3 1 16,0 0-9-16,0 0-4 15,3 8 5-15,0 5 4 16,-3 0 0-16,0 6 1 15,-3-1-3-15,-3 3-2 16,0-2-2-16,0 0 1 16,0-4-6-16,0 4-3 15,-3-3-5-15,6-3-2 16,0-2-1-16,0-3 1 16,0-3-4-16,3 0-2 15,0-2-1-15,3-6 3 0,6 0-2 16,3 1 1-16,6-3 2 15,3-1 0-15,3 1-3 16,-1 2 2-16,4 3 1 16,6 0 0-16,-3 11-3 15,-4 2 0-15,-2 0 4 16,-9 3 1-16,3 0 0 16,-9 0 1-16,-3 2 2 15,-3 1 2-15,-6-3 1 16,-9 0 0-16,-3 2-4 15,-3-4-1-15,-3-4-12 16,-2-2-4-16,-7-3-14 0,0-5-5 16,0-2-23-16,0-4-8 15,4-4-17-15,2-1-5 16,6-5 0 0</inkml:trace>
  <inkml:trace contextRef="#ctx0" brushRef="#br0" timeOffset="66192.6854">22284 7893 236 0,'-3'-6'90'0,"6"1"-48"0,3 2-31 0,0-2 21 16,3 0-4-16,6-6 1 16,9 6-12-16,6 2-5 15,2 1-7-15,4-1-4 0,6-5 2 0,-3 0 0 16,-1 3 1-16,-2-3-55 15,0 0-25-15,-10-3-50 16</inkml:trace>
  <inkml:trace contextRef="#ctx0" brushRef="#br0" timeOffset="67032.1662">18305 7832 188 0,'-3'-6'71'0,"6"-2"-38"0,-3 6-39 15</inkml:trace>
  <inkml:trace contextRef="#ctx0" brushRef="#br0" timeOffset="67272.1129">18305 7845 318 0,'0'26'21'16,"0"3"-10"-16,-6 3-4 0,0 3-1 15,-3-4-3-15,0-2 0 16,0-2-1-16,3-6 1 16,0-5 0-16,3-3 1 15,0-5-2-15,18-8 3 16,0-3-1-1,3-2-2-15,0 0 2 16,3-3-3-16,-4 0-1 16,1 5 1-16,6-2-1 15,3 0-3-15,-3 7 2 16,-4-4-23-16,-2 4-12 16,-3-4-41-16,-3 7-42 15,0 0 38-15</inkml:trace>
  <inkml:trace contextRef="#ctx0" brushRef="#br0" timeOffset="67512.4542">18531 7792 192 0,'-6'0'71'0,"6"3"-38"0,-3 39-36 16,3-26 11-16,0 8 7 15,0 5 5-15,0 16-6 16,-3 2-1-16,3 1-7 0,0-6-2 16,0 3 2-16,3 3-3 0,0-8-2 15,0-6 0-15,3-5-1 16,3-5-22 0,0-6-8-16,0-4-69 15</inkml:trace>
  <inkml:trace contextRef="#ctx0" brushRef="#br0" timeOffset="72856.3284">18766 7906 36 0,'6'-3'13'0,"0"3"-6"0,0-5-8 0,0 2 4 16,6 1-2-16,-3-1 2 16,3 0 2-16,0-5 2 15,2 0-3-15,4-5-1 16,3 0 1-16,0 0 2 15,0-1-3-15,3 1-2 16,2-3 4-16,4 3 1 16,0 0-5-16,3 0 0 15,-1-1-1-15,4 1 0 16,0 0 0-16,6 2 2 0,-1 1-1 16,-2-1-1-16,3 3-2 15,-1 0 1-15,4 0 3 16,-3 3 1-16,2-3-4 15,1 0 1-15,5 0 0 16,1 3 0-16,0-6 0 16,-1 1 2-16,1-1-3 15,2 3 0-15,4 0-1 16,0 0 0-16,-4 3 2 16,-2 0 2-16,2 2-1 15,-2 1 2-15,-3 2-4 16,-1 0 0-16,-2 0 1 15,-4 0 0-15,7 5 0 0,-6-2 0 16,2-1 0-16,1 1 0 16,0 5-3-16,-1-3 2 15,1 6 1-15,-3-3 2 16,-1-3-3-16,-2 0 0 16,-3 3 1-16,0 0 2 15,2 0-1-15,-2 0-1 16,3 2-2-16,-4 1 1 15,4 2 1-15,3 3 2 16,-4 0-3-16,7 3 0 16,-3-4 1-16,-1 7 0 15,1 4 0-15,0 1 0 0,-1-1 0 16,-2 0 0-16,-3 1 0 16,-3-1 0-1,-7 3 0-15,-5-2 2 0,3-1-1 16,-3-2-1-16,-6-3 9 15,3 3 4-15,-4-3-4 16,1 0-1-16,0 3-6 16,0 0-2-16,3 8 0 15,0 2 2-15,0 3-1 16,0 3 2-16,-4 0-2 16,-2-3 2-16,-3-3 4 15,0-2 4-15,0-3-6 16,-3 0-3-16,0-2 3 15,0-4 4-15,0-4-3 0,0-3-1 16,0-3-2-16,0-2-3 16,0-1-19-16,0 1-10 15,-3-1-25-15,0-4-9 16</inkml:trace>
  <inkml:trace contextRef="#ctx0" brushRef="#br0" timeOffset="73206.8701">21924 8525 92 0,'-15'-5'35'0,"15"7"-18"0,3 1-27 0,-3-3 6 0,3 5-2 15,0 3 3 1,3 3 2-16,0 2 3 15,3 5-1-15,0 1-1 0,0 2-2 16,-3 11 1-16,0-6 3 16,0-2 1-16,0-3-1 15,-3-5-2-15,0-3 5 16,-6-2 1-16,0-3 2 16,-3-3 0-16,-12 1 13 15,-3-6 6-15,-3-8-2 16,1 0-3-16,-1 2-15 15,3 1-6-15,0 0-28 16,6 2-10-16,3 0-25 0,12 1-11 16</inkml:trace>
  <inkml:trace contextRef="#ctx0" brushRef="#br0" timeOffset="74478.0574">22412 8885 132 0,'0'-8'52'0,"6"8"-28"0,0-3-8 0,-6 3 16 15,0-3 0-15,0 3 1 0,0 0-5 16,0 0 0-16,0 0-16 16,0 6 6-16,0 7 3 0,0-2 0 15,0 7-1-15,-9 3 1 16,-6 0 1-16,4 1-6 16,-4-1 1-16,6-3-10 15,-3-2-2-15,3 0-3 16,3-3 1-16,0-2-4 15,-3-1 0-15,9 1 1 16,-3-3 2-16,3-3-1 16,0-5-1-16,3 3-2 15,6-3-1-15,0 0 2 0,6-3 2 16,3 1 0-16,0-1-1 16,-1 0 1-1,-2 1 1-15,9-1-3 0,-6 3-2 16,6 0 2-16,0 0 0 15,-4 0 1-15,-2 0 2 16,-3 0-23-16,-6 0-8 16,6 0-26-16,-6-3-10 15,-3-2-58 1</inkml:trace>
  <inkml:trace contextRef="#ctx0" brushRef="#br0" timeOffset="74751.3169">22597 8927 220 0,'-15'-18'82'0,"15"12"-44"0,-6 9-22 16,6 5 22-1,0-3-9-15,0 0-2 0,0 6-11 16,0 2-3-16,0 6-7 16,0 5 5-16,0 5 4 0,9 5-1 15,-9 11 2-15,0-8-7 16,0-3-1-16,0-2-4 15,0-5-1-15,0-4-1 16,0-4 1-16,6 5-4 16,-3-6-2-16,0-4-31 15,-6-1-92 1,-9-13-54 0</inkml:trace>
  <inkml:trace contextRef="#ctx0" brushRef="#br0" timeOffset="76686.582">20403 8975 168 0,'-9'-3'63'0,"6"3"-34"0,0-13-16 0,3 10 34 16,-3 8-10-1,-3 1-15-15,0-1-8 16,-5 6-9-16,-1 2-4 0,-6 5 0 15,0 6-1-15,3 11 0 16,3 2 0-16,3 0 0 0,3 0-3 16,6-3 2-16,9-7 1 15,6-6 0-15,3 3 0 16,6-6 2-16,3-13 8 16,5-5 3-1,1-2 0-15,3-6 0 0,-4-5 1 16,-5-6 4-16,-6-7 5 15,-6-1 6-15,-6-2-1 16,-6 0 3-16,-9-3-2 16,-6 3 0-16,-3 0-10 15,-3 2-4-15,-3 4-8 16,1 7-3-16,-1 3-2 16,0 2-2-16,3 8-10 15,3 3-4-15,3 3-31 16,3 2-12-16,6 1-46 0,6-1-20 15,6 0-3 1</inkml:trace>
  <inkml:trace contextRef="#ctx0" brushRef="#br0" timeOffset="77917.9158">18346 8927 220 0,'-9'-13'82'0,"7"10"-44"0,2 16-38 16,2-10 16-16,-2 2 6 16,0 1 6-16,0 2-8 15,-2 5-4-15,-1 0-9 16,0 6-3-16,-6 2 0 0,-6 0-2 16,3-3 1-16,0 1-2 15,3 2-1-15,0 0 1 16,3-13 1-16,0 5-1 15,3-5 2-15,0 0-4 0,15-2 0 16,3-1 3 0,3-8-1-16,3 1 2 15,0 4-2-15,2-4-1 16,10-4 1-16,-3 4-1 16,0-1-7-16,-4-2-3 15,1-1-38-15,-3 1-19 16,-3 0-45-1</inkml:trace>
  <inkml:trace contextRef="#ctx0" brushRef="#br0" timeOffset="78142.9307">18561 8919 192 0,'-12'13'74'0,"12"-10"-40"0,0 0-40 16,3 10 23-1,-3 8 5-15,0 11-4 16,0 15-1-16,0 6-9 16,0-2 1-16,0-4 4 0,0 1-7 15,3-6-1-15,0-7-3 16,3-6 1-16,0-6-40 16,0-4-16-16</inkml:trace>
  <inkml:trace contextRef="#ctx0" brushRef="#br0" timeOffset="93469.8219">18757 8107 80 0,'-3'-5'30'0,"-3"7"-16"0,15-4-19 0,-3 2 6 15,0 0-3-15,3 2 0 16,0 1 2-16,6 2 0 15,-3 0 0-15,3 1 0 16,-1 2 0-16,1 0 2 0,0 2-1 16,0 3-1-16,-3 3 5 15,0 0 1-15,-3 0 0 16,0 10 1-16,0 1-4 16,-3-1-2-16,0 1 0 15,0-3 1-15,0-1-3 16,2 4 0-16,1-1 1 15,0 1 2-15,3-3-3 16,0 2-2-16,0 3 4 16,0 0 3-16,3 0-1 15,0-2-2-15,0-3-3 16,2 7-1-16,1-1 2 0,6-7 0 16,-3-1 3-1,0-1 3-15,3 0 0 0,-1 0 0 16,1-2-6-1,3-1 1-15,0-2 0 0,-3 2 2 16,-1 1 1-16,1-6 3 16,0 0-1-16,3-2 2 15,3-3-4-15,-1 0 0 16,4 0-1-16,3 0-2 16,6 2 1-16,-4 6-1 15,-2 3 0-15,0-1 0 16,-4 3 0-16,-2 1 2 15,-6 15-1-15,-3-3-1 16,-3 3 1-16,-3-2 1 16,-4 7 1-16,1-5 1 0,-3-3-5 15,0 3 1-15,0 0 0 16,3 0-3-16,0 6 2 0,0 2 1 16,3 0 2-16,-3-8 1 15,0-6 3-15,-3-4-3 16,-1-3 0-16,1-3 1 15,0-5 0-15,-3-3-5 16,0-2 1-16,0-3-20 16,-3-1-51-1,0-1-4-15</inkml:trace>
  <inkml:trace contextRef="#ctx0" brushRef="#br0" timeOffset="93755.7329">20097 9594 116 0,'-3'-3'44'0,"3"16"-24"0,0-5-26 0,0-5 13 16,0 13 3 0,0 2-3-16,0 4-1 15,0-1-3-15,3 0-3 16,-3 3 7-16,0-6 5 15,-3 1-6-15,-3-3 6 0,0-3 3 16,-3-3-5-16,0-2-1 16,-3-2-3-16,-3-6-1 0,-3 5-3 15,0-5 1-15,1 0-15 16,2 0-5-16,3-8-59 16</inkml:trace>
  <inkml:trace contextRef="#ctx0" brushRef="#br0" timeOffset="95198.397">20406 9946 108 0,'-3'-6'44'0,"3"6"-24"0,0-2 3 0,0 2 18 0,0-3-2 16,0 3 2-16,0 0-17 15,0 0-6-15,0 0-11 16,0 5-1-16,0 3 1 0,0 6 8 16,-3 7 2-16,-3 3 0 15,-3 7 0-15,0-4-1 16,-2-1 3-16,2-2-5 16,-3-5 0-16,3-4-6 15,3-1-3-15,3-4-5 16,0-2-2-16,3-3 1 0,0-5 2 15,6 3 0-15,3-3 2 16,3 0-2-16,5-3 2 16,7-2-2-16,0 3-1 15,-3-1 1-15,3 0 1 16,-3 6-3-16,-4-3 0 16,1 3 1-16,-3-1 0 15,-3-2-7-15,-3 3 0 16,-3-3-24-16,0 0-7 15,-3 0-15-15,-3 0-5 16,0-3-48 0</inkml:trace>
  <inkml:trace contextRef="#ctx0" brushRef="#br0" timeOffset="95452.1226">20543 9985 200 0,'-3'-2'77'0,"6"2"-42"0,-3 2-32 15,3 1 15-15,-3 2-9 16,3 3-3-16,-3 8 10 16,0 5 4-16,0 8-10 15,0 3 8-15,0 3 2 0,3-1 1 16,-3 0 2-16,0 1-11 16,0-1-2-16,3-2-6 15,0-6-1-15,0-2-1 16,3-5-2-16,-3-3-19 15,3-6-10-15,0-2-38 16,0-5-17-16,-3-6-22 16</inkml:trace>
  <inkml:trace contextRef="#ctx0" brushRef="#br0" timeOffset="96594.5524">22398 9919 192 0,'-3'-2'71'0,"3"4"-38"0,-9 1-30 16,9 0 15-16,3 2 13 0,-3 3 7 15,0 2-2-15,0 4 1 16,0 1-21-16,0 4 0 0,-3-1-2 16,0 1-1-16,0 0 2 15,-3-4-4-15,6-1-1 16,-3-4-6-16,0-2-3 15,0 0 0-15,3-3 1 16,0-5-1-16,0 0-1 16,0 0 1-16,0 0-1 15,0 0 0-15,9-2 0 16,0 2 0-16,3-3 2 16,-1 0-3-16,1 1 0 15,3 2 1-15,0 0 0 16,3 2-3-16,3 4 0 15,3 2-1-15,-4 0 3 0,-2 2 0 16,-3 1 3-16,-3 2 1 16,0-2 1-16,-3 2-2 15,-6 3 1-15,-3 0 0 16,-6-1 3-16,-6-1-3 16,-3-1-2-16,0 0 0 15,-3-2-1-15,-2-3-16 16,-1 0-6-16,-3-3-16 15,3-2-4-15,-3-1-8 16,3-2-4-16,1 0-14 16,5-8-52-16,3-10 24 15</inkml:trace>
  <inkml:trace contextRef="#ctx0" brushRef="#br0" timeOffset="96835.1333">22400 9925 276 0,'-2'-3'104'0,"10"0"-56"0,1 1-38 0,-3 2 25 16,3 0-12-16,3 0-1 16,3 0-9-16,9 2-3 15,3 1-5-15,-4 0-2 0,1-1 1 16,-3 1 0-16,6-3 0 15,-6 0-16-15,-3 0-4 0,-1-3-71 16,1 1-31-16</inkml:trace>
  <inkml:trace contextRef="#ctx0" brushRef="#br0" timeOffset="99009.6431">18513 9964 152 0,'0'-5'57'0,"0"2"-30"0,-3 1-16 0,-3 2 18 15,-6-3-4-15,3 3 3 16,-3 0-12-16,1 0-4 15,-7 3-7-15,-3 2-4 0,0 3 2 16,-6 5-2-16,-3 6-1 16,4 7-2-16,5-5-1 0,3 0-1 15,6 1 3-15,6-4 0 16,9-2 1-16,6-3 0 16,3-2 0-16,3-3 0 15,3-6 2-15,0-4-1 16,-1-4-1-16,1-2 1 15,-3-2-1-15,6 2 2 16,-6-13 1-16,3 2-1 16,-3 3-2-16,-4 3 1 15,-2 3 1-15,-6 2 10 16,0 2 4-16,-3 4-7 16,0 2-5-16,0 2-8 0,0 14 0 15,0 8 2-15,0 5 3 16,-6 8 6-16,0 6 6 15,0-1-1-15,4-2 1 16,-1-3-7-16,8-3-4 16,1-5-1-16,3-8 1 15,0-2-3-15,0-6 0 16,0-2-26-16,0-3-9 16,0-3-81-1</inkml:trace>
  <inkml:trace contextRef="#ctx0" brushRef="#br0" timeOffset="100511.1664">18644 16603 176 0,'-3'-14'66'0,"3"12"-36"0,0-4-13 0,0 6 20 16,0 0 5-16,0 0 4 15,0 0-16-15,0 0-7 0,0 14-14 16,-3 4 0-16,-3 17 4 0,-3 7-3 16,-3 0 0-16,0-2-4 15,1 0 1-15,2-1 2 16,0-7 5-16,3-3-6 15,0-8 0-15,3-5 0 16,0-5 0-16,3 2 0 16,0-5 0-16,6-3-2 15,3-5-1-15,6 0-1 16,2 0 0-16,10-2-2 16,6-4 1-16,0 1-2 15,2 0-1-15,1 5 1 16,3 0 1-16,-3 0 1 0,-7 5 1 15,-2-5-9-15,-3 5-2 16,-6-2-12-16,0-3-3 16,-3 0-12-16,-4-3-42 15,-2-2 6 1,-3 0-19 0,-3-3-46-16,-3-3 32 15</inkml:trace>
  <inkml:trace contextRef="#ctx0" brushRef="#br0" timeOffset="100781.2526">18915 16648 240 0,'-18'-8'90'0,"21"2"-48"0,-3 12-34 16,0-6 30 0,3 8-14-16,0 15-1 15,6 12-2-15,-3 18-12 16,3 5 3-16,0 8 2 0,-3 6-1 15,0-1 0-15,0-8-5 16,0-7-3-16,-3-6-2 16,0 3-3-16,-1-10 1 15,1-14 1-15,0-3-8 16,-3 1-1-16,0-12-29 16,3-1-14-16,3-6-201 31,-6-27 129-31</inkml:trace>
  <inkml:trace contextRef="#ctx0" brushRef="#br0" timeOffset="101425.1076">20379 17010 208 0,'-17'-3'77'0,"11"3"-42"0,0 0-28 0,3 0 20 15,3 0 4-15,0 0 5 16,0 0-13-16,0-2-3 16,3-4-12-16,6 6-1 0,5-2 3 15,4-1-2-15,6 1 3 0,3-4-4 16,3 4-2 0,-1-1-2-16,1 3-3 0,-3 0 1 15,-3 0-1-15,-3 3-36 16,-3-6-15-16,-1 0-82 15</inkml:trace>
  <inkml:trace contextRef="#ctx0" brushRef="#br0" timeOffset="101876.3354">20862 16618 272 0,'-6'-13'101'0,"6"11"-54"0,0 2-48 0,0 0 20 16,0 5-7-16,-3 5 3 15,0 6-6-15,0 19-1 16,-3-1-4-16,0 6-5 0,0 2 0 15,0 3 3-15,0-8 1 16,-3-2 3-16,0-4 1 16,0-9-1-16,6-4 1 15,3 1-2-15,0-12 2 0,3 4-2 16,3-3 2-16,6-5-2 16,3-3 2-16,6 0-2 15,3 0 0-15,11-3-3 16,-2 3 1-16,0 0-2 15,-6 0-1-15,-1 0 1 16,-5 0-1-16,-3 0-22 16,-3 0-10-16,-3 0-17 15,0 0-7-15,-6 0-19 16,0-5-5-16</inkml:trace>
  <inkml:trace contextRef="#ctx0" brushRef="#br0" timeOffset="102161.6454">21106 16693 212 0,'-9'-32'82'0,"6"29"-44"0,0-7-27 0,3 10 21 16,3-3-4-16,-3 3 3 16,0 0-8-16,3 3-4 15,0 10-11-15,0 19 1 0,0 7 2 16,3 12 0-16,-3 4 3 15,-3 9-1-15,0 7 0 16,0-5-5-16,0-2 0 16,0-6-7-16,3-5-1 15,0-6 2-15,-3-10 1 16,0-5-12-16,0-3-7 16,0-5-11-16,0-5-4 0,0-3-16 15,0 2-8-15,0-5-67 16</inkml:trace>
  <inkml:trace contextRef="#ctx0" brushRef="#br0" timeOffset="103151.6991">22764 16719 156 0,'3'-18'57'0,"0"15"-30"0,0-2-5 15,0 2 23-15,0-2 3 16,-3-1 4-16,0-2-9 16,0-2-1-16,0 2-24 15,-6-3 3-15,-3-2 0 0,-6 2-5 0,-9 1 1 16,0 7-8-16,-9 1-3 16,1 4-6-16,-4 9-2 15,0 7-2-15,-2 14 0 16,5 5-2-16,0 0-1 15,12 8 1-15,12-2 4 16,3-9-1-16,15 6-1 16,3-6 0-16,9-10 3 15,12-3 2-15,-1-10 4 16,4-9-4-16,0-4-3 0,0-17 1 16,-4 6 2-16,-2-8 0 15,-3-3-1-15,3-5 3 16,-9-6 2-16,-10 1-2 15,-5 7 0-15,-6 6 3 16,0 3 1-16,-3-1-3 16,-3 11-3-16,-2 0 0 15,5 6-1-15,-3 2-3 16,0 16 2-16,3-1 1 16,0 12 0-16,3 5 0 15,0 7 0-15,0 6 4 16,0 8 5-16,0 5-3 15,3 6 2-15,-3-3-3 16,0-3 2-16,0-5-4 16,3-8-2-16,0-8 0 0,0-8-1 15,0-2-9-15,0-9-2 16,-3 1-23-16,0-11-10 16,0 2-35-16,0-2-12 15,-6 0-34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3:22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19632 10202 184 0,'0'-2'68'0,"3"2"-36"0,-3 2-13 0,0-2 21 15,0 0-5-15,0 0 0 16,0 0-12-16,0 0-1 16,0 8-4-16,-3-2 9 15,0-4-6 1,0 1-6-16,0 0-4 16,0-1-5-16,-3-2 1 15,0 0-6-15,1-2-3 16,2 2 5-16,0-3 3 15,0 0-8-15,3 1-3 16,3-1-2-16,0 3 1 16,0-3 4-16,-3 3 1 0,2 3 1 15,-2-3 2-15,3 3 5 16,-3-3 6-16,0 5-1 16,0-2 3-16,-3 4-2 15,-2-1 2-15,-1-9-10 16,0 0-3-16,-3 1-4 15,3-3 0-15,0-1 0 16,3 1 0-16,3-3-3 16,3 3-1-16,3-1-2 15,3 4 0-15,6 2 5 16,-4 2 3-16,-2 1 1 16,-3 2 2-16,0 1 4 15,-3-1 4-15,0 3 2 16,-6 0 3-16,-3 0-5 0,0-8 1 15,-3 0-9-15,1-3-2 16,-1 0-1-16,3-2 2 16,-3-3-8-16,6 3-1 15,3-3-1-15,3 5 2 16,6 1 2-16,3 2 2 16,-1 2 1-16,4 4 1 15,-3 2 0-15,-3 0 0 16,-3 2 8-16,-6-2 7 15,0 0-3-15,-3-3 1 16,-3 1-8-16,0-6-1 16,0-6-2-16,3-2-2 15,0 0-4-15,0 0-2 16,3 3-4-16,0 0-1 16,3 0-1-16,-6 2 2 0,0 6-25 15,-3-3-12-15,0 2-63 16,-2-2-27-16,-4-2 14 15</inkml:trace>
  <inkml:trace contextRef="#ctx0" brushRef="#br0" timeOffset="1581.6121">19710 9009 152 0,'-3'-3'57'0,"0"6"-30"0,0 0-7 0,3 2 21 0,-6 0-9 16,-6 6-1-16,-3 5-7 15,-3 2-3-15,-3 19-11 16,-3-5 0-16,-2-3 1 0,5-2-9 16,3-6 0-16,3-3-4 15,3-4-2-15,3-4-33 16,3-2-15-16,0-5-57 16</inkml:trace>
  <inkml:trace contextRef="#ctx0" brushRef="#br0" timeOffset="1787.4705">19513 9014 220 0,'-6'-5'82'0,"6"5"-44"0,3 0-31 0,-3 0 20 16,3 3-5-16,3 2 1 16,3 3-1-16,3 5 1 15,3 6-13-15,3 5 1 0,3 7 0 16,-4-2-4-16,-2-2 1 15,0-3-5-15,0-3-2 16,0-5-60-16,0-3-25 16,-3-8-42-1</inkml:trace>
  <inkml:trace contextRef="#ctx0" brushRef="#br0" timeOffset="2506.448">19591 9435 208 0,'0'-3'77'0,"0"6"-42"0,0-3-28 16,0 0 18-16,3 3-11 15,0 5-3-15,0 2 9 16,-3 6 6-16,3 5-13 16,-1 16 11-16,-2 3 5 0,0-3-6 0,0 0-1 15,0 0-11-15,0-5-4 16,0 0-2-16,0-6-1 16,0-5-2-16,0-5 1 15,0-3-20-15,0-2-8 16,0-6-38-16,-2-7-17 15,2-9-46 1</inkml:trace>
  <inkml:trace contextRef="#ctx0" brushRef="#br0" timeOffset="2925.5613">19504 9697 148 0,'-6'3'57'0,"3"-3"-30"0,3-3-14 15,0 3 17-15,0 3-4 16,0 2 2-16,0 0-5 16,3 3-2-16,0 3-11 15,3 2 9-15,0 11 4 0,0-3 2 16,0 0 2-16,3-2-6 15,-3-1-1-15,0-2-9 16,0-3-4-16,0-2 0 16,0-3 2-16,0-3 0 15,0-5 2-15,0-3-4 16,6-2 1-16,-3 0-3 0,-1-6 0 16,1-7-3-16,-3 2 1 15,3-3-7-15,0 1 1 16,-3 2-1-16,-3 0-1 15,0 3-7-15,0 2-5 16,-3 3-35 0,-3 0-19-16,6 0-7 15,3 6-40 1</inkml:trace>
  <inkml:trace contextRef="#ctx0" brushRef="#br0" timeOffset="9386.344">21070 9440 140 0,'0'-5'52'0,"3"5"-28"0,-3 0-13 15,0 0 15-15,0 0-3 16,3 5-2-16,0 1 4 15,-3 4 4-15,0 6-16 16,0 3 6-16,0-1 2 0,0 6-5 16,0 8-1-16,0-8-7 15,0-1-3-15,0-4-5 0,0-1 0 16,0 1 2 0,0-6 3-16,0-2-4 0,0-1-3 15,0-2-26-15,0-5-11 16,0-3-53-1,3-3-47-15,0-5 48 16</inkml:trace>
  <inkml:trace contextRef="#ctx0" brushRef="#br0" timeOffset="12085.9103">21070 9358 96 0,'-6'-21'35'0,"6"21"-18"0,-6-5-9 0,6 5 13 16,-3 0-1-16,0 0 5 16,-9 5-7-16,-3 3-10 15,0 5-3-15,1 1-3 16,-4 4 1-16,0 6 2 0,3 8-2 15,3 5-2-15,3 5 0 16,6 3 1-16,6-5-1 16,6-3-1-16,15-3 1 15,3-7-1-15,5-6 2 16,4-8 1-16,6-8 3 16,-7-5 1-16,1-5 8 15,-6-8 2-15,-6-8-2 16,-3-9-1-16,-9 1 3 15,-7-2 3-15,-5-1-8 0,-8 0-2 16,-7 0-2 0,-3 6 0-16,0 5-2 0,0 2-1 15,3 6-6-15,0 5-1 16,6 3-46-16,3 2-20 16,6 6-38-1</inkml:trace>
  <inkml:trace contextRef="#ctx0" brushRef="#br0" timeOffset="12704.4402">21397 9337 148 0,'3'0'57'0,"-3"-2"-30"0,0 4-29 0,0-2 16 15,6 13-1 1,0 3 5-16,0 3 1 16,3 5-10-16,0 5-1 0,-3 2 2 15,-3 1 0-15,0 3 4 16,0-4-5-16,-3-4-1 16,-3-3-2-16,3-6-1 15,-3-2-1-15,6-5 0 16,-6-1-2-16,6-5 1 15,-6-2-2-15,0-3-1 16,3-3 1-16,3-7-1 16,0-6-3-16,9 0 0 15,-3 0 2-15,0 3 2 0,3 0-2 16,0 2-2 0,-1 3-1-16,1 3 3 0,0 2-2 15,0 3 1-15,0 6 2 16,-3-1 2-16,0 11 1 15,-3 0 1-15,0 0-5 16,-3 2 1-16,-3 1 2 16,0-4 3-16,0 1-11 15,0-8-3-15,0-2-42 16,0-6-17-16,6-3-18 16</inkml:trace>
  <inkml:trace contextRef="#ctx0" brushRef="#br0" timeOffset="13074.2664">21692 9562 140 0,'-3'3'55'0,"3"2"-30"0,0 19-27 0,0-19 11 16,3 3 7-16,0 5 5 16,0-2-7-16,0-3-3 15,3 0-6-15,0-3 1 0,0 0 0 16,3-10 4-1,-3 0-3-15,0-11 1 16,0 0-3 0,-3 0 0-16,-3 3-1 15,-3 0-5-15,-3 2 1 16,0 3-2-16,-3 3-2 0,-3 10 0 16,-3 0 0-16,0 9 3 15,3 2 2-15,3 2 2 16,0 3 1-16,3 0-2 15,3-2-2-15,9-3-2 16,3 0 1-16,3-6 1 16,0 1 0-16,3-3-16 15,3-6-6-15,0-4-49 16,3-4-38 0,-4 1 41-16</inkml:trace>
  <inkml:trace contextRef="#ctx0" brushRef="#br0" timeOffset="13420.1784">21877 9559 140 0,'-24'0'52'0,"18"3"-28"0,-3 2-24 15,6 1 13-15,-3 4-9 0,-3 9 0 16,0-1 0-16,3 3 2 16,-3-2-3-16,9-1 3 0,-3 1 0 15,3-3 2-15,3-3 0 16,6 0-2-16,0-5 1 15,0-2-4-15,0-6-2 16,0-3 2-16,-3-5 2 16,9-3-2-16,-9 1 0 15,-3-9-1-15,-3 3-2 16,0-5-2-16,-3 3 1 16,0 4 1-16,3 4 0 15,0 2 0-15,0 8 0 0,0 11 0 16,0 2 0-16,3 3 0 15,3 0 0-15,3-1 0 16,5-1 0-16,1-1-16 16,0-3-6-16,3-4-58 15</inkml:trace>
  <inkml:trace contextRef="#ctx0" brushRef="#br0" timeOffset="13839.8451">22162 9538 172 0,'-15'-5'66'0,"1"8"-36"0,-10-1-29 0,18 4 14 15,-3-1-10 1,0 11-3-16,0 2-6 0,0 6 0 16,3 0 2-16,0 0 1 0,6-3 3 15,3-3-3-15,3-2 0 16,0-3 1-16,6-5 2 15,3-2 5-15,0-9 4 16,0-8 0-16,-3-7 1 16,-1-6-9-16,-2-2-1 15,-3-3 0-15,0-3 3 16,-6-3-2-16,0-2 0 16,-3-5-1-16,0 8-2 15,-3 7 7-15,0 6 3 16,0 5 1-16,4 6 3 0,-1 12-12 15,0 9-3-15,6 7 0 16,0 11 2-16,2 3-2 16,1 13 0-16,3 0 1 15,0-8 0-15,3-2 2 16,3-6 3-16,0-3-62 16,-3-10-28-16,-3-8-6 15</inkml:trace>
  <inkml:trace contextRef="#ctx0" brushRef="#br0" timeOffset="15104.9549">21013 10276 132 0,'-17'8'49'0,"8"-5"-26"0,12-16-18 0,0 13 18 15,8-8-7-15,1 0-8 16,0 0-5-16,3 3-2 15,0 2-4-15,0 3 2 0,-3 5 1 16,-3 1 0-16,0 2 0 16,-3 2 2-16,-3 1 10 15,-3-1 7-15,-3 4-1 16,-3-1-1-16,0 0-5 16,-3-2-2-16,3-1-4 15,0-2 1-15,0 0-6 16,3-3-3-16,0 1 1 15,3-1 0-15,6 0 1 16,3-2 0-16,0-1 0 16,3 1 2-16,3-3-1 15,2 3 2-15,4-1-4 16,0-2 0-16,-6 0-10 16,-3 0-5-16,0 0-28 0,-3-2-9 15,0-4-25 1</inkml:trace>
  <inkml:trace contextRef="#ctx0" brushRef="#br0" timeOffset="15643.3997">21097 10097 168 0,'-15'0'66'0,"9"-6"-36"0,-3 6-22 16,6-2 18-16,-3 4-13 16,-6 1-4-16,-3 5-4 15,-3 5-1-15,1 3-2 0,-1 13-2 16,0 3 3-16,3 5-2 16,3 5 2-16,9 0-4 0,6 3 0 15,6 3 3-15,15-8 1 16,6-6 3-16,5-10 1 15,10-8 3-15,0-14 1 16,5-12 1-16,-5-6 0 16,-4-8-2-16,-8-8 1 15,-6 3 0-15,-12 0 3 16,-12-5-1-16,-9 2 0 16,-6 3-5-16,-3 3 0 15,-3 2-7-15,-3 5-1 16,4 1-29-16,-1 7-10 0,6 3-190 31,3 6 122-31</inkml:trace>
  <inkml:trace contextRef="#ctx0" brushRef="#br0" timeOffset="17173.4658">21528 10316 124 0,'3'0'46'0,"-3"3"-24"0,3 2-17 0,0 0 13 16,0 3 3-16,0 3 2 15,0-1-6-15,0 4 0 16,0-4-10-16,0 3-2 0,-3-2 1 15,0-3-3-15,0 0 0 16,0-3 1-16,0 1 0 16,0-6-2-16,0 2-2 15,0-2 1-15,0 0-1 0,0 0-3 16,3 0 2-16,-3-2 5 16,3-4 2-16,0 1-2 15,3-6-3-15,0 1 0 16,0-3-1-16,0-1 0 15,0 4 0-15,3-1 0 16,3 3 2-16,-3 0-3 16,5 6-2-1,-2 4 2-15,0 6 2 16,-3 3 2-16,0 2-4 16,-3 0 1-16,0 0 2 0,-3 1 3 15,0-4 0 1,0 1 0-16,-3-3-1 0,0-3 0 15,0 0-2-15,3-2-2 16,-3-3-2-16,3-3 1 16,0-5-10-16,3-2-3 15,0-3-2-15,3-1 2 16,0 1 8-16,0 3 3 16,0 2 3-16,-1 2 0 15,1 4 4-15,3 2 2 16,-3 5 0-16,3 3-1 15,-3 3-1-15,-3-1 0 16,0 1-5-16,0-1-1 16,0-2-28-16,-3 0-12 15,0-5-39-15</inkml:trace>
  <inkml:trace contextRef="#ctx0" brushRef="#br0" timeOffset="17521.068">21996 10332 140 0,'-9'-3'52'0,"6"3"-28"0,-6 3-24 15,6 0 13-15,-6 5-7 16,-6 2-1-16,0 6-2 16,3 3 0-16,3-1-2 15,3 3 6-15,6-2 3 0,3 7-3 16,6-10 1-16,0-5-3 0,0-6 0 15,6-5 3-15,-6-5 3 16,0-3-6-16,0 0-1 16,-3-3-4-16,0-2-1 15,-3 5 7-15,0 0 4 16,0 3-8-16,0 2 0 16,0 1-4-16,-3 2 0 15,3 5 0-15,0 0 0 16,3 3 2-16,-1-3 0 15,1 1-20-15,3 4-9 16,0-10-56-16</inkml:trace>
  <inkml:trace contextRef="#ctx0" brushRef="#br0" timeOffset="17862.5036">22195 10303 180 0,'-6'-3'68'0,"3"6"-36"0,-3 0-24 15,3-1 16-15,0 1-12 16,-6 2-4-16,0 0-8 16,0 3-2-16,4 0 1 0,-1 0 0 15,3 0 1-15,6 0-3 0,3 0 2 16,2 3 1-16,4-1 2 15,0 1-3 1,0-1-2-16,-3 1 4 0,-3 0 1 16,0-4 15-16,-6 1 6 15,-3 0-7-15,-3 3-4 16,-3 0-7-16,-3-11-2 16,-6-3-21-16,1 0-8 15,-1-5-29-15,3 0-12 16,3-5-16-1</inkml:trace>
  <inkml:trace contextRef="#ctx0" brushRef="#br0" timeOffset="18121.3701">22252 10141 172 0,'0'3'66'0,"3"5"-36"0,0 5-26 15,-3-2 13-15,0 7-4 16,0 6 2-16,0 3 3 16,3-1 3-16,-3 3-11 15,3 0-3-15,-3-2-3 0,3-3-2 16,-3-3 1-16,0 3-4 16,0-6 0-16,0 3-54 15,0-7-61 16</inkml:trace>
  <inkml:trace contextRef="#ctx0" brushRef="#br0" timeOffset="18403.764">22418 10343 156 0,'3'-8'57'0,"0"8"-30"0,-6-3-16 0,0 3 18 16,0 0-13-16,-6 3-1 16,-5 2-7-16,-4 0-3 15,3 1-2-15,-3 1-3 0,0 1 1 16,9-2-4-16,0-1 2 0,3 3 1 16,3 0 2-1,6 2-3-15,3 1-2 0,6 0 4 16,9-1 1-16,3 3 0 15,-3 1-2-15,-4-1-4 16,-2-5-2-16,0-3-83 16</inkml:trace>
  <inkml:trace contextRef="#ctx0" brushRef="#br0" timeOffset="19425.8042">21115 10903 144 0,'-3'-2'55'0,"3"2"-30"0,0 0-16 15,0 0 16-15,0 0-3 16,0 0-1-16,3-3-7 16,3 1-4-16,0-4-5 15,-1 1-6-15,4 0 0 0,9-1-1 16,-3 4-2-16,0 2 3 16,-3 2 0-16,-3 4 1 15,0 2 2-15,-9 7 1 16,0 4 1-16,-6 0-2 15,0-4-2-15,0 1 1 0,0-5-1 16,3-1-3 0,0-2 2-16,15-2 1 15,0-1-3-15,0 0 0 16,0 1-1-16,-3 1 3 16,0 1 2-16,-4 0 2 15,-5 0 7-15,0 0 6 16,-3 0-4-16,-5 0 1 15,-4 0-8-15,0-3-1 16,0-5-9-16,-3 0-4 16,3-2-24-16,0-1-11 15</inkml:trace>
  <inkml:trace contextRef="#ctx0" brushRef="#br0" timeOffset="19859.535">21085 10766 156 0,'-18'3'57'0,"9"2"-30"0,-3 8-23 0,3-2 15 16,-3 7-5-16,0 6 0 16,1 16-6-16,2 5 0 15,6 2-5-15,12-2 3 0,5 0 0 16,7-2 2-16,3-6 2 16,9-8-3-16,3-8 1 15,5-13 1-15,1-8 2 16,3-13-1-16,-1-11 1 15,1-8-6-15,-9-13-1 16,-13 0 7-16,-11 0 2 16,-12 3 5-16,-9-1 3 15,-6 9-9-15,-5 8-2 16,-4 4-11-16,3 7-4 16,-3 4-26-16,-3 6-12 15,7 5-44-15,2 8-55 16,3 0 38-16</inkml:trace>
  <inkml:trace contextRef="#ctx0" brushRef="#br0" timeOffset="20325.7277">21796 10771 124 0,'-3'-8'49'0,"0"6"-26"0,0-4-3 0,0 4 19 15,0-1-6-15,-3-2 0 16,-3 2-7-16,1 3-4 16,-1 0-12-16,0 3-6 0,0 2-1 15,0 6-7-15,-3 7 1 16,3 9-1-16,3 12 2 15,3 1 1-15,3 0 1 16,0-3 0-16,0-6 2 0,0-4-1 16,3-3-1-16,-3-6-10 15,0-5-4-15,0 1-42 16,-6-9-61 0</inkml:trace>
  <inkml:trace contextRef="#ctx0" brushRef="#br0" timeOffset="20492.3147">21552 11001 188 0,'0'-5'71'0,"9"5"-38"0,3 0-30 0,-3-3 17 15,3-4-8-15,6 1-2 16,3-4-8-16,2 2-1 16,4 2-1-16,0 6-5 0,0 0-1 15,0 0-28 1,-4 0-13-16,-5 0-33 15</inkml:trace>
  <inkml:trace contextRef="#ctx0" brushRef="#br0" timeOffset="20820.9897">21865 10954 152 0,'-9'0'57'0,"0"2"-30"0,3 17-21 0,3-14 15 16,-3 3-11-16,0 0-3 15,-3 3-2-15,3 2-1 16,0 3-2-16,3 0 1 0,-3-3 2 15,6 0 0-15,9-2 0 0,-3-3 1 16,3-3 1-16,0-5 1 16,0 0 0-16,0-3-4 15,0-2-3-15,-3-3 2 16,0 0 2-16,-3-2-2 16,0 4-2-16,0 1 2 15,0 0 0-15,-3 2-1 16,0 3-2-16,0 5 1 15,3 3 1-15,0 0-3 16,2 3-2-16,1-1 2 16,6 4-11-1,3-4-2-15,0-5-39 16,3-2-60-16,0-6 18 16</inkml:trace>
  <inkml:trace contextRef="#ctx0" brushRef="#br0" timeOffset="21062.1872">22103 10954 192 0,'-21'-3'71'0,"18"3"-38"0,-6 3-32 0,3 7 16 16,0-2-11-16,-3 3-1 16,0-1-1-16,0 1 0 15,0 2-2-15,4 0 1 0,-1 3 0 16,3-2 1-16,3 1 0 15,3-1-2-15,3 2-2 16,2-3 3-16,1-3 0 0,3-4-6 16,6-4-2-1,-3-4-29-15,6-4-13 0,0-4-39 16</inkml:trace>
  <inkml:trace contextRef="#ctx0" brushRef="#br0" timeOffset="21436.2883">22189 10956 172 0,'0'3'66'0,"3"16"-36"0,0-9-35 16,3-7 51 0,3-1-20-16,3 1-5 0,3-3-4 15,0-5-10-15,0 0-2 0,-4-9 1 16,1 4-3-16,-3-1-2 15,0 1 2-15,-6-1 0 16,-3-2-6-16,-3 2-2 16,-3 3-12-16,-6 3-1 15,-6 2 0-15,4 3 3 16,-4 3 9-16,0 10 3 16,-9 11 0-16,6 0 0 15,3 0-1-15,7-1 3 16,2 1 0-16,6-5 3 0,3-1-1 15,9 3 2-15,2-5 0 16,7-2 3-16,6-12-1 16,3-2 0-16,3-2-52 15,2-6-64 1,-5-6 15-16</inkml:trace>
  <inkml:trace contextRef="#ctx0" brushRef="#br0" timeOffset="23556.3493">21129 11491 176 0,'0'3'66'0,"0"2"-36"0,-2-3-22 16,2 1 18-16,-3 2-6 15,0 6 0-15,0 0-2 16,-3-1-2-16,0 6-8 16,0 0-1-16,0 0 3 0,0-3-6 15,3-2 0-15,0-1 0 16,0-2 0-16,3 0 0 16,3-3 0-16,3 1-2 15,0-4 1-15,3 1-2 16,0 0 2-16,3-3-2 15,-1 0 2-15,-2 2-2 16,6 1-1-16,-3-3-17 0,-3 0-9 16,0 0-22-1,0 0-9-15</inkml:trace>
  <inkml:trace contextRef="#ctx0" brushRef="#br0" timeOffset="23795.3256">21272 11531 160 0,'-3'0'60'0,"3"2"-32"0,0 1-15 0,0-1 17 0,0 4-11 16,0 12-1-16,0 3-6 16,0 3-2-16,0 3-6 15,0 2 6-15,0-3 3 16,0-2-4-16,0 3-3 0,0-4-3 15,0-4-3-15,0-6-15 16,3-2-5-16,-3-11-34 16,3-3-15-16,3-5-15 15</inkml:trace>
  <inkml:trace contextRef="#ctx0" brushRef="#br0" timeOffset="24169.9043">21135 11435 156 0,'-17'-2'57'0,"5"-1"-30"0,-6 3-10 0,12-3 20 16,-3 9-19-16,-3 2-7 15,0 7-7-15,-3 4-1 16,0 10-2-16,3 8 2 0,7 5 2 15,5 3 9-15,8 3 5 16,10 0-3-16,6-6 1 16,3-10-6-16,12-8-1 15,5-11-4-15,1-18-1 16,0-9 1-16,-1-10 1 0,-2-7-1 16,-9-4-1-1,-13-2 1-15,-14 0 3 0,-6 3-2 16,-9 2 1-16,-5 3-7 15,-4 8-1-15,-3-6-22 16,0 14-8-16,3 3-60 16,6 4-64-1</inkml:trace>
  <inkml:trace contextRef="#ctx0" brushRef="#br0" timeOffset="38807.9488">21630 11435 112 0,'0'-5'44'0,"14"-8"-24"0,-22 5-4 16,8 13 18-16,0 0-7 15,0 1-1-15,0-1-6 16,5 3-3-16,-5 3-9 16,0 4 1-16,0 7 2 0,-3 7-2 15,1 2 2-15,-1 1 0 16,3-3 1-16,-3-2-4 0,0-3-3 16,3-6-2-16,0-2 0 15,0-3 0-15,-3-2 1 16,3-3-2-16,0-3 1 15,0-5 0-15,0-3 1 16,3-2-2-16,-3 0-2 16,0-3 1-16,3 0-1 15,5 0-3-15,-2-5 2 16,3-1-1-16,3-4 0 16,0-1 2-16,0 6 0 15,0 0 0-15,0 2 0 16,0 3-3-16,0 3 2 15,0 0 1-15,0 10 0 16,-1 3 2-16,-2 5 1 0,0 1 1 16,-3-4 2-16,0 1 3 15,-3-1 2-15,-3 1-5 16,-3-1-2-16,-3 1-2 16,-3 0 1-16,0-3-2 15,-3 0 2-15,1-3-9 16,-4-3-3-16,0-2-13 15,3 0-4-15,3 0-6 16,-6 0 0-16,9-2-10 16,3-1 0-16,9 1-31 15,0-1-22 1,3 0 42-16</inkml:trace>
  <inkml:trace contextRef="#ctx0" brushRef="#br0" timeOffset="38942.3298">21847 11605 148 0,'0'-3'55'0,"0"3"-30"0,0 0-3 0,0 0 20 15</inkml:trace>
  <inkml:trace contextRef="#ctx0" brushRef="#br0" timeOffset="39197.8473">21847 11613 327 0,'0'13'21'15,"0"3"-12"-15,0 2-2 0,0 1-1 16,0-1-5-16,9-2 0 0,3 0-1 16,6-3 2-16,-4-5 1 15,4-5 1-15,-3-6 0 16,3-5 2-16,-3-2 1 16,-3-4 1-16,-3 1 0 15,-3-5 0-15,-6-4 0 16,-3 4 2-16,-3 2-3 15,-3 3 1-15,-3 2-7 16,-6 1-1-16,0 2-11 16,6 5-3-16,0 8-20 15,3 6-7-15,12-6-30 16,9-2-50 0,0 0 28-16</inkml:trace>
  <inkml:trace contextRef="#ctx0" brushRef="#br0" timeOffset="39632.0544">22124 11573 172 0,'-6'0'66'0,"-12"3"-36"0,6-1-26 0,9-2 24 16,-6 8-5 0,3 0-14-16,-3 5-6 15,0 1-2-15,3-1-4 0,0 3 2 16,0-1-1-16,3 4 0 15,6-3 0-15,0-3 0 16,3-2 0-16,0-3 0 0,0-6 4 16,9-2 1-16,-3-5 3 15,0-3 3-15,3-3-4 16,-3-7-1-16,-3-9 0 16,-3 4 2-16,-6-1-1 15,-3 3 0-15,-6 0-3 16,0-1 1-16,0 4 2 15,3 2 2-15,0 5 1 16,0 1 2-16,3 5-5 16,0 5-3-16,0 5-4 15,3 5 1-15,3 4-1 16,6 4 0-16,0 6 4 16,-3 0 1-16,6 0-1 0,0-3 1 15,-3 0-9-15,-1-5-1 16,1-3-29-16,0-5-14 15,0-3-49 1</inkml:trace>
  <inkml:trace contextRef="#ctx0" brushRef="#br0" timeOffset="39842.6193">22231 11565 188 0,'-3'3'71'0,"6"15"-38"0,3-5-21 0,-3-2 19 16,3 2-12-16,0 0-3 16,3 1-9-16,0-1-3 0,-1 0-2 15,1-2-2-15,0-1 1 0,0-2-8 16,3-5-3-16,0-3-34 16,3-3-14-16,0-2-30 15</inkml:trace>
  <inkml:trace contextRef="#ctx0" brushRef="#br0" timeOffset="40024.5675">22409 11576 184 0,'-3'2'71'0,"6"11"-38"0,-6-5-32 15,3 3 16-15,-8 2 4 16,-7 8 5-16,0 6 1 16,-3 2 3-16,0 5-16 15,3 1-1-15,0-4-2 0,3-4-11 0,3-1-2 16,0-7-19-16,7-6-9 15,-1-2-46 1,6-6-60-16,-1-5 31 16</inkml:trace>
  <inkml:trace contextRef="#ctx0" brushRef="#br0" timeOffset="40324.2438">22615 11343 160 0,'0'-3'63'0,"0"3"-34"0,0 3-8 16,0-3 27-1,-6 24-20-15,0 5-1 16,-6 2-4-16,-3 9-12 15,0 5 11-15,-3 5 7 0,1-2-6 16,2-6-4-16,3 1-10 16,3-4-6-16,3-7-9 15,3-8-1-15,3-6-37 16,9-23-112 0</inkml:trace>
  <inkml:trace contextRef="#ctx0" brushRef="#br0" timeOffset="40772.5297">22826 11594 144 0,'12'-13'55'0,"-24"8"-30"0,6-1-5 0,6 6 21 0,-3 0-2 16,-3 0 1 0,-6 0-9-16,3 0-2 0,-2 8-16 15,-1 0-8-15,0 5-3 0,0-2-5 16,3-3 0-16,0 0-3 15,6 0 1-15,6 0-6 16,9 0-3-16,0 0 14 16,3 2 9-16,0 1-4 15,2-1-2-15,-5 4 0 16,-9-1 2-16,-3 0 7 16,-6-2 2-16,-3-3-5 15,-3-1-3-15,-2-1-3 0,-7-4 0 16,6-2-31-16,-3 0-11 15,6-2-20-15,3-4-6 16,3-1-29 0</inkml:trace>
  <inkml:trace contextRef="#ctx0" brushRef="#br0" timeOffset="41192.5513">22874 11401 164 0,'0'0'63'0,"3"16"-34"0,0-6-12 0,-3-2 20 0,6 6-13 16,0 1-3-16,0 4-8 16,-3 2-1-16,-3 8-7 15,6 0 6-15,-6-2 2 0,2-3-6 16,-2-3-4-16,0-5-2 15,0-3-1-15,0-3 2 16,0-2 1-16,0-2-1 16,0-6 1-16,0 0-11 15,6-3-4-15,0-2 6 16,0-1 2-16,3-4 1 16,-3 2 2-16,3 0-1 15,-3 8 0-15,3 3 13 16,3 2 7-16,-3 3-5 15,0 2-2-15,-3 4-6 16,3-1-2-16,-3 0 1 0,0 0 0 16,3-2-11-16,-1-3-5 15,-2-3-38-15,0-2-15 16,6-3-42 0</inkml:trace>
  <inkml:trace contextRef="#ctx0" brushRef="#br0" timeOffset="41552.6906">23133 11650 196 0,'-3'0'74'0,"6"2"-40"0,-3-2-29 15,6 3 19-15,0-3-2 16,3 3 2-16,-1-3-13 16,4 0-7-1,-3 0-2-15,6 0 6 0,0-3 5 0,-3 0-6 16,-3-5-2-16,3-5-3 15,-6 3 1-15,-3-1 0 16,-9 0 3-16,-3 1-8 16,-6 2-3-16,3 3-6 15,-6 2-4-15,-3 3 9 16,1 10 2-16,5 6 4 16,0 0 0-16,3 0 6 15,3 3 4-15,3-1-3 0,3 1 1 16,6-1-5-16,3-2 0 15,9-3 3 1,0-2 1-16,6-3-10 0,-4-6-3 16,7-4-37-16,3-3-16 15,-3-6-50 1</inkml:trace>
  <inkml:trace contextRef="#ctx0" brushRef="#br0" timeOffset="41766.5781">23335 11478 192 0,'-9'-3'71'0,"15"6"-38"0,-6-3-23 0,0 5 17 15,0 3-2-15,3 5 2 0,-3 8-11 16,6 8-4-16,-3 3-7 16,0 0 3-16,0 0 2 0,3-3-5 15,0-5-3-15,0-6-6 16,0-2-2-16,3-5-37 15,0-9-14-15,0-4-50 16</inkml:trace>
  <inkml:trace contextRef="#ctx0" brushRef="#br0" timeOffset="41943.9212">23535 11377 244 0,'0'27'93'0,"0"-1"-50"0,0 3-35 0,0-13 21 16,0 13-15-16,-9 13-5 16,3 3-6-16,-6-2-3 15,12 2 1-15,-3 2-17 0,3-4-6 16,0-9-95 0</inkml:trace>
  <inkml:trace contextRef="#ctx0" brushRef="#br0" timeOffset="43132.8228">21121 12256 192 0,'-3'18'74'0,"6"1"-40"0,-6 2-24 16,3-13 20-16,0 2-12 16,0 1 0-16,0-1-6 15,3 1-2-15,0 0-6 16,0-3 2-16,-3-1 3 0,2-1-1 16,-2-6 1-16,0 0-3 15,3 0-1-15,3-3-1 16,0 0 0-16,0-2-2 15,9 3-2-15,-3-1 1 16,3 0-1-16,0 3-3 16,0 3 0-16,0 2 4 15,0 3 3-15,-4 0-1 0,-2 3 0 16,-3-1 1-16,-6 6 2 16,-3 3-5-16,0-4-3 15,-6-1-28-15,-8-4-12 16,-1-4-23-16,0-4-10 15,0-2-14 1</inkml:trace>
  <inkml:trace contextRef="#ctx0" brushRef="#br0" timeOffset="43357.4197">21127 12226 240 0,'-9'-2'90'0,"12"2"-48"0,0 0-45 0,-3 0 16 0,5 0 2 16,4 0 4-16,6 0-11 15,6 0-5-15,0 0-2 16,0 0 1-16,0 0 3 0,-1 0-18 16,-2-3-8-16,0-2-53 15,-3 0-64 1,-3-3 30-16</inkml:trace>
  <inkml:trace contextRef="#ctx0" brushRef="#br0" timeOffset="43791.0138">21141 12062 184 0,'-14'-2'68'0,"2"4"-36"0,-3 9-26 0,9-6 15 16,-3 1-9-16,-9 1 1 16,-6 7-8-16,3 7-3 15,3 5-1-15,4 17 1 0,5 2 1 16,6 8-1-16,18 5-2 0,2-3 1 15,7-2-1 1,3-8 2-16,6-8 1 0,2-10 7 16,7-11 6-16,0-14-2 15,0-10 0-15,2-16-4 16,1-10-1-16,-6-8 1 16,-13-9 4-16,-14-1 7 15,-12 1 5-15,-9 1 1 16,-6 10 1-16,-5 3-9 15,-1 8-4-15,0 5-17 16,-3 9-9-16,6 1-47 16,-6 14-126-1</inkml:trace>
  <inkml:trace contextRef="#ctx0" brushRef="#br0" timeOffset="45443.2717">21683 12123 140 0,'9'-10'55'0,"-9"7"-30"0,0 3-12 16,0 0 17-16,0 0-15 0,3 3-3 15,-3 5 7-15,0 5 7 16,0 11-13-16,0 13-3 0,0 2 1 15,0 1-1-15,-3-3 2 16,3-5-9-16,0 0-1 16,0-6-2-16,3-5 2 15,0-5-21-15,0-3-9 16</inkml:trace>
  <inkml:trace contextRef="#ctx0" brushRef="#br0" timeOffset="45832.1762">21814 12356 168 0,'0'5'66'0,"6"-2"-36"0,0 2-33 15,0-2 11-15,0 0-4 16,3-1 0-16,6-2 0 15,3 0 0-15,-1-2-2 16,-2-1-2-16,0-2 3 0,-3-3 4 16,0 0 4-16,-6-3-6 15,-3 1-3-15,-3-4 5 16,-9-2 5-16,-9 3-6 16,0 5-1-16,0 3 6 0,-2 2 2 15,-1 9-6-15,3 7-2 16,3 0-3-16,3 6-2 15,3-1-2-15,3 1 1 16,6-1-1-16,9-2-2 16,0-3 3-16,3 6 2 15,6-6 0-15,6-5-1 16,-1-5-46-16,1-3-21 16,0-6-24-1</inkml:trace>
  <inkml:trace contextRef="#ctx0" brushRef="#br0" timeOffset="46238.5682">22067 12327 184 0,'-15'0'71'0,"6"5"-38"0,3 1-28 16,3 1 17-16,-3 1-10 16,0 3 1-16,1 2-8 15,-1-2-1 1,3-1-2-16,3 1-4 0,3-3 1 15,3 0 1-15,-1-3 2 0,1-2-1 16,3-3 2-16,0-3-2 16,-3 0 2-16,0 1 0 15,-3-3 3-15,0-1 1 16,-3 1 1-16,0 0-4 16,0-1-3-16,0 1-3 15,0 2 1-15,3 9-6 16,0 4 2-1,3 9 0-15,3 5 3 0,0-3 3 16,-3 0 6-16,0 0 6 16,-3-2-1-16,-6-3 3 15,-3-3-2-15,0-3 2 16,0-2-8-16,-3-2-2 16,-3-4-16-16,0-4-8 15,0-4-34-15,0 1-16 16,3-3-33-1</inkml:trace>
  <inkml:trace contextRef="#ctx0" brushRef="#br0" timeOffset="46586.1983">22293 12237 192 0,'-6'-3'71'0,"0"6"-38"0,-3 0-21 15,7-1 21-15,-4 6-13 16,-3 0-3-16,0 0-8 16,3 5-4-16,3 1-2 0,3-4-9 15,6 6-1-15,3-3 3 16,3 0 2-16,-4 1 2 0,7-1 0 15,-3 0 6-15,-6 0 6 16,0 1 14-16,-9 1 5 16,-3-1-9-16,-6 2-5 15,-6-8-15-15,7-1-4 16,-7-1-54-16,-3-1-23 16,3-8-39-1</inkml:trace>
  <inkml:trace contextRef="#ctx0" brushRef="#br0" timeOffset="48536.6651">20796 9628 96 0,'0'0'35'0,"-3"0"-18"0,0 21-16 15,3-15 8-15,-6-1-1 16,-9 3 0-16,0 0-2 16,-2 2 1-16,-7 6 0 0,-3 3 1 15,-3-1 0-15,-5 6 0 16,-1 0-2-16,-3 0-1 16,-3 2-3-16,4 6 3 0,-4 2 1 15,0 1 2-15,4-1 0 16,8-2-7-1,6 0 0-15,6-11-1 0,6 0 0 16,6-2-14-16,3-9-5 16,3-2-48-1</inkml:trace>
  <inkml:trace contextRef="#ctx0" brushRef="#br0" timeOffset="48835.2162">20254 9917 100 0,'-9'0'38'0,"6"2"-20"0,1 6-15 16,2-3 10-16,-6 6 3 15,0 2 2-15,-3 3-3 16,0 8-1-16,0 2-2 15,0-4 0-15,3-4-6 16,0-2-4-16,3-3-1 0,3 0-1 16,6-2 0-16,3-6 2 0,6-5 1 15,6-2-8-15,2-1-4 16,1 0-33 0,3 1-45-16,0 2 14 15</inkml:trace>
  <inkml:trace contextRef="#ctx0" brushRef="#br0" timeOffset="49901.7332">20832 10390 108 0,'-3'0'44'0,"3"3"-24"0,-3-1-15 0,3-2 13 15,0 0 1-15,-3 3 1 16,0-3-3-16,0 0 0 16,0 3-9-16,0-1-3 0,0 1-1 15,-3 0 2-15,-3-1 3 16,0 1-6-16,-3 2-2 16,0-2 5-16,-2 0 4 15,2-1-1-15,-3 1 0 16,3 0-1-16,-3-1 0 15,-3 1-4-15,3-1-1 16,-3 1 1-16,-2 0 2 16,-1-3-3-16,0 2-2 0,0 1 0 15,-3 0 1 1,0 2 3-16,-2 0 4 0,-1 3-4 16,3-5-3-16,3 5 1 15,3 0 0-15,3-3-1 16,3-2-21-1,7-9-10-15,8 1-47 16,8-5-49 0,1-4 34-16</inkml:trace>
  <inkml:trace contextRef="#ctx0" brushRef="#br0" timeOffset="50264.8517">20448 10351 116 0,'-3'0'44'0,"3"0"-24"0,-6 2-6 0,3 1 17 0,-3-1-11 15,-3 4-3-15,0 2-4 16,-3 2 1-16,0 1-7 16,-3 2-2-16,-2-2 1 0,-4 2-1 15,6-3 2-15,3-2-9 16,3 0 0-16,3 3-2 16,3 2 2-16,6-5 1 15,3 5 1-15,3 1-5 16,0-4-1-16,3-2-15 15,0 3-6-15,3-3-48 16</inkml:trace>
  <inkml:trace contextRef="#ctx0" brushRef="#br0" timeOffset="51403.7878">20948 11057 96 0,'-3'0'38'0,"3"0"-20"0,-3 0-1 0,3-3 16 16,0 3-6-16,0 0-1 15,-3 0-9-15,0 0 0 16,0 0-10-16,0-2 2 0,-3-1 4 15,0-2-5-15,-3-1 0 16,0 1-2-16,-3-3 1 16,-2-5 0-16,-1-6 1 15,0 4 0-15,-3-1 0 16,-6 0 0-16,3 0 0 16,0-3-4-16,1 4-3 15,-1-1 0-15,0-3 1 16,0 3 1-16,0 0 1 15,-3 1-2-15,4 4 1 16,-1 0 2-16,0 1 2 0,-3-1-3 16,0 3-3-16,0 3 0 15,4-6 1-15,-1 3-1 16,3 3 2-16,3 0 0 16,0 0 1-16,3 2-5 15,3 0 1-15,0 1 0 16,3 2 0-16,0 0-22 15,4 0-10-15,2 8-81 16,8-8 10 0</inkml:trace>
  <inkml:trace contextRef="#ctx0" brushRef="#br0" timeOffset="51882.2846">20373 10710 144 0,'-8'-2'55'0,"10"2"-30"0,-2 0-23 0,0 0 18 16,9 8-7-1,0 0-7-15,0 0-2 16,3-1-2-16,0 1 1 0,0 0 0 15,0 0-1-15,-3 0 1 16,0-3-2-16,-3 1 2 16,0-4-2-16,-6-2 2 15,0 0-2-15,-3 3 2 0,0-3 2 16,-3-3 2-16,-3 1-8 16,0-1-1-16,0 0 0 15,-3-2 3-15,3 0 2 16,0-6 1-16,0 1 9 15,3-3 3-15,0-1-1 16,0 4 1-16,3 2-5 16,3 0 1-16,0 0-7 15,6 3-1-15,3-1 2 16,3 1 1-16,3 2-3 16,3 1-3-16,0 2 0 15,0-3 1-15,0 0-6 0,-1 3-1 16,1 0-71-1,0-2-69-15,-3-6 36 16</inkml:trace>
  <inkml:trace contextRef="#ctx0" brushRef="#br0" timeOffset="52872.9467">20963 11647 124 0,'0'0'49'0,"3"0"-26"0,-3 0-9 15,0 0 17-15,0 0-8 16,0 0-4-16,0 0 3 0,0 0 0 15,0-3-11-15,-3 1-2 0,0-1 1 16,0-5-2 0,-3 3-1-16,0-8-2 15,-3 2 1-15,-3 0 1 16,0 1-1-16,-3-3 1 16,-3-1-9-16,1 1 0 15,-4-3 9-15,-6 0 4 16,0 1-2-16,0-12-3 15,-2 3-1-15,-1 3-1 16,-6 0-2-16,6 2 1 16,1 4 4-16,-1 1 4 15,0 6-4-15,3 0-2 16,1 3-5-16,5 0 0 0,3 0-2 16,3 2-2-1,3 0-15-15,0 1-7 0,3-1-40 16,3 3-15-16,6 0-18 15</inkml:trace>
  <inkml:trace contextRef="#ctx0" brushRef="#br0" timeOffset="53354.2767">20376 11308 132 0,'-11'0'52'0,"11"0"-28"0,0 3-17 0,0-3 13 16,0 0-12-16,2 5-2 16,4 1 2-16,0 1 5 15,3 1-7-15,3 6-1 0,0 4-1 16,0-2 2-16,0 3 3 15,0-9-2-15,-3 1-2 16,-3-3-2-16,0-3-3 16,-3 0 5-16,-3-5 4 15,-3-8 1-15,-3-5 4 0,-3-3-1 16,0 0 0-16,-3-5-5 16,-3 3-3-16,3-1 2 15,0 1 2-15,0 2 7 16,3 2 2-16,-2 4-9 15,5 2-3-15,0 3-9 16,3-1 0-16,3 1-1 16,6 0 2-16,3 0-1 15,5-1 1-15,4 1 2 16,0 0 2-16,3 2-1 16,-3 0 2-16,0-2-33 15,0 2-12-15,-1 3-72 16</inkml:trace>
  <inkml:trace contextRef="#ctx0" brushRef="#br0" timeOffset="54031.8294">20990 12285 132 0,'0'0'52'0,"-9"0"-28"0,3 0-19 15,6 0 11-15</inkml:trace>
  <inkml:trace contextRef="#ctx0" brushRef="#br0" timeOffset="54316.0818">20975 12285 266 0,'0'0'29'0,"0"0"9"15,-3-8-21-15,0 0-1 16,0 0 1-16,0 0-5 15,-3-3 1-15,0 1-8 16,0-4-1-16,-3 1-2 0,-3 0 1 16,-3 0-2-1,-3 0 2-15,-2 2 0 0,-4 0 1 16,-6-2 6-16,3 3 4 16,0-4-5-16,-2 4-1 15,-1-3 2-15,-3-1 1 16,0 4 1-16,1 2 0 15,-1 2-6-15,3 6-2 16,6-5-4-16,3 8-3 16,4-3-7-16,2 0-2 15,6 2-35-15,6-2-16 16,3 0-63-16</inkml:trace>
  <inkml:trace contextRef="#ctx0" brushRef="#br0" timeOffset="54870.3498">20418 12007 132 0,'-9'0'49'0,"9"0"-26"0,-3 5-12 16,3 3 18-16,0-3-4 16,0 1 3-16,0-1-12 0,3 5-2 15,3-2-8-15,0 0-2 0,3 3 0 16,0-3-2-16,0 2-2 16,0-2 3-16,0 0 2 15,-3-2 0-15,0-1 2 16,-3 0-6-16,0-2-3 15,-3-3 3-15,0 0 1 16,0 0 8-16,0 0 4 16,0 0 1-16,-3-3 1 15,0-2-6-15,-3 0-2 16,-3-1 0-16,0 1 0 16,-3-6-2-16,0-2-1 0,0 0-1 15,0 0 0 1,3 2-2-16,0 1 1 0,0 2-2 15,3 0-1 1,0 2-2-16,4 1-1 0,2 0-1 16,8 0 0-16,1-3 5 15,6 0 1-15,6 0 4 16,3-3 1-16,0 1-1 16,0-1 1-16,-1 3-6 15,-5 0-1-15,0 0-44 16,0-5-18-16,-6-3-62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4:38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3630 4593 116 0,'6'0'44'0,"-3"0"-24"0,0 0 1 0,-3 0 17 16,0 0-12-16,0 0-2 15,-3 0-5-15,0 0-3 16,-3-2-8-16,-3-1 1 0,0 0 2 0,-2 1-2 15,-4-1 2-15,0 0 3 16,-6 1 1-16,-3-4-4 16,0 1-1-16,-2 0-2 15,-1-1 0-15,-3 1-4 16,-3 0-3-16,-5 2 2 16,-4 1 0-16,0-1-4 15,0-5 1-15,-2 3 0 16,-1-1 2-16,4 1-1 15,-1-3 2-15,3 3 0 16,0 2 1-16,-8 1 0 16,2-1 0-16,-2 3-2 15,-1 0-2-15,0 0-2 16,1 0 1-16,-1 0 1 0,6 5 0 16,-2-5-3-1,-1 6 2-15,0 2 3 0,1-3 1 16,-1 0-4-16,-2 0 1 15,5 3-2-15,-9-2-2 16,7 2 3-16,-7 2 2 16,0 1 0-16,1-1 2 15,-1 4-4-15,1-1 0 16,5 0 1-16,3 0 0 16,7 0-3-16,-10 9 2 15,9 1-1-15,-3 4 0 16,1 2 2-16,5 3 0 15,0-3 0-15,4 3 0 0,-1-3 0 16,3 0 0-16,3-3-3 16,6 3 0-1,6 3-1-15,3 0 3 16,7 10 0-16,7-2 1 16,4 0 0-16,3-3 0 0,6-3-3 15,9 3 2-15,3 0 1 16,-1-5 0-16,7-3-3 15,6-3 2-15,5-2 1 16,13-3 2-16,3 1-1 16,-1-7 2-16,4-1-2 15,5-4-1-15,3 1 1 16,7-1-1-16,-4 1 0 16,6-3 2-16,1 0-1 0,2-3-1 15,6 3-2-15,-11-3 1 16,2 1 3-16,-3-4 1 15,1 1-4-15,5 0 1 16,1-1 2-16,-4-2 1 16,-6 0-1-16,4 0-2 15,2 0 1-15,3-2 1 16,15-1-1-16,-2-2-1 16,-7-1-2-16,-3 1-1 15,1 0 2-15,-10 0 2 16,3-1 0-16,-8-2 2 15,-4 0-2-15,1 0-1 16,-1 0 1-16,0 3 1 0,-2 0-3 16,2 0 0-1,7-1 1-15,-1-2 0 0,1 3 0 16,5 0 2-16,-3-1-3 16,1 1 0-16,-4 0 1 15,0-8 0 1,7 5 0-16,-40 5 2 0,-2 0-3 15,12 1 0-15,47-14 3 16,-9 5 1-16,-3 6-4 16,-41 0 1-16,-9 2-2 15,17-2 0-15,-8 0 4 16,11-3 3-16,-8 2-4 16,6-4-1-16,-7 2 2 0,13-8 1 15,-13 3-1-15,13-14 1 16,-10 6 0-16,4-8 3 15,-6 5-1-15,-1-5 2 16,-5 3-2-16,-4-9 2 16,-5 6-2-16,-9-8 0 15,-3 5-3-15,-12-15 1 16,-3 7-2-16,-18-2 2 16,3 5-7-16,-24-3 1 15,6 6-1-15,-21-1 2 16,10 6-4-16,-28-3 2 15,10 6-3-15,-28-3 2 16,-88-19-2-16,5 14 0 0,15 5-1 16,-6 10 2-1,7 8 4-15,2 4 3 0,-9 4 0 16,-3 3 2-16,0 5-4 16,-5 3-2-16,-7 5 4 15,-6 1 1-15,10-1 4 16,11-5 1-16,12 0 10 15,12-3 6-15,9 0-14 16,15 1-7-16,15-4-2 16,14-2 1-16,4 5-27 15,11-2-9-15,13 2-104 16</inkml:trace>
  <inkml:trace contextRef="#ctx0" brushRef="#br0" timeOffset="2146.788">5759 4194 132 0,'8'-6'49'0,"-11"6"-26"0,6-2-5 16,-3 2 20-16,0 0 5 16,0 0 4-16,0 0-10 15,0 0-3-15,3 5-19 16,0 3-5-16,0 3-2 0,3 7 0 15,-3 6 2-15,0 2-3 16,3-5 1-16,0-2-5 0,0 0-2 16,0-4 0-1,0-1-1-15,0-1 0 0,0-3 0 16,0-2 0-16,0 0 2 16,0-5 1-16,3-3 1 15,0-3 0-15,3-2 0 16,2-3 0-16,1 0 0 15,3-2-5-15,0-1 1 16,0 3 0-16,0 3 0 16,0 2 0-16,-3 0 2 15,-1 1-25-15,-2 2-10 16,0 0-21-16,-3 0-6 16,0 0-52-1</inkml:trace>
  <inkml:trace contextRef="#ctx0" brushRef="#br0" timeOffset="2701.4687">5895 4352 192 0,'-8'3'74'0,"8"0"-40"0,-3-3-18 0,3 0 24 16,0 0-10-16,3 0-2 16,-1-3-10-16,1-10-1 15,0-3-10-15,0-3 7 0,3-4 3 16,0-4-3-16,0-2 0 16,3-3-2-16,0 1 0 15,0-4-4-15,3-5-3 16,3 1 0-16,0-11-1 0,6 2-5 15,2-2 1-15,7-3 4 16,6 2 2-16,6 1-7 16,11 3-4-16,10 2 3 15,-4 2 2-15,1 4 1 16,-7 9 2-16,-8 7-4 16,-6 7 0-16,-7 3-1 15,-2 5-2 1,-6 2 3-16,-3 1-42 15,-6 2-16-15,0 1-82 16</inkml:trace>
  <inkml:trace contextRef="#ctx0" brushRef="#br0" timeOffset="3226.1149">6765 3344 176 0,'-6'0'66'0,"9"6"-36"0,0-1-35 0,0 16 47 15,0 0-7-15,0 3-6 16,0 3-3-16,-1-4-15 16,1 1-4-16,0-3-1 0,0-2-3 15,0-3 0-15,0-3-1 16,-3-2 1-16,3-4-2 16,-3-7-1-16,0 0 5 15,0-7 1 1,0-7 0-16,3-2-4 15,3-5 2-15,3-10-5 16,0 1 0-16,3 7-4 16,3 4 1-16,0 8 0 0,3 9 2 15,0 12 1-15,-4 1 1 16,-2 8 6-16,-3 2 6 16,0 3-6-16,-3-1-1 15,0-7-3-15,-3 3 1 16,0-3-4-16,0-3 0 15,0 3-32-15,0-6-13 16,3-2-23-16,3-13-10 16,-3-3-8-1</inkml:trace>
  <inkml:trace contextRef="#ctx0" brushRef="#br0" timeOffset="3320.9601">7074 3485 232 0,'0'5'88'0,"3"0"-48"0,9 3-36 16,-6-5 19-16</inkml:trace>
  <inkml:trace contextRef="#ctx0" brushRef="#br0" timeOffset="3588.6607">7110 3516 410 0,'12'0'11'0,"0"0"-6"16,0 0 3-16,0 0 4 0,-1 0-4 16,-2-8 0-16,0 3-4 15,-3-3-1-15,-3 0-6 16,-9-8-7-1,0 3 1-15,-3 3-3 16,-6 10 1-16,-2 2 1 16,-1 9 4-16,3 2 1 15,0 3 3-15,3 5 7 0,3 0 5 16,3 0-1-16,6-2 2 16,3 2-6-16,6 0-1 15,3-8-2-15,3-2 1 16,0-6-15-16,3-2-5 15,2-6-31-15,1 1-11 16,-3-14-43 0</inkml:trace>
  <inkml:trace contextRef="#ctx0" brushRef="#br0" timeOffset="3962.6305">7247 3493 188 0,'-9'10'71'0,"6"-7"-38"0,3 2-39 16,3 6 40-16,0 2-10 0,3 3-2 15,0-3-4-15,3 0-10 16,0 0-3-16,0-2-1 0,-1-3 0 16,1-3 2-16,3-2-3 15,3-3 0-15,0-3-3 16,-3-2-3-16,-3-3-1 16,0 3 0-16,0-1 0 15,-3 9-2 1,0 5 1-16,3-5 5 15,0 7 4-15,2-4 1 16,-2-1 2-16,3-3 9 16,0-2 5-16,0-2 6 15,0-3 4-15,0-6-11 16,-3-2-4-16,0-6-7 16,-3 3-4-16,-6 3 0 15,-3-3 1-15,-3 0-12 0,-3 3-3 16,-3 3-27-16,3 2-11 15,0 5-49-15,3 0-19 16,6 3 15 0</inkml:trace>
  <inkml:trace contextRef="#ctx0" brushRef="#br0" timeOffset="4458.1969">7765 3516 176 0,'0'0'66'0,"3"3"-36"0,3 2-22 16,0 1 16-16,0 1-3 15,8 7-1-15,-2 2-6 16,0-1-1-16,0 4-8 16,0-3 4-16,0 0 1 0,-3-3-5 15,0-2-1-15,-3-4-2 0,0-1 1 16,0-1 4-16,0-5 4 15,0-3-2-15,0-2 2 16,-3-3-6-16,2-5-1 16,1-6 2-16,0-4 1 15,0-4-1-15,0 1-1 16,0 2 5-16,0 3 4 16,0-3-7-16,-3 0-2 15,3 11-8-15,-3 2 0 16,0 11-37-1,6 6-26-15,0-1-15 0,6 3-30 16</inkml:trace>
  <inkml:trace contextRef="#ctx0" brushRef="#br0" timeOffset="4863.4226">8196 3469 256 0,'-6'-3'96'0,"3"0"-52"0,-3 1-40 15,3 2 21-15,-2-3-7 16,-7 3 1-16,0 0-12 16,-3 5-7-16,0 6 0 15,3 5-3-15,0 5 1 0,3 3 2 16,3-3 0-16,0-2-5 16,6-1 1-16,3-5 2 15,3-5 3-15,3-2 2 0,3-4 1 16,0-2-5-16,0-8 1 15,0-5-2-15,-3-3 0 16,0 3 4-16,-3-3 1 16,-3 5-1-16,0 1-2 15,0 5 1-15,-3-1 1 16,0 6-6-16,0 0 1 16,2 13 1-16,1 1 1 15,3-1 1-15,0 0 2 16,0 3-3-16,0-3 0 15,0-2-17-15,0-3-5 16,0-3-24-16,3-2-10 0,6-6-36 16,-3-5-23-1,0 0 55-15</inkml:trace>
  <inkml:trace contextRef="#ctx0" brushRef="#br0" timeOffset="5178.1455">8318 3498 132 0,'3'-8'52'0,"0"11"-28"0,0-1-17 16,0 6 15-16,3-5 4 15,-3 7 7-15,3-4-7 16,0 4-3-16,0 3-13 16,0 1 0-16,0-1 3 0,-3-3 4 15,0 1 2-15,-3-3-10 16,0-3-3-16,0 3-4 0,0-8 1 16,-3 0 2-1,0-5 4-15,0-3-2 0,3-8-2 16,0 0 0-1,0 3-1-15,0 0 0 0,3 0 0 16,3 2-2-16,0 0-2 16,3 6 3-16,-3-5 0 15,3 4-4-15,3 4-1 16,0 2 1-16,2 0 0 16,1-3-24-16,0 3-8 15,0 0-29-15,0-3-12 16,0 1-24-1</inkml:trace>
  <inkml:trace contextRef="#ctx0" brushRef="#br0" timeOffset="5303.578">8589 3458 228 0,'-3'0'88'0,"3"5"-48"0,3 3-42 16,-3-2 17-16,0 2-5 16,0 2 4-1,0 1-9-15,3-1-3 0,-3 1-2 16,3 2-16-16,-3-2-4 0,0-1-74 15</inkml:trace>
  <inkml:trace contextRef="#ctx0" brushRef="#br0" timeOffset="5493.3214">8562 3270 296 0,'-17'-8'112'0,"17"6"-60"0,0-1-61 0,0 3 20 15,0 0-12-15,3 0 0 16,3 0-17-16,2 3-5 16,7 5-46-16,0 2-18 15,3-2-8-15,3 3-2 16</inkml:trace>
  <inkml:trace contextRef="#ctx0" brushRef="#br0" timeOffset="5853.3023">8795 3336 216 0,'0'3'82'0,"-3"0"-44"0,-3-3-22 0,3 2 22 16,-3 1-18-16,-3 5-6 0,-3 3-13 16,0 7-3-16,-3 3 0 15,3 3 1-15,3 0 1 16,0 5-3-16,6 0 2 16,3-5-1-16,0-3 0 0,6-5 2 15,6-6 0-15,0 1 4 16,0-8 2-16,0-9 0 15,0-4 1-15,0-3-4 16,-3-6 0-16,-3-2-1 16,0 0 1-16,-6-6 0 15,0 1 1-15,0 5-7 16,0 7 0-16,0 1-4 16,0 26 0-16,3 1 4 15,3 4 1-15,2 3 2 16,1 3 0-16,0-3 2 15,0-5-14-15,0-3-5 16,0-2-26-16,3-8-11 16,3-9-44-1</inkml:trace>
  <inkml:trace contextRef="#ctx0" brushRef="#br0" timeOffset="6228.8016">8937 3188 192 0,'-2'-2'74'0,"2"4"-40"0,11 9-40 0,-5-1 12 16,-3 6 0-16,0 19 4 0,3 4 8 15,0-2 3-15,0-2-10 16,0-1 4-16,-3-10 3 16,0 0-15-16,0-6-3 0,0-4 3 15,-3-4 3-15,3-2-1 16,0-5 2-16,3-6-4 15,3-2 0-15,3-6-14 16,3-7-8-16,0-3 1 16,2 10 2-16,4 3 8 15,3 11 4-15,-3 5 7 16,-3 5 6-16,-6 0 19 16,-3 3 9-16,-9-3 1 15,-6 8 0-15,-3-2-17 16,-6-1-5-16,-6-2-10 0,-6 0-2 15,0 0-20-15,-2-11-7 16,5-5-32-16,-3-5-13 16,3-11-57-1</inkml:trace>
  <inkml:trace contextRef="#ctx0" brushRef="#br0" timeOffset="6457.9167">9134 3143 248 0,'6'3'93'0,"0"13"-50"0,6 0-37 0,-6-3 22 15,0 8 0-15,0 8 3 16,0 6-12-16,0 4-4 0,-1 1-9 16,1 0-4-16,-3-6-1 15,0-5-1-15,3-2 0 0,-3-6-38 16,3-3-14-16,-3-7-42 15,3-9-56 1,0-4 43-16</inkml:trace>
  <inkml:trace contextRef="#ctx0" brushRef="#br0" timeOffset="6772.8378">9298 3482 276 0,'0'3'104'0,"3"2"-56"0,6 0-47 15,-3-2 19-15,-1 2 0 0,7-5 4 16,3 0-10-16,6 0-3 15,-3 0-7-15,0-8-1 0,-3 0 3 16,0 0-1-16,-4-5 2 16,-2-8-2-16,-6 2 2 15,-6 1-4-15,-3 2-2 16,-5 3-7-16,-7 5-4 16,-3 3 3-16,0 18 4 15,-6 3 0-15,6 7-1 16,4 1 3-16,5 3 0 15,6 2 7-15,6-5 6 16,3-1 0-16,6-1 3 16,11-4-6-16,4-2-1 15,9-8-13-15,0-3-4 16,2-5-42-16,4-18-19 0,0-6-72 16</inkml:trace>
  <inkml:trace contextRef="#ctx0" brushRef="#br0" timeOffset="7509.0179">8949 3209 132 0,'12'0'52'0,"-12"0"-28"0,0 0-6 15,0 0 20-15,0 0-15 0,0 3-4 16,0 8-4-16,-3 2 3 16,0 3-10-16,3 5 7 0,0 16 4 15,0 0 7 1,3-3 5-16,0-2-13 0,0 0-3 16,0 0-7-16,0-6 0 15,0-2-5-15,0-3 0 16,0-5-1-16,0-3-2 15,-3 0 3-15,3-2 0 16,-3-6-6 0,0-5-20-16,3 8-10 15,0-13-32-15,0-3-13 16,3 0-25 0</inkml:trace>
  <inkml:trace contextRef="#ctx0" brushRef="#br0" timeOffset="12790.5277">3264 10705 116 0,'-3'0'44'0,"-3"0"-24"0,0 0-13 0,6 0 13 15,0 0 1-15,0 0 2 16,0 0-4-16,0 0-1 16,0 0-10-16,0 0-5 0,3 0 4 15,3 3 5 1,0-3 0-16,3 2 1 0,0-2 1 16,6 0 2-16,3 3-7 15,6-3-1-15,2 3 5 16,4-3 1-1,9-3-3-15,14 0 1 0,10 1-5 16,2 2 1-16,4-3-3 16,11 0 0-16,10-5-3 15,-1 6 1-15,0 2-2 16,-6-3-1-16,4 1 3 16,-1-1 0-16,-9 3 3 15,-5 0 1-15,-4 0 1 16,-8 0 2-16,-4 0-3 15,-8 0-2-15,-12 0 0 16,-3-3-1-16,-7 1-2 0,-5-1-2 16,-3 3 3-16,-6 0 0 15,0 0-4-15,-3 0-1 16,-3 0-17-16,0 8-56 16,-9 8-10-1,-6-8-37 1</inkml:trace>
  <inkml:trace contextRef="#ctx0" brushRef="#br0" timeOffset="13750.3951">3353 12687 124 0,'-8'0'46'0,"5"2"-24"0,-3-2-13 15,3 0 16-15,0 0-1 16,-3 0 3-16,3 3-9 15,0 0-3-15,0-3-8 16,0 2-5-16,0-2-1 0,3 0 1 0,0 0 1 16,0 0 10-16,0 0 3 15,0 0-3-15,0 0 0 16,0 0-6-16,0 0 1 16,0 0-1-16,6 3 1 15,3 0 0-15,0-3 2 16,6 0 1-16,2 0 3 15,7-3-7-15,6 0-2 16,15 3 1-16,8-2 3 16,7 2-4-16,14 2-3 15,1 1 1-15,17 0 0 0,-3-1 3 16,0-2 3 0,-2 0-2-16,-1-2-2 15,0-1 0-15,-8 0-1 0,-13 1 0 16,-11-1 0-16,-7 3-2 15,-8 0-2-15,-6 0 1 16,-6 0-1-16,-6 0-27 16,-7 16-106-1,-5 0-50 1</inkml:trace>
  <inkml:trace contextRef="#ctx0" brushRef="#br0" timeOffset="14846.897">3142 14676 200 0,'-3'0'74'0,"3"0"-40"0,0 3-31 16,0-3 17-16,3 3-8 15,3-3-2-15,3 2-1 16,3 4 1-16,6-1-5 16,6 0 1-16,2 1 4 0,4-1 3 15,3 0 2-15,6 0-2 16,-1-2 0-16,10 0-3 16,8-1 1-16,1 1 0 15,6 0 3-15,5-3-1 0,6 0 2 16,13 0-6-16,-1-3-1 15,-3 0 0-15,-5 1 0 16,-10-1 2-16,-2 0 1 16,-7 1-3-16,1-1 0 15,-7-2-1-15,-2 5 1 16,-9-5-7-16,-7 2 0 16,-5-2-3-16,-3 2 0 0,-6 0 4 15,-3 1 3-15,-4-1-7 16,-2 0-3-16,3 1-30 15,-6 2-15-15,3 0-16 16,0 0-7-16,3 0-51 16</inkml:trace>
  <inkml:trace contextRef="#ctx0" brushRef="#br0" timeOffset="16096.6935">3294 16693 148 0,'-3'-3'55'0,"3"3"-30"0,-15-3-14 15,15 3 15-15,0 0-6 16,-3 0 1-16,3 0-3 15,0 0-2 1,6 0-2-16,0 0-1 0,0 0-3 16,0-2 1-16,0 2-6 15,0 0-3-15,0 0 10 0,0 0 4 16,3-6-6 0,3 6-1-16,2 0-5 15,4 0-1-15,6 0 5 0,3 0 3 16,3-2 0-16,8-1 1 15,10 0-2-15,3 1-1 16,-1-1-8-16,1-2 0 16,5 5 1-16,1-3 1 15,2 1-1-15,-2 2-2 16,-3 0 1-16,2 0 1 16,-5 2 1-16,-1 1 3 15,1-3-1-15,-3 0 0 0,-4 0-3 16,1 0-2-1,-1 0 3-15,1 0 2 0,-3-3 7 16,-3 1 4-16,-4 2 1 16,-2-3-1-16,-3-2-8 15,-3 5-5-15,-4 0-2 16,4-3 1-16,-3 3-1 16,-6-3-1-16,-3 3 1 15,0 0-1-15,-4 0-25 16,1 0-8-16,3 3-7 15,3 0-4-15,-9-3-19 16,6 8-10-16,3-3-43 16</inkml:trace>
  <inkml:trace contextRef="#ctx0" brushRef="#br0" timeOffset="21542.1252">4874 18619 112 0,'-2'-3'44'0,"2"3"-24"0,0 0-6 0,0 0 15 16,0 0-1-16,0 0 1 16,0 0-8-16,0 0-2 15,0 0-11-15,0-5-3 0,0 5 1 16,-3 0-3-16,3 0-2 16,-3 0 2-16,0 5 2 15,0-5-2-15,-3 0 3 16,-3 3 0-16,0-3 2 15,0 0 0-15,0 0-2 16,0 5 1-16,0 0-2 16,0-2 2-16,-3-3-6 15,3 0-3-15,0 0 1 16,0 5 2-16,1-5 0 16,-1 0-1-16,0 0 5 15,0 0 1-15,0 0 2 16,0 0 0-16,-3-5-2 15,0 5-1-15,-3 0-3 16,3 0-2-16,-3 0-2 16,3 0 1-16,1 5 1 15,-1-10 2-15,0 5-1 16,3 0-1-16,0 0 1 16,0 0-1-16,0 5 0 0,0-5 0 15,0 0 0-15,0 0 0 16,0 6-3-16,0-4 2 15,0-2 1-15,1 0 0 16,-1 5 0-16,3-5 2 16,-3 0-3-16,0 0 0 15,0 6 1-15,0-4 0 16,0-2 2-16,3 0 1 16,0 0-4-16,-3 0 1 15,0 6 0-15,-3-6 2 0,3 5-3 16,0-5 0-1,4 0 1-15,-4 0 2 0,0 0-1 16,0 0 2-16,3 0-4 16,-3 3-2-16,0-3-1 15,0 5 3-15,0-5-2 16,-3 0 1-16,0 0 4 16,3 0 1-16,-3 5-1 15,3-5 1-15,-2 0-4 16,-1 0 0-16,-3 0 3 15,3 0 1-15,0 0-4 16,-3 0 1-16,3 0 0 16,-3 0 2-16,0 0-3 15,1 0 0-15,-1 0-1 0,0 0 0 16,0 0 2-16,0 0 2 16,3 0-1-16,0 0-1 15,0 0 1-15,0 0 1 16,-3 0-3-16,4 3 0 15,-7 2 1-15,3-5 2 16,0 5-3-16,0-5 0 16,0 0 1-16,0 0 2 15,0 0-3-15,1 0 0 16,2 0 1-16,-3 0 0 16,3 0 0-16,-3 0 0 0,0 0 0 15,-3-5 0-15,0 0-3 16,3 5 2-16,1 0 3 15,-1 0 1-15,3 5-1 16,0-5-2-16,-3 0-2 16,3 0 1-16,0 0-1 15,0 0 0-15,0 0 2 16,0 0 0-16,-2 0 0 16,2 0 2-16,0 11-3 15,0-17 0-15,0 6 1 16,0 0 0-16,-6 6 11 15,3-6-4 1,0 2-1-16,4-2-3 16,-4 0 0-16,3 0-2 15,0 0-1-15,0 0-2 0,0 0-1 16,0 0 2-16,6 0 2 16,0 0-9-16,12 11-125 31</inkml:trace>
  <inkml:trace contextRef="#ctx0" brushRef="#br0" timeOffset="29651.4054">16215 10218 92 0,'-3'-2'35'0,"3"2"-18"0,3 0 2 0,-3 0 16 16</inkml:trace>
  <inkml:trace contextRef="#ctx0" brushRef="#br0" timeOffset="30072.3628">16221 10216 258 0,'6'-3'34'16,"0"3"-17"-16,3 0-4 0,0 0-3 16,3 3-5-16,0-3-1 15,3 0-2-15,2 0-2 16,4 0 3-16,6 0 0 0,3 2-1 16,0 1 1-16,2 0 4 15,1-3 4-15,-3 2-2 16,3-2 2-16,-1 0-4 15,1 0 1-15,-3 0-10 16,0 0-3-16,-1 0 9 16,1 0 6-16,0 0-6 15,0 0-2-15,2 3-4 16,1-3 0-16,-3 0-5 16,3 0 0-16,-7 0 7 15,1 0 7-15,-3 0 1 16,3-3 1-16,0 1-3 15,-1 2-1-15,-2 0-6 16,0-3 1-16,-3 3 2 0,0 0 1 16,-3 0-4-16,-1 0-1 15,1 0 5-15,0 0 3 16,-3 0-3-16,0 0 0 16,-3 0-1-16,0-3-2 15,6 1-10 1,-4-1-50-16,4 0-23 15,0 1-22 1</inkml:trace>
  <inkml:trace contextRef="#ctx0" brushRef="#br0" timeOffset="30370.1352">17305 10152 208 0,'-6'-5'77'0,"6"2"-42"0,0 0-19 16,0 3 22-16,0 0-18 16,0 0-6-16,6 3-11 15,0-3-2-15,5 3-1 16,7 2 0-16,0 0 0 0,0 6-3 16,-6 0 0-16,0-1-1 15,-3 6 3-15,0-3 0 16,-6 0 1-16,-3 3 2 0,-9-2 3 15,-9-1 2 1,0 0 1-16,0-2-7 0,3-3 0 16,0-1-36-16,1 1-17 15,2 0-55 1</inkml:trace>
  <inkml:trace contextRef="#ctx0" brushRef="#br0" timeOffset="31333.2022">16489 9565 156 0,'3'-3'57'0,"0"6"-30"0,-6-3-10 0,3 0 22 15,0 2-13-15,-6 4-5 16,-6 7-6-16,-3 8 0 0,-3 3-8 16,-5 2-4-16,2 1 0 15,0 2 0-15,3-5 1 0,3-1-2 16,6-1-2-16,3-6-24 15,0-3-9-15,3-8-69 16</inkml:trace>
  <inkml:trace contextRef="#ctx0" brushRef="#br0" timeOffset="31526.3631">16290 9644 220 0,'-6'-16'85'0,"9"16"-46"0,0 16-39 15,3-11 18-15,0 1-6 16,5-1 3-16,1 0-4 16,6 6-1-16,0 2-6 0,0 0-3 0,0 3 0 15,3 0-1-15,2-3 2 16,-2 3-30-16,-3-8-13 16,0-3-65-1</inkml:trace>
  <inkml:trace contextRef="#ctx0" brushRef="#br0" timeOffset="31798.7718">16584 9811 252 0,'-6'10'93'0,"9"-10"-50"0,0 0-46 16,0 0 16-16,3 0 2 15,0 3 4-15,3-3-11 16,3 0-5-16,3 0-2 16,3 0-15-16,0-5-3 0,-1-1-55 15,-2 4-23-15,0-4 3 16</inkml:trace>
  <inkml:trace contextRef="#ctx0" brushRef="#br0" timeOffset="32277.3888">16790 9668 176 0,'-6'-3'68'0,"6"6"-36"0,3 5-31 0,0 0 14 16,-3 5-2-16,0 6 5 16,0 10-10-16,0 0-4 15,0-3-3-15,0 3 5 0,0 0 4 16,0-2-3-16,3-3-2 16,-3-6-2-16,0-5-3 15,0-2 3-15,0-3 2 0,0-5-2 16,-3-9-2-16,0-4-3 15,0-4 1-15,0-7 5 16,0-5 2-16,0-1-2 16,3 1-1-16,3-1-1 15,0 4 1-15,3-1 4 16,6 0 6-16,0 3-7 16,2 2-3-16,4 6-2 15,3 8-1-15,-3 5-3 16,0 2 0-16,-3 4 6 15,-6 4 3-15,-3 1 5 16,-3 2 6-16,-9 0-7 16,-3-2-3-16,0 0-11 15,-3-4-5-15,3 1-28 0,0-5-14 16,0 0-37 0,3-6-43-16,3-2 41 15</inkml:trace>
  <inkml:trace contextRef="#ctx0" brushRef="#br0" timeOffset="32551.8155">16992 9681 160 0,'-12'8'63'0,"9"5"-34"0,3 3-23 0,0-8 17 16,0 3-1-16,3-1 4 15,3 1-3 1,0-1-2-16,3-2-11 0,0 3 5 0,3-6 4 15,0-5-4-15,3-2 0 0,0-4-5 16,-4 1-1-16,-2-6-3 16,-3 1 1-16,-6-6-4 15,-3 0 0-15,0 3-1 16,-6-6 1-16,0 11-11 16,1 3-2-16,-1 2-33 15,3 1-11-15,0 4-63 16</inkml:trace>
  <inkml:trace contextRef="#ctx0" brushRef="#br0" timeOffset="32727.7809">17257 9618 196 0,'-3'-3'74'0,"0"6"-40"0,0-17-18 0,0 20 24 15,0-1-14-15,-3-2-3 16</inkml:trace>
  <inkml:trace contextRef="#ctx0" brushRef="#br0" timeOffset="32893.6306">17233 9631 414 0,'3'13'0'0,"6"0"-1"15,3 1 2-15,0 1 2 0,3 1 5 16,-3-2 5-16,-3 1-1 15,-3-4 3 1,-3 0 1-16,-6-1-1 0,-6 3-5 16,-9-2-4-16,-3 2-28 15,0 0-12-15,-6-2-69 16,-2-6-62 0,2 1 56-16</inkml:trace>
  <inkml:trace contextRef="#ctx0" brushRef="#br0" timeOffset="36421.8477">17584 3582 140 0,'6'-23'52'0,"6"17"-28"0,-3 4-4 16,-9 2 19-16,0 0 3 15,0 0 4-15</inkml:trace>
  <inkml:trace contextRef="#ctx0" brushRef="#br0" timeOffset="36570.7911">17611 3575 417 0,'-6'31'35'16,"-9"4"-7"-16,0 7-13 0,-5 6-2 15,-1-3-8-15,0-3-3 16,0-5-1-16,6-5 1 16,-6-8-21-16,4-6-9 15,2-5-26-15,3-7-9 16,3-4-37-1,9-18-29-15,3-15 55 16</inkml:trace>
  <inkml:trace contextRef="#ctx0" brushRef="#br0" timeOffset="36735.2751">17382 3646 224 0,'-21'-13'85'0,"21"13"-46"0,-18 0-19 0,24 0 24 0,-3 0-22 16,3 0-7-1,6 2-6-15,3 6 1 0,3 8-5 16,3 5 1-16,2 6 4 15,7 13-4-15,-6-3 2 0,0 0-7 16,0-3-1-16,-3-5-29 16,-1-2-10-16,-2-6-91 15</inkml:trace>
  <inkml:trace contextRef="#ctx0" brushRef="#br0" timeOffset="36947.1281">17745 3937 244 0,'-3'-3'93'0,"6"3"-50"0,6 0-35 0,3-2 24 16,6-1-11-16,0 3-2 15,6-3-11-15,-1 3-5 16,1 0-2-16,0 0-39 0,-3 0-14 15,6 3-67 1</inkml:trace>
  <inkml:trace contextRef="#ctx0" brushRef="#br0" timeOffset="37397.215">18105 3664 240 0,'-3'6'90'0,"6"7"-48"0,0 21-42 16,0-15 18-16,0 23-12 15,0 6-1-15,0 7 1 16,0-4 1-16,0-4-3 16,0-2-3-16,0-5 0 0,0-11 1 15,0-5 3-15,0-8 0 16,-3-8 0-16,0-11-1 15,0-7 0-15,-3-20-2 16,0-4-2-16,-3-14-2 16,3-5 1-16,0 1 5 15,3 1 2-15,6 4 4 0,6 2 1 16,3 2-3-16,3 9-3 16,6 10-2-16,2 8-3 15,1 11 1-15,-6 8-1 16,-9 7 6-16,-3 9 6 15,-12 5-6-15,-9 7-1 16,-6 6-1-16,0-5 2 16,-3-5-14-16,4-6-5 15,-1-5-17-15,3-3-9 16,3-8-19-16,6-5-6 16,6-18-41-16</inkml:trace>
  <inkml:trace contextRef="#ctx0" brushRef="#br0" timeOffset="37696.7696">18364 3659 204 0,'3'5'77'0,"-3"6"-42"0,6 8-26 15,-3-9 19-15,0 6 3 16,0 5 6-16,3 0-9 16,0 6-4-16,0-3-14 15,3-3-2-15,0-3 2 0,6-4-2 16,3-6 1-16,-4-3 1 15,4-18 1-15,0-3-5 16,-3-3-2-16,0 1-2 16,-3-4 1-16,-6 1 0 0,-6 0 1 15,-3 3-5-15,-9-1-1 16,-6 3 5-16,-3 6 5 16,0 2-11-16,1 5-2 15,-1 3-27-15,6 0-11 16,6 3-27-16,6-1-11 15,3-2-31 1</inkml:trace>
  <inkml:trace contextRef="#ctx0" brushRef="#br0" timeOffset="38041.4971">18653 3638 172 0,'-3'-3'66'0,"6"3"-36"0,-3-2-24 15,0 2 17-15,0 0-5 16,0 0-1-16,-3 2-3 16,0 1-1-16,0 0-7 15,0-1 7-15,-3 4 6 0,0-1 1 16,0 0 3-16,0 0-9 16,3 3-1-16,0 0-9 15,6 3-5-15,3 0-3 16,6 4 3-16,0 1 2 15,6 5 2-15,3 6 10 16,-3-3 3-16,-3-3 8 16,-7-3 2-16,-8 1 2 15,-8-1 2-15,-4-4-14 0,-3-1-7 16,-6-3-32-16,-3-2-12 16,3 0-84-16,-6-2-35 15,-5-9 30 1</inkml:trace>
  <inkml:trace contextRef="#ctx0" brushRef="#br0" timeOffset="39287.429">19439 3651 156 0,'-3'0'57'0,"3"0"-30"0,3 0-21 0,-3 0 17 15,0 0-1-15,0 0 2 16,3 6-7-16,0 4 0 16,-3 6-10-16,0 3 5 0,0 10 1 15,0 5 5-15,0-5 3 16,0-5-9-16,0-6-4 16,0-2-5-16,0-5 0 15,0 0 0-15,0-6 3 16,0-10 1-16,0-1 1 15,-3-12-2-15,3-3-8 16,0-6-1-16,3 1 1 16,0-1 1-16,3 3-2 15,0 6 0-15,3 2-1 16,-3 5 3-16,2 3-5 16,1 6 2-16,0 7 4 15,0 6 2-15,-3 2 2 16,0 3 0-16,-3 2-2 15,-3-2-2-15,0-3 3 16,0-2 2-16,0-3-2 16,0-3 0-16,0 0-3 15,0-5-1-15,3-5 1 16,3-5 2-16,3-9-3 16,3 1 0-16,6-1 1 15,9 3 0-15,-7 6-3 0,1 4 0 16,0 9 2-16,-3 5 0 15,-6 5 3-15,0 3 3 16,0 0-2-16,-3 2 0 16,-3 6-1-16,-1-5-2 15,1-3-17-15,0-6-9 16,0-7-24-16,0-3-8 16,0-11-19-1,0-2-35-15,3-3 32 16</inkml:trace>
  <inkml:trace contextRef="#ctx0" brushRef="#br0" timeOffset="39558.2077">19888 3659 172 0,'-3'3'66'0,"3"2"-36"0,-3 8-26 15,3-2 15-15,0 5 0 16,0 2 1-16,3 17 0 16,0-4 2-16,3-1-12 15,0-7-3-15,3-1-1 0,6-7 6 16,3-4 2-16,0-8-1 15,0-11 2-15,-4-8-6 16,7 0-1-16,-12-3-2 16,-3-2-1-16,-6 0 3 15,-6 0 3-15,-6 2-6 16,-3 4-3-16,-2 1-1 0,2 6-1 16,0 3-16-16,3 5-6 15,-6 3-31-15,6-1-14 16,9 1-46-1</inkml:trace>
  <inkml:trace contextRef="#ctx0" brushRef="#br0" timeOffset="40130.5147">20109 3646 220 0,'-18'3'82'0,"21"2"-44"0,15 5-42 0,-13-2 13 15,1 6 12-15,3 2 9 16,0 2-11-16,3 1-5 16,0 7-9-16,0 0-2 0,0-2 1 0,0-3-2 15,0-5-2-15,0-5 3 16,-3-3 2-16,-3-5 4 16,-1-3 2-16,1-8-1 15,-3-8-1-15,0-5-5 16,0-3-3-16,-3 0 0 15,0 3-1-15,3 2-3 16,0 3 2-16,-3 3-4 16,9 8-3-1,6 2 3-15,0 3-1 16,0 3 1-16,3 2 5 16,0 0 2-16,5-2 0 15,-2 0-2-15,0-3 1 0,0-6-1 16,0 1 2-1,-3-8 1-15,-4 2-4 0,-5 1-1 16,-6-1 1-16,-3-2 2 16,-6 0-2-16,-2-3 0 15,-4 11-1-15,-3 2 0 16,-3 11 2-16,0 5 0 16,0 6 0-16,3 4 0 15,3 1 0-15,6 16 2 16,3-3-1-16,6-5 2 15,6-3-2-15,6-3-1 16,6-7-4-16,6-6 0 16,6-5-25-16,-1-8-8 0,1-5-25 15,0-19-11-15,-3-3-19 16</inkml:trace>
  <inkml:trace contextRef="#ctx0" brushRef="#br0" timeOffset="40353.8726">20772 3646 256 0,'-18'-16'96'0,"15"3"-52"0,-14-8-23 15,11 15 30-15,0 1-16 16,-3 10-3-16,3-2-16 16,0 0-7-1,3 7-11-15,3 4-1 0,3 1-1 16,0 7 2-16,6 1 1 16,-9 1 3-16,0 5 8 15,-3 3 5-15,-3-6-1 0,-6-2 2 16,-3-3-7-16,-3-5-3 15,0-5-12-15,0-3-6 16,1-5-38-16,5-11-15 16,12-11-86-1</inkml:trace>
  <inkml:trace contextRef="#ctx0" brushRef="#br0" timeOffset="41180.7757">21213 3678 244 0,'-3'2'90'0,"6"1"-48"0,12 5-42 16,-9-3 16-16,3 1-3 15,5 4 5-15,4-7-6 16,6 2-2-16,3-5-5 16,3-3-4-16,2-2 2 0,-5 0 0 15,-3-3 1-15,-6-3-2 16,-3 1 1-16,-6-1 2 16,-6-2 4-16,-15 2-6 15,-6 3-2-15,-3 3 3 16,-6 8 2-16,1 5 0 0,-1 5 1 15,0 5-6-15,3 4-1 16,6 1 6-16,3 12 4 16,9-3-5-16,6-1-1 15,6-7-4-15,9 0-1 16,6-6 1-16,3-7 0 16,12-6-22-16,-1-5-8 15,-2-5-45-15,0-16-16 16,-6 0-19-1</inkml:trace>
  <inkml:trace contextRef="#ctx0" brushRef="#br0" timeOffset="41481.4105">21573 3683 220 0,'-9'13'85'0,"9"3"-46"0,6 5-39 16,-3-10 18-16,0 7 3 15,-3-2 7-15,3 5-15 16,0-5-7-16,0-2-4 15,0-4-2-15,0-2 0 0,3-13 17 16,3-11-9 0,3-5-1-16,6-3-6 15,-1-3-2-15,-2 4 1 16,0 4 2-16,0 6-3 16,3 5 0-16,0 8 1 15,0 8 0-15,-4 8 2 16,-2 2 1-16,-3 9 1 0,0 4 2 15,-3-4-5 1,-3-3-1-16,0-6-29 0,0-2-13 16,0-8-42-1</inkml:trace>
  <inkml:trace contextRef="#ctx0" brushRef="#br0" timeOffset="41690.3039">21972 3334 284 0,'0'0'107'0,"0"10"-58"0,3 30-51 0,0-19 20 15,-3 6-7-15,0 12 1 16,0 6-6-16,0 0-2 0,3 8-2 16,0 3-2-16,0-9 1 0,0-4-1 15,0-12 0-15,0-4-44 16,0-9-18-16,-3-4-62 15</inkml:trace>
  <inkml:trace contextRef="#ctx0" brushRef="#br0" timeOffset="41886.8597">21835 3551 296 0,'-9'-6'112'0,"12"9"-60"0,0 0-52 15,0-3 21-15,3 0-3 0,9 0 1 16,9 0-13-16,5 0-5 16,1 0-1-16,3 0-3 0,3 0 1 15,-1 2-36-15,-5 1-14 16,-3 5-80 0</inkml:trace>
  <inkml:trace contextRef="#ctx0" brushRef="#br0" timeOffset="42051.1808">22204 3601 252 0,'-6'3'93'0,"9"15"-50"0,3 1-50 0,-3-9 14 16,0 3-5-16,0 1 1 0,0 2-1 16,0-3-2-16,0 0 1 15,0 0-30-15,0-5-13 16,0-2-58-16</inkml:trace>
  <inkml:trace contextRef="#ctx0" brushRef="#br0" timeOffset="42170.7416">22272 3535 140 0,'-2'-3'55'0,"10"1"-30"0,1-1-89 16,-3 3-18-16</inkml:trace>
  <inkml:trace contextRef="#ctx0" brushRef="#br0" timeOffset="42635.7652">22421 3723 244 0,'3'34'93'0,"-3"-21"-50"0,0 1-35 0,0-9 21 16,0-3-2-16,0 1 1 16,0-3-4-16,0 0-1 15,0 0-12-15,0-5 0 0,0-3 2 16,0-8-3-16,0-2 0 15,9-4-6-15,-3 4-3 16,3 2-7-16,3 3-1 16,3 2-10-16,0 6-2 15,3 5-1-15,5 5 0 16,-5 3 8-16,0 0 5 16,0 0 5-16,0 0 1 15,0-3-8-15,0-2-4 0,-1-6 0 16,1-2 0-16,0-3 5 15,-3 0 3-15,-3-3 3 16,-6-4 1-16,-3 1 3 16,-6-2 3-16,-3 3 9 15,-3 3 3-15,-3 10-2 16,0 10 1-16,0 1-11 16,0 7-3-16,3 6 0 15,4 0 3-15,5 0 2 16,5 13 1-16,7-5 0 15,6-3 0-15,3-6-2 16,3-9-1-16,9-6-3 0,-7-6 1 16,1-15-20-16,-6-3-8 15,-6-2-47-15,0-6-18 16,-12 0-25 0</inkml:trace>
  <inkml:trace contextRef="#ctx0" brushRef="#br0" timeOffset="43267.5139">22243 3479 124 0,'-6'-2'46'0,"6"2"-24"0,-3 0-2 0,3 0 19 15,-3 0-8-15,0 0-3 16,0 0-10-16,-3-3-1 16,0 0-10-16,3 1 2 0,0-1 4 15,0 0-3-15,3 1 2 16,0-1-5-16,0 0-2 16,3 1-2-16,0 2-3 15,0 0 1-15,0-3-1 16,-3 3 13-16,0 0 8 15,0 0-4-15,-3-2 1 0,0-1-11 16,3 3-2 0,0 0-8-16,0 0-13 15,0 0-8-15,6 0-51 16,0 5-24-16,0-2-3 16</inkml:trace>
  <inkml:trace contextRef="#ctx0" brushRef="#br0" timeOffset="43903.1699">22246 3479 152 0,'6'-2'57'0,"-3"2"-30"0,-3 0-14 16,0 0 19-16,0 0-1 15,0 2 4-15,-3-2-4 16,-3 3 1-16,-3-3-18 15,0 0-1-15,0 0 0 0,0 0-5 16,3-3 0-16,0 1-4 16,3-1-3-16,3 0-3 15,3 1-1-15,6-1-1 0,3 3 0 16,0 0 0-16,0 0 3 16,-3 0 0-16,0 0 3 15,-3 3 3-15,-6-3 2 16,-3 5 1-16,-3-2 2 15,-3-1-3-15,0-2-2 16,0 0-2-16,0-2 0 16,3 2-2-16,0-3-1 15,3 0-13-15,3 1-4 16,3-1-42-16,3 0-16 16,3-2-39-1</inkml:trace>
  <inkml:trace contextRef="#ctx0" brushRef="#br0" timeOffset="46331.4923">18724 4617 108 0,'0'-5'41'0,"3"2"-22"0,15-5-9 16,-12 5 12-16,-3 1 10 15,0-3 7-15,0-1-6 16,-9 1-2-16,-6 2-17 16,0 1 2-16,-2-1 2 0,-7 3-4 15,-3 5 0-15,-3 6-6 16,0 5-3-16,-2 2-5 16,-1 14-2-16,6 0 1 0,6 0 2 15,12-1-2-15,9-4-2 16,3-6 2-16,6-5 2 15,9-6 2-15,3-7 3 16,2-6-1-16,1-5 2 16,3-15-2-16,-3-4 2 15,-6-2-4-15,-4-3-2 16,-5-2 0-16,-3 0 1 16,-6-6 1-16,-6 0 1 15,-6 3-5-15,0-3 1 16,0 11 6-16,1-2 4 15,-1 4-1-15,3 9 0 16,3 10-10 0,0 5-4-16,3 14-2 15,3 10 4-15,0 5 1 16,6 6-1-16,0 5 2 0,5 3 1 16,1-3 2-16,0 0-1 15,0 0 2-15,0-5-22 16,3-6-9-16,-3-5-39 15,-3-8-15-15,2-5-19 16</inkml:trace>
  <inkml:trace contextRef="#ctx0" brushRef="#br0" timeOffset="46645.62">18980 4556 192 0,'-3'5'74'0,"3"6"-40"0,3 13-38 0,0-11 15 16,-3 3 12-16,0 8 7 16,3 2-13-16,0-2-5 15,0-5-7-15,0-1-4 0,0-5 2 16,-3-2 7-16,0-3 5 16,0-3 2-16,0-21 6 15,0-2-8 1,0-3-11-16,3-3-2 15,3 0-2-15,3 3 0 16,0 2-3-16,3 3 0 16,3 6-3-16,3 2 1 0,0 5-15 15,2 3-4-15,4 3-39 16,0 2-14-16,0-2-22 16</inkml:trace>
  <inkml:trace contextRef="#ctx0" brushRef="#br0" timeOffset="47004.1547">19320 4561 188 0,'-9'-2'71'0,"3"-1"-38"0,-3 0-25 15,6 3 16-15,-3 0 3 16,-3 3 4-16,0 2-20 16,-6 6-5-16,3 5-5 15,0 2-1-15,4 4 0 0,2 9 0 0,6-4 0 16,3-3 0-16,2-3 2 15,4-3 1-15,3-7 3 16,0-6-3-16,3-2 0 16,-3-11-1-16,0-5-2 15,0-1 3-15,-3 1 0 16,-3-3-1-16,-3 3 1 16,0 0 0-16,0 5 3 15,-3 3-3-15,0 2-2 16,0 3-3-16,3 5-1 15,0 3-1-15,0 11 3 16,6-1 0-16,-1 1 3 16,7-3-3-16,-3-3 0 15,0-3-23-15,3-2-10 16,0-2-17-16,0-6-9 0</inkml:trace>
  <inkml:trace contextRef="#ctx0" brushRef="#br0" timeOffset="50628.4593">19329 4593 152 0,'-6'-2'57'0,"9"-1"-30"0,-6 3-21 16,3 0 15-16,0 0-5 15,3 3 3-15,0 2-8 16,0 3-2-16,0 2-5 15,0 4 2-15,0-1 3 0,0 5-3 16,-3-2-1-16,3 5-2 16,0-5-3-16,-1-3-17 15,-2-2-6-15,0-3-68 16</inkml:trace>
  <inkml:trace contextRef="#ctx0" brushRef="#br0" timeOffset="51749.2792">19567 4556 152 0,'-3'-3'57'0,"0"3"-30"0,0 3-16 16,3-3 18-16,0 5-13 15,0 3-3-15,0 6 3 16,3 4 1-16,0 3-8 16,0 14 1-16,3-4 1 0,0-1-4 15,6-4-2-15,-3-2 0 0,5-6 1 16,-2-2-3-16,0-5 0 15,0-6 3-15,0-5 3 16,0-5-4-16,-3-3-3 16,0-5 1-16,0-6 0 15,-3 1-4-15,0 2 1 16,0 2 0-16,-3 4 2 16,-3 5-3-16,3 2-2 15,-3 8-1-15,3 8 3 16,0 3 0-16,-1 3 1 15,4-1-3-15,0-2 2 16,3 0 3-16,0-5 3 16,0-3 0-16,6-6 2 15,3-4 5-15,-3-4 4 0,0-2-6 16,-3-7-3-16,-3-9 0 16,-1 3 2-16,-5-1 2 15,0 1 1-15,-3 3-4 16,0 2 0-16,-6 0-7 15,1 3-1-15,-4 5-27 16,6 3-18 0,3 2-8-16,0 3-14 15,0 0-5-15,9 3-21 16</inkml:trace>
  <inkml:trace contextRef="#ctx0" brushRef="#br0" timeOffset="51975.7505">19989 4633 184 0,'0'-3'71'0,"0"6"-38"0,3 0-21 0,0-1 19 16,0 3-7-16,0 3 0 15,0 3-13-15,0 5-4 16,3 5-5-16,-3-2-2 0,0-1 3 15,0-2-4-15,0-3 0 16,-3-2-50-16,0-3-23 16,-3-3-22-16</inkml:trace>
  <inkml:trace contextRef="#ctx0" brushRef="#br0" timeOffset="52154.0261">19989 4516 264 0,'-5'-5'99'0,"5"3"-54"0,2-12-50 16,-2 14 15-16,0 0-11 15,3 3 1-15,3 0-18 16,0 5-5-16,0-3-51 16,0 0-19-16,0 0 13 0,0 1 7 15</inkml:trace>
  <inkml:trace contextRef="#ctx0" brushRef="#br0" timeOffset="52530.9982">20141 4546 144 0,'0'5'55'0,"6"0"-30"0,0 8-16 0,-3-2 14 16,0 2 11-16,-3 3 8 16,3 3-11-16,-3 2-4 15,0 3-15-15,0-3-3 0,0-3 1 16,0-2-4-16,0-3-1 15,0-5 0-15,3 0-1 16,-3-10 4-16,0-9 5 16,3 0-7-16,0-4-1 15,0-4-5-15,3 0-1 16,3-2 1-16,3 3 0 16,0 2 0-16,0 3 0 0,3 5-3 15,2 5 2-15,-2 3 1 16,0 5 0-16,-3 3 4 15,0 3 5-15,-3 0-5 16,0-1 0-16,-3 1-2 16,0 5-2-16,-3-3-13 15,0 0-4-15,3 6-73 16,0-6 3 0,0-3-39-1,5-2 34-15</inkml:trace>
  <inkml:trace contextRef="#ctx0" brushRef="#br0" timeOffset="52964.8631">20573 4617 204 0,'-3'-8'77'0,"-9"5"-42"0,3 1-17 0,3 2 25 16,0 0-13-16,0 2-3 15,-3 4-15-15,0 2-5 16,-3 2-5-16,1 3-4 0,2 9-1 15,3-7 2-15,3 7 0 16,3-4 1-16,3-2 0 16,3-5 0-16,0-3 0 15,2-3 0-15,1-10 0 16,0-6 2-16,3 0 1 16,-3 1-4-16,0-1-1 0,-3 1 5 15,0-1 5-15,0 0-2 16,-3 1 2-16,-3 2-7 15,3 3-3-15,-6 2-2 16,3 3 3-16,3 11-2 16,3 15-1-16,-3 6 3 15,3 5 0-15,0 3 9 16,-3-1 5-16,-3 1 5 16,0 0 3-16,-6-3 0 15,-6 0-1-15,-3-8-8 16,-6-5-3-16,-3-6-18 15,-2-7-7-15,-1-6-41 0,-3-2-15 16,-3-3-64 0</inkml:trace>
  <inkml:trace contextRef="#ctx0" brushRef="#br0" timeOffset="55987.4158">20817 4781 104 0,'-3'0'41'0,"3"0"-22"0,-3 0 0 15,3 0 16-15,0 0-4 16,0 0 8 0,3-8-11-16,0 0-15 15,3 3-7-15,-3 0-3 0,3 2 0 0,-3 0 1 16,0 9 2-16,-3 2 1 16,0-3 5-16,-3 3 5 15,0-3 4-15,-3 0 2 16,0 1-8-16,0-1-2 15,0-2-3-15,3-3 1 16,0-3-6-16,0 0-1 16,6-7-7-1,3 2 0-15,3 0-1 16,0 3 2-16,0 7 1 16,-3 1 1-16,0 2 0 15,0 0 2-15,-6-5 3 16,0 0 2-16,-3 3 1 15,-3 0-4-15,0-3-1 16,-3 0 1-16,3-8 0 0,0 0-2 16,3-5-2-1,0 2 1-15,3 3-12 16,0 8 6 0,0 0 2-16,3 0 2 15,-3 0 3-15,0 0 1 16,0 0 1-16,0 0 0 15,0 0 2-15,0 0-19 16,0 0-8-16,-3 0-36 16,3 0-13-16</inkml:trace>
  <inkml:trace contextRef="#ctx0" brushRef="#br0" timeOffset="57019.7449">20909 4162 152 0,'-3'0'57'0,"6"3"-30"0,0 2-25 0,0 3 12 16,0 5 8-16,0 16 6 15,0 3-3-15,-3 2-1 16,0 1-13-16,-3 4 4 0,0-4 5 15,-3-4-7-15,0-4 0 16,0-3-7-16,3-3-2 16,0-3-2-16,0-7-2 0,3-3-21 15,0-3-9-15,0-5-27 16,6-2-11-16,0-9-22 16</inkml:trace>
  <inkml:trace contextRef="#ctx0" brushRef="#br0" timeOffset="59900.8589">20927 4210 168 0,'-3'-3'63'0,"3"0"-34"0,0 1-10 0,0 2 23 16,0 0-14-16,0 0-4 15,3-3-14-15,0 3-6 16,3 0-3-16,0 0-4 0,0 0 2 16,6 0-1-16,0 0 0 15,3 0 0-15,0 0 0 16,2 0 4-16,-2 0 1 15,0 0-1-15,-3 0-2 0,-3 3 1 16,0-1 1-16,-3 1-1 16,-3 0-1-16,-3-3 3 15,0 5 2-15,0 3 0 16,-3 10 2-16,-3 6 0 16,-3 5 1-16,-3 6 0 15,-3 2 0-15,0 0 4 16,0-3 3-16,1-2-2 15,-1-3 0-15,3-3-5 16,3-7-3-16,3-6-5 16,0-2 0-16,0-3-2 15,3-3-2-15,0-5-6 16,3-3-4-16,0 1-6 16,3-4 0-16,0-2-5 15,0 0 1-15,0-5 6 0,3-5 4 16,-3-3 5-16,0 2 4 15,3 1 3-15,-6-1 3 16,0 3 0-16,0 0-1 16,0 3 1-16,0 2 1 15,-3 4 5-15,0-1 6 16,0 2 4-16,0 4 2 16,0 2-10-16,0 8-5 15,-3 2-8-15,0 9 0 16,-3 4 2-16,0 1 3 15,0-3 2-15,0 1 3 16,0-4 1-16,3-5 1 0,3-2-9 16,0-3-4-16,3-3 3 15,0-5 2 1,3-2 3-16,3-9 3 0,0-8-5 16,0-4-1-16,0-4-5 15,-3 1 1-15,0-14-3 16,0 3 2-16,0 3 1 15,0 7 2-15,0 6 1 16,0 5 1-16,0 6 0 16,0 7 0-16,0 11 0 15,-3 13 0-15,0 3 0 16,0 5 0-16,-3 3 0 16,0-1 2-16,0-4 3 15,0-6 2-15,0-2-1 0,0-6-1 16,0-3-3-16,3-2 1 15,0-8 0-15,0-2 1 16,3-12-2-16,-3-1-2 16,0-7-2-16,0-9 1 15,-3-4 1-15,0 3 0 16,3 3 0-16,0 6 0 16,0 4 0-16,0 6 0 15,0 5-5-15,3 5-1 16,0 11 0-16,0 8 4 15,0 3 3-15,0-1 2 16,0-2-4-16,0-3 1 0,-3-2 2 16,3-1 3-16,0-4-4 15,0-1-3-15,3-5 1 16,0-5 0-16,3-11-2 16,0-8 0-16,0-3-3 15,3 1-1-15,-4 2 4 16,1 6 1-16,-3 4 4 15,0 7 1-15,-3 4-4 16,-3 3-1-16,3 8 1 16,-6 8 2-16,0 2 4 15,0 1 2-15,0-1 1 16,-3-2 2-16,0-3-5 16,1-2-1-16,2-3-2 15,0-3-2-15,6-7-2 16,0-9 1-16,5-5 1 15,1-2-7-15,0-1-3 16,-3 3 1-16,0 6 3 16,-3 2 1-16,-3 8 3 15,0 8 1-15,-3 7 3 16,-3 7 1-16,-3-1 1 16,0 0 2-16,0-3 3 15,1-2-4-15,-1 0-3 16,3-5-1-16,0-3-1 15,3 0 0-15,0-3 0 16,0-5-3-16,3-5 0 16,0-3-3-16,0 0-1 15,0-3 1-15,0-5 2 0,0 3 2 16,0 3 1-16,0 10-6 16,0 10 2-1,0 3 4 1,0 1 5-16,0-4 3 15,0 1 1-15,0-1-2 16,-3-2-1-16,3-2-3 16,0-4-2-16,0-2-2 15,0-5 4 1,0-3 2-16,-3-3-3 16,0-2-1-16,-3-13 0 15,0 2 2-15,0 0-1 0,0 3 2 16,3 5-4-1,0 3 0-15,0 5-4 0,3 3 1 16,0 2 0-16,3 6-1 16,3 5 6-16,0 2 1 15,0 3-3-15,0 1 1 16,0-7 2-16,0 1 1 16,0-2-4-16,0-4 1 15,0-7 2-15,0 0 1 16,0-6-1-16,-3 1 1 15,0-4 0-15,-3 1 1 16,0 0-2-16,0 0-2 16,0 5-2-16,2 0-1 0,-2 3-3 15,6 7 1 1,0 1 3-16,0 2-1 16,0 0 1-16,0 1 4 15,0-4 1-15,-3 1-1 16,3 0-2-16,0-3 1 15,0-3-1-15,0 0 0 16,-3-2 0-16,-3-3-3 16,0 0 2-16,0 3 3 15,0 0 1-15,0 2-1 16,-3 3-2-16,0 5 1 16,0 6-1-16,-3 10 2 15,-3 3 1-15,0 5-1 16,-3 0-2-16,0 0 3 0,1 0 2 15,-1 0 0-15,0-5 0 16,3-3-1-16,0-5 0 16,3-3-5-16,0-2 1 15,3-6 0-15,0 1 2 16,0-17-19 0,3-2 1-16,0-6-1 15,0-5 4-15,0-5 4 16,0-5 2-16,3 5 5 15,-3 8 1-15,0 5 1 16,3 5 0-16,0 9 0 16,-3 12 2-16,0 6 1 15,-3 5 3-15,0 8 3 16,-3 3-2-16,-3-3-2 16,0 0 4-16,0-2 4 0,0-1-9 15,3-7-2-15,0-3 0 16,0-6 3-16,3-2-2 15,0-5-2-15,1-6-3 16,2-5-1-16,2-8-5 16,1-8-2-16,0-5-6 15,3 3-3-15,0-1 8 16,0 6 6-16,-3 5 4 16,0 6 1-16,0 5-5 15,0 5-1-15,-3 0 7 16,3 7 6-16,-3 4-1 15,0 0-1-15,-3 2 2 0,3-3 0 16,-3 1-3-16,3-3-3 16,0-3 0-16,0-5-1 15,0-2-3-15,3-4 2 16,0-2-4-16,0-5 1 16,0-3-3-16,0-8 2 15,-3-5 3-15,0 0 1 16,0 0 1-16,0 5 0 15,0 3 0-15,0 3 0 16,0 4 0-16,0 4 0 16,0 5 0-16,0 2 2 15,0 3-3-15,3 5 0 0,0 3 1 16,3 8 0-16,0-3 0 16,0 6 0-16,-3-3 0 15,0-3 2-15,0-5-1 16,0 0 2-16,0-3-2 15,0-10 4 1,-3-9-1-16,0 1-4 16,0-3 0-16,0 1 0 15,-3-4 2-15,3 3-1 16,0 3 2-16,0 2-4 16,0 3-2-16,3 3-1 15,0 2 0-15,0 3-2 16,6 6 1-16,-3-1 7 15,0 3 4-15,0 0-1 0,2 0 2 16,-2-3-4 0,0 0 0-16,-3-2 1 15,-6 0 0-15,3-3 2 16,0 0-12-16,0 0-5 16,0 0-13-16,-3 0-3 15,3 0-34 1</inkml:trace>
  <inkml:trace contextRef="#ctx0" brushRef="#br0" timeOffset="60578.684">20999 4207 124 0,'-3'8'46'0,"3"0"-24"0,0 2-10 0,0 1 16 16,-3 7-1-16,0 1 2 15,0 2-12-15,-3 0-5 16,0 3-7-16,0-3 5 0,-3 3 3 16,0 0-2-16,0-3 1 15,3-2-7-15,0-4-3 16,0-1-1-16,0-4-1 16,3-2 0-16,0 3 0 15,0-6-3-15,3 0 0 0,0-5 2 16,0 0 0-16,0 0 1 15,0 3 0-15,0 2-3 16,0 1 2-16,-3 4 5 16,0 3 5-16,-3 3-1 15,0 3 3-15,0-3-2 16,0 0 2-16,1-3-4 16,2-3 1-16,0-2-5 15,0-2 0-15,0-4-14 16,3-2-8-16,3-5-43 15,6-6-20-15,-1-2-12 16</inkml:trace>
  <inkml:trace contextRef="#ctx0" brushRef="#br0" timeOffset="61899.8214">20802 4813 76 0,'3'-6'30'0,"0"4"-16"0,3 7-1 0,0-5 11 15,0 3 7-15,0 2 4 16,0 0-2-16,0 1 0 0,0-1-7 15,0-2-4-15,-3-1-12 16,-3-2 11-16,0 0 6 0,-3 0-8 16,0 3-1-16,0-3-8 15,0-3-2-15,-3 1-6 16,3-4-4-16,0-2-2 16,3 0 3-16,3 0-2 15,6 3-1-15,0-5 3 16,3 2 0-16,-1 8-2 15,1 0 2-15,-3 2-1 16,-3 4 0-16,-3-1 8 16,-3 0 4-16,-3 3 6 15,-3 0 2-15,-3 0 2 16,-3-5 0-16,1 2-7 16,-1-2-3-16,0-3-1 0,3 0 1 15,3-6-5-15,0 1-1 16,3 0-9-16,3-3-2 15,3 2 2-15,3 1 0 16,0 3-4-16,0-1-1 16,0 3 0-16,-3 3 4 15,-3 2-8-15,0-5-3 16,0 5-60-16,0-5-26 16,0 0-7-1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6:22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6327 7231 216 0,'-6'-5'82'0,"6"5"-44"0,6 8-49 16,0 2 13-16,0 11 0 15,3 9 6-15,0 9 0 16,0 6 1-16,0 6-5 15,0-7-1-15,0-4 3 0,-4-3 3 16,4-2 2-16,-3-6 3 16,0-5 2-16,0-6-5 15,0-2 1-15,0-5-3 16,0-4 0-16,0-1 6 16,3-6 2-16,6-6-6 0,0-4-2 15,6-3-5-15,2-3-3 16,4-3 0-16,0 1 1 15,-3-1-1-15,3 3-1 16,-4 0-26-16,4 3-10 16,0 3-77-1,-3-1-55-15,-6 3 65 16</inkml:trace>
  <inkml:trace contextRef="#ctx0" brushRef="#br0" timeOffset="689.8818">6669 7527 164 0,'-15'-2'63'0,"15"-1"-34"0,-3-2-21 0,3 2 18 16,3-2-4-16,3-3-1 16,0-11-9-16,3-4-5 15,6-4-4-15,6-5 2 0,9-2 4 16,6-6-1-16,8 1 1 15,7-9-1-15,8-5 2 16,10-16-3-16,17-5-2 16,3 3-5-16,7-3 0 15,5 0 0-15,6-8 0 0,3 5 11 16,-3 0 5-16,15 6-2 16,3-1 0-16,3 1 0 15,15-9 4-15,0 9-6 16,-3 2-2-16,12 6 1 15,-9 7 0-15,-3 11-1 16,-1 8 1-16,-5 5-6 16,-6 9-3-16,-9 1-1 15,-17 9 1-15,-4 3-1 16,-9 2-1-16,-11 0 1 16,-7 2 1-16,-8 4-3 15,-10-1 0-15,-5 0-26 16,-13-2-11-16</inkml:trace>
  <inkml:trace contextRef="#ctx0" brushRef="#br0" timeOffset="2117.1612">10595 5739 216 0,'-20'-8'82'0,"-1"11"-44"0,-9-3-42 15,21 0 13-15,-6 5 1 16,-6 0 6-16,1 11-10 16,-1 8-4-16,3 2-1 15,3 3-4-15,3 0 0 0,6 3-1 16,3 3 0-16,6-6 3 15,6 2 0-15,6-4 1 16,3-16 0-16,14-11 6 16,-2-3 4-16,-3-8 6 15,-3-5 4-15,-3-5-8 0,-3-5-4 16,-7-3-1-16,-2-8 0 16,-3-8-1-16,-3 2-1 15,-6-10-6-15,0 3 1 16,0 5 0-16,0 8 2 15,-3 5 3-15,-2 9 4 16,-1 1 0-16,3 7 0 16,0 4-5-16,3 6-3 15,0 5-7-15,9 10-1 16,0 9 3-16,0 15 4 0,3 8-1 16,-1 6 0-16,1 0-1 15,0-1 0-15,3 1 2 16,0-6 0-16,0 3 0 15,-3-10 2-15,0-9-23 16,0-5-8-16,0-13-50 16,6-5-19-16,-3-6 5 15</inkml:trace>
  <inkml:trace contextRef="#ctx0" brushRef="#br0" timeOffset="2491.3596">10807 5821 248 0,'-6'0'93'0,"9"2"-50"0,0 14-50 16,0-10 16-16,3-1-6 15,0-2 3-15,3-1 6 0,2-2 2 16,4 0-7-16,0 0-4 0,0-5-2 16,-3 0 1-16,0-9 3 15,-3 4 0-15,-3-3 4 16,-3-3-3-1,-3 3-3-15,-3 2-2 16,-6 3 4-16,-3 5 1 16,-6 3-5-16,0 6 0 15,3 7-1-15,1 5 2 16,-4-2-3-16,9 0 0 16,3 3-1-16,3-1 0 15,3 6 0-15,6-5 0 0,3-1 2 16,6-2 2-1,2-3-3-15,1-2-2 0,6-3-29 16,6-6-14-16,0-4-23 16,-4-6-9-16,1-3-9 15</inkml:trace>
  <inkml:trace contextRef="#ctx0" brushRef="#br0" timeOffset="2732.2416">11155 5741 240 0,'-3'-13'90'0,"0"13"-48"0,-3 3-29 15,3 2 22-15,-3 0-16 16,-6 3-5-16,0 8-12 16,0 3-1-16,4-1-1 15,-1 3-5-15,6 1 1 0,3 1 0 0,6 1-1 16,3-3 4-16,5-5 2 16,7-2-2-16,3-7 0 15,0-4 1 1,0-6 0-16,-1-2-22 0,1-5-10 15,-3-4-15-15,-6-4-4 16,-3-11-29 0,-6 0-25-16,-3-3 47 15</inkml:trace>
  <inkml:trace contextRef="#ctx0" brushRef="#br0" timeOffset="2912.8704">11265 5477 212 0,'-6'-3'79'0,"6"3"-42"0,3 3-45 16,0 2 12-1,3 3 9-15,0 8 8 0,3 16 1 16,3 5 1-16,0 2-12 16,-3 6-2-16,0-2-2 0,0-4-3 15,-3-1-1-15,0-4-3 16,-1-5-1-16,1-3-37 16,0-4-16-16</inkml:trace>
  <inkml:trace contextRef="#ctx0" brushRef="#br0" timeOffset="3317.0356">11590 5726 256 0,'-12'-8'96'0,"9"8"-52"0,-6 0-36 0,3 2 21 15,-3 4-13-15,-3 4-4 16,-9 9-10-16,-3 2-1 15,4 0-1-15,2 3-3 0,6 0 0 16,6-1-1-16,9 1 3 16,9-5 2-16,0-6 2 15,2-2-4-15,1-6-1 16,3-8 3-16,-3-2 1 16,0-3 0-16,-3-3-2 15,-3-4 1-15,0-7 1 16,-6 1 5-16,0 5 4 0,-3 3-2 15,0 5 0-15,0 0-3 16,0 11-1 0,0 5-8-16,0 5-2 0,0 0 2 15,3 3 1-15,3 5 2 16,-3-5 2-16,3-3-3 16,0 1 0-16,5-6-32 15,1-6-24 1,3-4-13-16,0-4-40 15</inkml:trace>
  <inkml:trace contextRef="#ctx0" brushRef="#br0" timeOffset="3857.8344">11718 5765 192 0,'0'3'74'0,"6"2"-40"0,-6 19-27 16,3-11 18-16,0 0 0 15,-1 3 2-15,1 0-6 0,0-3 0 16,0 3-12-16,0-5-3 0,0 0-2 15,0-4 2-15,-3-1 3 16,0-6 11-16,0 0 7 16,0-3-8-16,0-5-1 15,0-2-10-15,0-9-3 16,3-2-3-16,3 0-2 16,0 2-4-16,3 3 0 15,3 0 2-15,0 3 1 0,3 0-6 16,3 2-3-16,6 3-19 15,-4 3-8-15,-2 3-1 16,0 2 0-16,-3 2 17 16,0 1 10-16,0 2 11 15,-3 3 6-15,0 0 5 16,-1 5 6-16,-2-2 2 16,0-1 1-16,3 1-3 15,0-6 2-15,3 1-8 16,0-6-2-16,3-8-3 15,-3 0-1-15,-3-3 1 16,-4 3 1-16,-11-5 1 16,-5 0-4-1,-4 2-3-15,-3 8 2 16,-3 6 0-16,-3 5-6 16,0 5 0-16,0 6 5 0,4 2 4 15,11 0 3-15,3 6 2 16,6-1-5-16,6 3-4 15,8-8-1-15,13-5 1 16,6-5-19-16,9-9-8 16,5-7-124-1</inkml:trace>
  <inkml:trace contextRef="#ctx0" brushRef="#br0" timeOffset="8422.036">12727 5752 200 0,'-6'-8'77'0,"3"8"-42"0,0-3-17 0,0 3 23 15,0 0-10-15,-3 3-1 16,-3 0-17-16,0 2-6 16,-3 11-4-16,0 8-5 0,-6 2-1 15,3 3 2-15,4 0 0 16,8 1-4-16,3-7 1 15,6-4 2-15,2-3 1 0,1-3-2 16,6-5 2-16,0-5 3 16,0-6 1-16,-3-5-4 15,0-5 1-15,-3-3 2 16,-3 0 3-16,-3-5 0 16,-3-6 2-16,0 4 0 15,-3 4 1-15,0 6 0 16,3 2 2-16,0 19-5 15,3 3-5 1,3 5-3-16,0 5 4 16,0 5 1-16,0-5 0 15,2 1-2-15,4-4-15 0,6 1-5 16,-3-9-30-16,0-5-12 16,-3-5-48-1,0-2-21-15,0-6 66 16</inkml:trace>
  <inkml:trace contextRef="#ctx0" brushRef="#br0" timeOffset="8739.536">12878 5821 220 0,'-3'0'85'0,"6"2"-46"0,0 14-39 0,0-8 16 16,0 3 2-16,0 2 3 16,-3 6-4-16,0-3-2 0,0-3-9 15,0-3-2-15,3 1 0 16,0-3 0-16,-3-6 2 0,0-2-1 15,3-5 2-15,3-5-4 16,0-9 0-16,0 1-3 16,3-9-1-16,3 9 1 15,0 2 2-15,3 2 1 16,0 7 1-16,3 1-2 16,-4 17 1-16,-2-1-2 15,0 1 2-15,-3 2-2 16,0-2-1-16,0-1-15 15,-3 4-5-15,3-4-23 16,0-2-10-16,0-3-34 16,0 1-41-16,3-4 44 15</inkml:trace>
  <inkml:trace contextRef="#ctx0" brushRef="#br0" timeOffset="9187.0391">13319 5786 184 0,'-3'-2'68'0,"0"4"-36"0,3-9-26 0,0 9 17 15,-3-2 1-15,-6 0 3 16,-3 0-8-16,-3 3-1 16,0 7-11-16,-2 6-6 0,-1 3-4 15,0 2-1-15,6 3 3 0,3 2 2 16,3-2 2-16,6-5-6 15,3-4 0-15,3-1-1 16,9-6-1-16,6-6 12 16,-3-4 5-16,-1-6-1 15,-2-6 1-15,-3-4-3 16,0-6 2-16,-6-8-4 16,0-7 1-16,-6 2-7 15,0-14-3-15,-9 4 3 16,-3 4 1-16,0 9 6 15,3 5 3-15,0 8-4 16,4 5 1-16,7 8-10 16,-2 8 0-16,12 18 0 0,0 9 3 15,6 7 4-15,-3 11 4 16,0-2-2-16,3-4 1 16,-3-2-7-16,0-5-1 15,5-3-42-15,7-2-17 16,-9-14-74-1</inkml:trace>
  <inkml:trace contextRef="#ctx0" brushRef="#br0" timeOffset="10254.8267">13849 5720 212 0,'-6'-2'79'0,"9"2"-42"0,-3 2-34 15,3 1 15-15,0 2 2 16,0 3 2-16,0 5-14 15,0 3-4-15,0 3-3 16,0-1 1-16,0-2 3 0,-3-3-2 16,3 1-2-16,-3-4-31 15,0-2-13-15,0-3-62 16</inkml:trace>
  <inkml:trace contextRef="#ctx0" brushRef="#br0" timeOffset="10403.6799">13885 5548 200 0,'-3'0'74'0,"3"3"-40"0,0 0-64 0,0-3 2 16,3 2-50-16,2 9-17 15</inkml:trace>
  <inkml:trace contextRef="#ctx0" brushRef="#br0" timeOffset="10718.4976">14016 5741 172 0,'-6'22'66'0,"6"4"-36"0,-3 6-20 0,3-22 17 16,-3-2 4-16,0 0 6 0,0 0-22 16,0-2-9-16,3-4-4 15,0-2 6-15,0 0 5 0,0-2-4 16,3-14-3-16,0-3-6 15,6 1 0-15,2-4 0 16,4 1 0-16,0 3-3 16,0 5 2-16,3 5 1 15,-3 5 0-15,0 8-3 16,0 3 2-16,-3 3 1 16,-1 5 2-16,-2 2-1 0,-3-2-1 15,0-3 1-15,-3 0-1 16,0-2-31-16,0-3-14 15,0-3-131 1,6-7 77 0</inkml:trace>
  <inkml:trace contextRef="#ctx0" brushRef="#br0" timeOffset="10869.4279">14292 5744 220 0,'0'3'85'0,"0"-3"-46"0,3 10-46 0,0-4 14 16,0 7 1-16,0 3 5 15,0 0-6-15,0-3-2 0,0 0-3 16,0 0-2-16,0-2 1 16,0-3-26-16,0-3-8 15,-3-5-65-15</inkml:trace>
  <inkml:trace contextRef="#ctx0" brushRef="#br0" timeOffset="11020.6048">14277 5495 304 0,'-8'-5'115'0,"8"5"-62"0,2 0-68 15,-2 0 13-15,0 0-44 16,6 0-15-16,3 0-51 16,3-3-21-16</inkml:trace>
  <inkml:trace contextRef="#ctx0" brushRef="#br0" timeOffset="11200.843">14465 5413 204 0,'-3'3'77'0,"6"8"-42"0,-3 7-26 0,3-2 22 15,-3 8-8-15,3 16-1 16,0 7-12-16,0-2-4 16,0 5-4-16,0-5 1 0,0-2 2 15,0-4-4-15,0-4-1 16,0-9-31-16,0-5-14 15,-3-2-63-15</inkml:trace>
  <inkml:trace contextRef="#ctx0" brushRef="#br0" timeOffset="11517.6595">14414 5691 312 0,'0'0'115'0,"0"-2"-62"0,3-1-51 15,3 3 25-15,3 0-16 16,6 0-3-16,6 0-5 16,3 0-3-16,0 0 1 15,2-3-26-15,1 3-8 0,0-2-14 16,-3-1-4-16,-3 3 8 16,-4 0 4-16,-2 5 17 0,-3 1 11 15,-3 9 49 1,-3 1-1-16,0 5 3 15,-3 1-15-15,0-4-6 16,0-2-11 0,0-3-5-16,-3 0-2 0,3-2-1 15,0-3-36-15,0-3-15 16,3-7-58 0</inkml:trace>
  <inkml:trace contextRef="#ctx0" brushRef="#br0" timeOffset="11651.9847">14727 5556 260 0,'-3'-2'96'0,"6"2"-52"0,0 0-54 15,3 0 14-15,0 2-14 16,3 1-4 0,3 2-91-16,11 6-40 0</inkml:trace>
  <inkml:trace contextRef="#ctx0" brushRef="#br0" timeOffset="12025.0003">14986 5662 192 0,'-6'0'74'0,"0"3"-40"0,-9-1-24 15,9 1 17-15,-3 2-2 16,-3 3 0-16,-6 3-14 16,-2 5-7-16,2 8-2 15,0-1-5-15,6 1 2 0,3-3 1 0,9 0 0 16,0-2 0-16,6-6 2 15,3-2 1-15,3-6 3 16,3-5 1-16,0-5 3 16,-1-6-7-16,1-5-2 15,-3-2-1-15,-3-1 0 16,-3 3 2-16,0 3 1 16,-3 3 1-16,0 2 0 15,0 5 0-15,-3 3 2 16,3 8-3-16,3 8-2 15,3 0 0-15,0 0-1 16,0-1-3-16,3-1 2 16,-3-4 1-16,0 1 2 15,5-6-19-15,4-5-6 16,0-2-39-16,-3-12-15 16,0-2-20-16</inkml:trace>
  <inkml:trace contextRef="#ctx0" brushRef="#br0" timeOffset="12219.9844">15161 5416 244 0,'-5'-8'90'0,"8"8"-48"0,-3 5-51 15,2 1 14-15,1 10 6 16,0 7 7-16,0 17 4 16,3 8 2-16,0-1-13 15,0 1 0-15,0 0 0 0,0-6-4 16,0-5-2-16,0-5-2 15,0-6-3-15,0-5-32 16,0-5-16-16,9-8-80 16</inkml:trace>
  <inkml:trace contextRef="#ctx0" brushRef="#br0" timeOffset="12386.918">15400 5741 272 0,'-6'16'104'0,"6"-5"-56"0,0 15-47 0,0-15 21 16,0 0-8-16,0-1 2 15,3 1-9-15,0-1-4 0,0 1-2 16,0-3-32-16,0 0-14 16</inkml:trace>
  <inkml:trace contextRef="#ctx0" brushRef="#br0" timeOffset="12584.1819">15349 5569 304 0,'-6'0'115'0,"9"3"-62"0,0-3-66 16,-3 0-23-1,12 3-21-15,3 5-60 0,3-3-23 16</inkml:trace>
  <inkml:trace contextRef="#ctx0" brushRef="#br0" timeOffset="12955.4998">15578 5607 304 0,'-9'-3'115'0,"15"-8"-62"0,3 3-62 0,-3 6 18 16,3-1-3-16,3 0 4 16,0 1-5-16,3-1-3 15,3 0-1-15,-6 3-1 0,-1 3 0 16,-2 5-3-16,-3 0 2 0,-6 3 1 16,-3 7 2-16,-6 3 1 15,-5 3 1-15,-7 0-5 16,0 2 1-16,-3 1 0 15,3-3 0-15,3-3 2 16,3-3 1-16,4-2-1 16,5-3 1-16,3 1-4 15,3-4 0-15,12-2 1 16,2 0 0-16,7-3 2 16,0 3 1-16,0-5-4 15,0-3-1-15,6-3-15 16,-7-2-4-16,-5 2-42 15,-3-2-17-15,-3-3-31 16</inkml:trace>
  <inkml:trace contextRef="#ctx0" brushRef="#br0" timeOffset="13151.1264">15471 5739 280 0,'0'0'107'0,"6"-3"-58"0,3 3-57 0,-3 3 16 16,6-1 3-16,3-2 7 16,6 0-9-16,2 0-5 15,4 0-2-15,0 0-24 0,3 0-10 16,2-2-64-16,-2-1-55 16,-3-2 47-16</inkml:trace>
  <inkml:trace contextRef="#ctx0" brushRef="#br0" timeOffset="13496.0135">15813 5744 296 0,'3'3'110'0,"0"-1"-60"0,3-2-41 16,0 0 27-16,3 0-18 16,6 0-4-16,3-2-9 15,3-4-4-15,3 1 0 16,-1-3 1-16,-2-2 1 0,-3-1-1 15,-3 0 1-15,-3 1-2 0,-6-3-1 16,-9-6-8-16,-6 3-3 16,-6 6-1-16,-6 7 2 15,-6 11 6-15,-2 5 2 16,2 3 2-16,3 3 0 16,6-1 6-16,3 6 6 15,6 2 0-15,3-2 1 16,6-3-5-16,12-2 0 15,9-3-1-15,6-3 3 16,12-8-14-16,-4-2-7 16,1-3-30-16,-3-11-13 15,-6-5-89 1</inkml:trace>
  <inkml:trace contextRef="#ctx0" brushRef="#br0" timeOffset="13874.7444">15468 5614 228 0,'0'0'85'0,"3"0"-46"0,6 0-30 0,-3 0 22 16,6 0-10-16,9-5-2 15,2 5-25-15,4-5-10 16</inkml:trace>
  <inkml:trace contextRef="#ctx0" brushRef="#br0" timeOffset="15237.952">10941 6347 176 0,'3'-2'68'0,"0"2"-36"0,0 0-22 0,-3 0 17 16,3 5-13-16,3 3-3 15,3 5-1-15,2 3 1 16,4 3-5-16,-3 4 22 0,3 4 14 16,0-3-18-16,0-3-5 15,-3-3-8-15,-3-2-2 16,0-5-3-16,-3-1 1 16,0-2-4-16,-3-2 0 15,-1-4-1-15,-2 1 1 16,3 2-2-16,-3-5-1 0,0 0 9 15,0 0 4 1,0 0 2-16,3 0 4 16,-3-2-7-16,3-6-2 0,0-6-5 15,3-1-2-15,0-4-1 16,0 0-2-16,3-2 1 16,-3-3-1-16,6 3 0 15,-3 0 0-15,0 5 0 16,-3 3 0-16,0 2-5 15,-3 4-1-15,0-1-19 16,0 5-9-16,0 3-37 16,6 0-15-16,3 0-43 15</inkml:trace>
  <inkml:trace contextRef="#ctx0" brushRef="#br0" timeOffset="15658.3469">11399 6366 244 0,'-3'-3'90'0,"3"3"-48"0,0 0-45 0,0 0 19 16,-3 0 12-16,0 0 9 15,-3 0-16-15,-3 0-9 16,-3 3-8-16,0 5-6 0,-2 5-1 16,-1 3-1-16,3 8 3 15,0 5-2-15,3-3 1 16,3 1 2-16,6-6 0 15,3-5 0-15,3-3 2 16,3-5 3-16,3-5 2 0,3-6-1 16,-3-8 1-1,-1-7-2-15,1-1 0 16,-3 1-1-16,-3 2 0 0,0 0-2 16,-3 3 1-16,0 5 0 15,0 3 3-15,0 2-3 16,-3 3-2-16,3 8-5 15,0 16 0-15,3 2 2 16,0-2 3-16,3 0-2 16,3-3 0-16,0-5-6 15,0-3-3-15,0-2-30 16,-1-3-11-16,1-3-29 0,3-8-12 16,-3-2 0-1</inkml:trace>
  <inkml:trace contextRef="#ctx0" brushRef="#br0" timeOffset="15987.9906">11575 6429 208 0,'-6'6'77'0,"9"-1"-42"0,0 3-37 0,0-3 17 16,0 6 6-16,3 5 7 16,-3 0-10-16,0-1-3 15,0-1-9-15,0-1-2 0,0-3 0 16,-3-2-2-16,0-2 1 15,0-1-2-15,0-2-1 0,0-3 9 16,0 0 4-16,-3-6-2 16,0-12 1-16,3-1-7 15,0 1-3-15,3-1-1 16,0 1 1-16,5-1-3 16,7 3 0-16,-3 3 1 15,0 3 0-15,0-1-5 16,3 6 1-16,0 2-9 15,0 3-4-15,3 0-24 16,-4 0-11-16,-2 0-55 16,0 0-28-1,0 0 67-15</inkml:trace>
  <inkml:trace contextRef="#ctx0" brushRef="#br0" timeOffset="16138.781">11846 6400 260 0,'0'8'96'0,"0"0"-52"0,3 0-47 0,0-3 19 15,0 3 1-15,0 3 7 16,-3 5-11-16,2 5-4 16,1-3-6-16,0-2-3 0,0-2 1 15,-3-4-30-15,0-2-114 32</inkml:trace>
  <inkml:trace contextRef="#ctx0" brushRef="#br0" timeOffset="16291.5049">11858 6297 260 0,'-3'-5'99'0,"6"7"-54"0,-1-2-55 0,-2 0 14 0,0 0-8 16,9 0 0-16,6 0-28 16,3 0-12-16,3 3-54 15,0 0-23-15</inkml:trace>
  <inkml:trace contextRef="#ctx0" brushRef="#br0" timeOffset="16665.6073">12111 6345 200 0,'-3'2'74'0,"3"-2"-40"0,-3 3-18 15,-3-3 22-15,0 0-5 16,0 3 3-16,-6 2-18 16,0 0-6-16,-3 6-7 0,0 5-6 0,0 2-2 15,3 11-1-15,3 0 3 16,3-2-2-16,3-3-1 15,6 0 5-15,3-9 3 16,3-1-1-16,3-9-2 16,0-5 0-16,6-3 1 15,0-7-1-15,-6-9 2 16,0 1 0-16,-3-1 1 16,-3 1 4-16,-3 2 3 15,-3 2-6-15,5 4-3 16,-5 2-4-16,0 8 1 15,6 5-4-15,0 3-1 16,0 5 3-16,0 9 1 0,3-4 2 16,0-2 0-16,3-3-5 15,0-2-1-15,0-6-26 16,0-10-11-16,3-11-38 16,-3 0-55-1,-1-5 35-15</inkml:trace>
  <inkml:trace contextRef="#ctx0" brushRef="#br0" timeOffset="17054.0157">12239 6220 200 0,'-12'-10'77'0,"12"10"-42"0,0 0-37 15,0 0 17-15,3 5-7 16,0 6 3-16,3 5 7 16,-1 5 3-16,4 3-10 15,-3 5 11-15,0 2 7 0,0-4-4 0,-3-3-2 16,0-1-11-16,0-4-5 15,0-8-4 1,0-4-3-16,0-1 3 16,-3-6-9-16,6-3-3 15,3-5-4-15,9-2 0 16,0-1 2-16,0 3 5 16,2 3 1-16,1 5 0 15,0 2 6-15,-3 4 1 16,-3 2 8-16,-3 0 4 15,-3 5 10-15,-6-3 7 0,-6 6-3 16,-3-2-2-16,-6-1-17 16,-12 0-5-16,0-2-14 15,0-3-6 1,-2-3-21-16,2 0-9 0,3-2-17 16,3-1-6-16,12-25-126 31,6-4 102-31</inkml:trace>
  <inkml:trace contextRef="#ctx0" brushRef="#br0" timeOffset="17268.6355">12494 6181 280 0,'0'2'107'0,"6"6"-58"0,-3 5-40 15,3-2 25-15,-3 2 1 0,0 6 5 16,0 5-19-16,0 5-7 15,6 2-9 1,-3 1-4-16,0 0 2 0,0 2-7 0,0-7-1 16,6-3-89-1,0-6-140 1,6-18 85 0</inkml:trace>
  <inkml:trace contextRef="#ctx0" brushRef="#br0" timeOffset="17567.6067">12721 6390 272 0,'0'5'101'0,"6"-2"-54"0,3 2-48 0,-3-2 20 16,2-1 4-16,1 1 8 15,0 0-12-15,3-1-3 0,3-2-10 16,0-2-4-16,0-4 1 16,-3 1 0-16,0 0 3 0,-3-3-1 15,-3 0 0-15,-3-3-10 16,-6 1-4-16,-6 2-11 15,-9 2-5-15,-3 1 14 16,-3 5 7-16,-3 5 2 16,1 6-1-16,2 5 8 15,6 2 6-15,6 4 10 16,6 7 7-16,6-3-4 16,9 1 0-16,6-4-11 15,6-1-5-15,11-7-21 0,4-7-6 16,3-8-95-16,-6-2-41 15</inkml:trace>
  <inkml:trace contextRef="#ctx0" brushRef="#br0" timeOffset="18375.1038">13545 6001 180 0,'-9'0'68'0,"3"0"-36"0,-3 2-20 16,6-2 21-16,-6 3-2 15,-8 8 4-15,-1 5-13 16,-6 7-3-16,0 6-11 16,-3 11 1-16,-2 5 2 0,5 8 7 15,6 3 3-15,9 10-6 16,12-3-4-16,9-5-6 0,9-5-2 15,14-2-8-15,4-9-4 16,9-8-17 0,-1-5-7-16,7-7-46 0,-3-7-19 15,-7-22-6 1</inkml:trace>
  <inkml:trace contextRef="#ctx0" brushRef="#br0" timeOffset="19038.5646">13888 6390 184 0,'-6'8'71'0,"3"2"-38"0,-6 9-21 15,6-9 19-15,-6 14-10 16,-6 3 1-16,0-1-13 16,-3 1-5-16,0-4-3 15,0-2-1-15,4-2 0 0,2-3-14 16,0-6-3-16,3 1-37 16,0-6-16-16,0-5-12 15</inkml:trace>
  <inkml:trace contextRef="#ctx0" brushRef="#br0" timeOffset="19218.6182">13688 6429 216 0,'0'0'82'0,"6"3"-44"0,9 5-42 0,-9-3 13 16,6 8 6-16,3 6 7 15,3 5-11-15,2 2-6 16,1 1-3-16,0-3 0 0,3-3 1 15,3-3-17-15,-1 1-5 16,1-11-88 0</inkml:trace>
  <inkml:trace contextRef="#ctx0" brushRef="#br0" timeOffset="19442.5066">14054 6623 276 0,'-6'2'104'0,"6"-4"-56"0,6 4-54 16,0-2 17-16,0 0-3 16,3 0 3-16,6 0-11 15,0 0-4-15,9-2 2 16,2-1-53-16,-2 0-20 0,0 1-33 15</inkml:trace>
  <inkml:trace contextRef="#ctx0" brushRef="#br0" timeOffset="19891.6068">14292 6461 244 0,'-6'0'90'0,"6"16"-48"0,3-3-49 0,0 0 14 16,0 6-1-16,0 5 6 16,0 10 5-16,-3 3 4 15,3 0-11-15,0-2-1 0,-3-1-2 16,3-2-1-16,-3-6 1 16,3-2-4-16,-3-8-2 15,0-5-5-15,0-4 0 0,0-4 2 16,-3-6 1-16,0-7-2 15,0-6 0-15,0-13-1 16,3 0 0-16,-3-6 0 16,6-2 3-16,0-5 0 15,3 5 1-15,3 5 0 16,6 3 2-16,3 8 1 16,0 2 3-16,0 9-3 15,-1 5 0-15,1 5 3 16,-3 8 1-16,-3 7 3 15,-3 1 1-15,-6 0 3 16,-6 0 4-16,-3 0-12 0,-6-3-4 16,-6 0-21-16,3-2-10 15,-2-3-27-15,2-5-12 16,0-3-50 0</inkml:trace>
  <inkml:trace contextRef="#ctx0" brushRef="#br0" timeOffset="20206.5247">14635 6424 200 0,'-6'5'77'0,"-3"1"-42"0,0 4-39 0,6-4 13 16,0 7 12-16,-3 5 11 15,3 1-3-15,0-1-2 0,3 1-15 16,3-1 3-16,3-2 5 0,3-3-5 15,6 1 2-15,0-4-4 16,2-4 0-16,1-4-7 16,0-4-4-16,-3-4-1 15,0-2 1-15,-3-2-1 16,-3-6 2-16,-6-5-7 16,-3 0-1-16,-6 2-14 15,-3 1-5-15,0 4-12 16,-6 4-2-16,-6 4-29 15,0 4-9-15,4-1-20 16</inkml:trace>
  <inkml:trace contextRef="#ctx0" brushRef="#br0" timeOffset="20536.6749">14917 6392 280 0,'-9'0'107'0,"7"0"-58"0,-1 0-44 0,3 0 24 16,-3 3-3-16,0 0 4 15,0-1-21-15,0 4-9 16,0-1-1-16,3 3-5 0,6 0-1 16,0 2 6-16,2 6 2 15,4 5 3-15,0 1 0 16,-3-4 4-16,-3 1 3 0,-6-4 5 15,-6 1 2-15,-3-2-1 16,-3-4 2-16,-2 1-10 16,-7-3-3-16,-3 0-13 15,3-3-5-15,3-2-25 16,3-3-9-16,3 0-47 16,3 0-17-16,3-3-9 15</inkml:trace>
  <inkml:trace contextRef="#ctx0" brushRef="#br0" timeOffset="20883.8575">15045 6167 232 0,'6'0'88'0,"3"8"-48"0,9 0-34 0,-6 3 22 15,6 7-4-15,3 9 1 16,3 13 1-16,-1 10 3 0,1 8-15 15,-6-2 7-15,-9-3 6 0,-6-3-6 16,-6-8 0-16,-6-2-19 16,-9-3-5-16,-15 3-90 15,-8-6-40 1,-1-8-6-16</inkml:trace>
  <inkml:trace contextRef="#ctx0" brushRef="#br0" timeOffset="26332.7267">5821 13004 124 0,'-3'-10'46'0,"3"4"-24"0,0 1-10 0,0 5 16 16,0-3-3-16,0 3 3 15,0 0-16-15,0 3-5 16,-6 8-4-16,-3 13-3 0,-3 18 3 15,0 11 2-15,-5 2 4 16,-1-10-4-16,3-2-1 16,6-12 2-16,0-4 1 15,3-6-1-15,3-5 1 16,3-6 7-16,6-4 5 16,6-12-7-16,0-9-4 15,3-17-5-15,2-8-3 16,4-7 3-16,3-6 2 15,3 8-4-15,0 2-3 0,-1 6 3 16,-5 8 3-16,0 11-1 16,0 4-2-1,0 9-3-15,3 16 1 0,-1 13 5 16,1 7 2-16,3 4-2 16,0-1-1-16,-3 0-1 15,2-4-2-15,4-4-13 16,0-2-4-16,0-8-66 15,-6-6-65 1,-7-4 41-16</inkml:trace>
  <inkml:trace contextRef="#ctx0" brushRef="#br0" timeOffset="27276.5227">5952 13047 116 0,'6'-11'46'0,"-3"8"-24"0,3 1-15 0,-6 2 15 15,6 0-15-15,0 2-6 16,0 4 3-16,0 4 2 16,0 9-3-16,0 5 3 0,3 7 3 15,-1 9-3-15,7 5 2 16,0 0-1-16,0 0 1 16,3 5-4-16,3 3-1 15,3 0 5-15,5 3 3 16,10-3 0-16,9-6 3 15,-1-2-3-15,7-3-1 0,5-7-2 16,1-6 2-16,8-5 4 16,13-3 3-16,2-3-5 15,6-4 1-15,4-4-6 16,11-2 1-16,3-2 1 16,0-1 2-16,0-3-5 15,6 4-2-15,-2 2-2 16,-1 0-2-16,0 2 3 15,9 3 2-15,-3 3 0 16,-3 0 2-16,0-3-4 16,0-2 0-16,-3 0 3 0,-2-3 3 15,-1-3 0-15,0-3 0 16,-6 1-3-16,0 2 1 16,1-2-6-16,20 5-1 15,-3-3 0-15,-3 6 2 16,-12-1 8-16,-6-7 3 15,-6 0-4-15,-5-3-3 16,-13-3-1-16,-8 3-1 16,-10 0-2-16,-8-3 1 15,-9-2-18-15,-7 0-4 16,-5-3-46-16,0 0-18 16,-12-5-54-16</inkml:trace>
  <inkml:trace contextRef="#ctx0" brushRef="#br0" timeOffset="28918.3018">10473 13925 184 0,'0'0'68'0,"0"3"-36"0,0 2-22 16,0 3 17-16,0 5-9 15,0 11-3-15,-3 13-6 0,3 3-1 16,0-1-5-16,3 1-2 15,3 0 0-15,15-11-1 0,0-5 2 16,0-8 1-16,0-6 1 16,0-10-2-16,-4-8-2 15,1-5-4-15,-3-6 0 16,0-2-3-16,-6-10 2 16,-3-4 3-16,0 6 3 15,-3 5 2-15,0 6 3 16,0 4 8-16,-3 4 3 15,0 7-8-15,3 9-5 16,0 9-3-16,3 1 1 16,0 5-1-16,6-2 2 15,-1-1-2-15,4 1-1 0,0-6-13 16,0-5-4-16,0-3-40 16,-3-2-15-1,0-3-20-15</inkml:trace>
  <inkml:trace contextRef="#ctx0" brushRef="#br0" timeOffset="29319.9911">10872 13975 192 0,'-6'6'74'0,"6"4"-40"0,0 25-35 16,0-12 12-16,0 6 6 15,0 6 6-15,0 10-3 16,0-5 0-16,0-1-11 0,3-4-8 0,0-4-1 15,0-4 4-15,0-9 2 16,-3-2-2-16,0-10-5 16,0-12-4-1,-3-4-4-15,0-12 0 16,-3-7 5-16,0-2 4 16,0-12-1-16,3-4 0 15,3-1 5-15,3 6 5 16,3 5-1-16,6 8 3 15,3 5-4-15,3 8 1 16,3 11-1-16,9 7 3 16,-10 9 1-16,-2 5 3 15,-3 5 2-15,-9 3-1 16,-9-1-7-16,-9 1-3 0,-3-3-8 16,-2-2 0-16,-1-6-28 15,-3-2-11-15,6-3-21 16,3-3-6-16,3 0-34 15</inkml:trace>
  <inkml:trace contextRef="#ctx0" brushRef="#br0" timeOffset="29770.0735">11292 13925 220 0,'-12'-8'85'0,"6"8"-46"0,-6 0-30 0,0 3 19 16,-6 2-8-16,-2 3-1 16,-4 5-11-16,0 11-5 15,3 5-2-15,3 6-1 0,3-1 2 16,6 0 1-16,9-5 1 16,6 1-5-16,3-12 1 15,9-5 2-15,6-7 3 16,-3-9 0-16,0-5 2 15,0-8-4-15,-4-18 0 16,-2-1-1-16,-3-4 1 16,-6-1-2-16,-3-10 2 15,-6 2-4-15,0 3 0 0,-3 5 1 16,-3 9 2 0,0 7-1-16,0 5-1 0,3 19-6 15,6 8 1 1,3 19 2-16,0 4 4 15,3 9 2-15,3 10-4 16,0-5 1-16,3-2 2 16,3-6 3-16,3-6-7 15,-3-7 0-15,0-5-44 16,8-9-17-16,7-4-52 16</inkml:trace>
  <inkml:trace contextRef="#ctx0" brushRef="#br0" timeOffset="30133.0066">11584 13946 236 0,'-6'-10'90'0,"3"10"-48"0,-6 0-36 0,3 2 22 15,-3 4-13-15,0 4-1 16,-9 3-10-16,-6 9-3 16,6 7-1-16,4 0-3 0,2-3 2 15,9-2 1-15,3-3 2 16,9-5-1-16,3 0-1 15,2-11 1-15,1-5-1 16,0-5 4-16,0-14 2 16,0-2 0-16,-6 0-1 15,0 0 1-15,-3 2 1 0,-3 4 1 16,0 4 2-16,0 6-7 16,-3 5-2-1,3 10-1-15,0 9 0 0,3 2-3 16,0 3 2-16,5-3 1 15,1 0 2-15,-3 0-1 16,6-8 2-16,0-5-31 16,0-5-11-16,0-6-31 15,0-5-13-15</inkml:trace>
  <inkml:trace contextRef="#ctx0" brushRef="#br0" timeOffset="30326.4149">11759 13621 256 0,'-6'0'96'0,"9"2"-52"0,0 33-43 15,0-19 21-15,0 10 1 0,0 11 6 16,0 6-12-16,0 1-2 16,0 4-9-16,3 8-4 0,0-6-1 15,0-8-1-15,0-5 2 16,-3-8-36-16,0-7-15 15,0-7-83 1</inkml:trace>
  <inkml:trace contextRef="#ctx0" brushRef="#br0" timeOffset="30536.9991">11649 13901 316 0,'-3'-5'121'0,"6"2"-66"0,18-2-58 16,-12 2 24-16,6-7-15 16,6 2-1-16,8-5-5 15,4 7-1-15,6 4 1 16,-3 2-38-16,-4 5-16 0,-2 0-24 16,-6 1-7-16,-6-1-9 15</inkml:trace>
  <inkml:trace contextRef="#ctx0" brushRef="#br0" timeOffset="30820.4317">12015 13928 212 0,'0'13'79'0,"3"-5"-42"0,3 2-30 0,0-4 18 16,0-1 0-16,9-2 2 15,-3-1-10-15,3-2-3 16,0-2-8-16,0-4-2 0,-4-2 2 16,1 0-3-16,-3 1 0 15,-3-1-1-15,-6 0 1 16,-6 0-2-16,-9 0-1 15,-2 3-4-15,-7 5 0 16,0 5 2-16,-6 5 1 16,-3 6 1-16,4 5 2 15,5 6 10-15,9 5 4 16,9-1-1-16,12 1 1 0,9-3-9 16,6-5-4-1,11-3-7-15,7-13 0 0,3-3-95 16,-1-10-41-16,19-3 25 15</inkml:trace>
  <inkml:trace contextRef="#ctx0" brushRef="#br0" timeOffset="32731.8638">12628 13959 192 0,'-3'3'74'0,"3"2"-40"0,3 6-24 16,-3-3 20-16,3 8-7 15,0 10-1-15,3 1-10 16,0 2-3-16,3-3-5 0,0-2 2 0,0 0 0 16,-3-6 2-16,0 1 0 15,0-9-4-15,0-2-1 16,0-2 10-16,0-4 3 15,0-4-3-15,0-4 0 16,0-4-6-16,0-3-2 16,0-9 0-16,0-4 1 15,-1-3-1-15,1 0 2 16,0 0 0-16,0 2 1 16,0 3-2-16,3 1-1 15,0 4-6-15,-3 3 1 16,0 3-5-16,6 5-28 15,0 3-10 1,0 5-34-16,0 2-12 16,3 4-20-1</inkml:trace>
  <inkml:trace contextRef="#ctx0" brushRef="#br0" timeOffset="33103.007">13099 13944 212 0,'-6'-3'79'0,"3"3"-42"0,-3 0-32 15,3 0 19-15,-3 3-2 16,-6 2 2-16,-6 3-9 16,0 2-4-16,0 4-6 15,1 12-6-15,2 1 0 0,3 2 1 16,6-3 0-16,3 1-3 0,6-9 2 16,6 3 5-16,9-10 2 15,-1-6-2-15,1-8-1 16,0-4-6-16,0-4 0 15,-3-8 1-15,0-2 3 16,-6 0 0-16,0 3 2 16,-3 2 7-16,-3 2 5 15,-3 4 2-15,0 5 1 16,0 2-9-16,0 6-3 16,0 7-9-16,0 9 0 15,6 4 1-15,0-1 3 16,2-4-7-16,1 1-3 15,3-3-33-15,0-6-15 0,0-5-45 16,3-2-40 0,-3-6 53-16</inkml:trace>
  <inkml:trace contextRef="#ctx0" brushRef="#br0" timeOffset="33419.8095">13307 14018 176 0,'-6'10'66'0,"9"9"-36"0,-3 12-18 16,0-20 19-16,3 2-5 16,-3 3-1-16,3-3-11 15,0 1-4-15,0-4-6 16,0-2-3-16,3-3 2 0,-6-5 9 16,3-2 7-16,0-3-8 15,-3-6-1-15,0-13-2 0,0 0 0 16,3 0 0-16,0 1 0 15,3 2 2-15,0 5 1 16,3 0-5-16,3 5-2 16,0 1-2-16,-1 4-2 15,10 1-4-15,-3 2 0 16,0 3-27-16,0 0-9 16,-3 0-26-16,0 0-11 15,-1-2-23 1</inkml:trace>
  <inkml:trace contextRef="#ctx0" brushRef="#br0" timeOffset="33570.9265">13566 13954 212 0,'-3'3'79'0,"3"2"-42"0,-3 8-37 0,3-5 16 0,0 11-3 16,3 5 5-16,0-1-8 16,0-1-3-16,3-1-4 15,0-3-3-15,3-5 1 0,0-2-56 16,0-3-25-16,0-8-13 15</inkml:trace>
  <inkml:trace contextRef="#ctx0" brushRef="#br0" timeOffset="34048.5695">13593 13869 272 0,'-9'-7'104'0,"6"7"-56"0,3 0-58 0,0 0 16 16,0 0-13-16,6 0 0 15,3 2-19-15,6 1-6 16,3 2-23-16,5 0-8 16,7 1-10-16,-3-1-3 15,0 0 35-15,-3 1 16 16,-4-1 184 15,-5 0-66-31,-9 0-17 16,-6 1-32-16,-3 2-17 15,-9 2-13-15,-3 6-4 0,1 8-6 16,-1 8-3-16,6-3 0 16,3 0-1-16,6-3 2 15,9-2 3-15,3-5 2 0,3-3-6 16,2-11-2-16,1-8-7 16,-3-5-2-16,-3-5 5 15,0-8 2-15,-6 0 3 16,-3 0 0-16,0-1 0 15,-3 7 2-15,0 1 1 16,0 4 1-16,0 7-5 16,3 8 1-16,0 9-2 15,3 7-2-15,3 3 5 16,0-1 1-16,2-1-3 16,4-4 1-16,3-2-33 0,0-8-13 15,0-8-65 1</inkml:trace>
  <inkml:trace contextRef="#ctx0" brushRef="#br0" timeOffset="34424.9537">14069 13719 208 0,'-3'8'77'0,"6"7"-42"0,0 28-37 0,0-22 17 16,0 5 9-16,6 4 9 15,-6 1-11-15,0 6-4 16,3 0-11-16,-3-2-5 0,0-9 1 0,0-5 0 16,0-5 3-1,0-5-1-15,0-19-3 16,3-3-1-16,3-2-7 16,3 3-4-1,5-1 3-15,1 3 4 0,0 5 0 16,0 6-1-16,0 8 3 15,0 4 2-15,-6 1 17 16,-6 3 11-16,-6-1-4 16,-3 1-2-16,-6-3-11 15,-6 0-3-15,-6-8-10 16,0-6-4-16,0-2-24 16,-3-5-9-16,1-3-22 0,2-18-10 15,6 2-42 1</inkml:trace>
  <inkml:trace contextRef="#ctx0" brushRef="#br0" timeOffset="34620.5795">14337 13713 268 0,'6'6'101'0,"-6"-4"-54"0,3 22-44 0,0-11 23 15,0 11 5-15,-3 3 5 16,0 4-7-16,0 4-5 15,6-1-14-15,0 3-9 0,0 0-1 16,3-5-7-16,0-3 0 16,2-8-41-16,1-5-16 0,3-5-77 15</inkml:trace>
  <inkml:trace contextRef="#ctx0" brushRef="#br0" timeOffset="34951.1216">14581 13981 276 0,'0'2'104'0,"9"6"-56"0,0 3-43 16,0-3 22-16,6-3 2 15,0 0 5-15,2-2-16 16,4-3-8-16,0 0-6 16,-3-3-1-16,0-2 0 0,-3-3-1 15,-3-3-2-15,-3-2-4 16,-6 0 0-16,-6 0-9 0,-6 0-2 15,-6 2 3-15,-6 6 5 16,-9 5 4-16,0 5 2 16,1 8 3-16,5 6 1 15,3 5 10-15,9 7 6 16,6 1-1-16,9 0 1 16,6-3-8-16,9 0-4 15,6-5-13-15,2-8-4 16,4-8-57-16,6-8-23 15,-3-6-51 1</inkml:trace>
  <inkml:trace contextRef="#ctx0" brushRef="#br0" timeOffset="35927.8744">11298 14462 192 0,'-3'-13'74'0,"0"10"-40"0,-6-2-18 0,6 5 24 0,-3 3-6 16,-3-1 1-16,-12 9-14 15,-2 13-5-15,-4 7-9 16,-3 9 2-16,-3 10 3 0,0 6 3 16,10 2 3-16,14 11-8 15,12-3-1-15,12-5-5 16,11-11-1-16,13-5-10 16,9-10-5-16,14-9-52 15,1-13-20-15,-7-10-43 16</inkml:trace>
  <inkml:trace contextRef="#ctx0" brushRef="#br0" timeOffset="36379.0074">11610 14827 192 0,'-3'0'74'0,"0"3"-40"0,1 5-31 15,-1-3 17-15,-3 6 1 16,0 5 2-16,-6 7-10 15,-3 7-3-15,0 1-6 0,3-2-1 0,-6-2 1 16,3-6-5-16,3-5-1 16,3-3-54-16,4-5-23 15,-1-8-15 1</inkml:trace>
  <inkml:trace contextRef="#ctx0" brushRef="#br0" timeOffset="36573.411">11414 14814 232 0,'3'3'88'0,"9"-1"-48"0,0 4-42 0,0 2 14 15,0 5 16-15,2 3 11 16,4 15-14-16,3 6-3 16,0 0-14-16,-3 1-3 0,9-4-1 15,-4-2-13-15,1-3-4 16,0-8-62-16,0-10-28 0,0-14-7 15</inkml:trace>
  <inkml:trace contextRef="#ctx0" brushRef="#br0" timeOffset="36769.0663">11777 15079 288 0,'-3'0'110'0,"9"0"-60"0,6 0-45 16,-3 2 24-16,6-2-12 16,6 0 1-16,5 0-16 0,1 3-3 15,0 0 0 1,-3-3-42-16,-3 2-16 0,-3-2-71 16</inkml:trace>
  <inkml:trace contextRef="#ctx0" brushRef="#br0" timeOffset="37291.4795">12060 14915 224 0,'0'2'85'0,"0"6"-46"0,0 29-28 15,3-24 21-15,-3 6-13 16,0 7-3-16,0 6-5 16,-3 5-2-16,0-2-5 15,0 2-3-15,0-3 2 0,3-2-2 16,-3-8 2-16,3-6-2 16,0-2-1-16,0-5-8 15,0-6-3-15,0-8-5 16,-3-5-1-16,0-2 8 15,0-4 2-15,0-9 2 16,0-4 4-16,0-2 4 0,3 0 3 16,0-3 2-16,0-2 2 15,3-6 6-15,3 8 2 16,0 3-1-16,6 3 0 16,3 2-3-16,0 6 1 15,0 4-2-15,2 4 2 16,1 7-8-16,0 6-2 15,0 2 6-15,-6 8 2 16,-3 8-2-16,-6 1-1 16,-6-4-6-16,-3 1-3 15,0-4-11-15,-3-1-6 16,3-4-17-16,-6-2-6 0,-3-5-26 16,0-3-8-16,3-3-46 31</inkml:trace>
  <inkml:trace contextRef="#ctx0" brushRef="#br0" timeOffset="37681.117">12265 14909 144 0,'0'3'55'0,"0"0"-30"0,3-1-5 15,-3 1 28 1,0 18-16-16,0-2-9 16,0 2-7-16,0 0-10 15,0-3 5-15,0-2 2 0,3-2 2 0,3 1 1 16,0-4-2-16,3-3-1 16,6-3-3-16,6 0 1 15,0-5-4-15,-1-5 1 16,-2 3-3-16,0-6 2 15,-6 0-4-15,0-3 0 16,-6-7-1-16,-3 2-2 16,-3-5 3-16,-6 2 2 15,-6 0-4-15,-6 1-1 16,0-1-18-16,3 6-8 16,4 3-19-16,-1 4-8 15,0 4-26-15,3 2-50 16,3-3 34-16</inkml:trace>
  <inkml:trace contextRef="#ctx0" brushRef="#br0" timeOffset="38236.7971">12617 14838 160 0,'0'-3'63'0,"0"3"-34"0,3 0-3 0,-3 0 25 16,0 0 1-16,0 0 4 15,-3 0-18-15,0 3-8 16,0-1-17-16,-6 4-2 0,-6-1 0 15,0 3-6-15,3 0-3 0,0 0-4 16,3 0-1-16,3 0-1 16,3 0 3-16,3 0 0 15,12 5 1-15,0 8 0 16,3-2 0-16,0-1 0 16,0 3 0-16,-3-5 2 15,-3 0 3-15,-4 0 2 16,-5 0 3-16,0-6-1 15,-5 1 0-15,-4-3-19 16,-9 0-7-16,0-6-39 16,-3 1-13-16,0-3-66 15</inkml:trace>
  <inkml:trace contextRef="#ctx0" brushRef="#br0" timeOffset="38919.5749">12849 14840 220 0,'0'-5'82'0,"-12"5"-44"0,18 0-11 0,-6 0 27 15,6 0-17-15,0 0-4 0,0-2-17 16,6-1-5-16,-1 0-7 16,4 1-3-16,3-1 0 0,3 0-1 15,3 1 0-15,-3-1-16 16,-3 0-4-16,-4 3-30 16,1 0-10-16,-3 3-59 15</inkml:trace>
  <inkml:trace contextRef="#ctx0" brushRef="#br0" timeOffset="39111.272">12911 14904 276 0,'-6'0'104'0,"12"0"-56"0,-3 3-43 0,3-3 22 15,0 0-11-15,6 0 1 16,6 0-10-16,3-3-2 15,3 0-3-15,-1 1-10 0,1-1-5 16,0 0-40-16,-3 1-17 16,-3-4-48-1</inkml:trace>
  <inkml:trace contextRef="#ctx0" brushRef="#br0" timeOffset="39529.1972">13575 14761 244 0,'-6'0'90'0,"3"3"-48"0,-6 2-36 0,6 3 22 15,-3 3-6-15,-3 7 1 16,-6 6-10-16,-8 5-5 16,5 5-5-16,0 1 0 0,3-3 0 15,0-9-6-15,3-1-2 16,0-7-42-16,6-1-19 16,0-6-52-1</inkml:trace>
  <inkml:trace contextRef="#ctx0" brushRef="#br0" timeOffset="39738.0016">13358 14766 268 0,'0'-2'101'0,"6"2"-54"0,-3 2-55 16,3 1 18-16,3 5 22 15,2 5 15-15,7 8-19 16,3 3-7-16,0 5-14 15,3 6-5-15,0-1 1 0,-1-5-9 16,-2-2-1-16,0-6-47 16,-3-5-19-16,-3-6-62 15</inkml:trace>
  <inkml:trace contextRef="#ctx0" brushRef="#br0" timeOffset="39949.5138">13709 15052 288 0,'-9'0'110'0,"12"0"-60"0,12 3-43 0,-3-3 23 16,3 0-12-16,3 0-3 15,5 0-15-15,4 0-5 16,6 0 2-16,0 0-72 0,-4-3-28 15,-2 1-17-15</inkml:trace>
  <inkml:trace contextRef="#ctx0" brushRef="#br0" timeOffset="40806.5478">14016 14846 144 0,'0'0'55'0,"2"2"-30"0,1 9-1 15,0-3 22-15,0 13-8 16,0 11-2-16,0 5-14 16,-3 8-4-16,0 0-10 15,0-3 4-15,0-5 1 0,3-5-4 16,0-3-1-16,0-5-6 16,0-6-2-16,0-4 4 15,-3-4 2-15,0-4 0 0,0-6-1 16,-3-6-3-1,0-2 1-15,0-13-4 0,-3-5 0 16,0-6 1-16,0-18 2 16,3 2-1-16,1-2-1 15,2 5-2-15,2 5-1 16,7 6 6-16,3 5 3 16,0 5-1-16,3 5 2 15,6 6 0-15,-3 5 1 16,0 5 0-16,3 11 0 15,-4 6 2-15,-8 4 1 16,-3 1 1-16,-9 12 0 16,-3-1-6-16,-3-7-2 0,-3-2-7 15,-2-5 0-15,-1-5-17 16,0-3-4-16,0-3-21 16,3-5-7-16,6-8-25 15,6-10-9-15,6-3-14 16</inkml:trace>
  <inkml:trace contextRef="#ctx0" brushRef="#br0" timeOffset="41120.3842">14269 14835 220 0,'-9'3'82'0,"3"5"-44"0,0 5-40 15,6-5 17-15,-3 3 11 16,0 2 10-16,3 11-5 15,3 2-3-15,3-2-16 0,3 0-3 16,5-6-2-16,4-2 3 0,3-5 1 16,3-6-1-16,-3-8 1 15,0-2-2-15,-3-14 0 16,-4 1-3-16,-5-3-1 16,-3-3-3-16,-6-2-2 15,-6-1-2-15,-9 3-1 16,1 3-7-16,-1 3-2 15,0 4-9-15,0 4-1 16,0 4-20-16,3 6-6 16,3 3-58-16,6 2-46 15,6 1 60-15</inkml:trace>
  <inkml:trace contextRef="#ctx0" brushRef="#br0" timeOffset="41464.7692">14599 14772 228 0,'-3'-6'88'0,"6"6"-48"0,-3 0-16 15,0 0 27-15,-3 0-4 16,-3 0 1-16,-3 0-17 16,-3 3-7-16,0 0-14 15,0 2-6-15,3 0-1 0,6 1-4 16,6 2 0-16,6 2-1 15,6 3 0-15,3 6 2 0,6 2 0 16,-3 0 0-16,-6 0 2 16,-3 3-1-16,-7-3 2 15,-8-2 0-15,-5-3 3 16,-4-3-3-16,-6-2 0 16,-3-6-1-16,-3 0 1 15,0-5-18-15,4 0-6 16,2-8-28-16,6 0-11 15,6 0-39-15,6-8-17 16,6 1 15 0</inkml:trace>
  <inkml:trace contextRef="#ctx0" brushRef="#br0" timeOffset="41707.2832">14897 14655 280 0,'-3'0'107'0,"3"6"-58"0,0-1-57 15,3 13 46 1,-3 4-10-16,0 1-14 16,0 4-8-16,0-1-4 15,3 1 0-15,0-3 1 0,-3-3-19 16,3 3-57-1,-1-6-12-15,1-5-35 16</inkml:trace>
  <inkml:trace contextRef="#ctx0" brushRef="#br0" timeOffset="41901.3291">14760 14814 316 0,'3'-3'121'0,"6"3"-66"0,5-5-55 0,1 5 23 16,3-3-13-16,6-2-1 16,12 0-5-16,-4 0-3 15,1-1 0-15,0-4-28 0,0 2-11 0,-4-5-52 16,-2-1-22 0,-3-2 8-16</inkml:trace>
  <inkml:trace contextRef="#ctx0" brushRef="#br0" timeOffset="42096.4941">15212 14576 268 0,'-3'0'101'0,"6"0"-54"0,-3 10-57 15,3-4 16-15,0 12 25 16,0 9 13-16,-3 5-10 16,0 5-7-16,-3 2-16 15,0 1-7-15,0 0-3 0,3-1 1 0,0-4 1 16,0-9-28-16,0-5-10 15,3-5-60-15,0-5-24 16</inkml:trace>
  <inkml:trace contextRef="#ctx0" brushRef="#br0" timeOffset="42576.4879">15379 14340 160 0,'0'-10'63'0,"3"7"-34"0,3 1-3 15,-3 2 23-15,3 0-9 0,3 2-3 16,2 3-6-16,7 6 0 16,3 10-17-16,6 14 7 0,0 15 6 15,-6 8-4-15,-4 3-1 16,-8 8-1-16,-9-6-1 16,-6 9-9-16,-8-6-4 15,-10-8-11-15,-9-5-5 16,0 3-28-16,-5-9-12 15,-4 1-111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7:22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14908 15401 116 0,'-5'0'44'0,"2"3"-24"0,0 16-21 15,3-11 9-15,0 2 6 16,-3 3 3-16,0 3-4 16,-6 3-3-16,3-1-1 15,0 6-1-15,-3 5-4 16,6-8-1-16,0-5 3 0,3-3 1 15,0-2 3-15,0-6 1 16,6-15 8-16,3-1-6 16,-6-5-5-1,0 0-2-15,0-2-2 16,0-1-5-16,0 3-1 16,0-10 1-16,0 7 2 15,3-2 0 1,0 11-3-16,2 4 1 15,4 12 1-15,0 2 2 16,0 2-3-16,0 6 0 16,0 0 1-16,0 0 0 15,0 5-5-15,0 0-1 0,-3-8-136 32,6 9 38-17</inkml:trace>
  <inkml:trace contextRef="#ctx0" brushRef="#br0" timeOffset="402.221">14926 15544 116 0,'-6'0'44'0,"6"6"-24"0,-3-6-13 0,3 0 13 15,0 0-4-15,0 0 1 16,-3 2-9-16,3 1-3 16,-3 21-3-16,0 2-2 15,1 11 9-15,-1 11 6 16,0 7-3-16,0 1-2 15,0-1-1-15,6-2-1 16,3-2-4-16,2-6-1 16,10-11 1-16,6-5 2 15,12-2-3-15,6-6 0 16,2-8 1-16,4-2 0 16,2-1-7-16,-2-2-2 0,-6 3-91 15,-4-1-38 1,-8-4 68-16</inkml:trace>
  <inkml:trace contextRef="#ctx0" brushRef="#br0" timeOffset="1857.791">15855 16124 184 0,'-21'-6'68'0,"9"6"-36"0,-3 8-31 16,9-2 16-16,-5 2-5 16,-7 7 3-16,0 7-6 15,0 4-1-15,3 8-4 16,3 4-3-16,6-4 0 0,3-2-1 15,3-9 0-15,3-4 0 16,9-8 2-16,3-6-6 16,0-10 1-16,0-6-10 15,0-18-4-15,-3 8 4 0,-4-3 5 16,-2 0 7-16,-3 3 3 16,-3 5 11-16,0 3 6 15,0 5 1-15,-3 3 0 16,3 5-13-16,0 5-6 15,0 11-4-15,3 8 2 16,3-3 0-16,3 5 3 16,6-5-3-16,3-2-2 15,0-6-27-15,3-5-12 16,9-8-52 0</inkml:trace>
  <inkml:trace contextRef="#ctx0" brushRef="#br0" timeOffset="2218.7089">16007 16166 208 0,'-45'0'77'0,"33"11"-42"0,-6 7-43 15,9-10 12-15,-2 16 2 16,2 5 4-16,0 0-5 16,6 0-3-16,6-5-1 15,3-3 1-15,3-5 1 0,3-8-1 16,5-5 1-16,4-9-2 15,0-10 2-15,0-7-4 16,-6-4 0-16,-3-2 1 16,-6-5 0-16,-3-1 0 15,-3 1 0-15,-6-3 0 0,0 10 0 16,-3 4 11 0,6 9 7-16,0 9-9 0,3 10-5 15,0 14-5-15,0 10-2 16,6 11 2-16,3 2 2 15,3-2-2-15,2-3-2 16,4-11-23-16,0 1-7 16,3-14-41-1,3-3-42-15,3-7 37 16</inkml:trace>
  <inkml:trace contextRef="#ctx0" brushRef="#br0" timeOffset="2563.8315">16248 16214 184 0,'-15'-6'71'0,"3"12"-38"0,-12 7-34 15,15-5 12-15,0 8-3 16,1 5 0-16,-1 3-2 16,3 0-1-16,3-3-3 15,0-3 1-15,6-5 0 0,0-2 1 16,9-11 0-16,-1-5 0 16,1-19 2-16,0-3-5 15,-3-2-1-15,-3 0 0 16,0-3 0-16,-6-2 0 15,-3 0 2-15,-3-3-1 16,0 10 2-16,0 6 11 16,0 5 8-16,3 6-9 15,0 10-4-15,0 8-9 16,6 10 0-16,0 8 0 0,3 4 0 16,3 7 0-16,0 2 0 15,3 1-5-15,0-8-1 16,3-6-19-16,3-2-7 15,-3-8-60 1,2-8-39-16,-2-6 58 16</inkml:trace>
  <inkml:trace contextRef="#ctx0" brushRef="#br0" timeOffset="2715.2627">16444 16277 208 0,'-14'24'77'0,"19"2"-42"0,-10-2-41 15,5-16 12-15,0 3-6 16,0-1 2-16,0 1-34 16,0-3-71-1,5-8 0-15</inkml:trace>
  <inkml:trace contextRef="#ctx0" brushRef="#br0" timeOffset="3090.346">16435 16171 140 0,'-11'-5'52'0,"14"8"-28"0,11 2-46 0,-8 0 3 15,0 1 5 1,3 2 5-16,0 2 3 0,3 11 5 16,-3 3 2-16,0 3 2 15,0-4 14-15,-3-1 8 16,0-4 5-16,0-5 2 15,-3-2-4-15,0-3 0 16,-3-8-16-16,3-3 0 0,0-10-1 16,0 0-2-16,3-6 2 15,2-2-6-15,1 5-1 16,0 3-2-16,3 2 1 16,3 6-2-16,-3 5 2 15,0 8-2-15,0 8-1 16,0 2 1-16,-3-2 1 0,0 3-3 15,-3-3 0-15,3-6-26 16,-4 1-11-16,4-3-43 16,0-8-34-1,3-3 44-15</inkml:trace>
  <inkml:trace contextRef="#ctx0" brushRef="#br0" timeOffset="3420.1267">16796 16243 184 0,'-9'0'71'0,"6"5"-38"0,-6 0-39 16,6 6 14-16,0-3 6 16,-3 8 8-16,0-3-7 15,3 0-1-15,0-2-8 16,0-3-4-16,3 0 1 0,0-3-2 0,0 0-1 16,0-5 1-16,3 3-1 15,3-3-3-15,0 0 0 16,0 0 2-16,0 8 0 15,3 0-2-15,0 2 0 16,0 4 4-16,-3-1 1 16,-1 5 19-16,-5 4 9 15,-2-7 0-15,-4 1 0 16,-3-3-13-16,-3-2-3 16,-3-3-8-16,0 0-4 15,-3-8-26-15,-6-8-11 16,3 3-40-16,4-9-14 0,2-4-14 31</inkml:trace>
  <inkml:trace contextRef="#ctx0" brushRef="#br0" timeOffset="3645.8509">17177 15957 216 0,'-6'3'82'0,"6"10"-44"0,0 27-47 15,0-22 14-15,0 3 1 16,0 6 4-16,0 4-5 0,3 1-3 16,0 11-1-1,0-4-4-15,3-2 0 0,-3-5-93 16</inkml:trace>
  <inkml:trace contextRef="#ctx0" brushRef="#br0" timeOffset="4022.1691">17049 16150 296 0,'-3'-5'110'0,"6"2"-60"0,9 1-58 0,-7-1 18 16,10-2-7-16,3 2 1 16,6-2-11-16,3-1-3 0,3 6 5 15,-1-2-13-15,1 2-5 0,-3 2 7 16,-3 6 6-16,-6 3 5 16,-9 7 3-16,-4 6 3 15,-5 13 4-15,0 0 7 16,0-2 2-16,6-9-3 15,6 1-1-15,6-6 9 16,3-8 5-16,6-8-4 16,-3-7 1-16,-1-6-10 15,-2-8-2-15,-6-3-3 16,-6-2-1-16,-6-5-10 16,-6 2-4-16,-3-3-55 15,0 1-25-15,-3-3-36 16</inkml:trace>
  <inkml:trace contextRef="#ctx0" brushRef="#br0" timeOffset="4787.2354">18150 16113 260 0,'-12'-3'96'0,"6"11"-52"0,-6 6-51 16,6-1 14-16,-6 11-1 15,-9 10 6-15,-2 6-6 16,-1 2-1-16,3-5-3 16,0-5-4-16,6-8 1 0,3-6-10 15,1-5-5-15,2-5-25 0,3-8-11 16,3-8-46-1</inkml:trace>
  <inkml:trace contextRef="#ctx0" brushRef="#br0" timeOffset="4921.5552">17918 16174 232 0,'0'-3'88'0,"3"9"-48"0,3-4-34 0,0 4 20 16,3 4-12-16,5 3-3 15,7 6-6-15,3 7-4 16,6 3 0-16,0 3-26 0,-1-5-10 15,1-1-75 1</inkml:trace>
  <inkml:trace contextRef="#ctx0" brushRef="#br0" timeOffset="5102.4236">18207 16436 324 0,'-6'-11'123'0,"12"11"-66"0,2 6-71 15,-2-6 19-15,6 5-9 16,6-2 2-16,3-3-23 16,3 0-9-16,3 5-72 15,-1-5-32-15,16-5 50 16,-6-3 26-16</inkml:trace>
  <inkml:trace contextRef="#ctx0" brushRef="#br0" timeOffset="5491.344">18537 16243 272 0,'-15'10'101'0,"12"12"-54"0,3 23-61 0,-6-24 14 15,6 13-2-15,0 3 3 16,0 3 5-16,0-3 3 16,0-3-4-16,0-2-3 0,3-6 1 15,0-4 0-15,-3-7 1 16,0-1-2-16,0-12-2 15,0-2-2-15,-6-13-1 16,0-3-5-16,-6-13-2 16,0-11-2-16,9 1 2 15,3-11 15-15,9-1 6 16,0 9 8-16,3 8 3 0,3 2-9 16,0 13-5-16,0 6-5 15,0 5-3-15,-3 8 3 16,-4 5 2-16,-2 14 2 15,-9-3 1-15,-2 8-4 16,-4-9-1-16,0 4-10 16,0-6-3-16,0-2-26 15,-3-6-64 1,12-8-46 0</inkml:trace>
  <inkml:trace contextRef="#ctx0" brushRef="#br0" timeOffset="5761.8884">18635 16251 180 0,'3'2'68'0,"-3"1"-36"0,3 21-31 16,-3-8 14-16,3 0-2 0,0-1 5 15,0 7 3-15,0-4 2 16,3 1-12-16,0-6 7 0,3-3 2 16,3-2-4-16,0-2-1 15,0-6-3-15,2-6 2 16,-2-2-5-16,0-2-1 15,-3-9 0-15,-3-2 0 16,-6 0-7-16,-3-3 0 16,-6 8-3-16,-3 0 0 15,0 6-18-15,1 2-9 16,2 0-14-16,0 8-6 0,0 0-44 16,6 0-39-1,3 0 49-15</inkml:trace>
  <inkml:trace contextRef="#ctx0" brushRef="#br0" timeOffset="6017.6275">18882 16208 252 0,'-3'-5'96'0,"0"10"-52"0,-3-2-45 15,3 0 20-15,0-1-11 16,0 9-2-16,0-3-6 0,0 5-2 15,6 8 1 1,0-2 2-16,3 7 2 0,0-7 5 16,0-1 5-16,-3 1 2 15,-3-3 0-15,-3-3-5 0,-3-3-4 16,-3-2-17-16,0-2-7 16,0-6-66-16,1-3-30 15,2-5 10 1</inkml:trace>
  <inkml:trace contextRef="#ctx0" brushRef="#br0" timeOffset="6797.244">19290 16230 216 0,'-3'-8'82'0,"3"8"-44"0,0 0-44 0,0 0 14 15,3 5 6-15,0 3 6 16,0 8-4-16,0 5-1 16,-3 3-9-16,0 0 3 0,0-3 1 15,0-3-1-15,-3-2 2 16,3-5-4-16,0 2-2 0,0-8 4 16,0-5 2-16,0 0-9 15,6-5 0-15,0-8-2 16,0-3 2-16,3-8-1 15,3 0 2-15,0 3-7 16,-4 5 1-16,7 8 1 16,0 6-1-1,-3 9-1-15,-3 9 7 16,0 0 3-16,-3-3-3 16,0-2 0-16,0-3-1 15,-3-3-2-15,0-2 3 16,3-3 0-16,3 0-4 15,3-13 1-15,0-1 2 16,2-1 1-16,1 1-4 16,0 4-1-16,-3 7 1 15,0 0 2-15,-3 9-2 0,-3 4 0 16,0 1 1-16,0 0 2 16,-3-4-6-16,0 1-1 15,0-2-29-15,6-1-10 16,0-2-18-16,-1-3-4 15,4-3-28 1</inkml:trace>
  <inkml:trace contextRef="#ctx0" brushRef="#br0" timeOffset="7067.7392">19689 16277 224 0,'-9'16'85'0,"6"-11"-46"0,0 17-39 0,3-15 16 15,-3 12 2-15,3-3 3 0,0 2 1 16,3 1-2-16,3-6-10 15,3 0 0-15,3 1 3 0,3-6-3 16,0-8 2-16,-1-8-5 16,1-6 1-16,-3 1-5 15,-3 0 0-15,-6-6 1 16,-3-7 2-16,-6 5-5 16,-3 0-1-16,-3 2-2 15,-6 6-2-15,-2 2-13 16,-4 3-4-16,3 3-18 15,3 5-5-15,6 0-17 16,3 8-6-16,9-8-26 16</inkml:trace>
  <inkml:trace contextRef="#ctx0" brushRef="#br0" timeOffset="7577.7064">19841 16251 256 0,'0'5'96'0,"0"0"-52"0,3 32-51 0,6-26 16 16,-1 2 9-16,1 3 9 16,0 0-6-16,3-3-1 15,0 3-12-15,0-5-3 0,0-1 1 16,0-2-3-16,-3 0-2 16,0-3 2-16,0-5 2 0,-3 0 0 15,0-5 2-15,0-3-11 16,-4-5-2-16,-2-3-6 15,0 0-3-15,0-5 9 16,3 2 2-16,0 6-1 16,0 5-1-16,3 0 3 15,3 11 3-15,0-3-1 16,6 13-2-16,3-5 2 16,3-3 0-16,0 6 1 15,-1-8 2-15,1-3 1 16,-3 0 3-16,-3-8-3 15,-3-5 0-15,-3-1-1 16,-3 1-2-16,-6 2-4 16,-3 1-2-16,-3 2 0 15,-6 0 2-15,-3 8 2 0,-6 0 1 16,3 13 1-16,4 6 2 16,2 5 8-16,3-1 3 15,9 1 0-15,6-3 0 16,6-2-5-16,5 2-3 15,4-2-13-15,3-6-5 16,6-8-38-16,3-5-14 16,-1-5-57-1</inkml:trace>
  <inkml:trace contextRef="#ctx0" brushRef="#br0" timeOffset="8089.0168">20445 16230 184 0,'0'0'71'0,"0"0"-38"0,-6 0-14 0,3 0 21 15,0 0-3-15,-6 5 1 16,0 0-15-16,0-2-6 16,0 10-10-16,3 0-3 0,3 6 9 15,6-1-1 1,6 1 1-16,3-3-1 0,0 5-2 15,-3-3 1-15,-3-2-4 16,-3 0 1-16,-6 3-1 16,-6-1 1-16,-3-5-48 15,-9-2-21-15</inkml:trace>
  <inkml:trace contextRef="#ctx0" brushRef="#br0" timeOffset="9381.9514">21097 16007 276 0,'-9'-2'104'0,"12"4"-56"0,0 6-56 15,0 19 11 1,0 7 0-16,-3 8-3 16,3 9 1-16,-3-4 0 15,0-2-1-15,0-5 2 0,0-8-14 16,0-6-7-16,0-7-30 16,0-6-11-16,0-13-35 15</inkml:trace>
  <inkml:trace contextRef="#ctx0" brushRef="#br0" timeOffset="9623.3303">21088 15989 276 0,'3'-16'104'0,"3"3"-56"0,12-3-58 0,-6 8 14 16,14 8-8-16,4 0 0 16,0 8 9-16,0 8 4 15,-1 15-4-15,-2 4 1 0,-3 7 4 16,-9 3-6-16,-9 11 0 15,-6-9 0-15,-9-2 2 0,-3-8-5 16,-3-8-1-16,-12-5-16 16,3-8-6-1,1-5-7-15,-1-6-2 0,3-5-14 16,6-5-4-16,9-3-40 16</inkml:trace>
  <inkml:trace contextRef="#ctx0" brushRef="#br0" timeOffset="9875.2019">21362 16301 196 0,'3'48'74'0,"3"-35"-40"0,0 5-22 16,-3-7 19-16,2-3-5 16,10 0 2-16,3-3-3 0,3 6 0 15,-3-9-14-15,3-4 0 16,-3-4 2-16,-4-2-3 0,1-2 2 15,-6-9-3-15,-6 1 2 16,-6-3-6-16,-6 0-3 16,-11-1-15-16,-1 6-6 15,0 6-19-15,0 2-6 16,0 5-26-16,3 11-10 16,6 8-15-1</inkml:trace>
  <inkml:trace contextRef="#ctx0" brushRef="#br0" timeOffset="10204.8233">21606 16235 228 0,'6'2'85'16,"-3"4"-46"-16,3 7-43 0,-3 6 13 0,0-1 4 16,0 3 6-16,-3 0-1 15,0-2 1-15,0-3-10 16,0-3-3-16,0-2-2 0,0-6-2 15,0 3 1-15,8-16 22 16,-2-11-13 0,6-10-6-16,3 0-3 15,3 3-3-15,0 2 0 16,0 5 0-16,0 9 0 16,-3 7 0-16,-1 6 0 15,1 7 0-15,-6 9 0 16,6 2 2-16,-3-2-12 15,0-4-6-15,0-1-29 16,12-4-11-16,-1-7-46 16,-2-3-35-16,0 0 59 15</inkml:trace>
  <inkml:trace contextRef="#ctx0" brushRef="#br0" timeOffset="10523.7268">22031 16208 244 0,'-14'-8'93'0,"8"11"-50"0,-9 2-37 0,9 3 22 15,-6 3-15-15,-3 5-2 16,-3 10-5-16,0 1 1 16,9-3-4-16,9-3-2 0,0 2 0 15,9-4-1-15,3-6 0 0,3-5 0 16,0-5 0-16,0-6-3 16,0-5 0-16,-3-2-1 15,-1-9 3-15,-2-2 0 16,-3 0 3-16,0 5 3 15,-3 5 2-15,0 1-6 16,0 23-2 0,3 0 0-16,0 0 0 15,6 6 1-15,0-3 0 16,3-3 2-16,0-2-19 16,0-6-8-16,-1-5-34 15,1-5-14-15,0-1-24 16</inkml:trace>
  <inkml:trace contextRef="#ctx0" brushRef="#br0" timeOffset="10701.6479">22228 15928 276 0,'-3'-11'104'0,"3"17"-56"0,3-1-60 0,0 3 15 16,0 5 1-16,3 19 7 15,0 0-3-15,0 2-2 16,0 11-3-16,0-5-3 0,0 7 3 15,-4-4-15-15,7-9-7 16,-3-2-54-16,-3-8-25 16,-3-9 2-16</inkml:trace>
  <inkml:trace contextRef="#ctx0" brushRef="#br0" timeOffset="11150.3227">22159 16137 340 0,'-3'-11'129'0,"9"11"-70"0,6-8-73 16,-3 8 19-16,9-2-7 15,3-4 1-15,3 1-19 16,2 5-7-16,7 0 14 16,-3 5-31-16,-6 1-12 0,-3 2 0 15,-3 0 1-15,-4 2 35 16,-2 1 16-16,-3-1 35 15,0 1 16-15,0 0-13 0,3-1-5 16,-3-2-8-16,3 3-2 16,0-9 1-1,3-2 2-15,0 0-8 0,2-5-3 16,-2-3-6-16,-3 3-2 16,-9-3-1-16,-3 0-2 15,-9 0-6-15,-3 3-1 16,-3-1-2-16,1 6 3 15,-4 6 2-15,0 4 2 16,0 4 1-16,6 1 3 0,3 7-1 16,6 4-1-16,3 0-2 15,9-2 1 1,3-3 1-16,3-2 2 0,6-6-8 16,3-5-1-16,5-5-27 15,-2-9-13-15,-3-9-61 16</inkml:trace>
  <inkml:trace contextRef="#ctx0" brushRef="#br0" timeOffset="11361.384">22701 15936 256 0,'0'-13'96'0,"0"13"-52"0,3 0-56 16,0 8 13-16,0 2 0 15,0 14 6-15,-3 10 3 16,3 6 4-16,0 2-7 0,0 6-2 15,3 5-1-15,3-8-5 0,-3-8 1 16,0-5-5-16,0-8 1 16,0-9-31-16,6-9-14 15,-1-6-24 1,4-16-42-16,-3-8 29 16</inkml:trace>
  <inkml:trace contextRef="#ctx0" brushRef="#br0" timeOffset="11542.3669">22874 15928 264 0,'6'-11'99'0,"-6"14"-54"0,6 0-50 0,-3 5 17 16,0 5 6-16,0 11 6 0,0 10-6 15,-3 8-3 1,-3 11-8-16,0 8-5 0,0-5 1 16,3-6-2-16,0-8-1 0,3-7-19 15,0-9-8-15,3-7-41 16,2-6-19-16,1-8-18 15</inkml:trace>
  <inkml:trace contextRef="#ctx0" brushRef="#br0" timeOffset="11811.0803">23076 16230 264 0,'-9'0'101'0,"3"7"-54"0,-12 20-61 15,15-11 11-15,0 2 5 16,-5 4 5-16,8-1 6 15,0 0 5-15,8-3-10 0,4-2-2 0,3-3-2 16,3-5 4 0,3-2 3-16,3-6-2 0,-3-3 0 15,-4-5-3-15,-5-5 1 16,-6-3-2-16,-9-13 0 16,-9 2-8-16,-5 6 0 15,-7 0 1-15,-9 3 1 16,0 4-10-16,4 4-3 15,5 4-35-15,6-1-15 16,6 7-53 0</inkml:trace>
  <inkml:trace contextRef="#ctx0" brushRef="#br0" timeOffset="12024.5026">23255 16203 244 0,'15'-5'90'0,"-9"2"-48"0,8-7-42 0,-8 4 18 0,0-2 3 16,-3-5 7-16,-3 5-9 15,6-10-3-15,-6 4-9 16,-6-4-5-16,0-1-1 0,-8 4-12 16,5 1-5-16,0 4-21 15,-3 2-9-15,6 16-70 16</inkml:trace>
  <inkml:trace contextRef="#ctx0" brushRef="#br0" timeOffset="12246.848">23463 16195 336 0,'-27'0'126'0,"18"3"-68"0,6 2-68 0,0-5 22 16,0 5-13-16,3 1-2 15,0-4 2-15,0 9 2 16,3 2 0-16,3 8-1 0,0 3 3 16,-6 3-4-16,0-4 0 15,-6 4 5-15,-6-3 2 16,-8 2-24-16,-19 1-13 0,0 2-110 16</inkml:trace>
  <inkml:trace contextRef="#ctx0" brushRef="#br0" timeOffset="13914.7753">16060 16727 192 0,'3'-16'74'0,"0"24"-40"0,0 5-24 0,0 0 17 15,3 6-4-15,0 7 0 16,-3 14-3-16,3 0-1 15,0 5-10-15,0 0-8 0,0-6-1 16,0-4 2-16,0-3 3 16,0-14-2-16,-3 1 0 15,-3-11 3-15,0-8 6 16,3-3-3 0,3-10-8-16,0-6-3 15,6 1-2-15,5 4 2 0,1-4-1 16,0 10-1-1,3 3 0-15,0 2 0 0,-3 6 5 16,-3 5 1-16,-3 2 4 16,-7 3 3-16,-5 1-2 15,-5-1 1-15,-4 0-3 16,-6 0 0-16,-9-2-12 16,0-3-5-16,0-3-5 15,6-2-3-15,4-3-17 16,2 0-9-16,6 0-63 15</inkml:trace>
  <inkml:trace contextRef="#ctx0" brushRef="#br0" timeOffset="14198.5119">16346 17026 204 0,'-9'13'77'0,"6"0"-42"0,0 17-28 0,3-17 20 16,0 8 4-16,3 0 5 15,3 3-6-15,0-3-1 16,6-8-16-16,0 1-6 0,6-7 0 16,3-9 0-16,0-9 1 15,-1-2-2-15,-8-3-1 16,-3-2-1-16,-9-4 0 16,-9-1-5-16,-3 4 1 15,-8-2-2-15,-1 8 0 16,0 2-9-16,0 3-5 0,3 3-8 15,3 2 0-15,6-2-36 16,6 5-13-16,9 0-35 16</inkml:trace>
  <inkml:trace contextRef="#ctx0" brushRef="#br0" timeOffset="14589.0767">16644 16999 228 0,'-15'0'88'0,"9"0"-48"0,-3 6-36 16,6-1 19-16,-6 3-9 16,0 0 2-16,-3 10-9 15,3 1-4-15,3 2-2 16,3 6 1-16,6-1 1 0,3 1-1 16,3-9-2-16,3-7 7 0,3-11 3 15,3-11-5-15,0-2-3 16,-3-6-1-16,-3 1-1 15,-3-6 0-15,-4 0 0 16,-7-10 0 0,-1-3 2-16,-6-3 1 0,0 6 1 15,0 5 2-15,0 5 1 16,3 8-1-16,3 8-4 16,3 21-3-1,12 19-2-15,0-3-1 0,0 3 3 16,0-1 2-16,2 4-5 15,1-11 1-15,0 0-30 16,0-1-11-16,0-12-37 16,3-6-55-1,-3-5 35-15</inkml:trace>
  <inkml:trace contextRef="#ctx0" brushRef="#br0" timeOffset="14874.0507">16825 17013 228 0,'0'0'88'0,"6"13"-48"0,3 8-31 16,-3-10 22-16,0 2-10 16,3 0-2-16,3 0-9 15,3 1-4-15,0-4-3 16,0-7-14-16,0 2-4 0,2-10-13 16,-2 2-3-16,0-7 8 0,-3 2 6 15,-3-3 12-15,-3 3 8 16,-3 3 16-16,-3 5 8 15,-6 5 4-15,-3 8 3 16,-9 14-9-16,-3 5-6 16,1-1-8-16,2-2-3 15,0-5-6-15,3-3-4 16,3-5-65-16,6-2-30 16,3-12-22-1</inkml:trace>
  <inkml:trace contextRef="#ctx0" brushRef="#br0" timeOffset="15281.2259">17385 16759 220 0,'18'-19'82'0,"-30"19"-44"0,21 16-33 0,-6-8 19 16,0 11-6-16,0 2 1 15,-3 16-4-15,0-3 1 16,-6 14-9-16,9-6-4 0,-3-2 0 16,3-6-4-16,0-2 0 15,0 2-28-15,0-7-13 16,3-9-73-1</inkml:trace>
  <inkml:trace contextRef="#ctx0" brushRef="#br0" timeOffset="15685.858">17275 16947 264 0,'-9'-6'101'0,"9"6"-54"0,3 0-55 15,3-2 18-15,0-1 2 16,3 6 4-16,9-1-7 16,8-2-5-16,1 6-3 15,6-4-10-15,-3 1-2 0,5-3-34 16,-5 3-15-16,0-3-9 16,-6 10-3-1,-6-2 37-15,-6 0 55 0,-10 3 27 16,1 2 5-16,-3 3-1 15,-5 2-9-15,5 6-3 16,2-5-22-16,7 4 7 0,3-4 4 16,3-11-9-16,3-3-1 15,0-5-6-15,0 0-2 16,-3-5-6-16,-3-6-3 16,-4-2 0-16,-5-3-1 15,-8 0-18-15,-4-2-5 16,-3 4-22-16,-6-4-9 15,-6 5-64 1,6 13-35-16,3-8 76 16</inkml:trace>
  <inkml:trace contextRef="#ctx0" brushRef="#br0" timeOffset="16093.8701">18189 16775 184 0,'12'-30'71'0,"-9"49"-38"0,2-8-21 0,-2-9 21 16,3 9 3-16,0 5 3 15,-3 15-10-15,0 6-5 16,-3 6-14-16,0 2-4 0,0-6-2 15,0 1-2-15,0 5-2 16,-3-13-8-16,3-6-3 0,0-4-38 16,0-7-16-16</inkml:trace>
  <inkml:trace contextRef="#ctx0" brushRef="#br0" timeOffset="16289.9566">18079 17007 336 0,'-9'-2'126'0,"9"2"-68"0,6 0-72 16,-1 0 17-16,4-6-6 15,9 6 3-15,3-2 1 16,3-9 2-16,9 9-2 16,-1-9-12-16,1 3-4 0,-3-2-31 15,-3-4-10-15,-6 6-134 16,-7-5 81-1</inkml:trace>
  <inkml:trace contextRef="#ctx0" brushRef="#br0" timeOffset="16588.5224">18391 16817 216 0,'-3'5'82'0,"9"11"-44"0,0 16-31 0,-3-6 20 16,0 1-3-16,0 2 1 15,0 3-12-15,-3-3-5 16,3-3-5-16,-3-2 2 0,0-5 4 15,0-6-3-15,0-3 2 16,0-4 6-16,3 2 5 16,-3-8-9-16,3-8-3 15,9 0-10-15,0-6 0 16,3 1-1-16,-1 3-1 0,1 2 4 16,-3 2 2-16,0 6 0 15,0 6-1-15,-3 2 1 16,0 8-1-16,0-3 0 15,-3 0 2-15,0-2-30 16,3-6-11-16,0 3-29 16,-1-6-12-16,4-2-21 15</inkml:trace>
  <inkml:trace contextRef="#ctx0" brushRef="#br0" timeOffset="16888.0454">18742 17066 240 0,'15'0'90'0,"-3"5"-48"0,3 0-42 0,-6-5 18 16,3 0-6-16,0 0 3 16,0-5-6-16,0 0-3 15,-1 2-3-15,-5-8 0 0,0 6 0 16,-3-3-1-16,-3 0 1 16,-6-2 0-16,-3-1 1 15,-2 0 2-15,-10 9 3 16,-6 2-4-16,3 2-1 15,0 4 2-15,3 2 1 16,4 10 12-16,5 1 7 16,6 2-7-16,6-3-1 15,9 12-8-15,9-7-2 0,5-1-22 16,7-7-8-16,3-4-73 16,14-24-32-16,-2-3 1 15</inkml:trace>
  <inkml:trace contextRef="#ctx0" brushRef="#br0" timeOffset="18493.0343">19236 16915 184 0,'0'0'71'0,"0"0"-38"0,3 0-23 0,3 0 20 15,0 13-5-15,0 0 3 16,0 6-7-16,0-1-1 15,0 3-11-15,-3-2 1 0,0 0 3 16,0-4-5-16,-3-1-2 16,0-1-1-16,0-3-1 15,-3-4 2-15,0-4 3 16,0-4 0-16,0-4 0 16,-3-4-5-16,6-6-1 0,0 0-1 15,3-8-2 1,3 0 1-16,3 9-1 15,3-1 0-15,0 3 2 0,6-1-3 16,3 9-2-16,-4 2 2 16,1 9 0-16,0 4-15 15,0 1-6-15,0-3-42 16,0 5-19-16,0-2-29 16</inkml:trace>
  <inkml:trace contextRef="#ctx0" brushRef="#br0" timeOffset="18657.5063">19567 16986 272 0,'-3'0'101'0,"6"6"-54"0,-3 1-57 16,3 4 16-16,0 2-6 0,0 1 0 16,-3 1-3-16,3-1 2 15,0 2 1-15,3-6-25 0,3 1-10 16</inkml:trace>
  <inkml:trace contextRef="#ctx0" brushRef="#br0" timeOffset="18807.5595">19567 16851 264 0,'-3'-10'101'0,"6"10"-54"0,3 0-77 16,-6 0 8-16,15 2-24 15,2-2-6-15,1 8-34 16,0-2-13-16</inkml:trace>
  <inkml:trace contextRef="#ctx0" brushRef="#br0" timeOffset="19197.8686">19781 16915 200 0,'-12'-3'74'0,"3"6"-40"0,-6 18-22 16,9-16 19-16,-5 9-7 15,-1-1 0-15,-6 3-13 16,0-1-7-16,9 4-2 16,3-3-2-16,9 0 0 0,3-3 0 0,3-5 2 15,0 0-1-15,3-8-1 16,0-3 1-16,-3-2 1 16,-1 0-3-16,1-3 0 15,-3 0 1-15,0-3 2 16,-3 6-3-16,0-3 0 15,-3 3-1-15,6 2-4 16,0 8 1 0,9 6 1-16,0 7 2 15,-3 1 7-15,3 18 7 16,-3-8 3-16,-9 3 0 16,-9 0 1-16,-3-6 0 0,0-5-8 15,-6-2-5-15,0-6 0 16,-6-5 0-16,3-8-21 15,-5-8-10-15,-4-11-28 16,3-10-12-16,6-2-39 16</inkml:trace>
  <inkml:trace contextRef="#ctx0" brushRef="#br0" timeOffset="19558.2733">19885 16671 244 0,'6'-2'93'0,"0"10"-50"0,3 21-37 16,-3-11 20-16,-3 9-1 16,0 5 4-16,0 2-6 0,-3 6-4 15,0 2-11 1,0-13-5-16,0-2 0 0,0-4 0 0,0-4 1 16,3-6-5-1,0-5 1-15,0-3 0 0,3-7 0 16,3-6-11-16,0-11-3 15,3-2 0-15,0 3 1 16,-1 4 5-16,1 6 5 16,6 3 2-16,-3 10 1 15,0 9 6-15,3-1 4 16,-3 0-3-16,-9 8 1 16,-3-2-5-16,0-6-2 15,6 0-11-15,-3 0-4 0,2-7-31 16,-2-6-10-16,3-6-7 15,0-2 0-15,0-15-23 16</inkml:trace>
  <inkml:trace contextRef="#ctx0" brushRef="#br0" timeOffset="19724.7762">20192 16679 280 0,'0'0'104'0,"3"0"-56"0,0 8-54 15,0-2 17-15,3 17-1 16,-3 6 4-16,0 9-5 15,0 7-1-15,0-1-4 16,0-1-5-16,0-3-2 0,0-3-16 16,0-8-5-16,0-11-41 15,-3 1-15-15,0-6-21 16</inkml:trace>
  <inkml:trace contextRef="#ctx0" brushRef="#br0" timeOffset="19906.4938">20114 16851 352 0,'-17'-8'132'0,"32"14"-72"0,-4-12-74 0,-5 6 19 16,3 0-7-16,3 0 3 16,6 0-2-16,0 0 0 15,9 6 1-15,2-4-33 0,-2 4-13 16,-3-1-45-16,0 3-20 0</inkml:trace>
  <inkml:trace contextRef="#ctx0" brushRef="#br0" timeOffset="20086.6861">20493 17052 312 0,'-3'0'115'0,"3"6"-62"0,3 2-62 16,-3-3 18-16,0 3-12 15,0-5 2-15,0-3-26 16,0 0-9-16,0 0-53 16,0 0-22-16,0-3 22 15,0-5 15-15</inkml:trace>
  <inkml:trace contextRef="#ctx0" brushRef="#br0" timeOffset="20280.8341">20621 16563 316 0,'-3'-5'118'0,"3"7"-64"0,-6 1-54 0,6 8 23 16,-6 4-4-16,-6 12 1 16,-6 13-11-16,0-3-5 15,3 2-3-15,0-7-26 0,3 0-10 0</inkml:trace>
  <inkml:trace contextRef="#ctx0" brushRef="#br0" timeOffset="21975.1836">20603 16618 116 0,'0'-10'44'0,"3"7"-24"0,-3 3-4 0,0 0 18 16,0 0-3-16,0 0 2 15,3 3-6-15,0 5 1 16,0 2-16-16,0 6-2 0,-3 3-3 16,0 10 1-16,-3 0 0 15,0-3 4-15,0-2 3 16,-3-3-8-16,0-2-2 16,0-6-1-16,3-5 0 15,0 3-2-15,0-9 1 16,0 6 0-16,3-8 3 15,3-8-3-15,3 0-2 16,-3-10 0-16,3-3 1 16,0-3-1-16,0-3 2 0,0-2-2 15,-3 3-1 1,-3 5 3-16,3 0 0 0,-3 7 1 16,0 9 2-16,0 2-8 15,-3 11 0-15,0 19 2 16,-3 5 2-16,0 7 2 15,0-2 0-15,-3-2 2 16,0-1 1-16,3-10-1 16,0-6-1-16,3-2-1 15,3-10 4 1,3-9 3-16,0-8-6 16,0-5-1-16,0-13-4 15,-3-2-1-15,3-6-1 16,-3 0 0-16,0 2 2 0,3 6 0 15,-3 8-3-15,0 2 2 16,0 19-6 0,0 8 2-16,0 6 2 15,0 7 2-15,-3 3 3 16,0-1 1-16,-3-2 1 16,0-2-2-16,3-6-2 15,0-2 3-15,6-11 2 16,3-11 0-1,-3-7-7-15,3-9-1 16,0-2-1-16,0-3-1 16,-3 1 4-16,0 4 0 0,0 6 1 15,-3 10-3 1,-3 11 2-16,-6 14-1 16,-3-1 0-16,0 11 2 15,0 0 0-15,3 5 0 16,0-3 2-16,3-5-1 15,0-2-1-15,3-6-2 16,0-2 1-16,0-3-17 16,3-3-8-16,0-3-35 15,0-2-16-15,6-13-36 16</inkml:trace>
  <inkml:trace contextRef="#ctx0" brushRef="#br0" timeOffset="22714.043">20439 17097 84 0,'0'-2'33'0,"3"-4"-18"0,0 1 6 15,0 5 17-15,0-2-1 16,0-1 1-16,3 0-10 15,0-2-3-15,-3 5-14 0,0 0 0 0,-3 0 0 16,0 0 2-16,0 0 5 16,0 0 5-16,0 5 6 15,-3-2-12-15,0 0-4 16,-3-3-6-16,0 0-2 16,0-3-1-16,0-5 0 15,0 3-5-15,3-3 1 16,3 0-5-16,3-3 1 15,3 9 0-15,3-4 2 16,0 6-1-16,0 3-1 16,-3 2 5-16,0 8 1 0,-3-2 4 15,-3-3 3-15,-3 5 7 16,-3-2 2-16,0-3-3 16,0-3-1-16,-3-5-4 15,3 0-1-15,0-5-5 16,3-3-1-16,0-3-3 15,3-2-1-15,0 5-6 16,0-3 0-16,0 9-28 16,0-4-12-16</inkml:trace>
  <inkml:trace contextRef="#ctx0" brushRef="#br0" timeOffset="24076.8075">20579 16589 168 0,'-3'0'66'0,"3"3"-36"0,-3 0-24 0,3 2 17 16,-6 3-5-16,0 13-1 15,-3 3-3-15,0 10 1 16,3-2-8-16,0-6-2 0,0 4-1 16,3-7 0-16,0-4 0 15,0-6-2-15,3-2 1 0,0-3 2 16,0-3 2 0,0-5 1-16,0-3 0 0,3-5-4 15,0-5-3-15,3-13-5 16,3-1-2-16,0 1-2 15,3-6 2-15,0 6 2 16,-3 2 2-16,0 3-1 16,0 7 1-16,-3 9 0 15,-3 2-2-15,-3 9 5 16,-3 7 3-16,-3 8 1 16,-3 6 2-16,-6-1-2 15,3-2 2-15,3-8-4 16,0 2 0-16,3-5-1 15,0-5 1-15,3-2-2 16,12-12-3-16,3-9 1 16,3-9-4-16,0 3-1 15,0-6-4-15,0 1 1 16,-6 2 5-16,-1 8 4 16,-2 3 1-16,0 2-1 15,-3 11 1-15,-3 5 1 16,-3 9 1-16,-3 7 3 15,-3 8 1-15,1 0 1 16,-7-3-2-16,3-2-1 16,3-5-1-16,0-3 0 15,3-6-2-15,0 1-2 16,3-6 1-16,0-5 1 0,9-5-1 16,0-8-1-16,0-9-8 15,0-4-5-15,0 2 0 16,0-5 2-16,-3 3 5 15,0 2 3-15,-3 8 2 16,3 3 3-16,-3 2-1 16,0 3-1-16,0 3 1 15,-3 10 1-15,-6 3 1 16,0 5 1-16,-3 1-2 16,0-1 1-16,3 3-2 15,0 0 2-15,3-6 0 16,0 1 3-16,3-6-5 15,0 3-1-15,3-16 0 16,0 0-3-16,6-5 2 16,0-6-6-16,3-2 0 15,0-3 1-15,0 11 3 16,-3 0 2-16,-3 0 1 16,-6 18 0-1,-3 3 0-15,-3 10 2 16,3-2-1-16,0 3-1 15,0 10 1-15,3-8-1 16,6-2-42-16,0-6-19 16,6-5-33-1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8:52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3142 8192 100 0,'0'-8'38'0,"0"2"-20"0,0-2 1 16,0 8 18-16,0 0 6 15,0-2 4-15,-3 2-8 16,-3 0-4-16,0 0-19 16,-3 2-1-16,-3 6-1 0,1 3-5 15,-4 2-1-15,-3 8-2 16,3 6 1-16,3-1-4 16,6 3 0-16,9-2 3 0,3-1 1 15,3 1 5-15,9-11 3 16,9-3-2-1,-1-5 0-15,4-6-3 0,3-4-1 16,-6-4-3-16,-4-4 1 16,-5-3 2-16,-6-3 2 15,-9-3 6-15,-6-2 1 16,0 3-3-16,-9 2 1 16,-6 2-9-16,-2 4-4 15,2 2-11-15,3 0-5 16,3 3-24-16,6-1-11 15,6 4-26-15,9-1-9 16,9-2-43 0,12-3-20-16,2 0 75 15</inkml:trace>
  <inkml:trace contextRef="#ctx0" brushRef="#br0" timeOffset="509.5311">3371 8094 84 0,'0'-14'33'0,"3"9"-18"0,-3-8 0 0,0 5 13 15,0 0 4-15,3 0 6 16,0 0-4-16,0 0 0 16,0 0 0-16,-3 6 2 15,0 2-20-15,0 0-3 0,3 10-1 16,0 9-3-16,-3 7 0 0,-3 9 1 16,0 4 1-16,0 9 1 15,0-6 0-15,3-2-6 16,0-6-2-16,0-5-4 15,3-2-3-15,0-6-23 16,3-5-10-16,3-3-32 16,0-5-14-16,15-8-17 15</inkml:trace>
  <inkml:trace contextRef="#ctx0" brushRef="#br0" timeOffset="946.2575">3636 8289 240 0,'-6'-5'90'0,"6"-13"-48"0,-3 7-42 0,0 8 18 16,0 1 1-16,-3-1 3 15,-3 0-9-15,4 3-5 16,-10 11-5-16,3 5-5 0,0 2 1 16,3 1 1-16,6 2 0 15,-6-2-3-15,9-4 0 16,3 1-1-16,3-2 3 15,3-4 0-15,6-2 3 16,0-3 3-16,2-5 2 16,1-5-3-16,0-3-1 0,-3-5 1 15,-3-6 0-15,-3-7-2 16,0-3-2-16,-9-6-4 16,0 1 0-16,-3 0 2 15,-3-1 1-15,0 6 1 16,0 0 2-16,0 13 8 15,0 3 3-15,3 10-9 16,3 9-6 0,0 7-4-16,3 11 3 15,3 10 1-15,0 8 2 16,3 1 2-16,0-6 1 16,6-3 1-16,0-2-18 15,2-8-5-15,4-6-110 16</inkml:trace>
  <inkml:trace contextRef="#ctx0" brushRef="#br0" timeOffset="5020.5424">4413 8125 196 0,'0'-2'74'0,"0"2"-40"0,0 2-27 0,0 1 20 16,-3 2-10-16,0 3-2 16,-12 5-4-16,0 3-2 15,-2 6-5-15,-1 4-3 0,0 0 0 16,0-2-1-16,3-3 0 15,3-2-3-15,0-3 0 16,3-6-27-16,3 1-12 0,3-3-30 16,0-5-38-1,3-6 32-15</inkml:trace>
  <inkml:trace contextRef="#ctx0" brushRef="#br0" timeOffset="5239.6069">4255 8099 204 0,'-3'-8'77'0,"6"8"-42"0,-3 0-37 16,6 0 14-16,0 3-2 15,0 2 1-15,3 5 3 16,3 4 4-16,3 4-10 16,0 1 0-16,0 5 2 0,0-1-6 15,-1 6-2-15,1-2-1 0,0-3 1 16,0-3-17-16,-3-5-6 15,0-3-70 1,-3-5-49-16,0-3 54 16</inkml:trace>
  <inkml:trace contextRef="#ctx0" brushRef="#br0" timeOffset="5451.8842">4517 8319 208 0,'0'-19'79'0,"3"32"-42"0,3-5-26 0,-3-13 23 16,3 2-11-16,3 1-1 0,0-1-11 15,3 0-4-15,6 1-4 16,0-4-3-16,2 4 1 0,1 2-26 16,3-3-10-16,-3 0-35 15,-3 1-58 1,-3-1 27-16</inkml:trace>
  <inkml:trace contextRef="#ctx0" brushRef="#br0" timeOffset="5914.4392">4854 8168 192 0,'-3'16'74'0,"3"-1"-40"0,0 9-40 0,-3 3 12 16,0 4 5-16,0 1 5 16,6 5-4-16,-3 3-2 15,0-6-5-15,0-2-4 0,0-3 2 16,-3-5-2-16,3-5-1 16,0-4 3-16,-3-4 2 15,3-3 4-15,0-8 2 16,-3-5-3-16,0-6-3 15,3-10 0-15,0-6-1 16,-6-7-2-16,6-3-2 0,6-5 5 16,0 5 1-16,0 0 9 15,3 2 2-15,3 6-2 16,-1 5-1-16,4 6-6 16,3 5 0-16,0 7-7 15,0 12-3-15,0 4 5 16,-3 3 3-16,-6 11 1 15,-6 0 3-15,-6 2-5 16,-6-2-3-16,-3 0-6 16,-3-8-2-16,0-3-22 15,0-2-6-15,3-3-34 16,-3-6-11-16,3-4-27 16</inkml:trace>
  <inkml:trace contextRef="#ctx0" brushRef="#br0" timeOffset="6234.7052">5062 8218 176 0,'-12'5'66'0,"12"3"-36"0,0 19-29 0,0-11 14 16,0 2 7-16,3 1 6 15,3-4 1-15,3 1 2 16,3 0-17-16,3-3 3 0,3-2 3 15,5-3-2-15,1-8 1 0,0-5-6 16,0-3 0-16,-3 0-8 16,-3-16-1-1,-7 3 0-15,-5 0 0 16,-3-3-2-16,-9 3 1 0,-2-1-2 16,-7 4-1-16,-3 2-8 15,-3 6-5-15,-3 4-22 16,-3 6-10-16,6 3-29 15,10 0-11-15,5-1-12 16</inkml:trace>
  <inkml:trace contextRef="#ctx0" brushRef="#br0" timeOffset="6544.9568">5470 8117 228 0,'0'-2'88'0,"0"2"-48"0,-3 0-23 0,0 0 25 16,0 0-11-16,-6 2-1 16,-3 1-8-16,-6 2-2 15,3 1-11-15,0-1-5 0,4 0-1 16,2 3-9-16,6 3-1 16,6 2 4-16,6 6 3 15,5-4-1-15,4 7 0 16,-3 1 1-16,0-1 2 15,-6-1 3-15,-3-5 2 16,-9-1 3-16,-6 1 1 16,-9-2-1-16,3-4-1 0,-3 1-21 15,4-3-9 1,-4-3-53-16,-3 0-22 0,0-5-30 16</inkml:trace>
  <inkml:trace contextRef="#ctx0" brushRef="#br0" timeOffset="8346.3977">6169 7586 104 0,'-18'-16'38'0,"15"18"-20"0,0-4-6 0,3 2 16 16,0 0-5-16,0 0 1 15,0 0-4-15,0 0-3 16,3 10-12-16,-3 4-2 16,0 4 1-16,3 11 2 15,0 6 0-15,3 17 1 16,0 4-4-16,0 8 0 15,0-1 3-15,-3 8 1 16,0 9-1-16,3-1 1 16,0 3 0-16,-3-5 3 15,0 0-3-15,0-6 1 16,0 9-3-16,0-4 2 16,0 1-4-16,3-6 0 0,-3-2-1 15,0 0 1 1,0 8 0-16,3-3 3 0,0 0 1 15,0-8 1-15,-3-2-4 16,0-1-3-16,0-2 0 16,0 8 1-16,0-6-1 15,0 1 2-15,-3-1-2 16,0-5 2-16,0 1-2 16,0 1 2-16,0 7 0 15,0-4 1-15,0-7 0 16,0 10 0-16,0-8-2 15,0 0-2-15,0 0 3 16,0 3 0-16,0 3-1 0,0-3 1 16,0 21-2-16,0-6-1 15,-3-2-2-15,0-5 1 16,0 8 3-16,0-8 1 16,0-3-4-16,0-13 1 15,0 5 2-15,0-2 3 16,0-3-2-16,0-1-2 15,0 12-3-15,0-6 1 16,0-5 1-16,3-16 2 16,0-8-1-16,0 14 2 15,0-6-4-15,0 8 0 16,0-8 3-16,-3 10 1 16,0-7-1-16,-3 5-2 0,3-5 3 15,3 10 0-15,0-5-4 16,3 5 1-16,-3-8 0 15,6 14 2-15,-6-11-3 16,3 5 0-16,0-7 3 16,0 12 1-16,-3-7-1 15,0 5-2-15,0-8-2 16,0 2 1-16,0-7 1 16,3 13 2-16,-3-8-1 15,3 5-1-15,-3-7 1 16,0 9 1-16,0-7-3 15,0 8 0-15,0-10 3 0,0 4 3 16,0-4-4 0,0 10-1-16,0-8 2 0,0 5 1 15,0-8 1-15,0 11 0 16,0-8-5-16,3 11 1 16,0-11-9-16,-3 5-2 15,0-8-12-15,0 3-5 16,0-5-34-16,0-3-12 15,0-5-35 1</inkml:trace>
  <inkml:trace contextRef="#ctx0" brushRef="#br0" timeOffset="18875.6219">6976 8115 184 0,'-12'2'68'0,"6"6"-36"0,-3 8-29 0,3-5 15 0,-6 5 2 15,0 5 4-15,-2 11-10 16,-4-1-3-16,0-2-7 16,3-2-1-16,0-6 1 0,3 0-5 15,3-5 1-15,3-3-13 16,0 1-7-16,3-6-18 15,0-1-8-15,3-4-23 16,0-3-24 0,3-5 33-16</inkml:trace>
  <inkml:trace contextRef="#ctx0" brushRef="#br0" timeOffset="19098.5236">6779 8197 140 0,'-2'-16'52'0,"2"8"-28"0,2 0-6 0,1 5 18 15,0 1-7-15,0-1-2 16,0 3-11-16,3 3-3 16,3 2-7-16,3 8 0 0,0 1 4 15,0 1 0-15,3 12 2 16,0-1-6-16,0 1-2 16,0-1 0-16,-1-2 0 15,-2 0-5-15,0-3-1 16,0-5-57-16,3-3-25 15,-3-5-12 1</inkml:trace>
  <inkml:trace contextRef="#ctx0" brushRef="#br0" timeOffset="20062.5478">7172 8427 172 0,'-12'0'66'0,"10"3"-36"0,-1-3-13 0,3 0 22 0,0 0-7 15,0 0 1-15,0 0-23 16,5 0-10-16,4 0-1 16,6-3 6-16,6 0 6 0,3 1-5 15,-3-1-1-15,3 3-12 16,2 0-5-16,-2 0-32 16,0 0-13-16,-3-3-42 15</inkml:trace>
  <inkml:trace contextRef="#ctx0" brushRef="#br0" timeOffset="20627.9395">7440 8242 168 0,'-3'0'66'0,"3"5"-36"0,0 14-31 0,0-4 15 16,3 4 1-16,0 5 5 15,0 2-4-15,-3 9-1 16,0-4-9-16,0 1-2 0,3-3 0 16,-3-2 0-16,3-3 0 15,-3-3-2-15,3-5-2 0,-3-3 1 16,0-5 1-16,0-3 3 15,0-5 2-15,-3-3-3 16,0-5-3-16,0-2 6 16,-3-6 3-16,0-5-12 15,3 0-3-15,0-3 8 16,-3-3 5-16,3 1 1 16,0-3 2-16,3-3-2 15,0 3 0-15,3 0-1 16,3 2 0-16,6 1-4 15,0 2-3-15,3 3 0 16,6 8-1-16,0 5-3 16,0 8 0-16,-4 8 2 0,-2 5 2 15,-3 13 2-15,-6 1 1 16,-3-1 2-16,-6-2 3 16,-6 0-4-16,-3-3-3 15,0-2-4-15,1-3 1 16,-1-6-17-16,3 1-8 15,0-6-17-15,3-2-8 16,3-6-35 0,6-5-39-16,6-3 44 15</inkml:trace>
  <inkml:trace contextRef="#ctx0" brushRef="#br0" timeOffset="20958.0102">7681 8252 192 0,'-6'3'74'0,"6"13"-40"0,-3 0-29 16,3-3 19-16,-3 0-6 16,3 0-1-16,0 3-5 15,3-2 0-15,3-1-7 16,0 0 6-16,3-2 2 0,3-3 0 16,3-3 0-16,3 0-5 15,6-5 0-15,0-3-3 16,-1-2 0-16,-5-3-1 15,-3-5 0-15,-3-6 0 16,-6-2 2-16,-6 0-3 16,-6-3 0-16,-6 3 1 15,-3 0 0-15,0 2-2 0,-3 4-2 16,-2 4-4-16,5 3 0 16,3 3-27-16,3 2-11 15,6 3-26-15,3 0-9 16,6 0-19-1</inkml:trace>
  <inkml:trace contextRef="#ctx0" brushRef="#br0" timeOffset="21288.5674">8015 8184 248 0,'-3'-3'93'0,"3"3"-50"0,0 0-50 0,-6 3 77 15,0-1-25-15,-3 1-21 16,0 2-12-16,0 0-9 16,3 3-5-16,0 3-1 0,6 2-3 15,0 6-1-15,6-1 6 16,3 3 2-16,0 1 1 16,0-4-2-16,0 1 3 15,-6-4 0-15,0 1 3 16,-9-2 1-16,-3-1 1 15,-6-3 2-15,0-2-5 16,-3-2-1-16,0-4-11 16,4-2-5-16,2 0-30 15,3-2-10-15,3 2-176 32,18-8 104-32</inkml:trace>
  <inkml:trace contextRef="#ctx0" brushRef="#br0" timeOffset="21678.495">8345 8107 200 0,'-3'-3'74'0,"6"3"-40"0,-3 3-33 16,0-1 16-16,0 6 0 15,0 6 2-15,0 7-6 16,0 8 0-16,0 5-8 16,0 1-1-16,0-4 0 0,0-4-2 15,0-1-2-15,0-2-13 16,0-8-6-16,0-3-87 16,0-2-40-16,-3-6 75 15</inkml:trace>
  <inkml:trace contextRef="#ctx0" brushRef="#br0" timeOffset="21874.5577">8208 8250 300 0,'-3'0'112'0,"6"0"-60"0,3 0-52 0,0 0 21 15,3 2-10-15,6 1 1 16,6 0-7-16,0 2-3 0,2 0-1 15,1-7-17-15,3-1-4 16,3-2-30-16,-3-1-12 0,-1-2-56 16</inkml:trace>
  <inkml:trace contextRef="#ctx0" brushRef="#br0" timeOffset="22087.9226">8619 8057 216 0,'-6'13'82'0,"6"-11"-44"0,3 12-47 16,0-4 12-16,0 9 11 15,0 5 8-15,3 7 8 16,0 12 5-16,0-4-19 0,-3-2-5 0,0-2 0 16,0 2-7-1,0-5 0-15,-3-6-26 0,0-2-11 16</inkml:trace>
  <inkml:trace contextRef="#ctx0" brushRef="#br0" timeOffset="24351.0434">9199 7604 168 0,'-3'-3'66'0,"-8"3"-36"0,19-2-29 0,-8 2 18 15,3 8-10-15,-6 5-2 16,1 3 0 0,-1 8-4-16,0 5 0 0,0 13 1 0,0 0-5 15,0 3 1-15,3 11-2 16,0 0 0-16,0 4 6 16,6-1 2-16,0 4-5 15,-1 3-2-15,1-5 0 16,0 5 2-16,-3-2 2 15,0-1 1-15,3 1-5 16,-6-1 1-16,0-2 4 16,0 0 2-16,3 0 0 15,0-3-1-15,-3 0-3 16,0-2 1-16,0-1-2 16,0 9-1-16,0-9 5 0,-3 6 1 15,3-2 0 1,0-4-1-16,0 1-3 0,0-1 1 15,0 1-2-15,0-1 2 16,0 4 0-16,0-1 1 16,3 3-5-16,-3-1 1 15,0-1 0-15,0-1 2 16,0-5 1-16,0 0 1 16,0 0 0-16,0 0 2 15,3 2 1-15,0-2 1 16,-3 0-4-16,0 0-1 15,3 0-1-15,0 2-2 16,-3-2 1-16,3 3 1 0,0 2-1 16,-3-5 2-16,0 0 2 15,0-3 4-15,0-2-2 16,0 5-2-16,0-6-2 16,3 4-3-16,0 1 1 15,0 4-1-15,3 0 0 16,-3-3 2-16,0-1-1 15,0-1 2-15,0 2 0 16,3-3 1-16,-3 0-2 16,3 3 1-16,0 0-2 15,0-5 2-15,-3-1-2 16,3 1 2-16,0-3-4 16,-3 2 0-16,0 1 3 15,-1 2 3-15,1 1-2 0,0-1-2 16,3-2 2-16,-3-1 0 15,0-2 1-15,0-3 0 16,6-4-5-16,-3 4 1 16,0 0 0-16,0 1 2 15,-3-1 1-15,-6 5 1 16,6-2 0-16,0-2 2 16,-3-4-3-16,3-1-2 15,-9-1-3-15,9 0 1 16,-3 0 3-16,0-6 1 15,-6 6-1-15,0-5 1 16,3 0-4-16,0 0 0 0,0-3 1 16,9 5 0-16,3 1 0 15,-6-4 2-15,0-2-1 16,0 3-1-16,-3-3 1 16,0-2 1-16,0-1 1 15,-6-2 3-15,-3-3-5 16,6 0-1-16,0 3 2 15,9 5 3-15,0 0-7 16,-12 6 0-16,3 2 0 16,12 2 3-16,-6-4-2 15,0-3 0-15,-3-1 1 16,0-2 2-16,3-2-3 16,-3-6 0-16,0-2-8 15,0-3-2-15,0-6-25 16,3-2-11-16,-9-13-172 15,-6-3 83 1</inkml:trace>
  <inkml:trace contextRef="#ctx0" brushRef="#br0" timeOffset="28945.9178">9545 8221 124 0,'0'0'46'0,"3"2"-24"0,0 4-13 0,0-1 16 0,0 8-5 15,0 6 0-15,0-1 0 16,0 1 0-16,0-1-11 16,0 1-1-16,-1-3-1 0,-2-1-1 15,0-1-1-15,0-1-1 16,-2-3 0-16,-1 1 2 15,0-3 1-15,3-3-1 16,0 1-1-16,0-4 3 16,0 1 3-16,0-3 0 15,0 0 3-15,0-3-5 16,0-2-1-16,0 0-4 16,0-3-1-16,0 0-3 15,3-3-3-15,0 1 2 16,2-4 0-16,1-2-2 0,6 1 2 15,-3 1 1-15,6-1-3 16,0 1 2 0,-3 9-1-16,0 2 0 15,0 9 2-15,-3 2 2 16,0 0-3-16,0 5-2 16,-4 0 4-16,1 0 3 15,0 3-1-15,-3-3 0 16,0-2-1-1,0-1 1-15,-3-2-2 0,3-2-1 16,-3-6 3-16,0 0 2 16,6-3-4-1,0-5-1-15,0-2 2 0,0-4-1 16,0 4 2-16,0-1-4 16,3 3-2-16,-3 0-1 15,3 3 3-15,3 2-2 16,-3 3 1-16,3 6 0 15,-1-1 0-15,1 5 2 16,-3 1 2-16,0 0 1 16,0 2 1-16,-3-3-2 15,0 1-2-15,0 5 1 16,0-3 1-16,0-2-17 16,-3-3-4-16,3-3-29 15,0-8-11-15,3-5-42 16</inkml:trace>
  <inkml:trace contextRef="#ctx0" brushRef="#br0" timeOffset="29147.7253">10048 8292 212 0,'-3'3'82'0,"6"15"-44"0,0-5-40 0,0-7 14 15,-3 2 3-15,0 2 2 16,0 3-6-16,0 1-4 15,0 2-4-15,0-3-5 0,0 3 1 16,0-3-6-16,6-2-168 31,0-11 60-31</inkml:trace>
  <inkml:trace contextRef="#ctx0" brushRef="#br0" timeOffset="29319.0811">10039 8160 276 0,'-6'-8'104'0,"6"8"-56"0,0 0-58 16,0 0 14-16,0 0-30 16,3 2-7-16,3 1-37 15,3 0-13-15,9-1 4 16,-1 1 3-16</inkml:trace>
  <inkml:trace contextRef="#ctx0" brushRef="#br0" timeOffset="29679.3114">10185 8266 204 0,'3'23'77'0,"0"-1"-42"0,0 4-32 0,-3-18 17 15,0 3-1-15,0-1 3 16,0 1-12-16,3-1-3 15,-3-2-5-15,0 0-2 0,3-3 1 16,-3-5 3-16,0 0 5 0,0 0 1 16,3-2 4-16,0-3-7 15,-1-6-4-15,1-2-5 16,3-6-1-16,3-2-1 16,0 5 0-16,3 0 3 15,6 6 2-15,-3 2 0 16,3 10 2-16,0 9-2 15,0 0-1-15,-4 4 5 16,1 1 1-16,-3 0 0 16,-3 3-1-16,0-3-3 15,-3-3-2-15,0-3 1 16,0 1-1-16,0-3-36 16,0-3-15-16,0-2-67 15</inkml:trace>
  <inkml:trace contextRef="#ctx0" brushRef="#br0" timeOffset="30268.9813">10860 7951 184 0,'-6'-6'71'0,"3"4"-38"0,-3-3-14 0,3 7 23 16,-2-2-10-16,-1 3-3 16,-3 2-13-16,-6 3-3 15,-6 5-7-15,-3 11 0 0,0 5 1 16,-2 14 1-16,-4 12 2 16,0 9 1-16,6-6 1 15,6 0-4-15,12-8 0 16,6-2-5-16,6-6 0 15,12-5-10-15,9-5-5 16,6-6-14-16,-1-7-4 16,1-3-26-16,0-6-9 0,-6-4-41 15</inkml:trace>
  <inkml:trace contextRef="#ctx0" brushRef="#br0" timeOffset="36709.8403">11110 8210 212 0,'-3'-3'79'0,"3"9"-42"0,0-4-34 0,0-2 17 15,-3 6-10-15,0 7-3 16,-2 5 0-16,-1 6 0 16,-3 5-3-16,-6 0-3 0,-3 6 0 15,0-3-1-15,3-3 0 16,3-6-3-16,0-4 2 16,3-3-26-16,3-6-9 15,0-2-35 1,4-2-41-16,2-12 33 15</inkml:trace>
  <inkml:trace contextRef="#ctx0" brushRef="#br0" timeOffset="36933.2302">10962 8263 188 0,'-6'-24'71'0,"3"21"-38"0,3 1-21 0,0 2 21 0,0 0-6 15,0 0 1-15,0 0-15 16,3 2-8-16,3 4-3 15,0 7 2-15,2 8 2 0,4 3 0 16,0 5 1-16,0-5-2 16,3 5 0-16,0-3-6 15,0-2 1-15,-3-3-11 16,0-2-3-16,0-3-48 16,-1-6-22-16,-2 1-14 15</inkml:trace>
  <inkml:trace contextRef="#ctx0" brushRef="#br0" timeOffset="37142.7177">11229 8485 260 0,'0'0'99'0,"0"-13"-54"0,3 18-44 0,0-7 21 15,3 4-12-15,0-2-3 16,3-2-9-16,3 4-1 16,3-4 1-16,0-1-34 0,0 6-16 15,0-6-57-15</inkml:trace>
  <inkml:trace contextRef="#ctx0" brushRef="#br0" timeOffset="37306.0735">11408 8266 204 0,'-3'-16'77'0,"3"18"-42"0,3 1-41 16</inkml:trace>
  <inkml:trace contextRef="#ctx0" brushRef="#br0" timeOffset="37726.5735">11414 8292 342 0,'3'29'19'0,"0"6"-9"16,0 2 1-16,-3 0-1 0,3 0 1 0,-3 0 3 15,0-3-7-15,0-2-2 16,0-6-1-16,0-5 2 16,0-2-3-16,0-6 0 15,0-5-1-15,0-3-2 16,0-5 1-16,0-5 1 15,0-5-3-15,0-6-2 16,-3-3 2-16,0 1 0 16,0-9 1-16,0 1 0 15,3-1 2-15,0 1 1 16,0-1 5-16,3 4 3 16,0 1-6-16,3-1-1 0,3-4-2 15,6 6-2-15,0 2-2 16,2 6 1-16,1 5-1 15,0 14-2-15,0 2 5 16,-6 5 1-16,-3 5 2 16,-3 1 2-16,-3 2 1 15,-6 0 3-15,0 0-3 16,-3-2-2-16,-3-3-11 16,0-3-4-16,0-3-15 15,0-2-4-15,3-2-20 16,3-9-64-1,3-8-21 1,3-2 47-16</inkml:trace>
  <inkml:trace contextRef="#ctx0" brushRef="#br0" timeOffset="38056.8604">11590 8369 196 0,'0'0'74'0,"3"2"-40"0,-3 1-33 0,0-3 14 16,0 5-6-16,0 6 2 15,0 2-6-15,0 6-1 16,0-3-2-16,0 2 5 0,3-2 5 16,0-3-6-16,5-2-1 15,1-3 8-15,6 0 6 16,-3-3-4-16,3-5 2 16,-3-5-8-16,0-1-1 0,0-4 2 15,-3-1 4-15,-3-2-4 16,-3 0 2-16,-3 0-5 15,-3-3-2-15,0 0-2 16,-3 0-3-16,-3 5-2 16,0 1-1-16,-3-1-20 15,0 3-10-15,3 3-16 16,3 2-7-16,3 3-43 16,9 3-32-1,0-3 56-15</inkml:trace>
  <inkml:trace contextRef="#ctx0" brushRef="#br0" timeOffset="38417.1707">11852 8308 184 0,'-3'-19'68'0,"6"19"-36"0,-6-2-22 0,3 2 39 15,-3-6-1 1,0 9-18-1,-3 0-16-15,0-1-3 0,0 9 1 16,0-3-6-16,0 0-3 16,3 0-2-16,3 0-1 15,0 0 0-15,6 2 0 16,0 3-3-16,3 1 2 16,0-1 3-16,0 3 3 0,-3 0 4 15,-3 2 5-15,-3-2-2 16,-3-3 3-1,-3-2-6-15,-6-1-1 0,0-2-6 16,-3 0-4-16,0-2-10 16,0-4-5-16,3 1-22 15,3-6-61 1,6-2 1-16,9-8-3 16</inkml:trace>
  <inkml:trace contextRef="#ctx0" brushRef="#br0" timeOffset="38673.8017">12063 8229 236 0,'-3'2'90'0,"3"3"-48"0,3 6-36 0,-3 0 22 15,3 7-4-15,0 6 3 16,-3 0-15-16,3 2-5 16,-3 3-4-16,0-2-3 0,0-3 3 15,3-3-9-15,-3-3-1 16,0-2-38-16,0-5-15 16,-3-3-56-16</inkml:trace>
  <inkml:trace contextRef="#ctx0" brushRef="#br0" timeOffset="38854.3501">11988 8401 260 0,'-3'-3'96'0,"6"6"-52"0,0-3-43 16,3 0 19 0,0 0-13-16,3-3-2 0,3 3-3 15,6 0-2-15,3 0 1 16,-3-3-12-16,0 1-3 0,-1-1-35 15,1-2-13-15,0-3-36 16</inkml:trace>
  <inkml:trace contextRef="#ctx0" brushRef="#br0" timeOffset="39439.6319">12646 8488 208 0,'-3'26'79'0,"3"-20"-42"0,-3 4-34 0,3-5 17 16,-3 3-8-16,-3 3 1 16,0 0-28-16,-5-1-12 15,-10 1-70-15,0-1-32 16</inkml:trace>
  <inkml:trace contextRef="#ctx0" brushRef="#br0" timeOffset="40925.9617">12780 8091 180 0,'0'-3'68'0,"0"3"-36"0,0 0-29 15,0 0 15-15,0 0 0 16,3 6 3-16,0 4-2 16,-3 3-2-16,0 6-9 15,-3 2 4-15,-3 3 1 0,0 2-4 16,0 3-1-16,0-5-4 16,0-3-1-16,3-5-3 0,0-2-1 15,3-4 3-15,3-2 1 16,3-5 3-16,3-1 1 15,9-4-3-15,0-1-1 16,3-5-1-16,0 3-2 16,0 5-4-16,-7 3 0 15,1-1-14-15,-3 1-5 16,0-1-15-16,-3-2-4 16,-3 0-59-1</inkml:trace>
  <inkml:trace contextRef="#ctx0" brushRef="#br0" timeOffset="41226.5066">12947 8102 200 0,'-9'-3'77'0,"9"3"-42"0,0 3-30 16,0-3 17-16,0 5-8 15,3 3 2-15,-3 5 0 16,3 8 2-16,0 11-10 16,-3 5 2-16,0 5 1 0,0-5 0 15,0 3 3-15,0-6-5 16,0-2-1-16,0-5-6 16,3-6-2-16,-3-3-2 15,3-4 0-15,-3-4-22 0,0-2-12 16,3-3-23-16,0-13-9 15,3-2-27 1</inkml:trace>
  <inkml:trace contextRef="#ctx0" brushRef="#br0" timeOffset="41722.1767">13143 8133 148 0,'0'-5'55'0,"0"5"-30"0,0 0-3 15,0 0 20-15,0 0 0 16,0 0 1-16,0 3-14 15,-3 5-6-15,0 2-13 16,-3 6 2-16,-2 8 2 0,-1 13-3 16,0 0 1-16,3 0-1 15,0-3 1-15,3 3-6 16,3-5-2-16,6-5 0 16,3-4 0-16,3-4 0 15,5-6 0-15,1-2 0 0,3-3 2 16,0-6-1-16,0-4 0 15,-3-6-1-15,-9-3 0 16,-3-2 0-16,-3 2 2 16,-6 1-3-16,-3-1 0 15,-6 1-8-15,-3-1-2 16,0 3-14-16,-3 3-4 16,0 2-11-16,3 1-3 15,3 2-12-15,3 0-5 16,7-3-47-1,7-2-26-15,4-3 64 16</inkml:trace>
  <inkml:trace contextRef="#ctx0" brushRef="#br0" timeOffset="42050.1592">13379 8194 252 0,'-15'-2'93'0,"9"4"-50"0,-6 6-39 15,6-3 21-15,0 6-7 16,0 5 1-16,-3 10-4 16,0 3-1-16,6 1-8 15,3-4-4-15,3 0 1 0,6-2 2 16,3-3 4-16,3-5 0 16,3-5 0-16,5-11-1 15,4-5 0-15,0-3-4 0,-3-6-1 16,-6-9 3-16,-3-7 1 15,-6 1 1-15,-9 0 0 16,-6 0 2-16,-9 0 1 16,-3 3-8-16,-3 4-3 15,3 4-23-15,0 2-10 16,0 8-43-16,4 5-18 16,5 3-35-1</inkml:trace>
  <inkml:trace contextRef="#ctx0" brushRef="#br0" timeOffset="42399.6125">13626 7956 244 0,'3'0'93'0,"5"5"-50"16,4 9-44-16,-3-1 18 0,0 8-1 16,3 5 2-16,0 9 6 15,-3 4 5-15,-3 14-16 16,-6 0 0-16,-3-5 0 0,-3 0-3 0,-3-3 2 15,-6-6-7 1,-3-4-3-16,-2-4-19 0,-1-4-6 16,0-3-49-16,-3-6-20 15,-6-2-27 1</inkml:trace>
  <inkml:trace contextRef="#ctx0" brushRef="#br0" timeOffset="43393.8156">12658 8419 168 0,'-6'3'63'0,"6"-3"-34"0,0 0-12 0,0 2 20 16,0 4-8-16,-3-1-2 0,0 11 2 16,-3 0 4-1,0 0-18-15,-3 2 5 0,4 1 3 0,-7-4-12 16,3-1-4-16,-3-1-2 15,0-2-1-15,3-1-13 16,-3-2-4-16,0-3-43 16,3 1-15-16,0-1-50 15</inkml:trace>
  <inkml:trace contextRef="#ctx0" brushRef="#br0" timeOffset="47050.6684">12203 8530 184 0,'-3'0'71'0,"3"3"-38"0,0-3-25 16,0 0 18-16,0 0-11 0,6 2-1 15,0-2-2-15,3 0 0 16,3 0-6-16,2 0 9 0,4 0 7 15,3 0-11-15,6-2-4 16,-3 2-4-16,-3 0 0 16,-4 0-4-16,-2 2 0 15,-3 1-17-15,0-3-8 16,-3 3-46 0,0-1-65-16,-3 1 31 15</inkml:trace>
  <inkml:trace contextRef="#ctx0" brushRef="#br0" timeOffset="52696.1361">12301 8009 96 0,'0'-3'35'0,"3"6"-18"0,-3-3-13 0,0 0 10 16,0 0 1-16,3 8 0 15</inkml:trace>
  <inkml:trace contextRef="#ctx0" brushRef="#br0" timeOffset="53370.545">12307 8027 241 0,'0'3'31'16,"0"2"-15"-16,-3 6-5 0,0 0-1 15,-3-1 0-15,0 1 2 16,0 2-2-16,0 0 1 16,0 0-4-16,3 1-2 15,0-4-2-15,0-2 0 16,0 0-2-16,0-3-1 15,3 1 1-15,0-1-1 16,0 0 2-16,0-2 1 16,0-3-4-16,0 0 1 0,0 0 6 15,0-3 6-15,0-5-6 16,3 3-1-16,0-3-3 16,0 0 1-16,0 0-4 15,0 0 0-15,0 0 3 16,0 0 1-16,3 0-6 15,0 1 0-15,0-4-1 16,0-5 2-16,0 3 1 16,-3 2 3-16,0 1-1 15,6 4-1-15,-9 1-2 16,0 0 1-16,0 2 21 16,0 1-9-1,0 2-3-15,0 0-2 16,0 7-2-1,0 4-2-15,0 0-2 0,0 2 3 16,0 0-2-16,0 3 2 16,-3 2-2-16,3 4 2 15,0-1-2-15,0 0-1 16,-3 0 1-16,3 3 1 16,0 2-3-16,0 1 0 15,0-3 1-15,0 0 2 16,0-3-1-16,0-3 2 15,3 1-2-15,-3-3 2 16,0 5 0-16,0-5 3 16,0-3-1-16,0 3 0 0,0-3-3 15,0 0-2-15,3-2 3 16,-3-3 0-16,0 0-4 16,0-3 1-16,0 0 0 15,0 1 2-15,0-4-3 16,0-2 0-16,0 3-1 15,0-3 0-15,6 2-99 16</inkml:trace>
  <inkml:trace contextRef="#ctx0" brushRef="#br0" timeOffset="55027.1036">8595 7998 108 0,'-3'-2'44'0,"3"-1"-24"0,0 3-15 0,0 0 13 16,0 0 1-16,0 0 1 15,0 0-5-15,0 0 1 16,0 5-9-16,0 6-2 0,0 2-1 15,0 0 6-15,-3 1 4 16,0-1 1-16,0 3 1 16,0 2 0-16,0 1 3 15,-3-1-7-15,3-2 1 16,0-3-4-16,0-2 0 16,0 0-5-16,3-3-3 0,0-3 2 15,0-3 0-15,0-2 5 16,0-2 5-16,0-1-5 15,0-2 0-15,0-3-6 16,0-5-2-16,3 2-2 16,0 1 0-16,0-1 2 15,6-2 0-15,-3-3 0 16,0 3 0-16,3-3 0 16,0 0 0-16,-3 3-3 15,0 2 2-15,-3 3 1 16,0 0 2-16,-3 3-3 15,0 2 0-15,0 1-1 16,0 2-2-16,0 0-4 16,-3 5 0-16,0 0-67 15,3 0-27-15</inkml:trace>
  <inkml:trace contextRef="#ctx0" brushRef="#br0" timeOffset="56357.907">8559 8438 128 0,'-3'-3'49'0,"1"6"-26"0,2-3-16 0,0 0 13 16,0 0-6-16,0 0 0 16,0 0-2-16,0 0 0 15,0 0-6-15,0 0 5 0,5 2 4 16,1-2 6-16,0 3 2 16,6-3 1-16,0 0 0 15,0 0-7-15,0 0 0 16,3 0-4-16,0 0 2 15,3 3-8-15,-1-1-2 0,1 1-3 16,-3-3-2-16,-3 2 1 16,0-2-1-16,-3 3 2 15,-3-3 1-15,0 5-1 16,0-5-2-16,-3-2 1 16,-3 2-1-16,0 0 0 15,0 0 0-15,0 0 0 16,0 0 0-16,3 0 0 15,-3 0 0-15,0 0 0 16,3 0 0-16,0 0 0 16,-3 0 0-16,3 0 0 15,0 0 0-15,3 0 0 0,-3 0 0 16,-3 0 0 0,0 0 2-16,0 0-3 0,0 0 0 15,3 0 1-15,0-3 2 16,-3 3-1-16,0 0 2 15,0 0-4-15,0 0 0 16,0 0 3-16,0 0 1 16,-3 0-1-16,0 0 1 15,-3 0-4-15,0 0 0 16,0 0 3-16,-6 0 1 16,0 0-4-16,0 0-1 15,0 0 1-15,0 0 2 0,0 0-5 16,3 0-1-16,0 0-20 15,4 0-7-15,2 0-51 16,0 0-24-16</inkml:trace>
  <inkml:trace contextRef="#ctx0" brushRef="#br0" timeOffset="59735.3554">14057 7678 104 0,'0'-8'41'0,"0"6"-22"0,3 2-11 0,-3 0 13 16,0 0-1-16,0 0 0 16,0 0-6-16,0 0-1 15,3 2-8-15,0 4 1 0,0 4 1 16,0 6-1-16,0 10 1 15,-3 9 0-15,0 5 1 16,0 2-4-16,0 6-3 16,0-1 2-16,0 3 0 0,0 3-1 15,0 3 1 1,0 5 0-16,0 2 1 0,0-5 0 16,0-2 0-16,0 2-2 15,0 3 1-15,0 0 0 16,0 2 1-16,0 1 2 15,0-8 1-15,0-1-1 16,3-5-1-16,-3-2-1 16,0 2 2-16,0 1-1 15,0 7 0-15,0-5 1 16,0 0 1-16,0-6-8 16,0 6-4-16,-3-5 9 15,3-1 4-15,0 4-6 0,0-4 0 16,0 9-2-1,0-6 2-15,-3 0-1 0,3-5-1 16,0 0 5 0,-3 0 1-16,3-2 0 0,-3 2-1 15,0 0-1-15,3-3 0 16,0 8-2-16,0-2-2 16,0 2 1-16,0 0 1 15,0 1-3-15,3-1-2 16,-3 0 2-16,3 3 2 15,0 5 2-15,-3-5 3 16,0-3-5-16,0 1-1 16,0-4 2-16,0-2 1 0,0-2 1 15,0-4 2-15,0 4-5 16,0-1-1-16,0-2 0 16,3 7 2-16,0-2-1 15,-3-2-1-15,0 2 1 16,0 0-1-16,0-6 2 15,0 1 1-15,0 0-1 16,0-1 1-16,0 1-2 16,6-3 2-16,-3 5-2 15,0 1 2-15,0-9-2 16,-3-7-1-16,0-6 1 16,3 8 1-16,0-5-3 15,3 15 0-15,-3-7-1 16,3 13 0-16,-3-8 4 0,0 8 1 15,0-5-1-15,0 7 1 16,0-7 0-16,-3 5 1 16,0-3-2-16,0 3-2 15,0-8 1-15,0 3 1 16,0-5-1-16,0 4 2 16,0-7-4-16,3 8 0 15,-3-9 1-15,3 4 0 16,0-6 0-16,0 3 0 15,0-6 0-15,-1 11 2 16,1-8-1-16,0 0-1 16,-3-5-2-16,3 5 1 15,-3-5 1-15,3 5 0 0,-3-5 0 16,6 8 2-16,-3-3-3 16,0 3 0-16,0-3 1 15,0-3 0-15,0-2 2 16,0 2 3-16,-3-4-4 15,3 4-3-15,-3-7 1 16,3-1 2-16,-3-2 0 16,0 8-1-16,0-3 1 15,3 3-1-15,-3-6 0 16,0 6 2-16,0-3-1 16,0 3 2-16,0-3-2 15,0 0-1-15,0-2 3 16,0 2 2-16,0-2-2 0,0 2-2 15,0-3-3-15,0 4-1 16,0-4 2-16,0 3 0 16,0-2 1-16,0 5 0 15,0-9 0-15,0 1 0 16,0-2-3-16,0-1 2 16,0-3-4-16,0 1 1 15,0-3-3-15,0 5 2 16,0-2-15-16,0 2-6 15,0 0-18-15,6-2-7 16,-3-1-66 0</inkml:trace>
  <inkml:trace contextRef="#ctx0" brushRef="#br0" timeOffset="68114.9963">14587 8199 92 0,'0'0'35'0,"3"3"-18"0,12 0-9 0,-15-1 13 16,6 4 8-16,-3 2 4 15,0 7-6-15,0 9-2 16,0-3-12-16,0 1-3 16,0-4-6-16,0 1-1 0,-3-3 3 15,0-3-1-15,3-3 0 0,-3-2-3 16,0 0-2-1,0-2 3-15,0-1 2 16,0 0 0-16,0-5 0 0,0 0 3 16,0-3 3-16,0 1-4 15,0-3-2-15,0-1-2 16,0-2-3-16,0-2 1 16,9-9-1-16,-1-5 0 15,1 3 0-15,0 0-3 16,0 3 2-16,3 2 1 15,-3 5 0-15,0 3-3 16,3 3 0-16,-3 5 2 16,0 2 0-16,0 9 5 15,0 2 2-15,0 6 0 16,0-1 1-16,-4 1-6 0,1 2-1 16,-3-5 0-1,0 2 0-15,0-2 2 0,-3-5 3 16,3-1-18-16,6-4-8 15,0-6-44 1,0-3-63-16,6-2 26 16</inkml:trace>
  <inkml:trace contextRef="#ctx0" brushRef="#br0" timeOffset="68502.6162">14917 8284 192 0,'-9'3'71'0,"9"-1"-38"0,0-2-39 0,0 0 14 0,0 0-1 16,0 0 6-16,6 11-3 16,0-3 0-16,0 0-6 15,3-3-5-15,0 0 0 0,3 1 1 16,0-6 2-16,-3-6 1 16,0 1 1-16,0 0-2 15,0-8-2-15,-3 2 1 16,0 0-1-16,-6-2 2 15,0 3 1-15,-3-1-4 16,-3 3 1-16,-3 3 0 16,0 2 2-16,-3 3-1 15,0 3-1-15,0 2 3 16,3 8 2-16,0 6 0 0,3-1 2 16,3 1-6-16,0-1-1 15,3 1 0-15,3-3 0 16,3 0 0-16,3-3 2 15,3-2-3-15,3-1 0 16,0-5-28-16,0-2-10 16,3-3-58-1</inkml:trace>
  <inkml:trace contextRef="#ctx0" brushRef="#br0" timeOffset="68923.2355">15120 8260 180 0,'-9'21'68'0,"9"-2"-36"0,-12 7-35 0,18-15 13 0,-3 2-1 15,3 0 2-15,0 1-5 16,0-1-4-16,3-2-1 16,0-1-4-16,3-5 2 0,-1 1 1 15,1-6 2-15,0 0-10 16,-3-6-4-16,0 1 6 15,-3 0 2-15,0 2 4 16,-3 1 2-16,0 2 1 16,0 0 3-16,3 2-1 15,0 3 0-15,0 1 3 16,6-4 5-16,3 1-3 16,-1-3 0-16,1-3 2 15,0-2 5-15,0-3 0 0,-3-2-1 16,0-1-6-16,-3-5-2 15,-6 0 5-15,-3-5 1 16,-3 3-7-16,0 2-2 16,-3 0-5-16,0 3-1 15,0 2-21-15,-3 6-10 16,3 2-42-16,6 0-15 16,6 1-2-1</inkml:trace>
  <inkml:trace contextRef="#ctx0" brushRef="#br0" timeOffset="69319.7035">15846 8157 192 0,'-3'-3'71'0,"3"3"-38"0,0 3-28 0,0 0 17 16,-3 5-6-16,-3 5 3 15,0 0-6-15,0 8-3 16,-6 8-5-16,0 1-6 0,-2-4 0 16,2 0 3-16,0-4 1 15,0-1-10-15,3-5-3 16,3-6-22-16,0-2-6 16,0-3-34-1,3-2-36-15,0-6 38 16</inkml:trace>
  <inkml:trace contextRef="#ctx0" brushRef="#br0" timeOffset="69524.7221">15697 8139 236 0,'-3'-3'90'0,"6"6"-48"0,0-1-47 16,0 4 15-16,0 1 5 15,6 7 7-15,6 4-9 16,0 14-2-16,0 0-7 15,0-6-3-15,0 1 2 0,-1-4 0 16,4-1 1-16,-3-1-11 16,0-5-3-16,0-3-57 15,-3-3-25-15,-3-4-8 16</inkml:trace>
  <inkml:trace contextRef="#ctx0" brushRef="#br0" timeOffset="69722.1419">15944 8398 240 0,'3'-5'90'0,"3"5"-48"0,15-6-42 0,-9 4 18 16,3-1-12-16,3 0-3 15,0 3-9-15,-1 0-1 16,1 0-50-16,0 3-19 15,-3 0-15-15,0-3-2 16</inkml:trace>
  <inkml:trace contextRef="#ctx0" brushRef="#br0" timeOffset="70229.2282">16248 8199 200 0,'-3'0'74'0,"3"6"-40"0,0 4-35 15,0-2 15-15,0 16-1 16,0 3 2-16,3 2-6 16,-3 2-3-16,3 4-3 15,0 2 0-15,0-3 0 0,0-5-4 0,0-2 1 16,-3-6 2-16,0-5 1 15,0-3 1-15,0-5 2 16,0-5-5-16,0-6-1 16,0-8-2-16,-3-7 0 15,0-3 0-15,0-6 0 16,-3-2 2-16,6-13 2 16,0 2-1-16,0 3 2 15,0 5 2-15,3 1 2 16,3 4 1-16,0 3 0 15,3 3-2-15,3 5 1 16,3 3-6-16,-1 8-1 16,1 7 4-16,-3 6 5 0,0 8 1 15,-3-3 2-15,-6 9-2 16,-6 4-1-16,-3 1-5 16,-3-6-1-16,-3-3-3 15,0-2-1-15,3-5-19 16,0-3-7-16,1-3-26 15,2-2-9-15,3-6-44 16</inkml:trace>
  <inkml:trace contextRef="#ctx0" brushRef="#br0" timeOffset="70562.6893">16430 8210 188 0,'-21'11'71'0,"21"-3"-38"0,-3 2-23 0,3 3 17 16,0 6-7-1,0-1-1-15,3-2-7 0,6 0 0 16,5 0-7-16,1-3-1 0,0-2 2 16,3-3 1-16,0-6 3 15,3-2 1-15,-3-5 1 16,0-3-2-16,-7-5 1 15,1-6-2-15,-6 1 0 16,-3-1-3-16,-3-2 1 0,-6 0-4 16,-3 3-2-16,0 2-5 15,-2 2-2-15,-1 4-26 16,-6 5-9-16,3 5-32 16,-3 2-14-16,9 4-6 15</inkml:trace>
  <inkml:trace contextRef="#ctx0" brushRef="#br0" timeOffset="70876.5495">16742 8125 228 0,'-12'-2'85'0,"9"4"-46"0,-6 1-37 0,6 0 17 15,0 2 1-15,-6 0 4 16,0 1-10-16,3-1-5 16,1 3-6-16,2 0-5 0,3 5-1 15,5 0-1-15,4 6 3 16,0 7 0-16,3 1 1 16,0-4 8-16,-3-1 5 15,0-1 7-15,-6 0 4 16,-3-3-1-16,-6-2 0 15,-3 0-12-15,-6 3-4 16,-9-3-43-16,-2-1-15 16,-4 4-94-16</inkml:trace>
  <inkml:trace contextRef="#ctx0" brushRef="#br0" timeOffset="74688.3785">2871 8721 148 0,'0'-3'57'0,"3"3"-30"0,3 0-23 0,-6 0 15 16,6 3-7-16,0-3-2 15,6-6-1-15,0 4 1 16,6-1-5-16,3-2-3 0,2 2 1 16,1 1 2-16,3-1 4 15,0 0-2-15,6 1-2 16,-4-1 4-16,4 0 2 15,3 3-4-15,-3 0-2 16,-1 0-5-16,1 0 0 16,-3 0 2-16,0-2 1 15,-1-1 5-15,-2 3 3 16,0 0-6-16,0-3-1 16,-1 1-2-16,7-1 1 0,3 0 0 15,-3 3 3-15,8 0 1 16,1-2 1-16,3 2-4 15,-1 0-1-15,1 0-1 16,3-3 1-16,5 0-2 16,-2 1 2-16,-4-1-4 15,4 1 0-15,0-1-1 16,-1 3 0-16,1-3 2 16,-4 1 2-16,-2 2-3 15,3 0 0-15,-4-3 1 16,1 3 0-16,-6 0 0 15,5 0 2-15,-2 0-3 16,0 0-2-16,-7 0 4 0,10 0 1 16,-6 0-3-16,-1 0-1 15,4 0 3-15,3 0 1 16,-1 0-3-16,1 0 1 16,0 0 0-16,-1 3 2 15,-2-1-3-15,3 1 0 16,-1-3 1-16,1 0 0 15,3 0 0-15,2 0 2 16,1 0 1-16,2 0 1 16,4 0-5-16,-6 0 1 15,-1 3-2-15,1-3-2 0,-1 0 3 16,1 0 0-16,0 0-2 16,-4 0 2-16,1 2 3 15,-1 1 1-15,1-1-4 16,3-2 1-16,-4 0 0 15,1 0 2-15,2 0 1 16,1 0 1-16,0 0-5 16,-4 0 1-16,1 0 0 15,0 0 0-15,-4 0 0 16,-2 0 0-16,3 0-5 16,-4 0 1-16,1 0 4 15,3-2 4-15,-1 2-3 16,-2-3-1-16,5 3 0 15,-2 0 0-15,9 0 0 16,-7 0 0-16,4 0 0 0,-3 0 0 16,-4 0 0-16,1 0 2 15,-1 0-3-15,-2 0 0 16,0 3-1-16,2-1 0 16,-2 1 4-16,0 0 1 15,-3 2-4-15,5-2-1 16,-2-1 1-16,-3 1 2 15,2 0 0-15,1-1 2 16,0 1-2-16,-4 0-1 16,4 7-2-16,-3-2 1 15,2-3 1-15,-2 1 2 16,6-1-3-16,-4-2 0 16,-2-1-1-16,6 1 0 0,-1 7 2 15,-2-10 0-15,0 6 0 16,2-1 0-16,-2-2 0 15,3-1 2-15,2 4-1 16,-2-4-1-16,3 1-2 16,-1 0 1-16,1-3 1 15,-4 2 2-15,7 1-1 16,-3 0-1-16,-1-1-2 16,1-2 1-16,2 5 1 15,-2-2 2-15,0-3-1 16,2 0 2-16,1 3-4 15,0-3 0-15,-4 0-1 16,1 2 0-16,-4 1 4 0,4 0 1 16,0 2-4-16,-1-2 1 15,4-1 0-15,-3 1 2 16,-4 0-3-16,4-3-2 16,-1 0 4-16,1 0 1 15,0 0-3-15,-1 0 1 16,-2 0 0-16,0 0 2 15,2 0-1-15,1 0-1 16,-1 0-2-16,1 2 1 16,0-2 1-16,-4 3 2 15,1-3-3-15,3 0 0 16,-7 0 1-16,4 0 0 16,0 0 2-16,-1 0 1 0,-2-3-4 15,6 3 1-15,-4 0 0 16,1 0 0-16,0 0 0 15,5 0 0-15,-2 0 0 16,2 0 0-16,1 0 0 16,-3 0 0-16,-4-2 0 15,4 2 0-15,-4-3 0 16,-2 3 2-16,0-3-3 16,5 3 0-16,-2-2 1 15,0-1 0-15,-1 0 0 16,1 3 2-16,3-2-3 15,-1-1-2-15,-2 0 2 16,0 1 2-16,-7 2 0 16,7 0 2-16,-3 0-4 0,-4-3 0 15,4 0 1-15,3 3 0 16,-1-2 0-16,4-1 2 16,-3 1-3-16,-1-1 0 15,-2-2 5-15,-3 2 2 16,2-5-2-16,-2 3-3 15,0-1 2-15,2 4 0 16,1-1-1-16,-3 0 1 16,-1 3-4-16,4-2-2 15,-3-1 4-15,-1 3 1 16,-2-2 0-16,9 2-2 16,-4-8-2-16,7 8-1 15,-3-6 2-15,2 9 2 0,1-8-2 16,-3 7 0-16,2 1 1 15,-2 0 0-15,-3-3 0 16,5 2 2-16,-2 1-1 16,0-3 2-16,2 0-4 15,-2 0-2-15,2 0 4 16,-2 0 1-16,0-3-3 16,-1 3-1-16,1 3 1 15,3-3 0-15,-1 0 1 16,-2 0 0-16,3-5 2 15,-1 7 1-15,1-2-1 16,-1 3-2-16,-2-3-2 16,0 0-1-16,-4 0 2 15,7 0 0-15,-3-8 3 0,2 3 1 16,1-1-4 0,0 1 1-16,-4 2 0 0,4 3 0 15,-4 6 0-15,1-4 0 16,-3-4-3-16,8-1 2 15,-2 0 1-15,3 1 0 16,2-1 0-16,-5 1 2 16,2 2-1-16,1-3-1 15,-3 3 1-15,2-3-1 16,1 1 0-16,-4 2 2 16,4 0-1-16,6-3-1 0,-10 3-2 15,4 0 1-15,-1 0 1 16,-2 0 2-16,3 0-3 15,-1 0-2-15,1 0 2 16,-1 0 2-16,1 0 0 16,-3 0 2-16,-1 0-2 15,1 0-1-15,0 0-2 16,-1 3-1-16,4-3 2 16,2 0 0-16,-2 0 3 15,0 0 3-15,-1 0-2 16,4 2-2-16,-7 1-3 15,1-3 1-15,0 0 1 16,-4 0 0-16,1-3 0 16,0 1 2-16,-1-1-1 15,1 0 2-15,0 3-2 0,-4 0-1 16,1 0 3-16,0 0 0 16,-1 0-1-16,1 0 1 15,3 0-4-15,-7 0 0 16,1 0 1-16,3 0 0 15,-1 0 0-15,-2 0 0 16,-3 0 2-16,-4 0 1 16,1 3 1-16,-6-3 0 15,-3 0-5-15,0 0 1 16,-4 0 0-16,-2-3 2 16,-3 1-30-16,0-1-13 15,0-2-89 1</inkml:trace>
  <inkml:trace contextRef="#ctx0" brushRef="#br0" timeOffset="77435.9699">5041 8890 132 0,'0'-5'52'0,"3"2"-28"0,0 0-13 15,0 1 18-15,-3-1-2 16,3 0 4-16,0 1-2 16,-3-1 0-16,0 1-16 15,0-1 8-15,0 0 2 0,-3 1-3 16,-3-1-1-16,-3 3-9 16,-3 3-4-16,-3 2-1 15,-2 5-1-15,-4 9-7 16,3 0 0-16,3-1-1 0,3 3 2 15,6 3-1-15,6 0-1 16,9 2 0-16,9-2 0 16,6-3 0-16,8-2 3 15,1 2 6-15,3-8 5 16,-3-8 6-16,-1-5 2 16,-2-7 6-16,-6-9 2 15,0-8-5-15,-3 0-2 16,-6-8-3-16,-7 3 0 15,-8 0 9-15,-6 3 4 16,-8-1-4-16,-10 6-3 16,-6 5-12-16,0 3-6 0,-2 2-17 15,2 3-4-15,3 3-29 16,6 2-10 0,6 3-42-16,9 0-17 0,6 0-23 15</inkml:trace>
  <inkml:trace contextRef="#ctx0" brushRef="#br0" timeOffset="78773.488">5116 9472 16 0,'3'-3'8'0,"-6"1"-4"0,3-1-3 0,0 3 3 16</inkml:trace>
  <inkml:trace contextRef="#ctx0" brushRef="#br0" timeOffset="79132.7485">5116 9464 30 0,'0'0'-1'16,"0"0"0"-16,0 0 1 15,0 0-3-15,0 0 2 16,0 0 3-16,0 0 1 16,0 0 12-16,0 0 7 15,0 0 15-15,0-2 9 16,0-1-9-16,3 0-2 16,0 1-3-16,-3-1 2 15,3-2-5-15,-3-1-3 0,2 4-14 16,-2-1 8-16,0 0 3 0,0 3-3 15,0 0-1-15,0 0-7 16,0 0-2-16,3 6-4 16,0 4-1-16,-3 9 5 15,3 7 4-15,-3 11-1 16,0 8 0-16,0-2-3 16,-3-1-1-16,3-2-3 15,0-6 1-15,0-8-4 16,0-2 0-16,3-5-1 15,-3-3-2-15,3-3-19 16,-3-2-10-16,3-4-47 16,3-1-19-16,-6-9-23 15</inkml:trace>
  <inkml:trace contextRef="#ctx0" brushRef="#br0" timeOffset="80740.9062">4961 10110 208 0,'-9'-6'79'0,"6"9"-42"0,3-3-21 0,0 0 22 16,0 0-7-16,3 0 2 15</inkml:trace>
  <inkml:trace contextRef="#ctx0" brushRef="#br0" timeOffset="81038.8727">4970 10091 458 0,'18'-16'9'0,"11"3"-1"16,4 3-7-16,0 4-3 15,-3 4 1-15,-4 12 0 16,-5 6 1-16,-6 3 0 15,-9 4 6-15,-9 4 4 16,-3 5-3-16,-12-1 1 0,-6-2-5 16,-2-2 0-16,2-6 1 15,0-2 0-15,3-4-2 16,6-4 1 0,3 0-2-16,4-3 2 0,2-3-4 15,6 0-2-15,6-2 2 16,5-1 2-16,13-2 2 15,3 3 1-15,3 0-5 16,0-1 1-16,-4 1 0 16,4-3 2-16,-6 3-32 15,-3-1-14-15,-6 4-75 16,-9-1-51 0,-6 0 71-16</inkml:trace>
  <inkml:trace contextRef="#ctx0" brushRef="#br0" timeOffset="81521.2423">5125 10639 228 0,'-3'3'88'0,"3"-3"-48"0,0-3-25 16,0 3 24-16,0 0-8 15,0 0-1-15,0 0-12 16,0 0-6-16,0 0-7 16,0 0-6-16,0 0-2 0,0 0 2 15,3 0 0-15,-1-3-4 0,1 1-1 16,-3 2 3-16,0 0 1 15,0 0-1-15,0 0 0 16,0 0-7-16,0 0-2 16,0 0-35-16,0 0-14 15,0 2-51 1</inkml:trace>
  <inkml:trace contextRef="#ctx0" brushRef="#br0" timeOffset="81986.688">5116 10890 184 0,'0'0'71'0,"0"0"-38"0,-3 3-19 15,3-3 20-15,0 0-2 0,0 0 3 16,0 0-15-1,0 0-4-15,0 0-10 0,0 0-6 0,6 0-1 16,0-3 3-16,-1 1 1 16,-2-1-4-16,0 3-1 15,-3 0 1-15,0 0 0 16,0 0 1-16,0 0 2 16,0 3-1-16,-3-1 2 15,0 1-4-15,3-3 0 16,-3 3-1-16,3-3 0 15,0 0-33-15,3 0-15 16,3-3-62 0</inkml:trace>
  <inkml:trace contextRef="#ctx0" brushRef="#br0" timeOffset="82422.1438">5122 11202 168 0,'0'-2'66'0,"3"2"-36"0,-3 0-9 0,0 0 22 16,0 0-8-16,0 0-1 15,0 0-13-15,0 0-3 16,0 0-10-16,0 0-3 0,0 0-1 16,0 0-5-16,0 0-1 15,0 0 1-15,2 0 0 16,1 0-2-16,-3 0 2 15,0 0 3-15,0 0 1 16,0 0-1-16,0 0-2 16,-3 0-2-1,1 0-12-15,2 0-3 16,-3 2-54-16,3-2-20 0,3-2-5 16</inkml:trace>
  <inkml:trace contextRef="#ctx0" brushRef="#br0" timeOffset="83816.2052">4732 11615 156 0,'0'0'57'15,"0"0"-30"-15,3 11-16 0,0-6 15 0,-3 3 1 16,0 3 3-16,-3 2-5 16,0 5-3-16,-3 4-12 15,0-1-4-15,-3 0-2 0,0 0-2 16,3 3 1-16,0-6 0 16,0-2 1-16,3-3-5 15,0 3 1-15,3-5 0 16,3-3 0-16,6-3 0 15,3 0 0-15,0-2 0 0,3-3 2 16,5 0-3-16,4 0 0 16,0-5 1-16,0 0 2 15,-3 2-10-15,-3 0-2 16,-4 1-19-16,-2-1-9 16,-3-10-108-1,0-3 44 1</inkml:trace>
  <inkml:trace contextRef="#ctx0" brushRef="#br0" timeOffset="84058.6114">4907 11663 172 0,'-3'0'66'0,"6"2"-36"0,0 4-31 0,0 2 12 16,-3 5 8-16,0 5 7 0,0 12-4 15,0 4-3-15,-3 3-11 16,0-5-1-16,0 2 3 0,3-5-6 16,0 0 0-16,0-2-2 15,0-6 1-15,0-5-7 16,3-3-1-16,0-5-64 16,3-11-69-1,0-5 32-15</inkml:trace>
  <inkml:trace contextRef="#ctx0" brushRef="#br0" timeOffset="84446.8569">5047 11708 176 0,'0'-8'68'0,"3"8"-36"0,0 0-24 0,-3 0 16 16,0 0-8-16,3 5 1 15,-3 3-1-15,0 3-1 16,0 2-7-16,0 0-3 0,0 0-1 16,0-2-2-16,0 5 1 15,6-6-2-15,0 1 2 16,0-3-4-16,6-3 0 16,3 1 1-16,3-4 2 15,-1 1-3-15,4-1 0 16,-3 12 1-16,0-4 0 0,-3 1 4 15,-3-1 5-15,-3 1 6 16,-3 2 3-16,-6 3-1 16,-3-3 2-16,-3-2-8 15,-6 0-4-15,0-4-11 16,-3 1-5-16,-6-5-31 16,-3-3-11-16,1-3-36 15,-1-2-50 1,3-5 40-16</inkml:trace>
  <inkml:trace contextRef="#ctx0" brushRef="#br0" timeOffset="84615.1809">5011 11668 244 0,'9'-8'93'0,"0"6"-50"0,15-6-46 0,-9 5 19 15,3 0-10-15,3 1 2 16,2 2-5-16,4-3-2 15,9-2 0-15,-3 5-52 0,-1-6-23 16,1 4-24 0</inkml:trace>
  <inkml:trace contextRef="#ctx0" brushRef="#br0" timeOffset="84718.9394">5425 11642 88 0,'-6'-3'33'0,"9"3"-18"0,-3 0-18 0,0 0 6 0,0 0 8 16,0 0 7-16</inkml:trace>
  <inkml:trace contextRef="#ctx0" brushRef="#br0" timeOffset="85128.113">5428 11639 196 0,'0'0'25'0,"0"0"7"16,0 0 4-16,0 0-6 16,0 0-1-16,-3 0-16 15,-3-3 10-15,0 3 4 0,-3 0-6 16,0 0 1-16,-3 0-7 15,1 3-1-15,2 0-8 16,0 2-4-16,0 0-4 0,3 3-1 16,3 0-3-16,3 5 1 15,6 3 3-15,6 5 3 16,3 1-2-16,2 9 0 16,1 1 1-16,-3-3 2 15,0 0-1-15,-6-8-1 16,-3 1 1-16,-6-4 1 15,-6-2 1-15,-9-5 3 16,0-1-3-16,0-5 0 16,0-2-3-16,-2-3-1 15,2-5 1-15,3 0 2 16,3-6-12-16,3 0-3 16,6-15-3-16,3-1 2 15,6 1 3-15,6-6 5 0,3 6 3 16,-1 2 2-16,-2 3-2 15,0 2 2-15,-3 3-23 16,0 3-10-16,-9 5-72 16</inkml:trace>
  <inkml:trace contextRef="#ctx0" brushRef="#br0" timeOffset="85848.1105">4773 12118 140 0,'-3'3'55'0,"6"2"-30"0,-6 3-16 0,3 0 14 15,-3 2 2 1,0 4 2-16,-3 1-8 0,0 1-4 16,0 5-8-1,1 3-1-15,-1-3 4 0,0-5 3 0,0-2 2 16,3 1-2-16,0-7 2 15,3-2-2-15,0-1 2 16,3-2-8-16,9-3 2 16,0-3 0-1,5-2-6-15,1-1 1 16,0 9-4-16,0-6-1 16,0 1-1-16,-3 4 0 15,0 1-14-15,-4 0-4 0,1-1-39 16,0-2-14-1</inkml:trace>
  <inkml:trace contextRef="#ctx0" brushRef="#br0" timeOffset="86116.4888">4916 12142 156 0,'-3'5'60'0,"3"3"-32"0,0 8-20 16,0-6 18-16,0 12-4 15,-3 9-1-15,0 4-3 16,0 4 1-16,0 1-10 0,0 0-5 16,0-8-1-16,3-6-2 0,0-2-1 15,0-6 3-15,0-2 0 16,0-3-6-16,3-2-2 15,0-3-51-15,0-5-23 16</inkml:trace>
  <inkml:trace contextRef="#ctx0" brushRef="#br0" timeOffset="87884.9832">5571 12211 192 0,'-3'-8'74'0,"6"5"-40"0,-21-2-24 15,9 2 20-15,0 0-12 16,-3 1 0-16,0 2-10 0,-2 2-5 16,-4 6-2-16,-3 3-4 0,3 5 2 15,-3 8-1-15,9-3-2 16,3-3 0-16,3 3 3 16,3-5 0-16,3-2 1 15,6-7 0-15,3-1 2 16,0-4-3-16,3-2 0 15,3-2-1-15,-6-1 0 16,0-7 4-16,0-1 1 16,0-2-1-16,-3-1-2 15,0 4 3-15,-3 2 0 0,0 11-1 16,0 23-2 0,0 3 3-1,0 8 2-15,0 0 11 16,-3-2 5-16,0-1-9 15,2-2-2-15,4-3-6 16,0-3-3-16,-3-2-33 16,-3-5-16-16,0-9-69 15</inkml:trace>
  <inkml:trace contextRef="#ctx0" brushRef="#br0" timeOffset="88517.5881">4794 12856 176 0,'0'5'66'0,"0"1"-36"0,-6 7-33 0,3-5 11 16,0 5 2-16,-3 6 6 16,0-1-8-16,0 1-4 15,0-3-3-15,0-3 5 0,0 0 4 16,4-2-3-16,2-3 1 16,2-3-1-16,4 0 1 15,3-5 4-15,6-3 3 16,3 1-4-16,3-3-1 15,0-1-6-15,0 4-3 16,-4-1-7-16,1 0-4 16,-3 1-34-16,-6 2-16 0,-3 2-38 15</inkml:trace>
  <inkml:trace contextRef="#ctx0" brushRef="#br0" timeOffset="88770.736">4937 12867 156 0,'-3'0'57'0,"6"-3"-30"0,0 6-21 16,0 2 17-16,0 0 1 16,0 9 5-16,-3 4-6 15,0 6-2-15,0 2-12 16,-3 6 6-16,0 0 2 0,0 2-7 0,0 3-1 15,3-2-5-15,0-6-3 16,0-5 0-16,0-3 1 16,0-5-34-16,0-3-16 15</inkml:trace>
  <inkml:trace contextRef="#ctx0" brushRef="#br0" timeOffset="88967.5548">5241 12896 200 0,'0'-3'74'0,"3"3"-40"0,-3 0-22 16,0 0 21-16</inkml:trace>
  <inkml:trace contextRef="#ctx0" brushRef="#br0" timeOffset="89236.9673">5238 12906 391 0,'-9'16'27'0,"0"3"-15"16,-3 5-1-16,0 2 0 0,3 3-2 16,0 3 0-16,6 2-5 15,3-2-3-15,3-5 0 16,6-1 1-16,3-5-1 0,6-5-1 15,3-8 7-15,-1-5 5 16,1-11-6-16,0-8-1 16,-3 0-1-16,-3-3 2 15,-3-2-3-15,-6 0 0 16,-6 0 1-16,-6 2 0 16,-6 1-5-16,-6 2 1 15,-3 5-2-15,0 3-2 16,-2 3-17-16,2 5-7 15,3 5-31-15,6 3-15 16,3 0-41 0</inkml:trace>
  <inkml:trace contextRef="#ctx0" brushRef="#br0" timeOffset="89612.9208">5511 12901 216 0,'-17'-8'82'0,"17"8"-44"15,-6 5-38-15,3 3 16 0,-3 6-5 16,-3-1 1-16,0 0-2 16,0 3-1-16,0 5-5 15,0 8 4-15,0 0 2 0,9 8-5 16,9 0-1-16,0-5 2 15,6-3 1-15,9-8 12 0,2-7 7 16,4-9 0-16,0-13-1 16,0-8-7-16,0-5-1 15,-4-5-1-15,-8-6-1 16,-9 0-1-16,-6-2-1 16,0 5-3-16,-15-6 1 15,-3 3-13-15,-3 6-5 16,-2 2-33-16,-4 8-13 15,-3 8-94 1,3 3-58-16,0 2 90 16</inkml:trace>
  <inkml:trace contextRef="#ctx0" brushRef="#br0" timeOffset="91371.3495">5303 12811 56 0,'9'3'22'0,"-9"-1"-12"0,0-2-5 0,0 0 6 0,0 0 5 16,0 0 2-16,0 0 8 16,3 0 4-16,-3 0 3 15,0 0 5-15,0 0-10 16,0 0-2-16,-3 6-15 16,-6 2-4-16,-3 5-3 0,-3 8-5 15,0 0 1-15,-2 0 2 16,2 1 1-16,3 1-4 15,3 1 1-15,0-3-2 16,6-2 0-16,0-3-91 16</inkml:trace>
  <inkml:trace contextRef="#ctx0" brushRef="#br0" timeOffset="94807.1578">5080 12208 116 0,'0'-3'44'0,"3"1"-24"0,12-1-6 15,-9 3 17-15,0 0-4 16,-6 0 1-16,0 0-4 16,0 0-1-16,3 5-12 15,0 1-4-15,-3 1-1 0,0 4 1 16,-3 2 3-16,0 1-3 15,0 1-2-15,0 1 6 0,0-3 5 16,0 3-4-16,0-5-2 16,0 0-5-16,0-1-4 15,0 1 2-15,0-3 0 16,0 0-4-16,0 0 1 16,3-3 0-16,-3 0 2 15,3-2 3-15,0-3 4 16,0 0-2-16,3 0 1 15,6-3-1-15,0 0 1 16,0 1-4-16,3-1-3 16,-1 1-3-16,1-1 1 15,3 3 1-15,0 0 0 16,0 3-3-16,0 2 2 0,3 0-1 16,-3 3 0-1,-3 3 2-15,-3-1 0 16,-4 6 0-16,-5-3 2 15,-3 3 1-15,-2-3 1 16,-4-2 0 0,0 0-2-16,-3-3-2 0,-3-3-13 15,0 0-6-15,-6 0-19 16,-3-2-8-16,4 0-20 16,-1-3-7-16,0 2-11 15</inkml:trace>
  <inkml:trace contextRef="#ctx0" brushRef="#br0" timeOffset="95079.7843">5125 12200 224 0,'0'-3'85'0,"2"6"-46"0,1-3-30 0,0 3 19 15,3-1-3-15,0 1 2 16,6 0-13-16,0-1-5 0,3 1-6 16,0-1-3-16,3-2 3 15,-3 0-24-15,3-2-8 16,-1-3-94-16</inkml:trace>
  <inkml:trace contextRef="#ctx0" brushRef="#br0" timeOffset="140824.3402">7503 8803 116 0,'6'-6'46'0,"-3"6"-24"0,-3 0-4 16,0 0 20-16,0 0 1 15,0 0 4-15,0 0-15 16,0 6-5-16,0-4-13 0,-3 9-4 0,0 0-2 15,-6 2 6-15,3 0 4 16,0 5-7-16,0-2-2 16,3 0-5-16,0-3-1 15,0-2 1-15,3-3 2 16,0 0 1-16,0-8 1 16,3 5 2-16,-3-5 1 15,0 0 3-15,3-2 1 16,0-6-3-16,3 2-3 15,0-4 0-15,0-1-1 16,3-2-5-16,3 0 1 16,-3-1-2-16,0 1 0 15,2 0 2-15,1 2 0 16,-3 1 0-16,0 5 0 16,-3 2-3-16,0 0 0 0,0 3 2 15,0 8 0-15,-3 3 3 16,0 5 1-16,0 7 5 15,-3 1 5-15,0 3-5 16,0-1 0-16,0 1-4 16,0-1-1-16,0-2-1 15,3-3 1-15,0-2-2 16,0-3-1-16,-3-1 1 16,3-7-1-16,-3 0-14 15,0-2-5-15,0-6-23 16,0 0-11-16,0 0-34 15</inkml:trace>
  <inkml:trace contextRef="#ctx0" brushRef="#br0" timeOffset="140973.3981">7497 9200 124 0,'-9'0'49'0,"6"-27"-26"0,0 46-9 0,3-17 17 16</inkml:trace>
  <inkml:trace contextRef="#ctx0" brushRef="#br0" timeOffset="141135.8201">7482 9200 292 0,'0'0'33'0,"0"0"-17"16,6 5 3-16,0-5 1 0,9 3 3 16,3-9 1-16,2 9-5 15,4-8 1-15,3-3-9 16,3 13-2-16,-3-8-5 15,-1 9-1-15,1-1 1 16,-6 0 0-16,0-2-5 16,0-1 1-16,-6-2-31 15,2 0-14-15</inkml:trace>
  <inkml:trace contextRef="#ctx0" brushRef="#br0" timeOffset="142368.3173">7434 9570 148 0,'-6'0'57'0,"6"0"-30"0,-3-3-12 0,3 3 20 16,0 0-2-16,0 0 1 16,0-2-13-16,3-1-3 15,3-2-10-15,3-6-1 0,6 1 3 16,0-4-2-16,6 4 1 15,3-1-8-15,-1 3 0 16,-2 6-1-16,0 2 2 16,-3 5-1-16,-3 5-1 15,-6 4 1-15,-3 10 1 16,-9 10 3-16,-3-5 2 16,-6 3-3-16,-6-3-3 15,-3 0 4-15,0 0 1 16,4 0 0-16,-1-5-1 0,3-5 3 15,3-4 5-15,3-1-3 16,3-6 2-16,3 0-7 16,3-3-1-16,6-3 2 15,6 1 1-15,12 0-1 16,0-3-1-16,2 0-3 16,1 0-2-16,0 0 1 15,0 0-1-15,-3 2-3 16,-7 1 0-16,-2 0-34 15,-3-1-12-15,-3 1-69 16,-3 0-52-16,-6-6 66 16</inkml:trace>
  <inkml:trace contextRef="#ctx0" brushRef="#br0" timeOffset="143387.7709">7425 10115 164 0,'-6'-5'63'0,"3"2"-34"0,0 3-12 0,3 0 20 0,0-3-6 15,-2 3 2-15,2-2-13 16,0-3-2-16,2-3-10 16,4 0-3-16,3-3-1 0,3-2 2 15,3 2 1-15,0 1-3 16,12-1-3-16,-3 6 0 15,-1 2 1-15,-2 3-1 16,-3 3 2-16,0 7-2 16,-6 6 2-16,-3-3-2 15,-6 3 2-15,-3-2 0 0,-3 4 3 16,-3 1-1-16,-12-4 2 16,3 1-4-16,3-5-2 15,3-3-3-15,0 0-1 16,3-3-1-16,3 3 0 15,9-3-2-15,6 1 1 16,3-1 3-16,3 6 1 16,3 4-2-16,3 1 2 15,-3-3 7-15,-4 3 4 16,-2-2 1-16,-6-1 1 16,-3 0 9-16,-9 0 4 15,-6 1-9-15,-6-1-2 0,-8 0-8 16,-4-2-2-16,-3-4-9 15,3-1-2-15,0-1-12 16,7 0-3-16,2-2-28 16,3 0-12-16</inkml:trace>
  <inkml:trace contextRef="#ctx0" brushRef="#br0" timeOffset="144108.6315">7527 10618 184 0,'0'-3'71'0,"0"0"-38"0,3 6-17 0,3-3 22 16,-1 0-7-16,-2 0 6 15,-6 0-14 1,1 0-13-16,2 0-4 0,0 0-2 15,-3-3-5-15,3 3-1 16,5 0-2-16,1 0 3 16,-3 0 0-16,0-2 1 15,-3 2 0-15,0 0 0 16,0 0 2-16,0 0 3 16,-3 0-2-1,3 0-8-15,-3 0-5 16,0 0-16-16,0 0-7 0,1-3-158 31</inkml:trace>
  <inkml:trace contextRef="#ctx0" brushRef="#br0" timeOffset="144636.2455">7509 10893 204 0,'3'0'77'0,"0"0"-42"0,0 0-19 0,-3 0 22 15,0 0-11-15,0 0-3 16,0 0-8-16,0 0 0 16,0 0-7-16,0 0-3 15,0 0-3-15,9-3-5 16,0 1-1-16,-4-1 2 16,-2 3 0-16,3 0 1 15,-6 0 2-15,0 0-1 16,0 0-1-16,0 0 3 15,0 0-7 1,-3 3-1-16,0-1-40 16,0-2-15-16</inkml:trace>
  <inkml:trace contextRef="#ctx0" brushRef="#br0" timeOffset="145223.0485">7503 11292 148 0,'0'-2'57'0,"0"4"-30"0,0 1-7 0,0-3 19 16,0 0-6-1,0 0 0-15,0 0-5 0,3 3 0 16,-3-3-16-16,0 0 0 0,0 0 1 15,0 0-5-15,0 0 0 16,3 0-4-16,0-3-3 16,0 0 0-16,6-2-1 15,-6 2 0-15,6 1 2 16,-9-1-1-16,5 1-1 16,-7 2 1-16,-1 0 1 15,3 0 5 16,-9 2-3-31,0 1 0 16</inkml:trace>
  <inkml:trace contextRef="#ctx0" brushRef="#br0" timeOffset="145354.2352">7494 11274 308 0,'6'-5'115'0,"-3"5"-62"0,0-3-64 0,-3 3 18 0,0 0-5 16,0 0 1-16,0 0 1 15,0 0 2-15,0 0-3 16,0 0-2-16,0 0 0 0,0 0-32 15,0 0-14-15,0 3-81 16</inkml:trace>
  <inkml:trace contextRef="#ctx0" brushRef="#br0" timeOffset="147071.6009">5050 10594 132 0,'15'-5'52'0,"-15"5"-28"0,3-3-19 0,-3 3 11 16,0 0 6-16,9 0 4 16,0 0-3-16,3 3 0 15,-3-1-12-15,0 1 4 0,0 0 5 16,-4-1-7-16,-2 1 0 15,-3-3 2-15,0 5 2 16,0-2 0-16,-8-1-1 16,-1-2-6-1,-3 0-6-15,0-2 0 16,3-3-5-16,0-1 0 0,6 4-4 16,6-4 1-16,6 1 0 15,3 0 2-15,0 2 1 16,0 3 1-16,-4 0 2 15,-2 3 1-15,0-1 5 16,-3 1 3-16,-3 0 5 16,-3-1 2-16,-6 1-7 15,-2 0-4-15,-4-3-4 16,0 0-3-16,3-3 1 16,3 0-1-16,3 1-3 15,3-1 2-15,0 3-4 16,9-3-1-16,6 3 3 15,0 0 1-15,0 3-1 16,-3 2 2-16,0-2 3 16,-3 0 3-16,-6-3 0 15,3 2 2-15,-3 1-2 0,-6-3 0 16,0 0-10-16,0-3-2 16,0 3-40-16,0 0-17 15</inkml:trace>
  <inkml:trace contextRef="#ctx0" brushRef="#br0" timeOffset="147938.8081">5119 10848 192 0,'-3'0'74'0,"3"0"-40"0,3 3-27 0,-3-3 18 16,0 0-9-16,3 2-1 16,-3-2-3-16,3 6 2 15,-1-1-7-15,-2 0 5 0,0-2 1 0,-8 2 5 16,-1 0-8-1,3-2-3-15,-6-3-4 16,0 0-3-16,3 0-2 16,3-3 1-16,3 1-1 15,6-4-2-15,3 1 0 16,6 0 3-16,0 2-5 16,0 3 2-16,-3 0 2 15,0 0 3-15,-4 3 2 16,1-1 1-16,-6 4 4 15,0-4 5-15,-3 1 2 16,-5 0 0-16,-7-1-5 16,0-2-2-16,3 0-4 15,3-2-1-15,0-1-1 0,3-2 1 16,3-3-7 0,6 0-1-16,3 3-1 0,6-1 4 15,3 4-1-15,-3 2 1 16,-3 0 0-16,0 2 0 15,-4 1 8-15,-5-3 4 16,0 5-3-16,-2-2 1 16,-7 0-3-16,0-1 0 15,-3-2-3-15,0 0-2 16,3 0-24-16,0 0-9 16,6 0-47-16,9 0-21 15,6 0-9-15</inkml:trace>
  <inkml:trace contextRef="#ctx0" brushRef="#br0" timeOffset="148599.7445">5151 11163 156 0,'3'0'57'0,"-3"2"-30"0,3 9-5 0,-3-11 20 16,0 5-5-16,0 1 1 15,-3-4-7-15,0 1-1 16,0 0-17-16,-3-3 5 0,-6 0 3 16,9-3-5-16,-5 0-1 15,-1-2-7-15,0-3-3 16,3-3-5-16,3 3 0 0,3-2-2 15,6 5-2-15,3-1 0 16,0 1 0-16,0 2 0 16,-1 6 3-16,-2-3 0 15,0 3 3-15,-3 5 1 16,-3-3 3-16,-3 0-3 16,0 0 0-16,-3-2 8 15,-5-3-7 1,2 0 1-16,3-8-5 15,9 3-7 1,3 0-1-16,0-1 4 16,-1 4 2-16,1 2-1 15,0 0 2-15,-6 0 3 0,0 0 1 16,0 0 1-16,-3 2 2 16,-3 6-3-16,-5-2-2 15,-4 1-25-15,0-12-9 16,3 8-109-1,-3-11-50-15,12 0 97 16</inkml:trace>
  <inkml:trace contextRef="#ctx0" brushRef="#br0" timeOffset="149743.2352">7506 10557 188 0,'3'0'71'0,"-3"3"-38"0,0-3-21 0,0 0 19 15,3 5-7-15,-3 0-2 16,0 0-1-16,-3 1-1 16,0 2-11-16,0-3-1 0,0 0 2 15,-3-2-2-15,3 0 1 16,-3-3-1-16,3 0 2 16,0-3-5-16,3-2-1 15,0-3-4-15,3 2-1 16,3 1-4-16,0 2 1 0,0 1 2 15,0 2 1-15,6 0 1 16,-3 2 0 0,-9 6 0-16,3-2 2 0,-3-1 3 15,-3 0 2-15,-3 1-1 16,0-1-1-16,-3-3-1 16,0 1 2-16,0-3-3 15,0 0-2-15,3-3 0 16,3 1 1-16,0-3-3 15,3-1 0-15,3 1-1 16,3 0-2-16,3 2-2 16,0 3 1-16,-3 3 3 15,0 2 1-15,0 0 3 16,-3 1 1-16,-3-1 5 16,0 0 5-16,-3-2-7 0,-3-1-3 15,0-2-2-15,0 0 1 16,0 0-32-16,3-2-12 15,0-1-52-15,3 3-20 16,3 0 14 0</inkml:trace>
  <inkml:trace contextRef="#ctx0" brushRef="#br0" timeOffset="150401.3274">7503 10827 88 0,'6'-6'35'0,"-3"6"-18"0,-3 0-20 0,0 0 8 15,0 0 0-15,0 0 4 16,3 3 13-16,-3 2 6 15,0 1 5-15,0-1 3 16,0 0-5-16,-3 1 1 16,3-4-18-16,-3 1 5 0,0-3 4 15,0 0-6-15,3 0-2 16,0 0-6-16,0-3-1 16,0 1-3-16,3-4 0 15,0 4-6-15,3-1-1 16,3 0-2-16,0 3 3 15,-3 0 0-15,-1 3 3 16,-2 0 8-16,-6 2 3 0,0 0 0 16,-2-2 0-1,-1 0-3-15,0-1-1 0,-3-2-5 16,3 0-1 0,0-2-1-16,0-1-2 0,3 0-6 15,3 1-1-15,3-1-4 16,0 0 2-16,3 1 0 15,0 2 3-15,0 0-7 16,-6 0-4-16,0 0-9 16,0 0-4-16,0 2-27 15,-3 4-14-15,0-1-20 16</inkml:trace>
  <inkml:trace contextRef="#ctx0" brushRef="#br0" timeOffset="151002.0956">7503 11247 128 0,'-6'6'49'0,"3"-4"-26"0,3 1-14 16,-3 0 16-16,3-1 6 15,-3-2 3-15,0 0-10 0,0 0-4 16,3-2-11-16,0-1-4 0,0 0 1 15,3-2-5-15,0 2-1 16,0 1 0-16,3-1 0 16,0 3 0-16,0 0 2 15,0 0 5-15,-6 0 4 16,0 0 5-16,0 0 4 16,0 5-4-16,-3 1 1 15,0-4-10-15,-6 1-4 16,0-3-7-16,0 0 0 15,0 0-20-15,3-3-7 16,3 1-41-16,0-1-17 16</inkml:trace>
  <inkml:trace contextRef="#ctx0" brushRef="#br0" timeOffset="152426.9135">7226 11623 140 0,'0'13'55'0,"0"-13"-30"0,3 0-23 0,-3 0 14 0,0 0 1 15,0 0 4-15,0 0-2 16,0 0 0-16,0 6-10 15,0-1 6-15,-3 3 2 0,-3 5-5 16,-3 6 1-16,0-1-6 16,0 1-2-16,0-3-2 15,3-3-3-15,0-3 3 16,3-2 0-16,0 0-1 16,0-2 1-16,3-4-4 15,0-2 0-15,6 0 3 16,6-2 1-16,3-1-1 0,3 0 1 15,0 1-2-15,0-1-1 16,3 0 1-16,2 1 1 16,1-1-3-16,-3 3 0 15,-6-3-6-15,0 3-3 16,-3 0-36-16,0-2-17 16,-3-1-34-1</inkml:trace>
  <inkml:trace contextRef="#ctx0" brushRef="#br0" timeOffset="152728.7897">7390 11623 140 0,'-3'13'52'0,"9"-2"-28"0,-6 10-11 16,0-5 19-16,3 8-7 16,0 8 0-16,0 5-1 15,0-3 0-15,0 3-13 16,0-5-4-16,-1-6-3 0,1 1-2 16,0-9-2-16,0 1 3 15,0-6 2-15,-3-2-4 16,0-1-1-16,0-5-27 15,-3 1-9-15,0-6-64 16</inkml:trace>
  <inkml:trace contextRef="#ctx0" brushRef="#br0" timeOffset="153251.7489">7562 11679 152 0,'0'-6'57'0,"3"9"-30"0,-3-3-18 16,6 3 16-16,0 2-1 16,-3 0 3-16,0 3-6 15,0 5-1-15,0 1-11 16,-3-1 1-16,0 0 3 0,-3 0-5 16,3-2 0-16,0-3-4 15,0-3-3 1,0 0 2-16,3-2-4 15,3 0 0-15,0-3 1 0,6 0 0 16,3-3-5-16,3 3-1 16,0 0 3-16,2 3 1 15,-2 2 2-15,0 6 0 16,0 5 2-16,-6 5 3 16,-6-5 7-16,-3 2 2 15,-6 1-1-15,-3-4 0 16,-6 1-5-16,-3-2-3 15,-3-4-11-15,0-2-4 16,0-3-37-16,-2-2-16 16,-10-3-50-1</inkml:trace>
  <inkml:trace contextRef="#ctx0" brushRef="#br0" timeOffset="153478.6243">7541 11610 240 0,'-14'-3'90'0,"28"3"-48"0,7-2-42 16,-12 2 16-16,3 0-14 16,3 0 0-16,3-3 7 15,3-2 5-15,3 5-6 16,-1-6-4-16,1 4-1 0,-3-1-59 15,3 0-25-15,-3 1-21 16</inkml:trace>
  <inkml:trace contextRef="#ctx0" brushRef="#br0" timeOffset="153974.6165">8015 11655 160 0,'0'-5'63'0,"0"2"-34"0,0 0-12 0,0 3 22 16,0-5-5-16,-6 0 1 16,0-1-9-16,-3 1-2 15,-3 3-13-15,-3-1-2 0,0 0-2 16,-3 6-8-16,1 2-1 0,-4 6-2 15,-3 5 2-15,6 2 1 16,3 1 1-16,6-1-5 16,6 1 1-16,9-3 0 15,3-3 2-15,3-5 1 16,3-6 1-16,3-2-9 16,0-5-2-16,-1-3 6 15,-2-2 4-15,3-4 2 16,-3 4-1-16,-3-1-2 15,-3 3 1-15,-3 3 3 0,0 2 3 16,-6 3-2 0,3 8-2-16,0 8 0 0,0 11-1 15,0 4 11-15,0 4 7 16,3-4-7-16,0 1-1 16,-3-5-6-16,0-4-1 15,0-4-8-15,0-6-4 16,3-2-77-1,-6-6-74-15,0-5 40 16</inkml:trace>
  <inkml:trace contextRef="#ctx0" brushRef="#br0" timeOffset="154844.3841">7291 12155 180 0,'-3'0'68'0,"3"3"-36"0,0 5-33 15,0-3 15-15,-2 5-1 16,-1 4 4-16,-3 4-5 16,0 6-2-16,0 0-5 15,0-3-2-15,-3-3 1 0,3 1 2 0,0-3 3 16,0-3-4-16,0-2-1 16,0-3-2-16,3 0 1 15,0-3 0-15,0 0 1 16,3 0 0-16,0-5 0 15,0 0-5-15,6 3-1 16,3-3 12-16,3 0 5 16,3 0-3-16,0-3 1 15,8 1-6-15,1-1-2 16,0 3-2-16,-3-2-3 16,0 2 1-16,-6 0 1 15,0 0-10-15,-4 0-4 16,-2-3-25-16,0 3-11 0,-3-3-63 15</inkml:trace>
  <inkml:trace contextRef="#ctx0" brushRef="#br0" timeOffset="154965.2496">7458 12203 124 0,'-3'-3'49'0,"3"3"-26"0,0 0-25 16,0 0 9-16</inkml:trace>
  <inkml:trace contextRef="#ctx0" brushRef="#br0" timeOffset="155127.6802">7461 12208 251 0,'3'13'38'0,"3"8"-17"0,-3 3-6 16,0 3-2-16,0 7 4 0,-3-5 2 16,0 3-10-1,0 0-5-15,0-6-3 0,0-2 1 16,0-6 1-16,0-2 1 15,0-5-18-15,-3-1-5 16,3-2-29-16,-3-2-11 16,0-4-27-1</inkml:trace>
  <inkml:trace contextRef="#ctx0" brushRef="#br0" timeOffset="155578.2036">7702 12205 152 0,'-3'-2'57'0,"3"2"-30"0,0 0-14 15,0 0 17-15,0 0-11 16,0 5-3-16,-3 0-5 15,0 3-2-15,-3 8-5 16,-3 8 4-16,0 5 4 0,1 3 5 16,-1-3 2-16,0 10-8 0,3-4-2 15,3-3-5-15,0-3-3 16,3-3 0-16,6-5-1 16,3-2 2-16,3-6 3 15,2-8 0-15,4-5 2 16,0-2-2-16,0-6 2 15,0-5-4-15,-6-6-2 16,-3-2 2-16,-6 2 0 16,-3-2-1-16,-6 3-2 15,-3 2 1-15,-3 3-1 16,-3 2-5-16,-3 6-1 16,0 2-11-16,0 6-3 15,4 5-26-15,-4 0-7 16</inkml:trace>
  <inkml:trace contextRef="#ctx0" brushRef="#br0" timeOffset="155923.9338">7955 12189 192 0,'-9'0'71'0,"9"3"-38"0,-6 2-34 16,3 1 12-16,-3 4-3 16,-3 6 2-16,4 8-1 15,-1 2 2-15,3 6-6 16,3 2 1-16,3 1 1 0,6-1 1 16,2-5 0-16,7-5 0 0,3-5 0 15,0-6 7-15,3-8 4 16,-3-13 4-16,-1-5 3 15,-5-5-3-15,-3-4-2 16,-6-7-3-16,-6-5-1 16,-6 2-7-16,-3 3-2 15,-3 0-13-15,-5 8-6 16,-1 5-31-16,3 5-12 16,0 6-87-1</inkml:trace>
  <inkml:trace contextRef="#ctx0" brushRef="#br0" timeOffset="156674.5968">7220 12819 200 0,'-3'3'74'0,"6"2"-40"0,-6 6-31 16,3-3 15-16,-3 2 2 15,0 9 2-15,-3 4-7 16,0-1-4-16,0-1-6 16,0-3-6-16,0 1-2 0,3-3 10 15,0-6 5-15,3 1-5 16,0-3-2-16,6-3-3 0,3-5 1 15,3 0-2-15,3-3-1 16,3 1 1-16,0-1-1 16,3-2 0-16,2 0 0 15,-2 2-14-15,-6 0-5 16,0 1-23-16,-3-1-11 16</inkml:trace>
  <inkml:trace contextRef="#ctx0" brushRef="#br0" timeOffset="156949.0317">7381 12838 172 0,'-6'-3'66'0,"12"6"-36"0,-6-3-31 16,3 2 12-16,0 4 6 15,-3 1 4-15,3 7 0 16,-3 4 2-16,0 3-13 15,0 6 10-15,0 5 3 0,-6 2-3 16,3-2-1-16,-3-1-14 16,3 1-2-16,6-5-1 15,0-6 3-15,0-3-13 16,0-4-5-16,0-4-26 16,0-2-10-16,0-3-32 15,-3-5-43-15,6-5 36 16</inkml:trace>
  <inkml:trace contextRef="#ctx0" brushRef="#br0" timeOffset="157381.7598">7684 12880 196 0,'-6'-3'74'0,"3"3"-40"0,0 0-31 0,0 3 17 0,1 2-8 16,-4 6-2-1,0 5 1-15,-3 0 0 0,0 2-5 16,3 3 7-16,0 6 4 0,0-1 2 16,0 1 1-16,3 10-14 15,3-6-3-15,3-1-2 16,6-7-1-16,3-4 0 15,3-3 2-15,3-6 1 16,-1-4 3-16,1-6 1 16,0-8 1-16,0-3 0 15,-3-2 0-15,-3 0 2 16,-9-3 1-16,-6 0-5 16,-3-3-2-16,-6 3-2 15,-6 3 1-15,-3 5-2 16,0 3 2-16,1 2-15 0,-1 3-5 15,3 3-18-15,6 0-7 16,3 2-36-16,9-5-14 16,6-3-5-1</inkml:trace>
  <inkml:trace contextRef="#ctx0" brushRef="#br0" timeOffset="157561.5258">7928 12975 220 0,'6'0'85'0,"-6"0"-46"0,3 0-26 16,3 0 22-16</inkml:trace>
  <inkml:trace contextRef="#ctx0" brushRef="#br0" timeOffset="157800.3767">7955 12957 448 0,'6'-16'27'0,"0"-3"-14"0,6 1-9 15,-3-1-2-15,0 1-3 16,-3 2 0-16,0 3-1 16,-3 2-2-16,0 11 0 15,3 8 0-15,0 5 3 16,0 14 2-16,-3 2 4 15,-3 2 4-15,0 4 5 16,0-1-6-16,0 6-2 16,0 2-3-16,0-5 0 15,3-5-11-15,-3-8-4 16,3-3-54-16,-6-5-21 16,-6 0-33-1</inkml:trace>
  <inkml:trace contextRef="#ctx0" brushRef="#br0" timeOffset="158042.3483">7884 13282 264 0,'0'-3'101'0,"6"1"-54"0,6-3-44 15,-3 5 21 1,5-3-1-16,13 0 3 0,3-2-9 15,9 2-3-15,2 3-8 16,1 0-4-16,0 0-1 0,-7 3-1 16,-2 2 2-16,-6 1-14 15,-6-1-5-15,-6-3-73 16</inkml:trace>
  <inkml:trace contextRef="#ctx0" brushRef="#br0" timeOffset="160971.0937">11405 9006 132 0,'3'0'49'0,"0"0"-26"0,0 0-12 15,-3 0 18-15,0 0-4 16,0 0 3-16,0 0-1 16,0 0 1-16,0 0-15 15,3-2 3-15,0-1 2 0,3-2-8 0,0-3-3 16,0-3-7-16,0-2 0 16,3 0 0-16,0 2 2 15,-3 3-3-15,0 3-2 16,-1 0-1-16,-2 2 0 15,0 6 3-15,0 5 0 16,3 2 1-16,-3 6 0 16,0 5 2-16,-3 3 3 15,0 3-2-15,0 2 0 16,3 0-1-16,-3 5 1 16,3-10-4-16,0 2-26 15,-3-2-10 1,0-8-41-1,0 0-48-15,-3-8 38 16</inkml:trace>
  <inkml:trace contextRef="#ctx0" brushRef="#br0" timeOffset="161181.7832">11387 9276 244 0,'-3'0'93'0,"6"0"-50"0,3-2-37 15,0 2 22-15,3 0-4 16,9-3 1-16,6 0-12 16,3-5-3-16,2 3-6 15,4 0-5-15,0 5 0 0,-3-3-10 16,-4 6-3-16,-2-1-57 0,-6 1-23 16,0 2-14-1</inkml:trace>
  <inkml:trace contextRef="#ctx0" brushRef="#br0" timeOffset="162245.0506">11393 9538 240 0,'-3'-5'90'0,"6"2"-48"0,3-2-42 0,0 2 18 16,3-5-3-16,6-2 3 15,3-1-10-15,3 3-2 16,-1 0-4-16,1 6-4 0,0 2 1 16,-3 8-1-16,-3 5 0 15,-6 5-3-15,-3 12 1 16,-6 4-7-16,-6-2-1 15,-6-1 7-15,-3 1 4 0,-3-8 0 16,-3-3-2-16,3 0 17 16,4-5 8-16,5-3 2 15,6-2 1 1,9-6-12-16,5-2-1 16,7 0 0-16,3-1-7 15,6-2-3-15,0 0-1 16,0 0 1-16,-1 0-21 15,-2 0-7-15,-3 0-49 16,-3 0-21-16,-3 0-14 16</inkml:trace>
  <inkml:trace contextRef="#ctx0" brushRef="#br0" timeOffset="163130.1696">11375 10057 148 0,'-6'0'55'0,"6"0"-30"0,-3 0-3 0,3-5 20 15,0 2-5-15,0-2-2 16,0-1-17-16,3 1-9 15,3-3-5-15,3-3 3 0,6-4 3 16,6 4-3-16,0 0-2 0,0 6-5 16,-1 5 0-16,-2 5-2 15,-3 3 0-15,-3 6 2 16,-3 9 0-16,-3-1 0 16,-6-1 2-16,-3-3 1 15,-3 1 1-15,0-6-2 16,0 0-2-16,3-5-4 15,3 0 0-15,3-3 0 16,6-2-1-16,6 0 4 16,9-1 0-16,3 6-2 15,-1 3 0-15,-2-1 4 16,-3 12 1-16,-9-1 13 16,-6-3 5-16,-6 1 3 15,-9-1 1-15,-9 1-5 0,-6-3-1 16,-6-6-10-1,-5-2-5-15,-1-2-18 0,6-4-5 16,4 1-39-16,5-3-16 16,9 3-47-1</inkml:trace>
  <inkml:trace contextRef="#ctx0" brushRef="#br0" timeOffset="164229.6795">11530 10636 220 0,'3'0'82'0,"-3"0"-44"0,0 0-20 15,0 0 23-15,0 0-15 16,0 0-2-16,0 0-12 16,0 0-5-16,0 0-4 15,0 0-5-15,0 0-1 0,0 0-1 0,3 0 3 16,3 0-2-16,-6 0 1 15,3 3 2-15,-3-3 2 16,0 5 5-16,0-5 4 16,-3 5-2-16,0 1 0 15,0-1-1-15,-3-2 0 16,0-1-2-16,0-2-1 16,0 0-1-16,0-2 0 15,3-4-2-15,3-2-2 16,0 1-6-16,3-1-1 15,3 2 1-15,0 1 1 16,0 2 0-16,0 3 1 16,0 0 5-16,-3 0 1 15,-3 0 2-15,0 0 2 16,0 0 1-16,0 3 3 16,-3 0-3-16,0-1 1 0,-3-2-5 15,3-2 0-15,0-4-3 16,0 1-1-16,3-3-4 15,3 0 1-15,3 0-3 16,0 3 2-16,0 5 3 16,3-3 1-16,-3 3 1 15,0 3 0-15,0 0 2 16,-6 2 1-16,0 0 1 16,-3 1 2-16,-3-1-5 15,0 0-3-15,0-5-28 16,0 3-12-16,3-3-45 15,0 0-20-15,3 0 4 16</inkml:trace>
  <inkml:trace contextRef="#ctx0" brushRef="#br0" timeOffset="165312.5207">11533 10911 168 0,'-3'0'66'0,"3"0"-36"0,-3 0-18 16,3 0 21-16,0 0-10 15,0 0-1-15,0 0-9 16,6 3-3-16,0 0-5 15,-3 5 1-15,3 2 0 0,-3-4 4 16,0 4 1-16,-3-10 3 0,0 11 2 16,-3-6-1-1,-3 3 1-15,0-3-6 0,0-2-4 16,-3 0-1-16,3-6-1 16,-6-2 0-16,9-1 0 15,0 1-5-15,0-3-1 16,3 0-6-16,3 0-2 15,3 3 5-15,0 0 2 16,3 2 0-16,-3 3 2 16,0 5 1-16,-3 1 2 15,-3-1 8-15,-3 5 5 16,0-2-5-16,-3 0-3 16,0 0-2-16,0-8-1 15,-3-2-2-15,0-1-2 0,3-5-2 16,0 0-1-16,9 0-3 15,0 0-1-15,0 0 1 16,3 3 4-16,-3-3-1 16,0 5-1-16,0 1 3 15,-3 2 0-15,0 0-17 16,0 0-5-16,0 5-44 16,0-5-19-16,0 3-19 15</inkml:trace>
  <inkml:trace contextRef="#ctx0" brushRef="#br0" timeOffset="166286.8144">11453 11277 168 0,'0'0'66'0,"15"2"-36"0,-6 1-20 0,-4-1 20 16,-2 1-12-16,0 0 0 16,0 2-6-16,0-2 0 15,0 2-7-15,-3 0 12 0,0 1 6 0,-6-4-7 16,-3 4-2-16,-2-4-6 15,-1 1-3-15,3-3-2 16,0 0 0-16,3-3-2 16,0 1-1-16,3-1-2 15,0-2-1-15,3-1-5 16,9-2 0-16,3 3-1 16,0 0 1-16,3 2 5 15,-4 0 3-15,1 3-1 16,-3 3 0-16,0 2 5 15,-3 1 5-15,-6-1 8 16,0 3 7-16,-3 0-9 16,-3-3-3-16,0 0-5 0,-3-2-2 15,-6-3-3-15,4 0 1 16,2-3-4-16,0-2-2 16,3 0-3-16,3-3-1 15,6 0 1-15,6 3 2 16,0 2-1-16,0 3 4 15,-1 0-2-15,-2 5 1 16,-3 1 8-16,-3 2 4 16,-6-3-1-16,1 0 0 15,-1-2-30-15,-6-3-12 16,0-3-101 0</inkml:trace>
  <inkml:trace contextRef="#ctx0" brushRef="#br0" timeOffset="168132.6418">11152 11642 192 0,'-3'0'74'0,"3"5"-40"0,-3 3-29 15,3 0 19-15,0 2-6 16,-3 4 1-16,0 2-6 15,0-1-3-15,-3 1-5 16,3-2-4-16,0-1 2 0,0-3-2 16,0-2 2-16,3 0-2 15,0-3-1-15,0-5 5 16,3 3 4-16,3-3-3 16,9 0-1-16,6-3 0 15,0 1 1-15,3-1-5 0,-1-2-3 16,1 2 1-16,0 1 2 15,0-1-18-15,-6 0-8 16,-3 1-20-16,-3-1-10 16,-1 0-41-1</inkml:trace>
  <inkml:trace contextRef="#ctx0" brushRef="#br0" timeOffset="168403.551">11357 11607 184 0,'-3'-2'68'0,"3"2"-36"0,3 13-26 0,0-8 15 0,0 3 0 16,0 5 4-16,0 11-9 16,-3 5-2-16,0 6-8 15,0 4 9-15,0-2 5 0,0-2-10 16,0-1-6-16,3-7 0 15,0-6 1-15,0-3-4 16,0-2-3-16,-3-5-35 16,0-3-15-16,0-3-55 15,0-5-31 1,0-3 69-16</inkml:trace>
  <inkml:trace contextRef="#ctx0" brushRef="#br0" timeOffset="168744.4545">11530 11681 228 0,'-3'0'88'0,"3"6"-48"0,-3-1-36 0,6 0 19 16,-3 3-7-16,-3 5 1 15,3 1-7-15,0 2-4 16,0-3-3-16,0 0-3 0,3 0 1 15,3-5-1-15,3 3 2 16,6-9-1-16,6 1 2 0,3-3-4 16,-1 8 0-16,-2 8 1 15,0 2 0-15,-6-4 2 16,-3 1 1-16,-3 1 3 16,-6 0 1-16,-6-3-1 15,-6 3-1-15,-6-2-3 16,-6-4 1-16,0 1-24 15,0-3-11-15,1-3-30 16,-4-8-11-16,0 1-25 16</inkml:trace>
  <inkml:trace contextRef="#ctx0" brushRef="#br0" timeOffset="168926.253">11447 11689 268 0,'0'-10'101'0,"3"7"-54"0,15-5-50 0,-9 5 19 16,2 1-6-16,4-3 2 16,3-1-9-16,9-2-1 15,3 8-2-15,-1-2-25 0,1 2-10 16,3 0-51 0,0 0-55-16,-1 2 44 15</inkml:trace>
  <inkml:trace contextRef="#ctx0" brushRef="#br0" timeOffset="169286.4378">11860 11636 216 0,'-11'-5'82'0,"5"-5"-44"0,-3 15-33 15,3-3 17-15,-3 1-12 16,-3 2-3-16,-3 3-7 16,0 3-2-16,0 5 1 15,3 2 2-15,3 1 4 0,3-1-4 16,3-2-3-16,6 0 1 15,3-5 2-15,6-3 0 16,0-3 2-16,3-5-2 16,0-3-1-16,0-2-2 15,-3-3 1-15,-3-3 7 16,0 1 6-16,0-1 3 16,-3 1 3-16,-1 2-4 15,1 2 2-15,3 4-9 0,0 4-2 16,-3 12-1-16,6 12 2 15,-6 9-1-15,3 4 0 16,0 4-3-16,-3-6 1 16,3-3-2-16,0-2-1 15,0-6-61-15,0 1-26 16,-3-14-34 0</inkml:trace>
  <inkml:trace contextRef="#ctx0" brushRef="#br0" timeOffset="170503.6775">11128 12205 148 0,'3'-2'55'0,"-3"2"-30"0,3 2-7 15,-3-2 18-15,0 0-7 16,0 6-2-16,0 1-4 15,0 9 0-15,-3 8-13 16,-3 3 3-16,0 2 1 0,0-5-5 0,0-1-1 16,0-4-2-16,3-3-1 15,3-3-3-15,0-2 1 16,3-1-4-16,3-5-2 16,3-2 4-16,3-3 3 15,12-3-3-15,-3 1-1 16,0 2-5-16,-3 0 1 15,-1 0-14-15,1 0-5 16,-3 0-19-16,0 0-6 16,-3-3-52-1</inkml:trace>
  <inkml:trace contextRef="#ctx0" brushRef="#br0" timeOffset="170787.056">11316 12277 212 0,'-3'0'79'0,"3"2"-42"0,0 4-43 15,0 9 29 1,0 7-2-16,0 1-5 16,0-1-5-16,0 4-6 15,0 3-4-15,0-2 2 0,0-4-4 16,0-1-2-16,0-1 2 15,0-3 2-15,0-2-9 16,0-3-4-16,0-2-14 0,3-3-4 16,0-3-6-16,-3-5-3 15,6 0-14 1,0-2-30-16,0-1 20 16</inkml:trace>
  <inkml:trace contextRef="#ctx0" brushRef="#br0" timeOffset="171193.9457">11610 12181 204 0,'-6'0'77'0,"9"3"-42"0,-8 5-34 15,2 0 16-15,0 8-7 16,-3 8 2-16,0 5 2 16,-3 5 1-16,3 3-8 15,0 6-4-15,0-6 0 0,6-3 0 16,3-5 3-16,6-2-3 16,0-6 0-16,9-5 3 15,5-9 1-15,-2-1-3 16,0-6-3-16,-3-3 0 15,-3-2 1-15,-6 0 1 16,-3-6 3-16,-6-8-1 0,-9 6 0 16,-6 3 1-16,-3 2 1 15,0 2-3-15,0 1-3 16,0 2-18-16,4 3-6 16,5 0-29-16,3 0-11 15,6-2-40 1</inkml:trace>
  <inkml:trace contextRef="#ctx0" brushRef="#br0" timeOffset="171492.2793">11846 12308 220 0,'-12'19'82'0,"6"-14"-44"0,-6 6-38 15,9-3 18-15,-3 8-3 16,0 2 0-1,3 6-5-15,3 2-2 0,3-2-4 16,6-3 4-16,3-2 2 0,15-8 1 16,2-4 1-16,4-4-2 15,-3-13-1-15,0-6-5 16,-10-6-1-16,-2-1 5 16,-9-1 3-16,-9-5 2 15,-9 0 3-15,-6 2-9 16,-11 3-4-16,-4 3-16 15,-3 11-6-15,3 10-59 16,1 18-26-16,5 6-12 16</inkml:trace>
  <inkml:trace contextRef="#ctx0" brushRef="#br0" timeOffset="172063.8635">11125 12980 160 0,'3'-5'63'0,"-6"5"-34"0,3-10-14 0,0 12 18 15,0 4-3-15,0-1 0 16,0 3-6-16,-3 2-3 16,-3 6-11-16,0 3-2 0,0 2 2 15,0-3-4-15,1-2-1 16,-1-2-2-16,3-1 0 15,3 0-2-15,3-8 2 16,3 1-4-16,2-4 0 16,4-2 3-16,6-2 1 15,6-4-1-15,0 1 1 16,0 0-11-16,-1-1-2 16,-2-2-30-16,-3 3-14 15,-3-3-56-15</inkml:trace>
  <inkml:trace contextRef="#ctx0" brushRef="#br0" timeOffset="172319.8323">11310 12941 164 0,'-3'-3'63'0,"3"3"-34"0,0 3-27 15,0-3 29 1,0 13-2-16,0 3 0 15,0 8 2-15,-3 2-17 16,0 11 3-16,0 6 3 0,0-4-7 16,0-2 0-16,3-5-7 0,0-3-2 15,3-5-4-15,0-6-3 16,0-4-27-16,3-4-12 16,0-2-26-16,0-8-7 15,0-2-13 1</inkml:trace>
  <inkml:trace contextRef="#ctx0" brushRef="#br0" timeOffset="172723.1052">11596 12988 220 0,'-3'-5'82'0,"3"2"-44"0,-3 6-31 0,3-3 18 0,0 5-9 16,-3 3-1-16,-3 8-3 16,0 3 0-16,0 5-6 15,0 2 3-15,0 6 1 0,3 2-3 16,0-2-2-16,3 0 0 16,6-1 1-16,3-7-5 15,3-3-3-15,6-7 5 16,2-6 5-16,1-6-2 15,-3-2 2-15,0-5-3 16,-3-3 2-16,-3-3 0 16,-6 1 1-16,-6-9-2 15,-3-5-1-15,-9 3-3 0,-9 5 1 16,0 3-2-16,3 5 2 16,0 3-18-16,1 2-4 15,2 3-26-15,3 3-12 16,6 0-20-16,6-3-9 15,6-3-5 1</inkml:trace>
  <inkml:trace contextRef="#ctx0" brushRef="#br0" timeOffset="173008.6474">11855 13010 220 0,'-6'0'85'0,"3"2"-46"0,-3 4-35 0,3-1 21 15,-3 5-10-15,-3 6 0 0,0 5 2 16,3 11 3-16,0 0-10 16,6-3-1-16,3-3 1 0,6-2-2 15,3-3 1-15,15-7 3 16,2-14 5-16,1-8-5 16,0-13 1-16,-6-3-6 15,-4-3 1-15,-8-2 6 16,-9 0 3-16,-9 0 0 15,-11 0 0-15,-10 5-7 16,0 0-2-16,0 6-17 16,0 10-9-16,4 3-64 15,5 12-28-15</inkml:trace>
  <inkml:trace contextRef="#ctx0" brushRef="#br0" timeOffset="179405.7639">11542 5525 160 0,'-3'-3'60'0,"6"3"-32"0,-3 0-22 15,0 0 15-15,0 0-9 16,6 5 1-16,0 3 1 16,0 13 3-16,0 3-9 15,0 3 4-15,0-1 2 0,0 0-1 0,0-2 0 16,0-3-5-16,0-2 0 16,-4-3-5-16,1-6 0 15,-3-2 3-15,0 0 1 16,0-2 8-16,0-4 2 15,-3-2-8-15,-2-2-3 16,-1-4 0-16,0 1 1 16,3-3-6-16,0 0 0 15,0-2-1-15,3-4 2 16,0-7-1-16,3-8 2 16,3 3-4-16,0 2 0 15,5 0 3-15,1 5 3 16,3 6-4-16,-3 3-1 15,0 4-2-15,3 4 0 16,-3 2-7-16,0 2-4 0,0 1-33 16,0 0-15-16,0-1-136 31,-1-2 100-31</inkml:trace>
  <inkml:trace contextRef="#ctx0" brushRef="#br0" timeOffset="179824.7336">11786 5569 220 0,'-6'0'82'0,"6"3"-44"0,0 0-29 16,0-3 22-16,0 0-8 0,6 5 1 16,0 3-7-16,3 0-2 15,0-3-9 1,3 1-2-16,0-9 0 0,0-2-2 0,0-1 1 15,-1 1 0-15,-2 0 1 16,0-3-2-16,-3 0 1 16,-3 3 0-16,-3-3 1 15,-3 0-2-15,-3 2-2 16,-3 1 1-16,-3 2-1 16,-2 3-3-16,-4 6 2 15,0 2-1-15,3 2 0 16,0 11 2-16,3 3 0 15,0 3 4-15,6-3 5 16,3-1 1-16,6-2 4 16,6-2-5-16,6 2-1 15,3-10-2-15,6-1-1 0,3-4-10 16,-1-4-4-16,1-2-24 16,-3-5-11-16,0 0-37 15,-3-3-13-15,-4-5-11 16</inkml:trace>
  <inkml:trace contextRef="#ctx0" brushRef="#br0" timeOffset="180084.1843">12018 5321 204 0,'-3'-6'77'0,"3"-1"-42"0,0 12-30 0,0-5 19 15,3 5 0-15,0 8 3 16,0 9-3-16,0 4-1 16,0 6-12-16,0 5-4 0,0 0-3 15,0 3-2-15,0-3-2 16,-3-6 1-16,0-4-1 16,0-6-36-16,0-3-15 15,0-2-49 1,3-2-39-16,-3-7 55 15</inkml:trace>
  <inkml:trace contextRef="#ctx0" brushRef="#br0" timeOffset="180277.3116">11953 5532 284 0,'-3'-2'107'0,"6"2"-58"0,0 0-57 15,3 0 29 1,6 0-15-16,2-3-3 16,4 3 1-16,6-2-3 15,3-1-34-15,-3 0-14 0,0 1-72 16</inkml:trace>
  <inkml:trace contextRef="#ctx0" brushRef="#br0" timeOffset="180665.0841">12182 5511 220 0,'-9'0'82'0,"9"0"-44"0,0 3-47 0,0 0 14 16,0 2 1-16,0 5 4 16,3 9 1-16,0 7 3 15,3-2-7-15,0 0 2 0,3 0 2 16,0-6-9-16,0-2-2 15,3-3 3-15,-1-5 5 16,1-2-9-16,-3-6-3 16,0-3-5-16,0-2 0 15,-3-3 3-15,0-8 3 0,-3-5 4 16,-3 0 2-16,0 2 1 16,-3 3 2-16,3 3 3 15,0 2 5-15,0 6-8 16,0 2-1-16,0 3-3 15,3 19-2-15,0 0 3 16,0-1 2-16,3 1-4 16,0-4-1-16,0 1-2 15,3-2 0-15,0-7-33 16,3 1-17-16,-3-2-59 16</inkml:trace>
  <inkml:trace contextRef="#ctx0" brushRef="#br0" timeOffset="180998.8865">12420 5567 208 0,'0'5'79'0,"3"14"-42"0,0 4-30 0,0-12 18 16,0 0-2-16,-3 2 3 15,3 0-10-15,-3 3-4 16,3-5-7-16,0-1 1 0,-3-2 3 15,3-3-7-15,-3-2-1 16,0-3 1-16,0 0 1 16,0 0 5-16,0-3 5 0,0-2-7 15,0-3-1-15,3-2-3 16,-3-4-2-16,6-4 1 16,0-1-1-16,3 3-3 15,0 3 2-15,0 3 1 16,-1 2 0-16,1 2-18 15,6 1-5-15,-6 2-31 16,0 1-10-16,0-1-44 16</inkml:trace>
  <inkml:trace contextRef="#ctx0" brushRef="#br0" timeOffset="181385.3417">12584 5559 200 0,'12'0'77'0,"-24"3"-42"0,21-1-41 0,-6 1 12 16,0 7 9-16,0 6 7 16,0 0 1-16,0 3 0 15,0-3-12-15,0-1 2 0,-3-1 1 16,0-1-5-16,0-5-1 16,0-3-4-16,0 0-3 15,0-5 2-15,0 0 0 16,0 0 1-16,0-2 0 15,3-4-2-15,0-1-2 16,-1-7-2-16,4-7 1 16,0 5-1-16,3 0 0 0,3 6 4 15,0 2 1 1,0 3-4-16,0 2 1 0,0 16 4 16,0 0 5-16,0 1-1 15,-3 2 3-15,0-3-4 16,-4 0 1-16,1 0-5 15,-3-2-2-15,0-3-25 16,0 0-9-16,0 0-27 16,-3-3-10-16</inkml:trace>
  <inkml:trace contextRef="#ctx0" brushRef="#br0" timeOffset="181700.4799">12974 5548 244 0,'-6'-2'93'0,"6"2"-50"0,0 0-35 0,0 0 21 16,-3 0-2-16,0 2 1 16,-3 1-9-16,0 2-1 15,0 1-11-15,0 1-6 0,0 1-4 16,3 0-1-16,0 8 3 15,3 0 0 1,3 0-2-16,3 3 2 16,3-1-1-16,-3 1 0 15,0-1 4-15,-3-2 1 16,-3 0 3-16,-3 2 1 0,-3-4-1 16,-3-4-1-16,-3 1-30 15,-3-3-12-15,-6-3-101 16</inkml:trace>
  <inkml:trace contextRef="#ctx0" brushRef="#br0" timeOffset="182724.2609">13399 5519 180 0,'-3'3'68'0,"6"0"-36"0,0 2-35 0,-3 0 13 15,3 3 4-15,0 8 3 16,0 5 3-16,0 0 2 16,0 0-12-16,0 1-1 0,0-7 1 15,0-1-4-15,0-4-1 16,-3-2 0-16,3-3-1 15,0-2-7-15,-3-3 0 16,0 0 5-16,0-3 6 16,0-2-6-16,0 0-3 15,-3-8-3-15,0-1 0 16,3-4 0-16,0-1 0 0,9 4-2 16,0 1 1-16,0 6 3 15,3 3 3-15,0 2 4 16,-3 3 2-16,0 11 3 15,-3 5 1-15,-1-3 3 16,-2-2 2-16,0-1-5 16,0-2-1-16,0 0-6 15,-3-3-1-15,0-5-1 16,0 0-2-16,0 0 1 16,9-15 1-1,3-4-1-15,0 1-3 16,3-1-1-16,0 6 2 15,0 0 2-15,0 5 2 0,0 5 3 16,-1 3 3 0,4 5 5-16,-3 8-2 0,-3 6 1 15,-3-3-7-15,0 0-2 16,-3-3 0-16,0 0 0 16,-3-2-9-16,0-3-2 15,0-3-38-15,0 0-15 16,3-5-85-1</inkml:trace>
  <inkml:trace contextRef="#ctx0" brushRef="#br0" timeOffset="182888.8141">13840 5514 244 0,'0'3'90'0,"6"2"-48"0,0 5-38 15,0-2 21 1,-3 0-5-16,0 6 0 0,0 4-10 15,0-2-4-15,0 0-4 16,-3-3-4-16,0-2 1 0,0-3-37 16,0-3-16-16,0 0-61 15</inkml:trace>
  <inkml:trace contextRef="#ctx0" brushRef="#br0" timeOffset="183067.0992">13831 5413 304 0,'-3'-2'115'0,"3"-1"-62"0,3 3-62 16,3-3-2-16,-3 1-49 16,6-1-6-1,0 1-41-15,0-1-17 16</inkml:trace>
  <inkml:trace contextRef="#ctx0" brushRef="#br0" timeOffset="183430.0515">13992 5480 220 0,'0'18'85'0,"3"-2"-46"0,0 5-26 0,0-13 22 16,0 3-5-16,-3 4 2 0,0 4-14 15,0-11-3-15,0 5-9 16,0-8-2-16,0 6 0 0,0-11-2 15,0 8 1-15,0-8 0 16,0-3 1-16,0 1-5 16,3-9-1-16,0 1-4 15,0-4 1-15,2 1-2 16,4 0 2-16,0 0 3 16,3 2 1-16,0 3-2 15,0 3 2-15,3 5 3 16,-3 2 1-16,-3 6 1 15,0 0 0-15,0 6 2 16,-3 7 3-16,0-3-4 16,-3-2-3-16,0 0-8 15,-1-3-1-15,-2-2-37 0,3-3-15 16,-3-3-41 0,9-5-43-16,3 0 52 15</inkml:trace>
  <inkml:trace contextRef="#ctx0" brushRef="#br0" timeOffset="183592.9634">14277 5511 256 0,'0'6'96'0,"3"-1"-52"0,3 5-49 0,-3-2 15 16,0 0 3-16,-3 11 6 16,0-1-8-16,0-2-3 15,0 0-5-15,0-3-7 0,0 1-2 16,0-4-57-16,0-5-23 15,0 1-18 1</inkml:trace>
  <inkml:trace contextRef="#ctx0" brushRef="#br0" timeOffset="183772.6757">14260 5379 304 0,'0'-3'115'0,"0"3"-62"0,0-2-64 16,0 2 18-16,3 2-38 16,3-2-12-16,-1 3-42 0,4 0-16 15,0-1 18-15,0 1 9 16</inkml:trace>
  <inkml:trace contextRef="#ctx0" brushRef="#br0" timeOffset="184223.1249">14388 5480 208 0,'0'21'79'0,"3"-5"-42"0,-3 5-28 0,0-11 22 16,0 6-4-16,0 3 2 16,0-3-12-16,0-3-3 15,0-3-8-15,0-2-2 0,3-2 0 16,-3-1-2-16,5-10-4 16,1-1-1-1,3-10-14-15,0-2 1 16,0-1-2-16,0 1 6 15,0 5 5-15,0 2 6 16,0 6 5-16,0 7 12 16,0 4 5-16,0 2 0 15,-3 8-1-15,0-3-2 16,-3-3 1-16,0-2-4 16,0 0-1-16,0-2-11 15,0-4-3-15,0-7-1 16,2 0 2-16,4-3-11 15,0-3-6-15,3 0 4 16,0 1 4-16,3 2 3 16,-3 5 3-16,3 3 1 15,0 6 3-15,-3-1 1 0,-3 8 3 16,-1 3-1-16,-2 0 2 16,0 0-4-16,0-6-2 15,0 4-25-15,0-6-11 16,-3-1-26-16,3-1-10 15,3-6-37 1</inkml:trace>
  <inkml:trace contextRef="#ctx0" brushRef="#br0" timeOffset="184584.0826">14778 5472 248 0,'-3'5'93'0,"6"0"-50"0,-3 8-50 16,2-5 16-1,-2 3 9-15,3 2 9 16,0 3-10-16,3 0-2 0,6 5-9 16,3-2-2-16,-3-6 0 0,0-11 0 15,0-2 2-15,6-7 1 16,-6-1 1-16,0 0-9 16,-3-6-1-16,-1-1 2 15,-2-1 2-15,-3 0-3 16,-3 0 1-16,0 3 6 15,0 5 4-15,0 2-1 16,0 6 2-16,0 3-8 16,0 5-2-16,3 5 1 15,3 1 3-15,0 4-4 16,0 6-1-16,0-6 0 0,3-2 0 16,0-3-20-1,0-2-7-15,0 0-39 0,0-6-17 16,3-10-37-1</inkml:trace>
  <inkml:trace contextRef="#ctx0" brushRef="#br0" timeOffset="185095.2572">15105 5469 216 0,'-12'8'82'0,"24"0"-44"0,-6 8-27 0,-3-6 21 0,0 1 9 16,-3 2 7-16,0 3-19 15,0-3-9-15,0-2-12 16,0-3-6-16,0 0-1 16,3-3-4-16,-3 0 2 0,0-5-1 15,3-2 0-15,3-4-9 16,0-4-5-16,0-4-14 16,0-1-6-16,3-4 14 15,2 1 8-15,1 2 11 16,0 5 4-16,-3 3 14 15,0 6 7-15,0 4 6 16,0 6 6-16,-3 3-6 16,0-1 0-16,-3 1-4 15,3-1-1-15,-3-2-10 16,0-2-3-16,-3-1-6 0,0-5-3 16,9 0-3-1,0-3-7-15,3-2-5 16,-1-6-8-16,4-2-1 15,3-3 3-15,3 0 4 16,-3 3 8-16,3 5 4 16,-3 3 5-16,-1 5 2 15,1 5 21-15,0 6 8 16,-3 2-2-16,0 3-1 16,-3-3-12-16,0 0-5 15,-3-2-5-15,-3-3-2 16,-3-3-52-16,0 1-20 0</inkml:trace>
  <inkml:trace contextRef="#ctx0" brushRef="#br0" timeOffset="186074.2893">16099 5442 220 0,'-21'0'82'0,"18"3"-44"0,-6 0-33 0,6-1 19 0,-3 4-2 16,3 4 2-16,-5 4-11 15,5 4-3-15,6 6-6 16,0 2-3-16,5 1 2 0,4-3 0 16,3-6 1-16,3-2 0 15,0-5 2-15,3-6 1 16,0-2 1-16,-4-17 0 15,-2-2 0-15,-3-2-2 16,-9-3-1-16,-3 0 1 16,-9-1 1-16,-3 4 1 15,0 2 0-15,-2 3-2 16,-1 2-1-16,3 3-23 16,0 3-8-16,6 2-29 0,3 3-12 15,3 0-56 1</inkml:trace>
  <inkml:trace contextRef="#ctx0" brushRef="#br0" timeOffset="186309.8249">16498 5178 240 0,'-6'-40'90'0,"-9"35"-48"0,0-3-29 0,6 5 24 15,-3 1-6-15,-5 2-1 16,-1 2-16-16,0 4-7 15,0 17-4-15,3 7-5 0,0 12 1 16,6 6-1-16,3 4 0 16,3-1 0-16,3 4 0 0,3-2 2 15,3-10 0-15,0-6-18 16,0-8-5-16,-3-6-35 16,0-4-13-16,-3-6-38 15</inkml:trace>
  <inkml:trace contextRef="#ctx0" brushRef="#br0" timeOffset="186461.7378">16159 5474 312 0,'0'-2'118'0,"6"2"-64"0,14-3-67 16,-2 0 17-16,9-2-2 16,9 0 4-16,14-1-8 15,4 4-3-15,-3-4-107 0,5 4-50 16,1-6 62-16,-22-16 33 15</inkml:trace>
  <inkml:trace contextRef="#ctx0" brushRef="#br0" timeOffset="187351.5337">17075 5162 240 0,'-6'3'90'0,"6"20"-48"0,-5 4-49 0,2-11 16 15,0 10-4-15,-3 17 2 16,3 4-3-16,-3 1-1 16,3 7-1-16,3-7-2 0,0-6 3 15,3-7-11-15,0-6-4 16,-3-5-47-16,3-6-19 15,0-5-9 1</inkml:trace>
  <inkml:trace contextRef="#ctx0" brushRef="#br0" timeOffset="187528.6322">16983 5453 268 0,'-3'-8'101'0,"3"5"-54"0,9-4-57 16,0 1 14-16,3-4-10 15,3 4 1-15,6 1 3 16,5 8 1-16,1-1 1 16,0 1-11-16,0 5-5 0,0-5-63 15,-4 2-54 1</inkml:trace>
  <inkml:trace contextRef="#ctx0" brushRef="#br0" timeOffset="187887.1116">17290 5284 200 0,'-6'26'74'0,"6"11"-40"0,0 19-42 0,0-30 12 16,-3 1 13-16,0 7 11 15,0 6-12-15,0-8-6 16,0-3-6-16,3-6-6 0,0-4 1 15,0-6 5-15,0-2 2 16,3-6 0-16,-3-5 1 16,6-8-6-16,3-8-3 15,0-2 5-15,6-1 3 16,8 3-1-16,-2 3 2 0,0 5-2 16,-3 6 0-1,0 4 1-15,0 14 1 0,-3 3-6 16,-4-1 0-1,1-2-1-15,-3 0 0 0,0-3-22 16,-3-2-8-16,0-3-31 16,-3-3-14-16,3-2-15 15</inkml:trace>
  <inkml:trace contextRef="#ctx0" brushRef="#br0" timeOffset="188172.5406">17593 5562 192 0,'18'-3'74'0,"-12"6"-40"0,0-1-31 15,-3 1 15-15,3-3 0 16,0 0 1-16,3 0-8 16,-3 0-4-16,0-3-4 0,0-2 0 0,0 0 2 15,-3-3-2-15,-3 0 0 16,-3-3 3-16,-3 1 1 16,-3 2-8-16,-6 2-1 15,-3 1 2-15,0 5 4 16,0 3 1-16,4 5 2 15,2 2-4-15,3 1 0 16,3 5 1-16,3 5 0 16,6 0-2-16,6-2-2 15,6-1-4-15,-1-2-2 16,4-5-39-16,3-4-15 16,3-1-45-16</inkml:trace>
  <inkml:trace contextRef="#ctx0" brushRef="#br0" timeOffset="188503.362">17748 5509 160 0,'-9'-6'63'0,"9"6"-34"0,-6 0-10 15,6 0 23-15,-3 3-8 16,0 0 0-16,0-1-13 15,3 4-5-15,0-1-9 16,0 0-7-16,3 3-3 0,3 0 2 0,3 8 2 16,6 5 4-1,-3-2 4-15,-3-1-2 0,0-2 1 16,-3 0 1-16,-9-3 2 16,-3-2-3-16,0-3 0 15,-3 0-5-15,-3-3-2 16,0-3-9-16,0-2-5 15,0 0-26-15,3 0-10 16,3 0-10-16,3-2-2 16,3-1-26-1</inkml:trace>
  <inkml:trace contextRef="#ctx0" brushRef="#br0" timeOffset="188952.0528">17924 5556 224 0,'-3'-5'85'0,"3"8"-46"0,6-3-28 15,-6 0 23-15,0 0-18 16,6 2-4-16,0 1-5 15,3-3 0-15,-1 0-4 16,7-3 0-16,-3 1 1 0,0-1 0 16,0-2 2-16,3-1-1 15,-6 1 0-15,-3 0-1 16,-6-3 0 0,-9 0-2-16,-6 3 1 15,-3-1-4-15,3 4 0 16,-3 2 1-16,1 5 0 15,2 3-3-15,0 3 2 16,-6 7 5-16,12-2 2 16,0 2 6-16,6 1 3 15,3-1-8-15,6 1-4 16,6-6-2-16,3 0-1 16,3-2-5-16,6-3-1 0,5-5-66 15,7-3-26 1,-6-3-22-16</inkml:trace>
  <inkml:trace contextRef="#ctx0" brushRef="#br0" timeOffset="189315.8659">18501 5196 220 0,'12'22'85'0,"-9"-20"-46"0,0 1-43 0,0 0 13 16,-3 7 8-16,3 9 8 15,-3 10-6-15,0 8-3 16,-3 2-9-16,-3 1-1 0,0 0 4 16,0 7-6-16,3-7 0 15,0-8-24-15,0-6-9 0,3-4-76 31</inkml:trace>
  <inkml:trace contextRef="#ctx0" brushRef="#br0" timeOffset="189539.4749">18361 5453 304 0,'-3'-5'112'0,"6"5"-60"0,6-3-50 16,-3 3 23-16,3-3-15 16,12 1-1-16,6-1-7 15,0 1-2-15,2-1 0 16,1-5-44-16,0 0-18 0,-3 3-68 16</inkml:trace>
  <inkml:trace contextRef="#ctx0" brushRef="#br0" timeOffset="189929.1933">18701 5472 244 0,'-21'21'93'0,"24"-5"-50"0,0 7-41 0,6-12 19 15,-3 5-4-15,0 2 1 16,5-2-7-16,-2-2-4 16,3-4-4-16,-3-2-3 0,3 0 1 15,0-3-4-15,0-2 0 0,-3-8-9 16,6-1-3-16,-6-7 6 15,-3 3 4-15,0 2 2 16,0 2 1-16,0 4 2 16,-1 7 2-16,1 6 5 15,0 2 6-15,3-3 2 16,0 1 0-16,6 0-1 16,3-4 1-16,0-1-2 15,-3-4 0-15,0-2-1 16,-3-8 0-16,-1 1-2 15,-2-7-1-15,-3 1-3 16,-3 0 1-16,-3 0-6 16,-3-3-1-16,-6 0-16 0,3 3-6 15,0-1-20 1,1 4-9-16,2 2-23 0,11-3-70 31</inkml:trace>
  <inkml:trace contextRef="#ctx0" brushRef="#br0" timeOffset="190168.3321">19064 5525 228 0,'-9'26'85'0,"9"-15"-46"0,0 18-30 0,3-13 22 16,0-1-10-16,3 1-2 16,3-2 0-16,3-4 2 15,5-5-11-15,7-5 8 0,0-2 4 16,-3-9 0-16,-3-5-1 15,-3 0-3-15,-6 1 1 0,-6-1 1 16,0-3 0 0,-12 1-11-16,-6 2-3 15,0 0-28-15,-3 3-11 0,0 2-62 16,0 8-29-16</inkml:trace>
  <inkml:trace contextRef="#ctx0" brushRef="#br0" timeOffset="191099.3638">19695 5411 204 0,'-3'21'77'0,"3"-8"-42"0,3 14-26 0,-3-12 19 0,0 4-3 16,0 5 2-16,0 2-6 16,0 1-3-16,0-9-10 15,0-2-3-15,0-3-1 0,0-5-2 16,0-2-2-16,0-1 5 16,0-5 4-16,3-8-5 15,-3-8 0-15,0-2-2 16,3-6-2-16,6 0-2 15,0 0-1-15,3 3-1 16,-1 5 3-16,4 3 2 16,3 8 2-16,3 5 1 15,-3 7 2-15,0 7-1 16,-3 2 2-16,-3 5-2 16,-4 8 0-16,1-5-6 15,-3-6 1-15,0-2-16 16,0-3-6-16,0-2-33 0,0-6-13 15,0-2-46 1</inkml:trace>
  <inkml:trace contextRef="#ctx0" brushRef="#br0" timeOffset="191445.6425">19960 5482 228 0,'-3'3'88'0,"0"5"-48"0,3 5-47 0,0-5 14 16,3 3 8-16,0 7 7 15,3 6 3-15,0-3 0 16,0-2-14-16,2-4-4 0,4-4-3 16,0-3 0-16,6-5 0 0,6-11 2 15,-3-3 1-15,-3-2-6 16,-3-3 0-16,-4 0 1 16,-2-2 3-16,-3 2 2 15,-3 2 1-15,0 4 4 16,-3 5 3-16,0 2-4 15,0 8 1-15,0 3-9 16,0 5-2-16,3 11-1 16,0 0 0-16,3 0-3 15,0-3 2-15,0-2-6 16,3-4 0-16,0-1-28 16,-3-4-12-16,0-5-28 0,0-2-11 15,0-3-20 1</inkml:trace>
  <inkml:trace contextRef="#ctx0" brushRef="#br0" timeOffset="191536.0714">20237 5527 188 0,'0'3'71'0,"3"-1"-38"0,2 6-23 0,-2-2 17 16,0 2 0-16,0 2 1 15</inkml:trace>
  <inkml:trace contextRef="#ctx0" brushRef="#br0" timeOffset="191849.6034">20257 5591 412 0,'3'13'10'0,"0"-3"-5"15,6-10-2-15,0-7-7 16,6-1 1-16,-3-3-6 16,0 0-1-1,3 1 5-15,-3-1 2 0,0 3 5 16,2 6 1-16,-2 2 5 16,-3 5 3-16,0 3 5 15,-3 5 4-15,0 6-4 16,-3-3-1-16,0-3-9 15,0-3-2-15,3-2-4 16,0-2-1-16,0-9 3 16,3-2 1-16,0-6-4 15,0 0-1-15,6 6 1 16,-4 5 0-16,1 0-2 16,3 8 0-16,-3 0 2 15,-3-3-11-15,0 1-4 16,-3-1-30-16,0-2-10 15,0-9-57 1</inkml:trace>
  <inkml:trace contextRef="#ctx0" brushRef="#br0" timeOffset="192239.7608">20677 5255 260 0,'0'5'99'0,"3"6"-54"0,0 15-55 0,0-8 16 16,0 9 16-16,0-6 12 0,-3 14-4 16,0-1-2-16,0-5-16 15,0 0-8-15,0-2-2 16,0-6-2-16,0-5 2 0,0-3-1 16,0-3-1-16,0-2-2 15,6-13-10 1,0 0-2-16,6-3 2 15,6 0 3-15,-4 3 5 16,1-1 2-16,0 6 4 16,0 3 1-16,-3 2 5 15,-3 1 5-15,-9 17 17 16,-3-4-9 0,-6-1-2-16,-9-4-13 0,0-1-4 15,-2-3-15-15,-1-4-7 16,0-4-22-16,3-2-9 15,3-2-22-15,3-1-8 16,3-7-23 0</inkml:trace>
  <inkml:trace contextRef="#ctx0" brushRef="#br0" timeOffset="192569.6009">20781 5548 252 0,'27'6'93'0,"-15"-1"-50"0,9 3-30 0,-9-3 24 16,3-2-8-16,2 5 0 15,7-3-14-15,3-5-4 16,0-3-7-16,-3 1-1 0,-4-4 3 16,-2-2-3-16,-6 1 0 15,-3-4-1-15,-3 0 1 16,-6-2-2-16,-3 0-1 0,-9 2-6 16,-6 3-4-16,-2 3 3 15,-1 2 4-15,0 6 2 16,0 5 1-16,3 3 8 15,6 2 5-15,0 8 2 16,6 3 1-16,3 0-11 16,6-3-2-16,3-3-3 15,6 1 2-15,6-6-17 16,6-5-6-16,0-3-30 16,0-5-12-16,-1-2-14 0,-2-4-2 15,0-7-17 1</inkml:trace>
  <inkml:trace contextRef="#ctx0" brushRef="#br0" timeOffset="192870.4355">21141 5517 224 0,'3'-3'85'0,"0"3"-46"0,-3 3-37 0,3-1 19 15,0 4 9-15,3 1 8 16,0 1-11-16,3 0-4 16,0 6-13-16,-3-4-2 0,0 1 2 15,0-3-4-15,-3-3 2 16,0 0-3-16,-3-5 2 15,0 0 2-15,0 0 5 16,0-8 1 0,0-2-2-16,0-4 0 0,-6 1-5 15,9-3 0-15,0 1-7 16,6 1-3-16,0 1-2 16,0 2 0-16,0 1 0 15,3 2 0-15,-4 3-17 16,4 2-9-16,0 0-26 15,0 3-10-15,3 0-40 16,0 3-46 0,0 0 50-16</inkml:trace>
  <inkml:trace contextRef="#ctx0" brushRef="#br0" timeOffset="193140.7276">21567 5427 252 0,'0'-8'93'0,"0"5"-50"0,0 0-26 0,0 3 60 16,-3-5-8 0,-6 2-26-16,0 6-15 15,-9 0-18-15,-2 2-9 0,2 3-4 16,6 0-1-16,3 0 0 16,3 2-2-16,12 4 1 15,3 2 1-15,0-1 2 16,0 1 1-16,-3 5 1 15,-3-2 2-15,-6 2 3 16,-12 0 0-16,-3-2 2 16,-6-3-44-16,-6 0-19 15,-17-1-104 1</inkml:trace>
  <inkml:trace contextRef="#ctx0" brushRef="#br0" timeOffset="193714.1706">18873 5784 208 0,'0'2'77'0,"-3"14"-42"0,9-2-21 15,-3-1 20-15,3 11-2 16,-3 13 3-16,3 16-13 16,0 7-3-16,-3 9-11 15,6-3-1-15,-3-7 3 0,0-7-6 16,0-7 0-16,3-8-4 16,-6 3-3-16,0-11-34 15,0-5-12-15,-3 3-31 16,0-14-12-16,0 5 0 15</inkml:trace>
  <inkml:trace contextRef="#ctx0" brushRef="#br0" timeOffset="193997.8646">18855 6363 200 0,'-3'-2'77'0,"3"4"-42"0,3 1-39 0,-3-3 13 15,3 5 8-15,0 6 6 16,3 5-5-16,0 7 0 16,3 9-11-16,-3 0 5 0,6-3 1 15,0-5 0-15,3-3 2 16,-3-5-2-16,0-6 2 16,0-2 1-16,-1-5-1 15,1-6-5-15,0-2-2 0,0-8-4 16,0-11-1-16,0 0-17 15,0-2-5-15,0-1-40 16,0 4-16-16</inkml:trace>
  <inkml:trace contextRef="#ctx0" brushRef="#br0" timeOffset="195153.7869">18519 5588 196 0,'-6'19'74'0,"-9"-17"-40"0,3 22-38 16,3-13 13-16,-3-1-1 16,1 3 5-16,-4 6 4 15,-3 2 4-15,0 3-11 16,-3 2 3-16,-12 1 1 0,4-3-3 15,-4-3 1-15,0 0-7 16,-3 0-3-16,4 0 1 16,-13-2 0-16,0-1 3 15,-2-2 1-15,-13-3-3 16,4-2-3-16,-1 0 0 0,4-3 1 16,-7-3-3-16,3 0 0 15,1 6 1-15,-16-9 0 16,4 9 0-16,-3-3 2 15,-7-3 3-15,7-2 2 16,-1-3 1-16,-5 5 0 16,0-8-4-16,2 1-3 15,-8 7-3-15,2 0-1 16,-11 14 2-16,0 2 0 16,0 3 1-16,2 2 0 15,4 6 2-15,6 2 1 16,2 1-1-16,13-1 1 0,8-2-2 15,7-3-1 1,5 0 1-16,9-8-1 0,3 6-20 16,7-6-7-16,5 8-24 15,3-8-7-15,3-2-52 16</inkml:trace>
  <inkml:trace contextRef="#ctx0" brushRef="#br0" timeOffset="195424.1381">15822 6310 180 0,'0'-5'68'0,"3"5"-36"0,0 3-26 0,-3-3 15 16,3 5 4-16,-3 6 7 16,0 7-8-16,-3 3-5 15,-3 3-10-15,0 13 5 0,0-5 3 16,3-3-9-16,0-5-4 15,3-3-3-15,0-8 1 16,3-2-1-16,6-3 2 16,6-6-2-16,6-4-1 15,9-14 1-15,9-3-1 16,-1 1-47-16,1-1-20 16,-6 3-48-1</inkml:trace>
  <inkml:trace contextRef="#ctx0" brushRef="#br0" timeOffset="202977.6287">10533 6747 184 0,'-36'13'68'0,"33"-10"-36"0,0-1-13 0,3-2 21 0,0 0-7 16,0 0 0-16,0 0-9 16,0-2-3-1,0-4-12-15,3-4-1 0,0-9 2 16,0-4-4-16,3-9 2 0,3-11-5 16,6-4 0-16,0-9 1 15,3 1 2-15,6-6-1 16,5-5 0-16,7-8-1 15,3 5 0-15,11-3-2 16,4 9-2-16,8 2 1 16,1 8 1-16,2 6-3 15,-8 7 0-15,-6 11 1 16,-4 5 0-16,-8 5 2 16,-3 6 1-16,-10 0-4 0,-2 5 1 15,-9 3-5-15,-3 2-1 16,-3 0-33-16,-3 1-11 15,-6 2-76 1</inkml:trace>
  <inkml:trace contextRef="#ctx0" brushRef="#br0" timeOffset="203172.9943">11128 5607 232 0,'-18'-6'88'0,"18"-4"-48"0,3 7-36 15,0 8 19-15</inkml:trace>
  <inkml:trace contextRef="#ctx0" brushRef="#br0" timeOffset="203379.9534">11128 5593 384 0,'21'0'-1'0,"0"0"-1"16,6 6 1-16,2-1 3 0,4 8-1 16,-3 0-1-16,-3 1-2 15,-3-1 1-15,-7 3 1 16,-5 5 2-16,-6 3 8 16,-12 2 5-16,-6 3-1 0,-2 3 2 15,-4 0-9-15,3-3-2 16,0 0-3-16,6-8-2 15,0-2-2-15,3-4-1 16,3-1-58-16,3 4-24 16,3-5-21-1</inkml:trace>
  <inkml:trace contextRef="#ctx0" brushRef="#br0" timeOffset="209418.662">15367 8834 152 0,'-3'-2'57'0,"6"2"-30"0,-3-3-12 0,0 3 20 15,0 0-2-15,0 0 1 16,0 3-8-16,0-3-4 15,0 10-4-15,-3 4 1 16,-3 4-6-16,0 3 0 16,0-2 1-16,-3-3 1 15,0-3-6-15,3-2-1 16,0-4-4-16,3 1-3 16,0-2 0-16,0-4-1 15,6 1-5-15,3-3 1 16,0-8-3-16,0-5 2 15,-3 0 3-15,0-1 1 16,0 1-2-16,3 0 2 16,-3 2 1-16,0 1 0 15,0-1 0-15,0 6 0 16,0 2-3-16,0 1 2 0,-3 2 3 16,6 7 3-16,0 9 2 15,0 3 3-15,0 5-1 16,-3 5 2-16,0 3-4 15,0-3-2-15,0-3-2 16,0 3 0-16,0-2-2 16,0-4-42-1,-3-4-18-15,0-14-148 32,0-2 71-32</inkml:trace>
  <inkml:trace contextRef="#ctx0" brushRef="#br0" timeOffset="209516.2864">15275 9208 268 0,'-18'2'101'0,"18"-4"-54"0,12 4-44 0,-6 3 23 16</inkml:trace>
  <inkml:trace contextRef="#ctx0" brushRef="#br0" timeOffset="209613.2125">15292 9218 496 0,'21'-5'32'15,"6"0"-15"-15,6-1-11 0,3 1-5 16,2-3-12-16,-2 5-3 15,-3 6-46-15,-4-8-20 16</inkml:trace>
  <inkml:trace contextRef="#ctx0" brushRef="#br0" timeOffset="210405.9559">15239 9477 260 0,'-6'-5'99'0,"6"5"-54"0,3-3-35 16,-3 3 25-16,6-2-12 15,6-3-4-15,3-1-8 16,3 1-3-16,-1 2-4 0,4 3-7 0,0 3-1 15,0 5 0-15,-6 5 2 16,-6 3-1-16,-6 2-1 16,-6 9-4-16,-6 10-2 15,0-8 5-15,-9 0 2 16,0-5 11-16,0-3 5 16,3-8 0-16,3 1 2 15,4-4-4-15,2 1 1 16,9-6-12-16,8 0-2 15,4-2 3-15,3-3 1 16,3 5-5-16,3-2-2 16,0 2-27-16,-4 1-11 15,-2-1-49-15,-3-3-21 16,-6-2 13 0</inkml:trace>
  <inkml:trace contextRef="#ctx0" brushRef="#br0" timeOffset="211201.6499">15176 9956 168 0,'-6'0'63'0,"3"-2"-34"0,0 2-12 15,3 0 20-15,0 0-8 16,0 0-2-16,0-3-9 16,3 0-1-16,3-2-10 15,0 0 2-15,3-3 2 0,6 0-2 16,3 3 0-16,3 2-5 0,-3 3-1 15,-3 3-1 1,-3 2-2-16,-4 3 1 0,-2 2 1 16,-6 1-1-16,-9 2 2 15,1-2-2-15,2-1 2 16,3-2-7-16,0-2 1 16,15-1-4-1,2 0 2-15,7 8 3 16,3-2 1-16,-3 8 3 15,-3-4 8-15,-3 4 5 16,-3-3 6-16,-7 0 4 16,-7 0-2-16,-4-1-2 15,-6-1-7-15,0-4-1 16,-6 1-8-16,-6-1-1 16,3-4-20-16,3-4-7 15,4 1-32-15,2-3-13 0,6 0-70 16</inkml:trace>
  <inkml:trace contextRef="#ctx0" brushRef="#br0" timeOffset="211895.4345">15227 10567 188 0,'-6'-2'71'0,"3"2"-38"0,3-3-19 0,0 3 20 0,0 0-6 16,3 0-2-16,3 3-10 15,0-3-5-15,0 2-6 16,0 1 1-16,0 0 3 0,-3 2 4 16,0-2 2-16,-3-3 3 15,-3 5 5 1,-3-2-8-16,0-3-7 15,-3 0-4-15,3 0-2 0,0-3-2 16,0 0-2-16,3-2 1 16,3 0-4-16,3-1 1 15,3 1 2-15,0 3 1 16,0-1-2-16,0 3 2 16,-6 0 5-16,0 0 2 15,0 0 4-15,0 0 4 16,-3 5-4-16,0-2 0 15,0-3-6-15,0 0-3 16,0-3-25-16,0 3-11 16,3-2-51-16,6 2-22 15,0 0-9 1</inkml:trace>
  <inkml:trace contextRef="#ctx0" brushRef="#br0" timeOffset="212599.34">15230 10896 216 0,'-3'0'82'0,"3"0"-44"0,3-3-31 0,-3 3 20 15,3 0-10-15,3 0 1 0,-6 0-7 16,6 3 1-16,-3-1-7 16,0 1 8-16,-3-3 4 0,0 5 2 15,0-2 3-15,-3-1-6 16,-3 1 1-16,-3 0-6 16,0-3-1-16,0 2-2 15,0-4 2-15,0-1-3 16,3-2 1-16,3-1-12 15,3 1-2-15,3 0-4 16,3 0 1-16,0 2 5 16,3 0 2-16,-3 3-1 0,0 3 0 15,0 0 10-15,-3-1 5 16,-3 4 1-16,0-1 0 16,-3-3-5-16,0 1-3 15,0-3-13-15,0 0-5 16,0-3-38-16,3-2-14 15,3-3-82 1</inkml:trace>
  <inkml:trace contextRef="#ctx0" brushRef="#br0" timeOffset="213287.9356">15170 11316 148 0,'0'-5'57'0,"0"2"-30"0,3 1-16 0,-3 2 15 16,3 0-3-16,0 0-2 15,3 0 4-15,0 2 1 16,0 1-13-16,0 2 8 0,-3 1 2 16,-3-1 6-16,0 0 2 15,-3 0-8-15,0 1-1 16,-3-4-2-16,0 1 0 0,-3 0-5 15,0-3-1-15,3-3-4 16,1 0 1-16,-1-2-11 16,3-3-2-16,3-2-8 15,0-1-2-15,3 0 2 16,5 3 1-16,-2 3 1 16,3 2 0-16,-3 3 5 15,0 3 3-15,-3 2 5 16,-3 1 4-16,0-1 0 15,-3 0 2-15,-3 1-4 16,0-4 1-16,-3 1-5 16,3-3-2-16,1-3-7 0,-1 1-1 15,3-4-43-15,3-2-17 16,3-2-83 0</inkml:trace>
  <inkml:trace contextRef="#ctx0" brushRef="#br0" timeOffset="214940.9599">14935 11642 152 0,'-3'0'57'0,"3"2"-30"0,0 1-27 16,0 2 10-16,-3 3 9 15,-3 3 5-15,0 2-4 16,0 0-1-16,1 3-11 16,-1-3-3-16,-3 1-1 0,6-4-2 0,-3-2 1 15,6-3-2-15,0 1 2 16,0-4 2-16,0-2 4 15,6 0-2-15,3 0 1 16,2-2-5-16,4-1 0 16,3-2-1-16,0 2 1 15,0 0-2-15,0 1-1 16,0-1-13-16,0 1-4 16,-1-1-35-16,-8 0-14 15,6 3-19 1</inkml:trace>
  <inkml:trace contextRef="#ctx0" brushRef="#br0" timeOffset="215212.8065">15057 11650 180 0,'-3'-3'68'0,"3"3"-36"0,3 3-29 16,-3-3 15-16,3 2 0 15,3 6 3-15,-3 5 4 16,3 6 2-16,-3 5-14 16,0 5-3-16,-3 5-3 0,0-2-1 15,0-3 1-15,0 0-4 16,0-5 0-16,3-5-1 16,-3-4-2-16,3-1-10 15,-3-4-6-15,0-4-36 16,0-6-16-16</inkml:trace>
  <inkml:trace contextRef="#ctx0" brushRef="#br0" timeOffset="215600.4129">15236 11703 216 0,'0'-6'82'0,"0"9"-44"0,0-3-44 0,0 0 14 16,0 5 13-16,0 0 8 15,0 3-3-15,0 0-1 0,0 3-14 16,0 0-7-16,0-1 0 16,0-2-3-16,3 0 2 15,3-3-2-15,3 1-1 0,6-4-2 16,0 1 1-16,2 2 1 15,1 6 2-15,-3-1-1 16,0 6 2-16,-3 3 4 16,-3-3 4-16,-6 2 0 15,-6 1 1-15,-3-1-6 16,-3-2-2-16,-9 3-2 16,0-6 1-16,-3 0-29 15,4-5-9-15,-1-3-16 16,0-2-6-16,0-3-33 15,3-3-37-15,3-7 48 16</inkml:trace>
  <inkml:trace contextRef="#ctx0" brushRef="#br0" timeOffset="215781.8667">15185 11684 232 0,'0'-8'88'0,"6"5"-48"0,0 1-27 0,0-1 22 15,3 0-12-15,0 1 0 16,6-1-16-16,6 1-5 16,0-1-1-16,2 0-1 0,4 1 0 15,3-1-31-15,0 3-12 16,2-5-75-16</inkml:trace>
  <inkml:trace contextRef="#ctx0" brushRef="#br0" timeOffset="216126.0597">15602 11610 208 0,'-21'-3'79'0,"3"14"-42"0,-5-3-28 15,14-3 19-15,-3 0-14 16,-3 3-3-16,-3 3-7 16,3 2-1-16,3 0-1 15,3 3 1-15,3-3 2 0,6 1-4 16,6-4-3-16,3-2 5 0,3-2 5 15,9-4-11-15,0-4-2 16,0-4-3-16,-4-2 0 16,-2 0 7-16,-3 0 2 15,-3 3 12-15,0 2 3 16,-3 1-1-16,-3 7-1 16,3 6-4-16,-3 7 1 15,0 11 0-15,3 6 1 16,-3 2-6-16,3 0-2 15,0 0 0-15,0-3 0 16,0-2-38-16,3-6-16 0,-6 1-81 16</inkml:trace>
  <inkml:trace contextRef="#ctx0" brushRef="#br0" timeOffset="216606.4461">14911 12237 212 0,'-3'3'79'0,"3"-1"-42"0,0 4-32 0,0 4 17 16,0 6 5-16,-2 0 8 15,-1 2-9-15,-3-2-4 16,3-2-12-16,0-1-2 0,0-3-1 16,3-2-3-16,0 0-1 15,0-2-1-15,3-1-2 16,0-5 1-16,3 2-1 0,2-2-3 16,4 0 2-16,0-2-1 15,0-1 0-15,3 1-18 16,-3-1-7-16,0 0-32 15,0 1-13-15,0-1-33 16</inkml:trace>
  <inkml:trace contextRef="#ctx0" brushRef="#br0" timeOffset="216835.1353">15042 12237 200 0,'-3'-3'77'0,"6"3"-42"0,-3 3-30 0,0-3 19 15,3 3-6-15,-3 7 1 16,0 9-1-16,0 5 0 16,0 5-9-16,-3-3-3 0,0 3-2 15,0 3 0-15,3-6 2 16,0-2-5-16,0-3-1 16,3-2-16-16,-3-3-6 15,3-6-29-15,0-2-10 16,0-2-36-1</inkml:trace>
  <inkml:trace contextRef="#ctx0" brushRef="#br0" timeOffset="217195.2413">15245 12237 200 0,'-3'0'77'0,"0"0"-42"0,0 5-32 16,3 3 15-16,-3 8-3 16,-3 3 1-16,0 4 0 15,0 4 0-15,0-1-8 16,3 3-3-16,3 3 1 0,0-5-3 16,6-4-2-16,3-4 0 15,6-3 1-15,6-6 3 16,-3-2 2-16,-1-2-6 15,1-6 0-15,-3-6 1 16,-3-7 1-16,-6 0 1 16,-3 2 2-16,-3 1 1 15,-9-1 1-15,0 3-4 0,-6 3-3 16,0-3-14-16,1 3-4 16,-1 2-33-16,6 0-13 15</inkml:trace>
  <inkml:trace contextRef="#ctx0" brushRef="#br0" timeOffset="217461.6971">15444 12340 152 0,'-3'5'57'0,"0"6"-30"0,0 10-18 0,3-8 14 15,-3 3 0-15,3 11 3 0,0-3-3 16,6-3-2-16,3 0-11 15,3-5 5-15,6-3 4 0,9-5 1 16,0-5 0-16,-1-3-4 16,1-16 0-16,-3 0 2 15,-6-3 3-15,-6-2-5 16,-6-3 1-16,-6 1-8 16,-9-4-3-16,-9 6-14 15,-6 5-8-15,-6 13-33 16,-5 9-16-16,-1 7-70 15</inkml:trace>
  <inkml:trace contextRef="#ctx0" brushRef="#br0" timeOffset="217898.1044">14888 12891 244 0,'-3'2'90'0,"3"-2"-48"0,0 3-38 15,0-3 36 1,-3 10-8-16,-3 6-12 16,0 0-5-16,-9 0-9 15,3 0 0-15,3 0 4 0,3-3-6 16,0-2 0-16,3-1 0 16,0-2 0-16,9-3-2 15,3 1 1-15,3-4-4 16,0 1 0-16,6-3 1 15,-3 0 0-15,3 0 0 16,-1 0 2-16,1 0-32 16,-3 0-14-16,0-3-40 0,-3 3-17 15,-3 0 1 1</inkml:trace>
  <inkml:trace contextRef="#ctx0" brushRef="#br0" timeOffset="218124.1602">14995 12883 200 0,'0'0'77'0,"0"2"-42"0,3 1-28 0,0 2 38 15,0 16-7 1,0 3-3-16,0 3-2 16,0 4-19-16,-3 1-1 0,0 8-2 15,0-3-4-15,0 0 1 16,3-5-7-16,0-6-3 0,0-2-32 15,0-8-15-15,0-6-30 16,2-4-11-16,13-9-7 16</inkml:trace>
  <inkml:trace contextRef="#ctx0" brushRef="#br0" timeOffset="218498.0119">15340 12941 284 0,'-6'-3'107'0,"3"6"-58"0,0-1-42 15,-3 6 23-15,-6 3-14 0,0 2-2 16,1 6-4-16,-1 2 1 16,0 3-6-16,3 2 1 0,3 6 1 15,3-6-6-15,3 1-2 16,6-6-3-16,6-3 0 15,3-4 5-15,-1-4 3 16,4-4 1-16,0-6 2 16,-3-6-2-16,-3-2 2 15,-3-2 0-15,-3-1 3 16,-3 1-3-16,-6-1 1 16,-3-2-7-16,-6 2-1 15,-9 1-9-15,3-1-4 16,0 3-20-16,1 3-6 0,2 0-20 15,3-1-7-15,6 1-29 16,6 0-39 0,12-3 46-16</inkml:trace>
  <inkml:trace contextRef="#ctx0" brushRef="#br0" timeOffset="218783.9602">15557 12983 232 0,'-20'8'88'0,"8"3"-48"0,0 10-25 16,9-8 26-16,-3 6-2 16,0 7 4-16,3 6-15 0,3 0-5 15,3-3-13 1,6-3-4-16,9 1-2 0,2-12 6 0,7-4 4 16,3-11-5-16,3-5-1 15,2-16 0-15,-5-3 0 16,-9-3 0-16,-6-2 2 15,-12-3 1-15,-9 3 3 16,-6 0-3-16,-3 0-1 16,-3 11-17-16,-2 4-8 15,-1 4-54-15,6 4-25 16</inkml:trace>
  <inkml:trace contextRef="#ctx0" brushRef="#br0" timeOffset="225644.7251">16721 12896 112 0,'3'0'44'0,"0"0"-24"0,0 0-13 16,-3 0 15-16,0 0-2 15,0 0 16 1,-3 10-5-16,-9 6-15 15,-6 3-8-15,-5-1-3 0,-7 3-1 16,0 1 0-16,-3-1-2 16,1-3-2-16,2-2 3 15,6-3 0-15,9-2-4 16,3-3 1-16,9 0 0 16,12 0 2-16,3 0-1 0,6 0-1 15,3 5 1-15,3 3 1 16,2 2-1-16,1-2-1 15,-3 0 1-15,0-3-1 16,-3 3 2-16,-1-5 1 16,-2-1-30-16,-3-2-14 15,0 0-48 1</inkml:trace>
  <inkml:trace contextRef="#ctx0" brushRef="#br0" timeOffset="226185.5486">16626 13100 144 0,'-3'-3'55'0,"3"3"-30"0,0-3-16 0,0 3 16 15,0 0-1-15,0 0 1 16,0 0-8-16,0 0 0 15,3 0-10-15,3-2-4 0,6-1 0 16,3 0 4-16,3 1 6 16,8-1-5-16,13 0-2 15,15 1 1-15,14-4 2 16,9-2 0-16,13 1 0 16,11 1 1-16,0 1 4 15,-6 0-4-15,-2-1 0 16,-4 1-4-16,-6 2-1 0,-14 1 3 15,-10-1 3-15,-11 1-4 16,-6 2 1-16,-10 0-5 16,-5 0-2-16,-9-3 2 15,-3 3 0-15,-3-3-10 16,-3 3-5-16,-3 0-65 16,-3 3-26-16</inkml:trace>
  <inkml:trace contextRef="#ctx0" brushRef="#br0" timeOffset="229052.7262">18260 12999 124 0,'3'-3'49'0,"0"3"-26"0,-3 0-3 0,0 0 19 0,0 0-2 16,0 0 19-1,-9 0-16-15,0 0-21 16,-3 3-5-16,-3 0-3 0,1 2-6 16,-1 0-3-16,3 3-4 15,3 0-1-15,6 0-1 16,3 0 0-16,9 3 0 16,3-1 3-16,14 6-2 15,-2 0 1-15,-3 2 2 16,-3 4 0-16,-6-4 2 15,-6 1 3-15,-3-4 2 16,-9 1 3-16,-9-2-1 16,0-1 0-16,-3-5-8 15,3-3 0-15,0-2-30 0,7-3-10 16,2-6-43 0,6-4-52-16,6-14 33 15</inkml:trace>
  <inkml:trace contextRef="#ctx0" brushRef="#br0" timeOffset="229399.457">18400 13076 236 0,'-6'0'88'0,"9"2"-48"0,-3 6-38 0,0-2 19 0,3-1-9 16,0 0 1-1,3 0-6-15,3 1 1 16,3-4-5-16,0-2-2 0,6 0 2 0,-4-2 0 15,-2-1 1-15,0-2-2 16,-6 0 1-16,-3-1-7 16,-3 1 1-16,-15 0-8 15,-6 5 4 1,1 5 3-16,-1 3-2 16,3 2 0-16,3 6 5 15,3 6 5-15,6 1-2 16,6-2-1-16,6 1 0 15,15-1 1-15,3-5-1 16,3-6-1-16,2-4-15 0,1-6-5 16,-3-6-34-16,-3-2-15 15,-3-15-19 1</inkml:trace>
  <inkml:trace contextRef="#ctx0" brushRef="#br0" timeOffset="229593.7154">18614 12816 228 0,'-6'-5'88'0,"6"8"-48"0,0 2-51 0,3 3 11 15,-3 5 5-15,0 14 7 16,0 4-4-16,0 9 0 16,3 2-4-16,3 11-3 0,0-5 2 15,0 0-2-15,0-9-1 16,0-7-24-16,-3-3-9 15,-3-8-67-15</inkml:trace>
  <inkml:trace contextRef="#ctx0" brushRef="#br0" timeOffset="229776.2363">18552 13012 264 0,'-6'-5'101'0,"9"5"-54"0,3-3-57 16,0 3 16-16,6 0-8 16,3-2 0-16,2 2-18 0,16-3-9 15,0 3-76-15,-3 0-33 16</inkml:trace>
  <inkml:trace contextRef="#ctx0" brushRef="#br0" timeOffset="230027.9471">18829 13012 212 0,'-12'0'79'0,"6"0"-42"0,-6 3-32 0,6 0 17 16,3 2-6-16,0 0 1 15,3 0-14-15,3 6-4 16,6 2 0-16,0 3 0 0,3 5 1 16,-3 6 0-16,0-1 0 15,-4 1 15-15,-5-4 7 16,-2 4-2-16,-4-9-1 0,-3-2-9 15,-3-5-4-15,-3-3-3 16,-3-3-3-16,6-5-21 16,3-3-11-16,3-2-55 15,12 0-63 1,3 0 39-16</inkml:trace>
  <inkml:trace contextRef="#ctx0" brushRef="#br0" timeOffset="232191.0805">19236 13023 124 0,'0'-5'46'0,"0"5"-24"0,3 0-19 0,-3 0 12 15,0 0-3-15,0 0 1 16,6 5 1-16,-3 5 2 0,0 6-9 16,0 3 7-16,0 10 5 0,0 0-6 15,-3-3 0-15,0 1-3 16,0-6 1-16,0-2-4 16,0-1-2-16,0-7 0 15,0-3-1-15,0-3 4 16,0-5 9-1,-3-3 0-15,0-7-7 16,0-4-3-16,3-7-2 16,0 3-1-16,0-3-2 15,6-1-2-15,0 4-2 16,3 2-1-16,0 0 2 16,0 3 0-16,0 5 1 0,0 3 0 15,6 2-3-15,0 8 2 16,2 3 3-16,-2 11 1 15,-3 5 1-15,-3 2 0 16,0-2 0-16,-3-3 0 16,0-2-2-16,-3-1 1 15,0-5-2-15,0-2-1 16,0-3-13-16,-3-3-6 16,0-5-41-16,3 0-16 15,3-5-25 1</inkml:trace>
  <inkml:trace contextRef="#ctx0" brushRef="#br0" timeOffset="232807.2128">19448 13245 184 0,'-3'-3'71'0,"3"3"-38"0,0 3-21 0,0-3 19 15,0 0-5-15,0 0 2 16,0 0-12-16,0 0-4 16,0 3-7-16,0-3-4 0,-3 0 0 15,0 0 1-15,3 0 3 16,0-3-2-16,-3 3 0 16,3-3-3-16,-3 1-1 15,3 2-1-15,-3-3 0 16,3-7 6-16,0-1 2 15,0 3 0-15,0-8-1 16,3 0-6-16,3 3 1 16,3-3 0-16,0 0 0 15,3 3 0-15,-1 0 0 0,1 2-3 16,0 3 2-16,-3 6-4 16,0 2 1-16,0 5 2 15,0 3 3-15,0 0 0 16,-3 2 2-16,0 4-2 15,0 7 2-15,0-5-2 16,0 0-1-16,-3-1 1 16,3-1-1-16,-3-1 0 15,-3-5 0-15,0 0-16 16,0-3-6-16,0-5-22 16,0 0-10-16,0 0-44 15</inkml:trace>
  <inkml:trace contextRef="#ctx0" brushRef="#br0" timeOffset="233227.8867">19760 13057 164 0,'-9'-5'63'0,"6"8"-34"0,0-1-19 0,0 1 20 16,-3 2-12-16,1 3-2 15,-4 5-9-15,0 3-3 16,0 5-2-16,-3 1-2 0,6 1 1 16,3-4-4-16,3-1 2 0,3 1 1 15,3-6 2-15,3-5 1 16,0-3 1-16,0-5 0 16,0-2 0-16,-4-4-2 15,1-7-2-15,0-3 5 16,-3 0 1-16,-3 1 0 15,0 1-1-15,0 1 1 16,0 3 1-16,0 4-3 16,0 1-1-16,0 5-3 15,0 0-3-15,3 11 2 16,3 4 0-16,0 4 1 16,0-1 0-16,0 1 0 15,3-1 2-15,-3-2-10 16,15-8-57-1,0-2-18-15,0-4-7 16</inkml:trace>
  <inkml:trace contextRef="#ctx0" brushRef="#br0" timeOffset="233421.5449">20013 13055 232 0,'-9'0'88'0,"6"5"-48"0,-3 5-49 0,3-2 14 15,-3 6 1-15,-2 4 6 16,-1 9-6-16,0-1-1 16,0 0-3-16,0-2-2 0,3 0 3 15,0-8-24-15,0-3-11 0,3-5-60 16,0 0-37 0,0-5 60-16</inkml:trace>
  <inkml:trace contextRef="#ctx0" brushRef="#br0" timeOffset="233603.98">19897 13078 228 0,'0'0'88'0,"3"3"-48"0,3 5-36 16,0-3 21-16,0 3-5 16,3 3 3-16,0 13-11 15,3-1-2-15,0-1-6 16,3-4-5-16,-1 1-2 0,7-1-23 15,-3-10-7-15,3-3-83 16</inkml:trace>
  <inkml:trace contextRef="#ctx0" brushRef="#br0" timeOffset="233766.1965">20183 13092 228 0,'-6'8'88'0,"6"2"-48"0,-3 6-47 0,3-5 16 16,0 4-10-16,0 1 0 16,0-2-10-16,3-1-3 0,-3-3-81 15,0 1-34-15</inkml:trace>
  <inkml:trace contextRef="#ctx0" brushRef="#br0" timeOffset="233946.82">20135 12949 276 0,'-9'-8'104'0,"9"8"-56"0,3 0-58 16,-3 0 16-16,0 0-13 16,6 2-3-16,0 1-41 15,3 5-16-15,0 0-30 16,3 0-12-16</inkml:trace>
  <inkml:trace contextRef="#ctx0" brushRef="#br0" timeOffset="234486.3647">20248 13018 172 0,'0'7'66'0,"0"7"-36"0,3 7-24 0,-3-11 15 15,0 4 2-15,3-1 6 16,-3 3-12-16,0 5-4 15,0-3-8-15,0-2-4 0,0-2 2 16,0-4-2-16,0-2-1 16,0-3 3-16,0-5 2 15,3-5-2-15,-3-6-2 16,3-2-5-16,6-3-2 16,0 1-2-16,-3-4 2 15,0 3 4-15,6 0 1 0,0 3-2 16,-3 2 2-16,0 6 1 15,0 2 2-15,0 6 1 16,-3 5 1-16,0 3 4 16,-1-1 5-16,1 3-3 15,-6 3 0-15,0-2-4 16,0 4-4 0,0-5-1-16,0-13 4 15,0-8-3 1,3-2-7-1,0-3-2-15,3-3 3 0,0 0 2 16,3 3-5-16,-3 2-3 16,3 6 6-16,0 2 1 15,-3 8 9-15,0 6 6 16,0 7-4-16,0 6 0 16,0-3-4-16,0 1-1 15,0-4-1-15,0 1-2 16,-3-3-17-16,3-6-6 15,-3-2-42-15,0-3-18 16,-3-5-7 0</inkml:trace>
  <inkml:trace contextRef="#ctx0" brushRef="#br0" timeOffset="234846.7763">20579 13033 192 0,'-3'3'71'0,"0"8"-38"0,6 4-34 15,-3-4 15-15,0 2 5 16,0 3 8-16,3 5-8 16,0 3-1-16,3-3-10 15,0-5-5-15,3-3-2 0,3-2-1 16,-1-6 2-16,1-5 1 16,0-8 3-16,0-5-5 15,-3 0-1-15,-3-3 0 16,0-2 0-16,-3-4 0 15,0 4 2-15,-3 2 1 16,0 3 3-16,0 5-3 0,0 2 0 16,0 6-1-16,3 8-2 15,0 6 3-15,0 2 2 16,0 7-2-16,0 1 0 16,3 0-1-16,-3-6 1 15,6-2-4-15,0-2-2 16,-3-1-34-16,0-5-12 15,5-3-64 1</inkml:trace>
  <inkml:trace contextRef="#ctx0" brushRef="#br0" timeOffset="235387.2215">20805 13025 176 0,'0'3'68'0,"3"5"-36"0,0 5-18 0,0-5 22 0,0 3-3 16,0 2 3-16,0 8-11 16,0 3-3-16,-3 0-13 15,0-6-3-15,0-2-2 0,0-3-2 16,3-2 1-16,-3-6 0 16,3 1 1-16,-3-6-2 15,3-8 1-15,0-8-9 16,0-3-3-16,0-2-2 15,3-3-1-15,0 3 4 16,0 3 5-16,3 4 0 0,-1 4 1 16,1 4 6-16,0 9 2 15,0 5 9-15,0 5 2 16,-3 6 0-16,-3-1 2 16,0 4-8-16,0-4-2 15,0-2-5-15,0-3-1 16,-3-2-1-16,3-6 1 15,-3-5 0-15,3-13 1 16,3-3-2 0,6-3-8-16,3-2-1 15,0-3-4-15,2 6 2 16,-2 2 3-16,0 5 1 16,0 9 3-16,0 7 1 15,-3 6 7-15,0 7 6 0,0 6 3 16,0 0 0-16,-3-3-1 15,-1-3-1-15,1-2-7 16,-3-2-4-16,0-4-37 16,3-5-14-16,-6-2-101 15</inkml:trace>
  <inkml:trace contextRef="#ctx0" brushRef="#br0" timeOffset="237732.868">21731 12994 144 0,'0'-3'55'0,"0"3"-30"0,0 3-18 0,0-3 13 0,0 2 1 16,-3 6 4-16,-3 6-2 15,-6 4-2-15,-6 6-11 16,0 8-2-16,0-1 2 0,-2 1-8 16,2-3-1-16,3-2-3 15,0-4 0-15,3-7-3 16,3-5-1-16,3-6-37 15,0-5-16-15,3-8-28 16</inkml:trace>
  <inkml:trace contextRef="#ctx0" brushRef="#br0" timeOffset="237909.4472">21546 13018 184 0,'0'-14'71'0,"0"14"-38"0,3 0-19 0,-3 0 20 15,0 0-17-15,6 6-5 16,3-1-1-16,3 5 0 15,0 6-5-15,3 3-2 0,0 5 2 16,3 5-3-16,-1 0 0 16,1 0-1-16,3-5 1 15,0 0-31-15,0-3-11 16,-3-11-66 0</inkml:trace>
  <inkml:trace contextRef="#ctx0" brushRef="#br0" timeOffset="238107.098">21859 13242 288 0,'-3'-2'107'0,"6"2"-58"0,3-3-59 16,0 3 14-16,3 0-10 15,0 3 1-15,5-1-4 16,4 1 1-16,6 0-56 15,-3 2-22-15,0-5-9 16,-6 0-1-16</inkml:trace>
  <inkml:trace contextRef="#ctx0" brushRef="#br0" timeOffset="238569.4503">22070 13047 228 0,'-9'0'85'0,"9"5"-46"0,0 11-46 0,0-3 14 16,3 13-10-16,-3 12 0 15,0 4 2-15,0 8 2 16,0-8 0-16,0 1-3 0,0-6 1 16,3-5 3-16,0-3 1 15,0-6 1-15,-3-7 0 16,0-5 0-16,0-6 2 15,0-5 1-15,0-8 1 16,0-5-4-16,-3-8-1 16,0-3 3-16,0-8 3 0,0-7 2 15,3-1 1-15,6 0 0 16,3 1 2-16,6 7-3 16,0 3 1-16,0 2-5 15,3 9-2-15,2 5-2 16,1 7-3-16,0 9 1 15,-6 5 1-15,-3 10 3 16,-6 6 2-16,-6 3-3 16,-3-1-1-16,-6 1-1 15,-3-6-2-15,0-3-6 16,-3-5-1-16,3-2-26 16,-3-6-8-16,1-2-30 0,5-6-12 15,9-5-14 1</inkml:trace>
  <inkml:trace contextRef="#ctx0" brushRef="#br0" timeOffset="238886.68">22311 13097 188 0,'0'5'71'0,"-3"3"-38"0,0 8-36 0,3-3 13 15,0 6 4-15,0 2 3 16,0 3-2-16,3 2-1 15,0-5-8-15,3-2 3 0,6-3 1 16,3-3 6-16,3-8 4 16,3-5-1-16,-1-5 0 0,1-6-10 15,-3-2-3-15,-6-5-2 16,-3-6 0-16,-3-3-2 16,-6 4-2-16,-3 1 1 15,-6 1 1-15,-6 5-6 16,-6 6-1-16,3 2-12 15,1 5-3-15,2 6-26 16,3-1-10-16,6 1-41 16,6-3-29-1,12 0 58-15</inkml:trace>
  <inkml:trace contextRef="#ctx0" brushRef="#br0" timeOffset="239185.5933">22633 13041 236 0,'-6'-2'90'0,"6"2"-48"0,-3 0-42 0,0 0 18 16,0 2 1-16,-6 1 3 15,3 2-9-15,0 3-3 16,-6 0-6-16,9 3-5 0,3 2-2 16,6 0 2-16,3 11 0 15,0 0-2-15,0 0 2 16,0-1 3-16,0 4 1 15,-3-6 1-15,-6-2 2 16,-3-4 8-16,-6-1 3 16,3-4-8-16,-3-2-3 15,-6-3-2-15,0-2 0 16,3-3-16-16,3 0-4 0,3-3-45 16,3-2-18-1,12 0-36-15</inkml:trace>
  <inkml:trace contextRef="#ctx0" brushRef="#br0" timeOffset="239561.6899">22957 13102 160 0,'0'0'63'0,"0"0"-34"0,-6 3-25 0,6-1 15 16,0 1-2-16,-3 2 1 16,-3 3 2-16,0 11 0 15,0 2-11-15,0 3-1 0,3 2-1 16,0 9-3-16,3-9-3 16,3-2 0-16,6-6 1 15,0-2 12-15,3-8 6 16,9-8-2-16,-3-2 0 15,0-4-4-15,-6-4-1 16,-3-3-5-16,-6-3 0 16,-3-8-7-16,-9-3-1 15,-3 1-5-15,0 2-1 0,0 6-19 16,0 2-9-16,3 3-40 16,3 2-17-16</inkml:trace>
  <inkml:trace contextRef="#ctx0" brushRef="#br0" timeOffset="239800.6971">23305 12891 212 0,'0'-22'79'0,"0"17"-42"0,-12-8-23 16,9 10 22-16,-2 1-5 16,-4-1 2-16,-3 3-15 15,-3 5-5-15,-3 6-8 0,0 13-6 0,0 2 0 16,3 11-1-1,3 5 0-15,4 9 2 0,2-1 0 16,6-2 0-16,0-6 2 16,6-5 1-16,-1-5 1 15,-2-3-7-15,0-13-2 16,-3-6-38-16,-3-2-16 16,-3-8-58-1</inkml:trace>
  <inkml:trace contextRef="#ctx0" brushRef="#br0" timeOffset="239939.35">22981 13155 276 0,'-3'-10'104'0,"21"7"-56"0,-3 0-52 0,-3 3 18 15,2 0-4-15,10-2 4 0,9-1-8 16,3 0-3-16,5 1-2 16,-2-1-26-16,-3 0-8 15,-6-2-89-15</inkml:trace>
  <inkml:trace contextRef="#ctx0" brushRef="#br0" timeOffset="240552.0099">23796 12954 244 0,'-5'8'90'0,"2"0"-48"0,-6 8-47 16,3-6 15-16,-6 6-8 15,0 3 1-15,0 2 4 16,0-3 6-16,3 6-7 16,0-5-3-16,0 2-2 0,0-3-1 15,9-2 2-15,-3-5-1 16,3-3-1-16,3 0 9 15,9-8 4-15,12-3-2 0,-3 0-1 16,6-2-4 0,-1-3-1-16,4 0-10 15,-6 3-2-15,0 0-20 0,-3-3-10 16,-9 3-23-16,-3-1-10 16,-4-2-22-1</inkml:trace>
  <inkml:trace contextRef="#ctx0" brushRef="#br0" timeOffset="240779.0179">23892 12978 208 0,'0'-3'79'0,"0"6"-42"0,0-1-43 0,0 4 14 0,0 4 4 16,0 6 7-16,-3 8 3 15,-3 5 2-15,6 11-13 16,-3 0 0-16,0-1 2 15,3-4-9-15,0 2-2 16,0-8 0-16,0-5 1 0,3-6-1 16,0-5-2-16,-3-2-35 15,9-6-14-15,-3-7-65 16</inkml:trace>
  <inkml:trace contextRef="#ctx0" brushRef="#br0" timeOffset="241167.944">24115 13015 220 0,'0'-3'82'0,"0"6"-44"0,-3 0-40 0,3 2 14 16,-6 3-2-16,3 5 4 15,-3 5 1-15,-6 9 0 16,6 7-7-16,-3 3-3 0,3-2 1 15,-3-1-5-15,9-2-3 16,0 0 3-16,9-6 1 16,3-5 4-16,3-5 3 15,0-8 2-15,12-8 3 16,-3-3-7-16,2-4-4 16,-5-4 0-16,0-2 2 15,-9-3 0-15,-3 0 0 0,-6-3 3 16,-6 1 5-1,-9-3-3-15,-6 8 0 0,-6 2-11 16,-5 6-1-16,-4 7-7 16,3 4-1-16,6 4-33 15,3-2-14-15,13-3-21 16,2-2-9-16,6-3-4 16</inkml:trace>
  <inkml:trace contextRef="#ctx0" brushRef="#br0" timeOffset="241499.7932">24425 13041 236 0,'-6'3'88'0,"-6"5"-48"0,-15 10-45 0,21-4 17 15,-3 7 0-15,0 8 2 16,3 3-1-16,3 2 2 15,3 3-8-15,9-5-2 0,3 0 1 16,9-9 10-16,9-4 5 16,8-8-5-16,1-11-1 15,-3-6-7-15,-1-7 0 16,-11-6 10-16,-3-10 8 16,-15-5 7-16,-12-6 4 15,-3 1-11-15,-12 4-6 16,-3 6-9-16,-2 8-5 15,-4 5-36-15,-3 5-15 0,3 9-68 16,1 7-30-16</inkml:trace>
  <inkml:trace contextRef="#ctx0" brushRef="#br0" timeOffset="270969.5162">10664 16555 128 0,'-3'0'49'0,"0"3"-26"0,3-1-7 15,0-2 18-15,0 0 4 16,0 3 4-16,0-3-1 16,0 0-1-16,0 0-21 15,0 0 2-15,0 0 0 0,0 0 0 16,-3-5 2-16,0-3-7 15,0 0-1-15,0-5-3 16,0-6 2-16,0-7-3 16,0-9-1-16,0-7-6 15,3-6-3-15,0-5 2 0,3 0 2 16,3 0 0 0,6-2 2-16,3-3-2 0,3-1 0 15,3-1-3-15,5 1 1 16,13 1-2-16,9 13 2 15,2 3-2-15,4 5-1 16,-1 13-2-16,-2 3 1 16,-6 5 1-16,-7 3 0 15,-2 2-3-15,-3 6 2 16,-6-3 1-16,-4 3 2 16,-2-1-23-16,-6 4-8 15,-3-1-19-15,-3 0-8 0,-3 1-9 16,-3 2-5-16</inkml:trace>
  <inkml:trace contextRef="#ctx0" brushRef="#br0" timeOffset="271387.0418">11223 15465 160 0,'-17'-3'63'0,"14"1"-34"0,0 2-12 0,3 0 22 15,0 0-5-15,0 0 1 16,0 0-16-16,0 0-4 15,0 0-9-15,6 2-2 0,0 1 0 16,3 2-2-16,5 0 1 16,7 3-2-16,6 0 2 15,3 0-2-15,-3 3-1 16,-1 2 1-16,-5-5 1 16,-6 5-1-16,-3 6 2 15,-9-3 0-15,-9 0 3 0,-6-1-3 16,-3 4 0-16,-3-1-3 15,3 1-1-15,4-3-21 16,2-3-8-16,6-5-89 16,9-3-38-1</inkml:trace>
  <inkml:trace contextRef="#ctx0" brushRef="#br0" timeOffset="280278.5658">11735 15298 156 0,'0'-2'57'0,"0"4"-30"0,3 6-18 0,0-3 16 15,0 6-1-15,3 8 1 16,0 10-8-16,0 2 0 16,0 1-10-16,0-3-2 0,0 3-1 15,0 0 2-15,-3-8 1 16,0-6 1-16,-3-2 0 15,0-5 2-15,0-4 1 16,0-7 3-16,-3-7 2 16,0-1-7-16,0-6-3 15,0-4-3-15,0-6-3 16,3-5 1-16,0 0 1 16,3 2-1-16,3 1-1 0,6-1 3 15,3 4 2-15,0 1-2 16,9 7-2-16,-1 4-3 15,1 6-1-15,0 5-1 16,-6 5 3-16,0 3-13 16,-3-3-6-16,-4 6-29 15,1-1-13-15,-3-2-45 16</inkml:trace>
  <inkml:trace contextRef="#ctx0" brushRef="#br0" timeOffset="280696.3441">12060 15401 228 0,'-9'3'88'0,"9"13"-48"0,-3-3-40 0,6-5 16 16,0-3 2-16,3 6 6 15,0-6-9-15,3 1-3 16,6-1-7-16,0 0-2 0,-1-5 3 15,1 0-1-15,0-5 2 16,0-6-2-16,0-5 0 16,-3 1-6-16,-3 1 1 15,-6 1 0-15,-3 0 2 0,-6 2-3 16,-3 3 0-16,-3 3 1 16,-3 2 2-1,-3 6-3-15,-3 8-2 0,4 7 2 16,-1 1 0-16,3-1-2 15,3 9 0-15,6-4-1 16,6 4 3-16,3 2 0 16,9-5 3-16,3-3-1 15,3-5 2-15,2-3-7 16,4-2 1-16,0-6-19 16,3 0-8-16,-3-10-28 15,2-8-14-15,4-6-23 16</inkml:trace>
  <inkml:trace contextRef="#ctx0" brushRef="#br0" timeOffset="280921.8911">12378 15177 220 0,'-17'-3'85'0,"17"6"-46"0,3 4-43 0,-3-1 15 16,0 4 3-16,2 9 5 15,4 10-7-15,0 11-2 16,0 5-6-16,-3 0-1 0,0-3 1 16,0 0-2-16,0-5 1 15,0-5-11-15,0-5-2 16,-3-9-35-16,0-2-15 16,0-11-38-16</inkml:trace>
  <inkml:trace contextRef="#ctx0" brushRef="#br0" timeOffset="281102.5601">12271 15348 256 0,'-3'-2'96'0,"9"2"-52"0,3-3-51 16,0 3 16-16,0 0-8 15,9 3-1-15,6-1-6 16,-1 1-4-16,1 0 6 15,0-1-43-15,-6 1-17 0,0-3-28 16</inkml:trace>
  <inkml:trace contextRef="#ctx0" brushRef="#br0" timeOffset="281446.2739">12503 15415 208 0,'-6'18'79'0,"6"1"-42"0,0 7-37 0,0-13 18 15,0 6-6-15,3 7 1 16,0-4-5-16,12-1-3 16,-6-5-2-16,6-3 0 0,0-3 0 15,0-4-4-15,0-9 1 16,0-8-7-16,-3-2 0 0,-4-3-6 16,1 0 1-1,-3-5 1-15,-3 3 5 0,0-9 3 16,-3 9 2-16,0 2 7 15,0 5 6-15,0 11 9 16,3 6-9 0,3 4-1-16,0 3-5 15,3 1-1-15,0 2-3 16,0 2 1-16,0 1-4 16,0-6-2-16,0-3-31 15,0-2-15-15,-3-10-52 16</inkml:trace>
  <inkml:trace contextRef="#ctx0" brushRef="#br0" timeOffset="281746.6933">12759 15446 184 0,'-3'-5'71'0,"6"10"-38"0,-3 1-39 16,3 2 34-16,0 2-10 15,0 3 1-15,3 3 1 16,-3 0-12-16,0 5 2 0,6-5 1 15,-3 0-4-15,-6-5-2 16,0-3 0-16,0-3 1 16,0 0-3-16,-3-10 5 15,3-3 2 1,0 0-3-16,0-3 1 0,0 1-3 16,0-1 0-16,6-2-3 15,3-3-2-15,3 3-2 16,3-6 1-16,0 4 1 15,0-7 0-15,-1 14-9 16,1 1-4-16,-3-1-24 16,0 2-9-16,-3 4-58 15</inkml:trace>
  <inkml:trace contextRef="#ctx0" brushRef="#br0" timeOffset="282167.6314">12974 15417 160 0,'0'16'63'0,"0"-11"-34"0,3 3-25 0,-3 3 15 15,3 0 6-15,0 2 5 16,0 3-3-16,3 0-2 16,-6 2-13-16,6 1-3 0,-6-6-2 15,0-3-3-15,0-2-1 16,0-2 1-16,-3-1 2 15,3-10 6 1,0-3-9-16,6-3-4 16,-1-2-2-16,1-3 2 15,3 3-2-15,0-6-1 16,0 1 3-16,3-3 2 16,0 10 0-16,3 0 2 15,0 11 0-15,0 8 3 16,0-2 1-16,-1 4 1 0,-2 6-4 15,0 0-3-15,-3 8 0 16,0-8-1-16,-3 2 4 16,-3-2-20-1,0-3-6-15,0-7-29 16,0-1-12-16</inkml:trace>
  <inkml:trace contextRef="#ctx0" brushRef="#br0" timeOffset="282467.3579">13426 15438 220 0,'3'-10'82'0,"-3"-6"-44"0,0-5-31 0,0 16 18 16,0-1 9-16,-3 4 6 15,-3-1-10-15,-3 0-3 16,0 3-16-16,-3 8-4 0,1 0-3 15,-1 3-2-15,3-1-2 16,0 1-2-16,6 2-1 16,3 0-1-16,6 6 3 15,6-3 0-15,0 5 1 16,-1 5 0-16,-2-2 0 16,-6 0 4-16,-3-3 5 0,-6-2-3 15,-3-1 2 1,1-5-25-16,-4-5-10 15,-6-2-75-15</inkml:trace>
  <inkml:trace contextRef="#ctx0" brushRef="#br0" timeOffset="284209.844">13959 15325 156 0,'-18'0'57'0,"18"2"-30"0,0 1-21 15,0 2 17-15,0 3-8 16,0 8 2-16,0 5-1 16,0 3-1-16,6 0-7 15,-3 0 4-15,-3-1 1 0,-3-1-4 16,0 4-3-16,3-7-3 16,-3-3 0-16,0-6-2 15,3-7 6-15,0-3 3 16,-6 0-3-16,0-3 1 15,9-5-7-15,0-2-1 16,0-4-2-16,6-2 0 16,0-10 4-16,0-3 1 15,0 5-4-15,3 3-1 16,0 5 1-16,0 5 0 16,-1 6 1-16,1 10 2 15,0 11-1-15,0 6 2 16,-3 1-2-16,-3-2 2 15,0 6 2-15,-3-3 4 16,-3 0-2-16,0-11-2 16,0-3 0-16,0-2-1 15,0-13 2-15,6-6-3 16,0-4-2 0,0-12-7-16,3-7-4 0,0 5 3 15,6 2 4-15,0 11 2 16,2 3 3-16,1 5-3 15,0 3-2-15,0 10 2 16,0 8 2-16,-3 6 4 16,0-3 4-16,-7 5-6 15,1 0-2-15,-3 0-1 16,-3 3 2-16,0-5-1 0,0-6-1 16,0 0-24-16,3-13-57 15,3-3-4 1,3 1-14-1</inkml:trace>
  <inkml:trace contextRef="#ctx0" brushRef="#br0" timeOffset="284602.81">14504 15335 212 0,'-9'-2'79'0,"3"2"-42"0,-3 0-34 0,6 2 15 16,-3-2 0-16,-3 8 3 15,-3 8-7-15,0 8-3 0,-6 2-6 16,3 3 1-16,4 1 3 0,2-1-7 16,6 0-1-1,6-3-1-15,0-5 0 0,11-13 2 16,1-8-1 0,0-5-1-16,0-3-2 15,-3-2-1-15,0-4-1 16,-3-2 3-16,0-10 0 15,-3-1 3-15,-3 6-1 16,0 0 2-16,0 11-2 16,0-1 2-16,0 19 4 15,3 3 1 1,0 2 3-16,2 5-6 16,1-2-1-16,0 3-2 0,3-3-2 15,3 2-13 1,3 1-6-16,0-14-41 0,0 0-16 15,3-5-29 1</inkml:trace>
  <inkml:trace contextRef="#ctx0" brushRef="#br0" timeOffset="284781.8843">14816 15317 252 0,'-24'8'93'0,"18"2"-50"0,-2 19-48 0,2-13 17 15,-3 5 0-15,-3 6 2 16,0-3-7-16,-3 2-2 0,3 1-3 16,-3-1-6-16,3-7 0 15,-6-6-71-15,3-3-38 32</inkml:trace>
  <inkml:trace contextRef="#ctx0" brushRef="#br0" timeOffset="284991.6853">14679 15309 252 0,'-3'-5'93'0,"6"7"-50"0,6 3-44 15,-3 1 20-15,0 4 0 16,3 9 3-16,0 5-7 16,0 5-4-16,0 0-6 0,0 3-4 0,3-6 0 15,0 1-4 1,-3-1 2-16,5-21-56 15,7 3-36 1,-3-8-53-16,0-8 41 16</inkml:trace>
  <inkml:trace contextRef="#ctx0" brushRef="#br0" timeOffset="285156.2279">14944 15335 260 0,'-12'8'96'0,"12"0"-52"0,0 19-49 0,0-12 15 15,0 4-11-15,0 2 1 16,0 3 0-16,3-3 0 0,0-2 0 16,0-6-9-16,3 3-2 15,0-6-199 1,0-15 115 0</inkml:trace>
  <inkml:trace contextRef="#ctx0" brushRef="#br0" timeOffset="285322.4251">14923 15158 308 0,'-9'-19'115'0,"12"33"-62"0,0-6-62 16,3-3-2 0,0 3-11-16,3 2-62 15,3 1-25-15,3 0 14 16,-3-1 8-16</inkml:trace>
  <inkml:trace contextRef="#ctx0" brushRef="#br0" timeOffset="285879.1017">15090 15319 228 0,'-3'24'85'0,"3"-11"-46"0,-3 30-26 0,3-30 24 15,0 3-12-15,-3 0-3 16,3 2-14-16,-3-2-6 15,6-3-1-15,-3-2-1 0,0-3 2 16,3-3-1-16,-3-5 2 16,0 0-4-16,3-5 0 0,0-3-1 15,3-5 0-15,0-3 0 16,0-5 0-16,0 0 0 16,3-1 0-16,0 4 2 15,0 2 2-15,0 5-3 16,2 3 0-16,1 6 1 15,-3 4 2-15,0 9-1 16,0 8 2-16,-3 2 2 16,-3 3 4-16,-3-3 2 15,0 0 1-15,0-5-6 16,0-3-2-16,0-2-2 16,0-1-2-16,3-5 1 15,0-7 1-15,0-9-6 0,3-2 1 16,3-14-8-16,6-2-1 15,3 0 5-15,-3 3 1 16,-1 5 1-16,-2 2 4 16,0 9 0-16,0 4 3 15,-3 6 5-15,0 11 6 16,0 10-1-16,0 0 3 16,-3 3-4-16,0-3-1 15,0-2-9-15,-3-1-2 16,0-2-3-16,0-3 0 15,0-2-33-15,3-6-12 16,-3 6-38-16,0-9-15 16,2-2 8-1</inkml:trace>
  <inkml:trace contextRef="#ctx0" brushRef="#br0" timeOffset="286310.1018">15486 15335 220 0,'-6'0'85'0,"6"8"-46"0,0 0-41 16,0 3 14-16,0 7 9 15,3 3 9-15,0 1-12 16,0 1-4-16,3-1-9 16,3-1-4-16,6-5 2 0,-3-1-4 15,2-4-2-15,1-6 2 16,0-10 2-16,0 2-2 15,0-10-2-15,-3 0-1 0,0-6 3 16,-6-4-2-16,0 1 1 16,-3 1 2-16,-3 3 2 15,0 5 3-15,0 2 4 16,-3 6 0-16,3 2 2 16,0 11-6-16,0 8-3 15,3 2 5-15,0 4 3 16,6-1-3-16,-3 2-2 15,0-1-5-15,-1 4 0 16,1-5 0-16,0-5 2 16,0-3-21-16,-3-2-9 15,0-6-17-15,0-7-5 0,0-6-6 16,3-3-1-16,-3-2-12 16,6-3-18-1,-3-3 34-15</inkml:trace>
  <inkml:trace contextRef="#ctx0" brushRef="#br0" timeOffset="286790.8337">15751 15335 196 0,'0'0'74'0,"3"0"-40"0,0 6-40 16,6-1 47-1,-3 0-5-15,0 14-7 16,0 2-2-16,0 0-16 16,-1 0 4-16,-2 0 3 0,-3-2-8 15,0-3-1-15,0 0-5 0,0-1-1 16,0-4-1-1,3-3 1-15,-3-8-7 0,3 0 1 16,0-3-8 0,3-7-3-16,0-6-6 0,3-5-2 15,0-6 7-15,0 3 4 16,0 6 7-16,3 5 2 16,-3 2 6-16,3 6 5 15,0 10 4-15,-3 8 4 16,0 6 2-16,-4-1 1 15,1 1-5-15,-3-3 1 16,0-3-7-16,0 0-3 16,-3-5-6-16,3 0 0 15,-3-8 0-15,6 0 2 16,0-8-8-16,6-2-3 0,3-9-6 16,3-7-2-1,3-1 3-15,0 11 3 0,-4 0 7 16,1 8 4-16,0 6 3 15,0 12 1-15,-3 12 9 16,-3-1 6-16,-3 0-8 16,3-3-1-16,0 1-13 15,-4-1-3-15,1-7-61 16,9-3-28-16,-9-8-24 16</inkml:trace>
  <inkml:trace contextRef="#ctx0" brushRef="#br0" timeOffset="288144.1471">16683 15325 192 0,'-21'2'74'0,"18"4"-40"0,-18 4-29 15,15-5 19-15,-3 9-9 16,0 7 2-16,0 0-6 15,3 3-1-15,3 2-6 16,3 1-5-16,6 2-2 0,6-3-1 0,6-2 3 16,3-5 2-1,0-11 4-15,-1-3 2 0,1-8 1 16,0-5 0-16,-3-2 0 16,-6-3 2-16,-3-1 4 15,-6 1-4-15,-6-5 0 16,-6 4 0-16,-3-4 1 15,0 10-10-15,-3-5-3 16,3 10-19-16,3 0-7 16,3 1-23-16,12 2-84 31</inkml:trace>
  <inkml:trace contextRef="#ctx0" brushRef="#br0" timeOffset="288383.217">17034 15113 248 0,'-6'-24'93'0,"-3"19"-50"0,-3-6-28 16,6 9 26-16,-3 2-9 15,-3 2-1-15,-3 4-17 16,-6 4-9-16,4 14-3 16,2 8-5-16,6 7 0 0,3 9-1 15,3 5 0-15,6-3 3 16,0 1 0-16,6-9-2 15,0-2 2-15,0-9-17 16,-3 1-5-16,-1-13-33 0,-5-4-14 16,-5-12-40-1</inkml:trace>
  <inkml:trace contextRef="#ctx0" brushRef="#br0" timeOffset="288534.1161">16775 15423 256 0,'-12'-19'96'0,"12"16"-52"0,3 3-49 0,3 0 15 15,3-5-4-15,9 2 1 16,11 6-3-16,7-3-3 16,6 0 0-16,2 0-1 0,7-5 0 15,-3 0-91 1,-4-3-64-16,-8 8 54 16</inkml:trace>
  <inkml:trace contextRef="#ctx0" brushRef="#br0" timeOffset="288972.5308">17617 15116 240 0,'-3'8'90'0,"3"18"-48"0,0 16-49 0,0-20 16 16,-3 9-6-16,0 14 1 16,0 0 0-16,0-2 0 15,0-6-2-15,0-6-4 0,0-4 1 16,3 2-19-16,0-11-7 15,0-7-74-15</inkml:trace>
  <inkml:trace contextRef="#ctx0" brushRef="#br0" timeOffset="289179.3767">17489 15325 316 0,'-6'-3'118'0,"9"0"-64"0,0 6-67 15,3-3 15-15,3 0-5 16,3-3 1-16,6 1-1 16,3-4 2-16,-1 1 1 15,4-3-3-15,0-2 0 0,3-1-36 0,-3 3-14 16,-6-2-48 0,-1-4-34-16,1 1 56 15</inkml:trace>
  <inkml:trace contextRef="#ctx0" brushRef="#br0">17748 15108 180 0,'0'2'68'0,"0"1"-36"0,0 10-31 0,3 6 14 15,0 2 1-15,3 5 2 16,-3 6 4-16,0 8 3 16,-3 2-13-16,0-5 2 0,0-5 0 15,0-6-3-15,0-4-1 16,0-4-6-16,0-5-1 15,0-5 3-15,0-2 1 0,0-6-3 16,9-11-3-16,6 0-3 16,0-4 1-16,3 1 1 15,-4 4 0-15,4 10 0 16,0 10 0 0,-3 4 2-16,0 1-1 15,-6 7 2-15,0-1-4 16,0-5 0-16,0 2-30 15,0-5-36 1,-1-7-16-16</inkml:trace>
  <inkml:trace contextRef="#ctx0" brushRef="#br0" timeOffset="289808.0169">18081 15462 260 0,'-5'0'99'0,"8"3"-54"0,2 0-55 0,1 2 14 15,0 0-8-15,3-2 3 16,0-1 6-16,3 1 7 16,3-6-6-16,-3 1-3 0,0-4-2 15,0 1 1-15,-3-8 3 16,-3-3-2-16,-3 0-2 16,-3 0 0-16,-6 3 1 15,-3 3-1-15,-6 2-1 0,0 2 1 16,0 6 1-1,0 8-1-15,3 11 2 0,3-3-2 16,3 0 2-16,3-1 0 16,3 4 1-16,3-3-2 15,6-3-2 1,3 0-6-16,3-5-4 0,3 3-30 16,0-11-13-16,6 0-57 15</inkml:trace>
  <inkml:trace contextRef="#ctx0" brushRef="#br0" timeOffset="290349.7938">18376 15325 280 0,'-15'2'107'0,"12"4"-58"0,-9 4-53 0,6-2 21 15,1 3-7-15,-7 7 2 16,3-2-6-16,0 0-4 15,9 3-1-15,3-4-1 0,3 7 0 16,3-4 0-16,0-2 0 16,-4-3 2-16,1 0 3 15,-6-2 0-15,0-6 0 16,-3 3-1-16,-2-5 0 16,-7-3-5-16,0-5 1 15,-3-1-9-15,0-2-2 16,3-2-7-16,6-1-2 15,6 3 2-15,9 0 3 0,3 3 9 16,6 0 5-16,0 2 4 16,5 0 1-16,-2 1-7 15,12-1 0-15,-3-2 3 16,-3 0 2-16,-4-6 0 16,-2-5 1-16,-6 3 0 15,-3 0 1-15,-3-1 0 16,-6 4 2-16,-3-1-1 15,-6 3 0-15,-12 6 3 16,0 2 3-16,0 8-4 16,1 5 1-16,2 3-3 15,3 5 2-15,3-3 5 16,6 9 4-16,6 2-6 0,9 0-1 16,9 0-3-16,-1-8-1 15,7-5-3-15,3-5-2 16,3-19-41-16,11-3-18 15,-2-5-80 1</inkml:trace>
  <inkml:trace contextRef="#ctx0" brushRef="#br0" timeOffset="291611.5292">19132 15113 200 0,'3'-3'77'0,"-3"3"-42"0,0 6-37 0,0-1 14 15,0 13 3-15,-3 9 4 16,0 13-3-16,0 15-1 16,-3 1-9-16,3-3-4 0,0-3 1 15,0-2-2-15,3-9 2 16,0-4-11-16,0-9-4 15,3-7-32-15,0-6-13 16</inkml:trace>
  <inkml:trace contextRef="#ctx0" brushRef="#br0" timeOffset="291806.5014">18998 15335 296 0,'-3'-2'110'0,"9"4"-60"0,3-4-61 16,0 2 18-16,3-3-7 16,6 0 2-16,3 1-8 15,8-1-1-15,4 0 4 16,0 3-30-16,-3 0-10 0,-3 0-46 16,-4-2-43-1,1-1 50-15</inkml:trace>
  <inkml:trace contextRef="#ctx0" brushRef="#br0" timeOffset="292149.8591">19358 15330 212 0,'-17'16'79'0,"17"-3"-42"0,-3 29-32 0,3-28 19 16,0 4-6-16,3 1-1 15,-3-1-5-15,3 1 0 16,5-3-7-16,1-6-3 0,3 1 1 16,0-9-7-16,0-2-1 15,0-2-9-15,0-4-2 16,0-4-2-16,0-1 1 15,-3 1 7-15,0 2 5 16,-3 2 2-16,0 4 1 0,-1 2 8 16,1 5 6-16,3 3 0 15,0 0 1-15,0 0-1 16,3 0 2-16,0-3-1 16,-3 3 0-16,3-3-1 15,-3-5 0-15,0-2-4 16,6-4-3-16,-9-4-2 15,-3-1-3-15,0 1-8 16,-3-6-5-16,0-5-20 16,0 2-6-16,0 3-13 15,0 0-3-15</inkml:trace>
  <inkml:trace contextRef="#ctx0" brushRef="#br0" timeOffset="292376.8785">19698 15393 168 0,'-3'38'66'0,"3"-28"-36"0,-3 6-24 0,6-5 15 16,0 2 0-16,0 0 2 16,6 0-1-16,0 0 1 15,3-5-13-15,2-5 8 16,7-6 2-16,3-2-2 0,-6-5 0 16,-3-1-4-16,0-8 1 15,-6-4-4-15,-3-4-1 16,-9 9-6-16,-9-1-1 15,-3 3-21-15,3 3-8 16,0 2-42-16,0 3-19 16,3 3-25-16</inkml:trace>
  <inkml:trace contextRef="#ctx0" brushRef="#br0" timeOffset="293022.2556">20240 15433 188 0,'-3'-2'71'0,"3"9"-38"0,3 7-34 0,-3-1 15 15,2 0 3-15,1 3 4 16,-3 0 1-16,0 2-2 16,0-2-10-16,0-2 0 0,0-4 3 0,0 1-7 15,0-3-1-15,0-8-1 16,0-3 0-1,0-2 2-15,3-3-8 16,0-5 0-16,0-3 0 16,6-3 3-16,0-5-2 15,6 3 0-15,-3-3 1 16,0 3 0-16,0 11 0 16,0 7 2-16,0 11 3 15,0 2 2-15,2 6-1 16,-5 0-1-16,0 3-3 15,-3-1 1-15,0 3-13 16,0-5-3-16,0-2-23 0,0-4-9 16,0 1-115-1,3-17 47 1</inkml:trace>
  <inkml:trace contextRef="#ctx0" brushRef="#br0" timeOffset="293366.0428">20507 15425 212 0,'-3'-16'79'0,"6"32"-42"0,-3-3-41 0,0-5 15 16,0 6 3-16,0 1 3 0,0 1-2 15,0 8-1 1,0-3-8-16,3 1 3 0,3-7 1 0,0-7-5 16,6 0-3-16,0-5 3 15,3-8 4-15,-3-3-5 16,3-3-2-16,-3-2-1 15,-3-6-1-15,-3 3 0 16,0-7 2-16,-4 4 1 16,1 6 1-16,0 10 6 15,0 11-5 1,3 5 0 0,-3 6 1-16,0 7-5 15,3-2-1-15,-3-5-2 16,3-3 0-16,0-1-11 15,0-4-7-15,0-3-31 16,3-3-13-16,-3-7-43 16</inkml:trace>
  <inkml:trace contextRef="#ctx0" brushRef="#br0" timeOffset="293817.8594">20793 15457 204 0,'0'-3'77'0,"3"6"-42"0,0 0-41 15,0 5 29-15,0 2-2 16,0 3 1-16,-3 3 2 16,0 0 3-1,0 3-14-15,0-1-5 0,0-7-1 16,0-3-4-16,0-3 0 0,0 0 1 16,3-10 0-1,0-3-7-15,3-3-2 0,0 1-1 16,3-3 4-16,3-1 1 15,0 1 1-15,-3 8 0 16,2 2 2-16,-2 3 1 16,0 6 3-16,0 4 1 15,-3-2 3-15,0 0-3 16,-3-3-2-16,0 3-2 16,0-2 0-16,-3-6-2 15,6 0-1-15,3-3-2 16,3-2 1-16,6-1-4 15,-3 4-1-15,0 2 3 16,-1 2 3-16,1 4 1 0,-3 7 2 16,0 3-7-1,-3-3 1-15,0-3-4 0,-6-2 0 16,0 0-23-16,6-16-56 16,0 0-3-1,0-5-8 1</inkml:trace>
  <inkml:trace contextRef="#ctx0" brushRef="#br0" timeOffset="294206.6563">21234 15192 220 0,'9'11'85'0,"-6"-6"-46"0,-3 6-48 16,3 2 14-16,-3 8-5 15,0 14 0-15,-6 7 15 16,6 3 10-16,-6-5-13 15,0-1 9-15,-3-4 6 0,6-1-13 16,-3-13-2-16,0-2-8 16,6-9-3-16,0-10-5 15,3-2 0-15,6-6-7 16,0-5-1-16,0-1-2 16,3-2-1-16,2 1 5 15,1 4 4-15,0 3 4 16,3 5 3-16,-3 9 13 15,-3 4 8-15,-3 6 2 16,-6 11 1-16,-9-6-3 16,-3-3-2-16,-6 1-10 0,0-3-6 15,-3-6-6-15,-6-2 1 16,4-2-19-16,-1-4-9 16,3-7-16-16,3-6-7 15,3-2-14-15,6 0-6 16,6-3-14-1</inkml:trace>
  <inkml:trace contextRef="#ctx0" brushRef="#br0" timeOffset="294525.0999">21284 15494 220 0,'12'5'85'0,"-3"1"-46"0,3 9-28 0,-6-7 23 16,3 0-3-16,3 8 2 0,0-5-7 16,3-1-4-16,-1-2-12 15,1 0-2-15,3-5 2 0,0-6-4 16,0 1 2-16,0-6-5 15,-3-3-2-15,-3 1-3 16,-3-4 1-16,-4 1 1 16,-5-5 2-16,-8 4-6 15,-4 6-1-15,-3 3 2 16,-3 2 3-16,0 6-1 16,0 2 0-16,3 6 1 15,3 2 2-15,3 8-1 16,4 1 2-16,5-4-4 15,5 1 0-15,4-4-4 16,6-1 1-16,9-4-22 16,3-2-8-16,3-3-38 0,-1-10-14 15,10-8-21 1</inkml:trace>
  <inkml:trace contextRef="#ctx0" brushRef="#br0" timeOffset="298035.5537">21698 15505 140 0,'-6'-6'55'0,"6"-2"-30"0,0 6-14 0,3-1 18 0,0 0-4 16,0 3 0-16,-3-2-2 16,0 2 0-16,3 5-13 15,3 6 5-15,0 12 3 0,-3 1-2 16,0 5 1-16,0 0-7 15,0-2-2-15,0-1 0 16,0-4 0-16,-3-7-2 16,0-1-1-16,0-6 1 15,0-3 1-15,0-8-1 16,0-2 1-16,-3-6-4 16,3-2 0-16,0-11-1 15,3 3 1-15,3 0-2 16,0 2-1-16,6-2 5 15,2 3 1-15,7-1-5 0,0 6-2 16,3 8 0-16,3-1 2 16,-1-1-9-16,-5 7-4 15,-3 0-27 1,0 2-10-16,-3 3-79 16</inkml:trace>
  <inkml:trace contextRef="#ctx0" brushRef="#br0" timeOffset="298532.5912">22201 15502 184 0,'-3'-3'71'0,"3"3"-38"0,-3 0-17 15,3 0 24-15,-3 0-1 16,-3 3 4-16,-6 2-15 0,-6 1-7 16,4 4-12-16,-1-2-6 0,3 0-2 15,3-3-1-15,12 14 2 16,9-1-1 0,3 1-5-16,2-1 0 15,7 1 2-15,0-1 3 16,-3 1 2-16,-6-1 1 15,-3-2 0-15,-6-2 2 16,-9-1 6-16,-6-3 2 16,-6-4-12-16,-6-4-5 15,-6-2-54-15,-3 0-23 16,1 0-47-16</inkml:trace>
  <inkml:trace contextRef="#ctx0" brushRef="#br0" timeOffset="300110.6676">19272 15740 104 0,'0'0'38'0,"0"0"-20"0,0 0-6 16,0 0 13-16,0 0-2 15,0 0-2-15,0 0 0 16,0 0-1-16,0 0-11 16,0 0-3-16,0 0-2 0,0 0 2 15,0 0 3-15,3 0-4 16,-3 0-1-16,0 0 0 15,0 0 0-15,0 0 2 16,0 0 3-16,0 0 0 16,0 0 2-16,0 0-2 15,0 0 0-15,0 0-3 16,0 5 1-16,0-5-4 0,0 6-2 16,0 2 0-16,-3 2-1 15,-3 9 2-15,0 5 3 16,-3 7-2-16,-6 4 0 15,-2 7 5-15,-1 0 3 16,0 3-2-16,-3 3 0 16,3-3-1-16,0-3 0 15,3 1-2-15,3-6 1 16,1-8-6-16,2-5-1 16,3-3 0-16,0-5 2 15,3-6-6-15,0 1-1 16,0-3-18-16,0-3-5 15,0 0-21-15,3-2-9 0,-3-3-44 16</inkml:trace>
  <inkml:trace contextRef="#ctx0" brushRef="#br0" timeOffset="300362.209">18986 16158 184 0,'-3'11'71'0,"3"-1"-38"0,0 14-28 16,0-11 17-16,0 14-1 16,0 7 2-16,3-2-1 0,0-3 1 15,0-3-13-15,3 1-1 16,0-6 1-16,3-8-2 0,3 1 3 16,3-9-2-1,3-5 0-15,3-5-3 0,5 2-1 16,1-8-17-16,0-2-6 15,0 5-24-15,-3 0-11 16,-1-2-58 0</inkml:trace>
  <inkml:trace contextRef="#ctx0" brushRef="#br0" timeOffset="301578.1613">18992 15647 120 0,'-6'0'46'0,"6"3"-24"0,-3 0-26 15,-3 2 43-15,0 0-8 16,1 3-5-16,-7 3-6 15,3 2-12-15,0 0 1 0,0 3 2 16,-3-3 5-16,0 1 4 16,-3-1-4-16,0 0 1 15,-3 3-8-15,1 3-1 16,-7-1-2-16,-6 1-1 16,0-4 3-16,0-1 3 15,1-1-6-15,-4-3-1 16,-3-2-2-16,-2 6 1 0,-1-6-2 15,0-3-1-15,-3 5-2 16,-5-7 1-16,2 5 5 16,1-3 2-16,-1 1 0 15,0-4-1-15,1 1-3 16,-4 2-2-16,0-5 3 16,1 0 0-16,-7-5 1 15,4 2 2-15,-1 1-3 16,0-1-2-16,1 0 0 15,-4 3 1-15,4-2-3 16,-1 2-2-16,-6-3 6 16,1 0 3-16,-1-2-3 15,1 5 0-15,-1 0-1 16,-2 8 1-16,-1 0-2 0,-2 0 2 16,-1 2-2-1,4 6 2-15,-1 3-2 16,0-3 2-16,7 10 0 0,-1 1 3 15,4 4-3-15,2 9 0 16,6 5-1-16,1-5 1 16,5-3-2-16,3-5-1 15,7-3 1-15,5-6-1 16,3-7-9-16,6-2-2 16,3-4-29-16,9-2-14 15,3-8-19-15,3-3-4 16,3-7-23-1</inkml:trace>
  <inkml:trace contextRef="#ctx0" brushRef="#br0" timeOffset="301848.1109">16510 16110 228 0,'-9'-5'85'0,"3"5"-46"0,3 8-48 16,-3-3 12-16,0 6 2 15,-3 5 4-15,0 5 7 16,0 8 4-16,0 6-10 16,-3-4-1-16,7-4 1 0,2-3-4 15,0-9-1-15,6 4 0 16,5-3-1-16,10-6 2 16,3-4 1-16,6-6-3 0,3-3-1 15,5-2-1-15,4-1-2 16,3-4-24-16,-1 7-9 15,-2 3-89 1</inkml:trace>
  <inkml:trace contextRef="#ctx0" brushRef="#br0" timeOffset="304506.0939">10649 17402 148 0,'3'0'57'0,"-3"8"-30"0,0 0-14 16,0 2 17-16,-6 6 5 15,-6 10 3-15,-12 11-5 16,-8 11-3-16,-10 8-16 16,-3-1 0-16,4 3 0 0,-1-5-7 15,3 6-4-15,4-14-5 16,2-6 1-16,6-2 1 15,6-8 0-15,3-10-16 0,6-1-4 16,9-4-21-16,3-14-9 16,6 0-55-1</inkml:trace>
  <inkml:trace contextRef="#ctx0" brushRef="#br0" timeOffset="304820.851">10807 17497 140 0,'-6'0'52'0,"3"3"-28"0,-3 4-11 0,3 1 17 0,0 6 0 16,-6 9 2-16,-9 12-4 16,-6 5 0-16,-5 5-16 15,-10 5-5-15,0-3-2 0,-2 6-1 16,-1-2 0-16,3-4-7 16,6-2 0-16,7-5-23 15,2-3-8-15,6-16-69 16</inkml:trace>
  <inkml:trace contextRef="#ctx0" brushRef="#br0" timeOffset="306385.9325">11253 17796 80 0,'0'-3'33'0,"3"-2"-18"0,0 0-11 0,0-1 8 16,0 6 15-16,0-8 7 15,0 8 5-15,-3-5 1 16,0 5-7-16,-3-3 0 16,-3 3-19-16,-6 3 1 0,-9 2 1 0,1 3-6 15,-1 8-3-15,3 0-4 16,3-3 0-16,0 1-2 15,6-4 2-15,3-2-11 16,6 5-2-16,6-5 9 16,9 5 7-16,3-2-2 15,0 2 0-15,-3 1 2 16,-3-1 1-16,-6 5 1 16,-6-2 0-16,-3-3-2 15,-6 1-1-15,-3-4-3 16,0-2-2-16,0-3-6 15,0-5-4-15,3 0-30 16,3 0-11-16,6-8-25 16,6-5-45-1,9 0 32-15</inkml:trace>
  <inkml:trace contextRef="#ctx0" brushRef="#br0" timeOffset="306742.8225">11384 17875 208 0,'3'6'77'0,"3"-6"-42"0,3 0-28 0,-3 0 20 16,3 0-7-16,6 0-2 15,-3 0-6-15,3 0-2 16,0 0-6-16,-4 0-1 0,1-6 3 16,0-2-3-16,-3 0-2 0,0-2 0 15,-3 2 1-15,-3 3 1 16,-3-3 3-16,-6 0-5 15,-3 2-1-15,-6-2 0 16,-6 8 0-16,1 8 0 16,-1 6 0-16,0-1 0 15,3 0 0-15,3 8 4 16,6-2 2-16,3 5 0 16,6-3-1-16,6 0-3 15,9 3-2-15,9-3 1 16,0-8 1-16,0-2-14 15,-1-9-7-15,1-2-26 16,-3-8-8-16,3 3-55 16</inkml:trace>
  <inkml:trace contextRef="#ctx0" brushRef="#br0" timeOffset="306969.6598">11715 17613 228 0,'-9'-13'85'0,"9"13"-46"0,0 13-46 0,0-2 27 16,3 10 1-1,0 11-1-15,-3 8-2 16,0 4-10-16,3 4-5 0,-3 2-2 16,3 9-1-16,3-12 0 15,-3-2-20-15,2-10-7 16,-2-9-61-16,3-7-52 15,0-6 47-15</inkml:trace>
  <inkml:trace contextRef="#ctx0" brushRef="#br0" timeOffset="307181.6991">11599 17854 264 0,'-6'-5'101'0,"9"5"-54"0,3 0-55 16,11-8 44 0,7 0-18-16,3 3-11 15,6-1-6-15,2-2-2 16,1 8-22-16,6-5-9 0,-6 2-44 0,-1 3-18 16,-2 0 2-1</inkml:trace>
  <inkml:trace contextRef="#ctx0" brushRef="#br0" timeOffset="307420.8999">12024 17814 228 0,'-15'0'88'0,"6"0"-48"0,-6 0-31 0,10 0 22 15,-4 8-4-15,-3-2 2 16,0-1-12-16,3-2-5 16,9 2-10-16,3 8-3 15,3 0-3-15,3 1 3 0,0 7 2 16,0-3 4-16,-6 1 4 15,-3 2 5-15,-3-3-2 16,-3-4 1-16,-6-1-7 16,-3-3-4-16,-3-7-21 15,3 2-8-15,0-10-41 16,6 2-17-16,3-7-30 16</inkml:trace>
  <inkml:trace contextRef="#ctx0" brushRef="#br0" timeOffset="308995.9848">12411 17881 188 0,'-3'-6'71'0,"3"6"-38"0,0 6-34 0,0-6 15 16,0 5-4-16,0 0 4 16,3 3 4-16,0 5 1 0,0 1-10 15,-3 7-1-15,0-3-1 0,0-5 1 16,0 6 0-16,0-6-2 16,-3 0 1-16,3 1-4 15,0-1 0-15,-3-5-1 16,3-8 1-16,0 0 2 15,0-3 2-15,0-2-3 16,0 0-3-16,0-3 2 16,0 0 0-16,3-6-4 15,0-1 1-15,0-1 0 16,3-3 2-16,0 6-3 16,3 0 0-16,0 0 1 15,0-1 0-15,0 9-5 16,-3 2 1-16,3 3 2 0,0 3 1 15,-4 10 1-15,-2 0 2 16,0 1 1-16,3 4 3 16,-6-5-3-16,0 1 0 15,0-1-1-15,0-8 1 16,-6 3 0-16,6-8 3 16,6-3-1-16,-6-2 2 15,3-5-6-15,3-6-3 16,6-3-2-16,6 1 3 15,-3-3-2-15,3 2 1 16,0 6 6-16,0 10 2 16,-1-2-5-16,1 5 0 0,-3 2 3 15,0 4 5-15,-3 4-1 16,-3 4 1-16,-3 1-8 16,0-1 0-16,-3 4-1 15,0-5 2-15,-3-2-10 16,0-3-4-16,0 0-32 15,0-3-11-15,0-5-16 16,0 0-4-16,6-5-14 16</inkml:trace>
  <inkml:trace contextRef="#ctx0" brushRef="#br0" timeOffset="309191.5104">12810 17854 228 0,'0'-13'85'0,"3"13"-46"0,0 5-46 15,6-2 27-15,0 2-3 16,-3 3-2-16,0 5-1 16,0 0-8-16,-3 1-2 0,-3 2 0 15,0-1-5-15,0-1-1 16,0-1-24-16,3 0-7 16,-3-8-66-1,3 1-36-15,0-6 59 16</inkml:trace>
  <inkml:trace contextRef="#ctx0" brushRef="#br0" timeOffset="309357.3265">12846 17724 260 0,'0'-7'96'0,"-12"7"-52"0,18 0-49 15,-3 0 15-15,0 0-13 16,3 0 0-16,0 0-28 15,3 5-11-15,-1-3-59 16,4 4-24-16</inkml:trace>
  <inkml:trace contextRef="#ctx0" brushRef="#br0" timeOffset="309684.8048">12980 17862 228 0,'-3'26'85'0,"6"-12"-46"0,-6 4-32 0,3-5 18 16,0-2-7-16,0-3 0 15,0 5-8-15,0-5-4 16,0-3-3 0,0 1-3-16,0-6 3 0,0-6 2 0,3 1 4 15,6-8-2-15,0 0-2 16,2-8-5-16,1-1-2 16,0-1 3-16,0 4 1 15,0 6 0-15,0 5 1 16,0 8-2-16,0 8 2 15,-3-3 0-15,0 8 3 16,-3 1-3-16,0 4-2 16,-3 1 0-16,-1-4 1 15,1-1-10-15,0-1-4 0,0 0-34 16,0-8-13-16,-3-5-9 16,0 0-3-16,6-5-10 15</inkml:trace>
  <inkml:trace contextRef="#ctx0" brushRef="#br0" timeOffset="309851.2141">13233 17841 228 0,'3'0'88'0,"9"13"-48"0,-4 0-38 16,-5-5 17-16,0 5-4 16,0 1 1-16,0 2-6 15,-3-1-4-15,0 4-3 16,0-6-5-16,0 0 1 0,0 1-48 15,0-6-19-15</inkml:trace>
  <inkml:trace contextRef="#ctx0" brushRef="#br0" timeOffset="310017.1245">13265 17711 316 0,'-3'-5'118'0,"0"5"-64"0,6-3-72 0,-3 3-6 16,9 6-9 0,0-4-38-16,6 4-15 0,-3 1-7 15,0 4-1-15</inkml:trace>
  <inkml:trace contextRef="#ctx0" brushRef="#br0" timeOffset="310630.9499">13396 17846 192 0,'0'3'71'0,"0"10"-38"0,6-8-23 16,-3 3 20-16,0-2-3 0,0 7 4 15,-3 5-8-15,0 1-4 16,0-3-11-16,0 2-1 0,0 3 0 16,0-5 3-16,0-8 1 15,0 0-3-15,-3-3-3 16,3 3 6-16,0-8 5 16,0-2-6-16,0-9-3 15,3 3-11-15,0-10-3 16,3-1-3-16,6-2-1 15,3 2 3-15,0-7 5 16,-3 5 2-16,0 2 1 16,-3 14-3-16,0 5 2 15,-1 5 5-15,1 1 2 0,-3 2 2 16,-3 2 0-16,-3 3-4 16,0 1-1-16,0-6 1 15,0 5 0-15,0-5-5 16,0-3 1-16,0-5-2 15,3-5-2-15,3 2-2 16,3-8-1-16,3-10-5 16,3 8-3-16,0-5 6 15,0-1 5-15,0 16 3 16,0-2 1-16,-4 13 8 16,1-3 7-16,-3 9-3 15,-3 4 1-15,0 1-6 16,-3 2 1-16,0-3-7 15,0-2-1-15,0-3-38 0,12 1-122 32,3-4-23-32,-3-5 90 15</inkml:trace>
  <inkml:trace contextRef="#ctx0" brushRef="#br0" timeOffset="311112.8453">13870 17888 216 0,'-9'0'82'16,"12"6"-44"-16,-6-6-33 0,3 8 17 0,0-3-3 15,0 6 3-15,0 4-6 16,3 4 1-16,0 2-10 16,3 3-4-16,0 2-2 0,0-4 1 15,5-4 1-15,-2-5 3 16,9-18 3 0,0-3-2-16,-3-5-6 15,0 0-1-15,-3-6-2 16,0-2-2-16,-3-3 0 15,0 8 3-15,-4-2 0 16,1 5 1-16,-3 5 0 0,0 2 2 16,0 1-1-16,-3 5 2 15,3 11 2-15,3-3 2 16,0 5-3-16,0 0-1 16,0 0-1-16,0 0-2 15,0 1-13-15,0-4-4 16,3-2-29-16,-3-3-12 15,0-2-45 1,3-3-31-16,-3-8 63 16</inkml:trace>
  <inkml:trace contextRef="#ctx0" brushRef="#br0" timeOffset="311652.1602">14233 17849 220 0,'0'5'82'0,"3"-5"-44"0,-3 13-29 16,3-5 22-16,0 5-6 16,-3 1 0-16,0 2-9 15,0-1-5-15,0-1-6 16,-3-1-4-16,3 0 0 0,3-2-4 16,-3-3 2-16,0-8 1 15,0 0 0-15,3 0-9 16,3-6-2-16,-3-2-3 15,3-5-1-15,0 0 1 16,-1 0 1-16,4 0 8 16,-3-1 4-16,0 1 4 15,0 8 1-15,0 2 0 0,0 3 0 16,3 3 9-16,-3 5 6 16,0 2-4-16,0 4 2 15,0 4-4-15,-3-5 2 16,0 1-8-16,0-7-2 15,0 4-3-15,-3-8-2 16,6 2-2-16,0-10 1 16,6 2-1-16,0-8 0 15,-1-2-3-15,1 0-1 16,0 0-4-16,3 0-1 0,0 5 8 16,0-3 4-1,0 8-3-15,3 3 2 16,-3 3 17-16,-1 10 9 15,1 0-2-15,-3 6 0 0,-3 2-11 16,-3-2-3-16,0 7-6 16,-3-2-3-16,0-3-44 15,-3-2-21-15,0-1-83 16</inkml:trace>
  <inkml:trace contextRef="#ctx0" brushRef="#br0" timeOffset="313459.9638">15355 17724 160 0,'0'-2'63'0,"0"4"-34"0,0-2-12 0,0 0 20 16,0 6-8-16,-3 2-2 15,0 2-9-15,-9 3-1 16,-6 9-10-16,-3 9-4 0,1-4 0 16,-1 5-2-16,0-3-1 15,3-5 1-15,0 2-1 16,6-5-9-16,0-5-4 16,3-5-13-16,3-6-4 15,1 0-35 1,2-10-48-16,0-3 24 15</inkml:trace>
  <inkml:trace contextRef="#ctx0" brushRef="#br0" timeOffset="313635.2847">15159 17751 220 0,'5'0'82'0,"4"10"-44"0,6 6-36 15,-6 0 17-15,0 5-6 16,3 6 0-16,6-1-7 15,3 1-4-15,0-1-1 16,-1 1-1-16,1 4 2 0,3-7-36 16,-3-8-17-16,0-3-49 15</inkml:trace>
  <inkml:trace contextRef="#ctx0" brushRef="#br0" timeOffset="313799.724">15438 17965 284 0,'-6'-5'107'0,"12"5"-58"0,0 0-59 0,3 0 14 15,3 0-5-15,12 0 2 16,3 0-11-16,-1 5-3 16,4-5-104-16,-3 0-44 15</inkml:trace>
  <inkml:trace contextRef="#ctx0" brushRef="#br0" timeOffset="314489.3115">15775 17769 208 0,'-15'6'77'0,"24"-12"-42"0,-15 14-37 0,6-2 17 16,6 17-7-16,0 7 3 15,-3 7-4-15,0 16 1 16,0-1-5-16,-3-1 0 0,0-9 3 15,3-5-3-15,-3 3-2 16,0-8 2-16,0-11 2 16,0-3-2-16,-6-18-2 15,0-8-7 1,-3-10-4-16,-3-19 3 16,3-3 4-16,3 0 0 15,3 1-1-15,9-6 7 16,6 0 3-16,0 5 1 15,3 8 3-15,2 3-5 16,4 5-1-16,0 11-2 16,0 5 1-16,-3 8 7 15,-3 8 3-15,-3 11 0 16,-6-6 0-16,-3 8-7 16,-6-2-2-16,-6-1 0 0,-3 1 0 15,0-4-7-15,0-1-2 16,0-9-23-16,3 3-8 15,0-8-15-15,3-8-4 16,3 3-38 0</inkml:trace>
  <inkml:trace contextRef="#ctx0" brushRef="#br0" timeOffset="314806.7984">16037 17804 196 0,'-6'2'74'0,"-12"14"-40"0,6 8-42 0,9-16 10 0,-6 11 3 16,3-1 4-16,3 3 4 15,6 0 3-15,3 3-9 16,6-3 0-16,6-7 0 0,0-1 1 16,2-8 2-16,1-5-1 15,0-8 2-15,3-5-4 16,0-5 1-16,-3-1-3 15,-10-13 0-15,-5 6-1 16,-9-1 0-16,-3 1 0 16,-5 5 2-16,-7 2-1 15,-3 6 2-15,3 2-9 16,-6 9-3-16,0-4-30 16,4 12-13-16,11 2-65 15</inkml:trace>
  <inkml:trace contextRef="#ctx0" brushRef="#br0" timeOffset="315269.3588">16343 17756 160 0,'-6'-5'63'0,"6"5"-34"0,-3 0-1 16,0 0 25-16,0 0-7 15,-6 0 0-15,0 0-17 16,-2 5-6-16,-1 3-13 16,0-3-6-16,0 3-1 0,3 8-4 15,6-5 0-15,6 7-1 16,3-4 0-16,6-1 2 16,6 0 0-16,-1 0 2 15,1 6 3-15,-3-6 2 0,-6 6 3 16,-3-6 4-16,-6 5 1 15,-6-2-2-15,-6-3 0 16,-6-2-16-16,-5 2-8 16,-7-5-43-16,0-3-19 15,0 9-65 1</inkml:trace>
  <inkml:trace contextRef="#ctx0" brushRef="#br0" timeOffset="316489.3567">16956 17751 160 0,'-12'-3'63'0,"9"6"-34"0,-14 2-27 15,8 0 12-15,-3 3-7 16,0 6-2-16,0 7 2 16,0 3 0-16,3 7-3 15,3 1-1-15,6-3 1 0,6 8-5 16,12-8 1-16,3 0 0 15,3-13 2-15,-1-10 5 16,4-6 6-16,-3 0-3 0,0-14 0 16,-3 1 0-16,-12 0 4 15,-3-11-4-15,-6 3 0 16,-6 2-4-16,-3-7-1 16,-3 7 3-16,-3-2 3 15,0 8-9-15,3 8-2 16,-3-3-21-16,9 8-7 15,3 8-36-15,6 2-14 16,6-2-5 0</inkml:trace>
  <inkml:trace contextRef="#ctx0" brushRef="#br0" timeOffset="316741.7206">17418 17542 212 0,'-3'-35'82'0,"0"17"-44"0,-18-8-38 15,9 20 18-15,-3-7 10 16,-3 5 7-16,-3 0-12 16,1 5-5-16,2 3-11 15,0 6-7-15,3 7-3 0,6 19-1 16,3 18 0-16,3 3 5 16,6 8 1-16,0-3-3 15,3-5-1-15,0 2 1 16,3-7 2-16,0-11-13 15,-3-8-7-15,0-2-37 16,-6-14-13-16,-3 0-31 16</inkml:trace>
  <inkml:trace contextRef="#ctx0" brushRef="#br0" timeOffset="316893.0882">17111 17804 292 0,'-3'-3'110'0,"6"-2"-60"0,18 0-63 0,-9 5 15 15,9-3-3-15,11-2 2 16,16 5 1-16,0 0-2 16,-1-6-70-16,-2 6-30 15,0-8-3-15,-7 3 3 16</inkml:trace>
  <inkml:trace contextRef="#ctx0" brushRef="#br0" timeOffset="317918.5877">18126 17568 100 0,'0'-8'38'0,"3"3"-20"0,-3-3-8 0,0 8 14 16,0-5 13-16,-3 2 7 0,-3-2-6 15,-3 5-3-15,0 5-19 16,-6 3-6-16,-5 13 1 0,2 11-9 15,-3 8-1-15,6 5-1 16,3 0 0-16,6 2 2 16,12 4 1-16,12-17-4 15,3-2 1-15,9-14 6 16,5-10 6-16,13-16 5 16,3-2 2-16,-4-17-2 15,-8-7 2-15,-9-19-4 16,-10 0 1-16,-11 0 6 15,-12-2 6-15,-17 12 0 16,-13 1 1-16,-6 10-8 16,-3 6-2-16,-2 10-31 15,2 11-14-15,6 5-47 16,7 13-20-16,5 8-56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54:30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12227 10673 120 0,'-6'-2'46'0,"3"2"-24"0,0 2-26 16,3 6 47-1,0-2-12-15,0-1-7 16,0-3-5-16,0 1-12 16,0 0-4-16,0-1 0 0,0-2-2 0,0 0-1 15,-3 0 3-15,3 0 0 16,-3 0 3-16,0 0 3 15,0-5-6-15,-3 8-2 16,0-9-1-16,0 9 2 16,0-6-1-16,3 6-1 15,-3 0 3-15,3-9 0 16,0 1 3-16,0 3 1 16,0-1 1-16,3 0 0 15,0 3 4-15,0 0 3 16,3-2-2-16,3 2 0 15,6-3-3-15,9 0-1 16,9 1-3-16,8-1-1 16,13-2-1-16,20-1 0 0,19-2-2 15,14 3-2-15,12-3 3 16,9 3 0-16,6-3-4 16,9 0 1-16,3 0 0 15,-3 0 0-15,2 0-3 16,1 0 2-16,-6 3 1 15,0 0 2-15,0 2-1 16,-3 0 2-16,-12 3-2 16,-12-2-1-16,-9 2-2 15,-14 0 1-15,-13 2 3 16,-8-2 1-16,-7 3-4 16,-5 0-1-16,-10-1 1 0,-5 4 2 15,-3-4 0-15,-1 1-1 16,-2 2 1-16,0-2-1 15,-3 0 0-15,-3-1 0 16,-1 1 0-16,-2 0 0 16,0-3 0-16,-3 2 0 15,-6 1 0-15,0-3 0 16,-4 0 0-16,-2 0 0 16,0 0 0-16,-3 0 0 15,0 0-3-15,-6 0 2 16,0 0 1-16,0 0 0 15,0 0 2-15,0 0 3 16,0 0-4-16,0 0-3 0,0 0 1 16,0 0 2-16,0 0-2 15,0 0 0-15,-6-3-1 16,-9 1 0-16,-2 2 0 16,-7-3 0-16,-9 0 2 15,-3 1 0-15,-17-1 0 16,-22-2 0-16,-17 2 0 15,-18 0 0-15,-24 3 0 16,-12 3 0-16,-21 0-3 16,1 2 0-16,-7 3 4 15,3 0 1-15,10 0-3 16,2 2-1-16,9 1 1 0,18-1 2 16,12-2-2-16,18 3 0 15,14-3 1-15,13-3 2 16,15 1-1-16,11-4 2 15,9 1-2-15,9-6-1 16,10 1 1 0,5-1-4-16,6 3 2 15,6-3-1-15,9 3 0 16,6-2 0-16,6-1 0 16,8 3 2-16,13-3 0 15,24-2 0-15,20 0 0 16,18-1 0-16,27 1 0 15,15 0-3-15,9 2 0 16,0 1 4-16,-10 2 1 0,-14-3 0 16,-9 3-2-16,-11 0 1 15,-16 0-1-15,-12 0-25 16,-11 0-8-16,-4 3-87 16</inkml:trace>
  <inkml:trace contextRef="#ctx0" brushRef="#br0" timeOffset="2902.1664">8184 5900 152 0,'-3'-2'57'0,"3"2"-30"0,0 0-12 16,0 0 18-16,0 0-7 15,0 0-3-15,0 0-11 16,3 2-3-16,3-2-5 15,3 3 8-15,6-3 5 0,9 0-1 16,3 0 1-16,3 3-7 16,-1-1-4-16,4 1-3 15,0-1 0-15,-3 4-2 0,-4-4 2 16,-2 1 0-16,-3 0 3 16,0-1-25-1,-3 1-12-15,0 0-88 16</inkml:trace>
  <inkml:trace contextRef="#ctx0" brushRef="#br0" timeOffset="3586.9097">8235 6570 200 0,'-24'-3'74'0,"21"8"-40"0,0-2-38 16,3-3 15-16,0 0 1 15,6 0 2-15,12-3 8 16,6 1 4-16,6-1-14 16,11 0 2-16,10-7 2 0,5 2-4 15,4 0 1-15,3 3-8 16,-4-1-3-16,-8 4 1 15,-7 7 0-15,-5 0-15 16,-9-2-4-16,-3 0-58 16,-7 2-26-16,-8 0 0 15</inkml:trace>
  <inkml:trace contextRef="#ctx0" brushRef="#br0" timeOffset="4097.544">8196 7202 208 0,'-9'0'79'0,"9"0"-42"0,3 0-37 15,-3 0 18-15,6 0-6 16,3 0 1-16,15-3 10 0,6-2 5 16,6 0-14-16,11-1-1 0,7 1-2 15,5-8-4-15,10 8 1 16,-1-3-7-16,-8 2-1 15,-10 4 2-15,1-1 1 16,-6 0-23-16,-10 9-9 16,-5-1-39-16,-6 0-16 15,-12 9-14 1</inkml:trace>
  <inkml:trace contextRef="#ctx0" brushRef="#br0" timeOffset="4638.5631">8238 7773 244 0,'-15'0'90'0,"33"3"-48"0,9 0-42 0,-15-3 16 16,6 0 4-16,8-3 7 15,13 0-8-15,6 1-1 0,11-3-10 16,13-1-3-16,5-2-1 0,-2 3-2 16,-10 0-2-16,-5 2 3 15,-10 0 0-15,-5 1-17 16,-9 2-5-16,-7 0-35 16,-8 2-13-16,-6 4-47 15</inkml:trace>
  <inkml:trace contextRef="#ctx0" brushRef="#br0" timeOffset="5315.3556">8211 8456 148 0,'-6'0'55'0,"6"3"-30"0,-3-6-18 15,3 3 15-15,0 0 0 0,0 0 4 16,0 0-5-16,0 0-3 15,6 0-10-15,6 0 1 0,6 0 4 16,3-3 8-16,6 1 5 16,2-1-6-16,13-2-1 15,6 0-5-15,5 2-1 16,4 0-3-16,5 1-1 16,-5 2-3-16,-4 0-1 15,-2 0-6-15,-3 0 1 16,-10 0 2-16,-5 0 1 15,-6-3-28-15,-6 3-12 16,-3 3-92-16</inkml:trace>
  <inkml:trace contextRef="#ctx0" brushRef="#br0" timeOffset="6414.9295">8086 8898 200 0,'-3'3'77'0,"3"-1"-42"0,0-2-32 0,3 8 17 16,-3 3-3-16,0-1 1 16,3 4-5-16,-3-1-3 15,0 0-5-15,0 3-2 0,3 0 3 16,0-3-3-16,0 0 0 16,-3-2-10-16,0-1-3 15,0-2-48-15,0-2-19 16,0-6-16-1</inkml:trace>
  <inkml:trace contextRef="#ctx0" brushRef="#br0" timeOffset="6591.2913">8110 8803 280 0,'-9'-3'104'0,"9"3"-56"0,0 3-58 15,0-3 14-15,0 0-10 16,3 5-1-16,0 0-40 16,3 1-17-16,0-1-35 15,0 0-16-15</inkml:trace>
  <inkml:trace contextRef="#ctx0" brushRef="#br0" timeOffset="6980.3984">8217 8893 200 0,'0'8'74'0,"0"10"-40"0,3 6-35 0,0-16 12 15,-3 2 1-15,0 1 3 16,0 0-2-16,3-1 0 16,-3 1-7-16,0-1 0 0,0-2 1 15,0-2-3-15,0-1-3 16,0-2 2-16,0-3 0 15,0-3 1-15,0-2 0 16,0-3 0-16,6-3 2 16,0 3-3-16,6-5 0 15,0 0-1-15,0 2-2 0,0 1 1 16,3-1-1 0,-1 6 2-16,1 2 1 15,0 3 1-15,0 8 0 0,-3 0 0 16,0 2 2-16,-3 4-3 15,0-1 0-15,-3 3-1 16,0-3-2-16,0 0-4 16,0-2-2-16,2-6-88 15,1-5-25 1</inkml:trace>
  <inkml:trace contextRef="#ctx0" brushRef="#br0" timeOffset="7150.0093">8565 8919 252 0,'-9'19'93'0,"9"-3"-50"0,3-1-50 0,-3-7 14 15,0 6-7-15,0-1 2 16,0 0-1-16,3 0 2 16,0-2-2-16,0-3-45 0,0-3-17 15,-3-5-36 1</inkml:trace>
  <inkml:trace contextRef="#ctx0" brushRef="#br0" timeOffset="7298.5441">8515 8827 296 0,'-9'-3'110'0,"9"3"-60"0,3-3-65 0,-3 3 13 0,6 0-33 16,0-2-10-16,3-6-65 15,6-8-29-15</inkml:trace>
  <inkml:trace contextRef="#ctx0" brushRef="#br0" timeOffset="7478.9698">8682 8649 228 0,'0'3'85'0,"2"2"-46"0,-2 3-39 16,0 0 16-16,0 13 2 15,0 6 6-15,3 4-11 16,-3 1-2-16,0 8-7 15,3-3-1-15,0-3 1 0,3-2-5 0,0 0 1 16,0-6-2-16,-3-5 0 16,0-5-55-16,0-5-27 15,-3-6-21 1</inkml:trace>
  <inkml:trace contextRef="#ctx0" brushRef="#br0" timeOffset="7673.1683">8643 8893 264 0,'-6'0'101'0,"6"2"-54"0,3-2-44 0,-3 0 21 15,3 0-8-15,3 0 1 16,3 0-7-16,3 0-4 16,8 0-3-16,1 0-5 0,3 3 1 15,0-3-12-15,0 0-5 0,-3-3-45 16,-4 3-21-16,-2-2-23 15</inkml:trace>
  <inkml:trace contextRef="#ctx0" brushRef="#br0" timeOffset="7822.0744">8929 8890 236 0,'-3'5'90'0,"3"1"-48"0,0 12-40 16,0-7 17-16,3 2-12 15,-3 0-2-15,0 0-3 16,0 3 1-16,0-3-2 15,3 1-1-15,2-4 3 0,1-2-59 16,-6-10-82 0</inkml:trace>
  <inkml:trace contextRef="#ctx0" brushRef="#br0" timeOffset="7985.8605">8964 8808 284 0,'-6'-5'107'0,"6"7"-58"0,0-2-57 0,0 0 18 16,0 0-14-16,6 3-1 16,0 2-20-16,3 1-7 15,3-1-38-15,0 0-18 16,3-2 5-16,0-1 4 0</inkml:trace>
  <inkml:trace contextRef="#ctx0" brushRef="#br0" timeOffset="8332.6529">9128 8842 192 0,'-6'0'71'0,"3"6"-38"0,-6-4-23 16,6 1 20-16,-6 5-12 16,0 0 0-16,-3 5-12 15,0 6-4-15,1 2-2 16,-1 0-3-16,3 3 2 0,3-3 1 16,3-3 2-16,3-2-1 15,6-2 2-15,3-7 0 16,3-7 3-16,2-5 1 15,1-3 1-15,-3-2-7 0,0-6-2 16,3-3 2-16,-6-2 3 16,0 3 3-16,-3 2 3 15,0 5-3-15,0 3 1 16,-3 3-3-16,0 2 2 16,0 6-6-16,6 7-1 15,0 1 0-15,0 2 2 16,-1 3-3-16,4 0 0 15,0-3-1-15,0-2-2 16,0-3-33-16,0-3-12 16,-3-5-64-1</inkml:trace>
  <inkml:trace contextRef="#ctx0" brushRef="#br0" timeOffset="8527.4302">9327 8639 252 0,'-3'34'93'0,"3"11"-50"0,0 5-44 15,0-26 18-15,0 8 1 16,0 5 3-16,0 0-10 16,0 0-7-16,3-3-2 15,-3-5-22-15,3-5-9 0,0-10-91 16</inkml:trace>
  <inkml:trace contextRef="#ctx0" brushRef="#br0" timeOffset="9173.6943">9836 8869 220 0,'-3'0'85'0,"6"-3"-46"0,0 3-37 0,-3 0 17 16,6 3-1-16,0 2 1 16,0 3-2-16,0 11 0 15,0-1-9-15,0 1-5 0,0-3-2 16,0-1 1-16,0 1 1 16,0-3-4-16,0-2-1 15,0-3-30-15,0-3-14 16,0-5-40-1,3-2-45-15,0-1 42 0</inkml:trace>
  <inkml:trace contextRef="#ctx0" brushRef="#br0" timeOffset="9382.5274">10066 8850 252 0,'-18'0'93'0,"15"8"-50"0,0 11-48 16,0-6 15-16,-3 8 3 15,-6 8 3-15,-3 8 4 16,-3 8 0-16,0 3-11 16,3 0-8-16,4-9-1 0,2-4 0 15,3-9 0-15,0-2-11 16,3-8-5-16,6-6-54 0,3-4-21 16,3-9-11-1</inkml:trace>
  <inkml:trace contextRef="#ctx0" brushRef="#br0" timeOffset="10030.5301">10182 8898 244 0,'0'-3'93'0,"0"9"-50"0,3-4-41 0,-3-2 17 0,6 0-15 16,0 0-4-16,5 0 2 16,4 0 0-16,3-5 0 15,3 2-43-15,-3-2-18 0,3 2-43 16</inkml:trace>
  <inkml:trace contextRef="#ctx0" brushRef="#br0" timeOffset="10646.269">10426 8850 184 0,'-3'3'71'0,"3"0"-38"0,0-1-30 0,0 1 15 16,0 2 0-16,0 3 1 15,0 5-4-15,-3-2 1 16,0 7-9-16,0 1-2 0,0 5 1 0,0 2-3 16,0 3-2-16,0 0 0 15,0 9 1-15,0-4-1 16,0-8-1-16,0-2 1 16,3-8-1-16,0-3-3 15,0-2 2-15,0-6 16 16,0-2 10-16,0-11-9 15,0-8-1-15,0-5-7 16,0-3-3-16,0-5-5 16,0-3 0-16,3 0 0 15,3-2 0-15,3 2 0 16,3 3 0-16,0 3-3 0,3 5 0 16,2 2 6-16,1 6 5 15,3 7-4-15,0 4 0 16,-3 4 0-16,-3 6 2 15,0 3 1-15,-6 0 1 16,-3 2 0-16,-6 0 2 16,-3-2-5-16,-6-1-1 15,-3 1-9-15,-3-3-2 16,3 0-18-16,0-3-7 16,3-2-27-16,0-1-10 15,3-2-46 1</inkml:trace>
  <inkml:trace contextRef="#ctx0" brushRef="#br0" timeOffset="10958.9083">10649 8903 200 0,'-9'6'77'0,"12"-9"-42"0,-6 21-37 15,0-7 14-15,3 0 3 16,-3-1 4-16,0 1 2 15,3-1 2-15,3 1-13 16,3-1-1-16,0 1 1 0,3-6 3 16,3-2 2-16,3-3 5 15,0-3 2-15,0-2-9 16,-1 0-3-16,-2-1-4 16,-3-4-1-16,-3-1-1 0,-9-5 2 31,-6 1-1-31,0 1-7 0,0 4-3 15,-2-1-16-15,-1 3-4 16,3 6-25-16,0 2-8 16,0 0-64-1</inkml:trace>
  <inkml:trace contextRef="#ctx0" brushRef="#br0" timeOffset="11319.228">10929 8840 208 0,'-6'-3'79'0,"3"8"-42"0,-3-2-28 0,3 0 22 0,-6 2-6 15,-3 0 0-15,0 3-7 16,0 0-1-16,3-3-10 15,3 1-4-15,0 4-2 0,6-2-4 16,3 5 0-16,3 1 2 16,3-4 2-16,0 1-2 15,0-1 0-15,-3-2 7 16,-3 0 6-16,-3 0 5 16,-3 0 2-16,-3-3-10 15,-3 1-3-15,-3-1-6 0,0-2-1 16,4-3-28-16,-1 0-13 15,3 0-36-15,6-3-72 32</inkml:trace>
  <inkml:trace contextRef="#ctx0" brushRef="#br0" timeOffset="11500.6285">11048 8919 252 0,'-3'16'93'0,"6"-5"-50"0,-3 2-41 0,0-8 19 0,0 3-11 16,0 0-3-16,0 0-4 15,3-3-3-15,-3 0 1 16,3 1-21-16,0-4-9 0,-3-2-84 16</inkml:trace>
  <inkml:trace contextRef="#ctx0" brushRef="#br0" timeOffset="11681.1392">11042 8729 232 0,'0'-3'88'0,"6"0"-48"0,3-13-67 16,-6 11 5-16,3 0-41 0,3-3-14 15,0 3 9-15,3-1 8 16</inkml:trace>
  <inkml:trace contextRef="#ctx0" brushRef="#br0" timeOffset="11815.1743">11167 8676 216 0,'-3'16'82'0,"6"21"-44"0,-6 5-40 0,3-24 17 15,0 6-9-15,0 3 2 16,0 2-5-16,0-3 0 15,-3 1-1-15,0-1-4 0,0-5 1 16,0-2-100-16</inkml:trace>
  <inkml:trace contextRef="#ctx0" brushRef="#br0" timeOffset="12026.67">11069 8893 264 0,'3'0'101'0,"3"2"-54"0,6-4-50 15,-6 2 16-15,2 0-9 16,4 0-3-16,6 0-11 16,6 0-4-16,-3-3 7 15,0 0-41-15,-3 1-16 0,-4-1-32 16</inkml:trace>
  <inkml:trace contextRef="#ctx0" brushRef="#br0" timeOffset="12146.2263">11304 8903 204 0,'-3'27'77'0,"3"-22"-42"0,0 16-28 0,0-13 20 15,0 3-10-15,0-1 1 16,3 3-11-16,0-2-4 16,0 0-2-16,0-3-23 0,0-3-8 15</inkml:trace>
  <inkml:trace contextRef="#ctx0" brushRef="#br0" timeOffset="12565.1148">11304 8848 284 0,'-6'-3'107'0,"6"3"-58"0,3 0-48 15,-3 0 19-15,6 0-16 16,3 0-4-16,0 0-7 15,3 0-3-15,2 0 5 16,1 0-35-16,3 3-15 0,3-1-8 16,-3 4-1-16,-6 2 30 15,0-1 35 1,-12 7 23-16,0 2 12 16,-6 2 4-16,0-2-11 15,3 3-3-15,0-4-15 16,9 1-2-16,0 0-2 0,6-3 5 0,0-5 5 15,2-2 4-15,1-6 2 16,0-3-8-16,0-2-4 16,-3-3-4-16,0-6 0 15,-6-1-2-15,0-1 0 16,-6 0-3-16,-6-3 1 16,-3 3 0-16,-3 3 1 15,-12 0-9-15,3 5-2 16,1 5-27-16,2 3-13 15,3 3-59 1,3 2-44-16</inkml:trace>
  <inkml:trace contextRef="#ctx0" brushRef="#br0" timeOffset="12956.2182">11607 8893 208 0,'3'5'79'0,"3"0"-42"0,12 14-34 16,-9-9 17-16,0 1-1 16,0 2 1-16,-3 0-3 15,0 1 2-15,-3-4-10 16,0 1-1-16,-3-3 2 0,3-3-6 16,-3-2 0-16,0-3 0 15,0 0 2-15,-3-3 3 16,0-2 2-16,0-9-5 0,6 1-4 15,3-8-1-15,0 5-1 16,0 3-3-16,3 0 0 16,3 5-1-16,3 3 3 15,-1 5 2-15,1 7 2 16,0 4 7 0,0 0 6-16,-3-1-2 0,0 3 2 15,-3 1-9-15,-3-4-2 16,0 1-5-16,0-3-1 15,-3-3-23-15,0 0-12 16,3-2-34-16,-3-3-14 16,5-3-32-1</inkml:trace>
  <inkml:trace contextRef="#ctx0" brushRef="#br0" timeOffset="13242.5444">12057 8834 296 0,'-6'0'112'0,"6"-2"-60"0,-3 4-47 16,0 1 24-16,-3 0-9 15,0-3-2-15,-3 8-8 16,0-3-4-16,0 3-3 16,3 2-5-16,3 1-1 0,3 2 2 15,6 3 0-15,0 0-2 16,0 0 0-16,0-3 4 15,-3 0 1-15,-3 1 11 0,-3-1 3 16,-3-3-3-16,-6 1-3 16,-6-3-16-16,-5 0-7 15,-1-3-59-15,-3 0-25 16,0-2-41 0</inkml:trace>
  <inkml:trace contextRef="#ctx0" brushRef="#br0" timeOffset="14622.0868">12765 8707 124 0,'6'-21'49'0,"-3"19"-26"0,0-4-12 0,-3 4 18 16,0-4 7-16,0-2 5 15,0 1-6-15,-3-1-2 16,-3 2-18-16,-3 4 2 0,-5 2 3 16,-4 5-7-16,0 6-2 15,0 18-6-15,0 5-4 0,3 3 0 16,3 11-1-16,3-3 0 15,3-3 0-15,3-5-3 16,3-3 2-16,0-2-4 16,0-5-1-16,0-9-28 15,0-2-13-15,0-5-41 16,0-11-44 0,0-3 46-16</inkml:trace>
  <inkml:trace contextRef="#ctx0" brushRef="#br0" timeOffset="15028.5088">12474 8938 272 0,'-3'-3'104'0,"6"3"-56"0,6 0-52 15,-3 0 21-15,2 0-13 0,10 0 0 16,6 0-4-16,3 0-1 16,6 0 1-16,2 0-16 0,1-5-6 15,3 2-22-15,-6 0-10 16,-7 1-37-1,-5-1-24-15,-6 3 54 16,-3 5 187 15,-21 6-45-31,0 2-11 16,0 0-26-16,0 3-14 16,3 3-4-16,6-1-1 15,3 1-14-15,6-1-2 0,6-4-2 16,0-6 1-16,6-6 0 0,0-4-2 15,-4-4 1-15,1-2-2 16,-6-2 2-16,-3-1-2 16,-6 1 0-16,-3-1-3 15,-3-2-2-15,-6 2-4 16,0 1-2-16,0 2-19 16,3 2-7-16,0 6-32 15,4 0-11-15,2 0-32 16</inkml:trace>
  <inkml:trace contextRef="#ctx0" brushRef="#br0" timeOffset="15285.2546">13033 8980 188 0,'15'13'71'0,"-12"-2"-38"0,0 5-23 16,0-8 20-16,0 2-3 0,-3 3 2 15,0-2-1-15,0 0 0 16,0-3-15-16,0-3 3 0,0-3 2 15,-3-2-4-15,0 0 2 16,-3-5-5-16,3-5 1 16,6-4-3-16,0-2 0 15,3 1-8-15,3-4-2 16,6-2-3-16,3 5 0 16,0 3-19-16,2 8-8 15,7 7-44-15,3 1-18 16,0 2-23-16</inkml:trace>
  <inkml:trace contextRef="#ctx0" brushRef="#br0" timeOffset="15732.9965">13608 8972 220 0,'0'3'82'0,"6"-1"-44"0,0 1-25 16,0 0 22-16,0-1-14 0,2 4-4 16,4-4-4-16,0 1-1 15,3-1-6 1,3-2 0-16,-3 0 1 0,-3-2-1 0,0-1-1 15,0-2-3-15,-6 0 1 16,-3-3 0-16,-3-3 1 16,-6-2-13-16,-6 0-4 15,0 2-1-15,-3 0 1 16,0 6 8-16,-3 0 2 16,0 5 3-16,0 8 2 15,4 2-3-15,2 4 0 16,3-1 5-16,3 0 2 15,3 3 0-15,6 0 1 0,3 0-4 16,6 0-2-16,3-3-18 16,2-3-6-16,7-4-38 15,3-6-13-15,0-3-25 16</inkml:trace>
  <inkml:trace contextRef="#ctx0" brushRef="#br0" timeOffset="16107.3204">13908 8903 212 0,'-26'0'79'0,"23"6"-42"0,-9 9-34 16,9-7 15-16,-6 3-5 16,0 2 2-16,0 6 3 0,0-1 1 15,3 1-10 1,3-1 1-16,3-2 3 0,6 0-5 0,0-5 0 15,3-6-9-15,3-5-4 16,3-3-6-16,0-5-1 16,2 0-1-16,-8-2 3 15,0-1 4-15,-3 1 3 16,-3-1 11-16,0 3 4 16,-3 3-1-16,0 2-1 15,0 3-6-15,0 0-1 16,6 5-1-16,-6 3 1 15,9 3-2-15,0 2-1 16,0-2-2-16,3-1 1 16,0-2-23-16,3-2-10 0,2-6-28 15,4-3-14 1,0-5-14-16</inkml:trace>
  <inkml:trace contextRef="#ctx0" brushRef="#br0" timeOffset="16634.2608">14161 8893 220 0,'-26'-3'85'0,"17"8"-46"0,-12 16-24 16,12-10 24-16,0 0-15 15,-6 2-3-15,6 0-4 16,3 3 2-16,3 2-11 0,6 1 2 16,6 0 1-16,9-1-6 0,0-5-1 15,9 1-4-15,-1-7-3 16,1 1-7-16,-3-13-4 15,0 0-14-15,-3-6-5 16,-3-5-12-16,-7 0-2 16,1-10-1-16,-6 0 2 15,-6-4 6 1,0 1 9-16,-3-2 24 16,-3 4 46-16,0-2 23 15,0 16-23-15,3 2-8 16,0 6-20-16,1 8-5 15,2 10-4-15,0 11 9 0,2 5 6 16,1 2 8-16,0 4 5 0,3-3-5 16,-3-3-3-16,3-5-8 15,-3-6-1-15,0-5-8 16,3-5-1-16,0-5-4 16,0-6-3-16,3-5-5 15,3-2-2-15,0-4-4 16,6 4 1-16,0-1 5 15,-1 6 4-15,1 2 7 16,-3 9 6-16,0 4 1 16,0 6 4-16,-3 0-7 15,-3 0-4-15,0-3-9 16,-3 6-1-16,0-6-65 16,3-5-27-16,-3-6-16 15</inkml:trace>
  <inkml:trace contextRef="#ctx0" brushRef="#br0" timeOffset="17940.1923">14894 8678 244 0,'-6'-2'93'0,"6"4"-50"0,3 4-50 16,0 4 14 0,0 14-3-16,0 5 5 0,0 3 6 15,0 10 3-15,-1 1-9 16,-2-6 1-16,0 0 1 0,0-6-4 15,0-4 1-15,-2-3-5 16,2-8 0-16,0-3-1 16,0-5 1-16,0-8-4 15,0-3 0-15,2-5-1 16,4-5 0-16,3-6-3 16,3-7-1-16,3 2 3 15,3 6 3-15,0 4-1 16,3 6-2-16,3 8-1 0,-4 6 3 15,-2 7 4-15,-3 0 3 16,-3 3 4-16,-3 3 1 16,-9-1 3-16,-6 1 2 15,-3-4-9-15,-3-1-2 16,-3-4-10-16,0-2-2 16,-2-2-18-16,-1-6-9 15,3-3-9-15,3-2-3 16,6-3-4-16,3-3 1 15,9 0-8 1,3 1-33-16,3-1 23 16</inkml:trace>
  <inkml:trace contextRef="#ctx0" brushRef="#br0" timeOffset="18240.5395">15153 8948 192 0,'0'0'71'0,"0"11"-38"0,-3-3-25 15,3-3 16-15,-3 0-3 16,0 3-1-16,3 3-2 15,0 2 1-15,3 3-10 16,3 0 8-16,2 0 3 0,4-3-8 16,3-2-2-16,0-4-2 15,6-4 0-15,3-3-2 16,-3-5-1-16,-3-3-1 16,-4-3 2-16,-5-2 1 15,-3 0 3-15,-9 0-1 16,-9-3 0-16,-2 2-3 15,-4 4 1-15,0 2-9 0,0 3-3 16,0 5-11-16,3 0-2 16,3 0-18-16,6 2-4 15,6-2-28-15,9 3-9 16,12 0-25 0</inkml:trace>
  <inkml:trace contextRef="#ctx0" brushRef="#br0" timeOffset="18689.9971">15551 8901 244 0,'-20'-6'90'0,"8"4"-48"0,0-1-38 0,6 3 21 0,-3 3-14 16,-3 7-1-1,-3 3-6-15,0 1-3 0,0 2 0 16,0 2-1-16,4 3 0 0,5 0-5 15,3-2 1-15,3-3 0 16,6-3 2-16,2-2 1 16,4-3 1-16,3-6 2 15,0-4 3-15,3-6 0 16,-3-3 0-16,-3-2 1 16,-3 0 3-16,0-6-2 15,-3-5-2-15,-3 0-2 16,-6-5-3-16,0 3 1 0,-3-1-1 15,0-10 0-15,0 8 0 16,0 5 0-16,3 6 0 16,0 13-7-1,3 21-3 1,3 7 6-16,6 12 1 16,0-1 3-16,6 3 2 15,2 0-1-15,-2-5-1 16,0-3-24-16,0-5-9 15,3-6-36-15,0-4-14 16,-3-9-2 0</inkml:trace>
  <inkml:trace contextRef="#ctx0" brushRef="#br0" timeOffset="18915.8998">15712 8909 264 0,'-3'2'99'0,"6"11"-54"0,15-5-53 16,-12 3 18-16,3 0 0 16,0 2 3-16,3 0-6 15,0 3-2-15,0 0-3 16,-1-3-2-16,4 0 3 0,0-2 0 16,0-3 1-16,-3-3-35 15,0-5-17-15,0-3-55 16,0-2-37-1,-3-3 60-15</inkml:trace>
  <inkml:trace contextRef="#ctx0" brushRef="#br0" timeOffset="19083.6711">15944 8940 240 0,'-12'40'90'0,"6"-22"-48"0,-5 14-25 0,5-16 25 15,-6 5-9-15,0 16-2 16,0-5-17-16,0-5-9 15,3-1-3-15,3-5-13 0,0-5-3 16,6-3-46-16,3-2-20 16,6-6-39-1</inkml:trace>
  <inkml:trace contextRef="#ctx0" brushRef="#br0" timeOffset="19696.8328">16543 8834 264 0,'-9'-5'99'0,"6"5"-54"0,-9 0-42 0,9 0 23 0,-9 3-6 16,-9 2 0-16,0 0-6 15,0 1-1-15,4-1-8 16,5 3-5-16,3-3-1 0,3 3-4 15,6 0 1-15,6 5 0 16,12 3 2-16,2-3 1 16,-2 1 1-16,-3-1 0 15,-3 0 2-15,-6 0 1 16,-3 1 3-16,-9-4 3 16,-9 1 5-16,0-3-6 15,-3 0-2-15,-2-3-6 16,5-5 0-16,0 0-27 15,3-3-11-15,6 1-25 16,3-1-9-16,6-2-40 16</inkml:trace>
  <inkml:trace contextRef="#ctx0" brushRef="#br0" timeOffset="20086.1979">16614 8906 252 0,'-3'0'96'0,"9"3"-52"0,-6 10-47 0,3-8 19 16,0 0 3-16,0 1 6 16,6 2-9-16,0 0-2 15,3-3-8-15,0 0 0 0,3-8 1 16,-1 1-3-16,1-1-1 0,0-2 1 16,-3-6 0-1,0 3-2-15,-3-2 1 16,-3-1-2-16,0 1 2 0,-6-4-7 15,-3 4 1-15,-3-1-1 16,-3 3-1-16,-3 3-1 16,-3 2 1-16,-6 3 5 15,3 6 2-15,4 2 2 16,-1 2 2-16,3 6 6 16,0 0 2-16,3 2-5 15,3-2-3-15,6 0-6 16,3 0 0-16,6 0-5 15,6 0-1-15,0-6-37 16,3-2-16-16,-1-2-54 16,4-4-45-1,0-2 62-15</inkml:trace>
  <inkml:trace contextRef="#ctx0" brushRef="#br0" timeOffset="20566.7246">16950 8861 228 0,'-6'-8'85'0,"3"8"-46"0,-11 0-28 0,11 0 23 16,-3 3-14-16,-3-1-1 15,-3 1-7-15,0 5-2 16,-3 0-6-16,-3 10 2 0,0 1 3 16,6-1 1-16,1-2 2 0,5 0-4 15,3-3-3 1,3 1-5-16,6-4-2 15,2-2 1-15,4-5 2 0,3-3 0 16,6-3-1-16,-3 0 1 16,-3-2 1-16,-3 0-1 15,0-6 2-15,-3 3-2 16,-3-5-1-16,-4 3-2 16,1-1 1-16,0 3-4 15,-3 3 1-15,0 2-5 16,0 6-1-16,0 7 2 15,0 4 3-15,0 4 3 16,0 6 3-16,0 2 9 0,3 14 3 16,-3 0 5-16,-3-3 1 15,-3-8 1-15,-5 0 2 16,-4-5-3-16,-3-3 0 16,-3-5-10-16,-6-6-5 15,-3-2-21-15,-5-5-9 16,2-6-15-16,3-5-7 15,6-5-32-15,4 3-11 16</inkml:trace>
  <inkml:trace contextRef="#ctx0" brushRef="#br0" timeOffset="21182.3175">17052 8858 200 0,'0'3'77'0,"3"-6"-42"0,3 14-23 16,-3-3 19-16,-1 0 1 15,-2 10 6-15,3 1-8 16,-3-1-1-16,3-2-16 15,0 0-6-15,-3-3 0 0,0-2-4 16,0-3 0-16,0-3 1 16,0 0 0-16,0-5-2 15,0 0 1-15,0-2-7 16,0-4 1-16,3-7-4 0,6-5 0 16,0-1 1-16,-3 3 2 15,6 0-1-15,0 3 4 16,-3 3-2-16,0 2 1 15,0 5 4-15,0 6 1 16,0 7 3-16,-3 6 3 16,0-3 5-16,-3 1 1 15,0-1-6-15,0-3-1 16,-3-2-6-16,0 0-2 16,2-2 6-16,-2-6 4 15,0 0-5-15,3 0-3 16,3-3-8-16,0-13-1 0,3 0-6 15,6 0 1-15,0 0 4 16,0 6 2-16,0 2 4 16,6 3 3-16,2 5 6 15,-2 8 4-15,-3 5 5 16,-3 0 2-16,-3 0-3 16,-3 3 1-16,-3-3-11 15,0 1-3-15,-3-4-15 16,0-2-5-16,0 0-52 15,0-3-24-15,3-2-46 16</inkml:trace>
  <inkml:trace contextRef="#ctx0" brushRef="#br0" timeOffset="21272.6659">17510 8893 316 0,'0'-3'118'0,"9"8"-64"0,0-2-59 0,-3 2 20 15</inkml:trace>
  <inkml:trace contextRef="#ctx0" brushRef="#br0" timeOffset="21545.2202">17555 8906 524 0,'15'-3'16'16,"-1"1"-8"-16,1-1-5 0,-3-2-2 15,0-1-1-15,0-2 2 16,-3 0 1-16,-3-2 3 16,-3-1-10-16,-3 1-4 15,-6 2-1-15,-6 0 3 16,-3 3 3-16,0 5 4 15,-3 5 4-15,1 5 2 0,2 4 5 16,0 2 3-16,3 2 0 16,3 3 1-16,3 0-8 15,6 1-3-15,3-4-5 16,3-2-1-16,6-3-6 16,6-2 0-16,0-3-32 15,2-6-12-15,1-4-29 16,-3-4-12-16,0 1-26 15</inkml:trace>
  <inkml:trace contextRef="#ctx0" brushRef="#br0" timeOffset="21887.6372">17742 8866 240 0,'0'3'90'0,"3"-1"-48"0,0 4-38 0,0-1 19 16,0 6 0-16,3 5 6 15,-3-1-5-15,0-1 0 16,0-4-13-16,0-2-4 0,0 0-1 15,-3-3-1-15,0 1 0 16,0-6-1-16,9-6 2 16,0-7-3-1,6 3-4-15,0-4 0 16,-1 1-1-16,1 0-2 16,3 2 0-16,-3 6 3 15,-3 0 4-15,3 5 3 16,-3 0 2-16,6 8 0 0,-4 0 0 15,4 5 0-15,-3 0-2 16,-3 3-1-16,3-3-3 16,-6 0 1-16,0-2-20 15,0-3-6-15,-3 0-32 16,0-6-15-16,0 1-16 16,3-11-7-16,0 0 2 15</inkml:trace>
  <inkml:trace contextRef="#ctx0" brushRef="#br0" timeOffset="22098.4297">18224 8475 332 0,'3'-19'126'0,"-3"19"-68"0,3 16-65 0,0-13 19 16,0 2-4-16,0 0 5 16,3 14 4-16,0-3 2 15,-3 23-10-15,0-4-3 0,0 12 0 16,0-7-1-16,6 8 2 15,-3-9-4-15,0 4-2 16,0 12-11-16,-3-26-4 16,0-2-53-16,0-6-22 15,0-3-54 1</inkml:trace>
  <inkml:trace contextRef="#ctx0" brushRef="#br0" timeOffset="22281.0926">18093 8782 364 0,'-3'-6'134'0,"3"6"-72"0,18 3-72 16,-15-3 22-16,15-5 11 15,-3 2 9-15,15 3-13 16,-6 0-8-16,11-5-7 16,-5-1-4-16,9-2 3 0,-6 0-48 15,-1 1-22-15,-5-1-101 16</inkml:trace>
  <inkml:trace contextRef="#ctx0" brushRef="#br0" timeOffset="35640.3203">15382 11250 104 0,'0'-8'38'0,"3"6"-20"0,0-1 5 0,-3 3 21 16,0 0-4-16,0 0-1 16,-3 5-11-16,-3 6-5 15,-6 5-13-15,-12 5-2 0,-3 5-1 16,-2 6-1-16,-1-3 1 16,-3 0 2-16,6-8 5 15,3-2-8-15,7-3-3 16,5-3-2-16,12 3-1 15,6-3 0 1,3 0-3-16,5 6 0 16,4-1 2-16,3 1 2 15,3-1 0-15,-3-2 2 16,0-2-2-16,-4-1-1 0,1-3-28 16,0-2-11-16,-3-2-71 15</inkml:trace>
  <inkml:trace contextRef="#ctx0" brushRef="#br0" timeOffset="35865.4472">15159 11536 240 0,'-15'-11'90'0,"15"11"-48"0,3 0-40 15,3 0 17-15,2 0-10 0,7 3-1 16,15-3 11-16,3 3 5 15,15-1-12-15,8 1 0 0,4-1-1 16,2 1-6-16,1-3-3 16,-4 0-1-16,-5 0 1 15,-4-3-43-15,-8-2-17 16,-6 0-68 0</inkml:trace>
  <inkml:trace contextRef="#ctx0" brushRef="#br0" timeOffset="37022.9568">16060 11279 152 0,'6'3'57'0,"-3"2"-30"0,3 11-10 0,-3-5 20 15,3 10-8-15,0 11-2 16,-3 7-7-16,3-2 0 16,-3 3-11-16,0-6-1 0,-3-2 2 0,0 0-4 15,0-6 2 1,0-2-5-16,0-5 0 0,0-6 1 15,0-3 0-15,0-4 2 16,0-6 1-16,0-3-1 16,3-2-1-16,0-3-3 15,0-3 1-15,0-2-2 16,3 0-1-16,0 0-2 16,0 2 1-16,3 3-1 15,3 0-2-15,0 3 3 16,2 0 2-16,1 2-2 15,0 8 0-15,0 6 1 16,-3 2 0-16,0 0 0 16,-3 6 2-16,-3-1-1 0,0 1-1 15,0-3 1-15,-3 0-1 16,0-6-22-16,0-2-8 16,0-3-31-16,-3-5-12 15,6-5-23 1</inkml:trace>
  <inkml:trace contextRef="#ctx0" brushRef="#br0" timeOffset="37233.8515">16403 11562 128 0,'0'0'49'0,"3"-2"-26"0,-3 4-16 0,0 6 13 16,3 0 5-16,0 5 5 0,-3 1-5 15,3-1-3 1,-3 3-12-16,3 2-6 0,-3 1-3 0,3-1-1 16,-3-4 2-16,3-4-50 15,3-7-43 1</inkml:trace>
  <inkml:trace contextRef="#ctx0" brushRef="#br0" timeOffset="37397.7447">16400 11454 248 0,'-9'-8'93'0,"9"8"-50"0,0 0-48 0,0 0 17 15,0 0-11-15,0 0-3 16,3 5-13-16,3 3-5 16,0 0-71-16,6 3-32 15,5-3 52-15,4 0 25 16</inkml:trace>
  <inkml:trace contextRef="#ctx0" brushRef="#br0" timeOffset="37861.4328">16602 11531 208 0,'-15'-6'79'0,"12"9"-42"0,-3 2-34 15,3 0 17-15,-3 3-12 16,0 6-4-16,-2 2-3 16,2 2-1-16,0 3 0 15,3 0-3-15,3 1 2 0,3-4 1 16,3-2 0-16,2-5 4 16,1-6 2-16,3-5-5 15,0-5 0-15,-3-3-1 16,0-3 2-16,3 0-1 15,-6-2-1-15,3-3 1 16,-9 0 1-16,0 3-1 16,6 3-3-1,0 2 1-15,0 18-4 16,3 4 3-16,-3 7 3 16,0 5 2-16,0 6 3 15,-3 10 10-15,-3-2 7 16,-3-6 1-16,-3 1 3 15,-6-6-15-15,0-8-5 16,-6-5-4-16,-3-6 0 16,0-7-24-16,-6-8-11 15,4-16-32-15,-1-6-14 16,3-10-23 0</inkml:trace>
  <inkml:trace contextRef="#ctx0" brushRef="#br0" timeOffset="38282.3972">16659 11298 204 0,'0'-11'77'0,"3"11"-42"0,6 0-39 16,-9 0 13-16,3 5 1 15,3 6 4-15,-1 10 4 16,4 14 3-16,0 7-11 15,-3 6 5-15,0-6 3 0,-3-2 3 16,0-6 2-16,-3-2-10 16,3-8-5-16,-3-6-3 0,3-5-1 15,0-5 0-15,3-8 2 16,0-5-10-16,3-14-4 16,3-2-1-16,0 0 3 15,3 0 1-15,0 5 0 16,-1 5 4-16,1 6 0 15,3 5 1-15,3 11 2 16,-3 2-1-16,0 3 2 16,-3 2 0-16,-6 1 1 15,-4-1 2-15,1 1 1 16,-3-3-23-16,0-6-11 16,0-2-27-16,0-2-9 15,0-9-37 1,3-5-25-16,0-8 58 0</inkml:trace>
  <inkml:trace contextRef="#ctx0" brushRef="#br0" timeOffset="38597.4197">17028 11520 208 0,'0'3'79'0,"3"-1"-42"0,6 9-28 16,-3-6 22-16,0 0-4 16,0 3 4-16,5 0-11 15,1 0-4-15,0-8-9 16,0-2-3-16,0-1 2 0,0-5-3 15,-3 0 0-15,-3-3-3 16,-3 1-1-16,-9-1-1 16,0 1 0-16,-6 2 2 15,-3 5 0-15,-6 6-5 0,0 5 1 16,1 5 2-16,5 3 1 16,0 2 1-16,6-2 0 15,3 3 0-15,6-1 2 16,6 3-3-16,3-2 0 15,6-3-6-15,9-3 0 16,-4-5-28-16,4-8-9 16,0-3-22-16,-3-2-9 15,-3-8-8 1</inkml:trace>
  <inkml:trace contextRef="#ctx0" brushRef="#br0" timeOffset="38837.4357">17248 11528 212 0,'0'3'79'0,"0"2"-42"0,6 8-37 15,-3-2 16-15,0 2 0 16,0 0 4-16,0 0-1 16,0-2-2-16,0-3-9 15,0 0 4-15,-3-3 1 0,0-2 5 16,0-3 3-16,0-3-5 16,0-7 1-16,3-6-10 15,3 0-2-15,3 3-5 16,3-1-1-16,2 1-1 15,10 2 0-15,3 1 0 16,0 5 0-16,-3 2-25 16,0 3-11-16,-4 0-74 15</inkml:trace>
  <inkml:trace contextRef="#ctx0" brushRef="#br0" timeOffset="39804.2102">17959 11446 220 0,'-14'0'85'0,"5"10"-46"0,-3-4-35 0,6-1 21 16,-3 3-5-16,0 3 3 15,0 2-13-15,3 0-6 16,0-2-2-16,6-1 2 0,6 1 2 15,6 2-5-15,0-2 0 16,3 2-1-16,-3 0 2 16,-3 0-1-16,-3-2-1 15,-3 2 3-15,-6-2 2 16,-3-3-2-16,-3 0 0 16,0-3-12-16,-3-3-4 15,3-2-25-15,0-2-10 16,3-3-44-1,9-6-36-15,6-5 50 0</inkml:trace>
  <inkml:trace contextRef="#ctx0" brushRef="#br0" timeOffset="40145.8612">18144 11509 216 0,'0'3'82'0,"0"2"-44"0,0-2-44 15,3 2 40 1,0 1-8-16,0-1-7 15,3 0-5-15,0-2-8 16,3-1-2-16,3-2 0 0,0 0 0 16,-1-2 0-16,1-4 0 15,0 1 0-15,-3-3-5 16,-6 0 1-16,-3-2 0 0,0 2 2 16,-3 0-1-16,-3 3-1 15,-3 2 1 1,-6 3-1-16,1 3-5 0,-1 5 1 15,0-1 4-15,3 4 2 16,3 8 0-16,3-4 1 16,3 4-2-16,3-3-1 15,6-3 1-15,3 0 1 16,3-2-14-16,3-3-7 16,3-3-34-16,5-5-16 15,1-5-33 1</inkml:trace>
  <inkml:trace contextRef="#ctx0" brushRef="#br0" timeOffset="40550.8785">18343 11475 228 0,'-17'3'88'0,"5"5"-48"0,-9 2-34 16,12-2 22-16,0 3-11 15,-3-1 1-15,3 6-11 16,3 0-4-16,0 0-2 15,6-3-1-15,3-2 2 0,6-3-3 16,6-3-2-16,0-5-14 16,0-5-4-16,-3-1 0 15,0 1 2-15,-3-3 11 16,-4 0 4-16,-2 0 8 0,-3 0 2 16,0 3 4-1,0 2 4-15,0 1-13 0,0 2-4 16,0 5-2-16,3 6 3 15,3 4 3-15,0 4 4 16,3 5 9-16,-3 2 3 16,0 3 5-16,-3 0 3 15,0 1-7-15,-9 1 0 16,0-4-9-16,-6-6-3 16,-6-5-3-16,-5 0 0 15,-1-8-18-15,0-16-6 16,3-6-37-16,3-1-12 15,6-7-43-15</inkml:trace>
  <inkml:trace contextRef="#ctx0" brushRef="#br0" timeOffset="41076.186">18430 11496 244 0,'-3'3'93'0,"3"5"-50"0,3 2-41 16,0-2 19-16,6 3-7 16,-9 2 2-16,6 0-9 15,0 1-2-15,0-1-3 16,-4-3-2-16,1 1 3 0,0-3 0 16,-3-3 1-16,-3-7-5 15,0-9-1 1,9-2-6-16,-3-1 0 15,6 1 2-15,0 0 3 16,0 2 2-16,0 3 1 16,0 1 0-16,3 4 2 15,0 3 1-15,-3 3 3 16,0 2 1-16,0 0 1 16,-3 3-4-16,-3-3-1 15,-3-5 1-15,0 0 0 16,0 3-2-16,0-3-2 15,0 0 1-15,0 0-1 16,3 0-3-16,3-3 0 16,2-5-1-16,1 0 0 15,3 3 3-15,0 0 0 0,0 5 1 16,0 0 0-16,-3 8 2 16,0 0 3-16,0 2-2 15,0 6 0-15,0-3-1 16,-3-2-2-16,0 0-8 15,0-3-5-15,5 0-37 16,1-3-15-16,0-8-44 16</inkml:trace>
  <inkml:trace contextRef="#ctx0" brushRef="#br0" timeOffset="41406.2829">18858 11509 220 0,'0'3'82'0,"6"2"-44"0,0 1-31 0,-3-4 18 15,3 4 0-15,0-1 7 16,6-3-14 0,0 1-9-16,-3 0-6 0,6-6 0 15,-3-2 2 1,-6 0-4-16,-6-3-1 16,-9 0-7-16,-3 0 0 15,-3 0-4-15,0 0 2 16,-3 5 5-16,0 3 2 15,3 6 2-15,4 1 2 16,-1 4-1-16,6 2 2 16,3 3 0-16,3 3 1 0,6-1-2 15,0-2 1 1,3-3-4-16,2-2 0 0,7-3-23 16,0-3-12-16,3 0-28 15,-3-10-12-15,0-8-10 16</inkml:trace>
  <inkml:trace contextRef="#ctx0" brushRef="#br0" timeOffset="41704.5813">19022 11504 176 0,'0'3'66'0,"3"2"-36"0,0 6-24 16,0-3 17-16,0-1-3 16,0 7 0-16,-3-4-2 0,0-2 1 15,0-2-10-15,0-1 1 16,0-5 1-16,3-3 2 15,0 1 3-15,3-6-9 0,3 0-2 16,3 2-5-16,0 1-1 16,0 2-1-16,2 3 0 15,1 6 6-15,0 4 2 16,0 1-2-16,-3-1-1 16,0-2 1-16,-3 0 0 15,0 0-7-15,-3-2 0 16,0-4-21-16,-3-2-9 15,3-8-12-15,0 0-2 16,-1-5-4-16,1-5 0 16,0-4-21-1</inkml:trace>
  <inkml:trace contextRef="#ctx0" brushRef="#br0" timeOffset="41886.7473">19266 11269 228 0,'0'-19'88'0,"0"16"-48"0,0 3-29 15,0 0 21-15,0 0-19 16,3 8-7-16,0 8 2 15,0 5 4-15,3 14-6 16,0 2 3-16,-3 3 2 0,0-3-6 16,0-3-1-16,3-2-2 15,-3-3 1-15,0-5-24 16,3-6-11-16,-3-2-45 16,3-11-69-1</inkml:trace>
  <inkml:trace contextRef="#ctx0" brushRef="#br0" timeOffset="42113.7729">19224 11364 252 0,'-8'-3'93'0,"8"3"-50"0,0 3-35 0,0-3 21 15,6 0-15-15,2 0-3 16,7 0-3-16,3-3 0 16,9-2-4-16,6 0-5 0,-1-1-2 15,1 4-20-15,-3 2-10 16,-3 0-30-16,-3 2-12 0</inkml:trace>
  <inkml:trace contextRef="#ctx0" brushRef="#br0" timeOffset="42350.6747">19525 11422 200 0,'-15'21'74'0,"6"-18"-40"0,-3 2-18 16,9-2 22-16,-3-1-9 15,4 4-2-15,-1-1-15 16,6 3-5-16,2 3-5 16,4-1 1-16,0 3 0 0,3 6 5 15,-3-3 5-15,-3 2 6 16,-6-2 5-16,-6 0 3 0,-6 0 1 15,-3 0-15-15,-5 0-8 16,-4-3-23 0,0-3-9-16,0-2-70 0,6-2-29 15</inkml:trace>
  <inkml:trace contextRef="#ctx0" brushRef="#br0" timeOffset="42995.4585">20391 11269 180 0,'3'-19'68'0,"3"9"-36"0,0-4-13 0,-3 9 23 16,-3 0 3-16,0-1 3 15,-6-4-9-15,0 2-4 16,-3 3-19-16,-6-1-6 0,-8 4-2 16,2 7-7-16,0 8-2 15,0 11-3-15,3 13 0 0,6 11 3 16,3-1 0-16,6 1-4 15,6-6 1-15,3-2-5 16,-3-8-1-16,6-6-22 16,0-5-6-16,-3-5-12 15,0-8-4-15,-3-11-47 16,0-4-25 0,-9-9 64-16</inkml:trace>
  <inkml:trace contextRef="#ctx0" brushRef="#br0" timeOffset="43147.0481">20177 11377 248 0,'-21'-21'93'0,"15"18"-50"0,0 3-26 0,6 0 27 16,0 0-19 0,0 0 1-16,15 0-9 15,6 0-10-15,12 0-6 0,-1 0-4 16,4 0-27 0,3 0-10-16,0 0-29 0,-4 0-11 15,-8-2-23 1</inkml:trace>
  <inkml:trace contextRef="#ctx0" brushRef="#br0" timeOffset="43493.1286">20507 11335 224 0,'-9'-3'85'0,"4"3"-46"0,-7 0-28 0,6 3 23 15,-3-1-9-15,-3 4 0 16,0 2-12-16,-3 13-5 0,3 3-5 16,0-1-3-16,3 1 1 0,3 0-1 15,6 3 2-15,3-6-3 16,6-3-2-16,3-2 2 15,0-5 0-15,3-9-2 16,-3-2 0-16,0-5 2 16,-3-3 2-16,0-3 0 15,-3 1-1-15,-3-3 5 16,-3-8 1-16,0 5 0 16,0 2-1-16,0 4-6 15,0 2 1-15,3 16-5 16,2 2 3-1,4 4 1-15,0 2 1 16,3 2 0-16,0 1-3 16,3-4 2-16,-3-1-12 15,0-4-5-15,0-7-25 0,0-6-11 16,-3-2-53 0</inkml:trace>
  <inkml:trace contextRef="#ctx0" brushRef="#br0" timeOffset="43701.4728">20609 11269 200 0,'-3'-40'77'0,"3"32"-42"0,3 0-21 0,-3 8 22 16,0 0-18-16,3 5-7 15,3 6 1-15,-1 10 2 16,1 11-7-16,0 8-2 0,3-1 1 16,-3 4 1-16,0-9 1 0,0-5-7 15,3-5-2-15,0-3-9 16,0-8-2-16,-3-5-26 15,9-8-81 1,6-18-18 0,-1-17 56-16</inkml:trace>
  <inkml:trace contextRef="#ctx0" brushRef="#br0" timeOffset="43868.4819">20817 11160 244 0,'0'-3'93'0,"0"14"-50"0,3-3-44 16,0 0 18-16,0 5 3 15,0 11 7-15,3 5-12 16,0 13-3-16,0-2-8 0,0-3-1 16,3 0 1-16,0-5-9 15,-1-8-2-15,1-6-75 0,0-7-35 16,6-6 10 0</inkml:trace>
  <inkml:trace contextRef="#ctx0" brushRef="#br0" timeOffset="44361.3996">21487 11303 292 0,'-21'-5'110'0,"6"5"-60"0,0 2-45 15,6 1 24-15,-3 2-18 16,-3 3-4-16,-2 0-6 16,2 0-2-16,3 8 1 15,3 5-5-15,6 3 1 0,6-3 0 16,6 0 2-16,3 3-1 0,0-3 1 16,-4-2 4-16,-2 2 3 15,-6 0 11-15,-6-2 7 16,-5-6-1-16,-4 0-1 15,-3-8-9-15,0-2-3 16,-3-8-18-16,3-3-7 16,3-3-25-16,6-2-9 15,9-6-23-15,3-10-8 16,6-13-30 0</inkml:trace>
  <inkml:trace contextRef="#ctx0" brushRef="#br0" timeOffset="44561.7441">21487 11105 224 0,'-3'5'85'0,"6"3"-46"0,0 2-37 16,0 1 19-16,-3 5 18 15,0 8 9-15,0 10-11 16,0 8-5-16,0 6-18 16,0 0-4-16,3-1 0 0,-3-10-4 15,3 0-1-15,0-8-11 16,0-5-6-16,0-5-43 15,2-3-16-15,4-14-65 16</inkml:trace>
  <inkml:trace contextRef="#ctx0" brushRef="#br0" timeOffset="44875.3397">21680 11398 236 0,'-18'3'90'0,"18"18"-48"0,-15-2-38 0,18-9 21 16,-9 3-3-16,3 3 4 16,0 3-3-16,1 2-2 15,2-3-11-15,5 1 0 0,1-3 1 16,6-3 0-16,0-5 3 16,0-8 2-16,3-5-1 15,0-6-5-15,0-2-2 0,-6 0-6 16,-3-6-2-16,-6-5-2 15,-3-5 0-15,-3 3-3 16,-6 5-1-16,-6 5-8 16,-3 3-4-16,3 7-19 15,0 14-9-15,4 3-46 16,5-1-21-16,6-2 11 16</inkml:trace>
  <inkml:trace contextRef="#ctx0" brushRef="#br0" timeOffset="45294.4337">21844 11343 228 0,'0'0'85'0,"0"0"-46"0,3 5-46 16,-3 8 44-16,6 11-1 15,-3 2-6-15,0-2-5 16,0 0-15-16,3 0-2 0,-3 0-1 15,3-3-1-15,3-5 1 16,-4-3-2-16,7-8 2 16,0-5-4-1,0-5-2-15,-3-3 0 16,0-3-4-16,-3-2 2 16,0 0-1-16,0 2 0 15,-6 4 0-15,3 1 0 16,0 4-3-16,-3 2-1 0,6 8 3 15,0 2 3 1,3 3 10-16,0 1 3 0,3-4-2 16,-4 3 1-16,4-2-3 15,0-8 2-15,-3-3-4 16,6 0-2-16,-3-3 0 16,0-5-1-16,-3 0-27 15,0-3-9-15,3 1-44 16,0-3-16-16,0-1-34 15</inkml:trace>
  <inkml:trace contextRef="#ctx0" brushRef="#br0" timeOffset="45908.4946">22246 11467 288 0,'3'5'110'0,"3"-5"-60"0,3 3-39 0,-3 0 28 15,-4-3-12-15,7 0-3 16,0 0-12-16,0-3-5 15,0-2-4-15,-3-1-3 0,0-4 3 16,-3-1-2-16,3-5 2 16,-6 0-7-16,-6 3 1 15,3-3-4-15,-6 8 2 16,0 1 1-16,-3 4-1 16,-6 3 4-16,7 10 0 15,-4 9 3-15,3-1 3 16,0 1 4-16,3 2 5 15,3-2-6-15,6-1-2 0,6 3-3 16,3-7 0-16,6 1-2 16,3-7 2-16,-1-2-22 15,13-4-9-15,-3-2-24 16,0-2-9-16,-3-4-8 16,-4-2-2-16,-2-2-19 15,-3-3-18 1,-3-1 47-16,-3-7 230 31,-3 5-80-15,0 6-21-16,-3 7-25 15,0 3-13-15,0 5-1 16,6 6 0-16,-3 0-16 16,0-1-1-16,-3 1 1 0,3-3-5 15,-3 0 0-15,0-3-2 0,-3-5 1 16,0 0-2-16,0 0 0 15,3-5 3-15,-3-1 3 16,0-4-4-16,3-3-2 16,3-11 2-16,-3 3 2 15,11-1-6-15,1 1-2 16,3 0-3-16,3 8-2 16,3 2-2-16,0 3 1 15,-1 3-26-15,1 2-11 16,-3 1-87-1</inkml:trace>
  <inkml:trace contextRef="#ctx0" brushRef="#br0" timeOffset="47080.7399">15203 13893 148 0,'0'-8'55'0,"-3"8"-30"0,3 0-21 16,0 0 15-16,0 0 6 16,0 3 7-16,-3 2-6 15,-6 3-3-15,-3 5-13 0,-11 3 0 0,-1 0 3 16,0 0-1-16,0 0 1 15,0 5-7-15,3 3-2 16,4-6 2-16,5-4 1 16,3-1-1-16,3-3-1 15,6 4-1-15,3-4 0 16,6 4-5-16,3-1 1 16,3 5 0-16,5-7 0 15,1 2 0-15,0 0 2 16,-3-2-8-16,0-3-3 15,-3 0-24-15,0-6-11 16,-4-2-54 0,4-2-38-16,-3-6 58 0</inkml:trace>
  <inkml:trace contextRef="#ctx0" brushRef="#br0" timeOffset="47380.1237">15117 14026 260 0,'-27'-3'96'0,"24"3"-52"0,0 3-36 16,3-3 24-16,0 0-9 15,0 0-1-15,9 5-4 16,6 3-1-16,9-3-9 16,8 0 1-16,13-7 2 0,15-1 0 15,14 0 1-15,3-2-6 16,7 0-4-16,-4 0-1 0,-2 2 1 15,-13 0-3-15,-5 3 0 16,-7 3 1-16,-11 0 2 16,-6-3-1-16,-10 0-1 15,-5 0-35-15,-15-3-88 16,-12 0-11 0,-6-2 17-1</inkml:trace>
  <inkml:trace contextRef="#ctx0" brushRef="#br0" timeOffset="60523.2501">16272 13758 192 0,'0'3'74'0,"3"2"-40"0,-3 9-24 0,3 1 20 15,-3 1 4-15,0 11 6 16,0 10-6-16,-3 8-1 16,3 8-18-16,0 0-7 0,0-6-1 15,0-4-4-15,3-4 0 16,3-7-6-16,0-6 0 16,3-7-39-16,-1-3-14 15,4-16-73 1</inkml:trace>
  <inkml:trace contextRef="#ctx0" brushRef="#br0" timeOffset="60861.8792">16537 14055 204 0,'-9'0'77'0,"3"0"-42"0,0 2-28 16,3 1 18-16,0 5 7 15,-6 5 4-15,3 6-12 16,0 4-6-16,3 7-11 16,3-4-3-16,6-2 2 0,3 0 1 15,3-6 3-15,3-5-1 0,3-2 0 16,5-6-1-16,-2-5 0 16,0-10-4-16,-9-4-1 15,-3-1-1-15,-9-7 1 16,-6 1 0-16,-6-5 3 15,-6 2-1-15,0 0 0 16,0 6-8-16,1 2 0 16,5 5-30-16,3 3-11 15,6 0-30-15,3 3-13 16,9 0-23 0</inkml:trace>
  <inkml:trace contextRef="#ctx0" brushRef="#br0" timeOffset="61791.3589">16691 14020 204 0,'0'8'77'0,"0"29"-42"0,3-5-17 15,0-19 23-15,0 6-12 16,3 2-2-16,0-3-10 16,3 4-2-16,3-7-9 15,0-1-2-15,3-9 0 0,0-2 0 16,-3-6 2-16,0-2-3 15,0-3 0-15,-4-5-1 16,-2-1-2-16,0 1 1 0,-3 3 1 16,0 2-3-16,0 5-2 15,0 8-1-15,0 8 3 16,3 1 0-16,0 4 1 16,3-2 2-16,3-3 3 15,0-2 4-15,3-3 2 16,-3-6 1-16,3-4 2 15,-4-3-5-15,1-3-3 16,-3-6-1-16,-3-2-1 16,-3 1-9-16,-3-9-2 15,0 3-29-15,-3-6-14 16,3 9-18-16,0 2-8 16,0 5 5-1,3 3-5-15,3 3 36 0,0 2 51 16,0 6 24-16,0 0 12 15,3 5 4-15,0-1-6 16,0 1-1-16,0 0-24 16,3 0 4-16,3-2 0 0,2-4-4 15,-2-2 1-15,0-8-10 16,0 3-4-16,-3-6-2 16,-3 1-1-16,-3-1 0 15,-3 1 0-15,-3 2 6 16,-3 0 4-16,-6 3-7 15,-3 5-2-15,0 2-5 16,-3 6-1-16,0 8-1 16,3 2-2-16,3 4 3 0,4-1 0 15,5 3-2-15,3-3 2 16,2-3 1-16,7-2 2 16,3-5-6-16,3-3-1 15,0-6-20-15,0-2-9 16,3-5-9-16,-3 0-1 15,-4-3 11-15,-2 0 4 16,0-3 15-16,-9 1 9 16,-3 2 9-16,0 0 6 15,0 3 3-15,0 2 5 16,0 3-8-16,0 8-1 16,3 5 10-16,3 0 5 0,0 1 1 15,0-1 2 1,0 0-9-16,0-5-3 0,0-5 9 15,0-3-9 1,-3-6-1-16,0-4-2 16,0-4 0-16,0-4 0 15,3-11 2-15,0 0-7 16,3 5-4-16,5 5-7 16,7 4 0-16,3 4-5 15,-3 6 1-15,3 2-49 16,-3 6-22-16,-1 7-65 15</inkml:trace>
  <inkml:trace contextRef="#ctx0" brushRef="#br0" timeOffset="62782.4706">18028 13978 156 0,'-3'-5'57'0,"3"5"-30"0,-3 0-32 16,-6 2 71 0,-6 4-20-16,0-1-13 15,-3 3-7-15,-2 0-17 0,2 5-3 0,3-2-2 16,6-1-2-16,3 3-2 16,3 3 1-16,9 3 1 15,3 2 1-15,3 0 1 16,0 3 0-16,-3-6 0 15,0 1 0-15,-6-1 2 16,-3-7 6-16,-6 2 2 16,-3-5-5-16,-3-2-1 15,-3-4-6-15,-3-2-4 16,3-2-15-16,3-4-6 16,0 4-24-16,12-6-84 31,6-3-14-31,6 0 63 0</inkml:trace>
  <inkml:trace contextRef="#ctx0" brushRef="#br0" timeOffset="63128.1213">18028 14116 212 0,'0'0'82'0,"0"0"-44"0,9 7-42 16,-9-7 15-16,6 6 12 16,0-1 7-16,0 6 0 15,0-3 0-15,3-3-17 16,2 0-8-16,4-2-1 0,0-3-3 15,3-3 2-15,0 1 0 16,-3-4 1-16,0-2 0 16,-6-2 0-16,-6-9 2 15,-6 3-8 1,-6 0 0-16,-3 3 0 0,-3 5 1 16,-3 3-2-1,3 8 2-15,-3 5 1 0,3 2 0 16,4 3 2-16,2 3 1 15,3 5 3-15,3 1 3 16,3-4-4-16,6 3-1 16,3-2-2-16,2-1 1 15,4-4-22-15,3-7-7 16,3-1-27-16,0-9-11 16,3-2-52-1</inkml:trace>
  <inkml:trace contextRef="#ctx0" brushRef="#br0" timeOffset="63593.2264">18346 14071 220 0,'-6'-32'85'0,"3"29"-46"0,-2 1-26 15,2 2 22-15,-6 0-5 16,-3 0 2-16,0 7-16 16,0 9-7-16,0 3-5 15,0 2-4-15,0 3 3 0,3 2-2 16,6-2-1-16,3-3 3 15,3-5 2-15,3-3 2 16,3-2 1-16,3-6-2 16,0-5-1-16,0-2-6 15,0-6-1-15,-3 0 1 16,-3-3 2-16,0 1 0 16,-3-4 2-16,-3 1-2 0,0 3-1 15,0-1 1-15,0 6-1 16,3 2-3-16,-3 6 0 15,0 10-1-15,3 5 0 16,2 6 3-16,4 0 0 16,0 2 3-16,-3 6 1 15,0 3 5-15,-3-1 5 16,-6-5 2-16,-3 3 3 16,-3-3-4-16,-8-3 2 15,-4-4-7-15,-3-12-3 16,-3-5-10-16,-3-7-3 15,1-6-20-15,2-5-10 0,6-6-23 16,6-2-8-16,6-3-16 16,6-2-7-16,6-6 2 15</inkml:trace>
  <inkml:trace contextRef="#ctx0" brushRef="#br0" timeOffset="64134.1639">18385 14023 228 0,'0'0'88'0,"0"0"-48"0,0 3-49 16,0 2 14-16,3 8 12 15,0 3 9-15,3 2 2 16,-3 9 3-16,0-3-17 16,0 0 1-16,3-1-1 0,-3-4-7 15,0-3-2-15,0-6-3 0,-3 1 1 16,3-6 0-16,-3 1 1 15,-3-6 2-15,3-6 1 16,-3-2-8-16,0-5-4 16,3-3 0-16,0-2 3 15,3 2 1-15,3-3 1 16,-3 3-3-16,6 11 0 16,0 5 2-16,6 5 2 15,-4 6 4-15,-2 0 2 16,0 2 1-16,-3-3 0 15,0 1-2-15,-3-3 1 16,0-3 0-16,0 0 1 16,-3-5-4-16,3-2-1 15,0-3-6-15,3-6-2 0,0-2 2 16,3-6 1-16,0 1-3 16,3 4 1-16,0 7 0 15,0 7-1-15,-1 5 6 16,1 5 3-16,0 9 8 15,-3-3 2-15,0 2-7 16,-3 1-2-16,0-3-3 16,0-3-19-1,0 0-11-15,-3-5-23 16,3-3-8-16,0-7-20 16,0-6-7-16,3-5-12 15</inkml:trace>
  <inkml:trace contextRef="#ctx0" brushRef="#br0" timeOffset="64794.1646">18701 14110 228 0,'0'0'85'0,"0"3"-46"0,3 2-35 0,3-5 21 16,0 3 4-16,-1 2 6 15,4 3-9-15,3 0-4 16,0-3-12-16,3-2-2 0,0 0-1 16,3-6 1-16,-3 0 0 15,0-2-2-15,-4-6 1 16,-2 1-2-16,-3-1 0 15,-3-2-3-15,-3 0 1 16,-6 0-7-16,-3 2-1 16,-2 3-1-16,-7 3 2 0,-6 2-1 15,3 16 4 1,3 6-2-16,3 2 1 16,3 3 4-16,3 2 1 0,7 1 1 15,2-3 2-15,5-3-3 16,7-5 0-16,3-3-8 15,0-3-4-15,3-4-15 16,3-6-7-16,-3-3-20 16,-3-5-7-16,-1-2-5 15,-2-4 2-15,-3-2 24 16,-3 1 14-16,-3-1 32 16,3 2 14-16,-3 4 16 15,0 2 6-15,0 5-11 16,0 3-5-16,0 8-2 0,6 3 0 15,-9 2-1-15,6-2 1 16,0-1-11-16,-3-2-2 16,0-3-4-16,0 1-1 15,-3-6 8 1,3-3-5-16,0-5-2 16,0-5-8-16,6-3-1 15,0-5-1-15,3-6 0 16,2 6-5-16,1 8 1 15,3 2 4-15,0 11 2 16,0 11 4-16,0 5 1 16,-3 2 3-16,-3 4 1 15,-1-4-5-15,-2-2-2 0,-3 0-2 16,0-6 1 0,-3-2-22-16,0-2-7 0,-3-6-14 15,3-3-2-15,6-5-27 16,-3-8-10-16,9-13-33 15</inkml:trace>
  <inkml:trace contextRef="#ctx0" brushRef="#br0" timeOffset="64992.0767">19230 13766 272 0,'-3'-8'101'0,"3"6"-54"0,3 7-48 16,-3-5 29-1,3 13-10-15,3 6 7 0,0 5 4 16,0 13-16-16,0 5 2 0,0 8 1 15,3 3-6-15,-3-5-3 16,0-3-4-16,0-6-3 16,-3-4-6-16,3-9-1 15,-3-7-43-15,0-3-17 16</inkml:trace>
  <inkml:trace contextRef="#ctx0" brushRef="#br0" timeOffset="65214.8968">19055 13975 356 0,'-6'-2'134'0,"9"2"-72"0,6-3-59 16,0 0 28-1,6-2-14-15,8 0-2 0,10-1-11 16,6 1-4-16,3 0-1 15,-1 2-11-15,-2 1-2 0,-3-1-28 16,-4 3-11-16,-5 0-45 16,0 0-17-16,-6 0 5 15</inkml:trace>
  <inkml:trace contextRef="#ctx0" brushRef="#br0" timeOffset="65621.3853">19534 13981 172 0,'6'-6'66'0,"-3"6"-36"0,3-2-7 0,-6 2 26 16,0 0 10-16,0 0 7 16,0 2-25-16,-6 1-12 15,-3 2-17-15,-6 1-2 0,0-1 1 16,0 0-4-16,4 3 1 16,2 0-7-16,3 5-3 15,6 6-4-15,6-1-1 0,3 3 6 16,2 3 5-16,1 0 0 15,-3 3 1-15,-6-4 5 16,-6-2 4-16,-6-5-3 16,-6 0 1-16,-5-3-16 15,-7-2-4-15,0 0-50 16,0-3-19-16,3-11-76 16</inkml:trace>
  <inkml:trace contextRef="#ctx0" brushRef="#br0" timeOffset="66551.1784">20356 13803 216 0,'0'-26'82'0,"-3"23"-44"0,0-5-25 15,3 6 24-15,-9-1-8 16,-6 0-2-16,-3 3-13 15,0 3-6-15,-3 5-5 0,3 8-5 16,1 5-1-16,2 11 2 0,3 7 0 16,3 9-2-16,3 2 0 15,3-2-1-15,3-6 3 16,3-5 2-16,0-5 2 16,0-3-12-16,0-10-7 15,-3-3-20-15,0-6-7 16,0-7-62-1,-3-9-28-15,-3-4 66 16</inkml:trace>
  <inkml:trace contextRef="#ctx0" brushRef="#br0" timeOffset="66703.4108">20040 13973 280 0,'-6'-6'107'0,"6"6"-58"0,6 3-48 0,0 0 19 15,6-1-5-15,9 1 4 16,3 0-11-16,2-1-4 0,4-2-3 15,9 0-10-15,-3-2-2 0,-1-1-34 16,1 0-13 0,-3-2-63-16</inkml:trace>
  <inkml:trace contextRef="#ctx0" brushRef="#br0" timeOffset="67076.9975">20418 13944 252 0,'-21'0'93'0,"15"5"-50"0,-6 8-46 16,6-5 19-16,-2 5-8 16,2 14 3-16,-3-1-6 0,6 1-3 15,6-1-1-15,3-2-4 0,5-3 0 16,7-2 2-16,-3-9 0 16,3-5-2-16,-3-5 2 15,0-5-4-15,-3-3-1 16,-3-10 7-16,-3-3 4 15,-3-1 4-15,-3 1 2 16,0 0 1-16,-3 3 0 16,0 2 0-16,0 5 0 15,3 6-9-15,0 5-3 16,3 8-4-16,3 13 3 16,0 5 0-16,0-2 1 15,-1 3 0-15,4-4 2 0,0 1-3 16,0-8-2-16,3-5-29 15,0-3-14-15,0-6-34 16,0-4-54 0,0-6 30-16</inkml:trace>
  <inkml:trace contextRef="#ctx0" brushRef="#br0" timeOffset="67274.7525">20618 13803 252 0,'0'-2'93'0,"-3"2"-50"0,3 0-52 15,0 0 14-15,3 10 1 16,2 6 6-16,1 8 0 16,-3 8 3-16,3 5-8 15,0 8-2-15,0-3-1 0,0-2-2 16,3-9 1-16,-3-4-4 0,0-6-2 16,3-5-25-16,0-11-9 15,6-7-34-15,-3-14-13 16</inkml:trace>
  <inkml:trace contextRef="#ctx0" brushRef="#br0" timeOffset="67457.6053">20805 13758 240 0,'0'-5'90'0,"0"8"-48"0,0 5-47 0,0 5 15 16,0 11 9-16,0 5 10 15,0 10-13-15,0 12-4 16,3-1-7-16,0-5-2 0,3-5 1 0,0-6-7 15,3-7 0-15,0-6-54 16,3-3-24 0,3-10-30-16</inkml:trace>
  <inkml:trace contextRef="#ctx0" brushRef="#br0" timeOffset="67890.1377">21505 13785 192 0,'-12'-11'71'0,"-3"3"-38"0,0-2-17 0,6 7 22 15,0 0-9-15,-3 3-2 16,-3 3-18-16,0 2-5 0,0 11-3 15,4 8-8-15,2 2-3 16,3 9 17-16,3 2 6 0,3 11-1 16,3-3 1-16,0-3-8 15,3-5-3-15,0-3-6 16,-3-5-2-16,0-7-28 16,-3-4-10-16,0-7-68 15</inkml:trace>
  <inkml:trace contextRef="#ctx0" brushRef="#br0" timeOffset="68397.6996">21240 14041 272 0,'-21'-15'104'0,"21"15"-56"0,3 0-56 16,9-3 31-16,3 3-5 16,2-3-4-16,10 1-1 15,3-1-8-15,6 0-7 0,-1 1-2 16,1-1-31-16,-3 0-14 15,-3 1-11-15,-4-1-3 16,-2 0 21-16,-6 1 13 16,-3-1 21-16,-3 1 10 15,-6-1 34-15,-3 0 15 16,-3 3-8-16,-3 0-2 16,0 0-11-16,-3 6-2 15,-3 1-11-15,0 4-5 16,0 10-5-16,0 0 0 15,0 3 0-15,3 0 1 16,3 0-4-16,6-3-3 0,0-2 0 16,6-6 1-16,0-8-3 15,0 0-2-15,0-5-3 16,0-5-1-16,0-3 6 16,-3-2 2-16,0 2 1 15,-6-14 3 1,0 9 1-16,0 3 4 15,0 2 1-15,0 8-5 16,0 5-4-16,3 6-1 16,3 2-1-16,0 5-3 15,6-4 0-15,-4-1-1 16,7-3 0-16,0-2-35 0,0 0-16 16,0-5-49-1,3-3-46-15,3-3 57 16</inkml:trace>
  <inkml:trace contextRef="#ctx0" brushRef="#br0" timeOffset="68685.9597">21891 13983 280 0,'-17'-16'104'0,"17"16"-56"0,-6-2-34 0,3 2 26 16,-3 2-16-16,-6 1-1 15,0 2-13-15,0 1-6 16,0 2-3-16,3-1-4 0,3 9 0 15,6 6-1-15,6-1 3 16,3-3 0-16,0 3 1 0,0 1 4 16,0-4 2-16,-3 1 4 15,-3-4 4-15,-6-4-6 16,-3 0 0-16,-6-3-4 16,0-6-3-16,-6-2-11 15,6-5-4-15,-3 0-15 16,-2-3-7-16,2-3-18 15,12 1-8-15,3-9-60 16</inkml:trace>
  <inkml:trace contextRef="#ctx0" brushRef="#br0" timeOffset="68913.1654">22019 13766 284 0,'-2'-2'107'0,"7"4"-58"0,-5 1-46 0,0-3 38 16,3 21-5 0,0 3-14-16,0 5-5 15,3 3-11-15,-3 2-2 0,3 8 0 16,-3-2-7-16,0-5 0 16,-3-4-23-16,0-4-11 15,0-6-49-15,3-3-19 16,-3-7-10-1</inkml:trace>
  <inkml:trace contextRef="#ctx0" brushRef="#br0" timeOffset="69105.4025">21957 13954 340 0,'-3'-3'126'0,"3"3"-68"0,6 0-57 16,-3 0 27-16,6 0-10 15,6-2-1-15,3-1-9 16,8-2-5-16,4 0-2 16,0-1-19-16,0 1-5 0,-4 0-42 15,-2 2-15-15,-6 0-56 16</inkml:trace>
  <inkml:trace contextRef="#ctx0" brushRef="#br0" timeOffset="69705.1392">22192 13994 276 0,'-9'13'104'0,"12"-5"-56"0,0 3-41 0,3-1 26 16,0-2-8-16,3 5 3 16,6-7-14-16,0-4-3 15,3 1-7-15,-4-3-3 0,7-5 2 16,-6-1-2-16,0-2 2 16,-3-2-2-16,-6-1-1 15,-6-2 1-15,-3 0-1 16,-6 0-3-16,-6 2 0 15,-3 3-1-15,-6 3 3 0,7 5-2 16,-4 5-1-16,0 6 5 16,3-1 3-16,6 14 1 15,3 0 0-15,6 2 3 16,3-2 3-16,6 0-6 16,6-6-3-16,3 4-1 15,3-12 1-15,3-2-19 16,6-3-6-16,-1-5-15 15,1-5-6-15,-3-3-3 16,-3-5 1-16,-3-8 17 16,-1-3 9-16,-5 3 11 15,-3 0 5-15,-3 2 16 16,0 6 7-16,0 5 2 16,-3 3 2-16,-3 5-9 15,3 8-1-15,0 7 8 16,0 1 6-16,0 0-3 0,0 0-2 15,-3-3-8-15,3-2-1 16,-3-3 5-16,0-6 3 16,-3 1-2-16,0-6 1 15,3 1-2-15,0-11-2 16,0-6-4-16,6-2 0 16,0-3-7-16,6 3-3 15,9 0-6-15,3 2-2 16,5 6 0-16,4 5 2 15,0 3-25-15,-3 5-8 16,-4 2-96-16,1 1-79 16,9 0 70-16</inkml:trace>
  <inkml:trace contextRef="#ctx0" brushRef="#br0" timeOffset="74495.2419">4877 15677 180 0,'0'5'68'0,"6"8"-36"0,3 11-18 0,-3-8 22 16,3 2-7-16,3 14 0 15,3 0-14-15,0-3-4 16,3 0-7-16,0-5-1 0,-3 0 1 16,2-6 0-16,-2-2 0 15,-3-3-2-15,-3 0-2 16,-3-5 5-16,0-2 4 15,0-1-1-15,-3 0 1 16,-3-5 1-16,3 0 1 16,0 0 3-16,0 0 4 15,6-8-6-15,0-5-2 0,0-8-5 16,0-8-4-16,-1 2 0 16,1-4 1-1,0-1-1-15,-3-2-1 0,0 10 1 16,-3 0-1-16,0 0-3 15,0 11 2-15,0 0-1 16,0 2 0-16,0 3-11 16,0 3-7-16,3 2-14 15,0 3-6-15,3 3-33 16,0 2-14-16,0 0-11 16</inkml:trace>
  <inkml:trace contextRef="#ctx0" brushRef="#br0" timeOffset="74914.4573">5410 15674 184 0,'-9'-3'68'0,"6"6"-36"0,-6 0-33 0,3-1 12 16,1 1 8-16,-4 2 5 16,-3 3-8-16,-3 3-4 15,-3 7-7-15,0 9-6 0,3 10 0 16,0 0 3-16,6 2 1 15,6-2 3-15,0-2 1 16,9-9 1-16,6-2 0 16,0-8-2-16,3-11 1 15,3-7-2-15,0-6 0 0,0-6-3 16,-3-4-2-16,-4-14-2 16,-5 0-1-16,-3 1 2 15,-3-1 2-15,-3 3-2 16,0 5 0-16,0 6 3 15,0 4 1-15,1 12-4 16,-1 2 1-16,3 8 2 16,3 5 1-16,2 8-4 15,4 5 1-15,3 1 2 16,0-3 3-16,3 0-7 0,0-9 0 16,3 4-29-16,3-11-11 15,-1 0-41 1,-2-11-43-16,0-2 40 15</inkml:trace>
  <inkml:trace contextRef="#ctx0" brushRef="#br0" timeOffset="75242.7705">5586 15774 184 0,'-6'3'68'0,"9"2"-36"0,0 6-26 0,0-3 17 15,0 10 1-15,0 1 3 16,3 5-6-16,0 0 0 15,0-3-12-15,0-5-1 0,0 2-1 16,0-5-3-16,-1-2-1 16,-2-3-1-16,-3 0 1 0,0-8 7 15,0-3 5-15,-3-7-5 16,1-1-3-16,-1-10-4 16,0 0 0-16,3-3-2 15,0 3-1-15,3 0 1 16,2 2 1-16,4 1-3 15,3 7 0-15,0 0 1 16,3 3 2-16,-3 6-10 16,3-1-2-16,0 3-26 15,-3 0-11-15,0 0-23 16,0-3-6-16,-1-2-12 16</inkml:trace>
  <inkml:trace contextRef="#ctx0" brushRef="#br0" timeOffset="75395.0924">5827 15740 236 0,'-3'8'90'0,"3"3"-48"0,0 7-40 0,3-7 17 16,0 13-6-16,0 2 2 15,0-2-10-15,3 0-6 16,0-3 1-16,0-5-19 0,0-3-4 16,0-3-66-1,0-10-51-15,0-5 53 16</inkml:trace>
  <inkml:trace contextRef="#ctx0" brushRef="#br0" timeOffset="75545.4906">5779 15568 260 0,'-9'-5'99'0,"9"7"-54"0,0-2-55 16,0 0 16-16,3 0-8 15,3 3 0-15,3 5-18 16,6 5-7-16,3-2-76 15,3 2-33-15</inkml:trace>
  <inkml:trace contextRef="#ctx0" brushRef="#br0" timeOffset="75933.6479">6071 15685 200 0,'-12'-3'74'0,"6"6"-40"0,-3-1-29 16,3 1 19-16,-3 2-9 0,-5 3 0 15,-1 5-9-15,0 3-4 16,0 11-1-16,3 10 1 0,3 0 1 16,3 0-6-16,6-6 0 15,3 1 3-15,6-8 2 16,6-8 6-16,0-6 5 16,3-10-9-16,-1-10-2 15,1-3-7-15,0-11-1 16,0-3 3-16,-6-2 3 15,-3 0 1-15,-3 0 2 16,0 0-2-16,-3 8-1 0,0 2 1 16,0 11 1-16,-3 3-3 15,3 18 0-15,3 8 5 16,0 14 2-16,0 2-7 16,5-3-1-16,-2-5 0 15,6-2 1-15,-3-6-10 16,3-8-5-16,-3-2-43 15,6-11-19-15,-3-11-8 16</inkml:trace>
  <inkml:trace contextRef="#ctx0" brushRef="#br0" timeOffset="76309.4455">6238 15499 208 0,'-3'8'79'0,"6"5"-42"0,3 11-43 0,-3 3 14 16,3-1 4-16,0 11 4 16,0 0 1-16,2 6 2 15,-2 2-10-15,0-6-1 0,0-7-1 16,-3-6 3-16,0-4 4 16,0-6-6-16,0-6-2 15,0-5-1-15,6-13-1 16,0-10-2-1,3-1-6-15,0 4-2 16,3 1 3-16,0 4 1 16,3 10-1-16,2 10 0 15,-2 6 10-15,-3 3 5 0,-6-3 10 16,-9 2 6-16,0 1-11 16,-9-6-2-16,-3 0-11 15,-3 0-3-15,-3-5-19 16,-2-5-5-16,-1-3-27 15,0-5-10-15,0-6-65 16</inkml:trace>
  <inkml:trace contextRef="#ctx0" brushRef="#br0" timeOffset="76523.3945">6503 15433 236 0,'0'5'90'0,"9"11"-48"0,0 16-36 0,-4-13 20 16,-2 7 6-16,0 8 4 16,0 3-18-16,0 3-8 15,0 5-7-15,0 0-3 0,0-5 3 16,0-6-26-16,0-7-10 16,3-9-43-16,3-5-18 15,0-7-6 1</inkml:trace>
  <inkml:trace contextRef="#ctx0" brushRef="#br0" timeOffset="76849.8422">6672 15777 264 0,'12'11'101'0,"-3"-3"-54"0,6 2-44 16,-6-4 23-16,3-6-4 15,3 0 2-15,3 0-11 16,-1 0-3-16,1-6-6 15,0-4-9-15,0-4-2 0,-3-1-2 16,-9-1 1-16,-3 0-4 16,-6 0 0-16,-6 3-7 15,-6 2-3-15,-6 3 9 16,-3 6 5-16,-2 7 8 16,-1 5 4-16,3 9 5 15,3 2 2-15,6 6 6 16,6 4 3-16,6-4-4 15,9-1-1-15,3 1-9 0,3-4-4 16,6-4-8-16,6-6-4 16,3-5-34-16,2-5-14 15,10-11-63 1</inkml:trace>
  <inkml:trace contextRef="#ctx0" brushRef="#br0" timeOffset="77089.5969">7107 15650 292 0,'-36'-8'110'0,"30"8"-60"0,-3 5-58 0,6-2 18 0,0 2-5 15,3 1 2 1,0 2 1-16,3 5 2 16,3 5-5-16,6 6-3 0,0 5-1 0,-3 6 3 15,0-4 5-15,-3 1 4 16,-6-3 4-16,0-5-7 15,-9 0-3-15,-6-6-20 16,-6-2-8-16,-11-5-94 16,-16-6-74-1,6-10 65-15</inkml:trace>
  <inkml:trace contextRef="#ctx0" brushRef="#br0" timeOffset="77630.5332">7732 15341 204 0,'-15'2'77'0,"12"6"-42"0,-3 21-30 16,3-8 17-16,0 11 1 15,0 16 3-15,0 15 4 16,0 9 4-16,-3 4-19 0,3-7-8 0,3-5-3 16,0-9-3-1,0-12 2-15,0-9-31 0,3-13-74 16,-6-26-50 15</inkml:trace>
  <inkml:trace contextRef="#ctx0" brushRef="#br0" timeOffset="77797.3388">7491 15740 268 0,'-6'-3'101'0,"12"3"-54"0,3-2-53 0,3 2 19 0,3-3-1 16,5-5 2 0,10 0-7-16,9-2-4 15,3-1-2-15,5 3-15 0,-2 0-3 0,2-5-53 16,-8-6-21-16,-6 1-7 15</inkml:trace>
  <inkml:trace contextRef="#ctx0" brushRef="#br0" timeOffset="78155.1359">7949 15478 244 0,'-3'19'93'0,"9"4"-50"0,-6 22-39 16,3-23 19-16,0 9 0 15,0 6 3-15,-3 6-11 0,3-1-4 16,0 3-7-16,0-8-3 16,-3-8 2-16,0-2-2 15,0-9 2-15,0-5 0 0,0-5 1 16,0-8-5-16,0-2-1 16,3-9 1-16,0-5 2 15,6 0 0-15,0 0 2 16,3 3 2-16,0 5 2 15,3 3 3-15,0 5 4 16,2 8-2-16,1 5 1 16,0 8-12-16,-3-2-3 15,0-3-1-15,0-3 1 16,-3-2-26-16,0-6-10 0,2 0-21 16,4-5-8-16,6-5-11 15,0-11-43 1,0-5 26-16</inkml:trace>
  <inkml:trace contextRef="#ctx0" brushRef="#br0" timeOffset="78500.4427">8375 15740 228 0,'-9'-5'88'0,"6"5"-48"0,-6 0-27 15,6 2 22-15,-6 1-9 16,-6 8-3-16,-3-1-11 16,1 11-3-16,2 9-5 15,0-4-1-15,6 6 3 0,3-3-5 16,3-5-3-16,9-3 3 15,6-3 1-15,3-7 0 16,0-3-2-16,2-8-6 0,1-13-4 16,-3-6-3-16,0-7 0 15,-3 2 7-15,-3-3 5 16,-6 1 4-16,3 2 3 16,-3 8-1-16,0 3 2 15,-3 8 2-15,0 5 2 16,3 13-5-16,3 11-2 15,0 2-4-15,0 3-1 16,6-2 1-16,-4-3 2 16,4-9-3-16,0-1 0 15,0-4-34-15,3-2-15 16,0-13-45-16,3-6-48 16,-3-15 45-16</inkml:trace>
  <inkml:trace contextRef="#ctx0" brushRef="#br0" timeOffset="78682.4139">8634 15423 288 0,'-9'21'107'0,"12"-3"-58"0,3 19-57 16,-3-8 16-16,-3 6-6 16,0 7 3-16,0 6-2 15,0 10 0-15,3-5-1 16,-3-5-15-16,0-9-4 0,0-7-55 15,-3-8-23-15,-3-8-2 16</inkml:trace>
  <inkml:trace contextRef="#ctx0" brushRef="#br0" timeOffset="78847.2129">8402 15716 300 0,'3'-5'112'0,"6"2"-60"0,29-7-61 0,-20 4 18 16,15 1-7-16,6 0 3 16,14-3-13-16,-2 0-5 15,2-3-114-15,4-7-50 16</inkml:trace>
  <inkml:trace contextRef="#ctx0" brushRef="#br0" timeOffset="79867.1366">9271 15685 148 0,'-9'2'57'0,"9"6"-30"0,-3 3-16 0,3-3 18 16,0 5-8-16,3 5-2 15,0 11-7-15,3 3-2 16,3 0-6-16,0-3-1 0,0-2 1 16,0-4 2-16,5-4 1 15,-2-9 1-15,0-2 0 0,3-5-9 16,0-6-4-16,-3-5-8 15,-3-10-3-15,0-9 2 16,0-2 1-16,-3 0 5 16,0-2 5-16,-3 9 2 15,0 1 1-15,-3 3 6 16,0 4 6-16,0 4 0 16,0 2 3-16,0 5-2 15,3 6 2-15,0 5-2 16,3 10 2-16,-1 1-6 15,4 10-3-15,3-3-1 16,0-2-1-16,0 0-2 16,3-5 1-16,0-6-18 15,0-3-6-15,6-4-32 16,2-12-11-16,4-15-29 16</inkml:trace>
  <inkml:trace contextRef="#ctx0" brushRef="#br0" timeOffset="80156.8926">9732 15653 208 0,'-15'-6'79'0,"12"12"-42"0,-6-4-34 0,6 4 17 15,-8 2 1-15,-1 2 4 16,-3 3-9-16,0 6-2 16,6-3-8-16,0 5-2 0,9 3 2 15,9 2 1-15,0-2 1 16,6-3 0-16,-3 0 0 15,0-5-2-15,-6 0 1 0,-3-3-2 16,-3 1 0-16,-3-1-3 16,-9-5-2-16,-6-3-8 15,0-5-3-15,0 0-14 16,3 0-6-16,3-3-11 16,9-12-45-1,9-7-35 1,9 1 25-16</inkml:trace>
  <inkml:trace contextRef="#ctx0" brushRef="#br0" timeOffset="80423.3103">9771 15790 196 0,'18'6'74'0,"-12"-1"-40"0,15-5-24 15,-10 0 17-15,1 0-7 0,3 0 1 16,3-3-12 0,0-2-3-16,0-6-4 0,0-2-4 0,-3-3-1 15,-3 0 8-15,-4 3 4 16,-5 0-4-16,-6 2-1 15,-3 1 0-15,-5 5 2 16,-1 2 3-16,-3 8 2 16,-6 8-3-16,3 9 0 15,0 7 1-15,6 5 2 16,3-2 6-16,9 0 1 16,9-6-5-16,6-2 0 15,9-6-8-15,6-4-1 16,6-9-29-16,8 0-10 0,1-10-111 15</inkml:trace>
  <inkml:trace contextRef="#ctx0" brushRef="#br0" timeOffset="81218.9825">10747 15722 180 0,'-6'-6'68'0,"6"4"-36"0,-3-1-37 15,-6 3 56 1,-3 0-19-16,1 3-15 16,-4 5-7-16,-3 5-8 15,0 5 1-15,-6 11 0 0,6 1-1 16,3 1 1-16,9-2 0 15,6-2 1-15,3-3 0 16,6-6 2-16,3-5-1 16,0-5 2-16,3-8 2 15,0-8 5-15,-3-5-4 16,6-11 0-16,-6-2-6 16,0-3-3-16,-4-8 0 15,-2 5-1-15,0-2-3 0,-3-11 2 16,-9 0-1-16,3-3-2 15,-3-5 0-15,1 5 3 16,-4 6 0-16,0 10 1 16,3 6 0-16,0 7 2 15,3 9-1-15,0 7 2 16,3 14-2-16,3 13 2 16,0 13 0-16,3 5 1 15,6 11 2-15,2 2 1 16,1 9-1-16,0-11-1 0,0-3-3 15,0-8-2-15,0-10-19 16,0-3-8-16,0-10-32 16,0-9-15-16,2-4-34 15</inkml:trace>
  <inkml:trace contextRef="#ctx0" brushRef="#br0" timeOffset="81548.101">10938 15748 248 0,'0'0'93'0,"3"3"-50"0,3-1-50 16,0 6 16-16,3-2 5 16,5-1 8-16,1 0-5 15,0-2 1-15,3-3-11 16,-3 0-2-16,0-6-1 0,0-1-2 16,-3-1 1-16,-3-3 0 0,-6 0 1 15,-3 1-2-15,-6-1 1 16,-6 1-9-16,-9 4-1 15,0 6 2-15,-3 8 0 16,-3 11 0-16,1 2 1 16,2 16 5-16,6-3 1 15,6-2 6-15,9-3 3 16,9-2-4-16,6-3-2 16,9-6-2-16,6-5-3 15,5-5-21-15,1-5-9 16,6-6-34-16,2-7-11 15,1-4-29 1</inkml:trace>
  <inkml:trace contextRef="#ctx0" brushRef="#br0" timeOffset="81759.2805">11286 15700 228 0,'-27'-8'88'0,"15"8"-48"0,-14 6-29 16,11-1 21-16,0 3-8 15,0 5 0-15,0 3-7 16,3 3 0-16,3 10-10 15,3 0 5-15,6 0 3 0,3 0-7 16,6-3-2-16,9-4-4 16,3-4-2-16,0-5-15 15,2-5-5-15,1-2-23 16,0-4-10-16,-6-4-41 16,0-6-48-1,-3-3 47-15</inkml:trace>
  <inkml:trace contextRef="#ctx0" brushRef="#br0" timeOffset="81910.9435">11334 15772 200 0,'-12'-19'74'0,"12"19"-40"0,0 0-33 0,0 0 16 16,3 8-5-16,0 3 1 15,0 7-1-15,3 9 0 16,0 2-6-16,-3-3-4 0,2 1-1 16,1-3-1-16,-3-6 0 15,0-5-33-15,0-2-13 16</inkml:trace>
  <inkml:trace contextRef="#ctx0" brushRef="#br0" timeOffset="82077.9464">11328 15650 296 0,'-12'-8'112'0,"9"8"-60"0,3 0-65 15,0 0 15-15,0 0-8 16,0 0 2-16,6 0-16 15,3 5-4-15,0 1-45 16,0 2-20-16,2 0-1 16,-2 0 5-16</inkml:trace>
  <inkml:trace contextRef="#ctx0" brushRef="#br0" timeOffset="82148.6813">11432 15761 196 0,'-12'19'74'0,"24"-3"-40"0,-3 13-18 0,-6-16 22 16,0 5-7-16,0 1-1 15</inkml:trace>
  <inkml:trace contextRef="#ctx0" brushRef="#br0" timeOffset="82510.5272">11456 15904 448 0,'6'11'13'0,"0"-3"-6"16,0-3-2-16,-6-5-1 15,5-5-2-15,-2-1-2 16,3-7-2-16,-3-5-1 16,3-4-3-16,0-4 1 15,0 7 3-15,0 4 1 16,0 4 1-16,3 3 2 15,0 8-1-15,0 5 2 16,-3 3 9-16,0 11 7 0,-3-1-6 16,0-2-2-16,0-3-4 15,-3-2-2-15,3-3-3 16,0-3 1-16,3-5-2 16,0-8-1-16,0-5-2 15,8-3-1-15,4 3-1 16,-3 0 3-16,0 5 0 15,0 3 3-15,0 5-6 16,0 10 1-16,-3 6 1 16,0-3 3-16,-4 6-5 15,1-6 1-15,0-2-28 16,0-4-9-16,6-4-35 16,3-3-15-16,6-18-10 15</inkml:trace>
  <inkml:trace contextRef="#ctx0" brushRef="#br0" timeOffset="82871.3524">11977 15679 260 0,'-15'-2'96'0,"6"4"-52"0,-15 9-34 0,12-3 23 16,-3 5-12-16,0 3-1 16,0 8-8-16,1 7-2 15,2-1-6-15,6 1-1 0,3-4 3 16,6-3-3-16,3-9 0 15,0-1-3-15,5-4-1 16,7-7-6-16,0-6 0 16,-3-7-6-16,0-9 1 15,0-5 4-15,-3-5 2 16,-3 3 4-16,0-3 3 0,-3 5 0 16,-1 5-1-16,-2 6-2 15,0 10 1-15,3 6 3 16,0 10 3-16,0 3 0 15,0 11 0-15,3 2-3 16,-3-3-2-16,3 1 1 16,0-9-1-16,0-5-22 15,3 1-10-15,0-9-26 16,3-5-11-16,0-13-34 16</inkml:trace>
  <inkml:trace contextRef="#ctx0" brushRef="#br0" timeOffset="83080.4785">12105 15452 252 0,'-3'-6'93'0,"6"17"-50"0,0-6-44 0,0 3 18 16,5 3 1-16,1 5 6 16,0 18 2-16,-3 0 2 15,0 9-15-15,0 2-6 0,-3 8-2 16,3-6-3-16,0-2-2 15,0-8-2-15,0-8 1 16,3-5-30-16,3-8-12 16,3-5-57-16</inkml:trace>
  <inkml:trace contextRef="#ctx0" brushRef="#br0" timeOffset="83380.1098">12459 15655 280 0,'-3'-5'107'0,"3"5"-58"0,-3 0-35 15,0 0 28-15,-6 3-16 16,0-1-5-16,-9 6-12 16,3 3-4-16,3 0-3 15,3 2-4-15,3 3-1 0,6 2-1 16,6 3 3-16,3 3 2 15,0 3 4-15,0 2 2 0,-3-3 3 16,-3 1 1-16,-3-4 1 16,-9-1-4-16,-6-7-3 15,0-1-18-15,-5-6-6 16,-1-3-53-16,-3 0-20 16,3-10-46-1</inkml:trace>
  <inkml:trace contextRef="#ctx0" brushRef="#br0" timeOffset="89958.9858">10301 15396 136 0,'0'0'52'0,"9"5"-28"0,-3 19-13 0,-3-11 15 16,0 11-6-16,0 13-1 16,0 14-9-16,0 7-4 15,0 16-3-15,2-3-3 0,1 6 1 16,0-13-1-16,3-12 2 15,0-4-19-15,3-14-6 16,-3-10-56 0,3-10-26-16,-3-14 54 15</inkml:trace>
  <inkml:trace contextRef="#ctx0" brushRef="#br0" timeOffset="90346.7407">10366 15274 156 0,'0'-5'57'0,"3"5"-30"0,9 0-25 15,-3 0 14-15,6 0 1 16,6 3 2-16,12-1-2 15,5 4 2-15,16-4-10 16,14-2-3-16,19 0-2 0,11-2-2 0,21-6 1 16,21 0-2-16,0 0 2 15,6-3-2-15,-1 3-1 16,-8 3-2-16,0 2 1 16,-15 1 1-16,-12 2 0 15,-8 0 0-15,-16 0 0 16,-12 0 2-16,1 0 1 15,-13-3-1-15,-8 0 1 16,-7 1-4-16,-5-1 0 16,-9 1-28-16,-6-1-10 15,-4 3-45 1</inkml:trace>
  <inkml:trace contextRef="#ctx0" brushRef="#br0" timeOffset="90615.3155">12658 15214 160 0,'3'-3'63'0,"3"3"-34"0,0 0-25 16,-3 3 15-16,3 2-2 15,0 3 1-15,3 10 0 16,0 11 0-16,0 22-9 15,-3 10-3-15,0 5 0 0,0 10-5 16,0-2-1-16,0 3 0 16,-1-8 2-16,1-11-6 15,-3-5 1-15,0-11-162 16,-3-7 57 0</inkml:trace>
  <inkml:trace contextRef="#ctx0" brushRef="#br0" timeOffset="91246.638">10396 16158 176 0,'9'-5'68'0,"3"2"-36"0,9-2-31 0,-9 5 14 16,8 0 1-16,7 0 2 16,9 5-1-16,12-2 2 15,11-1-10-15,13 1-1 0,14 2-1 16,18-2-3-16,12-3-3 16,6 3 0-16,12-3-1 15,3 2 6-15,0 4 6 0,3-4-4 16,0 1 0-16,-3 0-4 15,-12-1-3-15,3-2 2 16,-12-2 0-16,-15-4-4 16,-6 1 1-16,-14 0 0 15,-16-1 0-15,-11 1-40 16,-10 0-18-16,-8-3-50 16</inkml:trace>
  <inkml:trace contextRef="#ctx0" brushRef="#br0" timeOffset="92231.1307">11399 13118 148 0,'-3'-5'55'0,"6"7"-30"0,-3 1-21 0,3 0 15 15,0 5 2-15,0 15 4 16,0 9-11-16,-3 13-5 15,0 3-6-15,0 5 0 0,0-3 2 16,0-8-4-16,0 3-1 16,0-10-20-16,0-9-7 15</inkml:trace>
  <inkml:trace contextRef="#ctx0" brushRef="#br0" timeOffset="92585.3261">11429 13150 212 0,'-15'-19'79'15,"30"22"-42"-15,-3-6-45 0,3 3 12 0,3-2-6 16,8-4 0-16,16-2 6 16,3-2 5-16,11-3-5 15,16-1-2-15,2 1-1 0,9-3-4 16,1 0 2-16,-4-2 1 15,0 2 0-15,-11 3 0 16,-13-3 2-16,-11 11 3 16,-9 2 2-16,-6 8-1 15,-7 3 1-15,-2 8 5 16,-6 8 2-16,-3 10 6 16,0 11 2-16,-6 6-5 0,3 1 0 15,-3 4-10-15,0-6-4 16,0-2 0-16,0-3 0 15,0-8-19-15,-3-5-9 16,0-1-51-16,-3-7-23 16,-3-5 0-1</inkml:trace>
  <inkml:trace contextRef="#ctx0" brushRef="#br0" timeOffset="92807.7716">11572 13690 228 0,'-24'2'85'0,"27"-2"-46"0,6 0-52 15,0 0 12-15,18 3 1 16,8-3 5-16,16 0 2 16,20-3 3-16,1 1-5 15,17 2-3-15,3 0 1 0,7-6-13 16,-13 1-3-16,-12-6-54 15,7 3-53 1,-13-2 29-16</inkml:trace>
  <inkml:trace contextRef="#ctx0" brushRef="#br0" timeOffset="93471.2611">11530 11763 164 0,'-3'8'63'0,"0"8"-34"0,-6 37-25 0,6-21 15 16,-3 8-5-16,-6 5 0 15,3 7-8-15,3 1-2 16,1 8-2-16,8-5-2 0,-1-6 3 16,1-5-13-16,0-5-6 15,0-11-68-15</inkml:trace>
  <inkml:trace contextRef="#ctx0" brushRef="#br0" timeOffset="93815.9205">11411 11978 176 0,'0'-11'66'0,"18"6"-36"0,12-6-40 16,-12 6 9-16,5-3-2 16,19-11 3-16,9-4 3 15,11-1 1-15,15 3-2 16,1-3-2-16,8 0 1 0,1 0-1 15,-10 6 0-15,0 2 4 0,-14 3 2 16,-10 5 4-16,-11 5 4 16,-6 6-4-16,-3 7 2 15,-10 14-9-15,-2 13-2 16,-3 8 1-16,-3 5 3 16,-3 1 0-16,0 2 2 15,-3-3-4-15,-3-5-2 16,0 5 2-16,-3-2 0 15,-6-6-59 1,0-5-66-16,-6-5 21 16</inkml:trace>
  <inkml:trace contextRef="#ctx0" brushRef="#br0" timeOffset="94054.9843">11482 12406 244 0,'-38'-13'93'0,"38"13"-50"0,3 0-55 16,6 0 13-16,9-3 0 15,8 1 4-15,22-1 2 16,17 1 1-16,22 2-4 16,17 2-1-16,0 1 1 0,12 2-5 15,-6 0 1-15,3 1-9 16,-8-4-2-16,-13 1-65 15,3 0-59-15,-20-3 38 16</inkml:trace>
  <inkml:trace contextRef="#ctx0" brushRef="#br0" timeOffset="96969.3337">13221 15663 132 0,'3'6'52'0,"-3"4"-28"0,3 9-19 16,-3-6 13-16,0 3-4 16,0 2 0-16,0 9-2 15,0 5 0-15,0-6-6 16,-3-5-2-16,0 0 2 0,0-5-3 0,0-3 0 16,3-5 3-16,-3-2 1 15,0-6 1-15,3-6 0 16,0-7-4-16,0-8-3 15,0-3-5-15,6-2 0 16,0-1 2-16,6 1 1 16,6 2 3-16,-1 3 3 15,4 5 0-15,3 5 2 16,-3 9-4-16,0 7 0 16,-3 8 5-16,2 8 3 15,-2 11-4-15,-3 0-2 0,-3 0-2 16,-3-6-3-16,-3-2 3 15,3-6 0-15,-3-2-8 16,3-5-2-16,0-3-38 16,0-8-18-16,0 0-29 15</inkml:trace>
  <inkml:trace contextRef="#ctx0" brushRef="#br0" timeOffset="97296.9527">13569 15751 216 0,'0'2'82'0,"6"4"-44"0,6 4-47 16,-6-5 14-16,3 1-1 15,3-1 5-15,0-2-1 0,-1-1 1 16,1-2-5 0,0-2-1-16,-3-4 1 0,-3-2-7 0,0 1-2 15,-6-7-1-15,-3 6 2 16,-6-2-5-16,-3-1-1 15,-3 3 5-15,-2 3 2 16,-1 5 7-16,0 11 2 16,0 2 2-16,3 5 0 15,6 14 7-15,3 0 4 16,3-3-3-16,6 0 1 16,6-3-8-16,6-4-3 0,6-4-17 15,3-10-5 1,2 3-34-16,4-9-13 15,-3-7-35-15</inkml:trace>
  <inkml:trace contextRef="#ctx0" brushRef="#br0" timeOffset="97626.8655">13777 15774 228 0,'-12'3'88'0,"12"0"-48"0,0 2-47 15,3 0 14-15,3 1 8 16,0 2 10-16,3 0-11 15,3 2-2-15,0-2-8 16,6-3-3-16,-3-7 0 0,3-6-6 16,3 2-1-16,-4-4-2 15,-8-3 0-15,-3-1 0 0,-9 4 2 16,-6-1-3 0,-3 3-1-16,-5 3 7 0,-1 5 6 15,-6 5 5 1,-3 3 6-16,3 5-4 0,6 14 2 15,4-3-3-15,5 2 2 16,6 1-6-16,12-4-1 16,8-4-9-16,4-3-2 15,3-3-23-15,15-8-10 16,2-5-32 0,1-5-52-16,-3-3 31 15</inkml:trace>
  <inkml:trace contextRef="#ctx0" brushRef="#br0" timeOffset="98002.7467">14084 15761 208 0,'-36'-8'77'0,"21"14"-42"0,-5 2-26 16,11-1 19-16,0 1-5 15,-3 16-2-15,0 0-7 16,3-3-1-16,3 8-8 16,9-5-3-16,3-5 1 0,3 2-2 15,3-8 2-15,6-2-2 16,-1-9-1-16,1-4-2 15,0-6-1-15,-3-6-7 16,0-15-4-16,-6 0 8 16,-6-8 5-16,-3-2-4 15,-6 4 2-15,-3-10 1 16,-6 0 1-16,3 8 1 0,0 3 2 16,3 7 8-16,3 9 5 15,3 7-9-15,3 11-4 16,3 16 1-16,6 8 0 15,3 16 1-15,3 15 0 16,3 3 0-16,-3-5 2 16,0 0-3-16,9-5-2 15,-4-11-9-15,1-3-3 16,3-15-58-16,3-14-26 16,-3-8-7-1</inkml:trace>
  <inkml:trace contextRef="#ctx0" brushRef="#br0" timeOffset="98322.7456">14751 15441 220 0,'-6'5'82'0,"9"19"-44"0,3 13-40 16,-3-13 17-16,0 8 4 0,0 7 6 16,0 6-16-16,0 8-4 15,0-2-4-15,3-4-1 0,-1-7 2 16,1 0-19-16,-3-11-8 15,-3-8-38-15,0-5-15 16,-3-11-5 0</inkml:trace>
  <inkml:trace contextRef="#ctx0" brushRef="#br0" timeOffset="98722.7495">14587 15716 260 0,'0'-5'96'0,"6"5"-52"0,6-3-40 16,-3 1 21-16,6-1-14 15,6 0-1-15,2 1-8 16,4 2-4-16,9 0 1 16,-3 0-13-16,-4 0-4 0,-2 2 3 15,-3 1 4-15,-3 2 4 16,-6 3 2-16,-6 3 5 15,-3 2 4-15,-3 8 1 16,0 11 0-16,-1-3 5 16,4 0 6-16,3-2-4 15,6-6-2-15,6-3-1 16,3-7-1-16,6-6 0 16,-4-7 0-16,1-6 0 15,-6-6 0-15,-6-1-4 16,-9-4-1-16,-9-5 1 0,-6 6 2 15,-9-3-3-15,-3 2-2 16,-3 3-27-16,1 3-12 16,2 2-65-1,6 6-59-15,-6 2 56 16</inkml:trace>
  <inkml:trace contextRef="#ctx0" brushRef="#br0" timeOffset="100704.8615">6128 16481 88 0,'-6'-5'33'0,"3"5"-18"0,0 0-18 0,3 0 6 16,0-3-3-16,0-2 2 16,-3-1 8-16,0-4 5 15,0 5 4-15,0-3 1 0,0-6 2 16,0 6 3-16,0 0-7 16,3 3 0-16,0 0-11 15,0 13 0-15,3 2 3 0,0 12 5 16,0 7 3-16,0 5-5 15,0 6-3-15,0-3 1 16,0 5 3-16,-3-5-8 16,0-5-3-16,0-8 0 15,0-6 2-15,0-5 7 16,0-2 2-16,-3-8 1 16,3-3 1-16,0-14-8 15,0 1-3-15,3-8-8 16,3-3 0-16,3-2-1 15,3 10-1-15,5 0 1 0,1 5 3 16,0 9 0 0,6 7 1-16,-3 8 2 0,-3 1 1 15,-4 4 3-15,-5 9 1 16,-6-1-1-16,-6-2-1 16,-6-3 1-16,-5-2 1 15,-7-6-12-15,-6-5-4 16,3-3-9-16,3-5-4 15,0-5-13-15,7-3-5 16,5-11-25-16,6-2-8 16,6-3-11-16</inkml:trace>
  <inkml:trace contextRef="#ctx0" brushRef="#br0" timeOffset="101005.9016">6309 16581 176 0,'24'8'68'0,"-12"-2"-36"0,3 7-15 16,-6-3 20-16,0 1-6 15,3 2 2-15,2 1-10 16,4-4-4-16,0-2-11 16,0-3 1-16,-3-5 2 0,0 0-2 15,-3-5 2-15,-3-3-4 16,0-2-2-16,-3-4-2 16,-6 1-3-16,-3 2 3 15,-9 1 0-15,-6 5-6 16,0 5 0-16,-3 10 1 15,0 6 3-15,3 3 0 16,3 12 2-16,7 4 0 16,8-6 3-16,8-3-3 15,16-5-2-15,9-2-5 0,3-11 0 16,11-8-53-16,7-3-24 16,-6-13-43-1</inkml:trace>
  <inkml:trace contextRef="#ctx0" brushRef="#br0" timeOffset="101500.8021">7160 16589 192 0,'-14'-2'74'0,"-1"2"-40"0,0 5-33 0,6-2 14 16,-3 7-6-16,-3 3 2 15,-3 3 0-15,0 11 3 16,4 2-7-16,2 0-4 0,6 5 0 15,3-4 0-15,9-4 1 16,6-5 2-16,11-8 3 16,4-2-4-16,6-8-3 15,3-3-10-15,-4-6-5 16,-2-2-31-16,9-5-13 0,-3-13-35 16</inkml:trace>
  <inkml:trace contextRef="#ctx0" brushRef="#br0" timeOffset="101727.3949">7250 16407 180 0,'-3'-8'68'0,"6"13"-36"0,0-2-26 16,0 2 15-16,3 6 0 15,0 13 4-15,3 5-7 16,-3 10-3-16,-1 4-8 15,1 7-5-15,0 0-1 0,0-5-1 0,0-8 2 16,3-5-10-16,-3-8-2 16,9-11-156-1,0-8 49 1</inkml:trace>
  <inkml:trace contextRef="#ctx0" brushRef="#br0" timeOffset="103006.7492">7283 16618 140 0,'3'-10'52'0,"-3"5"-28"0,0-3-13 0,0 5 18 16,-3 0-6-16,0 1 1 15,0-4 0-15,-3 6 2 16,-3-2-14-16,-3 2-2 0,-3 2-3 16,-6 4 1-16,-9 2 2 0,1 10-7 15,-1 1-4 1,3 5-3-16,3 5 3 0,6 2-2 15,6-2-1-15,6 3 3 16,9 0 2 0,3-3 0-16,9-5 2 0,9-6-2 15,3-10 2-15,0-8-4 16,2-5 0-16,-2-6 7 16,-3-4 4-16,-3-14-3 15,-3-3 1-15,-3-5-7 16,-6 2-1-16,-6-4-5 15,-6-6 1-15,-3 0-3 16,-3 0 0-16,0 5 8 16,-3 8 4-16,3-2 2 15,0 2 3-15,3 6 1 0,0 12 1 16,3 1-6 0,3 13-6-1,6 11 4-15,3 5 2 16,0 18 1-16,3 6 3 15,-3 7-3-15,0 6 1 16,0 5-5-16,0-5 0 16,-1-5-1-16,-2-11 1 15,0-5-13-15,0-8-3 16,3-8-36-16,-3-3-15 16</inkml:trace>
  <inkml:trace contextRef="#ctx0" brushRef="#br0" timeOffset="103586.8638">7479 16658 180 0,'-9'0'68'0,"6"3"-36"0,3-3-18 0,0 0 22 15,3 5-7-15,-3 0-2 16,6 1-4-16,0-4 0 16,3 6-13-16,6-2-1 0,3-6-2 15,-1 5-1-15,1-5-1 16,0 0-1-16,0-5 0 16,-3 5-2-16,0-8 1 15,-3 0-2-15,-3-3 2 16,-6 1 0-16,-6-1 1 0,-3 0-2 15,-3 6-2-15,-12-3-2 16,0 8-1-16,0 0-3 16,0 5 1-16,1 3 3 15,-1 6 1 1,6-1-2-16,3 5 0 0,3 6 4 16,3 0 1-16,6 0 0 15,3 0-2-15,6-1 1 16,3-4 1-16,6-6-1 15,6 0-1-15,-1-5-17 16,1-2-6-16,0-6-29 16,0-3-9-16,0-8-45 15</inkml:trace>
  <inkml:trace contextRef="#ctx0" brushRef="#br0" timeOffset="103845.7405">7887 16634 228 0,'-9'-13'88'0,"12"13"-48"0,-6-5-31 0,3 2 22 16,-3 3-10-16,-3 0-2 16,-9 3-9-16,0 2-2 15,-3 3-4-15,0 5-5 0,-2 3 0 16,2 11 1-16,3 2 0 16,6 0 0-16,6 0 0 15,6-3 0-15,3-2 2 16,15-3-1-16,3-2-1 15,-1-6 1-15,1-8-1 0,3-2-20 16,-3-11-7 0,3 0-26-16,-4-8-9 0,1-13-35 15</inkml:trace>
  <inkml:trace contextRef="#ctx0" brushRef="#br0" timeOffset="104054.6762">7931 16380 216 0,'-3'3'82'0,"6"-6"-44"0,-3 9-42 16,6-1 15-16,0 3 5 15,3 16 5-15,0 5-3 16,3 3 0-16,-3 13-10 16,6 2-3-16,-9 3-1 0,3-5-5 15,0-2 1-15,0-6-9 0,0-11-4 16,-3 1-46-1,2-9-21-15,4-10-17 16</inkml:trace>
  <inkml:trace contextRef="#ctx0" brushRef="#br0" timeOffset="104443.5999">8244 16693 252 0,'-15'-8'93'0,"9"2"-50"0,-3 6-35 15,3 0 21-15,-3 0-13 16,-3 8-2-16,-2-2-8 16,-1 15-4-16,0-3-1 15,3 9-4-15,0-3 2 0,6-3 1 16,3 3 0-16,3-9 0 16,3-1 2-16,3-1 1 15,3-8 1-15,3-5 2 16,0-3 1-16,0-7-6 15,-3 2 0-15,-1-3 1 16,-2-7 1-16,0-3-1 16,0 2-2-16,-3 6 1 15,0 0-1-15,0 13-3 16,0 0 2-16,3 16-4 16,0 5 1-16,0 0 2 15,3-3 1-15,3 1 3 16,0-1-17-16,0-7-4 15,3-6-29-15,-1-5-9 16,1 0-52 0</inkml:trace>
  <inkml:trace contextRef="#ctx0" brushRef="#br0" timeOffset="105074.1733">8366 16738 184 0,'-3'0'68'0,"6"2"-36"0,-3 14-26 0,0-8 15 15,3 3 0-15,0 2 4 16,3 3-7-16,-3 2 0 16,0-2-11-16,0-3 0 0,0-2 0 0,0-1 3 15,0-7 4-15,-3 5 3 16,0-8 4-16,0 0-5 16,0-3 1-16,0-5-8 15,0-2-1-15,0-3-2 16,0-6-1-16,0 1-3 15,6-4-2-15,0 9-2 16,0-5 1-16,0 4 1 16,11 7-5-1,1-1-1-15,-3-3-22 16,3 8-6-16,0-2-16 16,-3 0-6-16,0 2 5 15,-3 1 6-15,-4 2 24 0,1 0 9 16,-3 0 37-1,3 2 18-15,-6 1-10 0,0-3-6 16,3 10-5-16,0-2-2 16,3 0-3-16,3-2 0 15,0-4-1-15,0-2 0 16,0 0-6-16,3-8-2 16,2 6-2-16,-2-4 1 15,-3-2-6-15,-3-2-1 16,-3 2 2-16,-6-3 1 15,-6 1-1-15,-3-1-2 16,-3 3 1-16,-6 3 1 16,-2 0-1-16,-4 10-1 0,3 3-2 15,0 2-1-15,3 9 2 16,3 5 0-16,6 0 5 16,4-3 5-16,5 3-5 15,5-3 0-15,4-3-2 16,9-2-2-16,0-5-15 15,3-3-7-15,9-8-29 16,0 0-10-16,2-6-58 16</inkml:trace>
  <inkml:trace contextRef="#ctx0" brushRef="#br0" timeOffset="105479.296">8979 16671 288 0,'-3'-13'110'0,"3"8"-60"0,-6-3-32 0,3 5 28 15,-6 1-13-15,-6 2-2 16,1 0-18-16,-1 5-8 16,-3 6-3-16,0 4-7 0,-3 15 1 15,6 1 0-15,3 1-1 16,3 0 4-16,6 0 0 16,6-6-2-16,3-5 0 15,6-8 2-15,3-2 2 16,3-11 2-16,3-11 3 15,0-2-3-15,-3-5-2 16,-4-11 0-16,1-9-1 16,-6 1 2-16,-3-5 3 15,-3-8-4-15,-3-3-1 0,-9 5-2 16,0 3 0-16,-6 3 0 16,6 8 0-16,1 4 0 15,2 28-6 1,6 12 0-16,3 22 4 15,6 8 2-15,-1 7-1 16,4 9 2-16,3 0-4 16,0-11 1-16,3-6-51 15,0-7-21-15,3-6-58 16</inkml:trace>
  <inkml:trace contextRef="#ctx0" brushRef="#br0" timeOffset="106109.5514">9762 16579 216 0,'-27'-3'82'0,"15"3"-44"0,-3 5-40 15,6 3 17-15,-8 3-7 16,-4 5 3-16,3 2-2 16,3 14 2-16,3 0-6 15,3 0 4-15,3-3 1 0,6-5-1 16,6-6 0-16,6-5 1 0,3-2 1 15,3-8-1-15,0-9-1 16,0-2-8-16,-1-10-2 16,-2-3 0-16,-3-1 0 15,-3 1 1-15,-3 3 2 16,-3 2 8-16,3 3 3 16,-3 2-2-16,0 6 1 15,0 5-9-15,0 5-2 16,0 6 1-16,3 5 1 15,6 2-1-15,6 6 1 16,0-3-2-16,-1-2-1 16,-2-4-15-16,3-4-7 15,0-3-29-15,0-8-12 0,0 0-58 16</inkml:trace>
  <inkml:trace contextRef="#ctx0" brushRef="#br0" timeOffset="106409.6754">10048 16581 228 0,'-3'-2'88'0,"0"2"-48"0,0 0-20 16,3 0 27-16,-6 2-12 16,-3 4-2-16,-3 2-13 15,-3 2-5-15,0 3-8 16,3 1-5-16,3-1 1 0,3 0-4 15,6 0 0-15,9 3 1 0,6-2 2 16,9 4 1-16,3 6 3 16,0-3-1-16,-6 3 0 15,-7-3 1-15,-5 0 1 16,-12-2 8-16,-9 2 2 16,-8-3-24-16,-7-4-9 15,-3-1-57-15,-3-5-25 16,-5-8-40-1</inkml:trace>
  <inkml:trace contextRef="#ctx0" brushRef="#br0" timeOffset="107392.0401">11101 16452 132 0,'-3'-5'52'0,"3"2"-28"0,-2-5-13 0,2 3 18 15,-3-1-2-15,0-2 4 16,-3 0-6-16,0-2-1 0,-9 5-13 16,0-3 9-16,-6 8 3 0,0 0-7 15,0 8-4-15,1 5-7 16,-1 19-2-16,3-3-6 15,6 8-2-15,6 5 2 16,6 6 3-16,3 2-1 16,3-8 0-16,0-2 1 15,0-8 0-15,3-1-16 16,-6-9-6-16,0-4-27 16,-3-7-9-16,-3-9-35 15</inkml:trace>
  <inkml:trace contextRef="#ctx0" brushRef="#br0" timeOffset="107553.5648">10747 16658 252 0,'-3'-2'96'0,"6"2"-52"0,21-3-54 0,-12 3 14 16,6 0-3-16,9 0 3 16,8 0-1-16,7 3 0 15,3-1-1-15,-4 1-2 16,-5 2 3-16,3-2-26 0,-1-3-10 15,-5-3-71 1</inkml:trace>
  <inkml:trace contextRef="#ctx0" brushRef="#br0" timeOffset="107777.2345">11259 16425 256 0,'-6'-2'96'0,"6"2"-52"0,0 8-56 15,0 0 15-15,0 10 4 16,0 6 4-16,-3 5 2 16,0 5 0-16,3 1-7 15,-6 12-4-15,6-4 1 0,3-6-2 16,3-5-1-16,0-6-13 16,0-7-4-16,3-4-22 15,0-9-8-15,3 2-54 16</inkml:trace>
  <inkml:trace contextRef="#ctx0" brushRef="#br0" timeOffset="108061.1993">11393 16685 204 0,'-6'2'77'0,"3"1"-42"0,-3 8-34 0,6-1 16 16,-3 11 4-16,0 3 5 15,3-3-14-15,3 3-5 16,3-8-4-16,9 2 2 0,6-4 1 15,3-6 4-15,-3-8 1 16,-1-3-1-16,1-8 1 16,0-2-4-16,-6-13 1 15,-6 7-1-15,-3-2 1 16,-9 0-4-16,-6-3-1 0,-9 3 1 16,-6 2 0-1,1 6-9-15,-1 5-4 0,3 3-11 16,3 5-2-16,3 5-29 15,6-2-11-15,6 7-45 16</inkml:trace>
  <inkml:trace contextRef="#ctx0" brushRef="#br0" timeOffset="108469.2361">11777 16661 228 0,'-6'-3'85'0,"0"1"-46"0,-3-1-30 16,6-2 19-16,-3 5-3 16,-9 0 0-16,-2 5-12 15,-4 0-5-15,3 3-5 16,0 3-5-16,3 13-1 0,3 2-1 0,3 0 0 16,6-2 3-16,3-3 0 15,9-2-2-15,6-6 2 16,0-5-1-16,0-5 0 15,0-3 0-15,-3-6 0 16,0-1 4-16,0-9 1 16,-6-6-1-16,-4 7-2 15,-2-1 7-15,0 2 5 16,0 1-6-16,0 8-1 16,3 2-8-16,0 9 0 0,3 9 1 15,3 4 1-15,3 0-2 16,3 2 0-16,3-3 2 15,6-2 2-15,3-3-13 16,-1-7-5-16,1-6-31 16,-3-6-14-16,0-4-42 15</inkml:trace>
  <inkml:trace contextRef="#ctx0" brushRef="#br0" timeOffset="108662.8479">12003 16404 272 0,'-12'-18'101'0,"9"18"-54"0,0 0-46 16,3 8 21-16,0-3-14 16,0 13-2-16,0 14-2 15,3 3 2-15,3 12-3 16,0 9 0-16,0-3 1 0,0-6-2 0,0-4-2 16,-3-9-4-16,0-2-2 15,0-11-41-15,0-3-17 16,0-10-51-1</inkml:trace>
  <inkml:trace contextRef="#ctx0" brushRef="#br0" timeOffset="108859.0455">11777 16592 320 0,'-3'-3'121'0,"9"3"-66"0,12-8-62 0,-6 8 21 0,15-2 0 15,5-1 5-15,7 3-9 16,6 0-6-16,2 3-2 16,-2-1-7-16,-3 6 1 0,-4-2-55 15,-5 4-26-15,-9-2-47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56:51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21159 9573 160 0,'0'2'63'0,"0"1"-34"0,3 2-14 0,0 3 18 0,0 5-5 16,6 3 0-16,0 3-4 15,0-1-3-15,-3 1-11 16,3-1-2-16,0-2 2 0,-3 3-4 16,0-6 2-16,-3 3-3 15,0 0 0-15,-3-3-3 16,0-2-2-16,0-1 1 16,0-5-1-16,-3 3 2 15,3-8 3-15,0 0 7 16,-3 3 2-16,3-3-7 15,-3-5-2-15,0-3-5 0,3-3-3 16,0-2-1-16,0-3 0 16,6 0-2-16,-3-8-1 15,3-5 4-15,0 5 1 16,0 3-1-16,-1 5 2 16,1 6-1-16,0 2 0 15,3 11 0-15,0 7 0 16,3 3 6-16,-3 3 2 15,0 0-2-15,-3 0-1 16,0 3 1-16,-3-6 0 16,0-3 0-16,0 1 2 15,-3-3-5-15,0-3-1 16,0-5 0-16,3-3 0 0,0-4-3 16,3-9 2-16,3-5-4 15,0-9 1-15,0 7 0 16,2 1 2-16,1 7-1 15,3 4 1-15,3 6 2 16,0 7 0-16,-3 9 4 16,0 2 5-16,-3 3-3 15,0 5-1-15,-4-2-2 16,1-1 0-16,0 1-2 16,0-3-1-16,-3-1-19 15,0-1-10-15,3-12-78 16,0-10-15-1</inkml:trace>
  <inkml:trace contextRef="#ctx0" brushRef="#br0" timeOffset="181.2811">21647 9570 244 0,'-14'11'93'0,"14"-3"-50"0,11 10-37 0,-8-2 20 16,0 0-10-16,0 0 1 15,0 0-12-15,0-1-6 16,3-1 1-16,0-4-14 0,0-2-6 16,0-3-36-16,0-5-13 15,0-2-29 1</inkml:trace>
  <inkml:trace contextRef="#ctx0" brushRef="#br0" timeOffset="346.6303">21621 9435 232 0,'-12'-18'88'0,"9"12"-48"0,3 4-25 16,0 2 24-16,0 0-21 16,0 0-7-16,6 0-10 15,3 2-3-15,3 1 1 16,2 2-29-16,4 3-9 0,3 0-34 16,0-3-53-1,3-2 27-15</inkml:trace>
  <inkml:trace contextRef="#ctx0" brushRef="#br0" timeOffset="750.0911">21948 9435 204 0,'-3'0'77'0,"-15"3"-42"0,-6 2-26 0,18-2 22 15,-2-1-6 1,-4 6 3-16,-3 3-14 0,-3 2-5 16,3 3-6-16,0 2-3 0,3 6 3 15,3 8-7-15,6-3 1 16,3 0 1-16,6-5 1 15,0-3 1-15,3-2 2 16,3-6-3-16,0-5 0 16,-3-5 1-16,6-9 2 15,-3-10 1-15,-3-7 1 16,-3-7 0-16,-6-4 0 0,-3-3-5 16,-3-5-1-16,0-3 1 15,-3 0 2-15,-6 5 0 16,6 3-1-16,0 11 5 15,0 4 4-15,3 6 4 16,6 22-5 0,6 15-8-16,3 8-1 15,6 13 2-15,3 9 2 16,3 4 1-16,-1-2-2 16,4-8-2-16,0-5-4 15,-3-11 0-15,0-8-38 16,0-8-16-16,5-13-62 15</inkml:trace>
  <inkml:trace contextRef="#ctx0" brushRef="#br0" timeOffset="964.6387">22174 9517 304 0,'-18'8'115'0,"15"-5"-62"0,3-3-46 0,0 0 26 16,0 0-15-16,3-3 0 16,3-2-10-16,6-3-3 15,6-3-3-15,3 1-19 0,3 2-6 16,3-3-42-16,2 3-15 16,1 0-45-16</inkml:trace>
  <inkml:trace contextRef="#ctx0" brushRef="#br0" timeOffset="1291.1717">22609 9065 228 0,'-33'-19'85'0,"30"14"-46"0,-18 0-15 16,12 5 27-16,0 2-17 0,-2 3-5 15,2 6-22-15,0 2-6 16,3 19-2 0,3 5-2-16,3 5-1 0,3 6 0 0,3-3 3 15,3-3 0-15,-3 1 3 16,11-6-1-16,-2-6-1 15,-3-4-21-15,0-6-9 16,-3-5-31-16,0-5-12 16,-3-6-29-1</inkml:trace>
  <inkml:trace contextRef="#ctx0" brushRef="#br0" timeOffset="1456.6219">22439 9411 308 0,'-15'0'115'0,"15"0"-62"0,0-2-51 15,0 2 23-15,0 0-17 16,12 0-2-16,0 0-9 16,3-6-2-16,9-4 2 15,6-4-34-15,-1 7-15 0,1-1-39 16,-3 0-56 0,-3 0 44-16</inkml:trace>
  <inkml:trace contextRef="#ctx0" brushRef="#br0" timeOffset="1800.6093">22722 9316 244 0,'-15'-3'90'0,"9"9"-48"0,-6 2-31 16,9-3 21-16,-6 5-19 0,6 4-5 15,-3 2-5 1,0 2-3-16,3 1 1 0,0 2-6 0,3 0 1 16,6-3 2-16,3-4 3 15,-3-4-2-15,9-4 0 16,-3-6-6-16,0-3 0 15,0-5 1-15,0 0 1 16,-6-3 5-16,-3 1 2 16,-3-1 4-16,0-2 1 15,0 2 1-15,0 1 0 16,0 2 2-16,0 3 4 16,0 5-8-16,6 5-1 15,0 3-8-15,3 5 0 16,0 3 1-16,8 3 1 15,-2-1 1-15,3-2 0 0,0-3-25 16,0-2-10-16,-3-6-35 16,3-8-14-16,-4-5-6 15</inkml:trace>
  <inkml:trace contextRef="#ctx0" brushRef="#br0" timeOffset="2030.3172">22936 9051 280 0,'-6'3'107'0,"6"0"-58"0,6 7-51 15,-3 1 22-15,3 10-3 16,0 8 2-16,3 11-10 16,6 5-3-16,-3 2-4 0,3-2-2 15,0-5 3-15,0-3-4 0,-4-8-2 16,-2-5-23-16,9-8-10 15,-6-8-19-15,3-11-8 16,-3-2-43 0</inkml:trace>
  <inkml:trace contextRef="#ctx0" brushRef="#br0" timeOffset="2192.1796">23171 9022 248 0,'3'-8'93'16,"-3"8"-50"-16,3 3-33 0,0 2 23 0,0 6-9 15,9 7 0-15,-3 19-7 16,0 6-2-16,0-1-9 16,0 3-4-16,3-3-1 0,0-5-32 15,6-2-14-15,-1-6-87 16</inkml:trace>
  <inkml:trace contextRef="#ctx0" brushRef="#br0" timeOffset="5796.0641">7202 8530 156 0,'0'-2'57'0,"0"2"-30"0,0 0-18 0,0 0 16 16,0 0-3-16,0 0 1 15,6 0-10-15,0 0-3 16,3 0-6-16,3 0 2 0,0 0 3 15,3 0-5-15,0 0 0 16,2-3 0-16,1 0 0 16,0 3 2-16,3 0 3 15,0 0-2-15,0 0 1 16,-1 0-1-16,4 0 1 16,0 3-2-16,0 0 1 15,0-3-2-15,0 0 2 0,2-3 2 16,1 0 2-16,3 3-1 15,0-2-1-15,-4 2-3 16,-2 0 1-16,0 0-4 16,-3 0 0-16,-3 0-3 15,6 0-1-15,2 0 1 16,-2 0 2-16,0 0-1 16,0 0-1-16,3 0 1 15,-1 0-1-15,-2 0 0 16,0 0 2-16,0 0-1 15,3 0-1-15,-1 0-2 0,1 0-1 16,0 0 4-16,0 0 3 16,0 0-1-16,2 0-2 15,1 0-3-15,-3 0 1 16,0 0 1-16,-1 0 2 16,1 0-1-16,-3 0-1 15,0 0 1-15,-3 2 1 16,0-2-1-16,-1 0-1 15,4 0 3-15,0-2 0 16,3 2 1-16,3 0 2 16,2-3-3-16,-5 3 0 15,0 0-1-15,0-3 1 16,-1 3-2-16,1 0-1 0,3 0 1 16,0 0-1-16,0 0-3 15,-1 3 0-15,-2-3 4 16,3 0 3-16,0 0-3 15,-1 0-3-15,4 0 1 16,0 0 2-16,-3 0 2 16,-1 0 1-16,4 0-5 15,0 0-1-15,0 0 1 16,-10 0 0-16,-2 0 1 16,3 0 2-16,-3 0-1 15,3 0 2-15,-3 0-4 16,-1 0 0-16,-2 0 1 0,3 0 0 15,-6 0 0 1,3 0 0-16,-3 0-18 0,-3 0-5 16,0 0-73-16,-4-3-29 15</inkml:trace>
  <inkml:trace contextRef="#ctx0" brushRef="#br0" timeOffset="7566.5207">7190 10388 112 0,'0'-3'44'0,"3"3"-24"0,0 0-10 0,-3 0 14 16,6 0-2-16,0 0-1 15,0 0-7-15,3 0-1 16,0 0-8-16,0 0 4 16,3 0 1-16,0 0 1 0,3 3 3 15,-1-1-3-15,7-2 1 16,3 0-3-16,0 3 0 15,3-1-1-15,2-2 2 16,4 0-3-16,0 0-2 16,3-2-5-16,-1-1 0 15,4 1-2-15,0 2 0 16,-4 0 11-16,1 0 3 16,0 0-3-16,-3 2-3 15,5 1-1-15,-5-1 1 16,3-2-1-16,0 0 0 15,-1 0-6-15,1 0 1 16,3 0 0-16,-1 0 0 0,-2 0 4 16,-3 3 5-16,-3 0-1 15,-1-1 1-15,1-2-3 16,0 0-1-16,0 0-1 16,-1 0 2-16,1 0-3 15,0-2-2-15,0 2 0 16,2-3-1-16,1 0 0 15,0 3 0-15,0 0-3 16,-1 0 2-16,1 0 3 16,-3 0 1-16,-3 3 1 15,0 0 0-15,-1-3-2 0,4 0-2 16,0 0-2-16,3 0 1 16,-4 0 1-16,1 0 0 15,3-3 0-15,0 3 0 16,2-3 0-16,1 3 2 15,-3-2-3-15,0 2 0 16,-4 0 1-16,-2 0 2 16,0 0-3-16,0 0 0 15,-1 0 1-15,1-3 0 16,0 3 0-16,0-2 2 16,0-1-1-16,-4 0-1 15,1 1 1-15,3-1-1 16,-3 0-3-16,0 3 2 15,-1 0 1-15,1 0 0 16,-3 0 2-16,-3 0 1 0,-3-2-19 16,-6-1-9-16,-3 0-67 15,-9 3-27-15,-3-10 12 16</inkml:trace>
  <inkml:trace contextRef="#ctx0" brushRef="#br0" timeOffset="9111.8529">7277 12340 140 0,'3'-2'52'0,"-3"2"-28"0,3 2-24 0,0-2 13 16,-1 0-5-16,1 0 1 15,3 3 1-15,-3-3 1 16,6 0-5-16,-3 0-2 0,6 0 2 15,-3 0 3-15,6 0 2 16,0 0-1-16,3 0 1 16,-3 0-2-16,5 0 0 15,-2 0-1-15,6 0 0 16,-3 0-2-16,3 0-1 16,-3 0-3-16,8 0-2 15,-5 0 12-15,9 0 4 16,-6 0-8-16,5 0-4 0,-5 0-3 15,6 0-1-15,-3 0 0 16,8 2 0-16,-8-2 0 16,3 3 0-16,-3 0-5 15,5-1 1-15,-5 1 4 16,9 0 4-16,-6-1-1 16,2 1 0-16,-5 0 1 15,6-3 2-15,-6 0-3 16,5 2 0-16,-5 1-1 15,6 0-2-15,-6-1 1 16,5-2-1-16,-5 0-3 16,9 0 2-16,-6 0 1 15,5 0 2-15,-5 0-1 16,0 0-1-16,-7 0 5 16,7 0 1-16,-6 0-2 0,3 0-3 15,-6 0 0-15,5 0 1 16,-5 0-1-16,6 0 2 15,-3 0-2-15,2 0-1 16,-5 0 1-16,9 0-1 16,-6 0 0-16,6 0 0 15,-7 0 0-15,4 0 2 16,-3 0-3-16,0 3 0 16,-3-3 1-16,2 0 0 15,-5 0 0-15,6 3 0 16,-6-3 0-16,6 0 2 0,-4 0-3 15,4 0 0 1,-3 0 1-16,3 0 2 0,-6 0-1 16,2-3-1-16,-2 0 1 15,6 3-1-15,-6 0 0 16,3 0 0-16,-6 0 0 16,-1-2 2-16,-2 2-50 15,-6-3-19-15,-3 0-46 16</inkml:trace>
  <inkml:trace contextRef="#ctx0" brushRef="#br0" timeOffset="11003.3288">7280 14216 64 0,'-6'3'27'0,"6"-3"-14"0,-6 2-2 0,6-2 10 15,-3 3-5-15,3 0-1 16,-3-1-1-16,0-2 2 15,-3 3-3-15,3 0 0 16,-3-1-1-16,3-2 0 16,0 3-6-16,0-3 7 0,0 3 6 15,0-1 1-15,0-2 0 16,0 0 1-16,0 5 1 16,3-2-10-16,0 0-2 0,0-1 3 15,0-2 1-15,0 0-3 16,6 0-1-16,-3 0-4 15,6 0 1-15,0 0 0 16,3-2 1-16,0-1 2 16,5 3 1-16,-2 0-5 15,6-3-2-15,-3 1 0 16,6 2 0-16,-3 0-2 16,8-3-2-16,-2 1 1 15,6-1 1-15,-6 3-3 16,9-3 0-16,-7 3 1 0,7-2 0 15,-6-1 0 1,5 3 0-16,-5 0 2 0,6 0 1 16,-6 0-1-16,5 0 1 15,-8 0-4-15,6 0 0 16,-6 0 1-16,3 0 0 16,-4 0 0-16,4 0 2 15,-3 0-1-15,6-3 2 16,-7 3-2-16,4 0-1 15,-6 0 1-15,3 0-1 16,-3 0 0-16,2 0 2 16,-5 0-3-16,6 0 0 0,-6 0 3 15,3 0 1-15,-4 0-1 16,4 0-2-16,-3 0 1 16,3 0-1-16,-3 0-3 15,3 0 2-15,-4 0 3 16,4 0 1-16,-3 0-4 15,3 0-1-15,-3 0 3 16,3 0 1-16,-4 0-3 16,4 0 1-16,-6 0-2 15,3 3 0-15,-3-3 2 16,3 0 2-16,-4 0-1 16,4 3-1-16,-3-3 1 15,3 2 1-15,-3 1-3 0,0-3 0 16,0 0 1-16,2 0 0 15,-2 0 0 1,0 0 2-16,0 0-3 0,0 0 0 16,-3 0-1-16,6 3 0 15,-4-3 2-15,4 0 2 16,-3 0-1-16,6 0-1 16,-6 0 1-16,3 0 1 15,-4 0-1-15,4 2-1 16,-3 1-2-16,3-3 1 15,-3 0 1-15,3 0 0 16,-3 0 0-16,5 0 2 16,-5 0-1-16,6 0-1 0,-3 0-2 15,0-3 1-15,-3 1 1 16,-1-1 2-16,1 0-21 16,6 1-9-16,-6-1-15 15,6 0-6-15,-6 3-24 16,5-2-9-16,-2 2-5 15</inkml:trace>
  <inkml:trace contextRef="#ctx0" brushRef="#br0" timeOffset="12956.027">7297 16155 152 0,'-3'-5'57'0,"3"5"-30"0,0 0-16 16,0 0 18-16,0 0-11 16,0 0 0-16,0 0-6 15,0 0-2-15,3 3-6 16,-3-3-3-16,3 2 0 0,0 1-1 16,0-3 2-16,0 5-3 15,3-2 0-15,-3-3 10 16,3 3 3-16,-3-3 1 15,3 0 2-15,0 0-2 16,6 2 0-16,-3-2-1 0,6 0 0 16,-3 0 0-16,6 0 0 15,-4 0-6-15,7-2-2 16,-3-1-2-16,6 0 1 16,-6 3-4-16,6 0 0 15,-4 0 1-15,7 0 0 16,-6 0 0-16,6 0 0 15,-3 0-3-15,2 0 2 16,-2 0 3-16,3 0 1 16,-3 0-1-16,3 3-2 15,-4-3 1-15,1 3-1 16,-3-3 4-16,0 0 5 0,-3 0-3 16,6 0-1-16,-6 0-2 15,5 0-3-15,-5 0 1 16,6 0-1-16,-3 0 0 15,3 0 0-15,-4 0 0 16,4 2 0-16,-3 1 2 16,3 0 1-16,-3-1-6 15,0 1 0-15,-4 0 3 16,4-1 4-16,-3 1-3 16,3 2-3-16,-3-2 3 15,3-1 1-15,-3 1-3 16,5-3 1-16,-5 5-2 15,6-2 0-15,-3-3 4 16,3 0 1-16,-3 0-1 0,8 0-2 16,-5 0-2-16,6 0 1 15,-3 0 1-15,-1 0 2 16,1 0-1-16,0 3-1 16,-3-1 1-16,3-2 1 15,-4 0 1-15,4 0 3 16,-6 0-1-16,6-2 0 15,-3 2-1-15,2-3 0 16,-5 0-5-16,3-2-1 16,-3 5 1-16,6-3 2 15,-3 1 0-15,5-1-1 16,-5 1 1-16,3-1 1 16,-3 3 1-16,0 0 1 15,-4 0 0-15,7 0 2 0,-6 0 1 16,6-3 3-16,-3 3-7 15,-1-2-2-15,-2-1-1 16,6 0 2-16,-6 1-1 16,3-1 2-16,-6 0-2 15,2 1-1-15,-2-1-17 16,3 0-6-16,-6-2-134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0:46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 5061 96 0,'6'-2'38'0,"-6"-1"-20"0,3 1-10 0,-3 2 13 15,6-3 3-15,-6 0 3 16,0 1 3-16,0-1 1 15,0 0-8-15,-6 1-1 16,3-1-13-16,-9 3 3 0,-6 3 4 16,-3 2-4-16,-5 6-2 15,2 2-5-15,3 11-2 16,-6 7 1-16,6-2 0 16,6 1-2-16,6-4-2 15,1 0-4-15,8-2 0 16,8 3 2-16,4-1 1 15,18-7-2-15,-6-6 2 16,3-2-26-16,3-4-9 0,-7-7-33 16,4-2-46-1,-6-3 28-15</inkml:trace>
  <inkml:trace contextRef="#ctx0" brushRef="#br0" timeOffset="329.6777">725 5194 160 0,'-21'-24'63'0,"21"40"-34"0,0-24-23 15,0 8 17-15,0 5-5 16,-6 3-1-16,3 3-7 16,0 2-4-16,-6 5-3 0,9 1-3 0,0 0 3 15,0 4-4-15,0-4 0 16,12-3-1-16,6 2-2 15,-3-5 7-15,3-2 3 16,0-8 1-16,3-9 1 16,-9 1 4-16,0-3 5 15,-1 0-11-15,-5-2-4 16,-3-4 10-16,-3 4 4 16,-3-3-8-16,3 2-4 15,-9 0-23-15,6 4-10 16,-2 1-29-16,2 1-14 15,3 0-16 1</inkml:trace>
  <inkml:trace contextRef="#ctx0" brushRef="#br0" timeOffset="614.4027">898 5128 172 0,'-9'2'66'0,"6"1"-36"0,-3 18-31 16,3-13 12-16,-3 8 1 15,0 0 5-15,6 2-11 16,-6 1-4-16,6-1-1 16,6 1-1-16,-3-6 2 0,6 0 3 15,3-2 2-15,0-3 3 16,6-6 4-16,2-4 1 16,-2-3 0-16,3-6-1 15,-12 0-1-15,3-2 4 0,-3-5 1 16,-15-6-12-16,0 3-3 15,-3 2-11-15,0 6-3 16,0 0-43-16,0 5-19 16</inkml:trace>
  <inkml:trace contextRef="#ctx0" brushRef="#br0" timeOffset="949.9807">1053 5186 160 0,'6'26'60'0,"-6"-12"-32"0,8 4-17 0,-8-7 15 16,0-1-12-16,0 1-3 16,0-1-3-16,3 1 2 0,0-6-5 15,-3 3 4-15,0-8 1 16,0 0 6-16,6-2 4 0,-6-6-4 15,3-3-1-15,3-5-9 16,0-5-2-16,0-3-2 16,3 3-2-16,0 2-2 15,3 4 1-15,-3 1 1 16,3 6 0-16,6 1-5 16,-6 1-1-16,2 4-24 15,1-1-8-15,0 0-22 16,0 1-10-16,0 2-9 15</inkml:trace>
  <inkml:trace contextRef="#ctx0" brushRef="#br0" timeOffset="1365.0365">1368 5077 180 0,'-6'-5'68'0,"-3"2"-36"0,0 1-24 0,6 2 16 15,-6 0-8-15,0 2-1 16,-2 4-9-16,-1 4-4 15,3 9-1-15,-6 10-4 0,9 0 0 16,-3 0 2-16,9 0 0 16,0-5-2-16,3-3 2 0,9-2 1 15,3-9 2-15,6-2 5 16,-7-5 4-16,7-8-2 16,3-6 0-16,-3-10-1 15,0-8 0-15,-12-6-4 16,-6-4-1-16,-3-1-3 15,-6-8-1-15,0 3 3 16,-3 8 1-16,0 3-1 16,6 10 1-16,-6 6 2 15,3 4 4-15,3 6-6 16,0 6-4-16,3 10-3 16,0 8 0-16,3 7 5 15,6 9 1-15,0 0 2 16,3 5 2-16,3 0-5 0,0 0-1 15,-6-3 0-15,2-4 2 16,4-4-32-16,-6-5-12 16</inkml:trace>
  <inkml:trace contextRef="#ctx0" brushRef="#br0" timeOffset="1545.5164">1565 5091 200 0,'-6'10'77'0,"12"-2"-42"0,-3 8-34 0,0 0 16 15,-3 2-7-15,0 1 2 16,2-3-7-16,-2 0-3 16,3 0-1-16,-3-3-28 0,0-3-11 15,0-2-54-15</inkml:trace>
  <inkml:trace contextRef="#ctx0" brushRef="#br0" timeOffset="1695.8408">1576 4985 160 0,'-3'-6'63'0,"3"4"-34"0,3-1-65 16,-3 3-4-16,0 0-20 15,3 3-5-15</inkml:trace>
  <inkml:trace contextRef="#ctx0" brushRef="#br0" timeOffset="1788.1223">1687 5091 136 0,'0'31'52'0,"0"-2"-28"0,-6 14-8 0,6-30 18 15,0 0-12-15,0 0-2 16</inkml:trace>
  <inkml:trace contextRef="#ctx0" brushRef="#br0" timeOffset="2015.1426">1675 5252 323 0,'-3'5'19'0,"0"-5"1"16,0-2-9-16,3-12-4 16,3-7-9-16,3-3-1 15,0 3-6-15,0 3 1 16,3 2 4-16,-4 3 2 0,4 5 2 16,0 5 2-16,0 3-1 15,3 5 2-15,0 6 0 16,3 0 3-16,-9 7-3 15,3 1-2-15,0-6 0 16,0 0 1-16,0-2-12 16,0-3-3-16,5-3-45 15,7-5-61 1,0-3 21-16</inkml:trace>
  <inkml:trace contextRef="#ctx0" brushRef="#br0" timeOffset="2356.0503">2005 5064 200 0,'-9'-5'74'0,"6"5"-40"0,-6-3-29 16,6 6 19-16,-3 2-15 0,0 3-2 16,-11 3-5-16,5 7-2 15,-6 9 1-15,6-1-1 0,6 1 2 16,3-4-1-16,12 1-1 16,-6-5 1-16,6-3-1 15,3-3 2-15,0-5 3 16,2-6 0-16,-5-4 0 15,6-6-3-15,-3-3-2 16,-3-10 1-16,-3-3 1 16,3 0-3-16,-9 3 0 15,3 5-1-15,0 3 0 16,0 5 0-16,-3 6 0 16,3 10 0-16,0 5-2 15,3 5 0-15,-3-2 3 0,9 0 2 16,3 0 2-16,-4-3-15 15,1-2-4-15,0-6-32 16,3-2-11-16,-6-6-21 16</inkml:trace>
  <inkml:trace contextRef="#ctx0" brushRef="#br0" timeOffset="2568.6537">2199 4784 264 0,'-6'-8'101'0,"6"10"-54"0,0 1-50 0,0 2 16 16,0 3-7-16,0 5-1 16,3 11 1-16,0 8 3 15,0 5-4-15,0 5-1 0,-1 3 2 16,4 8-3-16,3-2 0 16,-9-6-1-16,3-6 1 15,0-7-26-15,0-6-10 16,-3-2-91-1</inkml:trace>
  <inkml:trace contextRef="#ctx0" brushRef="#br0" timeOffset="2776.8702">2142 5009 276 0,'-6'-6'104'0,"12"4"-56"0,-6-1-43 15,3 0 24-15,3 1-12 16,6-1 1-16,-3 0-13 16,12 1-3-16,-1 2-2 15,-2 0-7-15,9 0-3 0,9-3-45 16,-6 3-19-16,-4 0-44 16</inkml:trace>
  <inkml:trace contextRef="#ctx0" brushRef="#br0" timeOffset="3092.0494">2469 5030 188 0,'-3'10'71'0,"3"-2"-38"0,3 3-28 0,3-6 19 16,0 0-2-16,0 1 4 15,3-4-12-15,-3-2-3 16,9-2-7-16,-6-1-1 0,3-2 1 16,0-3 0-16,-3 0 0 15,0-3 0-15,-9 1 0 16,-6-1-2-16,-3 1 1 15,-3 2-2-15,0 5-1 16,-6 3 1-16,3 8-1 16,-9 5 2-16,7 6 1 15,-1 2 10-15,12 11 3 16,6-3-3-16,6-3-3 16,6 1-3-16,5-6-2 15,4-3-1-15,9-4 0 0,-6-9-16 16,3-5-6-16,2-11-112 15,-8-2-56 1,-6-13 91-16</inkml:trace>
  <inkml:trace contextRef="#ctx0" brushRef="#br0" timeOffset="3874.2722">704 5607 172 0,'-9'-3'66'0,"6"6"-36"0,-3-3-22 0,3 0 18 16,3 2-2-16,-8 6 1 15,-1 0-14-15,0-3-4 16,0 3-5-16,3 0-4 0,-3 3 1 15,9-1-1-15,0 1 0 16,9 2-3-16,-3 0 1 16,3 1 4-16,0 2 4 15,0-3 10-15,-1 3 3 16,-8-3 7-16,0-3 5 16,0 1-10-16,-8-3-1 15,-1 0-8-15,-3-3-4 16,0 0-3-16,3-5 0 0,-6 0-18 15,3-5-4-15,9 0-29 16,-3-3-9-16,6 3-32 16,6-3-40-1,3-3 45-15</inkml:trace>
  <inkml:trace contextRef="#ctx0" brushRef="#br0" timeOffset="4054.8678">770 5691 208 0,'0'3'77'0,"0"-1"-42"0,6 4-26 16,-6-1 19-16,3 0-10 16,3 3 0-16,3 0-13 0,-6 3-3 15,6-3-2-15,-1 0-3 0,-2 0 2 16,3 2 5 0,0-7 5-16,-3-3-27 0,0 0-12 15,0 0-78 1</inkml:trace>
  <inkml:trace contextRef="#ctx0" brushRef="#br0" timeOffset="4262.704">919 5681 200 0,'-3'10'77'0,"3"6"-42"0,-15 5-17 0,9-10 23 0,-3 13-12 16,0 2-2-1,-3 1-14-15,-3 2-5 0,6-3-5 16,3 3-3-16,0-8 1 0,3-2-4 16,-3-6 0-16,6-2-42 15,6-6-18-15,-3-5-47 16</inkml:trace>
  <inkml:trace contextRef="#ctx0" brushRef="#br0" timeOffset="4579.185">1130 5667 260 0,'-9'-2'99'0,"6"-1"-54"0,-6 3-33 16,3 0 24-16,0 3-24 0,0 2-5 15,3 0-11-15,-3 3 0 16,6 3 2-16,0 2-1 0,6-2 1 15,3 2 0-15,3 0-2 16,0 3 5-16,-3-3 1 16,0-2 0-16,-9 2 5 15,0 0 3 1,-6-2-3-16,-3-3 1 16,-6-3-5-16,-3-2 0 15,-6-6-8-15,1 0-4 16,2-5-39-16,6-2-17 0,3-1-52 15</inkml:trace>
  <inkml:trace contextRef="#ctx0" brushRef="#br0" timeOffset="4806.7784">1204 5487 180 0,'9'-7'68'0,"-3"7"-36"0,-6-3-29 16,0 3 15-16,0 0 4 15,0 0 4-15,3 8-8 16,0 5 0-16,3 6-11 16,-6 12 9-16,3 4 4 0,3 2-8 15,-6-3-2-15,3 3-6 16,0-2-3-16,3-6 0 0,-3-3 1 16,3-5-43-1,-3-5-17-15,3 0-57 16</inkml:trace>
  <inkml:trace contextRef="#ctx0" brushRef="#br0" timeOffset="5014.9436">1222 5673 264 0,'-3'-3'99'0,"6"0"-54"0,0 3-53 0,3 0 18 15,-3-2-7-15,6-6 3 16,3 3-5-16,3-1-1 0,6 9 0 16,-6-8-18-16,2 10-8 15,1 0-35-15,-3-2-13 0,0 2-13 16</inkml:trace>
  <inkml:trace contextRef="#ctx0" brushRef="#br0" timeOffset="5058.5585">1413 5710 180 0,'0'13'68'0,"-9"-8"-36"0,18 1-24 15,-9-4 16-15</inkml:trace>
  <inkml:trace contextRef="#ctx0" brushRef="#br0" timeOffset="5343.2359">1443 5741 350 0,'14'-2'18'0,"1"-1"-7"0,0 1-5 16,3-4 0-16,-9-2-1 0,-6 0 0 16,0 0 3-16,-3 0 5 15,-3 1-7-15,0-1-1 16,-6 2-3-16,-12 4 1 15,0 4 0-15,3 4 1 16,7-1-2-16,-7 3 1 16,6 2-2-16,3 1-1 15,6 2 3-15,-3 6 0 16,6-3-1-16,9 0 1 16,9-3-4-16,-6 0-2 15,6-2 4-15,2-4 1 16,-5-1-18-16,3-6-9 15,3-6-29-15,-3-1-13 0,-6-4-34 16</inkml:trace>
  <inkml:trace contextRef="#ctx0" brushRef="#br0" timeOffset="5795.0208">1606 5681 172 0,'0'0'66'0,"0"2"-36"0,3 4-24 15,3-4 17-15,-6 6-1 16,3 3 4-16,-3-1-3 15,6 4 0-15,-3 1-12 16,0 1 0-16,3-2 0 0,-6-4-6 16,3-2-1-16,-3 0 0 15,6-3 0-15,-6-5-2 16,6-8-2 0,3-2 1-16,3-6-12 15,3-3-3-15,-6 1 5 0,2 2 2 16,1 3 2-16,0 5 4 15,3 2 0-15,-3 6 1 16,-3 6 8-16,3-1 5 16,-3 3 0-16,0 0 2 15,-3 0-2-15,0 0 0 16,-3-3-7-16,3 0-4 16,0-5-1-16,-1-2 1 15,10-4-1-15,3-4-1 16,9-3-2-16,-6-1-1 15,3 6-3-15,2 3 1 16,-8 5 3-16,3 5 1 0,0 3-2 16,0 3 2-1,0 0 3-15,-9-1 3 0,-1 6-2 16,-5-5-2 0,0-6-69-16,-12 0-29 0,-3-5-13 15</inkml:trace>
  <inkml:trace contextRef="#ctx0" brushRef="#br0" timeOffset="6457.0744">573 6175 132 0,'0'0'49'0,"0"8"-26"0,0-2-27 16,0 4 69-1,3 3-21-15,3 3-10 16,-6 0-6-16,3 0-17 16,-3-3-2-16,6 1-2 0,-6-4 1 15,0-2 0-15,0-3 0 16,0 1 2-16,0-6 4 0,0 0 3 15,0-3-5-15,0-2-2 16,0-6-1-16,3-2-1 16,6 0-7-16,0-3 0 15,-3 0-1-15,3 3 2 16,0 2-3-16,0 0 0 16,3 6-1-16,-3 3 0 15,0 2-18-15,8 2-9 16,-5 1-29-16,0-1-14 15,6 1-34 1</inkml:trace>
  <inkml:trace contextRef="#ctx0" brushRef="#br0" timeOffset="6845.1128">785 6265 188 0,'-6'0'71'0,"12"16"-38"0,-3-8-32 16,3-5 16-16,-3-1-9 15,6-2 0-15,-1 0 0 16,4 0 2-16,0 0-5 16,0-5-1-16,-3 0 0 0,0 0 4 15,0 2 3-15,0-8 5 16,-6 1-5 0,-3 2-1-16,-3-3-5 15,-3 3-4-15,-3 3 0 0,-3 0-1 16,0 2-5-16,0 3-1 15,3 3 7-15,-8 2 6 16,5 6-3-16,0 2 0 16,3 0 0-16,3 0 2 15,0 1-1-15,6-1 0 16,3 0-1-16,6-2 0 16,3-1-2-16,6 3-2 15,2-5 1-15,4-2-1 16,3-4-3-16,3-4 0 15,-1-1-40-15,-5-2-17 16,-3-1-51 0</inkml:trace>
  <inkml:trace contextRef="#ctx0" brushRef="#br0" timeOffset="7356.9565">1082 6191 192 0,'-3'0'74'0,"3"3"-40"0,0 2-24 16,0-5 17-16,0 5 7 16,0 6 3-16,0 2-15 15,0 1-8-15,0-1-8 16,0 0 2-16,3-2 2 0,3-1-5 16,-6-2-1-16,3 0-2 15,-3-3-2-15,0-5-2 16,3 0 1-16,0-2 1 0,9-14-5 15,-3 0-1 1,-3 0 0-16,3 3 4 16,3 2-1-16,3 3-1 15,-6 6 3-15,3 2 0 16,-1 10 1 0,-2 3 2-16,0 1 3 15,0-4 0-15,-6-2 2 16,0 0 0-16,3-3 1 15,-6-2-7-15,9 0-2 16,-6-3 0-16,6-13 0 16,3 2-6-16,0 0-3 15,3 1 6-15,-3 2 1 16,0 3 0-16,-1 2 0 0,4 8 2 16,-9 6 0-1,3-1 3-15,-3 1 3 0,0 0-2 16,0-4 0-16,3 1-3 15,-9 0-3-15,3-2-36 16,6-6-104 0</inkml:trace>
  <inkml:trace contextRef="#ctx0" brushRef="#br0" timeOffset="7522.7668">1544 6186 248 0,'0'5'93'0,"0"1"-50"0,0 4-39 0,3-2 19 16,0 3-9-16,-3 2 2 16,0-3-9-1,0 1-4-15,0 0-2 0,6-3-32 0,-6 0-14 16,0-1-70 0</inkml:trace>
  <inkml:trace contextRef="#ctx0" brushRef="#br0" timeOffset="7704.338">1505 6101 300 0,'-12'-5'112'0,"12"8"-60"0,0-3-63 0,0 0 18 0,0 0-7 16,3 0 0-16,6-3-16 15,-6 3-6-15,6 0 11 16,3 0-41-16,3 0-17 0,-3 3-28 15</inkml:trace>
  <inkml:trace contextRef="#ctx0" brushRef="#br0" timeOffset="7971.5196">1660 6160 208 0,'15'26'77'0,"-15"-13"-42"0,3 16-23 16,-3-18 19-16,3 2-5 16,-3-2-1-16,0-1-11 15,0-2-4-15,6-2-6 16,-6-1-3-16,0-8 0 0,0 1 3 15,3-12-2-15,3-2-5 16,-1 1-12-16,4-4-5 16,3 6 14-16,3 0 8 15,0 5-5-15,0 2-2 16,0 6 9-16,0 3 4 16,0 2 1-16,2 3 0 15,-2 5-5-15,3 1-3 16,-3-1 2-16,-3 0 0 15,0 0-45-15,0 1-19 16,0-4-49 0</inkml:trace>
  <inkml:trace contextRef="#ctx0" brushRef="#br0" timeOffset="8405.7841">2100 6165 224 0,'-9'-8'85'0,"-5"5"-46"0,-1 1-39 15,6 4 18-15,3 1-6 16,0 2 3-16,-9 3-8 16,3 3-2-16,0 5-3 15,3 2 1-15,0 1 0 0,3-1-4 16,6 1 1-16,6-3 2 16,3-1 1-16,3-4-1 15,3-6-2-15,6-5 5 16,-6-2 4-16,3-6 1 15,-1-11 2-15,-8 1-2 0,3-6-1 16,-9-3-3-16,3-15-1 16,-6 2-6-16,-6-2-1 15,-6 2-4-15,3 3 1 16,6 8 5-16,-6 5 4 16,6 6-1-16,1 5-2 15,-1 7-3-15,0 9-1 16,3 8 2-16,6 7 0 15,-1 16 1-15,4 1 2 16,0-1-1-16,3 1 2 16,-3 2-2-16,0-3-1 15,3-5-6-15,0-5-1 16,6-5-46-16,-6-6-17 0,3-19-43 16</inkml:trace>
  <inkml:trace contextRef="#ctx0" brushRef="#br0" timeOffset="8754.0365">2279 6133 236 0,'-3'0'90'0,"9"0"-48"0,6 3-47 15,-12-1 15-15,6 1 0 16,3-3 6-16,6 0-2 16,-1 0 0-16,1 0-8 15,0 0 5-15,-3-3 2 0,3-2-2 16,-9 0 1-16,0-1-3 15,3 1 2-15,-9-5-4 0,0-1-2 16,-6-2-2-16,-6 2 0 16,-6 1-2-16,3 4-1 15,-6 9-2-15,4 10-1 16,-1 0-1-16,3 1 3 16,0 2 0-16,6 2 1 15,3 1 0-15,6-1 0 16,3 3 0-16,3 0 0 15,3-2 0-15,15-6 0 16,0-2-14-16,-1-6-5 16,1-2-43-16,0-9-18 15,-3-4-33 1</inkml:trace>
  <inkml:trace contextRef="#ctx0" brushRef="#br0" timeOffset="9023.989">2517 6088 192 0,'0'0'71'0,"-6"5"-38"0,12 6-28 16,-3-3 19-16,0 2 0 16,0 4 5-16,-3 2-4 15,0-1-1-15,3-1-13 16,-3-1 0-16,0-3 0 0,6-2 7 16,0-8 12-1,0-5-5 1,3-3-1-16,3-2-14 15,-3-6-4-15,2-5-9 16,4-3 0-16,3 11-1 0,3-3-1 16,-3 8 1-1,3 2 0-15,-3-4-46 0,11 5-19 16,-2-1-69 0</inkml:trace>
  <inkml:trace contextRef="#ctx0" brushRef="#br0" timeOffset="15717.7411">5824 5670 176 0,'-3'3'66'0,"3"-3"-36"0,0 0-20 0,0 0 17 0,0 0-9 16,0 0 0-1,0 0-9-15,0-3-1 0,0 3-4 16,3-3 2-16,0-5 0 0,0 1 0 16,3-7 1-16,0 1-4 15,0 0 0-15,3-3-1 16,0-3-2-16,0 1 1 16,0-1-1-16,-1 4-3 15,1 1 2-15,0 1 1 16,0 2 0-16,-3 4 0 15,0 1 0-15,6 4 0 16,-3 2 0-16,6 2 0 16,0 4 0-16,-3 1 0 15,0 4 0-15,-1 2-3 0,1 1 2 16,3-1-1-16,0 3 0 16,0-3 4-16,0-5 1 15,0-6-4-15,6-2-1 16,-1 0 3-16,-2-2 1 15,-3-1 0-15,-3 0 1 16,0-2-2-16,-3-3-1 16,3 0 3-16,-3 0 2 15,0-2-4-15,0-1-1 16,0-2 0-16,-3 0 0 16,2 0 0-16,-2 2 2 15,0 0-6-15,0-2 1 16,0 0 1-16,0 0 1 0,-3 5 3 15,0 2 3-15,0 1-2 16,0 0-2-16,0 2-5 16,-3 1 0-16,0-1 2 15,3 3 3-15,-3 0 0 16,0 8-1 0,3 0-2-16,0 2 1 15,0 4 1-15,0-1 0 16,3 0 2-16,0 0-1 15,0-2-1-15,0-1 1 16,0-2-1-16,0 0-3 16,0-2 2-16,0-4 3 15,0 1 1-15,0-3-4 0,5-3 1 16,7-2 2-16,-3 0 1 16,0-3-4-16,0 0-1 15,0 0 3-15,-3 0 1 16,0 3-3-16,3-1 1 15,-4 1-2-15,4 0 0 16,0-1 2-16,6 4 2 16,3 2-3-16,-3 0-2 15,0 5 2-15,-4 3 2 16,-2 5 0-16,0 3-1 16,-3 0 7-16,-3 3 5 15,-3 2-4-15,0-3 0 0,-3-2-4 16,3 3-34-1,0-25-104 1</inkml:trace>
  <inkml:trace contextRef="#ctx0" brushRef="#br0" timeOffset="16514.9966">6017 5035 160 0,'-2'-3'60'0,"4"1"-32"0,-2-1-22 0,0 0 15 16,3 1-5-16,0-3 1 16,3-1-9-16,0 1-5 15,3 0-2 1,0 2-1-16,3 0 2 0,0 3-1 0,-3 3 2 15,0 5 0-15,-3 3 1 16,-3 2 2-16,-6 5 1 16,-3 3 1-16,-3 9 0 15,-3-4-4-15,0-2-1 16,-3-3 1-16,3-5 2 16,9-3 3-1,0-2-6-15,3-3-2 16,6-3 1-16,3-2 1 0,3-3-4 15,0 0 1 1,3 0 2-16,0 0 3 0,0-3-4 16,3 3-1-16,-4-3-33 15,-2-5-15-15,3 0-53 16</inkml:trace>
  <inkml:trace contextRef="#ctx0" brushRef="#br0" timeOffset="16829.8955">6244 5022 144 0,'-3'-3'55'0,"0"6"-30"0,0-1-14 16,3 4 15-16,-3 2-10 16,-3 2-4-16,3 3-3 0,0 3-1 15,6 6-4-15,0-4-3 0,3 6 0 16,3-6 1-16,0-4 1 15,3-12 7-15,-1-10 4 16,1-2 6-16,0-3 4 16,-3-3-1-16,-3 0 0 15,-3 0 5-15,-6 0 5 16,-6 3-7-16,-3 5-3 16,0 3-11-16,-2 2-5 15,-7 3-11-15,6 0-5 16,15 5-114-1,9-5-22 1</inkml:trace>
  <inkml:trace contextRef="#ctx0" brushRef="#br0" timeOffset="18766.4891">6800 6665 132 0,'0'-5'52'0,"3"10"-28"0,0-2-19 0,-3-3 13 15,0 0 3-15,3 2 4 16,3 6-7-16,0 0 0 16,-3 3-11-16,-3-1 7 0,0-2 5 15,0 0 3-15,0-3 4 16,-3 1-12-16,0-4-3 16,0 1-5-16,0-3 1 15,0 0 0-15,0-3 1 16,3-2-4-16,3-6-3 15,3 3-3-15,0 1 1 16,3-1 1-16,0 5 0 16,0 0-3-16,0 6 2 15,0 2 1-15,0-2 2 16,-3 5 1-16,0-3 1 0,-9 3 17 16,-3 0-9-1,0 0-3-15,0-3-3 16,-3 1-2-16,0-4-2 15,0-2-2-15,3-2 1 16,0-1 1-16,6-5-8 16,3-5 2-1,3 2 1-15,0 1-3 16,6 4 2-16,0 1 2 16,3 2 1-16,-3 9 1 15,0-4 0-15,-4 4 0 16,-2-1 2-16,-3 0 8 0,-6 0 5 15,-3 3-5-15,-2-2-1 16,-4-1-3-16,0-2-1 16,-3-3-3-16,0 0 1 15,0-3-2-15,3-2 2 16,3-6-4-16,6 0-2 16,3 1-3-16,3 2-1 15,3 3 4-15,0 2 1 16,0 6-1-16,0 2 0 15,-3 0 6-15,-3 3 3 16,0-3-3-16,-3 1-2 16,0-1-5-16,0 0 0 15,-3-2-51-15,3-6-23 0,0-7-53 16</inkml:trace>
  <inkml:trace contextRef="#ctx0" brushRef="#br0" timeOffset="20462.1854">5696 5781 168 0,'3'-5'66'0,"-3"5"-36"0,-3-3-26 16,3 3 13-16,-3-2 1 15,0-1 3-15,-3 0-9 16,0-2-2-16,-3 2-6 15,-3 1-1-15,0 2 3 0,1 2-5 0,-1 4-1 16,-3 2-2 0,0 5 0-16,-3 3 2 0,6 2 0 15,3 3 0-15,6 1 0 16,0 4-3-16,9-2 2 16,-3 0 1-16,0 2 0 15,-6 3 0-15,0-2 0 16,-3-4 0-16,-3 1 0 15,0-5 4-15,0-3 2 16,0-3 0-16,1-3-1 16,-1 1-1-16,0-3 0 15,3-3-2-15,3 1-2 16,0-4-2-16,3-2 1 16,0 0-1-16,6 3 0 0,3 2 0 15,3 0-2-15,2 3 3 16,-2 3 0-16,-9 5 1 15,0 2 2-15,-6 4 1 16,0 1 3-16,-3 4 1 16,0-1 1-16,0 3-4 15,1-5-1-15,2 0-3 16,3-5-1-16,0 2 1 16,8 2 0-16,4-4 0 15,3-3 2-15,3-3-8 16,0-2-1-16,0-3-31 15,-3-3-15-15,3-13-44 16</inkml:trace>
  <inkml:trace contextRef="#ctx0" brushRef="#br0" timeOffset="21063.5349">4898 6112 160 0,'-6'0'63'0,"6"-3"-34"0,-3 1-34 16,6-6 51-16,3-6-16 15,3 4-13-15,0-1-10 16,3 1-6-16,3 2-4 0,0 2 2 16,-3 4-1-16,0 10 0 15,-6 8 2-15,-6 2 2 16,-3 3 1-16,-3 0 1 15,-3 3-5-15,-3 3 1 16,0-3 2-16,3-3 3 16,3-5-2-16,0-3-2 15,3-3 0-15,6-2-1 16,3-2 0-16,3-1 0 16,3-5-14-16,3-3-5 15,3-5-34-15,-1-2-56 16,10-3 16-1</inkml:trace>
  <inkml:trace contextRef="#ctx0" brushRef="#br0" timeOffset="21319.8098">5125 6154 124 0,'-9'11'46'0,"9"-1"-24"0,-3 4-19 15,6-6 12-15,0-1 11 16,3 1 8-16,2 0-7 15,4-5-3-15,3-3-14 16,0 0 5-16,0-5 2 0,0-3 6 16,-6-3 6-16,0-2 1 0,-3 2 4 15,-6-2-9 1,-6 3-3-16,-3 2-13 16,-6-3-3-16,0 6-15 0,3-1-4 15,0 4-51-15,6 2-23 16,6 0-37-1</inkml:trace>
  <inkml:trace contextRef="#ctx0" brushRef="#br0" timeOffset="23133.5354">6119 6435 152 0,'-6'-6'57'0,"3"4"-30"0,0 2-18 0,3 0 16 16,-3 0-5-16,0 2 0 0,0 1-9 15,-3 2-2-15,0 9-5 16,0 4-1-16,-3 6 3 0,3 2 1 16,0 3 3-16,3 3 1 15,3 3 1-15,3-4-6 16,6 1-2-16,3-5-4 15,3-4-3-15,6-1 2 16,3-9 0-16,-1-3-8 16,1-4-2-16,-3-6-56 15,3-3-62 1,-6-5 31-16</inkml:trace>
  <inkml:trace contextRef="#ctx0" brushRef="#br0" timeOffset="23329.6441">6196 6551 172 0,'-6'0'66'0,"9"-3"-36"0,-3 1-22 0,0-6 16 0</inkml:trace>
  <inkml:trace contextRef="#ctx0" brushRef="#br0" timeOffset="23601.5604">6205 6519 314 0,'9'-10'7'0,"3"2"-5"16,-6 3-1-16,3-1-1 0,-3 4 0 16,0 10 2-1,0 10 3 1,-3 3 4-16,-6 0-2 15,0 1 1-15,0-4-3 16,0 6 2-16,0-3-4 16,0-5-2-16,0-3 4 15,0-2 1-15,3-3-5 16,3-3 0-16,3-8 1 16,3-2 1-16,3 0-4 0,-1-3 1 15,4 0 0-15,0 0 0 16,-3 0-16-16,0 3-4 15,-3-1-50 1,0 1-54-16,0 0 34 16</inkml:trace>
  <inkml:trace contextRef="#ctx0" brushRef="#br0" timeOffset="23916.0512">6378 6456 160 0,'-6'5'63'0,"3"-2"-34"0,3 18-21 0,0-13 16 0,0 8-3 16,3 0-1-16,3-3-6 15,0 0-1-15,6-2-8 16,5-3 4-16,1-3 3 16,0 0 0-16,-3-7 3 0,-3-4 1 15,0 1 2-15,-3-11-4 16,-3 0 2-16,0 0-5 15,-6-2 1-15,-3-1-5 16,-9 1-2-16,-3-1-2 16,0 6-3-16,0 2-10 15,3 1-4-15,3 5-28 16,0 2-11-16,3 3-67 16,12 3-30-16</inkml:trace>
  <inkml:trace contextRef="#ctx0" brushRef="#br0" timeOffset="24155.7271">6601 6498 192 0,'0'5'71'0,"0"11"-38"0,3 3-21 0,-3-11 19 16,0 2 1-16,-3 1 4 15,-3 2-18-15,0-2-6 0,0-1-7 16,0 1-8-16,3-3-1 0,0-3-25 16,-3 0-8-16,0-2-38 15</inkml:trace>
  <inkml:trace contextRef="#ctx0" brushRef="#br0" timeOffset="24590.68">6610 6358 200 0,'0'-8'77'0,"0"5"-42"0,6-7-41 0,-3 7 14 16,6 3-7-16,0 0-1 16,5 3 3-1,-2 2-2-15,-3 0-1 0,0 3 3 16,-6 3 4-16,0 2 4 15,-9 3-4-15,0 0-2 16,-6-3 0-16,3 3-1 16,4 0-2-16,-1-6 1 15,0 1-2-15,3-3-1 16,3-3-2-16,12-10 4 16,-1 0 0-16,4-1 0 15,0 1-2-15,0 0-2 16,0-3 1-16,0 0-28 15,-3 0-10-15,0 0-54 16</inkml:trace>
  <inkml:trace contextRef="#ctx0" brushRef="#br0" timeOffset="24875.3131">6824 6300 180 0,'-9'0'68'0,"9"2"-36"0,-3 4-37 0,3-1 12 15,0 0 0-15,0 6 6 16,3 2-1-16,3-2 1 16,3-1-7-16,6 1 5 0,3-3 2 15,0-3 7-15,0-5 2 16,-1-3 4-16,-2-5 3 16,0-2-6-16,-3-1-4 15,-6-7-3-15,-3-1 3 16,-6 3-7-16,-3 1-2 15,-6-1-5-15,-6 2-4 16,0 4-14-16,1 2-4 16,-1 5-42-16,3 3-16 15,3 8-55-15</inkml:trace>
  <inkml:trace contextRef="#ctx0" brushRef="#br0" timeOffset="25568.6524">6979 6009 180 0,'-6'0'68'0,"6"0"-36"0,3 0-33 15,-3 0 12-15,3 0 10 16,0 0 6-16,3 0-5 15,3 0 0-15,6 5-13 16,0 11 8-16,8 8 3 0,-2 2 1 16,0 1-1-16,-3 7-2 0,0 0 1 15,-6-2-6-15,-3 0-3 16,-3-3-3-16,-6-3 0 16,-3-2-13-16,-3 3-3 15,-6-6-38-15,0-3-16 16,0 6-70-1</inkml:trace>
  <inkml:trace contextRef="#ctx0" brushRef="#br0" timeOffset="26871.9641">6937 6628 124 0,'-6'0'49'0,"3"0"-26"0,6 0-16 0,-3 0 13 15,0 0-8-15,0 0-2 16,6 0 3-16,3 2 4 16,0-2-9-16,0 0-2 0,6 0-2 15,3 0-2-15,9 0 1 16,2 3 2-16,4 0 2 15,3-3 1-15,2 0 0 16,16 0 0-16,3 0 0 16,5-3-2-16,4 0-1 15,2 3-1-15,1-2 2 16,5-1 1-16,-3 3 1 16,-2 0 0-16,-1 0 0 0,-11 3 4 15,-10-1 3-15,-5 1-2 16,-3 0 0-16,-6-3-7 15,-4 2-2-15,-5 1-2 16,-3-3 1-16,-6 0-2 16,-3 0 2-16,-3 0-55 15,-3 0-22-15</inkml:trace>
  <inkml:trace contextRef="#ctx0" brushRef="#br0" timeOffset="29130.3038">8158 6728 132 0,'0'-16'52'0,"0"14"-28"0,0 2-13 0,0 0 18 15,0 0-11-15,0 0 0 16,0 0 1-16,0 8 0 15,0 0-10-15,0 2-3 0,0 6-2 16,0 5-2-16,0 8 1 16,0 6-2-16,0 7 2 15,0 3-2-15,0-3 2 16,0 9-2-16,0-1 2 16,0 3-2-16,0-3-1 15,3 11 3-15,0-3 0 0,0-5-4 16,0 3-1-16,0-3 3 15,-3 0 1-15,2 2 0 16,-2-2 1-16,0 8-2 16,0 0 2-16,0-8-2 15,0 0-1-15,0 0 1 16,0-3 1-16,0-3-1 16,0 1-1-16,3 0 3 15,0 5 0-15,-3 0-1 16,3-6-2-16,-3-2 1 15,0 5 1-15,0-5-1 16,0-2 2-16,0-1-2 16,0 0 2-16,0-2-4 15,0 2 0-15,0 9 1 0,0-6 0 16,0-3-3-16,-3 8 2 16,3-2 1-16,0 2 2 15,0 0-1-15,0-2-1 16,0 8 1-16,0-6-1 15,0 0 0-15,0-5 2 16,0 5-3-16,0-2 0 16,0 0 1-16,0-3 0 15,0 0 0-15,0-3 2 16,0 8-1-16,3-2 2 16,0-1-4-16,0-4 0 15,-3 4 1-15,3-2 0 16,0 0 0-16,0 0 0 0,0-2 0 15,0-6 2 1,0 5-1-16,0-2-1 0,0-1 1 16,0-2-1-16,-3-2 2 15,0 10 1-15,0-5-1 16,0-1-2-16,0-2 1 16,3 0 1-16,-3-2-3 15,3-4 0-15,-3-1 1 16,3 7 2-16,-3-6 1 15,0 6 1-15,0-2-5 16,0-6-1-16,0-5-2 16,0 10 3-16,0-5 0 15,0 8 1-15,0-5 0 0,0 5 2 16,0-5-1-16,0 10-1 16,0-5 1-16,0 8 1 15,0-3-3-15,0 3 0 16,0-5 1-16,0 5 0 15,0-5 0-15,0 2 0 16,0-5 0-16,0 8 2 16,0-5-1-16,0 7-1 15,0-4-2-15,0 10 1 16,0-11 1-16,0 8 2 16,0-5-3-16,0 0 0 15,0-8 1-15,0 8 2 16,0-5 1-16,0 8 1 0,0-9-5 15,0 9 1-15,0-11-2 16,0 5 0-16,0-5 2 16,0 3 0-16,0-6-3 15,3 9 2-15,0-9-4 16,3 6-1-16,-3-8 5 16,0 2 5-16,0-5-4 15,0 0-2-15,0 0 1 16,0 0 0-16,0-5 3 15,0-3 1-15,0-2-4 16,0 2-1-16,-3-2 1 16,6 2 2-16,-3-3-2 15,-3 9-2-15,0-6 4 0,6 5 1 16,-3-4 0-16,0 4-2 16,0-2-2-16,0 2 1 15,0-5 3-15,0 6 1 16,-1-3-6-16,1 7 0 15,0-4 3-15,0 2 2 16,-3-5 2-16,0 8 0 16,0-6-7-16,0 6 0 15,0-6 1-15,0 6 3 16,0-6 0-16,0 6 2 16,0-3-4-16,0 8 0 15,0-5 1-15,0 8 0 16,0-3 0-16,0 3 0 15,0-6 0-15,0 6 0 16,0-6-9-16,0 0-4 0,0-5-15 16,0 1-8-16,0-7-62 15</inkml:trace>
  <inkml:trace contextRef="#ctx0" brushRef="#br0" timeOffset="31302.2578">6857 6776 132 0,'-3'3'52'0,"3"-1"-28"0,-3 6-24 15,3 0 13-15,0 8-7 16,0 0-1-16,-3 2-5 16,0 6 0-16,0 8 0 15,3 2 0-15,-3 1 2 0,0 4-1 0,0 4-1 16,0 2 1-16,0 5-1 15,0 3 4-15,0 5 2 16,3-2-2-16,-3-3-1 16,3 5 1-16,0-3 2 15,0 1-3-15,0 0 0 16,0-1-3-16,0 9-1 16,3 2 1-16,-3-3 0 15,0-2 4-15,0 3 2 16,0-4 2-16,0-1 0 15,0 2-2-15,0-3 1 16,0-5-2-16,-3 2 2 0,3-5-4 16,0 1-2-1,0 2 0-15,0-3-1 0,0-2 0 16,3 2 2-16,-3 0-1 16,0-5 2-16,3-3-4 15,-3 3-2-15,0-2 6 16,0-4 3-16,0 1-3 15,0 0 0-15,3-3-1 16,-3 3 1-16,3-1-2 16,-3 1 2-16,0-3-2 15,0 0-1-15,0-3 1 16,0 6-1-16,0-6 0 16,0 4 0-16,-3-1 0 15,0 2 0-15,3 1-3 0,0 0 0 16,0 5 2-16,0 0 0 15,0-3 1-15,0 0 0 16,0 1 0-16,0-4 2 16,3 4-1-16,0-1 2 15,0 0-2-15,-3 1-1 16,0 4 1-16,0 3-1 16,0 3 2-16,0 0 1 15,3 0 1-15,0 0 0 16,-3-3-5-16,3-5 1 15,-3 6 2-15,3-4 1 16,0-4-1-16,-3 2 1 16,3 0-2-16,0 2-1 0,-3-2-2 15,0-2 1-15,3-1 3 16,-3-5 1-16,0-3-1 16,0 1 1-16,0 2-2 15,0-3 2-15,0 8-4 16,3-10 0-16,-3-5 1 15,0 10 0-15,0 18 0 16,0-18 2-16,0-5-1 16,0 2-1-16,0-4-2 15,0 7 1-15,0-6 3 16,0 6 1-16,0-5-4 16,3 10 1-16,-3-7 2 15,0 5 1-15,0-6-4 16,0 6-1-16,0-6 1 0,0 3 2 15,0-8 0-15,0 3 2 16,0-6-2-16,0 11-1 16,0-5-2-16,0 11-1 15,0-4 4-15,3 4 1 16,-3-9-3-16,3 8-1 16,-3-5 3-16,0 6 1 15,0-9 0-15,0 11-2 16,0-8-2-16,3 8 1 15,-3-8-1-15,3 5 0 16,0-7 2-16,0 7 2 16,0-5-1-16,0 6-1 15,0-6 1-15,3 2 1 0,0-4-3 16,-1 7-2-16,-2-8 4 16,0 9 1-16,0-9 0 15,0 6-2-15,0-8-2 16,0 5 1-16,0-6 1 15,-6 4 0-15,3-6 2 16,0 5 1-16,0-5-4 16,0 3 1-16,0-3 0 15,-3 3 0-15,0-6 0 16,0 6 0-16,0-5 0 16,0 4 2-16,0-2-1 15,1 3-1-15,-1-5 1 16,0 2 1-16,0-5-1 0,-3 2 2 15,3-2-4-15,-3 0 0 16,3-3 1-16,0 0 0 16,0-2-3-16,0-1 2 15,0-2 3-15,0-3 1 16,0 0-12-16,0-2-7 16,3-3-35-16,-3-5-17 15,0-3-23 1</inkml:trace>
  <inkml:trace contextRef="#ctx0" brushRef="#br0" timeOffset="32293.1714">6875 13608 108 0,'0'-19'41'0,"0"35"-22"0,0-8-7 15,0-11 16-15,0 1-7 16,0 7 0-16</inkml:trace>
  <inkml:trace contextRef="#ctx0" brushRef="#br0" timeOffset="32651.1314">6875 13615 276 0,'0'0'12'0,"0"0"-4"0,0 0-5 16,0 0-3-16,0-2 3 0,0 4 0 15,0-2-1-15,0 0 1 16,3 3 7-16,3 0 3 16,6-1 0-16,2 1 0 15,4 5-5-15,3 0 0 16,6-3 1-16,6 1 2 15,-1-1-8-15,10-8-3 16,9 1 7-16,5 4 5 16,1 3-5-16,2-2-2 15,1 2-1-15,-4-5 2 16,7 0 3-16,-1 0 5 0,-2 0-4 16,2-2 0-16,4-6-6 15,-1-3-3-15,-8 1 0 16,3 2-1-16,-1 0 0 15,-2 2 0-15,-7 1 0 16,-8 3 2-16,-6 2-1 16,-7 0-1-16,-2 0 1 15,-6 0 1-15,-3 0-21 16,-3 2-9-16,-3-2-103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2:31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7316 148 0,'0'-3'55'0,"0"3"-30"0,0 0-12 16,0 0 17-16,0 0-4 16,0 0-1-16,3 3-9 15,0-1-3-15,0 4-7 16,0-1 0-16,0 3 4 0,0 16-2 15,0 2 1-15,0 3 3 16,0 8 5-16,-3 0 2 16,0 3 3-16,0 5-6 15,0 3-1-15,0 2-7 16,3 5-3-16,0-4 0 16,0-4 1-16,0-2-3 15,0-5-2-15,0-6 2 16,-3-4 2-16,0-4 4 15,0 0 2-15,-3-2-3 0,0-3 0 16,0-2-3-16,0-3 0 16,0-3-6-16,0 0 1 15,0-2 0-15,0-3 0 16,0-3-22-16,0 0-10 16,0-2-33-16,3-3-13 15,0-3-45 1</inkml:trace>
  <inkml:trace contextRef="#ctx0" brushRef="#br0" timeOffset="577.731">3517 8107 160 0,'0'-5'63'0,"3"5"-34"0,0-3-21 0,-3 3 18 15,0 0-6-15,0 0-2 16,6 3-8-16,0 4-4 16,3 7-3-16,0 4 4 0,3 3 3 15,0 6-1-15,0-3 2 16,2 5-2-16,1-5 0 15,-3-1-3-15,0-4-1 16,0-3 3-16,-3-3 3 16,3-2-4-16,-3-3-2 15,-3-3 4-15,0-3 4 16,3-2-3-16,0-2 2 0,0-1-3 16,-1-5 0-16,1-5-3 15,0-3 1-15,3-2-4 16,0-6 0-16,-3 0-1 15,0-2-2-15,0 2-10 16,-3 3-4-16,0-3-20 16,-3 5-5-16,0 1-33 15,0-6-12-15,0 0-12 16</inkml:trace>
  <inkml:trace contextRef="#ctx0" brushRef="#br0" timeOffset="1224.1764">3782 7371 140 0,'-3'-13'55'0,"0"13"-30"0,0 0-14 15,3 0 15-15,0 0 3 16,0 0 5-16,0 0-10 16,0-3-5-16,0 3-10 15,0-2 7-15,0 2 6 0,0 0-5 16,0 0 1-16,3 0-7 16,3 0 1-16,0 0-3 15,3 0 0-15,3 0-3 0,3 0-1 16,6-3 1-16,2 3 1 15,4-3 1-15,9 1 2 16,9-1-3-16,-1 1-2 16,7-1 0-16,2 0-1 15,1 1-2-15,-3-1-2 16,-1 0 1-16,1 1-1 16,-7-1 0-16,-2 0 2 15,-9 3 3-15,-6 0 4 16,-4 0 0-16,-5-2 2 15,-6-1-6-15,-3 0-1 16,-3 1-2-16,0-1 1 16,-3 1-11-16,-3-1-4 0,0 0-38 15,0 1-18 1,-3-1-63-16,3 0-43 16,-3 1 79-16</inkml:trace>
  <inkml:trace contextRef="#ctx0" brushRef="#br0" timeOffset="1583.3655">4464 7183 216 0,'-15'-2'82'0,"15"2"-44"0,-3 0-27 0,3 0 21 16,0 0-22-1,0 0-4-15,3 0-5 0,3 0-1 16,3 2 0 0,6 1 0-16,-1 2 2 0,4 1 1 0,3 2 3 15,-3 0-3-15,0 2-2 16,0 1 2-16,0 2 0 16,-6 3-1-16,-4 0 1 15,-5 0 13-15,-6-1 7 16,-2-1 2-16,-4 4 0 15,-3 3-14-15,0-2-4 16,0-3-5-16,3-6 1 16,0-2-29-16,3 0-9 15,3 0-49-15,6-13-19 16</inkml:trace>
  <inkml:trace contextRef="#ctx0" brushRef="#br0" timeOffset="2171.1523">4726 6787 228 0,'0'0'88'0,"0"0"-48"0,-3 2-29 15,0 1 21-15,0 2-13 16,-3 8-3-16,-6 3-7 16,-6 5-1-16,0 11-5 15,-3-3-4-15,3 0 0 0,1 0 1 16,-1-2 2-16,3-3-23 15,3-6-8-15,3-2-30 0,0-5-10 16,3-3-26 0</inkml:trace>
  <inkml:trace contextRef="#ctx0" brushRef="#br0" timeOffset="2366.9701">4523 6842 248 0,'0'-3'93'0,"3"6"-50"0,0 0-46 0,0 2 16 16,3 0-7-16,3 6-1 16,3 2 1-16,0 6 1 15,3-1-3-15,0 3-3 0,3-2 0 16,-1 2-1-16,4-2 2 16,-6-1-43-16,3-2-19 0,-3-5-45 15</inkml:trace>
  <inkml:trace contextRef="#ctx0" brushRef="#br0" timeOffset="2996.8439">3106 8319 212 0,'-3'-24'79'0,"6"24"-42"0,3-16-26 15,-3 13 21-15,0 3-11 16,3 5 1-16,0 1-18 15,6 4-4-15,0 1-1 16,0 5 9-16,0 0 4 0,0 0-3 16,0 2-3-16,0-2-3 0,-1-3 0 15,-2 3-2-15,0-3-1 16,3 1-61 0,0-7-44-1,0-7-41-15,0-5 58 16</inkml:trace>
  <inkml:trace contextRef="#ctx0" brushRef="#br0" timeOffset="3192.9927">3404 8231 212 0,'-6'8'82'0,"3"11"-44"0,-6 15-38 0,6-13 16 0,-6 11 11 15,-3 5 7-15,-8 8-6 16,-1 5-4-16,0 1-14 15,0 7-2-15,3-3-1 0,3-7-3 16,3-6-3-16,3-10-18 16,1-6-6-16,2-4-108 15</inkml:trace>
  <inkml:trace contextRef="#ctx0" brushRef="#br0" timeOffset="4187.73">4880 7345 200 0,'-3'0'77'0,"6"2"-42"0,0 1-37 0,-3-3 17 16,6 3-11-16,3-1 0 16,3 1 0-16,3-3 0 15,3 3-2-15,3-3 1 0,0 0 0 16,5 2-4-16,4-2-1 15,0 6-17-15,0-6-5 16,-1-3-32 0,13 0-47-16,0-2 22 15</inkml:trace>
  <inkml:trace contextRef="#ctx0" brushRef="#br0" timeOffset="4378.5418">5720 7334 204 0,'15'-2'77'0,"3"2"-42"0,-1 0-39 0,-8 0 13 0,3 0-7 16,6-3-2-16,0 0-8 16,3 1-3-16,-3-1-36 15,0 0-14-15,2-2-9 16,10 0-2-16</inkml:trace>
  <inkml:trace contextRef="#ctx0" brushRef="#br0" timeOffset="4590.0519">6291 7292 260 0,'3'3'99'0,"6"-3"-54"0,6 0-50 0,-6 0 15 16,3 0-8-16,3 0-2 15,6-3-6-15,2 0-4 16,1 1 6-16,3-4-23 0,0 1-7 16,0 0-6-16,-1-1-2 15,1 4-3 1,6-6-34-16,-3 3 10 16</inkml:trace>
  <inkml:trace contextRef="#ctx0" brushRef="#br0" timeOffset="4740.2901">7074 7250 208 0,'36'2'77'0,"-12"-2"-42"0,8 3-39 15,-14 2 13-15,9-2-5 16,12-3 0-16,2 2-13 16,4-2-4-16,6 0-54 15,2-2-20-15</inkml:trace>
  <inkml:trace contextRef="#ctx0" brushRef="#br0" timeOffset="4917.4374">8202 7265 160 0,'18'6'60'0,"-9"-1"-32"0,12 3-17 0,-6-3 18 15,0 1-17-15,3-1-6 16,2 0-4-16,4 0 0 15,12-2-36-15,0-3-17 16,2-3-25-16,7 1-8 16</inkml:trace>
  <inkml:trace contextRef="#ctx0" brushRef="#br0" timeOffset="5097.3142">9256 7255 120 0,'36'5'46'16,"-18"-5"-24"-16,14 0-26 0,-14 3 8 16,9-3-2-16,0 2 1 15,3 1-1-15,2 0-2 0,10-1-52 16,0-2-23-16,2 0 36 16,1-2 19-16</inkml:trace>
  <inkml:trace contextRef="#ctx0" brushRef="#br0" timeOffset="5262.0386">10485 7242 220 0,'27'5'85'0,"-9"-2"-46"0,18 2-43 16,-21 3 13-16,5-3-10 15,1-2-1-15,15-1-39 0,3-2-17 16,5-2-26-16,1-1-9 15</inkml:trace>
  <inkml:trace contextRef="#ctx0" brushRef="#br0" timeOffset="5396.159">11423 7231 204 0,'54'0'77'0,"-37"5"-42"0,7 6-39 0,-12-6 13 15,6 3-7-15,12-3-2 16,2 1 1-16,4-1-1 0,3-2-88 15,8-3-40-15</inkml:trace>
  <inkml:trace contextRef="#ctx0" brushRef="#br0" timeOffset="5547.5775">12515 7265 220 0,'48'6'85'0,"-21"-1"-46"0,3 6-43 16,-16-6 13-16,10 3-7 15,3 0-2-15,9 0-19 16,2-3-8-16,1-5-63 16,12-3-29-16</inkml:trace>
  <inkml:trace contextRef="#ctx0" brushRef="#br0" timeOffset="5698.0984">13754 7297 236 0,'47'6'88'0,"-26"1"-48"0,12 4-47 0,-9-6 14 16,8 1-10-16,7-1 2 16,3-2-48-16,11-3-19 15,7-3-17-15,5 0-5 16</inkml:trace>
  <inkml:trace contextRef="#ctx0" brushRef="#br0" timeOffset="5818.0764">14828 7316 220 0,'63'2'82'0,"-40"1"-44"0,13 2-44 0,-18 1 14 16,3-1-5-16,9 5 1 0,5-2-29 16,7 0-12-16,15-10-53 15,2-1-20-15</inkml:trace>
  <inkml:trace contextRef="#ctx0" brushRef="#br0" timeOffset="5926.0795">15766 7316 160 0,'59'0'60'0,"-35"2"-32"0,15 4-31 15,-21-4 11-15,11 4-17 16,7-4-4-16,3 1-54 16,14-3-22-16</inkml:trace>
  <inkml:trace contextRef="#ctx0" brushRef="#br0" timeOffset="6041.6206">16614 7326 200 0,'48'0'77'0,"-27"0"-42"0,5 6-30 0,-11-4 19 16,3 4-15-16,6-1-5 15,6 5-29-15,2-2-11 16,7-2-55-16,3-1-21 16</inkml:trace>
  <inkml:trace contextRef="#ctx0" brushRef="#br0" timeOffset="6600.8191">17296 7345 172 0,'0'0'66'0,"3"2"-36"0,6 1-22 0,2 0 16 16,10 5-14-16,6 0-3 0,6-3-7 15,9-2-3-15,8-9-51 16,7 1-24-16,14-3 7 16,1-3 6-16</inkml:trace>
  <inkml:trace contextRef="#ctx0" brushRef="#br0" timeOffset="6751.1241">18561 7453 252 0,'29'0'96'0,"-5"6"-52"0,9-1-47 16,-15-2 16-16,9-3-27 16,5 0-10-16,4-6-54 15,21 4-23-15,2-9 24 0,1 0 12 16</inkml:trace>
  <inkml:trace contextRef="#ctx0" brushRef="#br0" timeOffset="6825.1045">19341 7437 172 0,'38'8'66'0,"-14"0"-36"0,3 0-88 0,-9-5-12 15,12 0 11-15,20-3 10 16</inkml:trace>
  <inkml:trace contextRef="#ctx0" brushRef="#br0" timeOffset="8432.4742">3773 8647 200 0,'-6'-3'77'0,"3"6"-42"0,0 2-30 0,3 0 17 15,-3 0-14-15,0 9-2 16,-6 7-6-16,3 3-1 15,0 2 1-15,3 1 0 0,1-1 2 16,7 8-19-16,1-2-8 16,-3 3-67-1</inkml:trace>
  <inkml:trace contextRef="#ctx0" brushRef="#br0" timeOffset="8581.7282">3776 9464 208 0,'-12'27'79'0,"9"-4"-42"0,3 9-45 16,0-8 12-16,0 0-6 16,3 0 0-16,0-1-51 15,3 1-24-15,0-3 6 16,0 1 3-16</inkml:trace>
  <inkml:trace contextRef="#ctx0" brushRef="#br0" timeOffset="8791.3876">3818 10059 124 0,'-9'64'49'0,"9"-32"-26"0,-3 7-27 16,3-12 8-16,0 5-2 16,0 2 1-16,0 3-4 0,0 3 1 15,0 2-24-15,0-2-12 16,0 2-12-16,0-5-4 16,0 3 132 15,-6 39-46-31,0 1-9 15,0-6-16-15,3-8-7 16,3 3-54-16,0-9-22 16</inkml:trace>
  <inkml:trace contextRef="#ctx0" brushRef="#br0" timeOffset="8928.2198">3657 11816 192 0,'-15'77'71'0,"9"-45"-38"15,0 7-41-15,3-12 12 0,0 2-61 16,0 3-27-16,0 5 21 16,0 5 10-16</inkml:trace>
  <inkml:trace contextRef="#ctx0" brushRef="#br0" timeOffset="9049.0487">3511 12920 156 0,'-3'74'57'0,"3"-53"-30"0,3 16-51 0,0-21 1 16,0 18-36 0,3 1-15-16</inkml:trace>
  <inkml:trace contextRef="#ctx0" brushRef="#br0" timeOffset="9150.1537">3505 13798 160 0,'-6'85'63'0,"6"-59"-34"0,0 14-34 0,3-16 10 15,0 7-74-15,0 6-30 16</inkml:trace>
  <inkml:trace contextRef="#ctx0" brushRef="#br0" timeOffset="9285.8745">3508 14679 160 0,'-15'82'63'0,"0"-53"-34"0,-5 24-34 0,14-18 12 16,0 4-8-16,3 9 0 0,0-1-32 15,0 6-13-15,0-2-15 16,3-1-2-16</inkml:trace>
  <inkml:trace contextRef="#ctx0" brushRef="#br0" timeOffset="9408.7338">3416 15981 108 0,'-6'85'41'0,"0"-46"-22"0,6 14-22 16,3-24 6-16,0 11-23 15,3 2-9-15,-3 3-12 16,0 5-2-16</inkml:trace>
  <inkml:trace contextRef="#ctx0" brushRef="#br0" timeOffset="9495.895">3428 16812 132 0,'-9'76'52'0,"9"-28"-28"0,0 2-30 0,0-26 8 16,3 5-4-1,6 14-2-15,6-6-50 0,3-6-24 16</inkml:trace>
  <inkml:trace contextRef="#ctx0" brushRef="#br0" timeOffset="10913.3213">20022 7464 184 0,'-3'0'68'0,"3"5"-36"0,0 0-33 16,0 1 12-16,0 4-10 16,-3 6-2-16,0 11 0 15,0-1 2-15,0 6 0 16,0 2-3-16,3-2 1 0,0 5-26 15,3 5-9-15,0-7-37 16</inkml:trace>
  <inkml:trace contextRef="#ctx0" brushRef="#br0" timeOffset="11029.6431">20043 8144 144 0,'-3'55'55'0,"0"-12"-30"0,0 20-23 0,3-36 12 15,0 7-9-15,3 6-1 16,3 0-4-16,6 2-1 15,6 0-67-15,-3 1-30 16</inkml:trace>
  <inkml:trace contextRef="#ctx0" brushRef="#br0" timeOffset="11150.0364">20103 9078 144 0,'-45'50'55'0,"36"6"-30"0,0-1-29 0,6-31 10 16,3 10-10-16,0 1 1 0,0 2-59 15,3 0-23-15</inkml:trace>
  <inkml:trace contextRef="#ctx0" brushRef="#br0" timeOffset="11251.7805">20034 10028 124 0,'-9'79'46'0,"6"-50"-24"0,-3 35-26 15,6-35 10-15,0 10-45 16,0 4-18-16</inkml:trace>
  <inkml:trace contextRef="#ctx0" brushRef="#br0" timeOffset="11375.4575">19945 11308 148 0,'-24'90'57'0,"21"-34"-30"0,0 18-36 0,3-40 9 15,3 9-62-15,3 17-25 16</inkml:trace>
  <inkml:trace contextRef="#ctx0" brushRef="#br0" timeOffset="11525.0405">19867 13044 180 0,'-23'69'68'0,"5"-8"-36"0,9 13-40 0,6-37 12 16,0 5-33-16,0 6-13 15,3 15-25-15,0 1-10 16</inkml:trace>
  <inkml:trace contextRef="#ctx0" brushRef="#br0" timeOffset="11641.5354">19772 14274 104 0,'-9'88'38'0,"9"-41"-20"0,0 41-21 16,3-54 8-16,0 19-6 15,3 5-2-15,0 3-7 16,0 16-2-16,9-1-28 15,-3 6-12-15</inkml:trace>
  <inkml:trace contextRef="#ctx0" brushRef="#br0" timeOffset="11748.2503">19897 15817 92 0,'6'111'35'0,"0"-74"-18"0,6 40-20 0,-3-46 8 16,3 14-28-16,3 16-12 15,0-3 2-15,2 6 2 16</inkml:trace>
  <inkml:trace contextRef="#ctx0" brushRef="#br0" timeOffset="11824.042">20091 16870 148 0,'-3'77'55'0,"3"-43"-30"0,0 19-29 0,0-29 8 15,3 15-66-15,6 1-28 16</inkml:trace>
  <inkml:trace contextRef="#ctx0" brushRef="#br0" timeOffset="17589.0484">5982 9406 148 0,'0'0'57'0,"0"-3"-30"0,3 3-32 16,3-2 34-1,0-1-12-15,3 0-5 16,-3 1-2-1,2 2 4-15,1 5 5 0,-3-2 4 16,0 2 3-16,-3 0-3 16,-3 1 0-16,0-1-3 15,-3 0-1-15,0 0-8 16,0-2-2-16,-6 0-1 16,-5-3-4-1,2-3-3 1,3-2 2-16,3-11-2 0,0 3-1 15,15-1-4 1,3-4 2-16,0 7 1 16,2 1-2-16,1 4 2 15,0 6-1-15,-3 0-2 16,0 0 5-16,-3 8 3 16,-3 3 3-1,-6 0 3-15,-3-1 1 16,-3-2-1-16,-3 0-1 15,0 0-1-15,0-3 0 16,-6-2-7-16,-3 0-2 16,4-3 2-16,2-3 1 0,3-13-3 15,6 0 1 1,3 0 0-16,9 3-5 16,0 2 1-16,2 4 0 15,1 4 2 1,3 3-1-16,0 5-1 0,-3 0 5 15,-3 9 8 1,-6-1 2-16,-3 0 1 16,-3 0 0-16,-3-2-2 15,0 0-1-15,-3-4-3 16,-6-1-1-16,0-4-3 16,1 1 1-16,2-6-4 0,0-2 0 15,3-5-6-15,3-6 0 16,6 2-4-16,3 1 2 15,6 3 0-15,3 2 1 16,0 5 5-16,2 3 1 16,1 5-1-16,-3 6 2 15,0 2 3-15,-3 0 1 16,-6 1 5-16,-3-1 3 16,-3 0-2-16,0 0 0 15,-6-2-3-15,0-3-1 16,-3-3-3-16,-3-5 1 15,1-3-2-15,-1-2-1 0,3-3-2 16,3-2-1 0,3-4-7-16,3-7-4 0,9 5 3 15,6 3 2 1,0 3 2-16,3 4 3 0,2 6-1 16,-2 8 4-16,-3 0 0 15,0 0 3-15,-3 3 5 16,-3 2 4-16,-6-3-2 15,-3 1 2-15,-3 0-4 16,-3-3-2-16,-6-3-2 16,3-2 0-16,-3-6-4 15,4-2 0-15,5-3-10 16,9-6-5-16,3-4 3 16,2-1 5-16,7 3 0 0,0 6 3 15,0 5 3-15,-3 2 1 16,0 6 1-16,-6 2 0 15,-3 3 8-15,-3 0 5 16,-3 0-4-16,-6 0-1 16,0 0-15-16,-9 0-8 15,-3-3-34-15,3 0-16 16,1 0-72 0</inkml:trace>
  <inkml:trace contextRef="#ctx0" brushRef="#br0" timeOffset="21926.7962">4005 9419 120 0,'-9'-2'46'0,"6"2"-24"0,-3 2-13 0,6-2 14 15,0 0-5-15,0 0 2 16,0 0-9-16,0 0-2 16,0 0-5-16,0 0-3 0,0 0 2 15,3 0-2-15,3 0 2 16,3 0-4-16,6 0 0 15,3 0 3-15,3 0 1 16,6 0-1-16,2 0 1 0,4 0-2 16,6 0 2-1,3 0-4-15,-4 0 0 0,1 0 1 16,3 0 0-16,-1 0 4 16,1 0 2-16,-3 0-2 15,2 0-3-15,1 0 0 16,0 3-1-16,-1-3 2 15,4 2 1-15,-6 1-4 16,-1-3 1-16,1 0 2 16,0 0 3-16,-1 0 0 15,1 3 0-15,0-3-1 16,0 0 0-16,-1 0-5 16,1 0 1-16,0 0 0 0,-1 0 2 15,-2 0-1-15,0 0 2 16,-3-3 0-16,-1 3 3 15,1-3-1-15,0 3 0 16,-3 0-1-16,-4 0 0 16,-2 0 0-16,3-2 0 15,0-1 2-15,-3 1 1 16,-4-1-1-16,-2 3-1 16,0 0-3-16,-3 0 1 15,-3-3-2-15,0 3 2 16,-3 0-2-16,-3 0 2 15,0 0-15-15,-3 0-5 0,0-2-59 16,0-4-63 0,0-4 37-16</inkml:trace>
  <inkml:trace contextRef="#ctx0" brushRef="#br0" timeOffset="22227.8334">5553 9311 208 0,'-30'-3'77'0,"21"3"-42"0,3-3-37 16,6 3 14-16,0 0-8 15,3 0-1-15,3 3-3 16,3 2-1-16,3 1 1 16,0 2-3-16,3-3 0 0,0-2 2 0,0 4 2 15,0 1 0-15,-3 0 2 16,0-2-4-16,-7 4 0 15,-5 1 3 1,-3-1-1-16,-5 1 2 16,-4-3-2-16,-3 2-1 15,-6 1 3-15,3-3 0 16,3 0-30-16,3-3-12 16,0 1-48-1</inkml:trace>
  <inkml:trace contextRef="#ctx0" brushRef="#br0" timeOffset="22903.5207">4559 8959 136 0,'3'0'52'0,"0"0"-28"0,0 2-17 16,-3-2 13-16,0 0 1 15,3 3 2-15,0 2-6 16,-3 1-2-16,0-1-9 16,0 0-2-16,0 3 0 0,0-3-2 15,0 1-2-15,3-1 1 16,0 0-1-16,3 1 0 15,3-1 0-15,0 0 0 16,6 1 0-16,-4 1-3 16,7 1 0-16,-6 3 2 15,-3 0 2-15,-3-1 6 16,-3 3 6-16,-3-2-1 16,-3 2 3-16,-3-2-8 15,-3-1-4-15,-3-2-9 0,-3 6-4 16,3-9-25-16,4-5-12 15,-4 0-45 1</inkml:trace>
  <inkml:trace contextRef="#ctx0" brushRef="#br0" timeOffset="23113.3902">4562 8964 164 0,'6'-3'63'0,"-3"3"-34"0,6 0-23 0,-3 0 15 16,6 0-16-16,3-2-2 15,5-1 0-15,7 1 0 0,-3-1-1 16,0 0-8-16,6 1-1 0,-4-1-26 16,-2-5-10-16,-6 8-27 15</inkml:trace>
  <inkml:trace contextRef="#ctx0" brushRef="#br0" timeOffset="23355.8886">4857 8993 72 0,'-6'19'27'0,"6"-6"-14"0,0 8-2 15,0-10 12-15,3-1-8 16,3 4-1-16,3-4 5 16,2 1 2-16,4-6 7 15,3-2 3-15,0-9-6 0,0-2-1 16,0-7-13-16,-6 1 9 15,-3 1 3-15,-6-3 8 0,-6 3 6 16,-6 0-11-16,-3 2-6 16,0 3-11-16,-3 3-6 15,0 0-16-15,3 2-4 16,3 3-53-16,-3 3-21 16,-6 2-20-1</inkml:trace>
  <inkml:trace contextRef="#ctx0" brushRef="#br0" timeOffset="24658.7158">6017 7501 112 0,'0'0'44'0,"3"0"-24"0,0-3-17 16,-3 3 10-16,0 0-8 15,0 0-3-15,3 6 1 16,0-1 2-16,0 5-4 16,0 6-3-16,0 3 1 15,0-1 2-15,0 6 0 16,0 5-1-16,-3 8 1 0,3 11-4 0,0 8 2 15,0-4 3-15,0 1 1 16,0 0-4-16,0 3 1 16,0-1 0-16,0 1 0 15,-3 5 2-15,0-3 3 16,-3-5 0-16,0 0 2 16,0-6-4-16,0-2 0 15,0-2-1-15,0-1-2 16,0 0 1-16,3 1 1 15,-3-1-3-15,3 3 0 16,0-5 1-16,0-3 2 16,0 0-1-16,0 0-1 15,0-5-2-15,0-3 1 16,-3-3 3-16,3 1 1 16,-3-3 1-16,0-3 2 0,3-3-3 15,0-2-2-15,0-3 2 16,0-2 0-16,0-3-10 15,0-3-3-15,0-5-59 16</inkml:trace>
  <inkml:trace contextRef="#ctx0" brushRef="#br0" timeOffset="25007.6993">5934 8927 128 0,'0'3'49'0,"3"-1"-26"0,3 12-25 0,0-9 9 16,0 3 8-16,3 0 5 16,3 0-6-16,0 2-1 15,0 1-7-15,0-1 3 0,-1-2 1 16,1 0-3-16,0-2 1 15,0-1-1-15,-3-2 1 16,0-6 2-16,3 0 1 16,0-2-5-16,-3 0-4 15,3-3-4-15,3 2 1 16,-4-2-4-16,-2-2 1 16,0-1-11-16,3-5-6 15,-6 1-43-15,-3-7-43 16,-9 1 31-16</inkml:trace>
  <inkml:trace contextRef="#ctx0" brushRef="#br0" timeOffset="25696.2042">5378 8123 140 0,'0'-3'55'0,"0"3"-30"0,3 0-16 16,-3 0 14-16,0 0-9 16,2 3-1-16,-2 2-5 15,0 3-3-15,0 3-2 16,0-1-3-16,0 1 3 0,-2 2-2 15,2-5 2-15,-3 0-2 16,3-3 2-16,0 0-2 0,3 1 2 16,2-4-2-16,4 1-1 15,3 0-4-15,3-1 0 16,3 1 2-16,-6 2 1 16,0 0 1-16,-3 1 2 15,0-1-1-15,-3 0-1 16,-3 1 3-16,-3 2 2 15,-3 7-2-15,-3-1-2 16,-3-4-14-16,-3 1-6 16,0-6-23-1,0 0-51-15,-3-2 10 16</inkml:trace>
  <inkml:trace contextRef="#ctx0" brushRef="#br0" timeOffset="25905.935">5383 8115 148 0,'0'-3'57'0,"3"0"-30"0,3 1-27 16,0 2 13-16,3-3-5 16,3 1 1-16,6-1-8 15,-3 0 0-15,9-5-1 16,0 3 0-16,2 0 0 0,-2-1-42 15,3-4-48-15,-6-1 16 16</inkml:trace>
  <inkml:trace contextRef="#ctx0" brushRef="#br0" timeOffset="26159.6647">5628 8117 112 0,'-15'22'44'0,"18"-7"-24"0,-3 12-15 0,3-16 13 15,0-1 1-15,3-2 3 16,2 0-3-16,4-3-2 16,0-2-9-16,3-3 6 0,0-3 3 15,0-5-3-15,-3 0 0 16,-3-2 3-16,-3-1 3 16,-3-5-1-16,-3 3 0 15,-6 3-10-15,-3-1-3 16,0 3-9-16,0 3 0 0,0 2-37 15,0 3-13-15,3 3-52 16</inkml:trace>
  <inkml:trace contextRef="#ctx0" brushRef="#br0" timeOffset="32014.5826">6101 9419 124 0,'0'-2'46'0,"3"2"-24"0,-3 0-15 0,0 0 13 16,0 0-6-16,0 0 0 16,0 0-8-16,6 0-4 15,0 0-1-15,0 0 3 0,3 0 2 16,5 0-2-16,1 0-1 15,0 0-1-15,3-3 1 16,3 0 0-16,9 3 3 16,-1 0-3-16,1 0 0 15,0 0-1-15,6-2 1 16,-4 2 0-16,4 0 3 16,0 0-1-16,3 0 0 15,-4 0-1-15,4 0 0 16,6 0-2-16,2-3-2 0,-2 3 1 15,3-3-1-15,-4 1 2 16,1 2 1-16,0 0-1 16,-1 0 1-16,1 0-2 15,5-3-1-15,1 3 1 16,0 0 1-16,-4-3-3 16,1 3 0-16,-1-2 3 15,1 2 3-15,3 0-4 16,-4 0-3-16,1 0 3 15,3 0 1-15,2 0 2 0,-2-3 0 16,-1 0-2-16,1 1-2 16,3-1 1-16,-4 0-1 15,-2 1 0-15,2-1 0 16,4 1-3-16,0 2 2 16,-4-3 3-16,1 3 1 15,-1 0-1-15,1-3-2 16,0 3 1-16,-4-2-1 15,4-1 0-15,2 0 2 16,-2 1-1-16,-3-1-1 16,2 3 3-16,-5 0 0 15,2-3 1-15,-2 3 2 16,0-2-1-16,-4-1 2 16,1 3-2-16,6-3 2 15,-1 3 2-15,-2 0 2 0,-6 0-5 16,-4 3-2-16,4 0-2 15,0-3 1-15,-1 2-2 16,1-4-1-16,-3 2 1 16,-3-3 1-16,2 3-3 15,4 0 0-15,-3 0 3 16,-1 0 3-16,-2 5-2 16,-3 1-2-16,-3-4-3 15,-3 1-1-15,-4-3-12 16,-2-3-5-16,-12-2-99 15</inkml:trace>
  <inkml:trace contextRef="#ctx0" brushRef="#br0" timeOffset="33112.5278">6041 9520 136 0,'-6'0'52'0,"6"2"-28"0,-3-2-13 15,3 0 15-15,-3 0-3 16,3 0-2-16</inkml:trace>
  <inkml:trace contextRef="#ctx0" brushRef="#br0" timeOffset="33710.8635">6029 9528 309 0,'0'10'9'0,"0"6"-3"0,0 0-3 16,0 8 0-16,3 5-2 15,-6 3 2-15,3 5-2 0,0 2-1 16,3 4 3-16,-3 4 2 16,0 4 0-16,0 2 0 15,0-1-6-15,0 4 1 16,0 0 0-16,3-4 0 15,-3 1 2-15,3 3 1 16,0-3-1-16,-3 2-2 16,0 1 1-16,3 2-1 15,-3 0-3-15,3-5 2 16,-3 0 3-16,0 0 1 16,3-3 1-16,0 3 0 15,0-2-2-15,0-4 1 16,0 4-2-16,3-4 2 15,0 1-2-15,0-1-1 0,0 1 3 16,-3 0 0-16,0-1-4 16,-3 1 1-16,0-6-2 15,0-2 0-15,0 0 6 16,0-3 2-16,-3 0 0 16,3 0-1-16,0 0-3 15,0 2 1-15,0-1-2 16,3-1-1-16,-3 0-2 15,0 5 1-15,0-5 3 16,0 0 1-16,0 0-4 16,0-3-1-16,0-2 1 15,0 5 2-15,0-5 0 16,0 0 2-16,0-1-2 16,0-1-1-16,0-1-2 0,0 0 1 15,0-3 1-15,0-2 2 16,0 0-1-16,3 2 2 15,-3-2-2-15,0 0 2 16,0 2-4-16,0-4 0 16,0-4-10-16,3 1-3 15,0-3-22-15,0-1-7 16,0-4-54 0</inkml:trace>
  <inkml:trace contextRef="#ctx0" brushRef="#br0" timeOffset="38215.5442">6035 12361 140 0,'-3'-2'52'0,"3"2"-28"0,-3 2-15 16,3-2 14-16,0 0-5 16,0 0 0-16,0 0-8 15,0 0-4-15,0 0-3 16,3 6-5-16,-3-1-1 0,3 3 2 15,0 0 0-15,-3 2 3 16,3-2 1-16,-3 0-4 0,0-2 1 16,0-1 2-1,0 0 1-15,0-5-1 0,0 0-2 16,0 0 3-16,0 0 2 16,0 0-2-16,0 0-2 15,0 0 4-15,0 0 1 16,0 0 0-16,0 0-1 15,0 0 3-15,0 0 5 16,0 0-7-16,0 0-1 16,0 0-3-16,0 0-2 15,0 0-2-15,0 3 1 16,0-1-1-16,0 4-2 16,0 4 3-16,0 4 0 15,3-1-2-15,-3 0 2 16,0 3 1-16,0 0 0 15,0 2 0-15,0 1 0 0,0-1 2 16,0 3 1-16,3-2-4 16,0 0 1-1,-3 2 0-15,3 2 2 0,-3 1-1 16,0-5 2-16,0-1 0 16,0-2 3-16,0 0-3 15,0-5 0-15,0-1 1 16,-3 1 0-16,0-3-2 15,3 0 1-15,-3 0-2 16,3-3-1-16,0 0-2 0,0 1 1 16,0-6-1-1,0 0-2-15,0 0-167 16,6-6 52 0</inkml:trace>
  <inkml:trace contextRef="#ctx0" brushRef="#br0" timeOffset="40586.09">6062 13012 112 0,'-3'-2'44'0,"3"2"-24"0,0-3-8 0,0 3 16 15,0 0-3-15,0 0 0 16,0 0-5-16,0 0-2 16,0 0-10-16,0-3 1 0,0 3 4 15,3-2-7-15,0 2-3 16,3 0-2-16,3 0 1 16,6-3 1-16,6 3 3 15,3 0-1-15,-1-3 2 16,1 1-4-16,3-1 0 15,6 0 1-15,-4 3 2 16,7 0-5-16,3 0-1 16,0 0 2-16,-4 0 1 15,1 0-4-15,6 0 1 0,-1 0 0 16,-2 0 2-16,0 0-1 16,-1-2 2-16,1-1-2 15,3 0 2-15,2 1-2 16,-2-1-1-16,0-2 3 15,-4 2 2-15,-2 1-2 16,6-1 0-16,-3 0-3 16,-4 1-3-16,1-1 2 15,0 0 2-15,-1 1 0 16,4 2-1-16,0 0 1 16,-3 0 1-16,-1-6-3 0,1 6-2 15,0 0 4-15,-1-5 1 16,4 5 0-16,-3-5 1 15,-3 0-7-15,2 7-1 16,1-2 2-16,-3-5 1 16,2 2 4-16,1 3 1 15,0 0-1-15,0 6 1 16,2-6-7-16,-5 2 1 16,3 1 3-16,0-1 2 15,-4-2-5-15,1 0 0 16,0 0 5-16,-1 0 4 15,1 0-8-15,3 3-3 16,6-3 5-16,-4 3 4 0,1-1-2 16,0-2-1-16,2 0 0 15,1 0-1-15,-3 0-3 16,-4 6 0-16,1-6 2 16,0 5 0-16,0-5 1 15,5 5 2-15,1-2-1 16,0 2 2-16,-1-2-2 15,-2 0-1-15,3-1 1 16,-1 1-1-16,-2-1 0 16,-3-2 2-16,-1 3-3 15,1 0 0-15,0-1 1 16,9-2 0-16,-4 3 0 0,1-3 0 16,-3 0 0-16,5 0 0 15,4 0 2 1,-3 0 1-16,-1 0-4 0,1 0 1 15,-4 0 0-15,7 0 0 16,-6 3 0-16,5-3 0 16,-5 2 0-16,-6 1 2 15,-3-3-34-15,-7 0-16 16,-5-8-57 0</inkml:trace>
  <inkml:trace contextRef="#ctx0" brushRef="#br0" timeOffset="42448.3445">9720 9303 148 0,'-3'-3'55'0,"3"3"-30"0,0 8-25 16,0-8 10-16,0 0-2 16,0 0 7-1,3 5-2-15,0 3-7 16,-3 6 1-16,0 1 0 0,3 1-1 16,-3 5-1-16,0 3 1 15,0 3 3-15,0 2-6 16,0 3-2-16,0 5-1 15,0 0 2-15,-3-3 1 16,6 0 3-16,-3 1-3 0,0-1-2 16,0 1 2-16,0-1 2 15,0 0-2-15,0-2-2 16,0 0 0-16,0-3-1 16,0 0 0-16,0-2 0 15,0 2-3-15,3 0 2 16,0 0 1-16,0 0 2 15,-3 0-1-15,0 5-1 16,0 1 1-16,0-1-1 16,0 1 0-16,0 2 2 15,0-3-1-15,0-2 2 0,0 0-4 16,0 2 0-16,0-2 5 16,-3 2 5-16,3 1-5 15,0-1 0-15,-3 0 0 16,3 1 0-16,0-1-2 15,0 1-2-15,3-1 1 16,0-2-1-16,-3-1 0 16,3 1 0-16,0 0 0 15,-3 2 2-15,0 3-1 16,0 0 2-16,0-2-4 16,3 2-2-16,-3-3 2 15,0 1 2-15,0-1-2 16,3 3 0-16,-3 0 1 0,0 0 2 15,0 5-1-15,3 1 2 16,-3-1-4-16,0 0 0 16,0-4 3-16,0-1 1 15,0 0-4-15,0 0 1 16,0 0 0-16,0-3 0 16,0 3 0-16,0 0 0 15,3 0 0-15,0 6 2 16,0-4-1-16,0-7-1 15,0-8 1-15,0 8-1 16,0-3 0-16,0 5 0 16,0 14 0-16,0-17 2 15,0-4-3-15,0 5 0 0,0-6 1 16,0 3 0-16,0-5 0 16,0 5 2-16,0-2 1 15,-3 2 1-15,0-6 0 16,3 15 0-16,-3-9-5 15,0 5 1-15,0-5-5 16,6 6-1-16,0-6 5 16,-3 2 5-16,0-4 0 15,0 2 1-15,-1 24-3 16,1-8 1-16,0-5-2 16,0-19-1-16,-3-3 1 15,0 6 1-15,0-8-1 0,0 5 2 16,0-2-2-1,0-4-1-15,0 1 1 0,0-2-1 16,0-4-3-16,0 3 2 16,0-2-32-16,6-6-13 15,0-2-63 1</inkml:trace>
  <inkml:trace contextRef="#ctx0" brushRef="#br0" timeOffset="45946.601">9631 9348 156 0,'0'-3'60'0,"3"0"-32"0,15 9-20 0,-12-6 18 15,0 0-6-15,0 2 0 16,0 4 0-16,0-6 2 16,0 2-12-16,-6 4 8 0,0-1 4 15,-3 0-2-15,-6 0 0 16,-3 1-7-16,0-1 0 16,0-2-8-16,3-1-3 15,0-4 1-15,3-1 0 16,3 0-6-16,9-10-2 15,6 3 2 1,0 2 1-16,3-3 2 0,-3 6 0 16,0 2 0-16,0 3-3 15,-4 3 2-15,-2-1 1 16,-3 4 2-16,-3-6 8 16,0 2 3-16,-3-2 0 15,-3 6 0-15,-2-6-5 16,-1 0 0-16,0-6-5 15,3 1-2-15,0-3-3 16,6-2-1-16,6-4 2 16,3 4 0-16,0 2-4 15,2 3 1-15,1 2 0 16,0 6 2-16,0 4 1 16,0 4 3-16,-6 0-1 15,-3 2-1-15,-3 0 12 0,-3-2 6 16,-3-1-7-16,0-2-1 15,-3-3-2-15,0-2 2 16,0 0-3-16,0-3-2 16,-2-3-2-16,5-2-3 15,3-3-4-15,3 0-2 16,3 0-2-16,3 3 2 16,-1 2 2-16,4 0 2 15,0 3 1-15,0 3 1 16,-3 2-3-16,-3 1 2 15,-3 2 3-15,-3-3 3 0,-3 0 2 16,-3 0 1-16,0-2-4 16,0-3-1-16,-2-3-3 15,2-2-1-15,3-3 1 16,3 0 0-16,6-2-7 16,3-1 0-16,0 1-2 15,6 4 1-15,-1 4 2 16,1 4 2-16,-3 4-1 15,-3 4 4-15,-3-2 6 16,-6 3 5-16,-3-3-5 16,0-3-1-16,-3 0 0 15,0-2 2-15,-5-1-1 16,-1-4 0-16,3-3-6 0,3-3 1 16,6 0-7-16,6 0-3 15,3 0 1-15,0 3 0 16,3 2 6-16,0 3 1 15,-3 5-1-15,0 0 0 16,-4 1-9-16,-2 2-5 16,0-3-38-16,0 0-14 15</inkml:trace>
  <inkml:trace contextRef="#ctx0" brushRef="#br0" timeOffset="46805.6136">5973 13002 200 0,'-12'0'74'0,"15"0"-40"0,9-3-42 0,-9 3 12 0</inkml:trace>
  <inkml:trace contextRef="#ctx0" brushRef="#br0" timeOffset="47493.4002">5991 12999 310 0,'9'5'8'0,"-3"1"-5"15,0 2 8-15,-3-1 4 0,-6 4 13 16,0 0 4-16,0-1-8 15,-3-2-4-15,0 0-3 16,0-3-1-16,0-2-6 16,3-3-2-16,0-3 0 15,0-2 2-15,3-3-7 16,6-2-2-16,3-4-3 16,3 4-2-16,0 2 3 15,-1 3 0-15,1 5-2 0,-3 2 0 16,0 3-1-16,-3 3 3 15,-3 0 4-15,-3 0 6 16,-3 0-1-16,-3-3 3 16,0 1-6-16,-6-6 1 15,0-6 1 1,1 1-6-16,2-5 0 16,3-1-1-16,3-2 0 15,6 0-3-15,3-1 0 16,3 4-3-16,2 4 1 15,4 4 3-15,0 2 1 16,-3 5-2-16,0 6 2 16,-3-1 3-16,-6 4 1 15,-3-1 7-15,-3-3 6 16,-3 1-6-16,-3-6-3 0,-6-2-2 16,0-3 1-16,0-3-3 15,1-5-2-15,-1-2 0 16,3-1-1-16,3 1-3 15,3-1 0-15,6 0-5 16,3 3-2-16,3 0 2 16,6 3 5-16,0 3 0 15,0 2 1-15,-7 5 2 16,1 0 2-16,-6 0 3 16,-3 3 4-16,-5-2 0 15,-1-1 0-15,-3-2-5 16,-3-3-1-16,0-3-1 15,0 0-2-15,3-2-2 0,3 0 1 16,3-1-6-16,3 1-3 16,6 0 3-16,0 2 2 15,3 3-2-15,0 0 2 16,0 0-8-16,-3 3-2 16,0-1-38-16,0 4-16 15</inkml:trace>
  <inkml:trace contextRef="#ctx0" brushRef="#br0" timeOffset="48620.4113">9830 13031 144 0,'0'5'55'0,"0"-2"-30"0,-11-1-3 16,8 1 20-16,-3 0-9 15,0-1-2-15,-3 1-3 16,0-3 2-16,-3-3-16 15,3-2 3-15,0 0 1 0,3-3-4 16,3 0 2-16,0 0-9 0,6 0-4 16,3 0-5-16,3 0 1 15,6 5-4-15,0 1 1 16,0 2 0-16,-3 5 2 16,-1 3-1-16,-2 3 1 15,-3 2 4-15,-3 0 3 16,-6 0 11-16,-3 0 5 15,-6-2-7-15,-2-3-3 16,-1-3-6-16,0-5-4 16,0-2 2-16,3-6 2 15,0-3-4-15,3-2-3 16,6-3-6-16,3 0-2 16,6 0 0-16,3 3 4 15,3 5 1-15,3 5 0 16,0 3 1-16,0 6 0 0,-3 2 3 15,-1 5 2-15,-2 3 4 16,-3 0 2-16,-3 0 5 16,-6-3 5-16,-3-3-3 15,-3-2 0-15,1-2-6 16,-4-6-3-16,0-3-2 16,0-5 0-16,0-3-4 15,6-2-2-15,3 0-7 16,3 0-4-16,6 0 5 15,3 2 3-15,3 3 1 16,3 3 1-16,0 2 0 0,-4 6 3 16,-2 2 0-16,-3 3 1 15,0 3 4-15,-6 2 5 16,-3-3-1-16,0 1 3 16,-3-3-6-16,-3-3-3 15,1-2-26-15,-1-3-9 16,3-6-100-1</inkml:trace>
  <inkml:trace contextRef="#ctx0" brushRef="#br0" timeOffset="50211.0765">5098 13258 160 0,'15'-5'63'0,"-18"5"-34"0,3-3-14 0,0 3 31 15,-6 0-5 1,-9 6-13 0,-3 2-15-16,-3 2-9 0,-3 6-1 15,0 5-2-15,1 8-1 16,5 0-2-16,3 1 1 15,6 1 1-15,6-2 0 16,9-2 0-16,6 5 0 16,3-9-3-16,9 4 0 15,5-6-34-15,1-5-15 16,0-3-46 0</inkml:trace>
  <inkml:trace contextRef="#ctx0" brushRef="#br0" timeOffset="50796.5991">5157 13340 132 0,'-3'-5'52'0,"3"10"-28"0,3-2-13 0,-3-3 15 16,3 5 5-16,-3 1 4 15,0 1-4-15,0 4 1 16,0 0-18-16,0-1 1 0,0 1-1 16,0-1-3-16,0-2 1 15,-3-2-7-15,3-1-3 16,0-5 1-16,0 0 0 16,0 0-1-16,6 3-2 15,3-3 1-15,0 0-1 16,3 0-3-16,0 0 2 15,3 0-1-15,0 2 0 0,0 3 2 16,-1 1 0-16,-2 2 6 16,-3 2 4-16,-3 1 1 15,-6 2 1-15,0 0-4 16,-9 1 0-16,0-4-5 16,-3 1-2-16,1-1-5 15,-4 4 0-15,-3-1-18 16,0-3-8-16,3-7-11 15,-3-3-2-15,0-3-28 16,3 1-51 0,7-4 25-16</inkml:trace>
  <inkml:trace contextRef="#ctx0" brushRef="#br0" timeOffset="51022.789">5113 13375 208 0,'-6'-14'77'0,"-3"9"-42"0,18 3-23 0,-6-1 19 15,6 0-1-15,-1 1 2 16,4-1-20-16,3-2-6 16,0 2-5-16,3 0-1 0,3 1 2 15,3-1-3-15,-3 0 0 16,-1 3-39-16,-2-2-15 15,0 2-57-15</inkml:trace>
  <inkml:trace contextRef="#ctx0" brushRef="#br0" timeOffset="51382.7695">5369 13338 84 0,'-3'2'33'0,"0"4"-18"0,0-1 11 16,3 5 18-16,-3 4-10 16,0 2-2-16,0 2-10 15,0 6-4-15,3 0-10 0,0 0 1 0,6-3 4 16,3-3-1-16,3-2 3 16,2-5-4-16,4-3 1 15,0-8 2-15,9-3 3 16,0-8 2-16,-3-2 1 15,-7-3-3-15,-2 0 0 16,-6 1-1-16,-3-4 3 16,-9-2-9-16,-6 0-1 15,-3 2-5-15,0 3-3 16,1 3-5-16,-1 2-2 16,0 4-24-16,0 1-10 15,0 6-30-15,6 0-11 16,3 11-28-1</inkml:trace>
  <inkml:trace contextRef="#ctx0" brushRef="#br0" timeOffset="51714.0955">5687 13512 192 0,'3'6'71'0,"0"2"-38"0,0 2-19 15,-3-2 20-15,0 0-4 0,0 8 2 16,-3 5-12-16,-3-2-4 16,-3-1-9-16,-3-2-7 0,0-3-1 15,3 0-41-15,-2-2-17 16,2 0-52 0</inkml:trace>
  <inkml:trace contextRef="#ctx0" brushRef="#br0" timeOffset="52436.1759">5779 13385 200 0,'-3'-2'77'0,"3"-17"-42"0,3 9-28 0,0 10 18 16,3-3-13-16,3 0-2 16,3 1-6-16,3-1-1 0,0 0-1 15,3 3 1-15,-3 6 0 0,-3 4-1 16,-1 3-2-16,-5 1 3 16,-3 2 0-16,-6-1-1 15,-6 4-2-15,-2 2 3 16,-4-2 0-16,0-1 3 15,0-2 1-15,3-3-1 16,3-2-1-16,0-3 3 16,3-3 3-16,3 0-6 15,0-2-1-15,3-3 2 16,6 0 1-16,6 0 1 16,3 0 2-16,3 0-3 0,3 0-2 15,0 0-2 1,-1 0-3-16,-2 0 1 0,-3 0-1 15,-3 0-27-15,-3-3-9 16,-3 1-53 0,0-1-62-16,-3 0 40 15</inkml:trace>
  <inkml:trace contextRef="#ctx0" brushRef="#br0" timeOffset="52823.2174">6062 13343 260 0,'-3'0'96'0,"6"3"-52"16,3 2-34-16,-3 3 23 0,0 0-7 16,-3 0 2-16,0 2-14 15,0 1-5-15,0-1-6 16,0 1 0-16,0-3 0 0,0 0-1 15,0-3-2-15,3 0-2 16,3 1-1-16,3-4-1 16,0-2 3-16,3 0 0 15,3 3 3-15,0 0-3 16,2 2 0-16,-5 0 1 16,0 3 0-16,-3 0 6 15,-9 3 6-15,-6 2-2 16,-3 0 2-16,-3-2-9 0,0-1-2 15,-2-2-19 1,-1 0-8-16,0-2-28 0,0-6-13 16,0-3-36-1,-3-2-39-15,3-6 52 16</inkml:trace>
  <inkml:trace contextRef="#ctx0" brushRef="#br0" timeOffset="53258.9276">6000 13324 244 0,'12'-2'90'0,"-7"-1"-48"0,7-2-31 0,-3 2 21 15,3 1-8-15,3-1-2 0,3-2-15 16,6 2-4-16,3 0-2 16,-4 1-8-16,4 2 0 0,0-3-30 15,0 3-11-15,-3 3-8 16,-4-1-1-16,-2 1 24 15,-6 0 12-15,-3 2 29 16,0 0 12-16,-6 0 10 16,-3 3 5-16,-6 11-8 15,0-1-2-15,-3 4-8 16,0 1 0-16,3 1-4 16,3 0 2-16,3-3-4 15,6-2 1-15,3-1-3 0,3-4 2 16,3-4 3-16,3-5 1 15,3-5-2-15,2-5 2 16,-2-5-4-16,-3-4 1 16,-6-2-3-16,-3 1 0 15,-9-4-1-15,-9-5 0 16,-3 3-9-16,-3 3-1 16,-3-1-18-16,1 6-4 15,-1 2-48-15,3 3-18 16,6 0-35-1</inkml:trace>
  <inkml:trace contextRef="#ctx0" brushRef="#br0" timeOffset="53470.8775">6553 13139 216 0,'9'-2'82'0,"6"4"-44"0,0 11-31 0,-6-2 18 0,9 5 9 16,0 5 6-16,-1 11 1 15,1 5 2-15,-3 3-24 16,-3 2-6-16,-6 0-2 0,-6-2-5 16,-9 2-1-16,-12 3-5 15,-3-2-2-15,-5-6-96 16,-10-6-44-16,-12-9 10 16</inkml:trace>
  <inkml:trace contextRef="#ctx0" brushRef="#br0" timeOffset="54731.3686">9491 13219 176 0,'-3'-6'68'0,"0"6"-36"0,-6-16-18 16,6 14 20-16,-3 7-6 15,-3 3-2-15,-5 3-10 16,-10 4-5-16,3 4-6 15,0 5-2-15,0 2 3 0,6 6-3 16,6 0 0-16,6 0-3 0,6-1-1 16,15-4-1-16,6-3-2 15,3-3-11-15,0-5-5 16,2-8-55 0,7-3-59-1,3-5 34-15</inkml:trace>
  <inkml:trace contextRef="#ctx0" brushRef="#br0" timeOffset="55166.5603">9566 13293 220 0,'-6'-6'82'0,"6"4"-44"0,3-4-36 16,3 4 17-16,-1-1-8 16,13-2-1-16,3 0-6 15,3 5-1-15,-3 2-1 16,-3 4-4-16,0 4 1 0,-7 3 1 16,-5 3 0-16,-3 3 4 15,-6 2 2-15,-3 0 0 16,-8-2-1-16,-1-4-6 15,-3 1 1-15,0-2 4 16,6-4 5-16,0-2 1 0,3-3 4 16,3 1-7-16,3-4-2 15,9-2-1-15,0 0 0 16,9-2-5-16,3 2 1 16,3 0-2-16,0 0 0 15,-1 0 0-15,1 0 0 16,-3 0 2-16,0 0 0 15,0 0-29-15,-3 0-10 16</inkml:trace>
  <inkml:trace contextRef="#ctx0" brushRef="#br0" timeOffset="55509.872">9899 13242 212 0,'-3'0'79'0,"3"3"-42"0,-3 10-30 15,3-5 20-15,-3 3-10 16,0-1 1-16,0 1-11 16,0 0-4-16,3-4-2 15,0 1-4-15,3-2 2 0,3-1 1 16,3-2 0-16,3 2 4 15,3-2 2-15,0 2-7 16,-1 3-1-16,1 5 0 16,-3-2 1-16,-3-1 9 0,-3 1 7 15,-6 2-1-15,-6 0 0 16,-3-2-6-16,-3-1 0 16,-3-2-38-16,1-2-15 15,-4-4-67 1,-6-2-40-16,0-2 71 15</inkml:trace>
  <inkml:trace contextRef="#ctx0" brushRef="#br0" timeOffset="55661.3935">9890 13261 168 0,'6'-11'66'0,"3"6"-36"0,3 2-35 0,-3 3 12 16,3 0-8-16,0 0-2 0,2 0-53 15,1 0-23 1,9 0 22-16,3 0 14 0</inkml:trace>
  <inkml:trace contextRef="#ctx0" brushRef="#br0" timeOffset="55900.1328">10131 13266 160 0,'-9'19'63'0,"-9"-3"-34"0,6 10-21 16,9-10 16-16,-3 2-3 15,6 1 2-15,0 0-2 16,9-1-1-16,3 1-10 15,3-4 0-15,3-7 3 0,9-5 4 16,-6-6 4-16,5-2-7 16,-2-13-1-16,-3-4-5 15,-6-1 0-15,-6-4-5 0,-12 1 0 16,-6-6-1-16,-6 5-2 16,-3 6-2-16,0 0 1 15,-2 8-15-15,-4 2-6 16,-6 17-42-16,9 7-16 15,3-3-25 1</inkml:trace>
  <inkml:trace contextRef="#ctx0" brushRef="#br0" timeOffset="56142.5463">10393 13446 156 0,'0'8'57'0,"0"3"-30"0,0 5-10 15,0-9 22-15,-3 4-5 16,-3 2 3-16,-3-2-19 16,-6 2-6-16,-3 3-7 15,1-3-6-15,-1-8-2 0,3-2-42 16,0-3-20-16,3-3-31 15</inkml:trace>
  <inkml:trace contextRef="#ctx0" brushRef="#br0" timeOffset="56650.8716">10497 13229 252 0,'-3'-10'93'0,"6"7"-50"0,0-16-41 0,6 17 17 0,3-1-8 15,3-2-1-15,0 2-9 16,0 3 0-16,0 5-1 16,-1 6-3-16,1 2 2 0,-6 8 1 15,-6 3 2-15,-3 3 1 16,-6 2 1-16,-9-3 0 16,3 1 0-16,-5-3 0 15,-1-3 0-15,6-3 0 16,0-5 0-16,3-2 4 15,3 0 3-15,3-3-4 16,3-3-2-16,6-2 0 16,9-3 1-16,0 0 1 15,3 0 1-15,0 2-7 0,2 1 0 16,-2-1-1-16,-3 1 2 16,0 2-3-16,-3-2-2 15,-3 0-20-15,0-1-8 16,-6-2-39-16,3 0-18 15,-3-2-19 1</inkml:trace>
  <inkml:trace contextRef="#ctx0" brushRef="#br0" timeOffset="57041.8081">10801 13152 220 0,'0'-13'85'0,"0"29"-46"0,0-5-46 16,0 2 62-1,0 3-18-15,0-3-12 16,-3 6-8-16,0-6-11 16,3 0-6-16,0-2-3 0,0-1 2 15,0-2 2-15,0 0-2 16,6 0 0-16,3 0 1 15,3 0 0-15,3 0 0 16,2-3 2-16,1 8-3 16,0-2 0-16,-3-1 1 15,-3 4 2-15,-3-1 10 0,-3 0 7 16,-6 0-4-16,-6-2 2 16,-3 0-10-16,-6-1-2 15,-3 1-16-15,0-3-6 16,-6-3-29-16,4-2-12 15,-10-6-142 1,6 0 78 0</inkml:trace>
  <inkml:trace contextRef="#ctx0" brushRef="#br0" timeOffset="57252.7545">10732 13145 244 0,'18'-19'90'0,"0"14"-48"0,3-3-25 0,-12 5 27 0,6 0-14 15,3-2-5-15,2 3-14 16,4-1-7-16,9 3-3 16,0 3-19-16,-4-1-5 0,-2 3-53 15,-3 1-20-15,-3-4-11 16</inkml:trace>
  <inkml:trace contextRef="#ctx0" brushRef="#br0" timeOffset="57521.8622">11087 13197 192 0,'-18'19'71'0,"12"-1"-38"0,-9 4-30 16,6-9 17-16,0 3 3 0,3 0 3 15,9 2-7-15,3 3-4 16,6-2-8-16,0-3-1 0,6-3 4 15,0-5 7-15,5-3 4 16,4-7-2-16,-3-6-1 16,-6-3 1-16,-3-2 2 15,-3 0-5-15,-6-3-1 16,-9-3-7-16,-6 1 0 16,-6-6-12-16,-3 3-2 15,-3 2-30-15,0-2-12 16,3 8-76-1,3 5-57-15,4 2 70 16</inkml:trace>
  <inkml:trace contextRef="#ctx0" brushRef="#br0" timeOffset="57776.7475">11301 12986 240 0,'3'-6'90'0,"3"6"-48"0,3 3-38 16,0 0 21-16,3 5-5 15,2 8 3-15,1 7-2 16,3 20 2-16,3 4-13 16,-3 1 8-16,-12 0 2 0,-12 2-6 0,-6-8-1 15,-9-2-3-15,-6-3-1 16,-14 0-36-16,-4-8-16 15,-3 5-109 1</inkml:trace>
  <inkml:trace contextRef="#ctx0" brushRef="#br0" timeOffset="60584.7591">9798 8723 124 0,'-9'-5'49'0,"3"5"-26"0,-3 3-12 0,6-1 15 16,-6 1 1-16,0 8 3 16,-6-1-7-16,-15 9-4 15,4 2-11-15,2 3 1 0,3 10 4 16,3-2-5-16,6 0 0 15,9-1-6-15,15-2-2 16,6-2-2-16,6-3 0 16,3-6-3-16,-1-5-1 15,10-5-44-15,-6-2-18 16,-3-4-19-16</inkml:trace>
  <inkml:trace contextRef="#ctx0" brushRef="#br0" timeOffset="61847.9198">9887 8840 132 0,'-3'0'52'0,"3"0"-28"0,0-3-13 16,0 3 15-16,0 0-6 0,0 0 1 16,3-3-6-16,0 1-1 15,3-3-8-15,3-3-2 16,3 2 0-16,0 4-5 0,0 2 1 16,0 0-2-16,-4 5 0 15,1 6 2-15,-3 2 0 16,-6 3 6-16,-3 7 6 15,-3 1-2-15,-3-3 0 16,-2 1-4-16,-1-1 1 16,0-3 0-16,3-2 1 15,0-3-2-15,3-2-1 16,0-3-6-16,3 0 1 16,0-3 0-16,3-2 2 15,3-1 5-15,3 1 4 16,6-3-4-16,0 0 1 15,3 3-3-15,0-1 0 16,2 1-6-16,-2 0 1 0,0 2 0 16,-3-2 2-16,-3-1-8 15,-3 1-1-15,0-3-34 16,-6 0-13-16</inkml:trace>
  <inkml:trace contextRef="#ctx0" brushRef="#br0" timeOffset="62341.3257">10158 8824 192 0,'0'-5'74'0,"3"2"-40"0,0 6-29 0,-3-3 19 16,0 0 2-16,0 0 7 15,3 5-12-15,0 0-2 16,0 3-11-16,-3 0-1 0,0 0 3 16,0 3-2-16,-3-1 1 15,0 3-3-15,0-5-1 16,0 3-3-16,3-3-2 15,0-3-2-15,3 0-1 16,0 1 2-16,3-1 0 16,6 3-2-16,0-3 2 0,2 1-1 15,-2-1 0-15,3 3 2 16,-3 0 0-16,-3 0 4 16,0 0 5-16,-3-1 4 15,-9 4 4-15,-3 0-7 16,0-1-3-16,-6 1-2 15,-3-1-1-15,-3-2-13 16,1 0-7-16,-7-2-20 16,-6-4-10-16,6-2-2 15,3 0 2-15,6-5-37 16,4 0-35-16,-1-3 40 16</inkml:trace>
  <inkml:trace contextRef="#ctx0" brushRef="#br0" timeOffset="62554.851">10101 8853 204 0,'-21'-8'77'0,"21"5"-42"0,0-2-21 0,3 2 22 16,6-2 0-16,0 3 2 16,0-1-16-16,3 0-8 15,3 1-8-15,6-1-9 0,0 3-1 16,6-3 4-16,-7 3 2 15,4 0-29-15,0 0-14 0,0 0-48 16,-3 0-53 0,-1 0 39-1</inkml:trace>
  <inkml:trace contextRef="#ctx0" brushRef="#br0" timeOffset="62838.2274">10363 8819 196 0,'-15'5'74'0,"12"5"-40"0,-3 4-29 15,3-4 17-15,1 6-8 16,-1 8 0-16,3-3-6 16,0 0 0-16,5 0-5 15,1-2 7-15,6-3 3 0,3-6 5 16,3-2 1-16,3-8-2 0,0-5 2 16,3-3-4-16,-7-5 1 15,-2-3 2-15,-9-2 3 16,-6-4-2-16,-3 4-2 15,-6-3-7-15,0 2-4 16,-2 3-8-16,-1 6-1 16,0 2-32-16,3 2-12 15,0 6-29-15,3 8-12 16,3 3-30 0</inkml:trace>
  <inkml:trace contextRef="#ctx0" brushRef="#br0" timeOffset="63093.8705">10604 9030 156 0,'-3'0'57'0,"6"6"-30"0,0 4-5 15,0-5 23-15,-3 6 1 16,-3 2 3-16,-3 0-16 15,-8 9-6-15,-7 4-15 16,0-5-5-16,3-2-3 0,0-3-2 16,3-3-2-16,0-5-28 15,3-3-14-15,4 0-38 16,5-15-61 0</inkml:trace>
  <inkml:trace contextRef="#ctx0" brushRef="#br0" timeOffset="67250.7135">10726 8792 176 0,'-17'-3'68'0,"17"3"-36"0,0-2-29 0,0 2 15 16,8 2 2-16,-2 1 2 16,0 2-3-16,-3 6-1 15,-6 0-10-15,6-1 4 0,-6 3 3 16,6-2-5-16,-6 2-1 15,0 3-3-15,0-3 1 16,0-2-4-16,0-3 0 16,1 0-1-16,2-3-2 15,0-2 3-15,8-6-2 16,4-2-1 0,0-1-2-16,0 4 1 15,0-3-1-15,3 2 0 0,0 3 2 16,3 0 0-16,-3 5 0 15,-1 3 0-15,-2 3 2 16,-3-1 3-16,0-2 4 16,-6 5 2-16,-6 1-3 15,-3-1-3-15,-3 0 0 16,0 0 1-16,-3-2-27 16,-5-3-13-16,-7 0-34 15,3-6-12-15,0 1-22 16</inkml:trace>
  <inkml:trace contextRef="#ctx0" brushRef="#br0" timeOffset="67461.1581">10691 8819 224 0,'-3'-6'85'0,"15"6"-46"0,-6-8-35 0,8 8 19 15,1-2-11-15,3-1-2 16,0 0-8-16,3 1-1 16,3 2-1-16,0-3-25 0,-1 3-10 15,-2 0-66 1,3 0-32-16,6 0 69 16</inkml:trace>
  <inkml:trace contextRef="#ctx0" brushRef="#br0" timeOffset="67716.7942">10976 8824 192 0,'-17'10'74'0,"11"1"-40"0,0 5-31 16,3-6 17-16,0 12-3 16,0-4 1-16,3 3-5 15,3 1 0-15,3-1-8 16,6-5 4-16,8-3 1 0,1-5 6 16,3-6 4-16,0-4-8 15,0-6-2-15,-3-5 0 16,-7-6 4-16,-2-2 3 15,-6 0 4-15,-6 0-5 16,-6-1-1-16,-3 4-9 16,-3 2-4-16,-5 3-8 15,-1 5-4-15,-3 3-38 16,3 2-17-16,6 3-72 16</inkml:trace>
  <inkml:trace contextRef="#ctx0" brushRef="#br0" timeOffset="68002.1329">11206 8660 212 0,'-3'-5'79'0,"3"7"-42"0,15-4-37 0,-10 2 16 16,4 2 8-16,3 3 8 15,6 3-11-15,3 16-4 0,6 8-10 16,0 5 10-16,-1 8 6 16,1 3 8-16,-12-1 4 15,-6 1-6-15,-9-6-3 0,-6 8-12 16,-9-5-4-16,-9-2-22 16,-8-6-6-16,-7-8-60 15,-3-3-27-15,1-4-38 16</inkml:trace>
  <inkml:trace contextRef="#ctx0" brushRef="#br0" timeOffset="69908.5562">7562 9088 164 0,'-3'-5'63'0,"3"5"-34"0,0-2-23 16,3 2 17-16,6-3-8 15,0-2 2-15,3-3-4 0,0 0 0 16,6-3-7-16,0 3-4 0,0 3 1 15,-1 0-4-15,-2 5 0 16,0 2 3-16,-6 6 3 16,-3 5 4-16,-6 3 2 15,-6 19-1-15,-3-6-1 16,-3-3-1-16,0-2 0 16,0 0 0-16,1-6 0 15,-1-2-2-15,3-5 1 16,3-1-6-16,0-2-1 15,3-2 0-15,3-1 0 16,0-5 0-16,6 0 0 0,3 0 2 16,3-3 3-16,3 1-4 15,-1-1-3-15,1 3 3 16,0-3 1-16,0 3-3 16,3-2-1-16,3-1-8 15,-3 0-2-15,2 3-24 16,-5-5-9-16,-3 0-39 15,0 0-40 1,0-1 43-16</inkml:trace>
  <inkml:trace contextRef="#ctx0" brushRef="#br0" timeOffset="70222.393">7931 9038 176 0,'-14'-2'66'0,"11"4"-36"0,-6 3-29 15,3 1 16-15,0 4-5 0,-3 4 3 16,0 9 1-16,3 4-1 16,0-1-7-16,6-2-3 0,3 0-1 15,6-3 0-15,3-5 2 16,3-5 6-16,3-9 4 16,5-2-4-16,1-5 1 15,-6-8-2-15,0-8 1 16,-6-3-4-16,-3 3 0 15,-3-3-3-15,-6 3 0 16,-3-1-3-16,-6 1 1 16,-3 5-4-16,0 3 0 15,0 3-30-15,0 2-12 0,6 2-38 32,0 4-57-32,6-1 31 15</inkml:trace>
  <inkml:trace contextRef="#ctx0" brushRef="#br0" timeOffset="70508.6532">8089 9078 136 0,'-6'26'52'0,"9"-12"-28"0,3 36-19 16,0-37 11-16,3 0 8 15,3 3 5-15,3-3 0 16,6-5 0-16,11-2-16 15,4-9 10-15,-3-2 6 0,-3-14 2 16,-4 1 4-16,-5-4 3 0,-9 1 1 16,-6-3-2-16,-9 1 2 15,-6-1-15-15,-12 5-6 16,-2 3-14-16,-4 6-4 16,0 5-32-16,0 2-12 15,3 8-72-15,7 3-32 16,5-3 17-1</inkml:trace>
  <inkml:trace contextRef="#ctx0" brushRef="#br0" timeOffset="71545.1894">5306 11213 164 0,'-12'-5'63'0,"9"5"-34"0,3 0-16 0,0 0 17 15</inkml:trace>
  <inkml:trace contextRef="#ctx0" brushRef="#br0" timeOffset="71874.7834">5300 11197 327 0,'9'-13'16'16,"0"0"-10"-16,3 2-4 0,3 1-1 15,0 2-6-15,0 0 1 16,-1 2 2-16,1 6 1 15,-3 8 1-15,0 6 0 16,-3 1 4-16,-9 7 5 16,-9 1-3-16,0 4-1 15,0-1 4-15,-3 3 2 16,0 3-6-16,4-5-1 0,-1-6 4 16,3 0 3-16,3-8-4 15,0-2-2-15,3-3-2 16,3-3 0-16,3-8 0 15,3 1 1-15,5-1 0 16,4-5 0-16,0 0-5 16,6 3 1-16,3 0 0 15,-6 2 0-15,-4 0 0 16,-2-2 0-16,0 2-20 16,-6 1-7-16,0-1-39 15,0-2-15-15,-3-3-9 16</inkml:trace>
  <inkml:trace contextRef="#ctx0" brushRef="#br0" timeOffset="72249.582">5654 11168 176 0,'-6'0'66'0,"3"0"-36"0,3 3-35 15,-3 5 43-15,0 0-21 16,-2 5-3-16,2 5-4 16,0 4-6-16,3 1 2 0,3-2 0 15,2 3-5-15,4-3-2 16,3-5 2-16,6-2 3 16,3-6 10-16,0-11 3 0,-3-2 7 15,0-3 2-15,-4-6-9 16,-2-1-3-16,-3-4 1 15,-3 0 2-15,-6 4-3 16,-3-7 2-16,-6 4-9 16,-3-1-2-16,-2 4-5 15,-1 1-1-15,0 6-12 16,3 0-7-16,0 3-27 16,3 2-12-16,6 1-29 15,3 2-54 1,6-3 37-16</inkml:trace>
  <inkml:trace contextRef="#ctx0" brushRef="#br0" timeOffset="72549.5677">5857 11107 212 0,'-9'0'79'0,"6"8"-42"0,0 0-39 0,0 3 17 15,0 5-5-15,0-1 2 16,0 7-4-16,3 1-3 15,3 1-2-15,3-3 0 0,6-2 0 16,3-6 10-16,0-2 3 16,2-9 4-16,10-7 2 15,-3-6-1-15,-3-4-1 16,-6-1 1-16,-3-3 1 16,-9-2 12-16,-12-3 6 0,-3 3-13 15,-6 3-3-15,-3 2-16 16,-3 2-6-16,0 4-36 15,4 5-18-15,5 5-92 16,0 0-73 0,3-3 83-16</inkml:trace>
  <inkml:trace contextRef="#ctx0" brushRef="#br0" timeOffset="98252.0997">19790 9530 116 0,'0'-2'44'0,"-3"4"-24"0,3-2-15 15,0 0 13-15,-3 0-1 16,0 0-1-16,-3 0-6 0,-3 0-4 16,-6 0-3-16,-5 0 4 0,-4 0 5 15,-6 0 3-15,-6 0 0 16,-5 0-3-16,-10 0-2 15,-3 3-2-15,-2 0 2 16,-4-3-5-16,-5 0-1 16,-7 0 0-16,4 2 0 15,-1 4 4-15,4-1 5 16,2 0-5-16,7-2-2 16,-1-1-3-16,1 1 0 15,-4 2 0-15,7-2 3 16,5 2-5-16,0 1-1 15,7-4 2-15,5 1 1 16,3 0-1-16,4-3-2 0,5 0 1 16,3 0-1-1,6 0-3-15,0 0 2 16,3 0-6-16,0 0 0 16,-3-3-24-16,4 0-9 0,-4 1-23 15,3-1-48 1,0 0 22-16</inkml:trace>
  <inkml:trace contextRef="#ctx0" brushRef="#br0" timeOffset="98612.0634">18376 9456 132 0,'-6'0'52'0,"9"0"-28"0,-6 0-24 0,3 3 10 16,-6 2-2-16,-3 3 2 16,-6 3-1-16,1 2 2 15,-7 3-6-15,-3 0 1 0,0 0 1 16,0 5-3-16,3-5-3 16,4 5 2-16,2-5 2 15,6-3-2-15,3-3 0 16,3 1 1-16,3 0 0 15,6-1-2-15,6-2-2 16,3 3 1-16,2-3 1 0,4 2-1 16,0 1-1-16,3-3 3 15,0 0 2-15,-3 0-9 16,2-3-2-16,-2 0-65 16,3-5-44-1,-3-2 46-15</inkml:trace>
  <inkml:trace contextRef="#ctx0" brushRef="#br0" timeOffset="99362.7383">18805 9025 148 0,'3'0'55'0,"-3"0"-30"0,0 0-18 16,0 0 13-16,0 0-8 15,0 3 1-15,0 2-8 16,-3 0-1-16,0 3-2 16,0 3 1-16,-6-1 0 0,0 1 1 15,3-1 0-15,0 4-5 16,0-6 1-16,0 0 0 0,3-3 2 15,0 0-1-15,0 0 2 16,3 1-2-16,0-4-1 16,0-2 1-16,6 3 1 15,3 0-1-15,3 2 2 16,3 6-4-16,6-6-2 16,-6 5 2-16,2 1 2 15,1 2-2-15,-3 3-2 16,-3 0 2-16,-3 0 2 15,-6 0 0-15,0-3 2 16,-6 0-2-16,0-2 2 16,-6-3-2-16,-3 0 2 0,-3 2-2 15,0-4 2-15,1-4-7 16,-4-2 1-16,3 0-21 16,0 0-9-16,0-5-47 15</inkml:trace>
  <inkml:trace contextRef="#ctx0" brushRef="#br0" timeOffset="99590.0629">18718 9099 184 0,'3'-13'71'0,"3"13"-38"0,0-5-28 16,-3 2 19-16,6 0-6 0,3-2 1 15,3 2-12-15,3 1-5 16,6-1-1-16,-3 0-1 0,5 1 2 16,4-1-19-16,3 0-8 15,3 1-47 1,-1-1-45-16,-2 3 39 16</inkml:trace>
  <inkml:trace contextRef="#ctx0" brushRef="#br0" timeOffset="99828.4071">19097 9078 104 0,'-24'24'38'0,"15"-8"-20"0,-6 2-12 0,12 1 11 15,3-1 2-15,3 3 1 0,3 0 2 16,6-2 1-16,6-3-6 16,-1-3-2-16,1-5-9 15,0-3 5-15,0-5 4 0,0-5 10 16,-6-6 7-16,-3-7-8 15,-3-3-2-15,0-3-7 16,-6 0-1-16,0 0-11 16,-3 6-1-16,-3 2-35 15,0 3-13-15</inkml:trace>
  <inkml:trace contextRef="#ctx0" brushRef="#br0" timeOffset="100791.5685">18058 9581 132 0,'3'0'49'0,"-3"2"-26"0,3 17-18 0,0-14 13 15</inkml:trace>
  <inkml:trace contextRef="#ctx0" brushRef="#br0" timeOffset="101510.8579">18064 9626 261 0,'-3'13'27'0,"-6"-3"-14"16,-3-2-3-16,0 3-3 0,-3-3 3 15,0-3 4-15,3-2-2 16,0-3 3-16,3 0-2 15,3-6 0-15,3 1-1 16,3-13-2 0,3-1-8-16,0 3-1 15,3 6-1-15,0 2-3 16,3 2 2-16,0 6-1 16,-3 3 0-16,3 5 0 15,0 5 0-15,-3 0 2 16,-3 1 0-16,-3-4-3 15,-6 1 0-15,0-6 6 0,-6 0 5 16,0-2-2-16,0-6 2 16,0-4-1-16,1-4 1 15,2-5-2-15,0-2 1 16,6-1-6-16,3 1-1 16,3 2-2-16,3 2-2 15,3 1-2-15,-1 8 1 16,4 10-2-16,0 6 2 15,0 5 5-15,-3 5 2 16,0 0 0-16,-6 0 1 16,-6-2 4-16,-6-3 6 15,0-3-1-15,-3-3 1 16,-3-4-5-16,1-4-3 16,-1-2 2-16,3-5 2 15,0-3-2-15,3-10 1 16,3-4-7-16,6-1-1 0,6 1-2 15,3 4 0-15,0 7-3 16,3 6-1 0,0 8-2-16,2 5 2 0,-2 5 4 15,0 3 1-15,-6 0 3 16,-6-3 1-16,-3 3 1 16,-3-6 2-16,-6 1-3 15,0-6 0-15,-2-2-1 16,2-6 1-16,0 0 2 15,3-7 2-15,3-3-8 0,6-1-1 16,3 4-2-16,3-1 2 16,0 6-4-16,3 2 2 15,0 6 2-15,-3-3 3 16,0 3-2-16,-6-3 0 16,0 2 1-1,-3-2-9-15,0 0-4 16,-3 8-62-16,0 0-25 15</inkml:trace>
  <inkml:trace contextRef="#ctx0" brushRef="#br0" timeOffset="103943.1482">14242 9565 104 0,'3'0'38'0,"-3"2"-20"0,3-2-15 0,-3 0 12 16,3 3 0-16,0 8 0 15,0-1-3-15,-3 3 0 16,0 3-1-16,0 0 3 16,-3-5-7-16,-3 2 7 0,-3-5 3 15,0 0-1-15,0-3 1 16,0 0-5-16,3-5-2 15,0-2-2-15,0-9 0 16,6-7-4-16,3-1-1 0,3 3-1 16,3 0-2-16,3 6-4 15,0 2 0-15,3 3 0 16,3 5-1-16,-1 2-1 16,1 9 1-16,0 5 3 15,-3-3 3-15,-6 3 2 16,0-3 1-16,-9-2 4 15,-3-1 5-15,-3-2 2 16,-3-3 3-16,-3 1-6 16,0-6-2-16,0-3-3 15,0-5-2-15,0-10-1 16,6-1 2-16,4 1-5 0,2-1-1 16,2 6-5-1,4 2 1-15,3 9-3 16,3 4 2-16,0 9-2 0,0 7 2 15,-3 3 3-15,0 1 1 16,-6-1 3-16,-3-3 3 16,-6-2 2-16,0-3 3 15,-3-2-3-15,-3-3 1 16,0-3-3-16,0-5 0 16,3-5-3-16,3-6 1 15,6-4-2-15,3 1-1 16,3 1-4-16,3 0-2 15,0 10-2-15,0 3 2 16,0 3-7-16,0 2-2 16,-3 0-38-16,0 3-18 0,-3 0-29 31</inkml:trace>
  <inkml:trace contextRef="#ctx0" brushRef="#br0" timeOffset="106224.1013">14474 9697 16 0,'0'-3'8'0,"3"3"-4"0,0-2-12 0,-3 2 2 0,3 0 0 16,3 0 3-16,0 0 2 16,3 0 1-16</inkml:trace>
  <inkml:trace contextRef="#ctx0" brushRef="#br0" timeOffset="106554.4038">15066 9702 64 0,'66'-2'27'0,"-31"4"-14"0,25 1-11 15,-27-3 6-15,11 0 2 16,10 0 4-16,5-3-6 0,4 3 0 15,11-2-2 1,7-1 1-16,5 0-4 0,0 1 0 16,7-1 8-16,-1 3 2 15,6-3-6-15,0 3-4 16,-2-2 0-16,2 2 0 16,3 0-1-16,-9 0 1 0,4 0 0 15,-7 0-1-15,6 2-2 16,3 1 1-16,-2 0 1 15,-4-1-1-15,0 1 2 16,-3-3-26 0,-5 0-52-16,-4 0 3 15</inkml:trace>
  <inkml:trace contextRef="#ctx0" brushRef="#br0" timeOffset="108644.0191">17471 8842 100 0,'-6'-2'38'0,"3"-1"-20"0,0 0-4 0,0 3 17 0,0 0-2 16,-5 0 3-16,-4 6-7 15,-6 2-1-15,0 2-13 16,-3 9-2-16,0 2-2 0,0 3-1 16,4 5-1-16,2 3-3 15,6 2-2-15,6 8 1 16,6 1-1-16,6-9 0 16,8-2 2-16,7-6-8 15,0-2-1-15,0-3-16 16,0-8-5-16</inkml:trace>
  <inkml:trace contextRef="#ctx0" brushRef="#br0" timeOffset="109061.3138">17486 8935 156 0,'-3'0'57'0,"3"3"-30"0,0 2-21 0,0 0 17 0,0 3 3 16,-3 0 7-1,0 3-12-15,0 2-4 0,-3 0-10 16,3 0-5-16,0-2-1 16,3 0 1-16,0-4 3 0,0 1-2 15,0-2-2-15,6-4 4 16,3-2-3 0,0 0-1-16,3 0 0 15,0-2 1-15,3-1-6 16,-3 3-1-16,3 0-12 15,-3 0-1-15,-3 0-13 16,-1 0-5-16,-2 0-34 16,0 0-33-1,-6 0 37-15</inkml:trace>
  <inkml:trace contextRef="#ctx0" brushRef="#br0" timeOffset="109384.1307">17608 8940 152 0,'-3'0'57'0,"3"0"-30"0,0 0-32 16,0 8 34-16,0 0-1 15,0 3-2-15,0 2-3 16,0 3-13-16,0 2 2 0,0 1 4 15,0-1-6-15,0 1-3 16,0 2-4-16,0 0 0 0,3-5 0 16,-3 3-1-1,3-6-2-15,-3 0-15 16,0-2-5-16,3-3-17 16,-3 0-4-16,0-3-38 15,3-2-27 1,-6-1 45-16</inkml:trace>
  <inkml:trace contextRef="#ctx0" brushRef="#br0" timeOffset="109766.3484">17695 8975 168 0,'0'-6'63'0,"0"6"-34"0,0 0-25 0,0 0 13 16,0 0-2-16,0 0 4 16,0 0-7-16,0 6 1 15,0 2-8-15,0 0-3 0,0-1-1 16,0 1-1-16,0 0 2 16,0 0-1-16,3 0-1 15,-1-2-2-15,4-1 1 16,3 0 1-16,0 0 2 0,3 1-3 15,0 2 0 1,-3 0 1-16,3 2 0 16,-6-2 0-16,0 5 2 0,-3-5 8 15,-3 5 5-15,-3 1-5 16,0 2-3-16,-3-1-4 16,-3-1 0-16,-3-4-15 15,0-2-5-15,-3-2-20 16,0-4-9-16,1-10-44 15</inkml:trace>
  <inkml:trace contextRef="#ctx0" brushRef="#br0" timeOffset="110052.7632">17668 8996 148 0,'0'-3'55'0,"3"3"-30"0,0-2-29 0,0 2 8 16,0 0-4-16,3 0 2 16,0-3-3-16,0 0-2 15,-1 1 2-15,1-1 0 0,0 3 1 16,0 0 4-16,0 0 5 16,0-3-1-16,0 3 3 15,0 0-6-15,0 0-1 16,0 0-2-16,0 0-2 15,6 0-6-15,-3 0-1 16,0 0-120 0,6-5 58-16</inkml:trace>
  <inkml:trace contextRef="#ctx0" brushRef="#br0" timeOffset="110444.8725">17888 8975 104 0,'0'0'38'0,"0"0"-20"0,0 2-10 16,0-2 13-16,0 6-6 16,0-1 2-16,-3 5-4 15,0 4 0-15,0 4-7 0,0 3 7 16,0 6 6-16,3 5-8 0,0-6-1 15,3 1-2-15,3-4 0 16,3-7 0-16,3-5 2 16,0-3 1-16,3-8 1 15,-3-8 5-15,2-8 1 16,-2-3-7-16,-3-2-4 16,-6-3 0-16,-3 1 0 15,-3-4 1-15,-3 6 2 16,-3 2-3-16,-2 6-2 15,2 0-5-15,0 2 0 16,0 3-27-16,0 6-9 16,6 4-35-16,0 4-13 15,3 2-4-15</inkml:trace>
  <inkml:trace contextRef="#ctx0" brushRef="#br0" timeOffset="110683.2491">18108 9252 160 0,'-3'14'60'0,"3"-6"-32"0,-3 0-13 16,0-3 18-16,0 3-12 0,-3-3-2 15,0 3-11-15,-2-3-3 16,-1 1-3-16,-3-1-21 0,0-5-10 16,0 0-62-1</inkml:trace>
  <inkml:trace contextRef="#ctx0" brushRef="#br0" timeOffset="111132.088">18189 8948 192 0,'0'11'74'0,"0"-9"-40"0,3 1-42 16,-3-3 12-16,0 5 2 16,0 3 6-16,0 0-2 15,-3 3 0-15,0-1-6 16,0 1-3-16,3 0 0 0,0-3-1 16,0-1 0-16,0-1 0 15,6-1 0-15,0 0 0 0,3 1 2 16,2-1-3-16,4 0-2 15,3 3 2-15,-3 0 2 16,-3 3 2-16,-3-1 1 16,0-2 6-16,-6 3 6 15,-6-1-4-15,0 1 1 16,-6 2-8-16,-3-2-1 16,0-9-20-16,-3 6-9 15,-3 0-34-15,1-13-12 16,-1 0-12-1</inkml:trace>
  <inkml:trace contextRef="#ctx0" brushRef="#br0" timeOffset="111330.9056">18165 8975 180 0,'9'-3'68'0,"0"0"-36"0,6-2-29 15,-6 5 17-15,-1 0-12 16,7-3-2-16,3 1-6 16,0-1-1-16,0 1 1 15,-3 4-27-15,0-2-11 0,-3-2-41 16</inkml:trace>
  <inkml:trace contextRef="#ctx0" brushRef="#br0" timeOffset="111598.0593">18346 9043 104 0,'0'24'38'0,"3"-8"-20"0,3 5-12 0,-3-7 11 15,3 4 6-15,0-2 3 16,6 0-5-16,0-3 0 16,6-5 3-16,3 0 2 15,-3-11-13-15,-4-7 8 0,1-4 5 16,-3-1-8-16,-3-1 0 15,-3-3 1-15,-3 1 0 16,-3-3-6-16,-6 2-3 16,-6 3-5-16,0 3-2 0,-3 2-25 15,4 3-11 1,-1 0-36-16,0 3-16 0</inkml:trace>
  <inkml:trace contextRef="#ctx0" brushRef="#br0" timeOffset="111854.9823">18546 8797 168 0,'3'6'66'0,"3"2"-36"0,6 10-26 0,-6-5 15 16,3 11 6-1,2 3 7-15,1 4-8 16,0 6-5-16,-3 0-10 0,-3 8 3 0,-6-5 1 16,-6 2-4-16,-3-7-1 15,-6-6-17-15,1-3-7 16,-7-4-71 0,-9-7-61-16,0-4 45 15</inkml:trace>
  <inkml:trace contextRef="#ctx0" brushRef="#br0" timeOffset="113281.7847">14030 8819 152 0,'-6'-11'57'0,"3"11"-30"0,0-5-16 0,1 2 15 0,-1 0-1 15,0 1 2-15,-3 2-6 16,-3 2-1-16,-9 4-11 16,-3 7-3-16,-3 8 0 0,0 8-1 15,1 6 0-15,2 4-3 16,3 6-2-16,6 3-2 16,6 2-1-16,9-2 2 15,6-6 2-15,12-10-16 16,6-3-4-16,-1-8-46 15,7-8-60 1,-3-7 29-16</inkml:trace>
  <inkml:trace contextRef="#ctx0" brushRef="#br0" timeOffset="113804.8621">13995 9025 64 0,'-3'-5'27'0,"6"5"-14"0,-3-3 4 0,0 0 14 0,3 1 3 15,0-1 2-15,0 0-6 16,0 1-4-16,3-4-10 16,-1 4-3-16,1-3-7 15,3 2 3-15,0 0 1 0,0 1-5 16,0 2-1-16,0 2-4 16,0 4-1-16,0 1 1 15,-9 7 2-15,-3 4 1 16,-9 1 3-16,0-1-3 15,0 6 0-15,0 5-3 16,0-5-1-16,4-8 1 0,2-3 2 16,0-2-1-1,3-1-1-15,3 1 3 0,3-6 2 16,3-2 2-16,2-3 3 16,4-5-3-16,3 7-2 15,0 1-2-15,0-8-3 16,3-1-2-16,-6 1-1 15,0 2-40 1,-3 1-41 0,3-1-42-16,-4-2 44 15</inkml:trace>
  <inkml:trace contextRef="#ctx0" brushRef="#br0" timeOffset="114150.9553">14182 8991 236 0,'-3'-3'88'0,"6"3"-48"0,-3 3-47 16,0-3 16-16,-3 5-4 15,0 0 2-15,0 3-3 16,3 0-1-16,0 0-1 15,3 0-4-15,3 0 1 0,3 0-1 16,0 0-2-16,3 2 3 16,0 1 0-16,-3-1 3 0,0 4 1 15,-3-1 1-15,0 0 2 16,-6 3 1-16,-3 0 1 16,-3-3-9-16,-6-2-1 15,-3-1-11-15,0-2-4 16,-3-2-44-16,0-4-20 15,0-10-5 1</inkml:trace>
  <inkml:trace contextRef="#ctx0" brushRef="#br0" timeOffset="114557.404">14135 8985 228 0,'-3'-2'88'0,"6"2"-48"0,3-3-40 0,-3 3 18 16,5-3-8-16,1 1 0 0,6-1-11 16,3 0-1-16,0-2 0 15,-3 2-19-15,3 1-6 0,-3-1-15 16,-4 6-6-16,-2 2 8 16,-3 0 8-1,-3 3 21-15,-3 3 16 16,-3 2 7-16,0 3 6 15,0 3 3-15,0 2-2 16,3 3-2-16,3 5 2 16,0-6 0-16,3-4-10 15,3-6 10-15,0-2 7 0,3-11-3 16,3-8 1-16,3-3-7 0,-3-2 0 16,-3-3-6-1,-6-2 1-15,-6-4-7 0,0 4-1 16,-6-1 0-16,0 4 0 15,0 1-13-15,-3 4-7 16,3 2-33-16,0 5-14 16,3 3-46-1</inkml:trace>
  <inkml:trace contextRef="#ctx0" brushRef="#br0" timeOffset="114783.239">14489 9192 184 0,'-6'23'71'0,"6"-17"-38"0,-3 7-36 15,0-8 13-15,-3 3 10 16,0 0 10-16,-3 0-12 16,-3 0-4-16,-3 3-9 15,0-3-6-15,0-3-2 0,4-3-9 16,-1 1-5-16,3 0-38 15,0-3-16-15,6-6-10 16</inkml:trace>
  <inkml:trace contextRef="#ctx0" brushRef="#br0" timeOffset="115157.3402">14584 8964 244 0,'0'0'93'0,"0"3"-50"0,3-1-39 0,-3-2 21 15,0 6-14-15,0-1-1 16,-3 3-6-16,0 0-1 0,3 0-1 15,0 0-4-15,3 0 1 16,0 0 1-16,3 0 0 0,0 2 0 16,6 1 0-16,3-1 4 15,-3 1 2-15,0 2 9 16,-7 0 4-16,1 1-3 16,-9-1 1-16,0-3-10 15,-5 6-4-15,-4-10-13 16,0-1-4-16,-3-3-35 15,-3-2-15-15,0-7-60 16</inkml:trace>
  <inkml:trace contextRef="#ctx0" brushRef="#br0" timeOffset="115311.6633">14569 8948 244 0,'9'-10'93'0,"3"7"-50"0,9 0-52 0,-9 1 14 16,0 2-29-16,3-3-12 16,-1 0-61-16,4 1-24 15</inkml:trace>
  <inkml:trace contextRef="#ctx0" brushRef="#br0" timeOffset="115502.3147">14739 9025 192 0,'-9'29'71'0,"9"-10"-38"0,-3 7-28 0,6-15 17 15,0 7-6-15,3-2 3 16,3 0 7-16,0-6 6 0,3-2-17 16,2-8 1-16,4-8 0 0,-3-2-4 15,-3-1-2-15,0-2-5 16,-6-3-2-16,-6-2-14 16,0-6-8-16,-9 3-54 15,0-8-25-15,-3-6-9 16</inkml:trace>
  <inkml:trace contextRef="#ctx0" brushRef="#br0" timeOffset="115685.7386">14941 8797 184 0,'15'19'68'0,"0"-1"-36"0,0 14-22 15,-6-11 20-15,-3 1 4 0,-3 1 6 16,-6 6-12-16,-3 6-7 15,-6 2-12-15,-3 8-4 0,-3 0-1 16,-6-5-53-16,-5-6-22 16,-4-5-43-1</inkml:trace>
  <inkml:trace contextRef="#ctx0" brushRef="#br0" timeOffset="117604.9598">15831 9327 196 0,'-6'-3'74'0,"3"6"-40"0,0-9-18 0,3 4 24 0,0-1-14 15,3 0-3-15,3 1-15 16,3-4-6-16,6 1-1 15,3 2-4-15,0 3 2 0,0 0-1 16,-3 6 0-16,-4 2 2 16,-5 13 0-16,-6-3 0 15,-6 4 2-15,-8 1-1 16,-4 1-1-16,0 0 1 16,0-3 1-16,0-2 1 15,6-6 1-15,0 0-2 16,6-2 1-16,0-3-2 15,3-3 2-15,3 0 0 16,0-5 3-16,9 3-5 0,3-3-3 16,6 0-2-16,0 0 3 15,3-3-31-15,6-2-11 16,2 0-44 0,1-3-42-16,0 0 44 15</inkml:trace>
  <inkml:trace contextRef="#ctx0" brushRef="#br0" timeOffset="117904.0749">16126 9382 192 0,'-12'-3'71'0,"6"17"-38"0,-3-14-34 0,6 5 15 16,-3 3-6-16,0 3 3 0,3 2-2 16,3 3 2-16,0 2-6 15,6-2 4-15,3 0 1 0,3-3 6 16,3-5 2-16,9-3-3 15,0-7 1-15,-1-4-7 16,-2-4-3-16,-3-1 3 16,-6-2 2-16,-6 0 2 15,-3-3 3-15,-6-8-9 16,-6 6-2-16,-3 2-3 16,-3 2-2-16,0 4-10 15,3 2-6-15,0 3-34 16,4 2-15-16,5 0-32 15,6 1-37 1,14-1 51-16</inkml:trace>
  <inkml:trace contextRef="#ctx0" brushRef="#br0" timeOffset="118145.6716">16361 9356 156 0,'-6'23'57'0,"3"-4"-30"0,0 2-21 0,3-10 15 16,3 2 0-16,3 0 4 15,3 0 4-15,3 1 5 16,12-4-19-16,0-4 9 0,2-4 4 16,-2-4 0-16,-3-6 3 15,-3-3-2-15,-3 0 2 0,-6-4 0 16,-6-4 3-16,-6-5-16 16,-6 6-8-16,-6 4-17 15,3 1-6-15,-6 3-47 16,3 4-18-16,0 6-79 15</inkml:trace>
  <inkml:trace contextRef="#ctx0" brushRef="#br0" timeOffset="120021.0655">14397 9676 80 0,'0'0'33'0,"0"2"-18"0,11 1-16 0,-11-3 7 16,6 0 2-16,0 0 5 15,0 0 2-15,3 0 0 16,3 0-3-16,3 0-2 16,3 0-2-16,3 3 2 15,3-3-5-15,5 0-1 0,4 0-2 16,0 0 3-16,-1 0 4 0,1 0-3 15,3 2 2-15,0 1 1 16,-1 0 5-16,1-1-8 16,6-2-1-16,-4 0-3 15,1 0 1-15,0 0 0 16,0-2 1-16,-4 2-2 16,1 0 1-16,0-3-4 15,-1 6 0-15,1-3 1 16,0 2 0-16,0-2 0 15,-1 0 0-15,1 3 0 16,0-3 0-16,-1 3 0 16,1-3 0-16,0-3-3 15,0 6 2-15,-4-3 3 0,1 0 1 16,3 0-1-16,0 0-2 16,-4 2-2-16,-2-2 1 15,0 0 1-15,0 0 0 16,-1 0 0-16,1 0 0 15,0 0 0-15,6 0 2 16,-1 0-1-16,-2 0-1 16,3 0 1-16,-3 0-1 15,2 0 0-15,1 0 0 16,-3 0 0-16,-4 0 2 16,1 0-1-16,0-2-1 15,3 2-2-15,-1 0 1 0,7-3 1 16,-6 0 0-1,0 1 2-15,2 2 3 0,-2 0-4 16,0-3-3-16,3 3 1 16,-4 0 2-16,1 0-2 15,0-3-2-15,0 1 2 16,2-1 2-16,-2 0 0 16,3 3-1-16,-1-2-2 15,1-1 1-15,0 1 1 16,-12-1 2-16,-3 3 1 15,8 0 1-15,13-8-5 16,-6 3 1-16,-4-1 2 16,-2 4 3-16,-3-1-2 0,0 0 0 15,-3 1-1-15,-1-1 1 16,1 0-2-16,-3 1-1 16,-3 2 1-16,6-3 1 15,0 8-3-15,-1-7-2 16,1 7 2-16,0-8 2 15,0 1-2-15,-6 2 0 16,0 0 1-16,2 0 2 16,-2 0-3-16,9 0 0 15,-6 0 3-15,6 0 1 16,-4 0-4-16,4-5 1 16,-3-1 0-16,0 6 0 15,-3 0-5-15,0 0-1 16,-4 0-39-16,4 0-18 0,-3 0-16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4:54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15522 2662 328 0,'0'0'0'0,"3"-11"22"16,0 8 1-16,-3 3-3 15,3 0-3-15,-3 0-8 16,3 8-1-16,0 8-5 16,0 5-2-16,-3 19 2 0,0 2 0 15,0 14 1-15,-3-3-2 16,0-3-2-16,0-2 1 16,0-3 1-16,0-11-1 0,0-2-1 15,0-8-28-15,0-3-14 16,0-5-66-1,-3-6-35-15,0-10 68 16</inkml:trace>
  <inkml:trace contextRef="#ctx0" brushRef="#br0" timeOffset="196.1595">15403 2942 248 0,'-21'-21'93'0,"18"21"-50"0,3-3-35 0,0 3 24 15,0 0-11-15,3 0-2 16,3 0-14-16,6-2-5 0,5 2 0 16,7-8-3-16,0 5 1 0,6 0-14 15,0 3-6 1,-1 0-42-16,1 0-16 0,-6 0-19 16</inkml:trace>
  <inkml:trace contextRef="#ctx0" brushRef="#br0" timeOffset="509.8761">15688 3035 196 0,'-15'5'74'0,"15"3"-40"0,-3 11-42 0,3-12 12 16,3 7-2-16,3-1 1 15,3 0 3-15,3 3 1 16,6-3-3-16,6-5 2 0,3-3 3 16,-1-7 1-16,1-3 4 15,-3-6 6-15,-6-2 4 16,-6 0 1-16,-3-1 0 16,-9-4-3-16,-6 2 1 15,-3 3-11-15,-3-6-4 16,-3 3-10-16,3 3-3 0,-3 5-42 15,3 8-19-15,-2 5-61 16</inkml:trace>
  <inkml:trace contextRef="#ctx0" brushRef="#br0" timeOffset="2208.4594">16489 2995 124 0,'0'-8'49'0,"3"3"-26"0,-3 5-27 15,0 0 80-15,0 0-27 16</inkml:trace>
  <inkml:trace contextRef="#ctx0" brushRef="#br0" timeOffset="2641.6343">16495 2995 361 0,'3'19'25'0,"0"-1"-9"0,0 6-7 0,-3-3-1 16,3 0-5-16,0-2 0 15,-3 2-1-15,3-10 1 16,-3-4-2-16,0-1-1 16,0-9 3-1,0-7 0-15,0-1 1 16,0-10-5-16,3 2 1 15,0 1-2-15,3 2-2 16,0 3 3-16,3 2 0 16,0 0-4-16,-1 9 1 15,1 4 4-15,0 9 2 0,-3-3 0 16,0 8-2-16,0 2 5 16,-3-2 1-16,3-2-2 15,-3-1-3-15,0 0 0 16,0-8 1-16,0-2-1 15,6-8-1-15,0-3 1 16,3-6-1-16,0 1 0 16,0 0 0-16,0 2 0 15,-1 3 0-15,1 6-3 16,0 2 2-16,0 2 1 16,-3 6 2-16,0 8-1 15,0 0-1-15,-3 8 3 16,0-11 2-16,3 0-13 15,0 1-7-15,-3-4-28 0,3-2-10 16,0-3-54 0</inkml:trace>
  <inkml:trace contextRef="#ctx0" brushRef="#br0" timeOffset="2942.9226">16950 3027 192 0,'-9'0'74'0,"-8"5"-40"0,23 3-29 0,-9 0 17 16,0 3-6-16,0-1 1 16,0 9-1-16,3 5 0 15,6-6-8-15,0 1-1 0,2-1 0 16,4-2-1-16,0-3-1 16,0 0-1-16,0-10 0 0,0 0 0 15,0-6 2-15,-3 0 1 16,0-7 1-16,-3-6 2 15,-3 0 1-15,-3-2-5 16,-6-1-4-16,-3 1-4 16,0 4 1-16,-3-2-21 15,0 6-10-15,-3 2-31 16,9 3-10-16,0 2-27 16</inkml:trace>
  <inkml:trace contextRef="#ctx0" brushRef="#br0" timeOffset="3482.864">17072 3043 216 0,'3'16'82'0,"15"-3"-44"0,-9 5-25 0,-6-4 22 16,0 7-9-16,6-3-3 15,0 1-9-15,0-3-4 16,0-3-5-16,-3-3-4 0,0-2 0 15,3-2 1-15,-3-6 1 16,0-3 3-16,0 0 1 16,0-10-6-16,-3-8-2 0,-1 0 0 15,-2 0 0 1,0 0-2-16,0 7 2 16,0 4-1-16,0 2 0 0,3 2-3 15,0 4-1-15,3 4-6 16,3 1-3-16,6 2 2 15,0 1 2-15,0 7 9 16,9-2 3-16,6-4 1 16,-4 4 1-16,-2-3-7 15,-3-13-1-15,0 2-1 16,-3-2 4-16,0-6-1 16,-4 3-1-16,-2 0 3 15,-3-8 2-15,-3 6 2 16,-6-1 1-16,-3 3 0 0,-3 3 2 15,-3 5 6-15,-9 8 2 16,-5 5-7-16,-1 16-2 16,3-2 1-16,6-1 1 15,3 1 5-15,6-1 3 16,12-2-11-16,9 0-4 16,9-6 0-16,0-5 1 15,6-2-31-15,8-11-12 16,4-8-85-1</inkml:trace>
  <inkml:trace contextRef="#ctx0" brushRef="#br0" timeOffset="5060.5031">18320 2979 140 0,'0'-2'55'0,"-3"2"-30"0,0-14-5 15,0 12 37 1,-15 10-12-16,-3 0-9 15,-3 2-8-15,0 3-16 16,1 1-3-16,2-1-2 0,6 0-6 0,3-2-2 16,6-1-5-16,9 1 1 15,6 5 3-15,6-3 1 16,6 3 1-16,-4 0 2 16,1-3-1-16,-3 0-1 15,-6 0 5-15,-9 1 4 16,-6-4 4-16,-3 3 2 15,-6-7-8-15,-2 2-2 16,-4-8-5-16,0 2-3 16,3-2-20-16,6-2-10 15,3 2-27-15,6-8-12 16,6-3-26 0</inkml:trace>
  <inkml:trace contextRef="#ctx0" brushRef="#br0" timeOffset="5511.2009">18430 3040 212 0,'-9'-11'79'0,"9"9"-42"0,-9 2-19 15,6 0 23-15,-3 0-12 16,0 0-2-16,-3 5-12 15,-3 6-4-15,-3 5-6 16,-9 5-6-16,7 3 0 0,2 2-1 16,9-7 0-16,3-1 0 0,6-5 0 15,3-2 0-15,3-3 0 16,0-3 0-16,5-5 0 16,1-5-5-16,0-3-3 15,-3-5 6-15,0-1 1 16,-3 4 3-16,-3 2 2 15,0 3-1-15,-3 13 4 16,-3 7-1 0,-3 9 7-16,0 5 3 15,0 8-1-15,0-5 2 16,0 5-10-16,3-5-3 16,3-6-2-16,0 1 0 15,0-6-9-15,3-5-4 16,0-6-29-16,0-4-12 0,0-4-25 15,6-7-50 1,0-11 27-16</inkml:trace>
  <inkml:trace contextRef="#ctx0" brushRef="#br0" timeOffset="5887.1399">18558 3106 208 0,'-6'-5'77'0,"6"5"-42"0,0 0-32 15,0 0 17-15,0 3-6 16,0 7 0-16,0 9-8 16,0-1-2-16,0 1-2 0,0 2-2 0,0 0 1 15,3 3-1 1,3-8 2-16,0-3-3 16,3-5 0-16,0-5 3 0,2-6 1 15,1-5-1-15,0-5 1 16,-3 0 0-16,0-3 1 15,-3-11-2-15,0 6-2 16,-3 2 7-16,0 4 3 16,-3 4 6-16,0 0 2 15,0 9-9-15,0 2-3 16,3 16-2 0,3 0-2-16,0-1-2 15,0 1 1-15,6 0 1 16,6-3-12-16,-1 1-6 0,4-12-35 15,-3 1-15-15,3-6-43 16</inkml:trace>
  <inkml:trace contextRef="#ctx0" brushRef="#br0" timeOffset="6260.167">18957 3043 212 0,'-21'-3'79'0,"3"3"-42"0,3 3-32 16,9 2 17-16,-3 3-8 15,-3 3 0-15,0 7-2 16,0 3 2-16,3 3-7 16,4 0 0-16,2-3 0 0,3 0-6 15,6-2-2-15,-1-6 0 0,4-2 0 16,9-6 1 0,-3-8 0-16,3-2-7 0,0-3-3 15,-3-8 3-15,-6-5 2 16,-3 2 5-16,-6-2 2 15,0 3 8 1,-3-1 4-16,0 6 6 0,0 5 2 16,-3 5-5-1,0 11-11-15,6 6-4 16,0 4 0-16,0 1 3 16,6-1-4-16,3 1-1 15,0-1-2-15,0 1-2 16,-1-6-24-16,1-8-11 0,3 0-35 15,-3-5-14-15,3-2-8 16</inkml:trace>
  <inkml:trace contextRef="#ctx0" brushRef="#br0" timeOffset="6545.973">19088 3088 160 0,'0'10'60'0,"3"-4"-32"0,0 20-11 16,0-13 20-16,-1 0-4 15,1 1 1-15,0-1-13 16,0 0-3-16,0 0-10 16,-3-7 1-16,0 2 2 0,0-6 13 15,0-2 8-15,0 0-9 0,-3-2-3 16,0-9-9-16,3-2-3 16,0-6-6-1,3 3-4-15,3 1-2 0,0-1 0 16,0-3 0-16,6 6 0 15,3 2-11-15,0 3-5 16,0 3-31-16,3 2-13 16,0 3-6-16,-1 3-2 15,1 0-13 1</inkml:trace>
  <inkml:trace contextRef="#ctx0" brushRef="#br0" timeOffset="6800.6996">19433 3170 180 0,'6'16'68'0,"0"-16"-36"0,0-3-22 0,-3-2 17 0,3-1-11 16,0-4-2-16,0-3-6 16,0 2 0-16,-4-2-5 15,1 2-2-15,-6-2 2 0,-2 0 0 16,-4 2 1-16,0 3 2 16,-12 3 3-16,0 5-2 15,-3 5 1-15,0 6-7 16,4 7-1-16,2-2 2 15,3 3 3-15,6-1-4 16,6 1-3-16,9 2-2 16,9-3 3-16,12-2-20 15,5-5-6-15,4-3-79 16</inkml:trace>
  <inkml:trace contextRef="#ctx0" brushRef="#br0" timeOffset="7132.4704">20091 2741 288 0,'-39'-5'107'0,"33"-8"-58"0,-6 10-48 0,6 3 19 16,-3 5-9-16,-3 3 1 0,-3 5-7 16,1 1-1-16,-1 9-2 15,3 14-4-15,3 6 1 0,3-1 3 16,3 0 1-16,3 1-1 16,0-1-2-16,3-5 1 15,0-5 1-15,0-3-17 16,0-5-6-16,-3-6-54 15,0-4-24-15,0-4-8 16</inkml:trace>
  <inkml:trace contextRef="#ctx0" brushRef="#br0" timeOffset="7312.0165">19733 3035 288 0,'-5'-6'107'0,"10"6"-58"0,7-2-55 0,-3-3 19 15,9 2-4-15,9-2 5 16,6-6-8-16,5 0-1 16,1 6-3-16,9 3-4 0,-7 4-1 15,-2 3-75-15,-6 6-35 16,-9 0 2 0</inkml:trace>
  <inkml:trace contextRef="#ctx0" brushRef="#br0" timeOffset="7641.1125">20091 3093 192 0,'0'13'71'0,"0"6"-38"0,3 7-25 15,0-18 16-15,0 0-6 16,3 0 0-16,0 0-4 15,-1 0-1-15,-2-3-7 16,0 0 0-16,-3-5 1 0,0 0 5 16,3 0 5-16,-3-2-3 15,0-6 0-15,3 0-8 16,0-8-2-16,0 0-2 16,3-2-2-16,3-1 3 15,3 3 0-15,0 3-6 16,0 2 0-16,0 4-4 0,0-1 2 15,9 5-43-15,-4 3-18 16,4 0-49 0</inkml:trace>
  <inkml:trace contextRef="#ctx0" brushRef="#br0" timeOffset="7910.9024">20329 3125 216 0,'-24'24'82'0,"21"-9"-44"0,0-1-33 0,3-9 17 15,0 3-6-15,3 0 3 16,3 2-6-16,3-2 0 16,3 0-8-16,3-2 1 0,3-6 1 15,5 0-1-15,-5-3-1 0,0-2 1 16,0-1 1 0,-3 1-1-16,-3-6 1 0,-6 1 2 15,-3-6 2-15,-6 0-3 16,-6-2-3-16,-6-4-9 15,0 7-5-15,0 1-28 16,0 4-12-16,3-1-40 16,6 6-54-1,3 0 39-15</inkml:trace>
  <inkml:trace contextRef="#ctx0" brushRef="#br0" timeOffset="8005.1541">20516 3053 232 0,'15'6'88'0,"-12"2"-48"0,0 2-29 0,-3-5 23 16,3 3-9-16,-3 3 0 16</inkml:trace>
  <inkml:trace contextRef="#ctx0" brushRef="#br0" timeOffset="8361.1005">20540 3125 477 0,'0'13'9'0,"0"-5"-4"16,3-3-2 0,-3-5-2-16,9-5-1 15,0 0 1-15,3-11 1 16,0 3-6-16,3-6 1 15,-3 6-4-15,2 2 2 16,-2 3 5-16,0 6 2 16,0 7 0-16,0 3 1 15,0 2 2-15,0-2 4 0,0 6 7 16,-3-4 2-16,-3 6-7 16,0-5-2-16,0-6-5 15,3-2-1-15,-1-3 3 16,4-11-1-1,3-2-3-15,6 0-7 16,6-1-2-16,0-2 1 16,2 8 1-16,1 6 0 15,-3 4 4-15,-6 6 2 16,-3 8 2-16,-3 0 1 16,-4 3 2-16,-2-6-8 15,-3 0-3-15,-3-2-81 0,0-1-35 16,0-10-7-1</inkml:trace>
  <inkml:trace contextRef="#ctx0" brushRef="#br0" timeOffset="9444.5201">19347 3138 140 0,'-3'8'55'0,"6"-16"-30"0,-6 11-12 15,3-3 17-15,0 0-9 16,0 2-1-16,0-2-10 16,0 3-4-16,0 0-3 15,0 4 0-15,3-1 2 0,5 2 0 16,1-3 2-16,3 0-2 0,0 1 2 15,-3-1 0-15,3 0 1 16,0-5-2-16,0 0 1 16,3 0-4-16,0 0 0 15,0-5 3-15,-1 2 1 16,-2 1-1-16,0-6 1 16,0 2-2-16,-3-4 2 15,-3 2 0-15,0-3 1 16,-3 1-4-16,-3-4-1 15,-3 7-1-15,-3-4 1 16,-3 3 0-16,-3 0 1 16,0 0 0-16,-3 3 0 15,0 2 0-15,-2 1 0 0,-7 2-2 16,3 2-2-16,0 3-2 16,0 3 1-16,3 8 5 15,1 0 2-15,2 8 0 16,6-6 1-16,6 6-4 15,3 0 0-15,6 0-1 16,15 0-2-16,-1-6 1 16,7-2-1-16,3-5 0 15,3-1 2-15,-1-10-34 16,7-5-13-16,-3 0-86 16</inkml:trace>
  <inkml:trace contextRef="#ctx0" brushRef="#br0" timeOffset="11536.1818">21698 2728 180 0,'-3'-13'68'0,"3"13"-36"0,0-3-37 16,0 3 71-16,0 8-25 15,0-5-11-15,0 7-11 16,0 9-13-16,0 10 11 0,0 21 9 16,0-5-8-16,0 0 0 15,-3-3-10-15,3 3-3 16,0-8-5-16,0-5-3 15,3-3-14-15,0-5-4 16,3-8-42-16,3-6-17 16,3-10-35-1</inkml:trace>
  <inkml:trace contextRef="#ctx0" brushRef="#br0" timeOffset="11875.1822">21906 3014 264 0,'3'2'99'0,"0"1"-54"0,9 0-55 0,-6 2 16 16,3-5 0-16,3 2 4 0,0 1-1 15,0-3 0-15,3 0-5 16,0-3-1-16,-1 1 3 0,-2-6-3 16,-3 3-2-16,0-3 2 15,-3 2 0-15,-9-9 3 16,-6 7-3-1,-3 2-2-15,-8 4 4 16,-4 10 4-16,0 2-3 16,0 3 2-16,3 3-5 15,6 0 0-15,3 0 1 16,7-3 0-16,5 8-5 0,3-2-1 16,11-3-2-16,7 5 3 15,9-8-20-15,-3 0-8 16,11-2-45-16,1-6-19 15,0-7-12 1</inkml:trace>
  <inkml:trace contextRef="#ctx0" brushRef="#br0" timeOffset="12131.4349">22406 2723 296 0,'-32'-16'110'0,"17"2"-60"0,0 17-34 0,9-6 29 0,0 3-26 16,-3 6-10 0,0 2-11-16,3 5-2 0,0 3 2 15,0 13-4-15,3 13 2 0,0 9 2 16,0-7 3-16,3-4 0 16,0 3-1-16,0-1-8 15,0-13-3-15,0-3-25 16,-3-2-11-16,-3-5-58 15,0-3-49 1,1-11 57-16</inkml:trace>
  <inkml:trace contextRef="#ctx0" brushRef="#br0" timeOffset="12281.3506">22150 3022 296 0,'-5'-6'110'0,"7"9"-60"0,4-3-54 0,0 0 21 16,3-3-13-16,9-7 0 15,6 4-7-15,3-4-2 16,3 2 2-16,2-5-41 0,1-1-15 16,0-4-56-1</inkml:trace>
  <inkml:trace contextRef="#ctx0" brushRef="#br0" timeOffset="12463.1175">22600 2733 280 0,'-6'13'104'0,"6"-10"-56"0,0 13-52 0,0-3 18 16,0 8-8-16,0 6 1 15,0 12-4-15,3 1 0 0,0-3-1 16,0-2-4-16,0 2-1 0,-3-3-34 16,3-5-12-16,-6-5-66 15</inkml:trace>
  <inkml:trace contextRef="#ctx0" brushRef="#br0" timeOffset="12656.7986">22499 2945 340 0,'-6'-3'126'0,"9"22"-68"0,6-30-59 16,-3 6 25-16,6-3-18 0,2 0-4 15,7 0-3-15,6 3-3 16,3-6 3 0,3 8-51-16,2-2-22 0,4 0-61 15</inkml:trace>
  <inkml:trace contextRef="#ctx0" brushRef="#br0" timeOffset="13061.7696">23234 2892 280 0,'0'3'107'0,"0"-3"-58"0,-3 2-40 16,-3 3 27-16,3-2-18 15,-6 8-2-15,-3 2-6 16,0 0-1-16,0 0-5 16,3 1-1-16,3-4 1 0,4 1-7 15,2-1-2-15,2 4 2 16,4-1 1-16,0 0 2 16,0 0 0-16,-3-2 4 0,-3 5 2 15,0-3 4-15,-6-2 1 16,-3 2-5-16,-5 0-2 15,2-5-2-15,-3-5-2 16,3-3-15-16,-3-3-7 16,3 3-18-16,3-8-7 15,9-3-30-15,3-2-12 16,6 0-12 0</inkml:trace>
  <inkml:trace contextRef="#ctx0" brushRef="#br0" timeOffset="13211.3353">23276 3008 220 0,'6'11'85'0,"-6"-3"-46"0,3 5-43 0,-3-5 15 0,0 3-8 15,5 2 0-15,-2-3-1 16,0-2-2 0,0 6-17-16,0-4-6 0</inkml:trace>
  <inkml:trace contextRef="#ctx0" brushRef="#br0" timeOffset="13375.9953">23293 2844 316 0,'-17'-5'121'0,"31"2"-66"0,-8 1-62 0,-6 2 21 15,6 0-31-15,3 2-10 16,3 1-31-16,0 2-11 15,9 1-39-15,-3-4-16 16</inkml:trace>
  <inkml:trace contextRef="#ctx0" brushRef="#br0" timeOffset="13754.7849">23508 2916 212 0,'-24'21'82'0,"6"-21"-44"0,0 24-29 0,12-14 19 16,-3 4-8-16,0 4-1 15,0 6-11-15,1-6-5 16,8 4-2-16,0 1-1 0,6-1 2 16,-1-9-3-16,4 3-2 15,12-6-1-15,-6-7 0 0,0-11 3 16,0 0 2-16,-3-13 2 16,0 2 1-16,-6-12 2 15,0-9 1-15,-6-5-1 16,0 0 1-16,0 5 5 15,-3 1 4-15,0 1 7 16,3 9 3-16,0 13 6 16,0 14-28-1,3 12-4 1,0 12-3-16,3 9 2 16,-3 6 3-16,8 0-3 0,-2-5 0 15,0 0-4 1,3-6-1-16,-3-4-44 0,6-4-18 15,0-10-68 1</inkml:trace>
  <inkml:trace contextRef="#ctx0" brushRef="#br0" timeOffset="14068.2598">23773 3029 288 0,'6'6'110'0,"-3"2"-60"0,6-6-50 0,-4 1 23 15,1 0-11-15,9-1-2 16,0-2-1-16,0-2-1 16,6-1-4-16,-6-2-3 0,6 2 2 15,-12-8-4-15,0-4-2 16,-12 1 2 0,-6-7-2-16,-3 8 1 15,-6 2 0-15,-3 11 0 0,-9 14 2 16,3 2 2-16,7 2 10 15,-1 1 4-15,12-1-3 16,3 3 0-16,12-2-6 16,3-1 1-16,12 1-10 15,-1 2-3-15,10-10-41 16,6-9-18-16,0-10-79 16</inkml:trace>
  <inkml:trace contextRef="#ctx0" brushRef="#br0" timeOffset="15059.2563">24532 2955 220 0,'0'-2'85'0,"0"2"-46"0,-3 0-17 15,0 2 26-15,-3 9-23 0,-3 0-8 16,-3 4-9-16,0 7-1 16,3 4-4-16,0 3 0 0,9 0 1 15,9-8-2-15,0 3 1 16,6-8 2-16,3-5 4 16,3-3 0-16,5-6 0 15,-2-4-5-15,-6-4-3 16,-6-4 2-16,0-1 2 15,-3-2 4-15,-12-6 2 16,-3 4-5-16,-6-1-4 16,3 2-15-16,-3 1-4 15,0 3-40-15,3-1-17 16</inkml:trace>
  <inkml:trace contextRef="#ctx0" brushRef="#br0" timeOffset="15312.515">24895 2683 296 0,'-9'-27'110'0,"9"22"-60"0,-15 2-32 15,9-2 28-15,-6 3-11 16,0-1-1-16,0 6-21 16,-3 4-8-16,1 9-4 15,-1 8-6-15,9 8 1 0,0 8 0 16,6 5 2-16,0 8 1 15,6-9 1-15,0-1-3 0,0-6 2 16,-3-5-12-16,3-6-5 16,-3-7-30-16,-3-6-11 15,-3-3-36-15,-3-4-13 16,3-9 12 0</inkml:trace>
  <inkml:trace contextRef="#ctx0" brushRef="#br0" timeOffset="15447.8777">24672 2876 296 0,'-3'-8'112'0,"6"8"-60"0,3-3-45 0,0 3 23 16,2-2-16-16,13-1-3 15,6 1-7-15,6 2-1 16,0-6-1-16,5 1-13 0,1 2-4 16,-6-5-128-1</inkml:trace>
  <inkml:trace contextRef="#ctx0" brushRef="#br0" timeOffset="18496.0985">15623 3887 152 0,'0'-3'57'0,"6"3"-30"0,-6 0-7 0,0 0 21 15,0 0 4-15,0-3 3 16,-3-2-13-16,0-3-4 15,-3 3-18-15,-3 2 1 0,-6 1 0 0,-3 2-5 16,-3 8-3-16,-2 2-6 16,-4 6-2-16,0 5-4 15,6 6 1-15,3 2 1 16,6 0 2-16,9-3-4 16,9 1 2-16,6-6 0 15,6-5-1-15,6-8-1 16,3-6 1-16,0-4 7 15,-1-4 4-15,-2-4-3 16,-3-11-2-16,0-3 0 16,-9-5 1-16,3-11-1 15,-9 0-1-15,-6-2 1 16,0-3-1-16,-6 0-3 16,-6 5 2-16,3 1 1 0,-3 4 2 15,3 6 3-15,0 8 2 16,0 5-1-16,3 3-1 15,0-3-6-15,3 16-1 16,3 5-2-16,0 6 0 16,3 10 3-16,3 14 0 15,0 4 1-15,0 12 2 16,3-4-1-16,0 1-1 16,3-6 1-16,3-5-1 15,3-5-7-15,-7-6-3 16,4-4-30-16,0-7-11 15,3-7-69-15</inkml:trace>
  <inkml:trace contextRef="#ctx0" brushRef="#br0" timeOffset="18814.0018">15825 3905 200 0,'3'13'77'0,"0"-2"-42"0,3 10-28 15,-3-13 20-15,0 8-5 16,0 0-1-16,0 0-9 16,0-3-5-16,0-2-4 15,0-3-3-15,-3-3 1 0,0 3 12 16,0-8 6-16,0-11 8 16,0 1-12-16,0-6-6 15,0-3-5 1,3 1-1-16,3 2-2 0,3-5-1 15,0 5-2-15,3 3 1 16,3 7-4-16,2 1 1 16,7 0-36-16,3 5-15 15,-3 0-21-15,0-3-8 16,-1 3-3 0</inkml:trace>
  <inkml:trace contextRef="#ctx0" brushRef="#br0" timeOffset="19171.5035">16182 3874 244 0,'-14'-6'93'0,"8"6"-50"0,-3 0-39 0,6 3 19 0,-3 5-15 15,-3 2-2-15,0 6-6 16,0 3-3-16,0 2 2 16,3 0 0-16,3-2 1 0,3-3-3 15,3-1 2-15,3-4 1 16,0-3 0-16,3-5 2 15,3-3 1-15,-3-8-1 16,0-3-2-16,0 0 1 16,-3-2-1-16,2 0 0 15,-8 0 2-15,3 2 3 16,0 3 2-16,0 3-1 16,0 2 1-16,0 9-2 15,0 2 0-15,3 7-1 16,0 1 0-16,0 0 0 0,0 0 0 15,3 0-5-15,0 0 1 16,3-6-22-16,0 1-8 16,0-3-20-16,3-5-9 15,0-3-41 1</inkml:trace>
  <inkml:trace contextRef="#ctx0" brushRef="#br0" timeOffset="19576.0588">16397 3897 212 0,'-3'0'79'0,"3"0"-42"0,0 3-45 0,0-3 12 16,3 8 2-16,-3 2 6 0,3 4-4 15,0-4-2-15,3 4-3 16,0-4 2-16,0 1 4 0,3-1-5 16,-4 1-2-16,10-6 3 15,-3-2-1 1,-3-3 1-16,0 0-6 15,0 0-1-15,0 0-2 16,-3 0 3-16,0 2 0 16,0 4 3-16,3-1-3 15,0 3 0-15,3 0 5 16,-1 0 2-16,4 0 9 16,3-3 2-16,-3-2 5 15,0-1 1-15,0-7-1 16,-3-8-2-16,-3 2-6 0,0 1-4 15,-3-4-3-15,-3-1-2 16,-6 1-3-16,-3-2-2 16,0 6-6-16,-3-1-1 15,3 3-32-15,0 3-14 16,0 2-31-16,0 3-12 16,3-2-1-1</inkml:trace>
  <inkml:trace contextRef="#ctx0" brushRef="#br0" timeOffset="19772.6864">16787 3903 252 0,'-6'8'93'16,"9"-6"-50"-16,0 9-44 0,-3-3 18 0,0 0-4 15,0 2 3-15,0 3-12 16,0 3-4-16,0-2 0 15,0 1-17-15,0-1-5 0,0-4-60 16,0 1-59 0,0-3 41-16</inkml:trace>
  <inkml:trace contextRef="#ctx0" brushRef="#br0" timeOffset="19951.6221">16745 3786 272 0,'-3'-2'104'0,"3"2"-56"0,3 0-54 0,-3 0 19 15,0 0-21-15,6 0-5 16,3 2-20-16,0 1-6 16,3-1-64-16,0-2-27 15</inkml:trace>
  <inkml:trace contextRef="#ctx0" brushRef="#br0" timeOffset="20283.9414">16867 3913 184 0,'3'16'68'0,"0"-3"-36"0,0 1-31 0,0-7 14 15,0 1-2-15,3 8 3 0,-6-2-5 16,0-4 1 0,0-2-5-16,0 3 1 0,-3-3 1 15,0-8 16 1,3-6-1-16,0-2-10 15,0 0-3-15,0-2-7 16,6-3-1-16,0-1-3 16,6 1-1-16,-3 0 1 15,6 5 0-15,-1 0 2 16,1 5 1-16,0 6 1 16,3 2 2-16,-3 3 1 15,0 0 3-15,-3 3-3 0,-3-1-2 16,0 1-2-1,-3 2 0-15,-3-2-20 0,2-1-8 16,-5 1-23-16,3-3-9 16</inkml:trace>
  <inkml:trace contextRef="#ctx0" brushRef="#br0" timeOffset="20748.7549">17278 3934 244 0,'-9'-2'90'0,"3"-1"-48"0,-3 3-29 0,3 3 22 15,0-1-18-15,-3 4-5 16,-6-1-7-16,3 6-2 0,3-1-1 16,1 6-4-16,2 3-1 15,0-4 2-15,3-1 0 16,3-1-2-16,3 0 2 0,3-5 1 15,3-3 2-15,-1-2-1 16,4-3-1-16,-3-3 1 16,3-2 1-16,-3 0 1 15,-3-11-1 1,0 3-2-16,0 2 1 16,0 0-1-16,0 4 0 15,0 1 0-15,0 4-5 16,0 4-1-1,3 9 0-15,0 5 4 0,0 5 1 16,-1 5 3-16,-2 3 14 0,-3 1 9 16,-3-4 1-16,-3 3-1 15,-9 3-7-15,-5-3-3 16,-4-5-12-16,0-6-1 16,0-5-20-16,-6-5-5 15,-2-13-24-15,5-8-8 16,3 0-39-1,6-6-57-15,3-2 43 16</inkml:trace>
  <inkml:trace contextRef="#ctx0" brushRef="#br0" timeOffset="21108.0987">17775 3905 240 0,'-6'-2'90'0,"3"-1"-48"0,-6 6-42 16,6-1 18-16,-6 4-10 15,-3-1 0-15,-3 5-9 0,0 4-4 16,1-1 3-16,-1 8 9 0,0 3 7 16,3-3-2-16,6-2-2 15,3-1-5-15,6-2-4 16,12-5-3-16,9-4 1 16,8-4-17-16,10-3-5 15,0 0-24-15,-1-3-10 16,1 1-8-1,-3-6-9-15,-6 3 34 16</inkml:trace>
  <inkml:trace contextRef="#ctx0" brushRef="#br0" timeOffset="21513.8885">17992 4053 186 0,'9'-15'63'15,"-3"1"-16"-15,-9 1-13 0,0-3-11 16,0 0 0 0,-3 0-13-16,0 3 10 0,0 3 3 0,0 2 0 15,-3 2-2-15,0 4-9 16,-2 4-5-16,-4 6-2 15,0 6-1-15,3-1 2 16,0 3 3-16,3 0-2 16,6-3-2-16,0 0-5 15,6 0 0-15,3-2 0 16,0-1 2-16,3-4-1 16,0-4-1-16,0-2 1 15,3-2-1-15,-3-6-3 16,0-3 2-16,-3 1 3 15,-1-1 1-15,-2 3-1 0,0 0-2 16,-3 6 1-16,3-1 1 16,-3 3-3-16,0 8-2 15,3 2 2-15,0 1 2 16,3 0 2-16,3 4 1 16,0-1-5-16,0-1 1 15,3 0-9-15,-3-2-4 16,0-6-29-16,0-2-12 15,0-3-21-15,0-3-8 16,3-8-10 0</inkml:trace>
  <inkml:trace contextRef="#ctx0" brushRef="#br0" timeOffset="21842.9438">18150 3921 216 0,'0'3'82'0,"3"2"-44"16,3 0-36-16,0 1 19 0,0 2 7 15,0 2 4-15,0-2-12 16,-3 8-4-16,0 0-10 16,-3-3-6-16,0-2-1 0,0-3 10 15,0 0 3-15,0-3-5 16,0-8 2 0,3-2 2-16,0-6-6 15,3 1-3-15,2 2-4 16,1-3-1-16,3 1-1 15,0 4 3-15,3 4 2 16,-3 2 4-16,0 5 0 0,0 3 2 16,-3 3-2-16,0 2 0 15,-3-3-3-15,0 1-2 16,0 2-24-16,0-2-11 16,-1-1-42-16,1-4-18 15</inkml:trace>
  <inkml:trace contextRef="#ctx0" brushRef="#br0" timeOffset="22252.2355">18433 3948 208 0,'-6'2'79'0,"12"4"-42"0,-3 1-37 16,6-1 18-1,-3 2 3-15,0 5 7 16,5 3-9-16,1 0-1 15,0-3-10-15,0 3-7 0,-3-3-2 0,0-2 5 16,0-1 2-16,-3-2-5 16,0 0 0-16,0-3-1 15,0-2 0-15,0 0 0 16,-6-3 2-16,0 0 3 16,6 0 2-16,0-3-1 15,0 0 1-15,0-2 5 16,-1 0 4-16,1-1-2 15,0-4 0-15,0-1-4 16,3-5 1-16,0-2 3 16,0 2 3-16,-3 0-5 15,0 0-2-15,0 0-5 0,0 3-4 16,-3 0 0-16,-3 5-1 16,0 3-22-16,0-1-8 15,0 9-69 1,3 2-23-1,3 1-43-15,6-1 62 16</inkml:trace>
  <inkml:trace contextRef="#ctx0" brushRef="#br0" timeOffset="22624.1742">18852 3929 248 0,'-11'-5'93'0,"2"2"-50"0,3 0-37 0,0 3 20 16,-3 3-8-16,-9 0 0 15,0 2-13-15,3 6-5 0,0 2 0 16,0 8 1-16,3 0 4 0,4 0 2 16,5-2 3-16,3 2-3 15,0-2-2-15,6-6 0 16,5-3-1-16,1-4-2 16,3-6 1-16,0-3-7 15,3-2-1-15,-3-6 2 16,-3-2 1-16,-3 0 2 15,-3-6 2-15,0 6 1 16,-3 0 1-16,0 2-2 0,-3 6-2 16,0 0 1-16,0 5-1 15,5 10 0 1,1 1 0-16,0 2 0 16,3-2-3-16,0 4 2 15,6-4-15-15,3 0-6 16,0-3-36-16,3-3-14 15,3-5-38 1</inkml:trace>
  <inkml:trace contextRef="#ctx0" brushRef="#br0" timeOffset="22863.7475">19132 3929 268 0,'-15'-8'101'0,"9"8"-54"0,-6 0-46 0,7 0 19 16,-4 0-13-16,0 3-4 15,0 2-5-15,3 3 1 0,3 3 1 16,3-1-3-16,0 9 2 0,3-1 10 16,3 1 3-16,-3-1 8 15,0 3 2-15,-3-2-3 16,-3-1 1-16,-3 1-7 16,-6 0 0-16,-3-4-19 15,-12 1-8-15,-6-3-114 16,-2-5-77-1,-1 6 79-15</inkml:trace>
  <inkml:trace contextRef="#ctx0" brushRef="#br0" timeOffset="23962.1583">19662 3575 184 0,'0'-22'68'0,"6"17"-36"0,-3 2-9 0,-3 3 24 16,0 0-18-16,3 8-3 15,0 6-3-15,0 9 0 16,-3 9-12-16,3 13-2 0,-3 5 1 0,0 1-4 16,0-4-1-16,0 1-2 15,3-6 0 1,0-7-11-16,0-6-2 0,0-5-52 16,-3-6-24-16</inkml:trace>
  <inkml:trace contextRef="#ctx0" brushRef="#br0" timeOffset="24380.5664">19504 3847 336 0,'-6'-3'126'0,"9"3"-68"0,6-15-61 0,0 12 24 15,3-2-17-15,9-3-2 16,9 0-4-16,5 0 0 15,-2 0 2-15,0 3-29 0,3 2-13 16,-1 0-5-16,-5 1 1 16,-6 2 25-16,-6 0 12 15,-6 2 4-15,-9 4 4 16,-3 15 10-16,-9 0 3 16,0 5 6-16,0 1 1 15,0 7-2-15,3-2 2 16,6-6-4-16,9 1 1 15,6-6-3-15,3-5 2 16,2-3-6-16,7-13-1 0,0-10 0 16,-3-1 0-16,-3-2-4 15,-6-3-1-15,-9 0 1 16,-6-3 0-16,-9-4-5 16,-6-4 1-16,0 6-11 15,-12 3-3-15,3 2-20 16,6 5-5-16,4 0-169 31,16 9 77-31</inkml:trace>
  <inkml:trace contextRef="#ctx0" brushRef="#br0" timeOffset="24670.4056">20323 3614 280 0,'-18'-13'104'0,"30"26"-56"0,-6 0-54 0,-3-5 17 15,0 11 2-15,0 10 3 16,0 19-1-16,0-3-1 15,0 0-8-15,0-6-4 0,0 1 1 16,3-3-4-16,-3-5 0 16,0-8-50-16,0-6-23 0</inkml:trace>
  <inkml:trace contextRef="#ctx0" brushRef="#br0" timeOffset="24846.0211">20192 3802 304 0,'0'0'115'0,"6"-3"-62"0,6 3-51 15,-3 0 25-15,6-2-18 16,8-1-2-16,1 0-7 16,3 1-1-16,0-1 1 0,0 1-42 0,2-4-19 15,-5 1-68 1</inkml:trace>
  <inkml:trace contextRef="#ctx0" brushRef="#br0" timeOffset="25192.05">20501 3651 208 0,'-3'0'79'0,"3"6"-42"0,3 4-41 0,0 1 15 15,0 7 3-15,0 14 3 16,0 8 9-16,-3 2 6 15,0-8-17-15,0-2 1 0,0-5 0 16,0-6-8-16,0-5-2 16,0-3 0-16,0-5 1 0,6-3-1 15,0-8 1 1,3-4-9-16,3-7 0 0,3 1-2 16,0-5 2-16,0 4-1 15,0 4 1 1,0 7 4-16,-1 3 3 0,-2 8 0 15,-3 3 0-15,0 2-1 16,-6 3 0-16,0 0-2 16,-3-1-2-16,3 1-37 15,-3-8-15-15,3-2-42 16,0-1-56 0,3-5 43-16</inkml:trace>
  <inkml:trace contextRef="#ctx0" brushRef="#br0" timeOffset="25491.7297">20844 3911 244 0,'-3'2'90'0,"9"1"-48"0,6 2-42 0,-3-2 16 15,-1-1 8-15,4 1 10 16,0 0-18-16,3-3-6 16,3 0-7-16,-3-3 0 0,-3 0 2 15,0-2-2-15,-3 0-2 16,-6-3 0-16,-6-3 1 15,-6 1-3-15,-6-3-2 16,-3 7 2-16,-3 12 0 16,-3 1 3-16,4 4 3 15,-4-3 2-15,12 5 3 16,3 0 4-16,6 1 3 0,6 2-9 16,6-1-4-16,9 1-10 15,2 3-4-15,7-11-74 16,9 0-31-16,-3-14-10 15</inkml:trace>
  <inkml:trace contextRef="#ctx0" brushRef="#br0" timeOffset="26227.2377">21368 3815 180 0,'0'-18'68'0,"0"36"-36"0,3-23-35 0,0 13 13 16,0 10 10-16,0 4 7 16,0-1-2-16,-1 0-1 15,4 0-13-15,-3-2 0 0,0 2 2 16,0-5-7-16,0-3-3 16,0-2 6-16,-3-4 4 15,0-9 16 1,0-3-12-16,3-6-1 15,0-5-8-15,3 0 0 16,3-13-1-16,6 0 1 16,0 3 2-16,0 4 1 15,0 4-8-15,3 5-1 16,-1 5-4-16,1 5-2 0,-3 6-13 16,0 2-6-16,0 8-32 15,3 0-15-15,0-2-58 16</inkml:trace>
  <inkml:trace contextRef="#ctx0" brushRef="#br0" timeOffset="26408.6661">21722 3887 268 0,'-12'2'101'0,"12"6"-54"0,-3 6-50 16,3-7 19-16,0 4-8 0,0 2 1 15,3 1-8-15,0-4 0 16,0 6-1-16,0-5-29 0,3-9-13 16,3-2-73-1</inkml:trace>
  <inkml:trace contextRef="#ctx0" brushRef="#br0" timeOffset="26572.7624">21701 3715 304 0,'-12'-3'115'0,"12"-2"-62"0,-9 2-62 0,9 3 20 16,3 0-15-16,3 0-1 15,0 0-27-15,3 3-9 16,6 2-58-16,3 0-24 0,6 1 44 16,-7-1 22-16</inkml:trace>
  <inkml:trace contextRef="#ctx0" brushRef="#br0" timeOffset="26993.1319">21909 3784 224 0,'-35'0'85'0,"26"2"-46"0,-3 1-24 15,6 2 26-15,-3 6-13 16,-3 5-1-16,0 5-16 16,0 3-4-16,3-3-5 15,3 0-2-15,3 0 3 0,6 0-4 16,3-2-2-16,6-6-1 15,3-8 0-15,3-5-4 0,0-5-2 16,0-3-9-16,-1-3-2 16,-2-2 8-16,-3-3 8 15,-3-2 5-15,-3 2 3 16,-3-5 12-16,0 5 5 16,3 3-8-16,-3 2-4 15,-3 6-8-15,3 23-2 16,3 6 1-1,3 5 4-15,0 8 3 16,-3 0 13-16,-3 0 7 16,-3 3-2-16,-3-8-2 15,-3-3-8-15,-9-5-1 16,-6-6-15-16,0-5-5 16,-3-7-19-16,1-6-9 0,-1-8-14 15,0-5-7-15,6-3-10 16,3-13-4-16,9-6-21 15</inkml:trace>
  <inkml:trace contextRef="#ctx0" brushRef="#br0" timeOffset="27353.0546">22034 3582 256 0,'0'19'96'0,"3"-6"-52"0,3 11-32 15,-3-5 24-15,0 7-4 16,0 16 3-16,0-2-4 0,-3 0 1 16,0-6-18-16,3-2-4 0,0-8-2 15,-3-6-7-15,3-2 0 16,0-8-3-16,0-3-2 16,3-7-8-16,6-6-3 15,3-8 3-15,0-8 3 16,0 3 5-16,-1 5 2 15,1 5 2-15,0 6 0 16,0 18 2-16,3 3 1 16,-3 5-1-16,-3-2 1 15,0 2 0-15,-3 0 3 16,-3-2-3-16,0-3-2 16,-4-3-31-16,10-13-63 15,-3-5-2-15,6-6-30 16</inkml:trace>
  <inkml:trace contextRef="#ctx0" brushRef="#br0" timeOffset="27535.9184">22403 3532 284 0,'-5'0'107'0,"5"3"-58"0,2 5-59 16,-2 2 16-16,3 6 5 15,0 8 7-15,0 8-3 16,3 5 2-16,-3 13-10 15,0-5-4-15,-3 3 0 0,0-6-4 16,0 0-2-16,0-5-51 0,3-10-24 16</inkml:trace>
  <inkml:trace contextRef="#ctx0" brushRef="#br0" timeOffset="27729.7514">22281 3741 352 0,'9'-8'132'0,"6"3"-72"0,15-3-59 0,-12 3 27 16,3 2-26-16,11-5-5 0,4 3-48 15,6 2-21 1,-3 1-71-16,2 2-29 0</inkml:trace>
  <inkml:trace contextRef="#ctx0" brushRef="#br0" timeOffset="28102.8745">22936 3720 288 0,'-9'3'107'0,"3"-1"-58"0,-6 6-35 15,4-2 28-15,2-1-16 0,-3 3-5 16,-3 0-15 0,3 0-6-16,3 0 0 0,-3 5-6 0,15-3 2 15,0 9 0-15,3-3-1 16,0 2 1-16,6 1 3 15,-3-1 2-15,-4-2 4 16,-2 0 2-16,-6-3 1 16,-3 1 4-16,-3-4 3 15,-5-2-6-15,-4-3-3 16,-3-7-14-16,0-1-5 16,-3-2-25-16,9-3-8 15,0 0-27-15,3-3-9 16,6-10-31-16</inkml:trace>
  <inkml:trace contextRef="#ctx0" brushRef="#br0" timeOffset="28240.6511">23002 3773 228 0,'15'11'88'0,"-9"15"-48"0,0 8-36 16,2-20 21-16,-8 2-14 15,0-1-3-15,6 1-5 16,-6 3 0-16,0-6-2 15,0-2-31-15,9-3-13 0</inkml:trace>
  <inkml:trace contextRef="#ctx0" brushRef="#br0" timeOffset="28422.3794">23023 3662 352 0,'-6'-3'132'0,"9"3"-72"0,0 0-70 16,6 3-16-16,8-1-16 16,4 1-39-16,3 2-14 15,6 1-9-15,0-1-3 16</inkml:trace>
  <inkml:trace contextRef="#ctx0" brushRef="#br0" timeOffset="28794.4329">23299 3720 212 0,'-26'8'82'0,"8"-3"-44"0,-3 6-29 0,12-3 19 0,-3 2-1 16,-3 17 1-16,0-1-2 16,0 1-1-16,7-3-14 15,2 2-7-15,6-5 0 0,6-5-5 16,2 0-2-16,4-5-5 16,3-6 0-16,3-5-1 15,3-8 1-15,-3-5-6 16,-3-14-2-16,-6-2 7 15,-3-8 2-15,-6 0 7 16,-6-11 4-16,3 1 8 16,-6 2 4-16,0 5 5 15,6 11 4-15,-3 0-2 0,0 10 0 16,0 9-14-16,6 4-8 16,6 12-4-16,-3 15 2 15,6 11 2-15,3 2 2 16,0 8-1-16,2 3 1 15,1-5-4-15,3-3 0 16,0-5-23-16,-3-8-10 16,3-6-57-16,9-5-26 15,5-5 8 1</inkml:trace>
  <inkml:trace contextRef="#ctx0" brushRef="#br0" timeOffset="29109.9797">23585 3784 292 0,'3'2'110'0,"3"3"-60"0,3-2-39 16,-3 0 26-16,3-1-11 16,3 1-1-16,3-3-8 15,0-3-2-15,2 1-9 16,4-1-2-16,-3-2 0 0,-6-3 0 16,-3 0 0-16,-6-3-7 15,-3 1-2-15,-9-1-12 16,-6 1-1-16,-3 2 4 15,-6 2 6-15,-2 6 5 16,-4 8 2-16,-9 8 1 16,12 5 2-16,4 8 16 15,-1 1 11-15,6 1 0 0,9 1 3 16,18 0-14-16,6-6-5 16,6 1-11-16,5-6-3 15,4-3-33-15,15-15-13 16,0-8-130-1</inkml:trace>
  <inkml:trace contextRef="#ctx0" brushRef="#br0" timeOffset="30596.5852">23871 3953 220 0,'0'8'82'0,"3"0"-44"0,-3 13-33 15,0-8 19-15,0 6-13 16,-3-1-1-16,0 3-15 16,-3-5-4-16,-3-3-75 15,6-2-32-15,-6 0 37 0</inkml:trace>
  <inkml:trace contextRef="#ctx0" brushRef="#br0" timeOffset="32158.9845">15748 4667 200 0,'-3'3'77'0,"3"2"-42"0,6 40-32 0,-3-29 17 16,-3 5-6-16,0 3 0 16,-6 2-2-16,6 4 0 15,-6-1-6-15,6-5 0 0,-3-6 1 0,0-2-6 16,6-3 0 0,-6-5-1-16,0-3 0 15,6 1 2-15,0-12 3 0,0-7-9 16,0-8-4-16,6-3 8 15,0-10 6-15,3-6-4 16,3 6-1-16,-1 5-3 16,1 7 0-16,3 9 0 15,0 5-2-15,0 14 7 16,-3 12 3-16,-3 6 1 16,-3 0 3-16,-3-1-3 15,0 9 1-15,-4-3-5 16,-2-2 0-16,0-6-8 15,0-5-2-15,0-3-31 0,3-5-15 16,0-3-35 0,3-10-34-16,6-8 43 15</inkml:trace>
  <inkml:trace contextRef="#ctx0" brushRef="#br0" timeOffset="32487.8109">16096 4773 196 0,'3'3'74'0,"3"5"-40"0,6 5-31 0,-6-5 17 16,0-3 1-16,3 3 4 16,0 0-11-16,3-3-5 15,0-2-6-15,-1-3 2 0,4 0 1 16,-3-3-2-16,-3-2-1 0,-3-3 1 16,0 0 0-16,-9-8-5 15,0 3 1-15,-9-5-2 16,0 4-2-16,0 9 5 15,-2 2 1-15,2 11 2 16,-3 6 2-16,3 1-3 16,3 4-2-16,3-1 4 15,3 6 4-15,6 0-7 16,3 0-1-16,3-6 1 16,6 1 1-16,6-6-6 15,-1-2 0-15,-2-6-30 16,3-8-13-16,-3-7-69 15</inkml:trace>
  <inkml:trace contextRef="#ctx0" brushRef="#br0" timeOffset="33193.5072">16302 4792 228 0,'-6'0'88'0,"9"2"-48"0,2-2-47 0,1 6 16 15,0-1 3-15,3 0 4 16,3-2-5-16,0-1-2 15,0-2-5-15,6 0-3 0,-3-5 2 16,6 0 0-16,-6-3 3 16,-1-5-3-16,-11-3 0 15,-3 0-1-15,-6 3-2 0,-5-1 3 16,-1 7 0 0,-3 1-4-16,0 12-1 0,-3 9 1 15,0 4 2-15,6 2 2 16,0-2 3-1,3-1-5-15,6 6-3 0,3-3-2 16,9 3 3-16,3-6-2 16,3-2 1-16,15-5-11 15,0-8-5-15,5-6-17 16,-5-2-5-16,-3-6-12 16,-3 0-3-16,-6-2 21 15,-4 0 19 1,-2 0 18-16,-3 0 29 15,-3 2 14-15,-6 3 1 0,-3 3-1 16,-3 5-19-16,0 5-8 16,0 3-12-16,0 3-9 0,1 7-2 15,5 3 0-15,0-2 2 16,5-1-4-16,1-2 2 16,3-3 2-16,0-5 1 15,6-5 1-15,0-8 2 16,-3-6-1-16,0-2-1 15,0-6 1-15,-6-2 1 16,-3-3-1-16,-9-15 2 16,0-1 0-16,-3 0 3 15,0 1 8-15,0 2 3 16,0 5-4-16,3 8 0 0,0 3-2 16,3 8 3-16,0 2-9 15,3 11-3-15,3 11 0 16,3 10 1-16,0 18 1 15,6 4 0-15,0 2-2 16,3 0 1-16,0-3-4 16,0-5 0-16,-1-5-12 15,4-6-5-15,0-7-43 16,0-9-18-16,3-2-32 16</inkml:trace>
  <inkml:trace contextRef="#ctx0" brushRef="#br0" timeOffset="33435.1712">17156 4448 212 0,'-3'0'82'0,"3"0"-44"0,0 21-29 0,0-8 19 16,0 6-8-16,0 12 1 15,0 12-6-15,0 7-1 16,0-2-8-16,0-3-2 0,0 0 2 16,0-1-3-16,3-6 0 15,0-7-43-15,0-4-20 16</inkml:trace>
  <inkml:trace contextRef="#ctx0" brushRef="#br0" timeOffset="33808.8715">17025 4741 276 0,'0'-18'104'0,"9"2"-56"0,6 0-56 15,0 11 16-15,5-1-8 16,1-1 2-16,3 1-10 15,3 1-2-15,0 5 5 16,-4 3-15-16,-2 2-4 0,-6 11 12 16,-3 5 8-16,-6 5 6 15,0 1 2-15,-3 2 9 16,3 3 3-16,0-1 6 0,3-4 1 16,9-6-6-16,5-8 0 15,4-2 3 1,0-11 2-16,0-3-5 0,-6-7-2 15,-4-4-3-15,-5-1 0 16,-9-1 0-16,-6-3 0 16,-6-2-17-16,-17-5-9 15,-1 2-42-15,0 5-18 16,0 11-66 0</inkml:trace>
  <inkml:trace contextRef="#ctx0" brushRef="#br0" timeOffset="34558.9408">17906 4649 220 0,'0'2'85'0,"0"4"-46"0,0 4-37 16,0 1 19-16,3 10-9 16,0 5-2-16,3 4-5 15,0-1-2-15,0 2-1 16,0 1-2-16,3-5 3 0,0-6 0 15,-1-5 1-15,7-8 2 16,3-11 3-16,0-2-4 16,-3-6-3-16,-3-2 1 0,-3-3 0 15,-3 0 1-15,0-8 0 16,-3 6 9-16,0 2 3 16,0 5 4-16,-3 11 0 15,0 6-9 1,3 4-8-16,0 3-5 15,0 3 1-15,2 5 0 16,1-2-4-16,3 2-1 16,0-5-28-16,3-3-10 15,0-7-24-15,0-4-8 16,0-10-23 0</inkml:trace>
  <inkml:trace contextRef="#ctx0" brushRef="#br0" timeOffset="34981.303">18227 4728 224 0,'0'0'85'0,"0"24"-46"0,0-3-46 16,3-8 14-1,-3 8-1-15,0 14 4 0,0 2 10 16,0 3 5-16,0 2-13 16,0 6-5-16,3-1 0 0,-3-10-4 15,6-5 0-15,0-8 1 16,-3-6 0-16,-6-4-5 15,3-14-1-15,-3-11 1 16,0-5 0-16,0-8 1 16,-3-5 2-16,0-5 1 15,3-11 1-15,0 0-2 0,6-8-2 16,6 5 5-16,9 6 1 16,0 8 2-16,3 4 0 15,0 9 0-15,0 5 0 16,2 14-2-16,-5 2-1 15,-3 13 3-15,-3 0 3 16,-3 3-2-16,-6 3 2 16,-9-1-4-16,-6-2 1 15,-6 3-14-15,-9-6-5 16,1-5-17-16,-1-3-5 16,3-2-16-16,6-3-4 15,6-3-14-15,6-2-5 16,12-1-14-1</inkml:trace>
  <inkml:trace contextRef="#ctx0" brushRef="#br0" timeOffset="35434.2883">18635 4683 268 0,'-15'-8'101'0,"9"6"-54"0,-6-1-39 15,6 3 24-15,-2 0-16 16,-1 3-3-16,-3 10-11 16,-6 8-1-16,3 5-1 15,3 4-5-15,-3-1 1 0,0 5 2 16,12-2 1-16,3-6-2 0,9-2 0 16,0-5-1-16,3-9 3 15,0-2 0-15,3-16 3 16,-3-5 3-16,0-6 2 15,0 1 1-15,-4-11 0 16,-2-8-4-16,-3-3-1 16,-3-5 1-16,0 3 2 15,-3-1-3-15,0 9-2 16,0 8 2-16,1 4 2 16,-1 6 0-16,3 16 0 15,0 16-6 1,3 11 1-16,2 18 0 15,1-3 0-15,3 0 0 0,0 1 0 16,3-6 0-16,9-3-16 16,3-7-4-16,3-11-34 15,-1-11-15-15,1-5-52 16</inkml:trace>
  <inkml:trace contextRef="#ctx0" brushRef="#br0" timeOffset="35732.7134">18882 4720 260 0,'-18'3'99'0,"12"15"-54"0,-9-4-44 16,7-6 19-16,-1 5-2 15,-3 5 1-15,3 3-2 0,-3-2 0 16,9 2-9-16,3 0-5 16,3-2-2-16,9-6-4 15,-3-2 2-15,3-6 1 0,0-10 0 16,-1-3-9-16,-2-3-4 15,3-2 7-15,-6 0 5 16,0-1 1-16,-3 6 0 16,0 3 1-16,0 3-1 15,0 2 0-15,6 7 2 16,0 1 1-16,3 0 1 16,0 6-2-16,0-1 1 15,0-5-7-15,-1-8 1 16,4-3-43-16,0-2-19 15</inkml:trace>
  <inkml:trace contextRef="#ctx0" brushRef="#br0" timeOffset="35926.7384">19061 4382 280 0,'-6'-3'104'0,"6"6"-56"0,3 4-56 16,0 1 16-16,0 16 7 15,0 5 7-15,3 11 3 16,0 8 0-16,0 10-14 16,0-3-7-16,0-4-2 0,-1-1 0 15,-2-5 3-15,0-5-35 16,0-9-15-16</inkml:trace>
  <inkml:trace contextRef="#ctx0" brushRef="#br0" timeOffset="36152.7798">18945 4614 316 0,'-3'-8'118'0,"18"6"-64"0,-3-6-56 0,-7 5 20 16,7 1-13-16,6-1-1 0,6 0-4 15,0 3-3-15,12 0 2 16,-1 6-46-16,-2-1-21 16,-6 3-58-16</inkml:trace>
  <inkml:trace contextRef="#ctx0" brushRef="#br0" timeOffset="36465.1992">19314 4744 228 0,'0'26'85'0,"0"-20"-46"0,9-1-41 16,-3 0 14-16,6-2 3 15,5 2 4-15,-2-2-9 16,3-3-3-16,0-3-5 16,-3 1 1-16,0-17 0 0,-3 11 1 15,-3-8 0-15,-3 3-5 16,-6 0 1-16,-3 0-5 16,-3-1-1-16,-9 4-6 0,-6 2 0 15,-3 5 15-15,0 6 7 16,1 7-4-16,-1 12-1 15,6 1 8-15,3 4 3 16,3-1 8-16,6 1 5 16,9-1-14-16,6 1-3 15,12-3-8-15,6-6-3 16,2-5-9-16,4-2-3 16,3-16-104-1,3-6-76-15,2-2 71 16</inkml:trace>
  <inkml:trace contextRef="#ctx0" brushRef="#br0" timeOffset="37866.6849">20397 4575 204 0,'-9'0'77'0,"6"5"-42"0,-3 8-30 16,3-2 19-16,-8 5-2 15,-1 15 2-15,-6 4-16 16,-3-1-6-16,3 1-2 16,0-6 3-16,3-3 3 0,3-2-2 15,1-3-3-15,2-10-38 16,-3-3-17-16,3-6-50 15</inkml:trace>
  <inkml:trace contextRef="#ctx0" brushRef="#br0" timeOffset="38060.0867">20207 4572 268 0,'0'3'101'0,"6"2"-54"0,0 8-55 0,0-2 18 15,3 7-5-15,8 14 2 16,1 0-3-16,3 0-1 16,0-3-1-16,3 0-2 0,0-5 3 15,-1-3-24-15,-5-5-8 0,-3-6-87 16</inkml:trace>
  <inkml:trace contextRef="#ctx0" brushRef="#br0" timeOffset="38419.5462">20472 4736 252 0,'-6'0'96'0,"9"0"-52"0,3 0-40 0,0-5 19 15,0-1-13-15,2 1-3 16,10 0-11-16,0 2-3 16,3 1 4-16,0 4-58 0,0-2-24 15</inkml:trace>
  <inkml:trace contextRef="#ctx0" brushRef="#br0" timeOffset="39499.8191">20787 4643 172 0,'-6'11'66'0,"6"2"-36"0,0 43-29 0,0-35 14 16,0 8-6-16,0 11 2 0,0-3-4 15,0 0 1-15,0-3-5 16,0-2-2-16,3-3 2 0,0-8 2 15,-3-5 2-15,0-3-3 16,0-5-3-16,0-2 2 16,0-6 2-16,0-6-4 15,0-4-1-15,0-9 0 16,-6-10 2-16,0-5 1 16,3-3 1-16,0-14 0 15,6 4 0-15,0 4 2 16,3 4 1-16,3 4 8 15,3 9 2-15,0 5-2 16,3 8-1-16,0 7-6 16,0 12-3-16,-6 4 2 15,-3 9 0-15,-6 7-3 0,-3 1-1 16,-3-4-6 0,-3-1 0-16,-3-1-10 0,3-5-4 15,-6-3-22-15,3-5-10 16,0-3-49-1,6-5-33-15,3-3 58 16</inkml:trace>
  <inkml:trace contextRef="#ctx0" brushRef="#br0" timeOffset="39802.4973">20927 4807 220 0,'-18'22'85'0,"15"-9"-46"0,3 3-39 16,3-8 16 0,3-3-5-16,3 0 3 0,3 1 4 15,12-1 1-15,0-5-10 16,-1-5 1-16,-2-3 1 0,-3-3-6 16,-3-2-3-16,-6-3-1 15,-3-5 1-15,-9-3 1 16,-3 3 1-16,-9 2-2 15,-3 1-2-15,0 5-2 16,1 2-1-16,-1 3-18 16,3 3-7-16,3 2-38 0,6 3-17 15,0-3-12 1</inkml:trace>
  <inkml:trace contextRef="#ctx0" brushRef="#br0" timeOffset="40144.3326">21174 4630 236 0,'-6'-2'88'0,"6"2"-48"0,-6 2-27 0,6-2 24 16,-3 3-10-16,-6 2-3 15,3 3-10-15,-3 0-4 16,3 0-5-16,1 0-6 0,-1 5-2 0,3-2-1 15,6 7 0 1,3 3 3-16,2 1-2 16,-2-1 1-16,0-3 4 15,-3 1 3-15,0-1-2 16,-6 1 0-16,-3-1-1 16,-3-4 1-16,1-4-2 15,-4-2 2-15,0-5-9 16,3-3-3-16,0-3-26 15,3-2-10-15,3 0-23 16,3-3-8-16,3-3-14 16</inkml:trace>
  <inkml:trace contextRef="#ctx0" brushRef="#br0" timeOffset="40325.8951">21281 4707 232 0,'-3'18'88'0,"3"-15"-48"0,3 18-47 0,-3-13 16 16,0 3-8-16,3 2-1 16,0 3 1-16,-3 0-1 15,3 0 0-15,0 0 0 0,0-1 2 16,0-7-43-16,0 0-17 16</inkml:trace>
  <inkml:trace contextRef="#ctx0" brushRef="#br0" timeOffset="40473.5339">21246 4575 208 0,'0'-14'77'0,"6"9"-42"0,5-5-65 0,-2-1 0 0,3-5-51 16,3-5-19-16</inkml:trace>
  <inkml:trace contextRef="#ctx0" brushRef="#br0" timeOffset="40641.8362">21442 4387 228 0,'-9'8'88'0,"12"2"-48"0,6 11-36 0,-6-2 19 16,-3 5 2-16,3 8 5 16,0 7-14-16,-6 6-7 15,3 3-5-15,3-1-4 0,-6-4 3 16,3-6-11-16,-3 0-2 15,3-8-79 1,-6-5-72-16,6-14 45 16</inkml:trace>
  <inkml:trace contextRef="#ctx0" brushRef="#br0" timeOffset="40954.7868">21314 4731 316 0,'-3'-3'121'0,"3"-13"-66"0,6 6-51 0,0 7 24 0,3 0-16 16,3-2-2-16,3 0-8 15,0-1-4-15,8 4 1 16,1-1-27-16,-3 1-10 0,-3-1-23 16,0 3-10-16,-3 0 12 15,0 0 8-15,-4 0 27 16,1 0 11-16,-3 3 10 15,3-1 4-15,-3 9 20 16,3 5 8-16,-3 2 1 16,0 1 0-16,-3 5-15 15,0-3-6-15,-3 0-6 0,0 0 0 16,0 0-9 0,-3-2-3-16,0-6-81 15</inkml:trace>
  <inkml:trace contextRef="#ctx0" brushRef="#br0" timeOffset="41390.253">21618 4593 336 0,'-6'-5'126'0,"3"2"-68"0,3 3-68 0,0 0 20 16,0 0-15-16,0 0-1 0,3 3-6 15,6 0 0-15,0 2 6 16,-1 0-28-16,7 0-11 16,-3 3-26-16,0 0-8 0,-3 3 18 15,-3-1 22 1,-3 9 38-16,0 5 23 16,-3 2 12-16,0-2 5 15,0 0 3-15,0 0-21 16,0-3-7-16,0-3-9 15,3-2 3-15,3 3 2 0,6-6 6 16,3-5 4-16,0-5 1 16,2-3-1-16,1-6-8 15,-6 1-3-15,0-6-1 0,-6 1 2 16,-3-3-3-16,-6-6-2 16,-6-5-2-16,-3 0 0 15,0 3-11-15,-3 3-4 16,4 2-23-16,2 3-10 15,0 2-36 1,6 3-51-16,3 0 37 16</inkml:trace>
  <inkml:trace contextRef="#ctx0" brushRef="#br0" timeOffset="41660.5098">21874 4707 200 0,'12'32'77'0,"-1"-6"-42"0,-2 1-34 0,-6-17 14 0,0 1 3 16,-3-1 6-1,0 1-7-15,0-3 1 0,0-3-11 16,0-2-4-16,0-3 0 16,3 0 0-16,6-5 1 0,0-6-2 15,6-2-2-15,-3-8-4 16,3-3-2-16,3 5 3 16,0 3 1-16,5 6 2 15,1 10 0-15,-3 13 6 16,-3 3 4-16,-3 0-1 15,-3 2 2-15,0-2-6 16,-3 0-1-16,2-3-31 16,1-2-14-16,3-6-76 15</inkml:trace>
  <inkml:trace contextRef="#ctx0" brushRef="#br0" timeOffset="42098.5988">22656 4665 236 0,'-8'2'90'0,"5"1"-48"0,-3 2-49 0,3 6 14 16,0 10-1-16,-3-3 6 15,0 4 5-15,-3-1 4 0,3 3-11 16,6-3-6-16,0-3 0 0,3 3-3 16,3 1-1-16,3-9 12 15,6-3 6-15,2-10-7 16,1 0-1-16,0-5-4 15,-3 0-1-15,-3-6-1 16,-3-2 0-16,-9-3-2 16,-6-16-2-16,-6 1 1 15,-3 2-1-15,-3-1 2 16,-3 4 1-16,4 2-23 0,-4 6-9 16,12 2-52-16,9 3-23 15,9-1-3 1</inkml:trace>
  <inkml:trace contextRef="#ctx0" brushRef="#br0" timeOffset="42322.3345">22889 4350 244 0,'-15'-11'90'0,"6"11"-48"0,-6 0-20 0,12 5 26 15,-6 1-19-15,0 2-3 16,3 5-16-16,0 11-6 15,3 7-3-15,6 4-1 0,0 5 2 16,6 2-1-16,0 0-1 16,0 3-2-16,-6-8 1 15,6-5-30-15,-3-6-14 0,-3-7-79 16,-3-3-43 0,-3-6 78-16</inkml:trace>
  <inkml:trace contextRef="#ctx0" brushRef="#br0" timeOffset="42457.3444">22683 4604 308 0,'18'-8'115'0,"9"0"-62"0,12-3-62 16,-13 6 20-16,7 0-23 16,9-1-7-16,5 1-109 15,-2 2-48-15</inkml:trace>
  <inkml:trace contextRef="#ctx0" brushRef="#br0" timeOffset="43136.0885">23427 4641 236 0,'-14'-3'88'0,"2"1"-48"0,-6 2-42 0,9 2 14 16,0 1-8-16,-6 5-3 16,-9 2-3-16,9 17 1 15,0-1 1-15,4 3-3 0,2-2 2 16,3-3-1-16,9-1 0 16,6-4 4-16,2-6 1 15,1-2-1-15,0-6-2 16,-3-5-6-16,9-5-4 15,-6-3 1-15,-3-3 3 16,0-2 9-16,-6-6 8 16,6 4 4-16,-9 1 0 0,6 4 1 15,-3 2 0 1,3 13-6-16,0 6-6 16,5 2 0-16,4 3-3 15,3-3 2-15,0 0-7 16,0-2-1-16,-3-3-27 15,3-3-11-15,-3-5-66 16</inkml:trace>
  <inkml:trace contextRef="#ctx0" brushRef="#br0" timeOffset="43343.29">23636 4429 236 0,'-6'3'88'0,"15"7"-48"0,-9 27-40 0,6-21 16 16,0 13 0-16,0 6 4 15,-3 12-10-15,6 1-3 16,-4-6-5-16,1-2 1 0,0-6 0 16,-3-7-30-16</inkml:trace>
  <inkml:trace contextRef="#ctx0" brushRef="#br0" timeOffset="43537.9386">23883 4403 240 0,'0'13'90'0,"0"0"-48"0,0 27-34 16,6-19 24-16,-6 16-11 15,0 5 0-15,3 9-12 16,3-1-3-16,0-2-4 16,3-9-43-16,2 1-18 0,-13-19-58 15</inkml:trace>
  <inkml:trace contextRef="#ctx0" brushRef="#br0" timeOffset="45463.2574">15834 5315 184 0,'-3'0'71'0,"0"6"-38"0,0-1-32 0,3-2 31 15,-6 18-1 1,0 5 2-16,-3 3-1 16,-2 6-17-16,-1-3 2 0,-3 5 1 15,3-6-8-15,3-2-1 16,0-2 1-16,0-6 1 16,3-2-3-16,0-3-3 15,3-6-2-15,0 1-3 16,3-3 3-16,3-3 2 0,6 0 0 15,3-2 2-15,3-3-4 16,3 0-2-16,3-3-3 16,-1 3-1-16,4 0-12 15,0 0-5-15,-3-2-25 16,-3-1-11-16,0 0-135 31,8-13 70-31</inkml:trace>
  <inkml:trace contextRef="#ctx0" brushRef="#br0" timeOffset="45686.2059">15980 5427 204 0,'-15'0'77'0,"15"0"-42"0,0 2-34 0,0-2 16 16,3 6-2-16,0 4 3 15,-3 9 5-15,3 7 3 16,-3 16-13-16,0 6 1 0,0 2 0 15,-3-2-3-15,3-6-1 16,0-5-6-16,0-5-1 16,0-5-8-16,0-4-4 15,0-4-39-15,6-3-19 16,9-3-49 0</inkml:trace>
  <inkml:trace contextRef="#ctx0" brushRef="#br0" timeOffset="46254.1801">16432 5707 228 0,'-11'0'88'0,"11"0"-48"0,0 5-31 0,0-5 22 16,6 3-13-16,-1 2 0 15,4 1-1-15,3 2-2 16,3-1-7-16,0-1-1 0,3-1 0 16,-3-2-1-16,3-3 1 15,-3-3-2-15,-1 0 0 16,-2 1-3-16,0-4 1 16,-6 1 2-16,-3 0 2 15,0-3-6-15,-6 3-2 16,-3-1-3-16,-3 4 3 0,-3-1-5 15,-2 3 2-15,-4 5 2 16,0 1 1-16,0 2-4 16,3 0 1-16,3-1 0 15,3 12 2 1,9 0 1-16,6-4 1 16,3 1 2-16,3 0-3 15,3 0 0-15,0-3-19 16,0-2-9-16,0-3-32 15,-4-3-11-15,1-5-33 16</inkml:trace>
  <inkml:trace contextRef="#ctx0" brushRef="#br0" timeOffset="46599.9957">16671 5771 152 0,'0'13'57'0,"0"5"-30"0,0 11-18 0,0-18 16 16,0 0-5-16,0-1 0 15,-3-2-11-15,3 0-3 16,0 0-4-16,0-5 5 0,0-3 3 16,0-3-5-16,0-5-1 15,9-3-2-15,-1-7-2 16,4-3 1-16,0 0 1 0,3 2 3 15,0 6 2-15,3 2 3 16,0 3 1 0,0 6 1-16,-3 2 2 0,-1 5-7 15,1 8-2-15,-3 3-3 16,0-3 1-16,-3 3-9 16,0 0-1-16,-3-3-36 15,6-2-16-15,0-3-45 16</inkml:trace>
  <inkml:trace contextRef="#ctx0" brushRef="#br0" timeOffset="47034.2257">17099 5736 200 0,'-24'-8'77'0,"18"8"-42"0,-5-8-23 0,8 6 21 16,-6 2-13-16,-3 0-1 15,3 2-13-15,-3 6-7 16,3 3 1-16,0 7-6 0,0 4 2 16,0-1 0-16,6 2-1 15,3-1 4-15,6-6 2 16,0-3-5-16,3-3 1 16,3-7-1-16,0-6-1 15,0-10 4-15,0-3 2 16,-3-2 2-16,-3-3 1 15,-3-3-2-15,-3-3-2 16,-3-7 3-16,-3-3 0 0,0 0-1 16,0 5 1-1,0 6 7-15,3 4 3 0,-3 7-2 16,6 4 1-16,0 11-9 16,3 8-4-16,3 18 4 15,3 6 3-15,0 3-3 16,5 2 0-16,-2-3-1 15,9-2-2-15,-3-6-6 16,3-5-1-16,0-5-41 16,3-5-18-16,-1-3-41 15</inkml:trace>
  <inkml:trace contextRef="#ctx0" brushRef="#br0" timeOffset="47485.3362">17418 5720 200 0,'-6'16'77'0,"6"3"-42"0,3 15-28 0,0-18 20 15,-3 8-3-15,0 8 1 16,0 5-14-16,0 5-4 16,0-5-5-16,0-3 1 0,0-5 0 15,0-5-1-15,0-5-2 16,0-6 3-16,0-5 0 15,0-3-1-15,0-7-2 16,0-6 1-16,0-8-1 16,0-5-3-16,0-8 2 0,0-3 3 15,0-3 1-15,0-4 3 16,0 2 3-16,0 0 2 16,3 2 1-16,3 3 2 15,0 3 4-15,3 0-10 16,2 5-2-16,4 6-4 15,0 10-2-15,0 3 1 16,3 7 1-16,-3 6-1 16,-3 3-1-16,-3 2 3 15,-6 3 2-15,-6 0 0 16,-3 8 0-16,-6-3-17 16,0-3-6-16,0-4-20 0,0-4-8 15,0-2-27-15,0-3-11 16,6-5-13-1</inkml:trace>
  <inkml:trace contextRef="#ctx0" brushRef="#br0" timeOffset="47785.7712">17644 5744 216 0,'-9'13'82'0,"9"-2"-44"0,-3 31-20 0,3-29 25 15,0 1-9-15,0-1 0 0,3 0-15 16,3 0-4 0,3 1-9-16,3-6 3 0,3-6 3 15,3-2 3-15,-4-5 3 0,1 0-8 16,-3-9-1-16,-3 1-3 16,-3-3 1-16,-3 0-4 15,-6 1-2-15,-6-1 0 16,-6 0-1-16,0 5-9 15,-2 3-2-15,2 3-21 16,-3 0-9-16,6 2-36 16,3 0-13-16</inkml:trace>
  <inkml:trace contextRef="#ctx0" brushRef="#br0" timeOffset="47984.2203">17843 5723 244 0,'0'8'93'0,"3"2"-50"0,0 4-41 0,0-1 17 15,0 0 5-15,0 3 7 16,0 0-14-16,-3 0-5 16,3-3-7-16,0 0-6 0,0-2 0 15,0-1-39-15,3 1-15 16,0-6-68-1</inkml:trace>
  <inkml:trace contextRef="#ctx0" brushRef="#br0" timeOffset="48341.1924">17977 5741 232 0,'0'8'88'0,"6"-2"-48"0,12 7-40 16,-12-2 18-16,0-1 1 15,-12 3 3-15,3 1-11 16,0-4-7-16,0 1-2 16,0-3-2-16,0-3 2 0,3 0-3 15,0-2 0-15,0-3-17 16,0-5-8-16,9-9-6 16,9-2-1-16,-3-2 7 0,0 2 5 15,0 3 22-15,2 2 8 16,1 6 19-16,0 5 7 15,-3 5 1-15,0 6 3 16,-3 5-15-16,0 2-4 16,-3 1-12-16,-3-3-3 15,0 0-3-15,-3-3-2 16,0 0-39-16,0-5-16 16,0-5-33-1,2-3-47-15,7-11 37 16</inkml:trace>
  <inkml:trace contextRef="#ctx0" brushRef="#br0" timeOffset="48537.6817">18272 5456 268 0,'-3'-3'101'0,"3"8"-54"0,3 9-61 16,0-4 14-16,-3 9 7 15,0 18 9-15,0 5-5 16,0 3-3-16,9 3-5 15,-3-3-3-15,0-6 1 0,0-4-15 16,0-6-3-16,0-5-97 16,0-6-48-1</inkml:trace>
  <inkml:trace contextRef="#ctx0" brushRef="#br0" timeOffset="48751.0601">18135 5657 304 0,'6'0'112'0,"3"-19"-60"0,12 9-54 0,-9 2 22 16,6 8-16-16,8 0-2 15,4 5-33-15,3 0-12 16,0 1-82-16,8-1-36 15,1 0 81-15,-6 1 42 16</inkml:trace>
  <inkml:trace contextRef="#ctx0" brushRef="#br0" timeOffset="48988.6359">18564 5657 308 0,'-15'2'115'0,"6"-2"-62"0,-3 6-46 16,3-1 23-16,0 0-16 15,-3-2-5-15,0 2-11 16,12 3-1-16,0 3 1 15,9-1-6-15,0 4 1 0,3 7 5 16,0 0 3-16,-3-3 7 16,-3 1 3-16,-6-3 2 15,-3 0 5-15,-6-3-1 16,-3 0-1-16,-6-2-8 16,0-1-3-16,-3-4-16 15,1-6-8-15,-4-3-41 16,-6 0-18-16,-6-2-64 15</inkml:trace>
  <inkml:trace contextRef="#ctx0" brushRef="#br0" timeOffset="49184.749">17665 5464 252 0,'3'-3'93'0,"3"0"-50"0,6 3-156 0,0 3-34 0</inkml:trace>
  <inkml:trace contextRef="#ctx0" brushRef="#br0" timeOffset="49785.7137">18864 5876 332 0,'-9'3'126'0,"6"5"-68"0,3-5-68 16,0-1 20-16,0 1-13 0,0 0 0 15,-3-1-42-15,3-2-18 16</inkml:trace>
  <inkml:trace contextRef="#ctx0" brushRef="#br0" timeOffset="50068.9655">18942 5268 272 0,'0'-3'104'0,"0"6"-56"0,0 0-56 0,0 12 62 15,-9 14-16-15,0 9-4 16,-3 4-3-16,3 5-19 16,0-2-7-16,0-7-1 0,3-4-3 15,0-8-1-15,3-2-35 16,0-8-14-16,3-3-105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19:47:08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13831 7445 124 0,'-6'-2'46'0,"9"-1"-24"0,0 3-24 15,-3 0 9-15,0 0-1 16,6 0 1-16,0 0 5 16,0 0 3-16,3 0-4 0,0 0 1 15,6 0-7-15,2 3 1 16,1-1 4-16,-3 1-2 0,3-3 1 16,0 0-1-16,6 0 2 15,8 3 1-15,10-3 3 16,12 0-5-16,14 0-3 15,10 0-3-15,14 0 0 16,6 0 0-16,9 2 1 16,0 1 2-16,-2 0 1 15,-10-1 12-15,-12-2 7 16,-8 0-2-16,-10 3 0 0,-11 0-11 16,-10-3-5-16,-8 0-3 15,-6 0-1-15,-6-3-2 16,-7 3-2-16,-2-3-35 15,-3 1-16-15</inkml:trace>
  <inkml:trace contextRef="#ctx0" brushRef="#br0" timeOffset="830.7768">18117 7543 160 0,'3'-2'60'0,"3"2"-32"0,3 0-31 0,-3 0 11 15,6 0-6-15,3-3-2 16,3 3 3-16,8 0 2 16,4 0-2-16,6-3 5 0,9 3 2 15,8-2 1-15,10 2 1 0,14 0-4 16,9 0 0-16,22 0-1 16,20 0 1-16,8 0 0 15,10 2 0-15,6 1 4 31,6 0 3-31,6-1 5 16,-10 4 2-16,-2 4-5 16,-9-2-2-16,-12-8-9 0,-9 8-2 0,0 0-2 15,-15-3 1-15,-11 1-2 16,-10 1-1-16,-9-7-39 16,-8-7-16-16,-13-12-63 15</inkml:trace>
  <inkml:trace contextRef="#ctx0" brushRef="#br0" timeOffset="17309.9571">4809 14798 112 0,'-21'3'44'0,"15"-1"-24"0,-6 1-13 0,9 2 15 0,0-2-9 16,0 0 0-16,0-1 8 15,0 1 4-15,0 0-13 16,3-3 4-16,0 0 4 0,-3 2-2 16,0-2 1-16,3 0-6 15,0 0 0-15,0 0-6 16,0 0 1-16,0 0-7 15,9 0-3-15,6 0 1 16,9 0 2-16,9-2 4 16,9-4 2-16,5 1-3 15,10 0-3-15,-1-1 0 16,7 1-1-16,-4-3 2 16,-5 3 3-16,-4 0 2 15,-2-1 3-15,-6 4 1 16,-4-6 1-16,1 5-4 0,-3 0 0 15,-12-2-5 1,-6 3 3 0,-18 2-4-16,-3 0 1 15,-6 2-8-15,-9 1-2 16,-6-1-1 0,-6 1 0-16,-5-3 7 15,2 3 2-15,-3-3 1 0,0 0-2 0,4 0 1 16,-4 0-1-16,0 2-3 15,6-2 0-15,4 0-1 16,2 3 3-16,3 0-7 16,3-1 1-16,3 1-6 15,0 0 1-15,3-1-27 16,3 4-10-16</inkml:trace>
  <inkml:trace contextRef="#ctx0" brushRef="#br0" timeOffset="35452.1095">7413 17476 28 0,'12'-6'13'0,"-6"6"-6"0,3 0-2 16,-9 0 6-16,6 0 20 16,-3 0 10-16,0 0-6 15,-3 0-3-15,0 0-12 16,0 0-2-16,0 0 0 15,-3 0 1-15,0 0-10 16,-3 0-1-16,0 0-1 0,-3-2 8 16,-5-3 2-16,-4 5-6 15,-3-6-2-15,0 6 1 16,-3-2 1-16,-3 2-1 16,1 0-1-16,-7 0 6 15,-6 0 4-15,3 0-7 16,-2 2-2-16,-1-2-4 0,-9 0-1 15,-2 0-3-15,-1 0-2 16,1 0-2 0,-7 0 1-16,1 0 1 0,5 0 2 15,6 0-1-15,7 0-1 16,5 0 3-16,9 0 0 16,3 0-4-16,6 0 1 15,3 0 2 1,3 0 3-16,4 0-2 15,2 6-2-15,6-1-3 0,5-3 1 0,7 4-1 16,18 2 0-16,9-3-5 16,8 0 0-16,13 1 1 15,-1 1 1-15,7-1 3 16,-4-4 1-16,-2-2 1 16,-4 6 2-16,-8-4 1 15,-9 1 1-15,-7 0-2 16,-8-3 1-16,-6 0-4 15,-3 0 0-15,-6 0-6 16,-6 0 0-16,-6 0-6 16,-6-3 1-16,-6 0 4 15,0 1 4-15,-3-4 1 16,3 6 1-16,-3 0-22 0,3 8-12 16</inkml:trace>
  <inkml:trace contextRef="#ctx0" brushRef="#br0" timeOffset="37993.1217">6842 16193 152 0,'-6'0'57'0,"6"2"-30"0,0-2-16 16,0 0 18-16,0 0-4 15,0 0 3-15,0 0-3 16,0 0 2-16,0 0-15 15,0 0 6-15,3 5 3 0,-3 3-9 16,0 0-2-16,0 19-6 16,0 7-1-16,0-2-1 0,-3 0-2 15,0 13 3-15,0-6 2 16,0 4 0-16,0-4 0 16,0 1-6-16,0-8 1 15,0 2-18-15,0-7-5 16,3-6-24-16,0-3-8 15,0-4-121 1,6-20 85 0</inkml:trace>
  <inkml:trace contextRef="#ctx0" brushRef="#br0" timeOffset="38618.5249">7056 16341 200 0,'0'0'74'0,"3"0"-40"0,3-3-33 0,3 3 14 16,9-11-10-16,3-2-1 15,0-3-4-15,3 3-1 16,-1 3 1-16,-2 2-5 0,0 2-1 15,-3 1-2-15,3 16 2 16,0 7-3-16,-1 3 1 16,-2 0 8-16,-9 6 5 15,-12 5-2-15,-6 2-2 16,-12 3-9-16,-5-3-5 0,-7-2 9 16,-6 3 6-16,3-6 6 15,7-8 3-15,5-3 1 16,3-4 0-16,6-6 0 15,3 2 2-15,3-2-5 16,6-3-1-16,6 1 9 16,3-4 4-16,12 6-5 15,3-2 1-15,3-1-8 16,3 3-1-16,2 2-4 16,4-2-3-16,6 6 0 15,-3-7 1-15,-4 7-17 16,-2-4-6-16,-3-2-34 15,-3-2-15-15,-1-4-29 16</inkml:trace>
  <inkml:trace contextRef="#ctx0" brushRef="#br0" timeOffset="39027.1574">8101 16293 280 0,'0'0'104'0,"3"0"-56"0,-3 3-56 0,0 13 49 16,0-1-15-16,0 12-8 15,0 5-6-15,0 5-7 16,0 2-4-16,0 1 0 0,3 0-1 0,0-3 0 15,3-3-18-15,0 1-5 16,-3-4-29-16,0-9-9 16</inkml:trace>
  <inkml:trace contextRef="#ctx0" brushRef="#br0" timeOffset="39214.3196">7973 16489 296 0,'-12'18'112'16,"12"-15"-60"-16,0 10-61 0,3-7 20 0,9-1-10 15,9-3-1-15,6 6 7 16,11-5 5-16,7 0-6 16,6-3-10-16,-1 0-5 0,1 0-33 15,8-8-12-15,1-11-66 16</inkml:trace>
  <inkml:trace contextRef="#ctx0" brushRef="#br0" timeOffset="39701.0149">8884 16375 280 0,'0'3'104'0,"0"-3"-56"0,3-3-60 0,0 0 15 0,0 1-10 16,0-4 2-16,6-7 1 16,0-11 2-16,-3 6 1 15,6-3 3-15,-1-3 1 0,1 0-4 16,-3 0-1-16,0 11 3 16,-3 0 3-16,0 2 5 15,0 6 5-15,-3 2-2 16,3 9 3-16,-3 4-4 15,3 3-1-15,0 17-4 16,0 9 1-16,0-2-2 16,0 6 0-16,0 2-3 15,0-3 1-15,0-5-18 16,-3-3-6-16,0-5-39 0,-3-2-16 16,0-9-37-1</inkml:trace>
  <inkml:trace contextRef="#ctx0" brushRef="#br0" timeOffset="39904.4019">8926 16605 272 0,'0'0'101'0,"3"0"-54"0,0 3-55 0,11-3 33 15,4 5-6-15,6-2-2 16,3-1-3-16,0 1-8 15,8 2-6-15,1-2-3 0,-3-3-29 16,-3-3-12-16,-4-2-52 16,1 2-52-1,-6-2 49-15</inkml:trace>
  <inkml:trace contextRef="#ctx0" brushRef="#br0" timeOffset="40204.3261">9577 16391 400 0,'-3'8'148'0,"3"-11"-80"15,0 3-99-15,0 0 15 16,0 0-50-16,3-2-15 0,9-1-57 16,6-2-23-16</inkml:trace>
  <inkml:trace contextRef="#ctx0" brushRef="#br0" timeOffset="40392.2046">9708 16558 372 0,'-3'13'140'0,"0"3"-76"0,6 13-75 0,-3-13 24 16,0 13-12-1,-3 3-1-15,-11 7-4 0,-10-7-2 16,-9 8 3-16,-9-3-78 0,-23-6-35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19:48:22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2502 5030 120 0,'3'-3'46'0,"-3"3"-24"0,-3 0-10 0,3 0 16 15,0 0-7-15,0 0 0 16,0 0-12-16,0 0-5 15,0 0-3-15,0 0-4 0,15 3 7 16,3-1 4 0,9-2 2-16,14 0 2 15,13 0-2-15,8 0 1 16,7 0-4-16,8 0-2 16,4 0-2-16,-1-2 0 0,3 2 2 15,-11-3 4 1,-7 3 2-16,-5 0 1 0,2-3-2 15,4 3 1-15,-1 0-8 16,4 3-2-16,5-3-1 16,1 0 0-16,2 0 0 15,-3 0 2-15,-11 0-1 16,-12 0-1-16,-10 0-17 16,-5-3-9-16,-3 1-83 15</inkml:trace>
  <inkml:trace contextRef="#ctx0" brushRef="#br0" timeOffset="19050.1966">2469 6493 88 0,'0'0'33'0,"3"0"-18"0,-3 0-13 15,0 0 9-15,0 0-7 16,0 0-2-16,0 0 5 0,0 0 3 15,0 0 3-15,3 3 3 16,3-1-3-16,3 1 0 16,6-1-3-16,3-2 1 15,6-5-6-15,6 0 4 0,5 0 1 16,10 2-3-16,9 0 1 16,11 1-5-16,9-1 0 15,13 0-1-15,14 3 1 16,12-2 0-16,9-1 3 15,6 0 8-15,9-2 3 16,6-3-4-16,-3 0 0 16,3 0 3-16,-6-2 4 0,-6 2 3 15,-9 0 1-15,-3 0-13 16,-6 0-4 0,-3 0-5-16,-9 3-2 0,-12-1 1 15,-11 4 1-15,-10-1-1 16,-11 3-1-16,-10 0-17 15,-8-2-9-15</inkml:trace>
  <inkml:trace contextRef="#ctx0" brushRef="#br0" timeOffset="36518.7011">2728 7996 96 0,'-9'-3'38'16,"9"0"-20"-16,-5 3-6 0,5 0 13 0,0 0-2 15,0 0 0-15,0 0-6 16,0 0-2-16,0-2-9 15,0 2-4-15,0 0 1 0,5 0-4 16,4 0 0-16,9 2 1 16,15 4 0-16,15-1 4 15,14-2 5-15,16-1-3 16,20 1 2-16,12-3-5 16,9-3-2-16,6 3 2 15,6-2 0-15,-3-1 3 16,3 0 3-16,-3 1 0 15,-6-4 2-15,0 1-2 16,-9 0 2-16,-12 2-4 0,-11 1 1 16,-10-1-3-16,-12 0 0 15,-8 1-3-15,-9 2 1 16,-10 0 2-16,-5 0 2 16,-6 0-10-16,-9 0-3 15,-4 0-24-15,-5 0-10 16,-3 0-61-1</inkml:trace>
  <inkml:trace contextRef="#ctx0" brushRef="#br0" timeOffset="37411.4288">2850 9348 144 0,'0'-3'55'0,"3"0"-30"0,-3 3-27 15,0-2 9-15,0 2-5 16,3 0 1-16,-3 0-2 15,0-3-1-15,0 3 1 16,0 0-4-16,0 0 2 0,0 0 5 16,-9 0 2-16,1 0-2 15,-7 0-3-15,0 0 0 16,-3 0-1-16,0 3 0 16,0 5 2-16,0-3-1 0,0 0 2 15,4 1-2-15,-1-1-1 16,3 3 3-1,3 0 0-15,0-3-1 16,3 0 1-16,3-2 0 16,3-3 3-16,9 3 6 0,6-1 2 15,12 1-3-15,14 0-1 16,19-3-6-16,20 0-1 16,27 0-3-16,30-6-3 15,30 1 2-15,23-8 2 16,25-3 2-16,17 0 1 15,12 0-2-15,9 0 1 16,0 0 0-16,0 1 3 0,-3 4-3 16,-9 6-2-16,-3 2 2 15,-14 11 2-15,-22-3-2 16,-21 3 0-16,-29 0 1 16,-21 0 0-16,-21-3-2 15,-8-2-2-15,-10-3-26 16,0-5-12-16,33-16-58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6:25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4220 6324 88 0,'-3'-6'33'0,"6"4"-18"0,-6-4-2 15,6 6 14-15,-3-2 7 0,0-1 6 16</inkml:trace>
  <inkml:trace contextRef="#ctx0" brushRef="#br0" timeOffset="404.9963">4220 6297 319 0,'0'-3'50'15,"-3"1"-26"-15,3 2 0 0,0 0 0 16,0 0-4-16,0-3-1 16,0 3-9-16,0 0-4 15,0 0-3-15,0 5 0 16,3 1 0-16,-3 4 3 15,0 6-1-15,0 8 0 16,3 2-1-16,-3 12 2 16,0 4 1-16,0 3 3 15,0 2-3-15,0 1-2 16,0 2 4-16,0 1 2 16,0-1-4-16,0 5 1 0,0-4-3 15,0-1 0-15,0-5-3 16,0 0 1-16,-3-3 0 15,3-5 1-15,0 0 0 16,-3-2 0-16,3-3-2 16,0-1 1-16,0-4-2 15,0-1 2-15,-3-5-2 16,3-2 2-16,0-3-2 16,0-6-1-16,-3 1 1 15,3-3 1-15,-6-3-19 16,6-2-6-16,-6-3-17 15,0 0-7-15,0 0-24 16,3-3-7-16</inkml:trace>
  <inkml:trace contextRef="#ctx0" brushRef="#br0" timeOffset="615.9189">4014 7210 152 0,'-6'-8'57'0,"6"5"-30"0,-3 1-32 0,3-4 71 15,0 1-18-15</inkml:trace>
  <inkml:trace contextRef="#ctx0" brushRef="#br0" timeOffset="900.4585">4005 7181 391 0,'3'2'26'0,"3"6"-9"0,3 6-4 15,3 4 1-15,3 6-1 16,0 5 0-16,0 8-5 16,3-5-3-16,2-3 2 15,1-3 2-15,0-2-6 16,0-3-4-16,-3-5 2 15,-3-3 1-15,0-5 0 16,-4-2-2-16,1-6 5 16,0-6 1-16,0-2 0 0,-3-7-1 15,0-7-1-15,0 1 2 16,0 0-5 0,3 0-3-16,0 0 3 0,-3 2 1 15,-3 3 0-15,0 3-2 16,0 0-15-16,-4 2-7 15,4 1-137 1,0-9 23 0</inkml:trace>
  <inkml:trace contextRef="#ctx0" brushRef="#br0" timeOffset="1653.1805">3538 7197 212 0,'-3'-3'79'0,"3"3"-42"0,3 0-26 15,-3 0 23-15,3 3-7 16,6 2-1-16,-3 6-3 16,6 4 0-16,3 7-13 0,3 1 3 15,-7-1 1-15,1 9-5 0,6-4-1 16,-3-1-4-16,3-5-1 16,-3-2-1-16,0-3 1 15,-6-3-7-15,0 0-1 16,-1-5-18-16,-2 0-8 15,-3-3-25-15,-3-5-12 16,3 0-46 0</inkml:trace>
  <inkml:trace contextRef="#ctx0" brushRef="#br0" timeOffset="1876.1028">3779 7252 228 0,'0'8'85'16,"-3"0"-46"-16,0 11-26 0,3-6 24 16,-3 8-4-16,-9 11 1 0,0 7-15 15,-3 9-4-15,1 2-9 16,-1 1-4-16,3-4 1 0,0-4-2 16,3-6 2-16,3-8-7 15,0-3 1-15,3-7-43 16,0-6-17-16,3-8-65 15</inkml:trace>
  <inkml:trace contextRef="#ctx0" brushRef="#br0" timeOffset="2670.0462">4336 6337 152 0,'-6'-3'57'0,"3"0"-30"0,0 1-21 0,3 2 15 15,-3-3 2-15,3 1 3 16,0-1-2-16,0 0-1 15,0 1-12-15,0-1 9 0,3 0 3 16,9 3 2 0,3 0-5-16,2-2-2 15,7-1-2-15,6 0 3 16,6 3-2-16,14-2-1 16,1 2-2-16,6 0 1 15,2 2-2-15,-5-2 2 16,2 0-4-16,-2 0 1 0,-1 0 2 15,4 0 3-15,-6 0-5 16,-4 0 1-16,-5-2-6 16,-1 2-2-16,-8 0 2 15,-3 0 0-15,-3 0 1 16,-6 0 0-16,-7 0-2 16,-2 0-1-16,-3 0 1 15,0 0 1-15,-3 0-3 16,0 0-3-16,-6 0-14 15,0 0-6-15,0 0-30 16,0-6-11-16,-3 9-62 16,-3 2-24-16,0-7 13 15</inkml:trace>
  <inkml:trace contextRef="#ctx0" brushRef="#br0" timeOffset="3075.2575">5163 6117 280 0,'-18'-8'107'0,"15"11"-58"0,-3 0-48 0,6-3 21 16,0 0-16-16,3 5-4 15,3 0-3-15,3 3-1 16,6 3 2-16,3 2 0 0,6-3 2 0,0 1-1 16,-1 0 2-16,-2-1-2 15,0 3-1-15,-3 6 1 16,-3-3-1-16,-3 0 2 16,-3 0 1-16,-6-1 10 15,-6 4 6-15,-3 5 1 16,-6 2 3-16,-6-2-9 15,-3 3-3-15,0-1-6 16,0 0-4-16,4-4 0 16,-1-4-1-16,3-2-22 15,3-3-8-15,3-5-36 16,12-3-103 0</inkml:trace>
  <inkml:trace contextRef="#ctx0" brushRef="#br0" timeOffset="6046.1629">5389 5514 188 0,'9'-13'71'0,"-6"10"-38"0,0-2-8 0,-3 5 25 16,0 0-1-16,0 0 1 15,0 5-15-15,-3 6-4 16,-6 7-18-16,-5 17-8 0,-7 7-1 0,-6 6 3 16,-3-1 6-1,3-5-9-15,1-2-2 0,2-3-11 16,6-8-2-16,3-8-43 15,3-2-16-15,3-11-40 16,6-11-44 0,3-18 53-16</inkml:trace>
  <inkml:trace contextRef="#ctx0" brushRef="#br0" timeOffset="6200.5185">5151 5503 316 0,'-6'-13'121'0,"9"13"-66"0,0 3-49 16,-3-3 28-16,6 8-16 15,0 5-2-15,6 11 2 16,6 13 0-16,6 8-9 16,0 5-5-16,2 0-3 0,4 1 1 0,0-4 1 15,0-4-59-15,-1-6-26 16,10-6-74 0</inkml:trace>
  <inkml:trace contextRef="#ctx0" brushRef="#br0" timeOffset="7353.7774">5631 6313 144 0,'-6'-3'55'0,"9"3"-30"0,-3-2-25 16,0 2 13-16,0 0-7 15,3 0 2-15,2 0 8 16,4 0 7-16,0 0-12 15,0 0 5-15,6 0 2 0,0 0-8 16,3 2-1-16,0 1-3 16,3 0-1-16,-1-1-3 0,4 1 1 15,3 0-2 1,0-3 2-16,6 0-2 0,2-3-1 16,1 0-26-16,0-5-12 15,-1 3-58 1</inkml:trace>
  <inkml:trace contextRef="#ctx0" brushRef="#br0" timeOffset="7641.0316">6714 6263 192 0,'6'0'74'0,"6"0"-40"0,9 0-33 0,-9 0 16 0,2 0-7 16,4 0 0-16,9 0-6 16,0-6-3-16,3 4 0 15,-4-1-1-15,1 0 0 0,0 1-3 16,3-1 2-16,0 3-37 15,-1-2-16-15,-2-1-28 16</inkml:trace>
  <inkml:trace contextRef="#ctx0" brushRef="#br0" timeOffset="7894.9906">7488 6212 220 0,'9'0'82'0,"-6"-2"-44"0,12 4-40 0,3-2 14 15,2 0-8-15,7 3-1 16,9-3 3-16,15 0 1 16,2 0-3-16,4-3-5 0,8 1 0 15,-2 2-23-15,-4 0-12 16,-2 0-3-16,8 0 0 15,-5 2-2-15,-4 1-35 16,-5 2 11-16</inkml:trace>
  <inkml:trace contextRef="#ctx0" brushRef="#br0" timeOffset="8106.2525">9316 6321 216 0,'26'-5'82'0,"10"10"-44"0,-3-2-33 15,-15-3 17-15,8 0-17 16,10 0-4-16,12 0-1 0,2 0-1 16,7 0 1-1,2-3-29-15,1 0-10 0,-3 3-54 16</inkml:trace>
  <inkml:trace contextRef="#ctx0" brushRef="#br0" timeOffset="8330.8883">10908 6284 216 0,'30'13'82'0,"-3"-10"-44"0,11-3-44 16,-23 2 12-16,9 1-6 15,3-3 0-15,14 3-31 16,4-3-12-16,3-6-40 16,5 1-17-16</inkml:trace>
  <inkml:trace contextRef="#ctx0" brushRef="#br0" timeOffset="8586.5577">12334 6318 244 0,'30'0'90'0,"-7"3"-48"0,7 2-49 0,-15-2 14 15,6-1-5-15,15 1 1 16,5-3-4-16,1 0 1 16,3 0 0-16,8 0 0 0,1 0 0 15,-4 0-22-15,13 0-8 16,-4-3-31 0,1 1-49-16,-1-1 21 15</inkml:trace>
  <inkml:trace contextRef="#ctx0" brushRef="#br0" timeOffset="8797.0052">14060 6334 212 0,'42'3'82'0,"-24"5"-44"0,17-3-44 16,-14-2 12-16,6-1-6 15,6 1 0-15,8 0-3 16,4-3 2-16,6 0-70 16,-1 0-31-16,13 0 31 15,-4 0 19-15</inkml:trace>
  <inkml:trace contextRef="#ctx0" brushRef="#br0" timeOffset="9080.3287">15793 6361 240 0,'29'0'90'0,"-14"0"-48"0,12 2-47 0,-12 4 17 15,12-4-9-15,8 1 0 0,4-1-3 16,3-2-1-16,8 0 1 15,1 0 0-15,2 0 0 16,1-2-3-16,9-1 2 0,-4 1-1 16,1-1 0-16,11-2-25 15,-5-1-9-15,-1 1-37 16,6 2-38 0,-5 3 37-16</inkml:trace>
  <inkml:trace contextRef="#ctx0" brushRef="#br0" timeOffset="9261.2131">17427 6342 208 0,'20'0'79'0,"-8"0"-42"0,6 3-41 16,-3-3 15-16,6 0-8 0,6 0 0 16,6 0-3-16,2 0-1 15,10 0 1-15,5-3-11 16,-2-2-5-16,0 2-61 15,2 0-37-15,7 3 45 16</inkml:trace>
  <inkml:trace contextRef="#ctx0" brushRef="#br0" timeOffset="9470.8471">18971 6329 264 0,'36'-5'101'0,"-18"5"-54"0,12 0-50 16,-15 2 19-16,9-2-17 15,11 0-3-15,4 0-23 16,9 0-9-16,2 0-40 16,-2-2-16-16,-1 2 16 15,1 0 9-15</inkml:trace>
  <inkml:trace contextRef="#ctx0" brushRef="#br0" timeOffset="9620.1987">19927 6313 208 0,'33'3'79'0,"-9"-1"-42"0,8 4-26 16,-5-4 21-16,6 1-15 0,3-3-4 16,14 0-8-1,4 0-4-15,8-3 0 16,10-2-19-16,2-3-8 0,12 8-79 15</inkml:trace>
  <inkml:trace contextRef="#ctx0" brushRef="#br0" timeOffset="10462.6001">21013 6458 248 0,'-17'-5'93'0,"14"8"-50"0,3 2-50 15,0 19 11 1,-6 8-5-16,0 10-1 0,0 8 0 15,0 6 2 1,0-1 0-16,0 14 0 0,-3-3 0 0,3-7 0 16,0 4 0-16,0-7 0 15,0-6-22-15,3-5-10 16,0-5-48 0,0-3-36-16,3-6 43 15</inkml:trace>
  <inkml:trace contextRef="#ctx0" brushRef="#br0" timeOffset="10628.8236">20987 7517 204 0,'-3'8'77'0,"-9"0"-42"0,3 23-39 0,9-15 13 16,0 3-7-16,-3 2 1 0,3 3-4 15,0 2 0-15,6 1-74 16,0 4-34-16,6 4 41 15,0-3 22-15</inkml:trace>
  <inkml:trace contextRef="#ctx0" brushRef="#br0" timeOffset="10793.7203">21046 8419 176 0,'-9'42'66'0,"6"-5"-36"0,0 6-33 0,-3-22 11 15,0 5-6-15,0 17-2 16,3 4-8-16,0-2-5 16,0 6-62-16,9 2-25 15</inkml:trace>
  <inkml:trace contextRef="#ctx0" brushRef="#br0" timeOffset="10971.3292">21016 9628 244 0,'-20'69'93'0,"20"-40"-50"0,-18 21-50 0,15-23 16 15,0 7-10-15,0 14 0 0,0 5-19 16,0 0-9-16,0 10-65 16,9-2-26-16,0 0 55 15,0-6 30-15</inkml:trace>
  <inkml:trace contextRef="#ctx0" brushRef="#br0" timeOffset="11122.2677">21010 11012 240 0,'-20'90'90'0,"20"-40"-48"0,0 14-42 16,0-27 18-16,3 13-14 16,6 6-2-16,-1 18-15 15,1 0-5-15,-3 8-69 16,0-3-31-16,3 1 43 15,0 2 21-15</inkml:trace>
  <inkml:trace contextRef="#ctx0" brushRef="#br0" timeOffset="11256.4722">21052 12822 236 0,'-9'121'88'0,"9"-68"-48"0,0 24-47 0,0-32 16 15,3 16-8-15,0 8-1 16,0 5-41-16,3 8-20 15,0 0-29-15,0 10-9 16</inkml:trace>
  <inkml:trace contextRef="#ctx0" brushRef="#br0" timeOffset="11363.7483">20996 14396 220 0,'-45'82'85'0,"36"-11"-46"0,-9 33-43 16,12-62 15-16,0 16-10 15,3 14-1-15,0 7-29 16,0 6-10-16</inkml:trace>
  <inkml:trace contextRef="#ctx0" brushRef="#br0" timeOffset="11511.7662">20832 16248 208 0,'-21'114'77'0,"15"-69"-42"0,-3 45-41 15,3-51 12-15,3 20-9 0,6 4 0 16,0 3-67-1,0 6-27-15,3-6 30 16,0 8 17-16</inkml:trace>
  <inkml:trace contextRef="#ctx0" brushRef="#br0" timeOffset="12595.6088">4136 7797 52 0,'15'6'22'0,"-15"9"-12"0,3-4 8 0,0 0 14 15,-3-1 8-15,0 3 3 16,0 3-4-16,-3 5-1 0,0 11-15 16,-3 5-6-16,0 3-10 15,0 2-7-15,0 1-1 0,3 10 1 16,-3-6 2-16,3-5-17 16,0-2-4-16,-2 0-70 15</inkml:trace>
  <inkml:trace contextRef="#ctx0" brushRef="#br0" timeOffset="12775.3448">4187 9036 220 0,'-21'31'82'0,"21"-7"-44"0,-3 18-51 0,3-18 12 15,0 3-56-15,-6-1-19 16,-3 3 3-16,3 14 3 16</inkml:trace>
  <inkml:trace contextRef="#ctx0" brushRef="#br0" timeOffset="12943.2627">4062 10036 200 0,'-3'66'77'0,"0"-37"-42"0,0 11-50 16,3-9 10-16,-3 1-46 15,0 5-17-15,0 0 2 16,3 6 4-16</inkml:trace>
  <inkml:trace contextRef="#ctx0" brushRef="#br0" timeOffset="13089.1579">4083 11200 168 0,'-3'87'66'0,"3"-50"-36"0,-3 37-37 0,3-45 8 16,-3 19-7-16,0 5-1 16,0 2-62-16,-3 14-27 15</inkml:trace>
  <inkml:trace contextRef="#ctx0" brushRef="#br0" timeOffset="13237.7263">3996 12544 184 0,'-9'111'68'0,"6"-40"-36"0,1 9-29 0,-1-33 15 16,3 12-11-16,0 15-2 0,0 0-10 16,0 13-2-1,-3-2-69-15,0-8-31 0,3 13 45 16,0-11 23-16</inkml:trace>
  <inkml:trace contextRef="#ctx0" brushRef="#br0" timeOffset="13344.9679">3848 14573 172 0,'-15'117'66'0,"6"-46"-36"0,3 8-35 16,6-34 10-16,0 11-78 15,0 13-33-15</inkml:trace>
  <inkml:trace contextRef="#ctx0" brushRef="#br0" timeOffset="13553.7646">3818 16436 244 0,'-12'82'90'0,"6"-29"-48"0,0 16-51 0,6-32 14 15,-6 13-12-15,3 13 0 16,0 9-2-16,0 13 1 15,-3-1 5-15,0 9 1 0,3 5 2 16,0-3-14-16,0 3-5 16,0 2-61-1,3-4-34-15,0-17 50 16</inkml:trace>
  <inkml:trace contextRef="#ctx0" brushRef="#br0" timeOffset="18301.9041">6827 8329 172 0,'0'-3'66'0,"3"-12"-36"0,-3 23-29 0,3-11 14 16,-3 3-6-16,3 3 2 15,-3 2 0-15,0 0 1 16,0 0-6-16,0 1 7 0,-3-1 4 16,0 0 6-16,0 1 3 15,-3-1-7-15,0-3-4 16,0 1-4-16,0-3 0 0,0-3-2 16,3 1 0-1,0-3-1-15,0-6 0 0,3-5-4 16,3 3-1-16,3 0-6 15,3 2 0-15,0 3-1 16,3 3 2-16,0 2-1 16,0 3 1-16,0 5 0 15,0 6 0-15,-6 0 4 16,0-1 1-16,-3 3 5 16,-6-2 3-16,-3 0-2 15,0-1 0-15,-3-2-5 16,0-3-3-16,-3 1 2 15,0-6 2-15,0-3-2 16,3-2-2-16,3-1 0 16,3-7-1-16,3 3-5 15,6-4-1-15,0 4 0 0,3 5 4 16,3 2-1-16,3 8 1 16,-3 1 2-16,-3 1 0 15,0 4 6-15,-3 0 4 16,-3-3-1-16,-6 2 2 15,0-2-2-15,-3 0 0 16,0-3-5-16,-3-2-1 16,0-3-1-16,0-3 1 15,3-2-2-15,0-3-1 16,3-8-6-16,6-2-1 16,3 2-4-16,0 3 2 15,3 2 5-15,0 6 4 16,0 5-1-16,3 2-2 0,-3 6 2 15,0 0 2-15,-9 3 2 16,-3-1 1-16,-3 4 2 16,-3-4 3-16,0 1 0 15,-3-3 0-15,0-6-5 16,0-2-3-16,0-2 0 16,3-4-1-16,3-7-5 15,3-5 1-15,3-1-9 16,6 1-2-16,3 2 3 15,0 3 5-15,6 5 2 16,0 2 3-16,0 6-1 0,0 3 1 16,-6 5 4-16,-6 5 1 15,-3 0 3-15,-6 1 1 16,-3-1-1-16,0-3-1 16,0-2-1-16,-3-2 2 15,3-4-3-15,0-2 0 16,3-2-6-16,3-9 0 15,6-5-6-15,3 0-1 16,6 3-2-16,6 2 2 16,0 6 4-16,-1 3 3 15,-2 4 0-15,-3 3-1 16,-3 9 5-16,-3-1 3 16,-9 0 5-16,-6 0 2 15,-3 1-5-15,0-4-2 0,1 1-2 16,-1-3 1-16,0-3-7 15,0-2 1-15,3-3-26 16,0 0-10-16,3-3-84 16,0-2-54-1</inkml:trace>
  <inkml:trace contextRef="#ctx0" brushRef="#br0" timeOffset="20116.17">6869 8353 148 0,'0'-3'55'0,"0"3"-30"0,3 3-21 16,-3-3 15-16,0 0-2 15,6 5-1-15,-6 6-4 16,6 5-2-16,-3 5-6 15,0 5 2-15,0 6 0 0,0 10 2 16,0 3 2-16,0 11 1 16,0 5 3-16,-1-3-3 15,-2-2-1-15,0 2-6 0,0 3-3 16,0-1 2-16,0 9 2 16,0-3 2-16,0-2 1 15,0-6-2-15,-2 3 1 16,-1 0 0-16,0 2 1 15,0 1 0-15,0-6 0 16,0 0-2-16,-3-2-1 16,3-3-1-16,-3 0 0 15,3 2-2-15,0-2 1 16,0 3-2-16,0-6 2 16,0-5-2-16,0 5-1 15,3 0 3-15,0-5 0 16,0 0-1-16,0 3 1 0,-3 0-2 15,0-3-1 1,0 5 1-16,0-2 1 0,0-3-1 16,0-3-1-16,0 3-2 15,0-5 1-15,0-1 3 16,0 1 3-16,0 2-2 16,0 1-2-16,0-1 0 15,0 3-1-15,0-3 0 16,0 3 2-16,0-5-1 15,0 0-1-15,0-3 1 16,0 0-1-16,0 0-3 16,0 2 2-16,3 1 3 15,0-3 1-15,0 0-1 16,0 3-2-16,0-3 3 0,0 0 0 16,0-3-4-16,0-5 1 15,0-5-2-15,0 5 0 16,-3 16 2-16,0-13 0 15,3-5 4-15,-3 4 2 16,0 14-2-16,3-13-3 16,0-6 0-16,0 6 1 15,0-5-1-15,-2 2-1 16,2 0 1-16,0-3 1 16,0-2-8-16,-3 0-3 15,3-6-42-15,0-10-18 0,0-8-62 31</inkml:trace>
  <inkml:trace contextRef="#ctx0" brushRef="#br0" timeOffset="21707.7312">6705 11980 144 0,'0'-2'55'0,"0"4"-30"0,3 1-5 0,-3-3 19 15,0 0-13-15,6 3-2 16,0-3-3-16,0 2-1 15,3 4-11-15,0-1 3 0,-3 5 2 16,-3 1 1-16,-3 0 4 16,-3-1 2-16,-3 1 2 0,0-3-8 15,-3-3-4-15,3 0-4 16,0-7 0-16,0-9-6 16,0 0-1-16,6-4-5 15,3-1 1-15,3 0 0 16,6 3 2-16,3 2-4 15,0 6 0-15,0 2 3 16,-1 6 3-16,-2 2 3 16,-3 3 3-16,-3 5 8 15,-6 3 5-15,-6-3 0 16,-3-2 0-16,-3-1-4 16,-2-2-1-16,2-2-6 0,0-9 0 15,3-5-5-15,0-2-2 16,3-4-7-16,6 1-1 15,6 0-2-15,3 0 3 16,3 5-1-16,6 5 2 16,-1 6 3-16,-2 5 1 15,0 0 1-15,-6 7 2 16,-3-1 1-16,-3-1 3 16,-6-3 6-16,-3 1 4 15,-3-3-6-15,-6-3-1 16,0 1-3-16,1-4-1 15,-1-7-3-15,3-6 1 16,3-2-7-16,6 0 1 0,6 0-8 16,3-1-1-16,6 1 5 15,3 5 1-15,2 6-1 16,1 4 2-16,-3 4 5 16,-3 4 4-16,-6 3 3 15,-3 1 3-15,-6-4 1 16,-6 1 3-16,-6-3-5 15,-3-3-1-15,1 0-2 16,-1-5 1-16,3-5-6 16,3-6-1-16,3 1-7 15,6-3 0-15,6-1 1 16,9 4 1-16,6-1-2 16,3 6 2-16,2 5 1 0,-2 5-1 15,-6 6 8-15,-3-1 3 16,-3 4-1-16,-6-4 2 15,-3-2-2-15,-3 0 2 16,-6-3-4-16,-3-2 0 16,0-3-1-16,3-3 1 15,3 1-4-15,0-1-2 16,6 0-7-16,3 1-2 16,3 2 5-16,0 5 1 15,0 0 1-15,0 1 4 16,-3-1 2-16,-3 0 4 15,-3 1 0-15,-3-1 2 16,-3-3-4-16,0-2-2 0,-3 0-3 16,0 0-1-1,1-2-25-15,2-6-11 0,3-5-71 16,6-9-30-16,3 1 10 16</inkml:trace>
  <inkml:trace contextRef="#ctx0" brushRef="#br0" timeOffset="22699.549">7053 8319 108 0,'-3'-6'44'0,"0"6"-24"0,0 6-4 0,3-6 18 15</inkml:trace>
  <inkml:trace contextRef="#ctx0" brushRef="#br0" timeOffset="23389.1202">7044 8319 273 0,'0'-6'33'15,"0"6"-18"-15,3 6-5 0,-3-6 0 16,6 2 0-16,0-2 2 16,6 0-2-16,3 3-1 15,3-1-1-15,3-7 0 16,3 0 2-16,5 0 4 0,4 2-2 16,6 0 1-16,2 1-7 15,1 7-4-15,0-2-1 16,8-6-1-16,1 0 0 15,0 1 0-15,2-1 4 16,-2 0 5-16,8-2-3 16,-5 2-1-16,2 3 0 15,1-8-1-15,-3 3-2 16,-1 0-2-16,1 2 1 16,-1 1 1-16,4-1-1 15,-7 3-1-15,1 3 3 16,0-6 0-16,-4 0 3 15,1 3 1-15,0-2-1 16,-1 2-1-16,-2-3-6 0,5 3 1 16,4 0 0-16,-3 0 0 15,-4 0 0-15,7-3 2 16,-4 1-1-16,1 2 2 16,0 0-4-16,-4 0 0 15,4 2 1-15,-4 1 2 16,1 2-1-16,-3 1-1 15,2-1 1-15,4 0-1 16,0 0 0-16,-1-2 0 16,4 0-3-16,2-1 2 15,-2 6 1-15,-4-8 2 16,1 0-1-16,0 0-1 0,-1 8 1 16,1-8-1-16,-1-2 0 15,1 2 0-15,3-3 0 16,-1 8 0-16,1-2 0 15,-1 2 2-15,-2 1-1 16,0-4 2-16,-4-4 2 16,-2-1 2-16,0 6 3 15,-4-1 4-15,-2 1-8 16,3-3-3-16,-4 0-2 16,-11 0 1-16,-3 0 1 15,0-3 1-15,-3 1-5 16,-1-1 1-16,-2 0-71 0,-6-2-29 15,-3 2-43 1</inkml:trace>
  <inkml:trace contextRef="#ctx0" brushRef="#br0" timeOffset="24981.5314">10765 8242 148 0,'-18'0'55'0,"18"0"-30"0,15-3-25 0,-15 3 10 16,6 3 16-16,-3-1 23 15,0 20-13 1,0-4-18-16,-6-2 7 0,0 0 2 15,-3 0-1-15,-6-3-1 16,0 0-9-16,0-5-5 16,0 0-4-16,1-5 0 15,2-3 0-15,0-6 3 16,3-4-5-16,3-9-1 16,3 1-4-16,0 2-1 15,6 3-1-15,0 2-2 16,12 6-4-16,-1 10 4 15,-2 8 2-15,-3 1 4 16,-3-1 1-16,-3 0 3 16,-3 0 1-16,-6-2 1 15,-9-1 2-15,0-4-1 16,0-4 0-16,-3-4-5 16,4-4-1-16,-1 1-3 15,3-8-1-15,6-6-4 16,3 1 1-16,3 2 0 15,3 3-1-15,6 5 1 16,5 10 3-16,-2 12-2 16,-3-1 1-16,-3 0 2 15,-3 3 2-15,0-3 8 16,-9 0 3-16,-3-2-2 0,-3-3-1 16,-3-3-4-1,0-5-1-15,-2 0-3 0,5-5-2 16,0-6-4-16,3-10 0 15,6 0-3-15,12 0 2 16,3 0 1-16,2 5-1 16,1 5-3-16,3 9 0 15,0 2 4-15,-3 8 2 16,-6 7 8-16,-3 1 4 16,-6-2-1-16,-3-1 2 15,-6-3-2-15,-3-2 0 16,-6-5-3-16,-6-3-1 0,0-3-3 15,6-7 1 1,0-6-4-16,3-3-2 0,7-2-3 16,5-3 1-16,8 3-2 15,7 3 2-15,0 4-2 16,3 7 2-16,3 7 1 16,-3 5 2-16,-3 3 1 15,-3 2 3-15,-7 1 3 16,-5 5 4-16,-2-3 2 15,-4 3 1-15,-3-8-6 16,-6 2-2-16,3-10-4 16,-3 0-1-16,6 0-4 15,-3 0-1-15,9 0-13 0,0 0-5 16,3 0-9-16,9 14-56 16,0-1-4-1,3-3-32 1</inkml:trace>
  <inkml:trace contextRef="#ctx0" brushRef="#br0" timeOffset="26450.4089">8378 7980 120 0,'-6'2'46'0,"6"-2"-24"0,0 0-2 0,0 0 19 16,3 0-8-16,3-2-1 16,0-3-11-16,3-1-4 15,6-2-8-15,3 0-3 0,2 3 0 16,-2 0-5-16,0 5-1 15,0 2 1-15,-3 6 2 16,-6 3 6-16,-6 5 6 16,-3 5-5-16,-6-2 0 0,0 2-2 15,-6 0-1-15,-3-5 1 16,3 0 1-16,0-3-1 16,3-3-1-16,0-2-3 15,6 0-2-15,3-2 1 16,6-4 1-16,3-2 3 15,3 0 4-15,6-2-2 16,6-1 1-16,3-2-5 16,-1 2-2-16,1 0-9 15,-6-2-5-15,3 0-31 16,-6-1-13-16,3 1-53 16</inkml:trace>
  <inkml:trace contextRef="#ctx0" brushRef="#br0" timeOffset="26783.9369">8798 7898 200 0,'-9'-3'74'0,"6"8"-40"0,-3 3-33 0,3 0 14 16,0 6-2-16,0 1 3 15,0 4-5-15,3 2 1 16,3 0-7-16,3-2 1 0,3-1 4 15,6-2 5-15,2-5 5 16,4-6 1-16,0-2 2 16,-3-3-7-16,0-8-1 15,-6-5-5-15,-3-3-1 0,-3 0-3 16,-6 0 1-16,-6-3-2 16,-3 1 0-16,-6 2-3 15,0 3-2-15,0 2-8 16,0 3-3-16,6 3-27 15,0 2-11-15,6 1-27 16,6 2-10-16,9-3-14 16</inkml:trace>
  <inkml:trace contextRef="#ctx0" brushRef="#br0" timeOffset="27036.9621">9021 7943 168 0,'-18'21'66'0,"12"-5"-36"0,0 16-22 0,6-17 16 16,0 1 1-16,3 0 4 16,6 0 5-16,6-3 1 15,9-2-19-15,2-3 13 0,7-8 5 16,0-5-7-16,0-3-1 16,-4-8-6-16,-5-3-3 15,-6 1 8-15,-9-1 6 16,-9 1-5-16,-6-4-1 15,-6 4-16-15,-6 5-8 16,-2 2-39-16,-4 3-17 16,0 8-91-16</inkml:trace>
  <inkml:trace contextRef="#ctx0" brushRef="#br0" timeOffset="30444.6034">6946 11983 176 0,'-9'-3'68'0,"6"6"-36"0,3-6-24 15,0 3 29-15,-6 3-8 16,3-3-10-16,0 3-7 16,0-1-7-16,0-2-4 0,0 3 2 15,-3-3-4-15,4 0 0 16,2 3 1-16,0-3 2 16,0 0-1-16,0 0 2 15,-3 0 7-15,0 0 5 16,3 0 6-16,0 0 2 15,0 0-6-15,0 0-2 16,0 0-7-16,3 0 0 16,5 2-3-16,4 1 0 15,3-3-3-15,3 0 1 16,0 0 4-16,3 0 4 16,9 0-4-16,-4-3 1 15,1 3-1-15,3 0 1 16,3 0-2-16,2-2 1 0,1 2-2 15,0 0 0-15,3 0-3 16,2 0-2-16,-2 0 3 16,3-3 0-16,-4 3-4 15,1-3-1-15,3 1 1 16,-1 2 0-16,1 0 1 16,-3 0 0-16,-4 0 0 15,1 2 0-15,3-2 2 16,2 0 1-16,-2 0-1 15,0 0-2-15,0 0-2 16,-1 0-1-16,1-2 4 16,0 2 1-16,-1-3-3 15,1 3 1-15,0 0 0 0,-1 3 2 16,1-1-1-16,3 1-1 16,-1-3-2-16,1 0 1 15,0 0-1-15,-1 0 0 16,4 0 2-16,-3 0 2 15,-1 0-1-15,4 3 2 16,-3-3-2-16,-1 2-1 16,1 1 1-16,0 0-1 15,-1-3 0-15,-2 0 0 16,3 2 0-16,-1 1 2 16,1-1-3-16,-3-2-2 15,0 3 4-15,-1 0 1 0,1-1-3 16,3 1 1-16,-1-3 0 15,1 0 0 1,0 0 0-16,-4 0 2 0,4 0-3 16,-3 5 0-16,-1-5 3 15,-2 0 1-15,0 3-4 16,3 2 1-16,-4-2 0 16,1 0 0-16,0-1-3 15,2-2 2-15,-2-2 3 16,0 4 1-16,3-2-4 15,-1 0 1-15,1 0-2 16,-3 3 0-16,-1-3 2 0,1 2 2 16,-3-2-1-16,8 0-1 15,-2 0 1-15,0 0-1 16,0 0 0-16,-4 0 2 16,-2 0-1-16,0 0-1 15,0 6-2-15,-1-1 1 16,1-2 1-16,-3 2 0 15,-3 0 0-15,2-5 2 16,-2 0-1-16,-6-2-1 16,-3-1-17-16,-3-5-9 15,-6-5-136 1,-9-8-62-16,0-3 111 16</inkml:trace>
  <inkml:trace contextRef="#ctx0" brushRef="#br0" timeOffset="31856.2201">10461 11986 192 0,'-2'0'71'0,"2"-3"-38"0,0 3-17 0,0 0 22 16,0 0-7-16,0 0 2 15,0 0-17-15,0 0-4 16,0 0-8-16,0 0-3 0,0 5 0 16,0-5-1-16,0 0 0 15,0 0-5-15,0 0-1 16,0 0-11-16,0 0-3 16,0 0 3-16,0 0 3 15,0 3 1-15,-3 0 3 16,0-1 1-16,0 1 3 15,0 0 6-15,0-1 2 0,0-2 8 16,3 3 4-16,0-3 8 16,0 0 4-16,0 0-10 15,0 0-2-15,3 0-6 16,3 0 0-16,3 0 1 16,2 0 2-16,10 0 1 15,3 0 2-15,3 0-1 16,0 0 0-16,-4 0-7 15,1 0-2-15,-6 0-2 16,0 2-2-16,-6-2 1 16,0 3 1-16,-3-3-1 15,-3 0 2-15,6 0-4 0,-3-3-2 16,-4 3-20-16,-5-2-10 16,0-1-30-16,-2 1-12 15,2-1-40 1</inkml:trace>
  <inkml:trace contextRef="#ctx0" brushRef="#br0" timeOffset="32936.1205">10694 11983 200 0,'0'3'77'0,"3"-3"-42"0,0 2-26 15,-3-2 22-15,0 0-2 16,3 6 3-16,0-1-6 16,0 0-2-16,-3 0-13 15,0 1 11-15,0-1 5 0,-3-2-10 16,-3-1-2-16,0 1-5 15,0-3-1-15,0 0-3 16,0-3-1-16,3 1-6 16,3-9-8-1,3-2 1-15,3 0 1 16,9 2 2-16,-3 3 0 16,5 5 1-16,-2 3 3 0,0 3 2 15,-3 2 0-15,-3 3 2 16,0 0 4-16,-6 0 4 15,-3 5 2-15,0-2 5 16,-6-3-6-16,-3 0-2 16,-3-3-5-16,0-2-4 15,0-6 2-15,3-2 0 16,3-3-6-16,3-3 0 16,3-2-6-16,6 0-1 15,6 2 2-15,0 3 3 16,0 3-2-16,0 5 2 15,0 5 5-15,-3 3 4 16,-3 8-1-16,-3-3 0 16,-3 3 8-16,-3 0 4 0,0-3-3 15,-6-5 1-15,-6-2-6 16,3-6-2-16,0-6 0 16,0-2-1-16,0-2-2 15,3-1-2-15,7-2-4 16,-1-5-2-16,8 2-2 15,4 0 0-15,3 5 0 16,0 6 2-16,0 5 2 16,0 5 2-16,0 3 3 15,-3 3 2-15,-3-1 1 16,-6 6 2-16,-3-3 1 16,-6 1 3-16,6-1-3 0,-12-8 1 15,3-5-5 1,0-5 0-16,3-3-3 0,0-3-1 15,3-2-4-15,3-3-1 16,9 0-2-16,6 3 0 16,0 3 2-16,0 4 2 15,0 6-1-15,0 6 4 16,-3 4-2-16,-3 1 1 16,-3 7 6-16,-3 1 5 15,-3-1 1-15,-9-2 4 16,-3-5-5-16,0-3-1 15,0-3-6-15,0-8-2 0,1-5-2 16,2-2-2-16,6-3-4 16,3-3 0-1,3 0-5-15,6-3 1 0,11 3 4 16,1 6 2-16,-3 5 1 16,0 7 1-16,0 3 7 15,-6 6 3-15,0-3 5 16,-9 8 4-16,-3-3-6 15,-6-2-1-15,0-3-2 16,-9-8-4 0,0-6-1-16,0 1-42 15,7-6-18-15,2-4-113 16</inkml:trace>
  <inkml:trace contextRef="#ctx0" brushRef="#br0" timeOffset="36764.3311">10798 8369 140 0,'-3'-3'55'0,"3"3"-30"0,-3-3-14 15,3 3 18-15,0 0-8 16,0 0-2-16,0 0-11 16,0 6-5-16,0 2-2 15,3 2 1-15,0 4 1 0,0 4 1 16,0 6 2-16,0 0-1 16,-3 5 2-16,0 5 0 15,0 3 1-15,0 8 0 16,0 3 0-16,0-3-2 15,0-3 1-15,0 3-4 16,-3 0-2-16,0 0 2 0,0 0 0 16,3 0-4-16,-3 0-1 15,3 5 3-15,0 1 1 16,0-9 0-16,0-2-2 16,0 5 1-16,-3-3 1 15,3 3 3-15,-3 0 2 16,3 0-3-16,0 0-3 15,0 2 0-15,0 1 1 16,0-6-1-16,0-2 2 16,0 0-2-16,0-1 2 15,-3-4 0-15,3-1 1 16,0 1-2-16,0-1-2 16,0-2 5-16,0-3 1 0,0 8 0 15,0-3-1-15,0 1-1 16,0-4 0-16,0-1-2 15,0-1-2-15,0 2 1 16,0 4-1-16,0-3-3 16,0 2 2-16,-3 0 3 15,3 1 1-15,0-3-1 16,0 5-2-16,-3 0 1 16,3 0-1-16,0-3 2 15,0-2 1-15,0 5-4 16,0 3 1-16,0-3 0 15,0-3 0-15,-6 0 0 16,6 3 0-16,-6 0 0 16,3 0 0-16,0 3 0 0,0-5 2 15,0-1 1-15,-6-2 1 16,3-3-5-16,0-3 1 16,0-2 0-16,3 8 2 15,0-3-3-15,0-3-2 16,0 3 4-16,1 1 3 15,2-1-3-15,-3-3-3 16,3 1 3-16,0-1 1 16,0 3-3-16,0-2 1 15,0-4 0-15,0 1 2 16,0-3-1-16,0 1 2 16,0 1-2-16,0-7-1 0,0-2-2 15,0 7 1-15,0-3 1 16,0 6 0-16,0 13 2 15,0-13 3-15,0-3 0 16,5 3 2-16,-2-3-6 16,0 0-3-16,-6 16 3 15,3-16 3-15,0-2-1 16,0-1-2-16,0-2 2 16,0 0 0-16,0 0-6 15,0-3-2-15,0 3-20 16,9-8-82-1,12-18-15-15,-15-22 15 16</inkml:trace>
  <inkml:trace contextRef="#ctx0" brushRef="#br0" timeOffset="43748.0283">5830 7535 168 0,'-3'-2'66'0,"0"4"-36"0,0 1-20 15,3-3 20-15,-3 3-12 16,0-1 0-16,-3 4-6 15,-6 9-2-15,-6 4-6 16,1 5-1-16,-4 5 3 0,0 5-1 16,0 17 0-16,3-1 1 15,9-3 1-15,3-2-8 16,9 3-4-16,6-8 3 16,6-6 0-16,6-5 2 15,0-5 0-15,3-3-14 0,-1-5-3 16,-2-5-57-1</inkml:trace>
  <inkml:trace contextRef="#ctx0" brushRef="#br0" timeOffset="44226.8455">6110 7826 192 0,'-3'0'71'0,"3"6"-38"0,-6 10-25 0,3-6 16 16,-3 3-3-16,-3 3-1 16,0 3-13-16,-9 2-4 15,3 3-2-15,-6 2-4 0,4-2 2 16,2-3 1-16,3-5 0 16,3 0-27-16,0-5-9 15,0-1-59 1</inkml:trace>
  <inkml:trace contextRef="#ctx0" brushRef="#br0" timeOffset="44484.6884">5931 7840 176 0,'0'-3'68'0,"3"3"-36"0,0 3-20 15,0 7 19-15,6-2-5 16,6 3 2-16,0 7-7 16,3 1-1-16,0 5-11 15,-1-3-3-15,1 5-2 0,0-2 0 16,-3-3 0-16,0-2-2 16,-3-3-2-16,6-3-57 15,-12 0-24-15</inkml:trace>
  <inkml:trace contextRef="#ctx0" brushRef="#br0" timeOffset="44842.8764">6247 8041 132 0,'0'0'49'0,"3"2"-26"0,0-2-7 16,-3 0 16-16,3 8-4 15,-3 0-2-15,3 0-1 16,-3 0-1-16,0 0-13 16,-3 3 0-16,0-1 2 0,-3 1-5 15,-3-1 0-15,0-2-15 16,3 0-6-16,-9-2-24 16,3-1-11-16,3 0-48 15</inkml:trace>
  <inkml:trace contextRef="#ctx0" brushRef="#br0" timeOffset="45441.883">6336 7752 160 0,'0'-2'60'0,"0"4"-32"0,3 1-20 16,-3-3 18-16,0 0 0 16,3 5 4-16,0 1-3 15,0-1 1-15,0 0-16 16,0 3 2-16,0-3 0 0,-3 1-7 16,0 4 0-1,0 1-2-15,0-3-3 16,0-3 2-16,0 0-5 0,0-5 0 15,3 6 1-15,0-4 2 16,3-2-3-16,3 0-2 16,6 0-1-16,8 6 0 15,-2-1 3-15,0 3 0 16,-3 2 1-16,-3-2 0 16,-3 0 6-16,-3 3 6 15,-3-1 0-15,-6 1 1 16,-3 2-5-16,-9-2-3 15,-6 2-5-15,0-2-2 16,-3-6-17-16,0 3-5 16,0-3-12-16,4-2-3 15,-1-3-12-15,3 0-5 0,0-3-34 16</inkml:trace>
  <inkml:trace contextRef="#ctx0" brushRef="#br0" timeOffset="45653.8099">6354 7681 232 0,'-3'-8'88'0,"9"8"-48"0,0-3-29 16,-3 3 23-16,3-2-11 15,0-1-4-15,9 0-13 16,5 1-3-16,1-1-3 15,0 3 0-15,0 0 0 0,0 0-47 16,-3 3-20-16,-1-1-46 16</inkml:trace>
  <inkml:trace contextRef="#ctx0" brushRef="#br0" timeOffset="45967.1478">6631 7710 204 0,'-21'5'77'0,"18"6"-42"0,3 5-39 0,0-8 15 16,0 5 5-16,0 13 5 15,0 1-9-15,3-1-4 0,9-2-5 16,3-5 4-16,-1-4 5 0,1-1 3 16,0-6 3-16,3-6-1 15,0-4 1-15,0-12-5 16,-3-4 0-16,-3-3 1 15,-3 0 1-15,-6-3-2 16,-6 0 0-16,-3 0-5 16,-3 3-3-16,-3 2-7 15,3 4-3-15,-6-1-31 16,-3 5-12-16,3 3-65 16,3 3-59-1,12 2 62-15</inkml:trace>
  <inkml:trace contextRef="#ctx0" brushRef="#br0" timeOffset="46238.8447">6893 7464 184 0,'0'0'68'0,"14"3"-36"0,1 7-26 0,-6-2 17 15,3 8 1-15,3 10 5 16,3 6 5-16,3 8 1 16,-3 2-19-16,-6 8 6 0,-4 3 5 15,-5-5-6-15,-9 0-2 0,-5-3-9 16,-16 0-2-16,-3-6-13 16,-3-4-4-1,-2-6-56-15,-1 0-21 0,-3-8-45 16</inkml:trace>
  <inkml:trace contextRef="#ctx0" brushRef="#br0" timeOffset="47830.2118">4407 8453 136 0,'0'-2'52'0,"0"4"-28"0,0-2-22 0,0 0 12 0,0 0-12 16,0 0 0-16,6 3-2 15,0-3 0-15,0 0 0 16,3 8 2-16,3-3 1 0,3 1 3 15,3-4 1-15,2 1 5 16,7-6 3-16,3 6-6 16,3-6-1-16,-3 1-2 15,5-1 1-15,1 0-4 16,0 1-2-16,-1-4 0 16,7 4 1-16,0-4 1 15,2 1 3-15,7 3-1 16,-3-1 0-16,-4 0-1 15,1 1 2-15,-3 2-1 16,-1 0 0-16,1 0-3 16,0 0-2-16,-1 0 1 15,1 0 1-15,3 0-1 0,-1 0 2 16,4 0-2-16,-4 0 2 16,-2 0 0-16,3-3 1 15,-4 0 0-15,1 1 0 16,3-1 0-16,-4 0 2 15,1 1-1-15,-3 2 0 16,0 0-3-16,-1 0-2 16,-2 0 1-16,0 2-1 15,-4 1 0-15,4 0 0 16,-3-3 4-16,-3 0 2 0,-1 0 4 16,-2 0 1-1,0 0-3-15,6 0-3 0,-6-3-5 16,-1 3 0-16,1-3 2 15,-3 1 3-15,0-1-4 16,3 0-1-16,-7 1-2 16,-2-1-2-16,-3 3-26 15,-3-3-10-15,0 3-24 16,0 0-8-16,0 0-14 16</inkml:trace>
  <inkml:trace contextRef="#ctx0" brushRef="#br0" timeOffset="48219.7722">6369 8221 180 0,'-12'-6'68'0,"12"6"-36"0,0 3-40 0,0-3 10 15,0 0-3-15,6 5 0 16,3 1-2-16,3-1 2 16,5 5 1-16,7 6 2 0,0 0 3 15,0 0 0-15,0 0 0 16,-6-3-3-16,-4 0 1 0,-2 1 0 15,-6-1 1-15,-6 0 0 16,-3 3 2-16,-3-3-1 16,-3 6 0-16,-5-3-1 15,2-1 0-15,-6 1 0 16,0-2 2-16,0-4-14 16,0 1-5-16,0-1-77 15</inkml:trace>
  <inkml:trace contextRef="#ctx0" brushRef="#br0" timeOffset="49243.7756">5553 8612 160 0,'-15'3'63'0,"15"5"-34"0,-15 5-25 0,9-5 13 16,-3 5-2-16,-5 14 1 15,-4-1-4-15,-3-2 0 16,0 0-7-16,0-3-1 0,3-3 0 16,4-2-2-16,2-2-2 15,3-4-30-15,3 1-15 16,0-6-41-1</inkml:trace>
  <inkml:trace contextRef="#ctx0" brushRef="#br0" timeOffset="49706.0434">5357 8623 168 0,'0'-3'63'0,"0"3"-34"0,0 0-34 16,0 0 12-16,0 0-6 0,0 0-1 15,0 0 5-15,0 0 1 16,0 0-2-16,0 0 8 0,0 0 5 16,3 3 2-16,-3-3 1 15,3 2-9-15,3 1-2 16,0 5-5-16,0-3-1 16,2 3 8-16,4 3 4 15,3-1-5-15,6 6-3 16,-3 5 2-16,3 1 4 15,0-7-1-15,-1 1 1 16,-2-2-5-16,-3-4 0 0,-3-2-5 16,0 0 0-1,0 0-21-15,-3-3-10 0,-3 1-77 16,0-4-55 0,-6-2 58-16</inkml:trace>
  <inkml:trace contextRef="#ctx0" brushRef="#br0" timeOffset="52520.382">5919 12234 160 0,'0'-5'63'0,"0"2"-34"0,0 1-12 0,0 2 20 0,-3 0-8 15,-3 0 0-15,-3 0-12 16,-5 2-5-16,-4 6-7 16,-3 14-4-16,-6 1 0 0,0 12 1 15,-3 4 3-15,7 1 2 16,5 2 1-16,6 3-4 16,9-2-3-16,12-4 0 15,9 1 1-15,6 0-10 16,5-8-4-16,1-9-45 15,6-4-20-15,2-6-20 16</inkml:trace>
  <inkml:trace contextRef="#ctx0" brushRef="#br0" timeOffset="52996.6055">6175 12523 212 0,'-15'-3'79'0,"9"8"-42"0,0 3-28 0,1 0 19 16,-7 3-8-1,-3 5-1-15,-3 2-16 0,0 1-6 16,0-1 1-16,3-2 2 16,3 3 5-16,3-3-22 0,3-3-8 15,1-5-153 1,10-11 74-1</inkml:trace>
  <inkml:trace contextRef="#ctx0" brushRef="#br0" timeOffset="53190.3158">5985 12533 208 0,'0'-8'77'0,"0"11"-42"0,3-3-30 0,-3 0 32 16,12 3-4-16,0 5-11 15,2 2-5-15,4 3-10 16,0 3-5-16,0 3 1 0,3-1 0 16,0-2 1-16,0-3-22 15,-1 6-10-15,-2-6-92 16</inkml:trace>
  <inkml:trace contextRef="#ctx0" brushRef="#br0" timeOffset="53414.6731">6312 12634 168 0,'0'3'63'0,"3"4"-34"0,3 4-10 0,-3-6 21 15,-3 3-5-15,0 5 0 16,-3 1-18-16,-3 4-8 15,-3 1-5-15,0-3-4 0,0 2 1 16,0-5-41-16,3-2-18 16,1 0-45-1</inkml:trace>
  <inkml:trace contextRef="#ctx0" brushRef="#br0" timeOffset="53924.646">6413 12449 116 0,'-3'-6'44'0,"0"4"-24"0,3-1 3 16,0 3 18-16</inkml:trace>
  <inkml:trace contextRef="#ctx0" brushRef="#br0" timeOffset="54300.0559">6410 12433 299 0,'6'-6'32'0,"3"1"-17"16,6 0-6-16,0 0-2 0,0 2 1 15,0 0 2-15,0 3-7 16,-3 0-2-16,0 6-1 16,-4 4 0-16,1 6 0 15,-9 3 2-15,-3-1 1 16,-3 1 1-16,-2-1-2 0,-7 1 1 16,-3-1-2-16,3-2 2 15,0-3 4-15,3-2 6 16,3-3-3-16,0 0 2 15,0 0-3-15,3-3 2 16,3-2-2-16,0-1 2 16,3-2-2-16,0 0 0 15,6 3-1-15,3 0 2 16,3-3-1-16,3 2 2 16,0 1-8-16,0 0-2 15,0-1-3-15,0 1 0 16,-3-1 4-16,-4 1 3 0,1 0-7 15,-3-3 0-15,-3 0-29 16,3 0-11 0,-6 0-19-16,3-3-5 0,0 0-46 15</inkml:trace>
  <inkml:trace contextRef="#ctx0" brushRef="#br0" timeOffset="54720.322">6619 12441 168 0,'3'0'66'0,"-3"-3"-36"0,15 3-11 0,-9 0 23 16,-6 0-12-16,6 3-5 15,-4 2-3-15,1 3-2 16,0 0-11-16,-3 2-1 0,0 1 2 15,0 0-6-15,0-1 0 16,0-2-2-16,0 0 1 16,0-3-2-1,0 1-1-15,6-4 1 16,3 1-1-16,3-3 2 16,0 0 1-16,3 0 1 15,0 3-2-15,0-1-2 16,0 4-2-16,-3-1 1 15,-3 0 7-15,-4 3 4 0,-2 0-3 16,-3 0-2-16,-3 0-2 16,-2 2-3-16,-4-2-4 15,0 0-2-15,0 0-26 16,-3-2-9-16,3-4-19 16,-3-2-5-16,0-2-33 15</inkml:trace>
  <inkml:trace contextRef="#ctx0" brushRef="#br0" timeOffset="54935.9006">6628 12414 256 0,'0'-2'96'0,"0"2"-52"0,15-6-29 16,-7 6 24-16,4-2-10 0,0-4 0 15,6 4-16-15,3-4-8 16,3 4-3-16,0-1-5 16,-1 1 0-16,1-1-34 0,3 0-12 15,0 3-84 1</inkml:trace>
  <inkml:trace contextRef="#ctx0" brushRef="#br0" timeOffset="55263.4466">6919 12488 176 0,'-14'29'66'0,"11"-21"-36"0,3 6-20 16,0-6 20-16,3 2-7 16,-1 3-1-16,7 1-4 15,3-1 1-15,0-3-10 16,6-2 3-16,0-5 4 0,3-3-2 15,6-5 2-15,-4-3-3 16,-2-3 0-16,-6 1 1 16,-3-1 4-16,-9-5-1 15,-6-5-1-15,-6 0-4 16,-3 2 0-16,-3 1-9 0,-3 2-4 16,1 3-11-1,-1 2-5-15,-6 6-27 16,6 2-11-16,6 0-158 15,21-2 80 1</inkml:trace>
  <inkml:trace contextRef="#ctx0" brushRef="#br0" timeOffset="55563.8372">7211 12234 248 0,'6'6'93'0,"6"-1"-50"0,9 16-41 16,-9-5 19-16,0 10 7 15,2 1 6-15,4 10-2 16,0 0 1-16,-3 5-19 15,-3 3 1-15,-9 0-1 0,-6 6-5 16,-6-6-1-16,-9-3-2 16,-9-5-1-16,-2-5-65 15,-13-1-29-15,3-7-61 16</inkml:trace>
  <inkml:trace contextRef="#ctx0" brushRef="#br0" timeOffset="56867.4976">10956 12097 168 0,'-3'-6'66'0,"3"-7"-36"0,-3 3-13 0,0 10 22 16,-3 5-11-16,-6-2-4 15,0 2-5-15,-6 3 0 16,-6 8-10-16,-3 8-1 0,-5 15 2 16,2 6-2-16,6 0 1 15,6 0-8-15,9 8 0 16,18-8-3-16,6-5-2 16,12-3 0-16,6-5 3 15,5-3-33-15,7-8-12 16,0-3-67-1</inkml:trace>
  <inkml:trace contextRef="#ctx0" brushRef="#br0" timeOffset="57669.2282">11209 12335 176 0,'0'-8'66'0,"12"11"-36"0,-18-3-13 0,12 0 20 16,-9 0-10-16,3 2-1 15,-9 6-4-15,-3 5-2 16,-3 6-10-16,-3 7-2 0,0 3 2 16,-3-5-4-16,3 0-1 15,-2-3-2-15,2-2-3 16,6-3-15-16,0-6-5 15,3-2-32-15,9-8-84 32,0 0 2-32,0-5 67 15</inkml:trace>
  <inkml:trace contextRef="#ctx0" brushRef="#br0" timeOffset="57860.1171">10997 12406 160 0,'-3'-18'63'0,"3"15"-34"0,0-7-12 0,9 7 20 0,-3 0-6 16,0 1-1-16,0-1-14 15,0 3-7 1,3 3-6-16,0 2 2 0,3 6 1 0,0 2 4 16,3 3 1-16,-3 7-8 15,2-1-1-15,-2-1-2 16,6-3 0-16,3 1 0 16,0-3 2-16,0-6-63 15,-3 1-26-15,-1-6-16 16</inkml:trace>
  <inkml:trace contextRef="#ctx0" brushRef="#br0" timeOffset="58085.1833">11396 12261 212 0,'-3'-24'82'0,"6"21"-44"0,-3 3-33 0,0 0 17 16,0 0-10-16,3 6-2 15,0 4 3-15,0 11 4 16,6 1-9-16,0 4-2 0,-3-2-2 16,6 2 0-16,-3 1 0 15,3-3-5-15,-3-3-1 16,-1-3-28-16,-2-7-12 0,0 5-70 16</inkml:trace>
  <inkml:trace contextRef="#ctx0" brushRef="#br0" timeOffset="58278.9842">11325 12412 260 0,'-6'-6'96'0,"9"9"-52"0,0-6-34 16,0 3 25-16,3-2-19 15,3-1-4-15,5 0-7 16,13-2-4-16,0 0 0 15,0 0-1-15,0 2 2 0,-1 0-41 0,-2 1-18 16,-3-1-64 0</inkml:trace>
  <inkml:trace contextRef="#ctx0" brushRef="#br0" timeOffset="58668.6476">11634 12229 216 0,'-18'-5'82'0,"36"-1"-44"0,-9 4-22 0,-6-1 24 16,6 1-14-16,0-1-3 15,0 0-15-15,0 1-8 16,0 2 0-16,3 2-1 0,-3 4 1 16,3 1 0-16,-6 17 2 15,-6 3-1-15,-3-1-1 16,-6 3 3-16,-3-2 0 0,-6 2-1 15,3-3-2-15,3 1 1 16,0-6 1-16,3-5 1 16,3-3 3-16,3-2-3 15,6-3 0-15,3 0 3 16,6-3 3-16,3-3-4 16,3 1-1-16,0-3-2 15,6 3-2-15,-7-3 1 16,1 2-1-16,-3 1-5 15,-3 0-1-15,0-1-30 16,-3 1-14-16,0-3-18 0,6-13-66 31</inkml:trace>
  <inkml:trace contextRef="#ctx0" brushRef="#br0" timeOffset="58998.3672">11994 12250 212 0,'-6'-24'79'0,"6"22"-42"0,-5-1-23 0,2 3 20 16,0 0-8-16,-3 0-1 16,-6 3-14-16,-3 10-7 15,-3 8-2-15,3 3-2 0,0 5 2 16,3-2-3-16,6 4 0 16,3-4 1-16,18-1 2 0,3-2 5 15,3-5 4-15,3-6 2 16,3-11 5-16,2-7-6 15,1-5-2-15,-6-4 1 16,-6 1 0-16,-3-5-1 16,-9-1-1-16,-9-13-1 15,-3 3 2-15,-3 3-14 16,0-1-4-16,-3 6-10 16,3 3-4-16,0 4-32 15,0 6-15-15,6 3-35 16,3 2-38-1,6 1 51-15</inkml:trace>
  <inkml:trace contextRef="#ctx0" brushRef="#br0" timeOffset="59268.7155">12164 12253 176 0,'-9'34'66'0,"6"6"-36"0,-3-6-29 0,6-20 16 15,3 1 2-15,0 7 3 16,3-4 0-16,3 3-2 15,6-5-10-15,3-3 11 0,6-2 6 16,2-11-3-16,7-8 0 16,-3-5-4-16,0-6-3 15,-7-5-5-15,-5-5 0 16,-6-5 2-16,-9 0 1 16,-9-3-4-16,-9 5 1 15,-5 3-7-15,-1 5-3 16,-3 8-21-16,0 5-8 0,3 6-28 15,3 5-10-15,7 8-72 16</inkml:trace>
  <inkml:trace contextRef="#ctx0" brushRef="#br0" timeOffset="59586.54">12483 12459 228 0,'3'8'85'0,"0"11"-46"0,0 2-21 0,-3-13 25 16,0 2-7-16,-3 1-1 15,-3 0-15-15,-3 2-5 16,-3 0-9-16,0-2-11 0,-6-1-1 16,3 1-58-16,-6-3-24 15</inkml:trace>
  <inkml:trace contextRef="#ctx0" brushRef="#br0" timeOffset="60577.667">12614 12216 208 0,'-3'-3'77'0,"3"1"-42"0,0-4-19 0,3 6 24 16,0-2-10-16,2-4 0 15,4 1-11-15,-3 0-1 16,9-3-11-16,3 0 0 0,0 3 3 16,0 2-6-16,0 3-2 15,-3 5-4-15,-4 3-1 16,-5 5 4-16,-6 16 1 16,-3 1-3-16,-5-1 1 15,-4 2 4-15,-3-4 2 16,0-6-2-16,0 0-3 15,0-5 0-15,3 5 1 16,0-2-1-16,3-6 2 0,0-2-4 16,-2-1-2-16,8-2 2 15,3-3 0-15,0-2 1 16,5 0 2-16,4-3-1 16,6 0-1-16,3-6-2 15,3 9 1-15,-3-8 3 16,6 7 3-16,2 1-4 15,-5 0-3-15,-3-1 3 16,-6 1 1-16,0-3-3 16,-3 0-21-1,-3 0-10-15,-3-5-42 16,0-1-15-16,0 1-19 16</inkml:trace>
  <inkml:trace contextRef="#ctx0" brushRef="#br0" timeOffset="60965.5642">12899 12179 244 0,'0'-6'90'0,"0"9"-48"0,6 0-34 0,-6 2 21 16,3 0-6-16,-3 3-2 15,0 3-9-15,0 5-5 16,3 2-4-16,-3-7-3 0,0 5 3 0,0-3 0 16,0 0 3-16,3 0-5 15,0-5-1-15,3-2 0 16,3 2 2-16,0-3-3 16,9 3 0-16,0 0 1 15,0 2 0-15,-4 1 0 16,-2 0 0-16,0-1 6 15,-3 1 6-15,-6-1 0 16,-6 6 3-16,-9-3-6 16,0 1-3-16,-3-4-10 15,-2-2-3-15,-1-3-25 16,0 1-11-16,3-4-27 16,-3-7-8-16,-6-3-30 15</inkml:trace>
  <inkml:trace contextRef="#ctx0" brushRef="#br0" timeOffset="61430.8733">12858 12155 244 0,'3'-11'90'0,"6"9"-48"0,2-4-31 0,-2 4 21 15,3-1-19-15,3 1-5 16,6-1-7-16,6 3-2 15,-3 0 1-15,-1 0-11 0,-2 0-3 16,0 0-28-16,0 3-11 16,-3-1-27-16,0 1-34 15,-3-1 41 1,-4 1 174 0,-5 8-38-1,-6 2-6-15,-3 3-25 16,-3 16-12-16,0-1 0 15,4-2 2-15,-1-2-12 16,3 2-3-16,5-5-1 0,4-3 3 16,6-5 5-16,0-3 3 15,6-2 2-15,6-6-2 16,0-5 0-16,-4-5-3 16,-5-3 1-16,0-3 1 0,-9-5 2 15,-3-8-6-15,-9 1-2 16,-12-7-5-16,-6 4-4 15,0 2-11-15,-2 6-4 16,-1 2-28-16,3 3-13 16,6 2-24-16,3 3-11 15</inkml:trace>
  <inkml:trace contextRef="#ctx0" brushRef="#br0" timeOffset="61657.1235">13405 11994 240 0,'9'-6'90'0,"0"12"-48"0,30-6-36 15,-27 5 22-15,3 13-2 16,3 1 4-16,-1 10-5 16,4 11-3-16,-3 15-12 15,-3 1 9-15,-9 2 4 0,-6 0-7 16,-6-7-2-16,-6-7-6 15,-15-1 0-15,-8-6-38 16,-10-3-15-16,-21 3-114 16</inkml:trace>
  <inkml:trace contextRef="#ctx0" brushRef="#br0" timeOffset="63309.301">11354 7885 184 0,'0'-6'68'0,"0"-10"-36"0,0 6-11 16,0 2 22-16,-3 8-6 15,-2 0-2-15,-1 0-13 16,-6 3-4-16,-3 7-10 16,0 6-5-16,-6 5 0 0,-3 11-2 15,0 2 2-15,4 9-4 16,8 4 0-16,6 6 1 0,12 5 2 15,6 1-3-15,11-9-2 16,10-2 4-16,6-6 1 16,6-8-27-16,-1-10-12 15,-2-16-88 1</inkml:trace>
  <inkml:trace contextRef="#ctx0" brushRef="#br0" timeOffset="65263.7584">11697 8091 156 0,'0'-3'57'0,"0"3"-30"0,0 0-12 16,0 0 18-16,0 3-10 16,-3 0 0-16,-6 5-5 15,-6 2 0-15,0 9-9 16,0 2-3-16,-3 11 0 0,0 2-3 0,1-2 0 16,-1-3-1-16,3-3-2 15,0-5-2-15,6-5-1 16,0-5-49-16,3-3-22 15,3-6-21 1</inkml:trace>
  <inkml:trace contextRef="#ctx0" brushRef="#br0" timeOffset="65485.2841">11503 8115 228 0,'-3'-8'85'0,"9"5"-46"0,-3 3-37 0,-3 0 19 0,0 0-9 15,6 5 1-15,3 3 1 16,3 8 1-16,0 5-8 16,0 3-2-16,3 8-1 0,3-3-2 15,-1 0-2-15,1-2 3 16,-3-3 0-16,0-3-10 16,0-5-3-16,0-3-57 15,-3-3-23-15,0-7-11 16</inkml:trace>
  <inkml:trace contextRef="#ctx0" brushRef="#br0" timeOffset="65712.8418">11831 8078 268 0,'-6'-6'101'0,"9"6"-54"0,0 0-59 0,-3 0 15 16,0 0 1-16,3 6 7 15,0 4-3-15,0 9-2 16,0 5-3-16,-3-1-3 0,0 4 3 16,0-1-2-16,0 6-1 15,0-5-2-15,0-4-1 16,0-4-56-16,-3-3-22 16,0-6-24-1</inkml:trace>
  <inkml:trace contextRef="#ctx0" brushRef="#br0" timeOffset="65889.6183">11727 8236 300 0,'-9'-2'112'0,"18"2"-60"0,-4-3-50 16,1 3 25-16,3-2-14 15,3-1-2-15,6-2-11 16,0-1-2-16,6 1 0 15,3 0-43-15,-1-1-19 0,-2 1-65 16</inkml:trace>
  <inkml:trace contextRef="#ctx0" brushRef="#br0" timeOffset="66339.6042">12024 8012 260 0,'3'-3'99'0,"-3"3"-54"0,6-3-42 0,-3 3 23 16,3 0-19-16,0 0-4 15,3 3-4-15,3 0-1 16,-3 5 2-16,-3 5 2 0,-6 3 1 0,-3 5 3 15,-3 3 1 1,-3-1-1-16,-3 1-1 0,0 0-3 16,0 5-2-16,0-8 3 15,0 0 0-15,3-2-4 16,3-6 1-16,3-7 0 16,0 4 2-16,3-10-1 15,6 3-1-15,6-3 5 16,3 0 4-16,3 0-5 15,3-6 0-15,-3 9-2 16,-3-8 1-16,0 7-2 16,-4 1-1-16,-2 0-4 15,0-3 0-15,-3 2-29 0,0-2-13 16,0 0-34-16,0-13-62 31</inkml:trace>
  <inkml:trace contextRef="#ctx0" brushRef="#br0" timeOffset="66685.0612">12268 8062 208 0,'-9'-19'79'0,"6"19"-42"0,0 0-23 0,3 0 22 16,-3 3-14-16,-3 2-2 15,1 3-14-15,-4 5-7 16,0 9 1-16,3 1 5 0,0 4 5 15,6-3-3-15,3 5 1 16,3 0-3-16,6-5 0 0,2-6 8 16,4-5 3-16,0-7 4 15,3-12 0-15,0 1-3 16,-3-5 0-16,-3-6-5 16,-4-3 0-16,-2-5-7 15,-9 1-1-15,-3-4-2 16,-5 3-2-16,-1 0-6 15,0 3-1-15,-3 5-15 16,0 3-3-16,3 3-18 16,0 2-5-16,3 8-63 15,6 0-8 1</inkml:trace>
  <inkml:trace contextRef="#ctx0" brushRef="#br0" timeOffset="67014.4915">12441 8041 172 0,'-3'2'66'0,"0"9"-36"0,-6-3-24 0,6-3 15 15,-6 8-2-15,-6 6 3 16,3 5-1-16,3 2 2 16,6 6-13-16,6 0 1 0,3-3 0 15,3-3 5-15,3-5 2 16,6-2 8-16,3-8 4 0,3-6-1 15,2-10 2 1,1-9-11-16,-6-2-2 0,0-5-1 16,-6-5-2-16,-6-3-5 15,-3 2-2-15,-6 1-2 16,-6-3-1-16,-6 2-1 16,-3 9 2-16,0-1-21 15,0 6-7-15,0 5-24 16,-3 5-11-16,7 6-50 15,2 8-18-15,3 2 10 16</inkml:trace>
  <inkml:trace contextRef="#ctx0" brushRef="#br0" timeOffset="67634.7731">12783 8242 196 0,'0'5'74'0,"0"14"-40"0,0-6-40 15,-3 3 67-15,0 2-23 16,-3-2-15-16,-3 0-9 16,-3 0-10-16,-2-3-3 0,-1-2 0 15,0-1-15-15,3-2-5 16,0-3-52-16,3-2-23 15,3-3 1 1</inkml:trace>
  <inkml:trace contextRef="#ctx0" brushRef="#br0" timeOffset="68261.3112">12875 8059 192 0,'0'6'74'0,"3"-6"-40"0,0 0-13 0,-3 0 22 15,0 0-6-15,0 0 1 16,3 2-18-16,0 3-4 16,0 1-10-16,0-1 5 0,-3 3 4 15,3 0-3-15,-3 0 1 16,0 0-4-16,0 0 2 15,0 0-4-15,0-3-2 16,0 0 0-16,0-2-1 16,0-3-5-16,0 3-1 0,0-3 1 15,0 0 2-15,0 0-5 16,6 0 1-16,0 0 1 16,3 2 1-16,0 1-2 15,0-1 0-15,3 4 2 16,3-1 0-16,3 3-2 15,-3 5 2-15,-4-2 1 16,-2-1 0-16,0-2 2 16,-3 0 3-16,-3 5 0 15,-6 1 0-15,-6 2-3 16,-3-1 1-16,1-1-9 16,-7-4-1-16,-3-2-14 0,0 0-6 15,3-3-24-15,-6-2-7 16,1-3-30-1,-1-8-48-15,0-8 35 16</inkml:trace>
  <inkml:trace contextRef="#ctx0" brushRef="#br0" timeOffset="68517.5028">12807 8012 184 0,'0'-6'71'0,"3"4"-38"0,3-1-14 0,3 3 21 15,0 0 0-15,0-3 3 16,3 3-15-16,3-2-7 0,2 2-12 16,1-6-6-16,6 4-2 0,0-1-1 15,-3 0 0-15,-3 1-36 16,-1-1-15-16,-2 1-71 15,-3-1-34 1,0 0 79-16</inkml:trace>
  <inkml:trace contextRef="#ctx0" brushRef="#br0" timeOffset="70648.936">13203 8038 200 0,'-3'-3'74'0,"3"6"-40"0,-3-3-31 15,0 3 17-15,0 2-3 16,-3 3-1-16,-6 5-6 16,0 6-2-16,0 4-4 15,3 4 2-15,3 5 0 0,6 5-5 16,6-6 0-16,6-4 8 15,3-3 3-15,6-8 1 16,3-8 2-16,0-6-2 0,-1-7 0 16,-2-6-3-16,0-2 1 15,-9-3 7-15,-3 0 6 16,-9-5-2-16,-3 0 1 16,-9 0-6-16,-6 0-2 15,0 5-14-15,3 3-3 16,1 2-26-16,2 3-11 15,3 3-44-15,6-1-17 16,3 6-27 0</inkml:trace>
  <inkml:trace contextRef="#ctx0" brushRef="#br0" timeOffset="71235.9782">13414 7795 216 0,'-6'-3'82'0,"12"3"-44"0,-3 3-36 0,-3-3 19 15,6 5-7-15,3 6 0 0,3 7 0 16,3 6 2-16,0 5-9 15,0 8 11-15,-3 0 5 16,-4 3 2-16,-2 5 2 0,-3 2-9 16,-6 9 0-16,0-3-9 15,-5-6-1-15,-10-4-2 16,0-6-1-16,-3-5-25 16,-3-3-12-16,-3-6-32 15,-8 4-14-15,-1-3-50 16</inkml:trace>
  <inkml:trace contextRef="#ctx0" brushRef="#br0" timeOffset="88850.451">19597 3728 176 0,'3'-5'68'0,"0"5"-36"0,-3 0-13 0,0 0 23 16,0 0-3-16,0 5-1 15,-3 3-13-15,-6 8-2 16,-9 16-14-16,-6 7 6 0,-3 6 2 0,-3 0-5 15,1-5 1-15,2 0-8 16,3-6-3-16,3 3-1 16,3-8-1-16,3-5-11 15,7-6-3-15,-1-4-31 16,3-6-12-16,0-8-15 16,3-6-4-16,3-7-15 15</inkml:trace>
  <inkml:trace contextRef="#ctx0" brushRef="#br0" timeOffset="89054.3476">19329 3836 204 0,'-3'-45'77'0,"3"43"-42"0,3-1-17 15,-3 3 25-15,0 0-20 0,6 3-5 16,0 2-11-16,5 0-3 16,1 17-2-16,3 1 7 0,3 7 4 15,6 1-2-15,3 1-1 16,0-3 0-16,-1 0 1 15,1 0-5-15,-3 3-2 16,-3-5-2-16,6-6-2 16,-7-3-28-16,1-5-14 15,3-7-88 1</inkml:trace>
  <inkml:trace contextRef="#ctx0" brushRef="#br0" timeOffset="89402.5344">19936 3940 336 0,'-12'0'126'0,"15"-3"-68"0,0 3-48 15,-3 0 30-15,6 0-22 16,6 0-5-16,9-3-4 15,5 1 1-15,7-4-5 16,6 1-3-16,6 0-1 0,-4 0-1 16,1-6 2-16,-3 3-1 15,-4 3 2-15,-2-1-2 16,-3 1-1-16,-6 0-4 0,-1 2-2 16,-8-7-33-1,-6 2-22 1,0 0-4-16,0 0-2 15,0 0-6-15,-3 0-4 16,3 0-9 0</inkml:trace>
  <inkml:trace contextRef="#ctx0" brushRef="#br0" timeOffset="89731.0305">20454 3704 184 0,'-18'-5'68'0,"15"5"-36"0,-6 0-11 0,6 0 22 16,0 0-1-16,0 0 1 16,0 0-17-16,3 0-7 0,0 0-12 15,6 5-7-15,6 3-3 0,6-3-1 16,0 3 3-16,0 3 0 16,5 0 1-16,-5 2 0 15,3 0 2-15,-6 3-3 16,-3 5 0-16,-6-5 3 15,-3 2 1-15,-9 1 1 16,-3-3 0-16,-3 0 6 16,-3 0 4-16,0-6-7 15,3 3-4-15,0-5-7 16,4 0-2-16,2-2-26 0,0-1-11 16,6-3-16-16,0-2-6 15,9-2-37 1</inkml:trace>
  <inkml:trace contextRef="#ctx0" brushRef="#br0" timeOffset="90300.956">20871 3680 184 0,'0'0'71'0,"0"0"-38"0,3 3-23 16,-3-3 20-16,0 0-5 15,5 5 0-15,1 1 9 16,-3 2 2-16,3 2-18 16,-3 3 5-16,-3 3 1 0,0 0-8 15,-3-3-2-15,0 1-4 16,0 1 1-16,0-1-8 0,3-4-2 16,0-2-3-16,0-3 0 15,3 1 2-15,3-4 2 16,6-2-3-16,3-5-2 15,6 0 2-15,3 5 0 16,3 2 1-16,-4 6 0 16,1 3-3-16,-3 2 0 15,-3 0 4-15,-3 3 1 16,-6 0 4-16,-6 0 3 16,-6 0 0-16,-6 0 0 15,-3 0-5-15,-6 2-3 16,0-5 0-16,-3-2 1 15,-2 0-17-15,-1-3-4 0,0-3-11 16,0-5-2-16,3-8-26 16,3 0-11-16,3-3-51 15</inkml:trace>
  <inkml:trace contextRef="#ctx0" brushRef="#br0" timeOffset="90512.5538">20823 3664 300 0,'0'-5'112'0,"6"0"-60"0,9-3-43 16,-3 5 27-16,6-2-20 16,5 0-6-16,4-1-6 15,3 1-1-15,3 0-2 16,-1-3-14-16,-2 5-6 0,3 1-50 15,3 2-22-15,-1 0-30 16</inkml:trace>
  <inkml:trace contextRef="#ctx0" brushRef="#br0" timeOffset="90842.1946">21269 3680 172 0,'-9'3'66'0,"9"2"-36"0,-3 6-18 0,3-3 19 16,0 8-7-16,-2 2 0 0,-1 17-9 16,3-1-2-1,0-5-7-15,3 0 3 0,5-2 3 16,4-4-2-16,9 1 2 0,6-10 2 16,6-7 1-16,2-4-4 15,4-11-1-15,-3-5-4 16,-3-8 1-16,-10-8 13 15,-8-3 7-15,-12-2 6 16,-9-4 5-16,-12 7-10 16,-8 2-4-16,-10 2-12 15,0 3-5-15,1 8-26 16,5 3-13-16,3 5-58 16,-3 8-27-16,6 6-32 15</inkml:trace>
  <inkml:trace contextRef="#ctx0" brushRef="#br0" timeOffset="91792.6597">19242 4678 208 0,'-3'0'77'0,"0"2"-42"0,-3 17-32 0,3-6 17 16,-5 6 8-16,-4 5 6 16,-6 2-4-16,-3 6-1 15,0 2-16-15,-3-2-8 0,3 0-1 16,4-1-3-16,-1 1-1 15,3-8-13-15,3-3-4 16,3-5-40-16,0-5-15 16,3-9-38-1</inkml:trace>
  <inkml:trace contextRef="#ctx0" brushRef="#br0" timeOffset="91999.8843">18971 4805 252 0,'-2'-8'96'0,"2"5"-52"0,2 3-38 15,-2 0 20-15,0 0-16 16,6 6-6-16,3 1 4 16,6 7 2-16,3 7-5 15,3 3-3-15,0 0 1 0,0-1-2 16,-4 1-1-16,4 0 1 16,0 0 1-16,0-6-25 15,-3-4-12-15,0-7-37 16,3-9-17-16,-4-3-4 15</inkml:trace>
  <inkml:trace contextRef="#ctx0" brushRef="#br0" timeOffset="92178.5488">19430 4662 260 0,'-6'5'96'0,"6"3"-52"0,0 24-56 0,0-11 15 16,0 3 1-16,0 2 7 15,0 6-1-15,0 0 0 16,0-3-6-16,0 0-5 0,0-2 0 16,3-4-26-16,0 1-11 15,0-8-72-15</inkml:trace>
  <inkml:trace contextRef="#ctx0" brushRef="#br0" timeOffset="92377.2835">19308 4895 332 0,'0'-3'126'0,"0"3"-68"0,9-2-59 15,-3-1 25-15,6 0-16 16,5 1-2-16,4-1-6 16,6 0-1-16,3-2 1 15,0 0-31-15,2-1-14 0,1-2-30 16,0-2-11-16,3-3-22 15</inkml:trace>
  <inkml:trace contextRef="#ctx0" brushRef="#br0" timeOffset="92718.3585">19707 4670 280 0,'-9'-3'107'0,"12"3"-58"0,3-2-55 0,0 2 19 15,0 0-12-15,3 2-3 16,-1 4-2-16,1 7 3 16,0 8 0-16,-3 5-2 0,-3 6 2 15,-9 3 1-15,-3-1 2 16,-3-2-1-16,-2-3-1 16,-1-3 9-16,3-5 6 0,3-2 6 15,0-1 2-15,3-7 1 16,6-3 0-16,3-3-9 15,3 1-4-15,6-4-2 16,3-2-1-16,3 0-4 16,5 3-3-16,1 0 2 15,0 2 0-15,-3 0-32 16,0-2-15-16,0-1-25 16,2-4-9-16,1-4-46 15</inkml:trace>
  <inkml:trace contextRef="#ctx0" brushRef="#br0" timeOffset="93049.4585">20070 4800 252 0,'-15'-8'93'0,"12"5"-50"0,-3-2-37 0,6 2 20 16,-3 3-5-16,0 0-1 16,-3 5-10-16,-3 6-6 15,0 2-3-15,-3 6-1 0,3 7 2 16,0 1 1-16,4 2 1 15,5 0 4-15,5 0 5 16,7-5-3-16,3-6 0 16,6-7 5-16,6-9 2 15,0-4-4-15,-1-6-3 16,-2-3-1-16,-3-5-1 16,-3-2-2-16,-6-6 1 0,-6-2 0 15,-6-1 1-15,-6 1-7 16,-3-1 0-16,-6 3-17 15,-3-2-4-15,0 7-25 16,3 6-12-16,1 21-97 16</inkml:trace>
  <inkml:trace contextRef="#ctx0" brushRef="#br0" timeOffset="93347.8992">20225 4834 152 0,'3'26'57'0,"0"-12"-30"0,0 12-7 0,-3-18 19 16,6 5-2 0,-1 0 1-16,7 1-10 0,3-1-3 15,0 0-14-15,3-5 2 0,3-5 1 16,3-3 1-16,5-3 4 16,-5-2 0-16,0-6 3 15,-3-7-6-15,0-1-1 16,-6-2-1-16,-6-3 2 15,-7-5-7-15,-7-5-3 16,-10-1 5-16,-6 4 5 16,-3 4-10-16,-3 6-4 15,0 5-21-15,1 5-10 16,5 6-23-16,3 5-9 16,6 3-17-16,12 7-4 0,15-2-28 15</inkml:trace>
  <inkml:trace contextRef="#ctx0" brushRef="#br0" timeOffset="93693.2212">20704 4810 280 0,'-18'-3'107'0,"15"6"-58"0,3-3-33 15,0 0 27-15,0 0-19 0,6 3-3 16,6 2-4-16,6-2-2 16,6-1-7-16,8 1-1 0,7-3 3 15,3-3-4-15,2 1 2 16,-2-1-3-16,-3 0 0 15,-4 1-3-15,-5-4 1 16,-3 4-9-16,-6-1-1 16,-3 1-18-16,-3-1-9 15,-4 0-35-15,-2-2-14 16,9 2-49-16</inkml:trace>
  <inkml:trace contextRef="#ctx0" brushRef="#br0" timeOffset="93981.5913">21129 4667 304 0,'-11'-2'112'0,"14"2"-60"0,-3 2-52 16,0-2 23-16,0 0-17 16,6 3-6-16,-1 0 0 15,4 2-1-15,9 5 1 16,0 9-3-16,0-3 0 0,-3 0 4 15,0 0 3-15,-6-1-3 16,-3 1-1-16,-3 0 0 0,-6-3 2 16,-3 1 3-16,-6-1 2 15,0-3-1-15,0 1-1 16,3-3-10-16,0-3-2 16,3-2-42-16,3 0-20 15</inkml:trace>
  <inkml:trace contextRef="#ctx0" brushRef="#br0" timeOffset="94669.4042">21472 4614 280 0,'-15'-10'104'0,"18"4"-56"0,12-1-54 0,-9 4 19 16,3 0-8-16,3 1 2 15,2-1-4-15,1 0-2 16,3 3 0-16,-3 3-1 0,0 5 0 16,3 5 0-16,-9 6 0 15,-3 12 0-15,-9 4 2 16,-3 2-1-16,-9-3 2 16,0 3-2-16,-3-2-1 15,-6-4 9-15,3-4 4 16,4-6 0-16,2-2 0 15,3-6-1-15,0 0 2 16,6 0-7-16,3-5-2 0,3-3 1 16,6-2 1-16,9 0-1 15,3-1-1-15,6-2-3 16,-1 0 1-16,4 3-2 16,3 0 2-16,-3-1 0 15,-4 1 1-15,-5 0-5 16,-3-1 1-16,-3-2-16 15,0 0-6-15,-3 0-38 16,-3 0-14-16,0 0-56 16,3 0-29-16</inkml:trace>
  <inkml:trace contextRef="#ctx0" brushRef="#br0" timeOffset="95075.6305">21784 4673 280 0,'0'0'104'0,"3"2"-56"0,3 1-36 0,-6-3 26 16,3 5-2-16,-3 6 2 16,6 5-16-16,-3-1-5 15,-3 1-11-15,0 0-2 0,0 0 2 16,-3-3-1-16,3 1 0 0,0-4-3 15,0 1 1-15,3-3-4 16,3-3-2-16,3 0-1 16,3-2 3-16,3 0-2 15,12-1 1-15,-1 1 2 16,1 2 2-16,3 3-3 16,-6 0 0-16,-3 5 3 15,-4 0 1-15,-5-2 7 16,-6 2 4-16,-6-2 1 15,-3 2 4-15,-3-2-9 16,-5 2-3-16,-7-3-18 16,-6 1-5-16,-3-6-27 0,-6 1-13 15,4-4-25 1,-4-2-10-16</inkml:trace>
  <inkml:trace contextRef="#ctx0" brushRef="#br0" timeOffset="95271.5541">21713 4683 328 0,'3'-3'123'0,"3"1"-66"0,12-6-42 0,-6 5 29 16,5-5-15-16,4 0-5 15,3 0-18-15,3-2-6 16,3 2-1-16,-4 0-20 0,1 0-6 15,3 3-65-15,-3 2-30 16</inkml:trace>
  <inkml:trace contextRef="#ctx0" brushRef="#br0" timeOffset="95600.1667">22210 4643 264 0,'-15'3'99'0,"12"2"-54"0,-6 3-37 15,6-2 21-15,-3 9-4 16,-9 9 2-16,1 3-6 16,2 2-3-16,3 0-10 15,0 3-1-15,12-3 0 0,6-3 5 16,3-5 3-16,8-2 0 0,7-8 4 16,6-4-5-16,9-7 0 15,-4-7-6-15,1-7 0 16,-6-4 1-1,-9-3 2-15,-10-8 12 0,-5-6 7 16,-12 3-2-16,-9 1-2 16,-5-1-10-16,-7 5-5 15,-6 6-24-15,0 5-9 16,6 6-40-16,4 10-17 16,5 5-83-1,6-2-70-15,-6 7 86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9:36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13096 14594 148 0,'-3'-5'55'0,"6"8"-30"0,0-3-10 16,-3 0 18-16,0 0-3 15,0 0 0-15,0 0-6 0,3 2-1 16,-3-2-12-16,0 0 11 0,3 3 5 15,-3 5 1-15,-3-5 1 16,-3-1-12-16,0-2-3 16,0 0-6-16,-6 0-3 15,3-2-2-15,0-4 0 16,3-2 0-16,3 3 3 16,6 0-8-16,3-6 0 15,0 9-5-15,3 2 0 16,0 2 4-16,0 4 1 15,0 1 2-15,0 1 2 16,-3 3 1-16,-3 0 3 16,-3-3 1-16,0-1 1 15,-3-1 0-15,-3-1 0 16,0-2-2-16,0-3-1 0,0-3-3 16,0-2 1-16,3-6-4 15,0 1 0-15,3-9-1 16,3 6-2-16,3 0 0 15,0 13 0-15,0 2-2 16,3 4 1-16,-3-1 1 16,-3 5 2-16,-3 4 7 15,0-4 5-15,-3-2-3 16,-3 0 1-16,0-3-5 16,0 1-2-16,0-4 2 15,0-4 2-15,3-4-2 16,0 1 0-16,3-3-6 15,3-2-2-15,3 2-1 0,3-3 4 16,0 6-1 0,0 5-1-16,0 2 3 0,-3 6 0 15,-1-2 3-15,-5 2 3 16,-3 0 0-16,1-1 2 16,-4 1-2-16,-3-2 0 15,0-4-3-15,-6-2 1 16,3-2-2-16,-6-4 2 15,3-4-2-15,6-1-1 16,9 1-4-16,6-1 0 16,0-2-3-16,3 10 0 15,0 1 4-15,3 2 1 16,-3 2-1-16,0 3 2 0,-3 1 3 16,-3-1 1-1,-3 3 1-15,-3-5 2 0,0-1-1 16,-3-2 2-16,0 0-4 15,0-2-2-15,3-9-3 16,0 3-1-16,6-5-3 16,3 2 1-1,3 3 1-15,0 3-3 16,0 10 2-16,0-2 5 16,0 2 2-16,-4 1 2 15,-5-1 2-15,-3 0 1 16,-2-2 3-16,-1-1-3 0,-3 1-2 15,0-3 0-15,-3-3-1 16,0 1-5-16,3-1-1 16,3 1-13-16,0-1-2 15,3 3-60-15,15 3-119 32</inkml:trace>
  <inkml:trace contextRef="#ctx0" brushRef="#br0" timeOffset="1666.3449">16218 14634 100 0,'0'-3'38'0,"0"1"-20"0,0 4-4 0,0-2 28 16,6 0-10-1,0 3 4-15,-3 2-1 16,-3-5-19-16,0 0 11 0,-3 6 5 16,-6-4-1-16,0 4-1 15,0-1-8-15,0-2-1 16,0-3-6-16,-2 0-1 16,2-3-8-16,0-2-2 15,0-1-4-15,6 1-1 0,0 0-1 16,3-1 0-16,6 4-3 15,0-1 1-15,0 3 0 16,6 3-1-16,-4 2 4 16,1 0 2-16,-3 1 0 15,0-1-1-15,-3 0 5 16,-3 1 1-16,-3-1 2 16,0-2 2-16,-3-1-3 15,0-2-2-15,-3-2-2 16,4-4-3-16,-1-4-2 15,0-1 1-15,3 3-1 16,3 0-2-16,3 3-2 16,3 0 1-16,3 5 1 15,-1 2 2-15,1 1 1 0,-3 2 1 16,-3 3 2-16,-6 0 3 16,-3 0 0-16,0-3 2 15,-3 1 0-15,1-4 1 16,2 1-4-16,0-3-3 15,3 0-3-15,0 0-1 16,3 0-12-16,0 0-5 16,6 0-14-16,0 3-3 15,3-3-5-15,-1 2-2 16,4 1 14-16,-6 2 5 16,0-2 6-16,-3-1 2 15,-3-2-1-15,0 0 1 16</inkml:trace>
  <inkml:trace contextRef="#ctx0" brushRef="#br0" timeOffset="2936.7494">13313 14589 156 0,'-3'-5'57'0,"3"5"-30"0,0 2-23 0,0-2 15 16,0 0-7-16,3 0-2 15,3 3-3-15,3 0-2 16,6-1-3-16,0-2 3 0,9 8 4 15,5-5-3-15,1 0-1 16,6-3 2-16,5 0 0 16,13 2-3-16,6 1-3 15,14 0 2-15,6-3 0 16,10 0-4-16,11 0 1 16,9 0 0-16,3-3 0 15,9 3 4-15,0 0 5 16,-3-3-1-16,3 1 3 15,0 2 0-15,3 0 1 0,-6-3-2 16,-3 0-1-16,-2-2 3 16,-7 5 5-16,-9 0 2 15,-9 0 1-15,-2 5-7 16,-10-5-3-16,0 3-5 16,-8-3-4-16,-7-3 0 15,-11-2 1-15,-3 2-1 16,-7-2-1-16,-14 0-43 15,-12 0-19-15,-12-11-70 16</inkml:trace>
  <inkml:trace contextRef="#ctx0" brushRef="#br0" timeOffset="3794.565">13093 14822 148 0,'0'-11'55'0,"0"9"-30"0,3-1-16 0,-3 3 16 0,0 0-5 16,0 0-2-16,0 0-6 15,3 11-2-15,0 7-6 16,0 22 2-16,-3 8 0 0,0 15 0 16,-3 14-1-16,0 15-1 15,0 4 0-15,0 4 4 16,0 1 3-16,0 10-2 15,3-11 0-15,0 1-5 16,-3-9-1-16,3-4 1 16,0-4 2-16,0-7-10 15,0-8-2-15,0-13 9 16,0-4 5-16,3-7-1 0,-3-8-2 16,3-5-13-16,0-8-8 15,0-5-167 1,0-11 63-1</inkml:trace>
  <inkml:trace contextRef="#ctx0" brushRef="#br0" timeOffset="4502.3393">13081 16237 132 0,'-6'-2'49'0,"6"2"-26"0,0 0-18 0,0 0 11 16,0 0-7-16,0 5 6 16,3 19 0-16,0 0-8 15,0 8 6-15,0-1 2 0,-3 12 2 16,0 2-1-16,-3 5-2 16,0-3 1-16,0 9-2 15,0-6 2-15,-3-2-6 16,0-6-3-16,3-10-6 15,0 0-2-15,3-11 3 16,0 0 3-16,0-5-1 16,0-3-2-16,-6 6-42 15,6 5-33 1,-3-6-55 0,-9-7 33-16</inkml:trace>
  <inkml:trace contextRef="#ctx0" brushRef="#br0" timeOffset="5042.2996">13024 17063 132 0,'-3'-5'49'0,"3"5"-26"0,0-6-14 0,0 6 14 15,0-2-5-15,0-1 0 0,6 0-10 16,0-2-3-16,0 5-3 16,3-2 1-16,0 2 0 0,-3 2 3 15,0-2 3-15,0 8 7 16,-3-3 2-16,-3 1-1 15,0-1 0-15,-3-2-7 16,-3 2-2-16,-3 3 0 16,-6-8 0-16,-3-3 0 15,3-2 0-15,1-8 0 16,2 5 0-16,3-5-7 16,3 2-2-16,3-2-3 0,6 5 3 15,9 2-2-15,3 6-1 16,-1 0 0-16,1 8 0 15,-3-2 5-15,-3 7 1 16,-3 0 6-16,0 0 5 16,-6-2-3-16,0-3 2 15,-3 0-7-15,-3-3-1 16,-6-5-2-16,0-5-2 16,3-8-28-16,0-1-14 15,12-12-55 1,3-3-52-16,12 0 54 15</inkml:trace>
  <inkml:trace contextRef="#ctx0" brushRef="#br0" timeOffset="5684.5181">13239 17148 204 0,'-27'-3'77'0,"21"3"-42"0,0 0-41 0,6 0 12 15,0 0-2-15,0 0 5 16,3 0-1-16,9 0 1 0,9-3-5 16,5-2 4-16,13 2 4 0,15-7-2 15,17-3 2-15,24-3-5 16,13 0 1-16,20-5-5 16,11 10-2-16,7-2 2 15,15 2 0-15,0 6 1 16,-3 0 0-16,2 5 2 15,-2 0 1-15,-3 0-3 16,-12-3-1-16,-18 3 5 16,-24 0 5-16,-15 3-5 15,-14-3 0-15,-19 5 2 16,-11-5 4-16,-12 0-13 16,-7 3 0-1,-5-1-1-15,-6 1-11 16,-12-3-45-16,0 0-10 15,3 5-54 1</inkml:trace>
  <inkml:trace contextRef="#ctx0" brushRef="#br0" timeOffset="6287.2542">16001 17047 152 0,'3'3'57'0,"-3"-1"-30"0,0 4-12 0,0-6 18 16,0 5-3-16,0-2 2 16,-9 2-14-16,0 3-3 15,-3-5-9-15,0-1 3 0,-3-2 1 16,-3-2-3-16,4-4-2 16,-1 1 6-16,3-3 3 15,3-3-10-15,6 6-4 16,3-3-7-16,6 0-1 15,3 3 2-15,3 2 1 16,0 6 5-16,-1 2 2 16,-2 1 0-16,-3 1 1 15,-3 1 11-15,-6-2 6 0,-3-1-8 16,-6-2-4-16,-2-6-16 16,-4-2-5-16,3-3-56 15,3-11-24-15,3-13-14 16</inkml:trace>
  <inkml:trace contextRef="#ctx0" brushRef="#br0" timeOffset="7096.9413">15992 14735 120 0,'3'-16'46'0,"0"16"-24"0,0-13-13 16,6 10 16-16,-3 3-12 15,0 0-2 1,3 5-5-16,-3 0-4 15,0 3-1-15,0 0 0 0,-4 0-6 16,1 0-1-16,3 0 0 0,-3-3 4 16,0 1-1-16,0-4 1 15,0 1 2-15,-3-3 2 16,3 3 12-16,-3-3 8 16,0 0 0-16,3 5 1 15,-3 8-10-15,0 11-5 16,-3 18-1-16,3 14 0 15,0 10-1-15,0 19 1 16,3 15 0-16,0 9 1 16,3 7 0-16,0 16 0 15,0 1 0-15,-3-9 0 16,0 6-4-16,-3-3-1 16,0-8 1-16,-3-16 2 15,3-5 3-15,-3-13 2 0,3-9-1 16,-3-15-1-1,0-11-3-15,3-10-1 0,0-8-6 16,0-11-1-16,0 0-28 16,0-8-10-16</inkml:trace>
  <inkml:trace contextRef="#ctx0" brushRef="#br0" timeOffset="11152.5319">11756 13975 132 0,'-6'-5'49'0,"3"5"-26"0,-3 0-12 16,3 3 15-16,-3-1-3 15,1 4-2-15,-7 2-7 16,0 7-1-16,-6 9-8 15,-3 5 1-15,0 6 4 0,3 2-2 0,3 2 3 16,4-2-4-16,5 3 1 16,6-3-3-16,11-2 0 15,7-4-1-15,3-7 0 16,6-3-9-16,3-5-4 16,2-5-31-16,-5-3-11 15,6-6-40 1</inkml:trace>
  <inkml:trace contextRef="#ctx0" brushRef="#br0" timeOffset="11452.26">12066 14240 176 0,'-3'3'66'0,"3"-3"-36"0,-3 7-22 16,3 1 16-16,-6 3-1 16,-3 0 3-16,-3 2-14 15,0 3-7-15,-3 2-3 0,-3 1-2 16,4-3 0-16,-1-1-14 0,0-1-3 15,3-6-62 1,6-3-47-16,0-5 47 16</inkml:trace>
  <inkml:trace contextRef="#ctx0" brushRef="#br0" timeOffset="11660.7994">11869 14227 208 0,'-3'-6'79'0,"6"12"-42"0,-3-6-41 0,3 2 13 16,0 4 4-16,3 2 6 16,3 2-6-16,6 1 0 15,0 2-7-15,3 3-2 0,3 2 0 16,0 1-5-16,-1-1 1 0,1-2-9 16,0-3-2-16,0-2-49 15,0-3-21-15,0-3-7 16</inkml:trace>
  <inkml:trace contextRef="#ctx0" brushRef="#br0" timeOffset="11858.6939">12218 14367 168 0,'3'5'66'0,"0"6"-36"0,3 2-18 16,-3-5 19-16,-3 3-3 15,-3-1 1-15,-3 3-16 16,-3 3-8-16,-3 8-3 0,0-5-7 0,-3-1 1 16,-3-5-33-16,0-2-16 15,3-6-38 1</inkml:trace>
  <inkml:trace contextRef="#ctx0" brushRef="#br0" timeOffset="12127.4837">12268 14293 220 0,'0'-3'82'0,"3"6"-44"0,3 2-33 0,0-2 17 0,0 2-3 16,3 3 1-1,0 3-9-15,3 2-4 0,0 3-4 16,3 0-3-16,0-3 3 0,-4 0-4 16,1-2-2-16,0-3-27 15,-3-3-12-15,0-3-48 16,0-4-37 0,0-1 47-16</inkml:trace>
  <inkml:trace contextRef="#ctx0" brushRef="#br0" timeOffset="12323.3925">12480 14298 180 0,'-3'3'68'0,"3"-1"-36"0,0 4-33 0,0-1 12 15,-3 6 6-15,0 7 4 16,-3 9-5-16,-3 4 1 16,0 9-10-16,0-3-4 0,-3-3 0 15,0-2-2-15,0-5 2 16,3-4-7-16,-3-1 1 15,6-9-50-15,3-5-19 16,9-6-15 0</inkml:trace>
  <inkml:trace contextRef="#ctx0" brushRef="#br0" timeOffset="12563.212">12581 13999 204 0,'12'-21'77'0,"-6"16"-42"0,3-1-34 16,-3 6 16-16,5 6-2 15,7 4 0-15,3 11 6 16,6 19 3-16,0 8-12 16,-3 2 4-16,-4-2 2 0,-5 2-6 15,-9-2-2-15,-9-6-3 16,-9 0-2-16,-9 3-41 15,-2-5-17-15,-19-14-71 16</inkml:trace>
  <inkml:trace contextRef="#ctx0" brushRef="#br0" timeOffset="13538.8411">16495 13978 160 0,'0'-13'60'0,"-3"7"-32"0,0-4-22 0,-3 7 17 15,0-2 1-15,-3 0 5 16,0-1-6-16,-3 4-2 15,-5 2-12-15,-4 5-3 0,-3 11 0 16,-3 18-3-16,-3 6 0 16,4 2 1-16,-1 6 0 15,9 2 0-15,9-5 0 16,12 0-2-16,9-3-2 16,9-5 1-16,8-7-1 15,13-4-31-15,3 1-12 16,2-14-64-1</inkml:trace>
  <inkml:trace contextRef="#ctx0" brushRef="#br0" timeOffset="14503.8798">16751 14208 168 0,'0'-3'66'0,"0"3"-36"0,-3 0-15 15,3 3 20-15,-3 2-13 16,-3 1-2-16,0 7-6 15,-6 5 1-15,-6 1-8 16,0 0-2-16,1-1 1 0,-1 1-5 16,3-1-1-16,3-5-2 15,3 1 0-15,0-4-36 16,0-2-16-16,3-3-46 16</inkml:trace>
  <inkml:trace contextRef="#ctx0" brushRef="#br0" timeOffset="14724.3257">16537 14237 176 0,'-3'-5'68'0,"9"5"-36"0,-3 0-26 0,3 3 15 16,0-1 2-16,-1 4 6 15,7 1-1-15,0 7 1 16,3-1-16-16,6 5 3 0,-3-2 2 15,0 3-10-15,-3-1-2 0,-1-2-4 16,1 0 1-16,0-3-33 16,0-2-12-16,3-6-80 15</inkml:trace>
  <inkml:trace contextRef="#ctx0" brushRef="#br0" timeOffset="15776.1399">16870 14179 180 0,'0'-5'68'0,"3"5"-36"0,0 0-22 0,-3 0 22 16,6 5-12-1,0 6 0-15,6 2 2 16,-3 3-12-16,-6 5 1 0,3-3 0 16,-6 4-6-16,0-1-1 15,0 0-2-15,0-3-2 16,0 1 1-16,0-3-1 16,0-3-38-16,6-2-95 31</inkml:trace>
  <inkml:trace contextRef="#ctx0" brushRef="#br0" timeOffset="15986.3167">16828 14319 220 0,'-12'-2'85'0,"12"2"-46"0,0 0-32 15,0 0 20-15,0 0-3 16,3 0 1-16,3 0-12 15,6 0-5-15,6 0-5 16,6 0-3-16,0 0 1 0,0 0-10 16,-1 0-4-16,-2 0-37 15,-3 0-18-15,0 2-35 16</inkml:trace>
  <inkml:trace contextRef="#ctx0" brushRef="#br0" timeOffset="18990.4373">17183 14026 144 0,'3'-3'55'0,"0"3"-30"0,0 3-23 0,-3-3 12 16,2 10 4-16,4 6 6 16,0 5-2-16,-3 6 1 0,0 4-12 15,-3 9 4-15,0-3 3 0,-3-2-4 16,0-4 2-16,0 1-11 15,3-6-3-15,0-2 0 16,0-5 1-16,3-3-12 16,0-3-4-16,0-5-40 15,0-3-18-15,3-5-21 16</inkml:trace>
  <inkml:trace contextRef="#ctx0" brushRef="#br0" timeOffset="19409.2343">17314 14295 176 0,'-3'8'66'0,"3"-5"-36"0,3-3-33 0,-3 0 11 16,3 3 9-16,2-1 8 16,7 1-10-16,3 0-3 15,3-1-8-15,0 1-1 0,-3 0 3 16,3-3-1-16,-3 0 0 15,-1-3-3-15,-2-2 1 16,0-1-2-16,-3 1 2 16,-3-6 0-16,-6 4 1 15,-3-4-2-15,-3 3-2 16,-3 0-2-16,0 3 1 16,0 2 1-16,-8 0 0 0,-4 3 0 15,0 6 2-15,3 4-1 16,3 1-1-16,3 0 7 15,3 2 3-15,0 3 1 16,6-1 1-16,3 4-6 16,3 0-2-16,6-1-2 15,6-2 1-15,3-3-4 16,-3-2-2-16,0-3-23 16,0-6-7-16,0-2-22 15,0-2-5-15,-1-4-28 16</inkml:trace>
  <inkml:trace contextRef="#ctx0" brushRef="#br0" timeOffset="19767.2365">17528 14253 156 0,'0'0'57'0,"-3"3"-30"0,3 10-25 0,3-5 14 16,-3 3 10-16,3 2 5 15,-3 0-11-15,3 3-4 16,-3 0-10-16,0 0-2 0,0-1 0 15,3-1-2-15,-3-4 1 16,3-2 0-16,-3-2 1 16,0-6 6-16,0 0 4 15,3-6-7-15,0-2-2 16,6-2-3-16,-3-4-2 16,6 1 1-16,-1-5-1 15,1-1 0-15,0 3 2 0,0 3-1 16,3 8-1-16,0 5 5 15,-3 5 1-15,3 3 4 16,-3 3 1-16,-1 2-5 16,-2 3-2-16,0 0-2 15,-3-3-2-15,0 0 1 16,0-2-1-16,3-3-47 16,-3 0-18-16,6-3-49 15</inkml:trace>
  <inkml:trace contextRef="#ctx0" brushRef="#br0" timeOffset="20054.5306">17956 14383 168 0,'0'2'66'0,"3"4"-36"0,3 4-24 0,0-2 17 16,0 5 1-16,-3 6 5 15,0 7-4-15,-3-2-3 16,-3 0-12-16,-3 0-4 0,-3-3 0 16,-2-2-1-16,-4-4 0 15,0-1-8-15,0-6 0 0,-3-6-39 16,3-4-14-16,3-4-47 15</inkml:trace>
  <inkml:trace contextRef="#ctx0" brushRef="#br0" timeOffset="20381.672">18087 14309 204 0,'-3'-3'77'0,"6"-8"-42"0,-3 17-34 0,0-6 16 15,6 2 11-15,0 4 9 16,3-1-13-16,0 3-3 15,3 2-13-15,3 1-3 0,0 2 1 16,-3 1-5-16,0-4-1 16,0 1 0-16,-3-1 0 15,-1-2-16-15,-2-2-6 16,0-1-25-16,-3-3-7 16,0-4-49-16</inkml:trace>
  <inkml:trace contextRef="#ctx0" brushRef="#br0" timeOffset="20592.2155">18317 14293 200 0,'-6'8'77'0,"6"-3"-42"0,-3 8-28 16,-3 0 18-16,-6 9 4 16,-3 4 7-16,-3 14-15 15,0 2-4-15,0-5-11 16,1 0-4-16,2 0-1 0,0-2-1 15,3-4 0-15,3-4-22 16,3-6-10-16,3-5-33 16,0-3-13-16</inkml:trace>
  <inkml:trace contextRef="#ctx0" brushRef="#br0" timeOffset="20898.3404">18436 13930 228 0,'3'-5'88'0,"15"5"-48"0,-10 3-47 0,7 7 64 16,3 6-10-16,3 8-6 15,6 13-8-15,3 5-19 16,-4 6-7-16,4 5 0 0,-6-6 0 16,-6 4 1-16,-12-4-4 15,-6 9-1-15,-6-8-8 16,-12-3-2-16,-9-6-62 16,-14-2-29-16,-1-5-38 15</inkml:trace>
  <inkml:trace contextRef="#ctx0" brushRef="#br0" timeOffset="22498.4021">11637 17206 104 0,'15'-24'41'0,"-15"24"-22"0,3-21-7 0,-3 16 29 16,9-3-8-16,-3-3-7 15,0 6-4-15,-3-3-13 16,0 0 8-16,-9 3 16 16,-12 5-2-1,-3 10-11-15,-3 14-9 16,-2 5-3-16,-4 6-5 15,0 15-2-15,12-3-3 16,15 17-1-16,9-3-1 16,9 5 3-16,6-8 0 15,12-13 1-15,-1-5-20 16,4-8-9-16,0-6-80 16</inkml:trace>
  <inkml:trace contextRef="#ctx0" brushRef="#br0" timeOffset="24540.9125">11899 17396 124 0,'0'-5'46'0,"0"5"-24"0,0 0-26 15,-6 11 43-15,0-3-17 16,-3 0-2-16,-3 10-6 16,-2 1-8-16,-1 2-2 0,0 0 0 15,0-3-2-15,0 1-2 16,3 2 1-16,3-2-1 16,0 4-9-1,3-7-107 1</inkml:trace>
  <inkml:trace contextRef="#ctx0" brushRef="#br0" timeOffset="24645.7077">11712 17431 140 0,'-3'-6'52'0,"6"-7"-28"0,0 5-13 16,0 8 15-16</inkml:trace>
  <inkml:trace contextRef="#ctx0" brushRef="#br0" timeOffset="24766.1572">11732 17410 287 0,'9'8'22'0,"3"2"-12"16,3 3-4-16,0 3-2 0,0 8-2 15,0-3 1-15,-3-2-2 16,6-1 2-16,-3 3-13 16,5-7-6-16,-2-1-73 15</inkml:trace>
  <inkml:trace contextRef="#ctx0" brushRef="#br0" timeOffset="24992.3438">12057 17568 168 0,'0'16'66'0,"0"-3"-36"0,0 22-20 0,0-27 17 15,-3 5-11-15,-3 6-4 16,-3-6-7-16,0 8-2 16,-3-3-1-16,0-4-4 0,0-1 1 15,3-8-37-15,1-5-14 16,-1 0-29-16</inkml:trace>
  <inkml:trace contextRef="#ctx0" brushRef="#br0" timeOffset="25305.9624">12143 17457 168 0,'0'0'66'0,"0"6"-36"0,3-1-24 0,0-3 15 15,3 9-7-15,0-3 0 16,3 5-8-16,0 6-4 16,3-6-1-16,0 0 1 0,0 0 1 15,0 1-1-15,0-1-2 16,-1-3-30-16,-2-2-15 15</inkml:trace>
  <inkml:trace contextRef="#ctx0" brushRef="#br0" timeOffset="25547.1037">12340 17425 160 0,'-15'-2'63'0,"15"4"-34"0,0 1-25 15,0-3 15-15,0 8-5 16,-3 5 0-16,-3 8-2 16,0 6 0-16,-3 10-6 15,-3 3 0-15,0-3 1 0,3-3-6 16,0-2 0-16,0-6 1 16,3 1 1-16,1-6-17 15,-1-3-5-15,3-4-136 31,3-14 64-31</inkml:trace>
  <inkml:trace contextRef="#ctx0" brushRef="#br0" timeOffset="25818.1031">12489 17351 188 0,'0'-5'71'0,"0"5"-38"0,0 0-39 15,3 13 34-15,-3 6-16 16,0-6-1-16,0 11-2 0,0 2-5 16,0 3-3-16,2-2 2 0,-2-1-2 15,3 6 2-15,3-5-4 16,0-4 0-16,-3-4-48 15,-3-6-21-15,0-5-14 16</inkml:trace>
  <inkml:trace contextRef="#ctx0" brushRef="#br0" timeOffset="26012.327">12417 17502 228 0,'-3'-5'85'0,"6"5"-46"0,3 0-41 16,0 3 17-16,3-3 9 16,3 0 7-16,3 0-19 15,6 0-5-15,5-3-6 0,-2 0-8 16,-3-2-3-16,0 5-49 0,-3-3-22 16,0 1-18-1</inkml:trace>
  <inkml:trace contextRef="#ctx0" brushRef="#br0" timeOffset="26224.3913">12706 17301 184 0,'0'-8'71'0,"3"8"-38"0,0 0-32 0,-3 0 14 16,3 11 5-16,0-1 5 0,-3 14-9 15,0 3-2-15,-3 7-8 16,0 3-2-16,0-3 0 0,0 11-2 15,0-5-2-15,3-8-6 16,0-6-1-16,0 1-81 16,3-14-55-1,0-2 55-15</inkml:trace>
  <inkml:trace contextRef="#ctx0" brushRef="#br0" timeOffset="26717.6545">12795 17542 204 0,'-12'0'77'0,"24"0"-42"0,-15 5-34 0,6-5 16 16,3 8-9-16,0-3 0 16,6 3 0-16,0-2 2 15,0-1-5-15,0 0 10 0,3-2 5 16,-4-3-4-16,1 0 1 16,0-3-10-16,0-2-2 0,-3 0-3 15,0-3 1-15,-3-3-2 16,-3 3 2-16,-3 0-7 15,0-2 1-15,-3-4-6 16,-3 9-1-16,-3-3 0 16,-3 3 4-16,-6 2 1 15,0 3 0-15,-2 6 1 16,2 1 3-16,3 1 0 16,3 6 3-16,0-1-3 15,6 0 0-15,3 6 3 16,3 4 3-16,6-1-2 15,6-1-2-15,0-3 0 16,3-4-1-16,0-4-25 16,3-7-8-16,-4-3-73 15</inkml:trace>
  <inkml:trace contextRef="#ctx0" brushRef="#br0" timeOffset="27092.0695">12974 17539 156 0,'0'3'57'0,"3"2"-30"0,-3 3-12 0,0 3 18 15,0-3-10-15,0 5-3 16,0 8-9-16,0-5-5 16,0-3-3-16,0 0-3 0,0-5 3 0,0 0-2 15,0-2 2-15,0-6 9 16,0-8 4-16,3-6-3 15,6-4-3-15,0 5-5 16,2-6-4-16,1 1 0 16,0-4-1-16,0 9 2 15,-3 5 3-15,3-2 7 16,0 10 2-16,0 5-3 16,0 3 1-16,0 5-5 15,-3 0 1-15,-1 11-5 16,-2-3 0-16,-3-2-3 15,0 2-1-15,0-8-34 16,0 3-15-16,-3-8-71 16,3-3-34-1,-3-5 76-15</inkml:trace>
  <inkml:trace contextRef="#ctx0" brushRef="#br0" timeOffset="27454.4959">13262 17277 148 0,'3'-10'55'0,"9"10"-30"0,6 0-14 15,-9 0 15-15,3 5-1 16,3 3 2-16,0 5-4 16,0 14-2-16,3 10-11 15,-4 2 7-15,1 1 5 0,-9 8-7 16,-3 2-3-16,-3-2-5 15,-6-3 0-15,-6-6-2 16,-3-2 0-16,-2-10-41 16,-13 4-15-16</inkml:trace>
  <inkml:trace contextRef="#ctx0" brushRef="#br0" timeOffset="28401.2273">15950 17174 116 0,'-9'-24'46'0,"3"24"-24"0,-3 0-8 0,4 0 15 16,-4 0 1-1,-3 6 4-15,-3 2-9 0,-3 10-3 16,0 9-13-16,-3 4-5 16,-3 14-1-16,7 0-2 0,8 8-1 15,9 0 1-15,6 8-1 16,8-6 0-16,10-7 2 16,6-11-17-16,12-2-6 15,2-9-74 1</inkml:trace>
  <inkml:trace contextRef="#ctx0" brushRef="#br0" timeOffset="28808.908">16236 17457 116 0,'3'-13'44'0,"0"10"-24"0,-3-2 5 16,0 5 20-16,0 0-5 0,0 0 0 16,0 0-12-16,-6 0-5 15,0 8-13-15,-6 5-4 0,0 6-2 16,-3 5-2-16,0-3-2 16,4 0 1-16,-1 3 1 15,3-8-19-15,0-3-6 16,0-3-28-16,3-2-10 15,0-10-25 1</inkml:trace>
  <inkml:trace contextRef="#ctx0" brushRef="#br0" timeOffset="28984.7639">16054 17436 220 0,'-3'-5'85'0,"6"5"-46"0,0 0-48 15,0 5 14-15,3-5 1 16,6 8 6-16,0-3-2 15,3 9 0-15,0 4-6 16,6 1-3-16,0-4 2 0,-1 4-4 16,1 2 0-16,0-2-50 15,3-11-20-15,-3-11-20 16</inkml:trace>
  <inkml:trace contextRef="#ctx0" brushRef="#br0" timeOffset="29196.0791">16435 17312 236 0,'-11'2'90'0,"11"12"-48"0,0 28-51 0,0-26 14 16,0 2-3-16,0 6 3 15,0 3-2-15,3-1-2 16,0 0 0-16,2 9-4 0,4-9 2 15,-6-2-52-15,0-5-22 16</inkml:trace>
  <inkml:trace contextRef="#ctx0" brushRef="#br0" timeOffset="29376.7108">16302 17486 260 0,'-9'-10'99'0,"12"15"-54"0,0-10-57 15,2 5 13-15,4 0-4 16,6-6 3-16,3 6 1 16,6-2-1-16,6-3 1 15,0 5-4-15,-1 0 0 0,-2 0-34 16,-3 0-15-16,0-6-44 16</inkml:trace>
  <inkml:trace contextRef="#ctx0" brushRef="#br0" timeOffset="29559.8549">16685 17280 240 0,'-5'-5'90'0,"-1"5"-48"0,9 2-51 0,-3-2 14 15,3 8 6-15,0 5 5 16,-3 14 0-16,0 5 3 16,0 2-10-16,0 6-3 0,2 5 0 15,1 0-5-15,0-11-3 16,3-2-17-16,0-6-7 15,3-7-93 1</inkml:trace>
  <inkml:trace contextRef="#ctx0" brushRef="#br0" timeOffset="29960.5238">16822 17497 212 0,'0'3'82'0,"6"-1"-44"0,3 9-36 16,-3-9 19-16,3-2-4 16,3 6-1-16,0-4-6 15,6-2-4-15,-3-2-3 16,0-4 0-16,-6 1 0 0,-1-3-1 15,-2 0 1-15,-3 0 0 16,-6-2 3-16,-8 4-3 0,-4 4-2 16,-3-3-3-16,-3 5 1 15,0 5-1-15,0 3-2 16,3 2 5-16,4 4 1 16,2-1-3-16,3 3-1 15,6-3 1-15,3 11 2 16,9-3-2-16,3 5-2 15,2-7 2-15,1-1 2 16,3-4-29-16,3-6-11 16,-3-1-68-16</inkml:trace>
  <inkml:trace contextRef="#ctx0" brushRef="#br0" timeOffset="30305.7326">16986 17534 204 0,'0'0'77'0,"-3"8"-42"0,6 5-41 16,0-8 12-16,-3 14 0 16,0-1 4-16,0-2-3 15,0 3 1-15,0-6-5 16,0 0 0-16,0-5 1 0,0-2-2 16,0-6-2-16,3-6 5 15,3-7 4-15,0 0-5 16,3-8-2-16,3-6-4 15,0 1 1-15,3 2 5 16,2 8 5-16,-2 3-5 0,0 2 0 16,0 9 7-16,0 4 4 15,-3 11 4-15,0 1 1 16,-3 4-14-16,0 3-3 16,0 6-2-16,-3-9-1 15,0 1-20-15,-1-1-9 16,1-4-89-1,3-6-44-15,-3 2 77 16</inkml:trace>
  <inkml:trace contextRef="#ctx0" brushRef="#br0" timeOffset="30562.3123">17471 17679 280 0,'-3'0'107'0,"3"6"-58"0,-6 7-55 16,3-5 17-16,-3-3-7 15,0 8 0-15,-5 1-9 16,-1-1-2-16,-9-3-82 15,0 6-35-15,-3-2 29 16,3-14 16-16</inkml:trace>
  <inkml:trace contextRef="#ctx0" brushRef="#br0" timeOffset="31026.9531">17617 17476 220 0,'-3'-8'82'0,"6"3"-44"0,-3 5-40 15,0 0 17-15,3 5 2 0,3 3 7 16,3 5-4-16,3 11-2 16,3 2-10-1,0 3-3-15,3 3 1 0,-1 0-3 0,-2-6-2 16,0-2-11-16,0-8-6 16,0 3-43-16,0-12-16 15,0-1-26 1</inkml:trace>
  <inkml:trace contextRef="#ctx0" brushRef="#br0" timeOffset="31222.9801">17873 17529 220 0,'0'-14'82'0,"0"14"-44"0,0 6-47 0,0-6 12 0,0 5 7 16,0 3 7-16,-3 13 5 15,-6 11 2-15,-6 8-13 16,-3 5-4-16,-2 0-3 0,-1-6 0 15,3-2 2-15,0-2-5 16,3-4-1-16,6-9-35 16,3-9-15-16,3-3-60 15</inkml:trace>
  <inkml:trace contextRef="#ctx0" brushRef="#br0" timeOffset="31449.0576">18093 17441 280 0,'-6'-10'104'0,"6"10"-56"0,0 5-67 0,0 0 13 16,-3 3 8-16,0 13 7 16,1-2-1-16,2 13-2 15,0 2-3-15,0-2-3 0,0 0 1 16,2-6-15-16,1 1-3 15,0-6-55 1,0-5-69-16,3-8 32 16</inkml:trace>
  <inkml:trace contextRef="#ctx0" brushRef="#br0" timeOffset="31613.7647">17965 17621 332 0,'-3'-13'126'15,"9"13"-68"-15,3 0-70 0,0-3 18 0,6-2-10 16,9 0 3-16,3-3-9 16,2 5-1-16,4-2 6 15,0 0-48-15,6 5-22 0,-7-6-41 16</inkml:trace>
  <inkml:trace contextRef="#ctx0" brushRef="#br0" timeOffset="31855.9637">18382 17320 224 0,'-6'-8'85'0,"9"10"-46"0,0 1-46 0,0 0 16 15,-3 7 9-15,0 6 11 16,0 16 0-16,-3 8 1 15,0 18-17-15,0-5-8 0,0 2-3 16,3-7-2-16,0-1 2 16,0-9-34-16,3-4-16 15,0-10-74 1</inkml:trace>
  <inkml:trace contextRef="#ctx0" brushRef="#br0" timeOffset="32256.4722">18552 17579 260 0,'0'3'96'0,"3"2"-52"0,0 3-51 16,3-3 14-16,0 3 1 15,3-3 5-15,2 3 2 16,4-8 1-16,3 6-8 15,-3-6-5-15,0-3-2 0,3-2-1 16,-3-3 2-16,-3-3 1 16,-3 3 1-16,-9-5-2 15,-3 2-2-15,-3-2 1 16,-6 5 1-16,-9 0-3 0,-3 3-2 16,0 5 4-16,3 8 1 15,4-3 0-15,2 8 1 16,3 1-2-16,3 9 2 15,3-1-2-15,6-1 2 16,3-3-2-16,6 3-1 16,3-2-4-16,0-6-2 15,3 0-28-15,-1 1-10 16,1-9-46 0,-3-5-53-16,-3-5 45 0</inkml:trace>
  <inkml:trace contextRef="#ctx0" brushRef="#br0" timeOffset="32590.0391">18721 17600 228 0,'0'-3'88'0,"3"6"-48"0,0 2-49 15,0 9 14-15,0-1 1 16,-3 0 6-16,6 0 0 16,0 1 3-16,-3 4-8 15,0-5-4-15,0-5 0 0,-6 3-2 16,6-9 2-16,-3-2 2 15,3 0 4-15,3-2-2 16,0-9-2-16,3-5-2 16,3-7-3-16,3 4 1 15,-3 6-1-15,0 0 4 16,2 7 5-16,4 4 1 0,3 7 2 16,-3 11-2-16,-3 2 1 15,-3 6-4-15,0 0 1 16,-3 0-5-16,-3 2-2 15,0 1-29-15,0-6-11 16,-1-3-179 0,4-20 87-1</inkml:trace>
  <inkml:trace contextRef="#ctx0" brushRef="#br0" timeOffset="32992.8923">19114 17169 160 0,'9'-13'63'0,"3"31"-34"0,12 17-16 0,-9-22 17 15,3 13 9-15,0 11 6 16,-4 6-5-16,-2 15 1 15,-6 5-23-15,-6 3-6 0,-6-2-1 16,-8-3-1-16,-4-3 2 16,-6-5-11-16,-9-3-3 15,-3-2-61-15,-14 10-25 16,-1-5-38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8:36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15358 7104 100 0,'0'0'38'0,"0"0"-20"0,0 3-10 0,0-3 13 16,0 0-6-16,0 0 0 16,3 2 6-16,3-2 4 15,-3 0-5-15,3 0 1 16,0 0-12-16,0 0 1 0,0-2 3 16,3 2-1-16,2-3 1 15,1-2-3-15,3-3 1 16,3 0 7-16,9-8 6 15,3 0 2-15,5-13 2 16,7-3-2-16,3-2-1 0,2-3-12 16,1 2-3-1,-3 4-6-15,2-4-3 16,4-2 0-16,-6 6-1 0,-1-1 0 16,-2 0 0-16,-6 0 0 15,2-10 2-15,-2 2-1 16,-6 3-1-16,-3 0 3 15,-1 5 0-15,-2 3 1 16,-3 3 2-16,-3 5-1 16,-3 2 2-16,-3 6-4 15,0 2 0-15,-4-2-3 16,1 5-1-16,0-2 1 16,-3-1 2-16,0 3-1 15,0 0-1-15,-3-2 1 16,-3 2-1-16,-3 0 2 15,-6 2-1-15,-6 9-1 16,-5 0-4-16,-10 5-2 16,-3 0 0-16,0 0 4 15,1-1 1-15,2 1 1 16,0 0-3-16,6 0 2 16,6-2 1-16,3-1 0 15,7-3-5-15,13-2-8 16,4-2 0-1,6-3 5-15,12-6 4 16,3-5 3-16,3 0 1 16,-4 0-3-16,1 3 0 15,-3 3 2-15,-3 4 0 16,-3 6 3-16,-4 6 1 16,1 7 14-16,-3 5 6 0,-3 6 0 15,-3 3-2-15,-3 2-7 16,0-3-4-16,-3 3-5 15,0-5-2-15,-3 2-34 16,0-2-14-16,0-3-93 16,0-5-70-1,9-8 77-15</inkml:trace>
  <inkml:trace contextRef="#ctx0" brushRef="#br0" timeOffset="1514.3307">10310 7041 160 0,'-12'0'63'0,"12"0"-34"0,-3 2-30 0,-3-2 12 16,3 0-1-16,-3 0 1 15,-3 3 3-15,-3-3 2 16,-3 0-9-16,-3 5 7 0,-8-2 3 16,-7-1-3-16,-6 1 0 15,0 0-2-15,-2-3 2 16,-1 0-7-16,-6 0-4 15,1-3 4-15,-1 0 5 16,-11 1-6-16,-1-1-1 16,1 1-1-16,2-1 0 15,-5-2-2-15,-1-1 1 16,4 1 0-16,-7 0 3 0,1-9-3 16,-1 4 0-16,4-1-1 15,-7-2-2-15,4 0 1 16,2 0 1-16,-2-1 1 15,5 1 3-15,4-3-1 16,-1 0 0-16,6 1-1 16,-5-4 0-16,2 0 0 15,-2-2 0-15,-4-5-2 16,1-1-2-16,2-2-2 16,1 0-1-16,2 0 2 15,6-5 0-15,1-3 1 16,2 0 2-16,3 0-3 0,7 2 0 15,2 1 1-15,3 2 0 16,3 3-3-16,4 8 2 16,2 2-1-16,9 6-2 15,3 0 0-15,3 5 0 16,0 5-2-16,6 8 1 16,6 14-2-16,0 5 2 15,3 10 3-15,0 1 1 16,0-4 1-16,0-4 0 15,-3-6-3-15,-1-5 0 16,1-6-1-16,-3-2 0 16,-3-8 0-16,0-8 3 0,-3-7 2 15,0-9 4 1,-2-3-4-16,-4-2-3 0,3 0 3 16,0 3 3-1,6 2-3-15,0 5-1 0,6 1-2 16,3 7-2-16,8 3 0 15,7 6 0-15,3 2 3 16,6 2 0-16,5 4 1 16,7-1 2-16,9-3-50 15,-4 1-19-15,-2-8-42 16</inkml:trace>
  <inkml:trace contextRef="#ctx0" brushRef="#br0" timeOffset="7730.7565">10795 7054 132 0,'3'-5'52'0,"0"5"-28"0,-3 0-19 16,0 0 11-16,0 0 8 16,0 0 5-16,0 0 0 15,0-3 0-15,0 3 14 16,-9 0-23-16,-9 0 1 0,0 0-2 15,-3 3-9 1,1 2-1-16,-4 3-5 0,3 5-1 16,0 5-6-16,0 6 0 15,3 3-1-15,6 2 2 16,9 0-1-16,9-3-1 16,3-2 0-16,6-3 0 15,3-7 0-15,12-6 0 16,-3-8 3-16,-4-6 2 15,-2-2 0-15,-3-5-1 16,-3-8 3-16,-3-6 2 16,-3 1-4-16,-3-6-1 15,-6-2-5-15,0-16 1 16,-3 2 0-16,0 3 2 0,-6 5 1 16,-6 3 3-1,0 6-3-15,3 4 0 0,3 3 5 16,0 8 2-16,3 1-2 15,0 4-3 1,4 6 0-16,2 5-4 16,0 10 2-16,8 11 5 15,4 8 2-15,0 14 2 16,0 2 0-16,-3-3-2 16,0 8 1-16,3-5-4 15,-3-2 0-15,3-6-1 16,0-5-2-16,0-6-10 15,-1-5-6-15,1-8-52 0,-3-2-22 16,0-6-18 0</inkml:trace>
  <inkml:trace contextRef="#ctx0" brushRef="#br0" timeOffset="7972.9916">10985 7067 216 0,'-3'3'82'16,"6"2"-44"-16,0 8-29 0,-3-5 22 0,3 5-19 16,0 6-4-1,0-1-5-15,0 1-3 0,6-1 1 16,-3 1-1-16,0-3 2 0,0-3-41 15,-3-5-16-15,0-3-45 16</inkml:trace>
  <inkml:trace contextRef="#ctx0" brushRef="#br0" timeOffset="8122.1159">10926 6874 192 0,'-3'-13'74'0,"6"7"-40"0,3-4-42 16,0 7 10-16,6 0-14 16,0 1-73-16,8 4-23 15</inkml:trace>
  <inkml:trace contextRef="#ctx0" brushRef="#br0" timeOffset="8391.1067">11304 6784 156 0,'-9'-16'57'0,"6"8"-30"0,-6-16-7 0,3 11 21 15,0 2 0-15,-6 1 0 16,-9 2-18-16,4 5-9 0,-1 9-8 16,3 4-9-16,0 6-1 0,3 11 0 15,3 7-1-15,3 19 1 16,3 0 3-16,3-3-2 15,0 3-1-15,3-5 3 16,0-6 0-16,0-5-2 16,0-5 0-16,0-6-27 15,-3-7-10-15,0-6-59 16</inkml:trace>
  <inkml:trace contextRef="#ctx0" brushRef="#br0" timeOffset="8558.2832">11036 7027 216 0,'-3'-5'82'0,"6"8"-44"0,6-6-47 0,-3 3 12 15,6 0-7-15,3 0 3 16,11 0 0-16,7 3 3 16,0-3-1-16,0 2-9 0,-4 1-3 15,-2-3-76 1</inkml:trace>
  <inkml:trace contextRef="#ctx0" brushRef="#br0" timeOffset="8813.4643">11423 6837 192 0,'-24'-24'71'0,"21"13"-38"0,-3-4-19 0,3 12 22 0,0 0-5 15,-3 1-1-15,-3 2-19 16,-3 5-8-16,1 6-3 15,-1 7-1-15,0 11 1 16,3 11-3-16,3 2 2 0,0-2 1 16,3 7 0-16,3-4 0 15,0-4 2-15,3-4-3 16,0-6 0-16,0-5-21 16,0-3-10-16,0-5-37 15,-3-6-53 1,0-4 25-16</inkml:trace>
  <inkml:trace contextRef="#ctx0" brushRef="#br0" timeOffset="8979.9142">11185 7078 268 0,'-18'-6'101'0,"21"6"-54"0,-3-2-55 16,15 2 7-16,0 0-1 15,3-3-2-15,5 0 3 16,4 1 1-16,0-1 0 0,6 3 2 15,2 0-43-15,-5 3-17 16,-6-1-42 0</inkml:trace>
  <inkml:trace contextRef="#ctx0" brushRef="#br0" timeOffset="9325.132">11500 7099 192 0,'-6'10'71'0,"3"-4"-38"0,6 2-23 15,-3-8 28 1,6 8-10-1,3-1-8-15,0-1-5 0,3-1-9 16,0-8 3-16,0 1 3 0,0-4-2 16,0-1 0-16,3-1-4 15,-9 0-1-15,5-3-3 16,-11 0 1-16,0-2-2 16,-3 0-1-16,-2 2 1 15,-4 4 1-15,-3 1-6 16,-3 4-1-16,0 4-1 15,3 6 4-15,-6 3-1 16,3 2-1-16,12 3 0 16,0 2 0-16,3 1 0 0,3-1 3 15,3 1 0-15,3-1 3 16,3-2-3-16,0-2 0 16,0-4-21-16,0-5-10 15,6-2-31-15,0-6-10 16,-4 1-14-1</inkml:trace>
  <inkml:trace contextRef="#ctx0" brushRef="#br0" timeOffset="9937.773">11694 7093 184 0,'-3'0'71'0,"3"0"-38"0,0 8-36 0,0-2 13 16,0 7 6-16,0 5 5 15,0 1 8-15,0-3 5 0,0 0-18 16,0-3-3-16,0 0-1 0,0-2-1 15,0-3 3-15,0-3-1 16,3-2 0-16,-3-3-1 16,0-3 2-16,3-2-5 15,-3-3-1-15,3-11-4 16,0 1-3-16,3-1 0 16,0 3-1-16,6 3-3 15,-4 0 0-15,1 2-5 16,3 3-2-16,0 3-17 15,0 2-6-15,0 1-13 16,0 2-4-16,0 0 3 16,-3 0 3-16,0 2 12 15,-3 1 4-15,0 0 32 16,0 2 20-16,-3 3 13 16,5 0-7-16,1 0-3 15,0-3-5-15,3 0-2 16,0-2 1-16,0 0-1 15,0-6-5-15,0 0-1 16,-3-2-4-16,3-3 1 16,-3 0-4-16,-3 0-2 15,-3 3 2-15,-3-3 0 16,-6 0-3-16,0 0-1 16,-9 3 1-16,-3 0 0 0,0 2-9 15,0 6-2-15,0-1 2 16,3 6 2-16,4 0 0 15,2 13-1 1,3 0 3-16,3-2 0 16,3 0 3-16,6-1-3 15,6-2 0-15,-1-3-4 16,7-2 1-16,0-3-31 16,0-6-12-16,0-2-31 15,-3-2-53 1,0-4 33-16</inkml:trace>
  <inkml:trace contextRef="#ctx0" brushRef="#br0" timeOffset="10282.4796">12027 7104 152 0,'-3'3'57'0,"3"5"-30"0,3 0-32 16,-3 10 78-16,0-2-27 15,0 0-14-15,0 0-9 16,0-3-16-16,3-2-4 0,-3-1 0 15,0-2-2-15,0-3 2 16,3-7 4 0,3-4-5-16,0-2-1 15,0-7-6-15,6-4 1 16,0 1-5-16,3 2-1 16,0 2 5-16,-1 7 4 15,-2 1 4-15,0 6 3 16,0 8 6-16,0 5 2 0,-3 1-5 15,0-1-3-15,-3 3-1 16,0-3-1-16,0 0-5 16,0-2 1-16,-3-3-24 15,3-3-12-15,0-5-34 16,0-5-14-16,3-9-4 16</inkml:trace>
  <inkml:trace contextRef="#ctx0" brushRef="#br0" timeOffset="10507.5143">12355 6702 212 0,'-3'16'82'0,"-12"5"-44"0,6 11-38 0,6-11 16 16,0 16 2-16,0 11 3 15,3 4-2-15,-3 7 1 16,3-6-11-16,0-3-3 0,0-5-2 15,0-5 0-15,9-6 0 16,-9-8-31-16,6-2-12 16,-3-11-64-1,0-7-41-15,-3-6 61 16</inkml:trace>
  <inkml:trace contextRef="#ctx0" brushRef="#br0" timeOffset="10688.3236">12161 7027 244 0,'-6'-2'90'0,"9"-4"-48"0,9 1-49 16,0 2 16-16,6 1 1 15,6-1 5-15,5 1-5 16,10-1-1-16,0 0-5 16,-4 1-3-16,7 2 0 0,0 0-50 15,-3 0-19-15,-13 0-37 16</inkml:trace>
  <inkml:trace contextRef="#ctx0" brushRef="#br0" timeOffset="12071.5152">13003 7064 124 0,'-14'-8'46'0,"14"11"-24"0,12 0-13 0,-12-3 16 15,5 2-5-15,-2 4-2 16,3 2-6-16,3 2 0 16,0 11-7-16,0 1 4 0,0-1 3 15,0 3-2-15,0-1 2 16,0 1-5-16,0-3-2 16,0 0-2-16,0-5-3 15,-3-2 3-15,0-6 0 16,-3-1 5-16,0-1 3 15,0-1 5-15,-3-5 4 16,0 0-6-16,0 0-3 0,0 0-9 16,0 0-1-1,0 0-1-15,0 0 2 0,0 0-1 16,0 0-1-16,0 0 1 16,0 0 1-16,0 0-1 15,0 0-1-15,0 0-2 16,0 0 1-16,0 0 1 15,0 0 2-15,2-3-1 16,-2 3-1-16,0 0-2 16,0 0 1-16,0 0 1 15,0-2 2-15,3-1-1 16,-3 3-1-16,0-3-2 0,0 3 1 16,0 0 1-16,0-2 2 15,0-1-3-15,3 1 0 16,0-1 3-16,0-2 1 15,3-3-4-15,0-3 1 16,0-2 2-16,3-3 1 16,0 3-1-16,0-3-2 15,0-5 1-15,-3 0 1 16,0 2-1-16,0 3-1 16,-3 3-2-16,0 2 1 15,0 1-8-15,0 2-4 16,-3 0-22-16,0 3-8 15,0-1-32 1</inkml:trace>
  <inkml:trace contextRef="#ctx0" brushRef="#br0" timeOffset="12685.4645">13447 7093 148 0,'-18'-2'55'0,"18"-1"-30"0,-6 1-18 0,0 2 15 16,0 5-7-16,-3 0 0 16,-3 3-9-16,1 8-2 15,-4 2-2-15,3 4 1 0,3 1 2 16,0 1-4-16,3 0-1 15,3-3 4-15,3 0 2 16,6-5-2-16,0-5-1 0,0-3 3 16,3-6 3-1,0-2 0-15,0-2 2 0,0-3-4 16,-4-3-2-16,1 0-2 16,0-3 0-16,0 0-2 15,0-2 2-15,-3 3-4 16,0 2 0-16,0 2 1 15,-3 1 0-15,0 2 2 16,0 3 3-16,3 3-4 16,0 5-1-16,0 3-2 15,6 2 0-15,0 3 4 16,0-3 1-16,3-2-4 16,0-1 1-16,-3-2-31 15,0-3-12-15,0-2-55 16</inkml:trace>
  <inkml:trace contextRef="#ctx0" brushRef="#br0" timeOffset="13059.7379">13569 7115 184 0,'-6'2'68'0,"9"-2"-36"0,0 16-33 0,-3-5 12 15,3-1-1-15,3 1 4 16,0 2-6-16,0 3-2 16,0 0-3-16,0 0 0 0,-3 0 0 0,0-3 3 15,0 0 1-15,-3-5-1 16,0-3-1-16,0-2 10 16,0-3 7-16,0-3-5 15,-3-2 1-15,3-3-9 16,0-5-1-16,3 2-4 15,3 1-3-15,0-4-3 16,3 1 1-16,2 3-1 16,1-4-2-16,0 4 3 15,3 2 0-15,3 3-13 16,0 5-5-16,0 0-21 16,-3 0-8-16,-3 2-29 15,-1 1-38 1</inkml:trace>
  <inkml:trace contextRef="#ctx0" brushRef="#br0" timeOffset="13242.2199">13849 7128 192 0,'-3'3'74'0,"6"-6"-40"0,-3 16-24 0,0-5 17 15,0 3-15-15,0 5-5 16,0 2-4-16,3 1-3 15,-3-1 1-15,0 1 1 0,3-1 1 16,0-5-12-16,0-5-7 16,-3-8-82-16</inkml:trace>
  <inkml:trace contextRef="#ctx0" brushRef="#br0" timeOffset="13404.9283">13858 7011 240 0,'-3'-7'90'0,"0"9"-48"0,6-4-51 16,-3 2 14-16,0 0-10 16,6 0 1-16,0 0 2 15,3 2 1-15,3 3 1 16,5 3-40-16,1 0-15 0,0 0-33 16</inkml:trace>
  <inkml:trace contextRef="#ctx0" brushRef="#br0" timeOffset="13825.0762">14078 7091 204 0,'-6'-3'77'0,"3"1"-42"0,-6-1-28 0,6 6 20 15,-3-1-10-15,-3-2-2 16,0 5-11-16,-3 3-2 16,1 14-2-16,-4-4-3 0,3 6 2 15,0 0-1-15,3 0 0 16,3-3 0-16,9-3 0 15,0 1 2-15,3-6 0 16,3-5 4-16,3-3 5 16,3-7-1-16,-1-6 1 15,1-3-3-15,0-2-1 0,-3-3-3 16,-3-3-2-16,0-2 1 16,0 0-1-16,-6 5 2 15,-3 3 1-15,0 5 3 16,0 3 1-16,0 7-3 15,0 6-1-15,0 3-3 16,3 2-3-16,0 3 2 16,3 3 2-16,3-1 2 15,0 1 1-15,3-1-5 16,0-5-1-16,5-2-19 16,1-6-7-16,-3-5-16 15,3-5-7-15,-3-6-26 16,-3-2-29-16,0-11 37 15</inkml:trace>
  <inkml:trace contextRef="#ctx0" brushRef="#br0" timeOffset="14218.4123">14269 6866 204 0,'-6'-3'77'0,"12"6"-42"0,-4 5-41 0,-2 0 14 15,3 16-3-15,3 5 4 16,-3 5 5-16,0 6 3 15,0-3-9-15,0-3 7 0,0-5 4 16,0-2-8-16,-3-6-1 16,3-2-4-16,-3-6 1 15,3-3-4-15,0-2-2 16,-3-2 2-16,3-6 2 16,0-3-4-16,3-5-1 0,3-3-7 15,3-2 0 1,6 0 1-16,0 5 1 0,0 8 0 15,-1 5 4 1,-2 3 2-16,0 3 2 0,-3-1 7 16,-6 4 6-16,-3 1 1 15,-3 1-1-15,-6-2-4 16,0 1 0-16,-6-4-7 16,-6-3-1-16,0-3-9 15,1-2-4-15,2-6-24 16,0 1-9-16,3-4-29 15,3-2-10-15,3-5-17 16</inkml:trace>
  <inkml:trace contextRef="#ctx0" brushRef="#br0" timeOffset="14456.8701">14480 6829 228 0,'-3'0'88'0,"6"5"-48"0,0 6-47 0,0-3 16 16,0 5 3-16,0 19 7 16,0 5-1-16,0 2-1 15,0 9-9-15,-3-3-1 0,0 3 3 16,0-3-4-16,3-6-1 0,0-4 0 16,0-6 1-1,3 0-21-15,0-13-9 0,-1-6-43 16,1-7-20-16,0-8-12 15</inkml:trace>
  <inkml:trace contextRef="#ctx0" brushRef="#br0" timeOffset="14831.1009">14697 7131 212 0,'6'2'79'0,"-3"11"-42"0,3-7-17 15,0-1 27-15,3-2-16 16,0 2-5-16,3-2-9 16,6-1-3-16,-1 1-8 0,1-6 0 0,0 1 4 15,-3-9-6-15,0 0 0 16,-3-2 0-16,0 0 0 16,-9 0-5-16,-3-1 1 15,-6 1-9-15,-12 3-2 16,0 2 1-16,-3 2 4 15,-3 9 3-15,1 2 2 16,-7 6-4-16,3 7 1 16,6 4 4-16,6-4 2 15,3 1 0-15,9-1-2 16,9 1 5-16,3-1 4 16,6 1-5-16,6-3-2 0,6-6-6 15,3-2-2-15,-1-8-41 16,4-5-17-16,-3 0-55 15</inkml:trace>
  <inkml:trace contextRef="#ctx0" brushRef="#br0" timeOffset="15341.6006">15144 7067 176 0,'3'0'66'0,"-3"-3"-36"0,0 1-7 0,0-1 24 15,3 0-4-15,-3 1-1 16,0-1-6-16,-3 3 0 0,0 0-20 16,-6 0-3-16,-6 3-1 15,0-1-12-15,3 4-2 16,0 2 1-16,3 0 0 0,3 0-2 15,6 5 0-15,6 3-1 16,6-3 3-16,3 3 0 16,0 2 1-16,0 1 0 15,-3-1 0-15,-3 1 4 16,-3-1 5-16,-6 1 4 16,-3-1 2-16,-9-4-4 15,-6-4 1-15,-3-2-29 16,-3-3-13-16,0-2-69 15,1-3-28-15,2-3 5 16</inkml:trace>
  <inkml:trace contextRef="#ctx0" brushRef="#br0" timeOffset="26525.7404">10863 15751 104 0,'0'0'38'0,"0"2"-20"0,0-2-6 0,0 0 16 16,0 0-7-16,6 0-2 16,0 0 0-16,3-2 0 15,6-1-10-15,0 0 1 0,15-2 1 16,-1 5 0-16,4-3 1 15,9 1-6-15,3-1-2 16,5-2-2-16,7 5 1 16,8 0 0-16,4 0 1 15,2 5-5-15,9-2 1 16,4-1 0-16,8 1 2 0,3 8-1 16,1-9-1-16,5 6 1 15,3-2 1-15,0-1-1 16,3-5-1-16,3 0 3 15,1 0 2-15,-1 0-4 16,-3 0-1-16,-3-3 2 16,-6-2 1-16,0 2 1 15,-5 1 0-15,2-4-2 16,-6 1 1-16,-2-3-4 16,-13 8 0-16,-3-3-1 15,-8 3 0-15,-9 0 4 16,-7 0 3-16,-5 0 0 15,-6 0 2-15,-7 0-2 0,1 0 0 16,-6 0-1-16,-3-2 0 16,-6-1-2-16,-3-2-2 15,-15 2-32 1,-12-2-82 0</inkml:trace>
  <inkml:trace contextRef="#ctx0" brushRef="#br0" timeOffset="27686.589">10994 15946 104 0,'-3'-5'41'0,"3"5"-22"0,0 0-11 0,-3 0 11 15</inkml:trace>
  <inkml:trace contextRef="#ctx0" brushRef="#br0" timeOffset="27951.2139">11000 15946 236 0,'18'0'30'0,"12"3"-4"15,15-3-11-15,14 0-2 16,18-3-4-16,19 3 0 16,14-2-3-16,18-1-1 0,12 3-1 15,12 0 2-15,5 3-1 16,10-1 0-16,3 1-1 15,5-3 2-15,-8 5-1 16,-3-2 0-16,-7-3-3 16,-11 3 1-16,-18-1-2 15,-9 4-1-15,-23-1 1 16,-19 0 1-16,-18-5 1 16,-11 0 3-16,-12 0-3 15,-9-5-2-15,-12 2-93 16,-13-2-62-1,-13-3 58-15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816A-7F9D-4920-AA96-72242155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0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setup(), set </a:t>
            </a:r>
            <a:r>
              <a:rPr lang="en-US" dirty="0" err="1" smtClean="0"/>
              <a:t>x_pos</a:t>
            </a:r>
            <a:r>
              <a:rPr lang="en-US" dirty="0" smtClean="0"/>
              <a:t> = 0;</a:t>
            </a:r>
          </a:p>
          <a:p>
            <a:r>
              <a:rPr lang="en-US" dirty="0" smtClean="0"/>
              <a:t>In draw(), change </a:t>
            </a:r>
            <a:r>
              <a:rPr lang="en-US" dirty="0" err="1" smtClean="0"/>
              <a:t>x_pos</a:t>
            </a:r>
            <a:r>
              <a:rPr lang="en-US" dirty="0" smtClean="0"/>
              <a:t>:  </a:t>
            </a:r>
            <a:r>
              <a:rPr lang="en-US" dirty="0" err="1" smtClean="0"/>
              <a:t>x_pos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x_pos</a:t>
            </a:r>
            <a:r>
              <a:rPr lang="en-US" baseline="0" dirty="0" smtClean="0"/>
              <a:t> + 1;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4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1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6343" y="-2231"/>
            <a:ext cx="1611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L05:  Variables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Datatypes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money.cnn.com/2017/02/15/technology/public-ports-charging-bad-stop/" TargetMode="Externa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png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customXml" Target="../ink/ink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Variables &amp; Datatypes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07" y="4124966"/>
            <a:ext cx="2924413" cy="1645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3108961"/>
            <a:ext cx="841248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stop charging your phone in public ports</a:t>
            </a: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"Just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plugging your phone into a [compromised] power strip or charger, your device is now infected, and that compromises all your data," Drew Paik of security firm Authentic8 explained.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charging stations and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points are found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airports, planes, conference centers and parks, so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always have access to their phones and data.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your phone to an unknown port has its risks.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cord you use to charge your phone is also used to send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your phone to other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devices. If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 is compromised, there's no limit to what information a hacker could take, Paik explained.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://money.cnn.com/2017/02/15/technology/public-ports-charging-bad-stop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Rules &amp;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are case-sensitive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leftside</a:t>
            </a:r>
            <a:r>
              <a:rPr lang="en-US" dirty="0" smtClean="0"/>
              <a:t> is not the same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leftSide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Variable names are meaningless to computers, but meaningful to humans</a:t>
            </a:r>
          </a:p>
          <a:p>
            <a:pPr lvl="1"/>
            <a:r>
              <a:rPr lang="en-US" dirty="0" smtClean="0"/>
              <a:t>Choosing informative names improves readability and reduces confusion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 this class, most of our variables will be declared and initialized at the very top of our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30680" y="2244960"/>
              <a:ext cx="3072600" cy="3507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1680" y="2235240"/>
                <a:ext cx="3089880" cy="35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74200" y="2229840"/>
              <a:ext cx="4027320" cy="9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9160" y="2223000"/>
                <a:ext cx="403920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0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Executed sequentially, just like other statements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For variable assignments, compute right-hand side </a:t>
            </a:r>
            <a:r>
              <a:rPr lang="en-US" i="1" dirty="0" smtClean="0"/>
              <a:t>first</a:t>
            </a:r>
            <a:r>
              <a:rPr lang="en-US" dirty="0" smtClean="0"/>
              <a:t>, then store result in variable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		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4;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Read the current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(4) for the right-hand side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Add 1 to the current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Store the result (5) back into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65680" y="3525120"/>
              <a:ext cx="3587040" cy="930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8480" y="3520440"/>
                <a:ext cx="3602160" cy="9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2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371600"/>
            <a:ext cx="2743200" cy="27432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2;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= 3;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y - 1;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z + 2;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100000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3108960" y="1371600"/>
            <a:ext cx="2743200" cy="27432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 startAt="2"/>
            </a:pP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7;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2;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0;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+ 3;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y – 2;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 + y;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35771"/>
              </p:ext>
            </p:extLst>
          </p:nvPr>
        </p:nvGraphicFramePr>
        <p:xfrm>
          <a:off x="731520" y="5520113"/>
          <a:ext cx="219456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9436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buSzPct val="100000"/>
              <a:buFont typeface="+mj-lt"/>
              <a:buAutoNum type="arabicParenR" startAt="3"/>
            </a:pPr>
            <a:r>
              <a:rPr lang="en-US" sz="2400" kern="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kern="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-1;</a:t>
            </a:r>
            <a:b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kern="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  <a:b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kern="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  <a:b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z;</a:t>
            </a:r>
            <a:b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y – x;</a:t>
            </a:r>
            <a:b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 + z;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63453"/>
              </p:ext>
            </p:extLst>
          </p:nvPr>
        </p:nvGraphicFramePr>
        <p:xfrm>
          <a:off x="3566160" y="5520113"/>
          <a:ext cx="219456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47428"/>
              </p:ext>
            </p:extLst>
          </p:nvPr>
        </p:nvGraphicFramePr>
        <p:xfrm>
          <a:off x="6400800" y="5520113"/>
          <a:ext cx="219456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H="1">
            <a:off x="3246120" y="18288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080760" y="18288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898560" y="2717640"/>
              <a:ext cx="7308360" cy="3564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080" y="2713680"/>
                <a:ext cx="7325640" cy="35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6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TMNT:  Donatello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0" y="1362456"/>
            <a:ext cx="4747846" cy="4937760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200" cy="2996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017120" y="3242160"/>
              <a:ext cx="1455840" cy="1289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1000" y="3235680"/>
                <a:ext cx="1470240" cy="13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6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 with a Variable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362456"/>
            <a:ext cx="4912761" cy="5385143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200" cy="29969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19480" y="1131480"/>
              <a:ext cx="7713360" cy="5605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840" y="1125360"/>
                <a:ext cx="7727760" cy="56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0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 with Motion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ttp://courses.cs.washington.edu/courses/cse120/17sp/asmts/images/setup_dr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" y="1825337"/>
            <a:ext cx="28805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199" cy="2996945"/>
          </a:xfrm>
          <a:prstGeom prst="rect">
            <a:avLst/>
          </a:prstGeom>
        </p:spPr>
      </p:pic>
      <p:sp>
        <p:nvSpPr>
          <p:cNvPr id="6" name="Shape 279"/>
          <p:cNvSpPr/>
          <p:nvPr/>
        </p:nvSpPr>
        <p:spPr>
          <a:xfrm>
            <a:off x="6052127" y="3922775"/>
            <a:ext cx="871500" cy="15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052720" y="1946880"/>
              <a:ext cx="3722040" cy="3561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5160" y="1939320"/>
                <a:ext cx="3736440" cy="35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347800" y="5544360"/>
              <a:ext cx="3099240" cy="681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1320" y="5539680"/>
                <a:ext cx="3112920" cy="6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Donatello from running off the right side of the screen:</a:t>
            </a:r>
          </a:p>
          <a:p>
            <a:pPr marL="0" indent="0" algn="ctr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+ 1, 460);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Stop Donatello from running off the left side of the screen:</a:t>
            </a:r>
          </a:p>
          <a:p>
            <a:pPr marL="0" indent="0" algn="ctr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- 1, 0);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33560" y="1843200"/>
              <a:ext cx="7829280" cy="4716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160" y="1833840"/>
                <a:ext cx="7845480" cy="47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8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Into Place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variables for each body segment: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Update each variable at different speeds: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20240"/>
            <a:ext cx="4684444" cy="114666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23360"/>
            <a:ext cx="4444444" cy="114666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755720" y="2123280"/>
              <a:ext cx="6431040" cy="3969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9960" y="2116080"/>
                <a:ext cx="6440760" cy="39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3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Into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y-positions of drawing based on new variables: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440"/>
            <a:ext cx="5608889" cy="345777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199" cy="29969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588400" y="3065040"/>
              <a:ext cx="5796360" cy="2773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3720" y="3054960"/>
                <a:ext cx="5807880" cy="27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3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are named quantities that can vary during the execution of a program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Datatypes specific different forms of data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int</a:t>
            </a:r>
            <a:r>
              <a:rPr lang="en-US" dirty="0" smtClean="0"/>
              <a:t>, float, color, Boolean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Variable </a:t>
            </a:r>
            <a:r>
              <a:rPr lang="en-US" i="1" dirty="0" smtClean="0"/>
              <a:t>declarations</a:t>
            </a:r>
            <a:r>
              <a:rPr lang="en-US" dirty="0" smtClean="0"/>
              <a:t> specify a variable datatype and name to the program</a:t>
            </a:r>
          </a:p>
          <a:p>
            <a:pPr lvl="1"/>
            <a:r>
              <a:rPr lang="en-US" dirty="0" smtClean="0"/>
              <a:t>Generally occurs at top of program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max()</a:t>
            </a:r>
            <a:r>
              <a:rPr lang="en-US" dirty="0" smtClean="0"/>
              <a:t> functions can be used to limit or stop change in a variable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err="1" smtClean="0"/>
              <a:t>Taijitu</a:t>
            </a:r>
            <a:r>
              <a:rPr lang="en-US" dirty="0" smtClean="0"/>
              <a:t> due today (4/5)</a:t>
            </a:r>
          </a:p>
          <a:p>
            <a:pPr lvl="1"/>
            <a:r>
              <a:rPr lang="en-US" dirty="0" smtClean="0"/>
              <a:t>Reading Check 2 due tomorrow (4/6)</a:t>
            </a:r>
          </a:p>
          <a:p>
            <a:pPr lvl="1"/>
            <a:r>
              <a:rPr lang="en-US" dirty="0" smtClean="0"/>
              <a:t>Custom Logo due Friday (4/7)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Assignment rubrics on Canvas</a:t>
            </a:r>
          </a:p>
          <a:p>
            <a:pPr lvl="2"/>
            <a:endParaRPr lang="en-US" dirty="0"/>
          </a:p>
          <a:p>
            <a:r>
              <a:rPr lang="en-US" dirty="0" smtClean="0"/>
              <a:t>No “big ideas” lecture this week</a:t>
            </a:r>
          </a:p>
          <a:p>
            <a:pPr lvl="1"/>
            <a:r>
              <a:rPr lang="en-US" dirty="0" smtClean="0"/>
              <a:t>More time on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55280" y="3990960"/>
              <a:ext cx="889920" cy="115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440" y="3983760"/>
                <a:ext cx="90432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6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 Custom Logo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371600"/>
            <a:ext cx="6583680" cy="50200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1920" y="1719360"/>
              <a:ext cx="2840760" cy="3201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40" y="1711800"/>
                <a:ext cx="2857320" cy="32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 Custom Logo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2075"/>
            <a:ext cx="5433934" cy="4972050"/>
          </a:xfr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53" y="2750820"/>
            <a:ext cx="3283711" cy="2194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a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[See Demo on </a:t>
            </a:r>
            <a:r>
              <a:rPr lang="en-US" dirty="0" err="1" smtClean="0"/>
              <a:t>Panopto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17080" y="2443320"/>
              <a:ext cx="6120360" cy="373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600" y="2436120"/>
                <a:ext cx="6131160" cy="37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536440" y="949680"/>
              <a:ext cx="3433680" cy="1249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7800" y="939240"/>
                <a:ext cx="3449880" cy="12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4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Piece of your program that holds the value of something</a:t>
            </a:r>
          </a:p>
          <a:p>
            <a:pPr lvl="1"/>
            <a:r>
              <a:rPr lang="en-US" dirty="0" smtClean="0"/>
              <a:t>Every variable must be given a </a:t>
            </a:r>
            <a:r>
              <a:rPr lang="en-US" i="1" dirty="0" smtClean="0"/>
              <a:t>name</a:t>
            </a:r>
            <a:r>
              <a:rPr lang="en-US" dirty="0" smtClean="0"/>
              <a:t> and a </a:t>
            </a:r>
            <a:r>
              <a:rPr lang="en-US" i="1" dirty="0" smtClean="0"/>
              <a:t>datatype</a:t>
            </a:r>
          </a:p>
          <a:p>
            <a:r>
              <a:rPr lang="en-US" dirty="0" smtClean="0"/>
              <a:t>The values of these </a:t>
            </a:r>
            <a:r>
              <a:rPr lang="en-US" dirty="0" smtClean="0">
                <a:solidFill>
                  <a:srgbClr val="FF0000"/>
                </a:solidFill>
              </a:rPr>
              <a:t>variables</a:t>
            </a:r>
            <a:r>
              <a:rPr lang="en-US" dirty="0" smtClean="0"/>
              <a:t> can change (</a:t>
            </a:r>
            <a:r>
              <a:rPr lang="en-US" i="1" dirty="0" smtClean="0"/>
              <a:t>i.e.</a:t>
            </a:r>
            <a:r>
              <a:rPr lang="en-US" dirty="0" smtClean="0"/>
              <a:t> vary) during the execution of your program</a:t>
            </a:r>
          </a:p>
          <a:p>
            <a:pPr lvl="1"/>
            <a:r>
              <a:rPr lang="en-US" u="sng" dirty="0" smtClean="0"/>
              <a:t>Warning</a:t>
            </a:r>
            <a:r>
              <a:rPr lang="en-US" dirty="0" smtClean="0"/>
              <a:t>:  Not like a variable in Algebra (</a:t>
            </a:r>
            <a:r>
              <a:rPr lang="en-US" i="1" dirty="0" smtClean="0"/>
              <a:t>i.e.</a:t>
            </a:r>
            <a:r>
              <a:rPr lang="en-US" dirty="0" smtClean="0"/>
              <a:t> an unknown)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Assignment</a:t>
            </a:r>
            <a:r>
              <a:rPr lang="en-US" dirty="0" smtClean="0"/>
              <a:t>:  give a variable a specific value</a:t>
            </a:r>
          </a:p>
          <a:p>
            <a:pPr lvl="1"/>
            <a:r>
              <a:rPr lang="en-US" i="1" dirty="0" smtClean="0"/>
              <a:t>e.g.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12;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Read</a:t>
            </a:r>
            <a:r>
              <a:rPr lang="en-US" dirty="0" smtClean="0"/>
              <a:t>:  use the current value of a variable</a:t>
            </a:r>
          </a:p>
          <a:p>
            <a:pPr lvl="1"/>
            <a:r>
              <a:rPr lang="en-US" i="1" dirty="0" smtClean="0"/>
              <a:t>e.g.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x + 1;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08560" y="2678400"/>
              <a:ext cx="5819040" cy="3632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0640" y="2672280"/>
                <a:ext cx="5833080" cy="36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7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Datatypes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055813" algn="l"/>
              </a:tabLst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:	integers</a:t>
            </a:r>
          </a:p>
          <a:p>
            <a:pPr>
              <a:tabLst>
                <a:tab pos="2055813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:	decimal/real numbers</a:t>
            </a:r>
          </a:p>
          <a:p>
            <a:pPr>
              <a:tabLst>
                <a:tab pos="2055813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 smtClean="0"/>
              <a:t>:	a triple of numbers representing RGB</a:t>
            </a:r>
          </a:p>
          <a:p>
            <a:pPr>
              <a:tabLst>
                <a:tab pos="2055813" algn="l"/>
              </a:tabLst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/>
              <a:t>:	true or false</a:t>
            </a:r>
          </a:p>
          <a:p>
            <a:pPr lvl="2">
              <a:tabLst>
                <a:tab pos="2055813" algn="l"/>
              </a:tabLst>
            </a:pPr>
            <a:endParaRPr lang="en-US" dirty="0"/>
          </a:p>
          <a:p>
            <a:pPr>
              <a:tabLst>
                <a:tab pos="2055813" algn="l"/>
              </a:tabLst>
            </a:pPr>
            <a:r>
              <a:rPr lang="en-US" dirty="0" smtClean="0"/>
              <a:t>Many more exist and can be found in the </a:t>
            </a:r>
            <a:br>
              <a:rPr lang="en-US" dirty="0" smtClean="0"/>
            </a:br>
            <a:r>
              <a:rPr lang="en-US" dirty="0" smtClean="0"/>
              <a:t>Processing Reference:</a:t>
            </a:r>
          </a:p>
        </p:txBody>
      </p:sp>
      <p:pic>
        <p:nvPicPr>
          <p:cNvPr id="4" name="Shape 1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36706" y="3569106"/>
            <a:ext cx="1302574" cy="29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88840" y="1807920"/>
              <a:ext cx="1658160" cy="1579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880" y="1800360"/>
                <a:ext cx="1667520" cy="15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1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declare </a:t>
            </a:r>
            <a:r>
              <a:rPr lang="en-US" dirty="0" smtClean="0"/>
              <a:t>a variable by telling Processing the variable’s datatype, followed by the variable’s name: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You can also give a variable a starting value (</a:t>
            </a:r>
            <a:r>
              <a:rPr lang="en-US" dirty="0" smtClean="0">
                <a:solidFill>
                  <a:srgbClr val="FF0000"/>
                </a:solidFill>
              </a:rPr>
              <a:t>initialization</a:t>
            </a:r>
            <a:r>
              <a:rPr lang="en-US" dirty="0" smtClean="0"/>
              <a:t>) in the same line as the declaration:</a:t>
            </a:r>
            <a:endParaRPr lang="en-US" dirty="0"/>
          </a:p>
        </p:txBody>
      </p:sp>
      <p:pic>
        <p:nvPicPr>
          <p:cNvPr id="4" name="Shape 209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3200" y="2377440"/>
            <a:ext cx="3657600" cy="168419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8</a:t>
            </a:fld>
            <a:endParaRPr lang="en-US"/>
          </a:p>
        </p:txBody>
      </p:sp>
      <p:pic>
        <p:nvPicPr>
          <p:cNvPr id="6" name="Shape 2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" y="5212080"/>
            <a:ext cx="7863840" cy="1532912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25537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Square with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[See Demo on </a:t>
            </a:r>
            <a:r>
              <a:rPr lang="en-US" dirty="0" err="1" smtClean="0"/>
              <a:t>Panopto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72600" y="1297440"/>
              <a:ext cx="6798240" cy="5071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760" y="1288800"/>
                <a:ext cx="6817680" cy="50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142160" y="5013000"/>
              <a:ext cx="2785320" cy="1452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3880" y="5005800"/>
                <a:ext cx="2802960" cy="14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2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596</TotalTime>
  <Words>530</Words>
  <Application>Microsoft Office PowerPoint</Application>
  <PresentationFormat>On-screen Show (4:3)</PresentationFormat>
  <Paragraphs>129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Variables &amp; Datatypes CSE 120 Spring 2017</vt:lpstr>
      <vt:lpstr>Administrivia</vt:lpstr>
      <vt:lpstr>Lab:  Custom Logo</vt:lpstr>
      <vt:lpstr>Lab:  Custom Logo</vt:lpstr>
      <vt:lpstr>Drawing a Square</vt:lpstr>
      <vt:lpstr>Variables</vt:lpstr>
      <vt:lpstr>Datatypes</vt:lpstr>
      <vt:lpstr>Declarations</vt:lpstr>
      <vt:lpstr>Drawing a Square with Variables</vt:lpstr>
      <vt:lpstr>Variable Rules &amp; Guidelines</vt:lpstr>
      <vt:lpstr>Variable Manipulation</vt:lpstr>
      <vt:lpstr>Variable Practice</vt:lpstr>
      <vt:lpstr>TMNT:  Donatello</vt:lpstr>
      <vt:lpstr>Donatello with a Variable</vt:lpstr>
      <vt:lpstr>Donatello with Motion</vt:lpstr>
      <vt:lpstr>Stopping Motion</vt:lpstr>
      <vt:lpstr>Falling Into Place</vt:lpstr>
      <vt:lpstr>Falling Into Place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&amp; Datatypes CSE 120 Spring 2017</dc:title>
  <dc:creator>Justin Hsia</dc:creator>
  <cp:lastModifiedBy>Justin Hsia</cp:lastModifiedBy>
  <cp:revision>30</cp:revision>
  <cp:lastPrinted>2017-04-04T09:54:07Z</cp:lastPrinted>
  <dcterms:created xsi:type="dcterms:W3CDTF">2017-04-04T06:17:26Z</dcterms:created>
  <dcterms:modified xsi:type="dcterms:W3CDTF">2017-04-05T21:57:39Z</dcterms:modified>
</cp:coreProperties>
</file>