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notesSlides/notesSlide4.xml" ContentType="application/vnd.openxmlformats-officedocument.presentationml.notesSlide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8" r:id="rId20"/>
    <p:sldId id="291" r:id="rId21"/>
    <p:sldId id="299" r:id="rId22"/>
    <p:sldId id="300" r:id="rId23"/>
    <p:sldId id="301" r:id="rId24"/>
    <p:sldId id="302" r:id="rId25"/>
    <p:sldId id="303" r:id="rId26"/>
    <p:sldId id="304" r:id="rId27"/>
    <p:sldId id="309" r:id="rId28"/>
    <p:sldId id="307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3399"/>
    <a:srgbClr val="FF9900"/>
    <a:srgbClr val="669900"/>
    <a:srgbClr val="006699"/>
    <a:srgbClr val="D63E71"/>
    <a:srgbClr val="666666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874" autoAdjust="0"/>
  </p:normalViewPr>
  <p:slideViewPr>
    <p:cSldViewPr snapToGrid="0">
      <p:cViewPr varScale="1">
        <p:scale>
          <a:sx n="83" d="100"/>
          <a:sy n="83" d="100"/>
        </p:scale>
        <p:origin x="9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0:58:44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13548 12007 132 0,'-3'0'49'0,"3"0"-26"0,0 0-5 16,0 0 18-16,0 0-7 15,0 0 0-15,0 0-12 0,0 0-3 16,0 0-8-16,0 0-4 0,6 2-1 16,3-2-1-16,3 3 2 15,3-3-1-15,3 3-1 16,6-1 3-16,5 4 2 16,4-1-2-16,3-2 0 15,0-3 1-15,5-3 0 16,1 0-2-16,0 1 1 15,2-1-2-15,1 0-1 16,8 3 3-16,1 0 0 16,-3 0-1-16,-4 0 1 15,4 0-4-15,-4 0 0 16,1 0 1-16,0 0 2 16,-4 0-3-16,4 0 0 15,0 3-1-15,-1 0 0 0,-2-1 4 16,-1 1 1-16,4-6-4 15,-6 3 1 1,-1 0 2-16,1 0 3 0,3 0-4 16,-4-2-3-16,4 4 1 15,-3 1 0-15,-1-3 1 16,-2 0 0-16,0 3 0 16,5-6 0-16,-2 3 0 15,0-3 0-15,0 3 0 16,-1 0 2-16,-2 0-1 15,0 0 2-15,2 0-4 0,1 3-2 16,0-3 2 0,-4 0 2-16,7-3 0 0,0 1 2 15,-1-1-2 1,1 0-1-16,0 1 1 0,2 2 1 16,4 0-3-16,-4 0 0 15,1 0-1-15,0-3 0 16,-1 0 2-16,-2 1 0 15,3-1-3-15,-1 1 2 16,4 2 1-16,2 2 0 16,1-2 0-16,-3 0 2 15,2-2-1-15,-2-1-1 16,-1 0 1-16,1 1-1 16,-3-1 2-16,-1 3 1 0,4 0-1 15,-1 0-2-15,-2 0-2 16,3-3-1-16,-4 1 4 15,-2 2 1-15,-1 0-5 16,1-3 0-16,0 3 1 16,-1 0 1-16,7 0 3 15,-6 0 1-15,-4 0 1 16,-2 0 2-16,-3 0-3 16,-1 0-2-16,4-3-7 15,-3 3-1-15,0 0 7 16,-1 3 5-16,1-3-2 15,3 3-2-15,2-3 0 16,-2 0-1-16,6 2 0 0,-4-2 0 16,-2 0 0-16,0-2 2 15,0-1-1-15,-4 0-1 16,4 1 1-16,-6-1-1 16,-1 3 0-16,1 0 0 15,0 0-3-15,0 0 2 16,2 0 1-16,1 0 2 15,-3 0-3-15,3 0 0 16,2 0 3-16,4-3 1 16,-3 1-4-16,-1-1 1 15,4 3 0-15,0-3 0 0,2 3-3 16,1 0 2 0,3-2 1-16,-7 2 2 0,1 0-3 15,9-3 0-15,-10 1 1 16,-2 2 2-16,0 0-3 15,-1 0 0-15,1 0 1 16,0 0 2-16,-1 0-1 16,1-3 2-16,-3 0-2 15,-3 1 2-15,-4 2-4 16,7-3 0-16,-3 3-1 16,-3 0-2-16,-4-3-4 15,-2 3 0-15,-3 0-14 16,-3-2-5-16,-3-1-55 15,-6 0-45 1,-3-5 44-16</inkml:trace>
  <inkml:trace contextRef="#ctx0" brushRef="#br0" timeOffset="3318.7976">16843 12412 104 0,'0'-11'38'0,"0"6"-20"0,-3-3-4 0,3 5 15 0,-3 1-3 15,-3-4 2-15,-3 4-7 16,-2-1-1-16,-4 0-11 16,-3 6-8-16,-6 5-1 0,-3 5-2 15,-3 3-2-15,4 10 3 16,2-2 2-16,3 0-2 15,3 3-2-15,9-1 2 16,3 0 0-16,6-2-6 16,6-3-3-16,6-2 8 15,6-8 3-15,0-4 0 16,0-7 2-16,2-5 0 16,4-8 3-16,-3-3-3 15,0-5 0-15,-3-8 1 16,-6-3 0-16,-3-2 0 15,-3-1 0-15,-6-10-5 0,-3 6 1 16,-3 4 4-16,0 3 2 16,-3 3-2-16,0 8-3 15,3 3-3-15,0 4-1 16,3 4 2-16,0 2 2 16,0 3-9-16,0 5-2 15,3 5 3-15,0 5 3 16,3 17 3-16,3 5 1 15,0 5-3-15,0 2 2 16,3 1 1-16,0-3 2 16,3-2-1-16,0-4 2 0,-1-2-2 15,1-2 2-15,0-6-15 16,3-5-5-16,3-6-62 16</inkml:trace>
  <inkml:trace contextRef="#ctx0" brushRef="#br0" timeOffset="3757.575">17016 12443 96 0,'0'3'35'0,"-3"0"-18"0,9 7-9 15,-3-2 11-15,3 0-3 0,3-3 1 16,0 1-5-16,6 2 0 16,2 0-1-16,1-8 1 15,0-3-6-15,0-5-4 0,-3 0 1 16,-3 0 2-16,-3 0 4 16,-3-2 2-16,-3-1 1 15,-6 0-6-15,-6 1-2 16,-9 2 0-16,-3 3 0 15,0 2-2-15,-3 6-2 16,1 5 1-16,-1 2-1 16,-3 6-5-16,0 3-1 15,6-1 5-15,6 1 2 16,9-1 1-16,9 3-2 0,3 0-2 16,3 1 1-1,6-4 1-15,3-2 2 0,0-3-10 16,15-5-2-16,-1-3-33 15,1-7-55 1,3-6 11-16</inkml:trace>
  <inkml:trace contextRef="#ctx0" brushRef="#br0" timeOffset="4069.8155">17516 12248 108 0,'-6'-32'44'0,"9"21"-24"0,-9-5-10 0,6 11 12 16,-3-3 18-16,-3-2 10 16,-3 2-9-16,0 0-2 15,-3 2-22-15,0 1-12 0,-2 5-7 16,-7 5-2-16,0 9 0 16,0 4 0-16,3 14 0 15,3 2 0-15,6 3 0 16,3 8 0-16,3 0 0 15,3-5 5-15,3-3 3 16,0-3-3-16,6-2-1 16,0-5-5-16,-3-6 1 15,-3-5-33-15,0-6-13 0,-3-4-28 16,-9-6-22 0,0-6 45-16</inkml:trace>
  <inkml:trace contextRef="#ctx0" brushRef="#br0" timeOffset="4251.5245">17141 12420 200 0,'-18'-6'77'0,"30"6"-42"0,-6 0-39 15,-3 0 15-15,3 0-6 16,3-2 0-16,3-1-3 16,6 0 1-16,8 1-2 15,10-1-1-15,6 0 3 0,-1 3-11 16,1-2-2-16,-3-1-33 0,-1 3-11 15,1-3-22 1</inkml:trace>
  <inkml:trace contextRef="#ctx0" brushRef="#br0" timeOffset="4642.3132">17638 12361 140 0,'-12'-2'52'0,"6"4"-28"0,-9-4-19 0,12 4 13 15,-9 1-6-15,0 2 1 16,-2 3-4-16,-4 5 0 15,3 9-5-15,0-4-1 0,0 3 3 16,3 0-1-16,3 3 2 16,6 0-4-16,3-3-2 15,3-2 0-15,6-6-1 0,-3-2 4 16,3-6 2-16,0-5 2 16,6-5 2-16,0-1-5 15,-6-4-1-15,3-11 2 16,-6-1 1-16,-3 1-6 15,-1 5-2-15,-2 0 2 16,-2 6 3-16,-1 2-1 16,0 3 0-16,0 5-3 15,0 2-1-15,0 6-4 16,0 5 1-16,9 3 2 16,-6 0 1-16,6 0 1 15,-3 3 0-15,5-1 0 16,1-2 0-16,0-3-25 15,0-5-10-15,3-3-20 16,0-5-45-16,0-2 18 16</inkml:trace>
  <inkml:trace contextRef="#ctx0" brushRef="#br0" timeOffset="5030.2975">17683 12412 144 0,'-9'0'55'0,"6"0"-30"0,3 2-29 0,0 1 8 15,0 2 2-15,0 3 4 16,0 5 1-16,3 6 1 16,0-1-6-16,3 1-2 0,3-1 0 15,2 1-2-15,1-3-2 16,0-3 3-16,0-2 2 16,6-6 0-16,3-2 2 0,-3-6 0 15,-3-5 3-15,0-3-5 16,-7-7-1-16,-2-1 0 15,0-2 0-15,-3 0-2 16,0 5-2-16,-3 3 1 16,0 2 1-16,0 3-1 15,0 3-1-15,-6 5-2 16,6 0 1-16,3 5-1 16,0 9-2-16,0 2 5 15,3-1 1-15,0 4-3 16,0-1-1-16,3 4 1 15,0-4 2-15,3-2-2 0,0-3 0 16,0-5-37-16,0-5-16 16,0-8-26-1</inkml:trace>
  <inkml:trace contextRef="#ctx0" brushRef="#br0" timeOffset="5259.5122">18043 12189 160 0,'-18'-5'63'0,"15"2"-34"0,3 3-36 0,0 0 10 16,0 0-3-16,0 6 0 15,6 2 11-15,0 10 5 16,0 9-8-16,0 4 0 0,0 6 2 0,0 3-6 16,0 0-2-16,0-3 1 15,3-5 0-15,-1-3-4 16,1-5 1-16,0-6-38 15,0-5-14-15,3-7-23 16</inkml:trace>
  <inkml:trace contextRef="#ctx0" brushRef="#br0" timeOffset="5510.3934">18302 12099 144 0,'0'-8'55'0,"0"11"-30"0,3 0-27 16,-3-3 9-16,0 5 8 0,0 3 7 16,0 8-5-16,0 8-2 15,0 13-8-15,0 10-1 0,0 4 1 16,0 2 1-16,0-6 0 16,3-2-7-16,0-5 0 15,0-3 1-15,0-5 3 16,-3-9-13-16,3-4-7 15,-3-8-58 1,0-11-45-16,3-3 43 16</inkml:trace>
  <inkml:trace contextRef="#ctx0" brushRef="#br0" timeOffset="5676.5607">18144 12372 208 0,'-3'-5'79'0,"12"5"-42"0,9-6-45 0,-6 4 10 16,9-1 3-16,11-2 4 0,4-1-4 16,9 4-1-16,-1-9-2 15,1 1-39-15,-3 2-17 0,-4-3-31 16</inkml:trace>
  <inkml:trace contextRef="#ctx0" brushRef="#br0" timeOffset="6501.4991">18814 12348 124 0,'-3'3'46'0,"3"2"-24"0,0 11-26 15,0-5 10-15,3 4 10 0,-3 4 7 16,0 5 2-16,0-3 0 16,0-3-12-16,0-2-3 15,-3-2-6-15,3-1-3 0,0-3 0 16,0-2 1-16,0-2 3 15,0-4 9-15,-3-2 5 16,0 0-5-16,0-2-1 16,0-4-1-16,-3-2 0 15,3-5-11-15,3-3-5 16,0 0 10-16,3-2 8 16,6-1-9-16,0 3-3 15,3 1-1-15,0 1 1 16,-1 4-1-16,7 2-1 15,0 3 1-15,0 5-1 0,0 2 0 16,-3 6 0-16,0 3 4 16,-3 7 2-16,-3-2-5 15,-1 3-2-15,-2-4 2 16,0-1 1-16,-3-1-7 16,0-2-2-16,0-4-20 15,3 1-10-15,0-2-14 16,3-6-4-16,3-6-14 15,3-7-22 1,3 0 32-16</inkml:trace>
  <inkml:trace contextRef="#ctx0" brushRef="#br0" timeOffset="6892.0896">19213 12377 168 0,'-6'-8'66'0,"-6"8"-36"0,3-2-22 0,6 2 18 15,-6 2-9-15,-3 4 1 16,0-1-9-16,-3 0-3 15,0 3-3-15,0 5 0 0,1 6 0 16,2 2-1-16,3-2-2 16,3-1-2-16,3-2 1 15,6 0 1-15,3-6 0 16,3-2 4-16,3-2 2 16,-1-4 2-16,1-2 0 15,3-5 2-15,-3-6 1 16,3-4 1-16,-9-4 2 15,0 3-9-15,-3 0-3 16,0 3 4-16,-6 2 4 16,0 3-5-16,3 3-3 0,0 3-4 15,0 4-1-15,0 3-1 16,3 9 3 0,3 2-2-16,3-1 1 0,0 1 2 15,0 3 0-15,3-1-5 16,-1-2-1-16,1 0-24 15,3-3-8-15,0-2-29 16,0-6-56 0,0-5 24-16</inkml:trace>
  <inkml:trace contextRef="#ctx0" brushRef="#br0" timeOffset="7478.1825">19367 12385 168 0,'-17'-5'66'0,"17"8"-36"0,0 4-40 0,0-1 9 16,0-1 9-16,0 6 6 16,0-1 9-16,0 6 3 15,0 3-13-15,0-1-8 0,0-2-1 16,0 0-5-16,0-3 0 16,0-2 5-16,0-3 2 15,0-3 0-15,0 0-1 16,5-2-3-16,1-6 1 15,0-2-4-15,6-14 0 0,0 1-4 16,0-1-1-16,0 1 3 16,-3 2 3-16,0 3 1 15,0 5-1-15,-3 0 1 16,3 5-1-16,0 3 0 16,0 5 0-16,-1 9 2 15,1 2 1-15,-3-3 3 16,0 0 1-16,-3-2-1 15,0-1 1-15,0-2-4 16,0-3 0-16,0 1-1 16,-3-6-2-16,0 0 3 15,6-13-2 1,6-3-1-16,0-3-2 0,0 1-1 16,6-1-1-16,3 6 3 15,-7 2 0-15,1 3 1 16,0 6 0-1,0 4 0-15,-3 6 4 0,0 8 2 16,0 0 4-16,-3 0 1 16,-3 0-3-16,0 0-3 15,0 0-2-15,0-3 0 16,-3 0-13-16,2-2-3 16,1-4-29-16,3-1-11 15,3-6-34 1,9-11-30-16,9-10 49 15</inkml:trace>
  <inkml:trace contextRef="#ctx0" brushRef="#br0" timeOffset="7839.5607">19984 12420 208 0,'-6'0'79'0,"9"0"-42"0,0 2-45 16,-3-2 10 0,2 3 1-16,4 2 3 0,0-2 8 15,0-1 3-15,3 1-8 16,0 0-1-16,3-3 2 0,3 0-4 15,3 0 2-15,0-3-3 16,-3-2 2-16,-1-6-2 16,-2 1 2-16,-3-4-4 15,-3-1 0-15,-6-4-3 16,-3-2-3-16,-12 2-5 16,-2 6-2-16,-7 10 2 0,-3 9 3 15,-3 4 0-15,0 4 4 16,1 1 2-1,5 4 2-15,3 2-1 0,3 8-2 16,6-2 7-16,6 2 3 16,6 0-1-16,6-3 0 15,9 1-3-15,9-6-1 16,12-5-1-16,5-6 2 16,4-4-25-16,0-6-12 15,2-6-88 1</inkml:trace>
  <inkml:trace contextRef="#ctx0" brushRef="#br0" timeOffset="10224.4159">16358 7731 76 0,'0'-10'30'0,"3"4"-16"0,-3 4 8 15,0 2 15-15,0 0-6 16,0 0-1-16,3 8-17 0,0-1-6 15,0 7-4-15,0 7 2 0,0 8 4 16,0 0 1-16,0-2 2 16,-3-1 0-16,0-5 2 15,3-2-3-15,-3-3 1 16,0-3-3-16,0-3 0 16,3-2-3-16,0-2 1 15,0-1 0-15,-3-5 1 16,6 0-4-16,0-3-3 15,12-2 4-15,2 0 4 16,-2-3-7-16,3-3-1 16,3 1-1-16,-3 2 2 15,3 0-1-15,-1 0-1 16,1 5-2-16,-3 0 1 16,-3 1-21-16,-3-9-54 15,-3 3-4-15</inkml:trace>
  <inkml:trace contextRef="#ctx0" brushRef="#br0" timeOffset="10828.069">16543 7853 72 0,'-6'10'30'0,"3"-20"-16"0,0 18 8 0,3-11 17 15,0 0 0-15,0 1-1 16,0-1-6-16,0-5-2 16,0-2-17-16,0-4 1 0,0-1 0 15,3-7 4-15,3-4 3 0,3-6-2 16,-1-7 0-16,7-1-1 15,0-3 0-15,6-9-5 16,3-1-3-16,6-6-3 16,8 4-2-16,10-6-6 15,3 3 1-15,2 2 0 16,4 14 2-16,-1 10-1 16,1 8 2-16,2 6 2 15,-2 10 2-15,2 3-1 16,-2 2 1-16,-9 3-4 15,-7 3 0-15,-5-1 1 0,-6 1 0 16,-6-3 4 0,-4 0-4-16,-5-3 0 15,-3 1-33-15,-3-1-13 16,-3 0-45-16,3 1-20 16,-3-4-3-1</inkml:trace>
  <inkml:trace contextRef="#ctx0" brushRef="#br0" timeOffset="11500.5583">17980 6924 60 0,'-3'-13'24'0,"3"10"-12"0,0 1-14 0,0 2 6 16,0 0 8-16,0 0 7 15,0 0 3-15,-3 2 4 16,0-2 3-16,-3 3 5 15,-3 5 1-15,-2 0 0 16,-1 2-5-16,0 4-2 16,0-4-15-16,0 1-8 0,3-1-3 15,3 1 0-15,0 0 1 16,3-1-4-16,6 1-1 16,6-1-2-16,6 1 3 0,3 2 0 15,6 0 3 1,2 6 1-16,-5 2 3 0,-3-2 6 15,0-4 2-15,-9 1 6 16,-9 0 2-16,-3-3-5 16,-6 1 0-16,-9-1-8 15,0-3-1-15,-3-2-4 16,1-2-1-16,-4-4-3 16,3-2-3-16,-3 0-23 15,6 0-7-15,9-2-68 16,18-4-92 15,3-4 96-31</inkml:trace>
  <inkml:trace contextRef="#ctx0" brushRef="#br0" timeOffset="11803.2833">18204 6763 128 0,'-3'-3'49'0,"3"6"-26"0,3-1-20 0,0 4 10 16,-1 2 11-16,-2 5 10 15,3 8-1-15,-3 8 1 0,3 8-19 16,-3 0-5-16,0 0 1 15,0-2-7-15,0 2-2 16,0 0-1-16,0-6-1 0,0-4-18 16,0-3-5-16,-3-6-33 15,3-4-12-15,-3-4-10 16</inkml:trace>
  <inkml:trace contextRef="#ctx0" brushRef="#br0" timeOffset="12011.9015">18120 6932 168 0,'-6'-18'66'0,"9"15"-36"0,0 0-22 0,-3 3 16 16,3 0 1-16,3 0 2 15,3 0-17-15,3 0-7 16,3 0-3-16,0 0-3 0,12 0-1 15,-4 0-33-15,1-2-12 16,0-1-38 0</inkml:trace>
  <inkml:trace contextRef="#ctx0" brushRef="#br0" timeOffset="12357.6625">18326 7019 68 0,'-6'14'27'0,"3"-1"-14"16,6 5 11-16,-3-10 16 0,3 6-7 15,0 7-4-15,3 0-13 16,-1-3-3-16,7-2-7 16,0-2 7-16,3-7 6 0,6-1 1 15,-3-6 3-15,6-8-7 16,-3-8-1-16,-7 0-5 15,-2 0 1-15,-3-2 3 16,-3-1 1-16,-15-2-6 16,-3 2-1-16,0-2-2 0,-2 3 1 15,-4 2-6-15,3 5-1 16,0 3-11-16,0 8-3 16,0 3-13-16,3 2-3 15,3 1-22-15,3 2-6 16,0-1-30-1</inkml:trace>
  <inkml:trace contextRef="#ctx0" brushRef="#br0" timeOffset="12897.2897">18540 7133 72 0,'6'53'27'0,"-6"-37"-14"0,0 13 2 16,0-13 13 0,0 5 0-16,0-2 1 0,0 4-14 15,0 7-6-15,0-7-6 16,3-1-3-16,-3-7 1 16,0-1-1-16,0-4 2 0,0-2-3 15,0-5-2-15,-3-8-1 16,0-3 0-16,0-8 0 15,0 0 3-15,-9 0 0 16,3-3 1-16,3 1 6 16,0-3 4-16,0 0-3 15,3-6-2-15,3-7 0 0,6 5-1 16,3 0 4-16,0 2 3 16,0 3 0-16,3 3 3 15,0 0-5-15,0 5-1 16,3 3-2-16,-4 2-1 15,4 6-3-15,0 5-2 16,0 5 3-16,3 3 0 16,0 3 1-16,-3 2 2 15,-3 3 6-15,-6 0 2 16,-6 2 4-16,-3 1 1 16,-6-3-8-16,-3 0-4 15,-3-1-4-15,-3-1-3 16,-3-4-8-16,0-2-5 0,4-3-9 15,-4-2-1 1,-3-6-23-16,12 1-11 0</inkml:trace>
  <inkml:trace contextRef="#ctx0" brushRef="#br0" timeOffset="13214.171">18998 6715 116 0,'-3'-5'44'0,"3"7"-24"0,0-2-2 0,0 8 20 15,0 0-6-15,0 0 1 16,0 3-9-16,0 10-3 15,-9 8-12-15,-6 19 8 0,-2-1 5 16,-4 4 2-16,3 2 1 16,-3-6-10-16,3-4-4 15,3-6-6-15,3-6-4 16,1-7-16-16,2-5-7 16,3-6-58-16,6-5-24 15</inkml:trace>
  <inkml:trace contextRef="#ctx0" brushRef="#br0" timeOffset="13575.7802">19171 6675 92 0,'0'-2'35'0,"3"2"-18"0,0 0-5 0,-3 0 38 15,3 10-2 1,-3 9-10-16,0 5-8 15,0 7-1-15,0 4 2 16,-3 15-17-16,-3-2 1 0,0-3-1 16,3-3-5-16,0-2-3 15,0-3-3-15,0-5 0 16,0-9-13-16,3-1-3 16,-3-7-38-16,0-1-14 15</inkml:trace>
  <inkml:trace contextRef="#ctx0" brushRef="#br0" timeOffset="13828.9371">19046 6906 144 0,'-6'-3'55'0,"9"6"-30"0,0-3-16 15,-3 0 16-15,6 0 12 16,3 0 9-16,3 0-15 16,3-3-6-16,5 0-15 15,7 3-9-15,0-2-1 0,0 2-7 16,-3-3-3-16,-1 3-54 16,-2 0-22-16,-3-3-3 15</inkml:trace>
  <inkml:trace contextRef="#ctx0" brushRef="#br0" timeOffset="14278.2068">19290 7001 108 0,'0'3'44'0,"6"2"-24"0,-3 0-6 0,3 0 17 16,0 1 0-16,3-4 4 15,0 1-13-15,3 0-3 16,5-1-11-16,-2-2-3 0,0 0-1 16,0-2-2-16,-3-1 1 15,0 0 0-15,-3-2 1 0,-3-6 0 16,-3 1 2-16,-3-1-3 16,-3 3-2-16,-9-8 0 15,-6 3-4 1,0 3 0-16,3 2-5 15,0 2 0-15,1 12 2 16,2-1 3-16,0 6 2 16,0-1 1-16,0 1 0 15,3 2 0-15,0 3 6 16,3 0 4-16,3 2 6 16,3 1 2-16,0-1-3 15,3 1-1-15,3-3-8 0,3 2-2 16,0-5-2-16,0 1 1 15,9-9-37 1,3-5-28-16,-1-5-12 16,-2-6-17-1</inkml:trace>
  <inkml:trace contextRef="#ctx0" brushRef="#br0" timeOffset="14683.508">19460 6996 104 0,'-3'-6'38'0,"6"-10"-20"0,0 27-12 0,-3-6 11 0,3 1 19 15,0 2 10-15,0-1-18 16,0 4-8-16,2 2-10 16,1 3-5-16,0-3-2 15,-3 6 0-15,0-3 0 0,0 2-4 16,-3-2 1-16,0-3 2 15,0-2 1-15,0-11 1 16,-3-5 0 0,0-1 2-16,0-2-3 15,3-2 0-15,0-1 1 16,0-2 0-16,0-3-2 16,0 0 1-16,3-5 0 15,3 3 1-15,0-6 2 0,3 3 1 16,0 2-3-16,0 1-3 15,0 4 0-15,0 4-1 16,0 2-3-16,6 3 2 16,0 2-17-16,2 3-5 15,-2 0-27-15,0 8-8 16,-3 0-24 0</inkml:trace>
  <inkml:trace contextRef="#ctx0" brushRef="#br0" timeOffset="15344.668">19716 6903 104 0,'0'0'38'0,"3"0"-20"0,0 19-6 16,0-14 35-1,0 13-3-15,0 1-12 16,-3 5-4-16,2-3-17 15,-2 0-2-15,0-2 1 0,0-4-4 16,0 1 2-16,0-5-5 16,0-3-2-16,0-3 2 15,0-2 0-15,0-1-4 16,0-2-1-16,0-2 1 16,0-6 0-16,0-3-2 15,3 1 2-15,0-4-1 16,3 1-2-16,0 0 3 0,0-3 2 15,0 3 0-15,3 0-1 16,0 2 3-16,-3 6 0 16,0-1 1-16,6 17 4 15,-3 2 0 1,0 0-1-16,-9 1-2 16,-3 2-1-16,3-3 0 15,-3 0 0-15,0-2 2 16,3-3-3-16,-3-3-2 15,3 0 0-15,0-2 1 16,0-3-6-16,0 0 1 16,0-6-6-16,9 1-1 15,0-3 2-15,3 0 5 0,0 0 2 16,-1-2 3-16,1-1-1 16,0 3 2-16,3 3 0 15,0 0 1-15,-3-1 4 16,0 6 5-16,0 3-3 15,0 2 0-15,-3 3 0 16,0 3 1-16,-4 2-5 16,1 0-2-16,-3 1-2 15,-3 7-4 1,0-3-1-16,0-2-42 16,0-11-18-1,0 6-8-15,0-11-28 16</inkml:trace>
  <inkml:trace contextRef="#ctx0" brushRef="#br0" timeOffset="15558.2212">20109 6943 168 0,'-15'0'66'0,"18"2"-36"0,12 4-31 0,-10 4 12 16,1 1 15-16,-3 2 7 15,0 3-8-15,0 2-2 16,0 1-13-16,0-1-6 0,0-2-1 16,-3 3 0-16,3-3 3 15,-3-3-38-15,0-2-16 0,0-1-55 32</inkml:trace>
  <inkml:trace contextRef="#ctx0" brushRef="#br0" timeOffset="15736.8463">20031 6821 192 0,'0'-8'71'0,"3"5"-38"0,0 1-32 16,-3 2 16-16,0 0-11 15,0 0-3-15,6 0-27 16,3 0-11-16,0 0-46 15,6 2-21-15</inkml:trace>
  <inkml:trace contextRef="#ctx0" brushRef="#br0" timeOffset="16173.0714">20207 6916 132 0,'6'24'49'0,"0"-5"-26"0,0 4-20 0,-6-12 12 15,3 2 11-15,-3 0 5 16,0 1-7-16,0-4-1 16,0 1-14-16,0-3-8 0,0 0-1 15,-3-3 0-15,3-2 2 16,0-1-1-16,-3-2 2 0,3-2-2 16,0-6-1-16,0-3 1 15,0 1 1-15,0-9-3 16,3 3 0-16,3 0 1 15,0-2 0-15,-1 2 2 16,7 3 3-16,0-1 2 16,6 4 3-16,-3 2 1 15,3 3 1-15,-3 5-2 16,3 2-1-16,-3 9-1 16,2 7 2-16,-5 1 1 15,-3 2 1-15,-3 0-6 16,0-2-2-16,-3-1-2 15,0-2-2-15,0-3-10 0,-3-2-4 16,3-3-24 0,0 0-10-16,3-6-33 15,3-2-42-15,0-2 37 16</inkml:trace>
  <inkml:trace contextRef="#ctx0" brushRef="#br0" timeOffset="16650.3571">20656 6959 168 0,'-3'-22'66'0,"3"9"-36"0,0 5-20 0,-3 6 20 15,3-1 8-15,-3 0 9 16,-3 1-12-16,-3-1-3 0,0 3-19 16,-5 3-8-16,2 5-3 15,-3 7-7-15,0 4 1 16,3 2 0-16,0 0 2 0,3 0-1 15,3 1 1-15,3-4 2 16,6 3 0-16,3-2 0 16,6-3 0-16,0-6 0 15,3-4 0-15,0-6-5 16,0-6-1-16,0-2-8 16,-1-5-4-16,-2 0 7 15,-3 0 6-15,-3-3 4 16,-3-5 1-16,0 2 0 15,-3 6 0-15,0 0 0 16,3 5 0-16,-3 0 2 16,0 2 1-16,0 4-1 0,3 7-2 15,0 0 3-15,3 6 2 16,0 2 2-16,0 3 1 16,6 3-7-16,0-1-2 15,6 6 0-15,-4-6 2 16,1-2-2-16,-3-2-2 15,0-6-31-15,0-3-13 16,3-10-31 0,0-3-40-16,-3-6 35 15</inkml:trace>
  <inkml:trace contextRef="#ctx0" brushRef="#br0" timeOffset="16908.0618">20871 6583 184 0,'-6'-5'71'0,"9"5"-38"0,0 0-36 16,-3 0 13-16,3 5 15 15,-1 3 10-15,1 8-6 16,0 15-2-16,0 6-16 16,0-7 9-16,0 22 6 0,0 9-10 15,-3-8-3-15,0-2-6 16,0-9 0-16,0-2-4 15,0-9-2-15,0-4-33 16,0-6-16-16,0-5-25 16,0-16-69-1</inkml:trace>
  <inkml:trace contextRef="#ctx0" brushRef="#br0" timeOffset="17147.8402">20701 6792 156 0,'-6'-3'57'0,"9"3"-30"0,0 0-12 0,-3 0 18 16,9 3 10-16,0 0 6 16,6-1-11-16,2-2-3 15,7 0-20-15,9 0-5 0,0 0 1 0,11-2-7 16,-5-1-2-16,-3 0-4 15,-3 3-1-15,-4 0-62 16,-5 3-29-16,-3 0-23 16</inkml:trace>
  <inkml:trace contextRef="#ctx0" brushRef="#br0" timeOffset="17581.717">21094 6882 196 0,'6'5'74'0,"3"0"-40"0,0 1-29 0,-3-4 19 16,-1 1-2-1,1 0 2-15,3-1-9 0,9-2-4 16,-6 0-6-16,0-2-4 0,3-1 2 16,-3-2-2-1,-3-1-7-15,0 1-1 16,-9-3-4-16,-3 0 2 15,0-2 0-15,-6-1 1 16,-3 0 0-16,0 4 0 16,0-1 5-16,-3 2 1 15,-3 4 2-15,3 2 0 16,1 5-3-16,-1 3 2 16,-6 2 1-16,6 4 2 0,0 7 10 15,3 5 4-15,3 1 10 16,3-1 4-16,6-2-8 15,6 0-2-15,6-3-4 16,3-2 3-16,6-6-9 16,6-3-1-16,5-2-5 15,1-5-1-15,-3-3-10 16,-3-3-3-16,0-2-57 16,-4-3-25-16,-5-5-30 15</inkml:trace>
  <inkml:trace contextRef="#ctx0" brushRef="#br0" timeOffset="18894.9865">13864 7601 124 0,'-6'-2'49'15,"6"2"-26"-15,0 2-27 0,0-2 16 16,3 14-1-16,0 2 5 16,0 5 3-16,0 3-4 15,0 5-1-15,0 10-8 16,-3-2-2-16,3-2 0 0,-3-6 0 15,3 0 2-15,-3-5 1 16,0-6 3-16,3-4-3 16,-3-1 1-16,5-5-5 15,-2 0-2-15,15-6 6 16,0-2-4 0,0-2 1-16,3-1-2 0,3 0-2 15,0 1-2-15,-1-1 1 16,7 0 1-16,6-2 0 15,-6-3-47-15,-4 0-20 16,-2 0-17 0</inkml:trace>
  <inkml:trace contextRef="#ctx0" brushRef="#br0" timeOffset="19592.938">14013 7837 140 0,'-9'-3'52'0,"9"-13"-28"0,3 3-17 0,0 8 15 16,3-6 2-16,-1-5 5 16,7-5-6-16,3-10-2 15,3-12-12-15,18-4-1 0,3-12 2 16,-1-1-4-16,4-4-1 15,6 1 0-15,-4-6-1 16,4 0 0-16,2-5 0 16,10 2-2-16,-4 1 1 0,1 2 0 15,3-2 1-15,-4 2-2 16,4-13 1-16,-1 8-2 16,16 0-1-16,-4 8-2 15,6-1 1-15,1 9-4 16,-1 5-1-16,10 6 9 15,-4 7 7-15,-6 8-6 16,1 8-5-16,-7 3 5 16,-2-2 4-16,-10 4-2 15,-5-5-1-15,5 6 0 16,-8 2-1-16,-7 0 0 16,-5 3 0-16,-6-1-38 15,-9 4-16-15,-6-1-66 16</inkml:trace>
  <inkml:trace contextRef="#ctx0" brushRef="#br0" timeOffset="20817.2259">16361 5927 108 0,'-3'0'44'0,"6"2"-24"0,-3 4-26 0,3-1 8 16,0 5 0-16,0 6 3 15,0 21 9-15,3 6 5 16,-3 10 0-16,0 0 0 15,0-1-8-15,0 1-2 16,0-8-5-16,0-5 2 0,0-3 3 16,0-8-1-16,-3-8 1 15,0-5 1-15,0-16 12 16,-3-5-3 0,0-11-9-16,-3-8-4 0,0-10-6 15,0-6-1-15,0 1-1 16,0-6-2-16,3-3 3 15,3 3 0-15,3 3-2 16,3 2 2-16,3 3-1 16,15 2-2-16,0 6 0 15,5 8 3-15,-2 5-2 16,0 11-1-16,-3 8 3 16,2 7 0-16,-5 6 5 15,-3 8 2-15,-6 5 6 16,-9 0 3-16,-3 0-4 15,-6-2-1-15,-3-3-4 16,-3-6 1-16,0-2-9 0,-3-5 0 16,-5-6-16-16,-1-3-5 15,-3-4-24-15,3-3-9 16,6-6-31 0</inkml:trace>
  <inkml:trace contextRef="#ctx0" brushRef="#br0" timeOffset="21053.5558">16632 5654 148 0,'3'-2'57'0,"-3"4"-30"0,12 6-34 0,-9-3 10 0,0 3 1 16,0 6 5-16,3 4 8 15,0 16 4-15,0 6-10 16,0 5-2-16,-3 5 1 0,-1 9-6 15,4-6 0-15,0-6-2 16,0-7 1-16,0-6-11 16,0-7-4-16,0-9-54 15,3-5-43 1,0-7 36-16</inkml:trace>
  <inkml:trace contextRef="#ctx0" brushRef="#br0" timeOffset="21456.3864">16915 5953 164 0,'-21'-8'63'0,"9"6"-34"0,3-1-27 0,6 3 14 15,-3 0 5-15,-3 3 5 16,0 4-14-16,-3 4-7 16,0 2-3-16,1 16-2 0,2 1 0 15,0-4 0-15,3 0 0 16,6-2 0-16,3-3 0 15,3-5 0-15,0-2 0 16,3-7 0-16,-1-1 0 16,1-6-3-16,0-6 2 15,0 1 1-15,-3-5 2 16,0-9-3-16,-3-5-2 16,-3 0 2-16,0 3 0 0,0 3-2 15,0 5 2-15,0-1-4 16,3 6 1-16,0 3 2 15,6 5 1-15,0 3 1 16,6 7 0-16,-3 6-3 16,3 0 2-16,2 0 3 15,-2 0 3-15,-3-3-11 16,3 0-3-16,-3-5-40 16,0 0-55-1,-3-5 19-15</inkml:trace>
  <inkml:trace contextRef="#ctx0" brushRef="#br0" timeOffset="21666.0491">17061 5929 192 0,'0'-2'71'0,"0"4"-38"0,8 1-43 0,-5 2 11 16,6 3-1-16,0 3 4 15,3-1 5-15,0 4 2 16,0 4-5-16,0 3-4 0,0-2 1 15,0-3-2-15,0-3 2 16,0-3-18-16,-1-2-4 16,1-10-53-1,6-11-36-15,-6-3 43 16</inkml:trace>
  <inkml:trace contextRef="#ctx0" brushRef="#br0" timeOffset="21860.7985">17340 5871 156 0,'-21'5'60'0,"19"6"-32"0,-1 5-35 0,0 0 8 0,-6 8 11 16,-6 18 8-16,-3 3 8 15,0 0 6-15,-3 8-19 16,-3-6-6-16,7-2-2 0,2-2-4 16,3-6 0-16,-3-8-10 15,9-3-5-15,-6-7-43 16,9-6-18-16,3-8-7 15</inkml:trace>
  <inkml:trace contextRef="#ctx0" brushRef="#br0" timeOffset="22191.8452">17644 5609 104 0,'-9'45'41'0,"6"-26"-22"0,-6 15-3 0,0-15 16 16,-9 12 13-16,3 6 10 0,-5 6-21 15,-1-1-8-15,3 8-15 16,3-10-5-16,3 0-2 0,3-6 0 16,0-5 0-16,3-5-22 15,3-5-8-15,3-4-49 16,0-4-50 0,3-6 35-16</inkml:trace>
  <inkml:trace contextRef="#ctx0" brushRef="#br0" timeOffset="22671.9149">17763 5943 148 0,'0'0'57'0,"3"2"-30"0,6 3-29 0,0 1 9 16,6-1 1-16,3-2 5 15,-1-1 4-15,4-2 4 16,-3-2-11-16,0-1 3 0,0-5 3 0,0 0 1 16,-3-2-1-16,-1-1-6 15,-2 0-2 1,-6-2-2-16,-3 0-1 0,-3-8-3 15,-3 8-2-15,-6 2-8 16,-2 6-5 0,-7 2 0-16,-6 8 2 0,-9 3 5 15,0 6 3-15,4 4 2 16,2 6 3-16,3-3 5 16,6 0 4-16,3 6 5 15,3 4 2-15,6-1-3 16,6-4 1-16,6 0-9 15,3-2-2-15,3-3-5 16,12-5-3-16,0-2-1 16,3-4 3-16,2-5-29 15,-2-5-12-15,0-5-69 16</inkml:trace>
  <inkml:trace contextRef="#ctx0" brushRef="#br0" timeOffset="22897.9022">18266 5853 156 0,'-6'-3'57'0,"-6"8"-30"0,6 1-27 0,3-1 13 16,-6 5 8-16,-3 12 9 15,-5 1-2-15,-4 9-2 16,0 5-14-16,3-2-8 0,3-4-2 0,-3-4-5 15,3-3 0 1,3-3-31-16,-5-8-83 16</inkml:trace>
  <inkml:trace contextRef="#ctx0" brushRef="#br0" timeOffset="23107.1546">18061 5884 156 0,'3'0'60'0,"6"3"-32"0,2 5-28 16,-2-3 13-16,3 8 15 0,3 6 9 15,3 5-12-15,0 13-4 16,0-3-13-16,3-2-3 0,2-3-1 16,-2-2-5-16,-3-6-1 15,-3-5-50-15,3-8-20 16,-3-8-19-1</inkml:trace>
  <inkml:trace contextRef="#ctx0" brushRef="#br0" timeOffset="23511.0519">18355 5964 192 0,'0'0'74'0,"9"2"-40"0,0 1-35 0,-3 0 12 0,3 2 12 15,0 0 8-15,6-2-10 16,0 0-2 0,6-3-11-16,-4 0-1 0,1-3 0 0,0-2-3 15,-3-3-1-15,0 0 1 16,-3-3 2-16,-3 1-3 16,-3-1-2-16,-6 0-5 15,-3 1 0-15,-3 2-9 16,-9 0-4-16,-6 3 4 15,0 2 5-15,-3 6 3 16,4 5 3-16,2 5-1 16,0 3 1-16,6 2 8 15,0 6 4-15,3 2 3 0,6-2 3 16,3 3-7-16,6-3-3 16,3-1-1-16,9-4-1 15,6-1-7-15,0-4 0 16,-1-9-30-16,7-2-11 15,0-3-63 1,-3-6-33-16,2-2 71 16</inkml:trace>
  <inkml:trace contextRef="#ctx0" brushRef="#br0" timeOffset="23781.7674">18835 5906 180 0,'-9'-8'68'0,"6"8"-36"0,0 0-37 15,-3 0 45-15,-3 2-7 0,-15 4 0 16,3 1-2-16,-3 7-18 16,1 2-3-16,2-1-3 0,3 4-3 15,3 10-1-15,3-2 1 16,6-4 0-16,6 1-2 16,6-3 1-16,3 0-4 15,6-2 0-15,9 0-1 16,-1-9 0-16,1-2-14 15,0-3-6-15,0-2-22 16,0-6-8-16,-6-2-49 16,-1-6-23-1,4-2 66-15</inkml:trace>
  <inkml:trace contextRef="#ctx0" brushRef="#br0" timeOffset="24175.3586">18885 5911 140 0,'-3'-3'52'0,"3"6"-28"0,3 2-24 0,-3 0 13 16,0 6 11-16,0 2 7 16,3 6-1-16,0 10 2 15,6 0-18-15,3-3-1 0,3 3 0 16,0-5-5-16,0-3-2 16,-1-5-6-16,1-2 0 15,3-6 2-15,0-6 3 0,0-4-2 16,-3-4-2-16,0-2-7 15,-3-16-1-15,-3 1 3 16,-1-4 4-16,-2 3 1 16,-3 3 2-16,0 5-2 15,0 3-1-15,0 5-4 16,0 3 0-16,0 5 0 16,0 5 2-1,3 3 1-15,0 8 1 0,3 8 0 16,0-3 2-16,6 0-1 15,0 0-1-15,0-2-2 16,0-3 1-16,-1-6-26 16,1-2-11-16,3-5-43 15,-3-8-34 1,0-6 44-16</inkml:trace>
  <inkml:trace contextRef="#ctx0" brushRef="#br0" timeOffset="24426.8561">19341 5540 200 0,'-3'-8'74'0,"6"11"-40"0,-3 2-40 0,3 1 12 16,0 7-2-16,5 11 5 16,-2 7 17-16,0 14 8 15,3 6-17-15,-6 2-3 0,6 0 0 16,-3 10-6-16,0-5-2 15,0-7-3-15,-3-12-3 0,0-2-4 16,0-8 0 0,0-7-33-16,-3-7-16 0,-3-1-41 15,0-9-33 1,-9-8 54-16</inkml:trace>
  <inkml:trace contextRef="#ctx0" brushRef="#br0" timeOffset="24623.6511">19192 5874 204 0,'-21'-3'77'0,"21"3"-42"0,3 0-39 15,-3 0 26 1,12 0-1-16,6 0 5 16,2-3 3-16,7 1-15 15,9 2-4-15,3-3-2 0,5 1-2 16,4-6 1-16,0 2-28 0,-1 1-11 15,-2-6-85 1</inkml:trace>
  <inkml:trace contextRef="#ctx0" brushRef="#br0" timeOffset="25027.5114">19704 5892 248 0,'-15'3'93'0,"18"0"-50"0,6 5-59 0,-3-3 10 15,0 0 4-15,3 3 5 16,2 0 17-16,1-3 7 16,3-2-13-16,3 0 1 0,3-3-1 15,-3-3-5-15,0 0-3 0,-3-2-3 16,-4-3 0-16,1 0-2 16,-3-2-1-16,-3 2-6 15,-12-19-19 1,-9 6-2-16,-5 0 0 15,-4 5 4-15,-3 5 13 16,-6 6 8-16,-2 5 2 16,2 13 3-16,0 6-2 15,3 5-1-15,6 2 18 16,7 6 8-16,5 10-2 0,12-2 0 16,15-3-4-16,11-3-1 15,7-2-4-15,9-6 1 16,2-7-5-16,10-8 1 15,0-6-7-15,2-8-1 16,4-5-42-16,-10-10-19 16,-5-17-84-1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19:54:12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4172 8721 28 0,'202'-6'11'0,"-97"-9"-6"0,73 1 0 15,-83 12 8-15,39-4-1 16,33 1 3-16,15-3 1 16,5 0 2-16,16 0 5 15,-13 0 3-15,1 3-9 16,-4-6-3-16,1 3-4 16,-19 1 1-16,-2-1-4 15,-3 0 1-15,-13 2-5 16,-11 1 0-16,-12 0 3 0,-12 0-1 15,-17-1 0-15,-16 4-1 16,-17-1 0-16,-13 0 0 0,-11 1 0 16,-9-4-9-16,-10-4-4 15</inkml:trace>
  <inkml:trace contextRef="#ctx0" brushRef="#br0" timeOffset="660.4528">9982 8681 80 0,'6'-3'30'0,"0"3"-16"0,3 0-10 0,-3 0 8 15,3 0-5-15,15 3 1 16,3-3-5-16,5 0-2 15,10 0 0-15,15 0-1 16,5 0 2-16,18 0 3 16,10 0 2-16,5 0 1 15,6 0 2-15,12 0 4 16,9 0-4-16,9 0 2 16,6 0-5-16,6-3 1 15,6 1-5-15,-3-1-2 0,-3 0 0 0,-6-2 3 16,-6 2 5-16,-15-2-1 15,-9 0 3-15,-12 0-6 16,-12-1-3-16,-11 1 1 16,-7 0 0-16,-8 2-1 15,-4 0 1-15,-2 3-4 16,-9 0 0-16,-7 0-12 16,-5 0-7-16,-3 0-58 15</inkml:trace>
  <inkml:trace contextRef="#ctx0" brushRef="#br0" timeOffset="1293.0573">16721 8726 96 0,'-3'-5'35'0,"3"-14"-18"0,6 30-22 16,0-17 4-16,3 12 0 16,6-4 2-16,3 1-2 15,9 0 0-15,8-1 3 0,4 1 1 16,6 0 3-16,14-1 1 16,13 1-3-16,17 5-3 15,15 0 2-15,6-11 2 16,15 8 4-16,12 3 2 15,3 3-1-15,9-3-1 16,3 2-1-16,-6-2 2 16,-4 0-5-16,-11-2-1 15,0-1-2-15,-15 0 1 0,1-2 2 16,-19 0-7-16,-15-1 0 16,-11 1-49-16,-4-3-35 15,-11-8 26-15</inkml:trace>
  <inkml:trace contextRef="#ctx0" brushRef="#br0" timeOffset="44469.785">5351 17108 64 0,'-3'-3'24'0,"3"3"-12"0,0 0-14 0,0 0 4 15,6 0 2-15,6 0 5 16,5-2 4-16,13-4 2 15,12 6-2-15,6-2 2 16,11-4-4-16,7 1 1 16,5 3-1-16,12 2 3 0,13 0 2 15,8 0 2-15,15 0-4 16,6 0 2-16,12-3-9 16,12-5 5-16,11 3 3 0,4-3-3 15,6 0-2-15,5-3-3 16,1 3-2-16,-3 0-1 15,-7-2 2-15,4 2-1 16,-6 2 0-16,-10 6-3 16,1 0-2-16,-6 0 12 15,-6 0 4-15,-6 0-2 16,-9 6 2-16,3-1-7 16,-3-2-1-16,0-3-2 15,-6 5-1-15,-9-2-3 16,-6-3 1-16,-3-3 0 0,-11-2 3 15,-13 5-3-15,-15 0 0 16,-11 0-23-16,-15 0-12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6:55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3437 5252 72 0,'3'-11'30'0,"6"9"-16"0,-3-4-1 0,-3 4 14 16,-3 2 2-16,0 0 3 15,0 0-6-15,3 5-4 16,0 3-4-16,-3 8-1 16,0 13-9-16,-6 3 1 0,0 10 4 15,0 6 2-15,-3 7 3 16,3-4-4-16,-3-1 0 16,0-5-8-16,3-3-2 15,0-5 0-15,0-5 0 16,0-6-2-16,3-4-2 15,0-7 3-15,0-1 0 16,0-4-1-16,3-2 1 0,-3-3 0 16,3 1 3-16,0-6-1 15,0 0 2 1,-3-3-2-16,3-2 0 0,0-3-3 16,0-5-2-16,0-3 1 15,0-5-1-15,3-3 0 16,0-8 0-16,3 0 0 15,0-2 0-15,0-3-3 16,0 0 2-16,0 2 1 16,0 1 0-16,3 0 0 15,0 2 0-15,0-2 0 16,-3 7 2-16,0 3-3 16,-3 3-2-16,3 5 2 0,0 3 0 15,-3 2 1-15,0 3 0 16,0 1 0-16,-3 4 0 15,2 0-5-15,1 6-1 16,0 7 3-16,3 6 1 16,0 5 2-16,0 1 0 15,3 1 0-15,0 1 2 16,0 3-3-16,3-1 0 16,0-5 1-16,0-2 0 15,0-3 0-15,0-6 0 16,0-2 2-16,-1-5 1 15,1-3-1-15,0-5 1 0,3-6-2 16,-6-2-1-16,3-3-2 16,3-3 1-16,0-2-1 15,0-3 0-15,-1 3 4 16,1 0 1-16,-3 3-6 16,0 2 0-16,-3 2 1 15,0 4 1-15,-3 2-2 16,0 0 2-16,0 5-1 15,0 6 0-15,0 5 0 16,3 5 0-16,-3 6 2 16,0 5 0-16,3 7 2 15,-3 12 3-15,2-1-2 16,-2 0-2-16,3-2 0 0,0-3-1 16,-3-5 0-1,3-6 2-15,-3-2-1 0,0-5-1 16,0-6 1-16,0 0-1 15,0-5-9-15,0 0-4 16,0-3-9-16,0 0-1 16,0-2-15-16,0 0-5 15,0-1-19 1,0-2-35-16,5-2 24 16</inkml:trace>
  <inkml:trace contextRef="#ctx0" brushRef="#br0" timeOffset="554.2766">4321 5591 48 0,'3'-19'19'0,"0"16"-10"0,0-2 7 16,-3 3 13-16,0-1 5 15,0 0 4-15,-3-2-1 16,0 0 1-16,-3 2-7 16,-3 0-2-16,-3 3-16 15,0 0-1-15,-6 6 1 0,-3-1-9 16,-2 8-2-16,2 8-2 16,3 3 0-16,3 0-3 15,3 0 0-15,6 2-1 0,3-5 0 16,3 3 0-16,6-3 3 15,3-5 0-15,3-2 1 16,3-7 4-16,0-1 2 16,3-9-2-16,-3-2-3 15,-1-6 0-15,1-2 1 16,0-8-1-16,-3 2-1 16,-3-10 1-16,-3 3 1 15,0 2-1-15,0 3-1 16,-3 5 1-16,0 5-1 15,0 3 0-15,0 6 0 16,3 4-3-16,0 14 0 16,0 5 2-16,0 6 0 15,2-1 1-15,1 3 2 16,0-2-1-16,3-3-1 0,0-3 1 16,3-3 1-16,3-4-3 15,0-4-2-15,3-5-36 16,-4-12-14-16,4-9-37 15</inkml:trace>
  <inkml:trace contextRef="#ctx0" brushRef="#br0" timeOffset="828.9642">4636 5244 144 0,'-15'-5'55'0,"18"7"-30"0,-3 1-29 0,0 2 8 16,0 3 0-16,0 6 2 16,3 7 13-16,-3 5 5 15,3 11-12-15,-3 11 2 0,6 7 2 16,-3 4-6-16,0-4-1 16,6-2-5-16,-6-8-3 15,3-5 2-15,-3-6 0 16,0-7-6-16,0-4 0 15,0-7-39-15,-3-3-14 16,0-7-27 0</inkml:trace>
  <inkml:trace contextRef="#ctx0" brushRef="#br0" timeOffset="1020.4086">4517 5540 180 0,'-12'0'68'0,"12"0"-36"0,0 0-31 15,0 0 14-15,6 0-13 16,0 0 0-16,3 0 2 16,6 0 5-16,3-2-5 15,6-1-2-15,6-2-1 0,-1 0-1 16,4-3 2-16,0 0-25 16,0 0-12-16,-4-3-46 15</inkml:trace>
  <inkml:trace contextRef="#ctx0" brushRef="#br0" timeOffset="1499.7353">4869 5226 112 0,'-6'5'44'0,"6"3"-24"0,0 10-24 0,0-4 8 16,0 9 13-16,0 9 9 15,0 10 2-15,0 6 3 16,0 18-13-16,0-2-5 16,0 2-8-16,0-11 3 0,0-7 2 15,0-8-1-15,0-6 0 16,0-7-3-16,0-6-1 0,0-5 3 16,0-6 5-1,0-5-5-15,0-5-2 0,0-7-6 16,0-15-2-16,3-1-13 15,3-7-5-15,2-4 8 16,4 0 4-16,3 2 6 16,3 5 1-16,0 6-2 15,3 3 0-15,-3 5 2 16,5 5 0-16,1 8 3 16,0 5 1-16,0 8 7 15,-3 8 4-15,-3 6 1 16,-7 2 1-16,-2 0-2 0,0-3 1 15,-3-2-8-15,-3 0-2 16,0-5-3-16,0-4 1 16,-3-1-33-16,3-4-14 15,3-4-58 1,3-6-33-16,-3-16 62 16</inkml:trace>
  <inkml:trace contextRef="#ctx0" brushRef="#br0" timeOffset="1787.1725">5437 5546 148 0,'-9'0'55'0,"9"2"-30"0,-3-2-10 15,0 3 18-15,0 0-3 16,-3-1 0-16,-3-2-6 16,-3 0-1-16,3 0-12 15,1 0-2-15,2 0-2 0,0-2-3 16,0 2-3-16,3-3-14 16,0 3-4-16,3-3-40 15,0 3-15-15,9 3-18 16</inkml:trace>
  <inkml:trace contextRef="#ctx0" brushRef="#br0" timeOffset="2058.5933">5404 5890 244 0,'-18'5'93'0,"15"-5"-50"0,1 0-44 0,2 0 20 16,0 0-7-16,0 0 1 15,0-3-10-15,0 1-3 16,2-1-1-16,4 0-5 0,0-2 2 16,0 5 2-16,0 0 1 15,0 0 3-15,0 0 1 16,-6 0 5-16,0 0 3 16,0 5 2-16,-3-2 3 15,0-3-12-15,-3 0-4 0,0 0-49 16,3-3-22-16,6-2-44 15</inkml:trace>
  <inkml:trace contextRef="#ctx0" brushRef="#br0" timeOffset="3181.702">3380 6136 84 0,'-6'5'33'0,"12"-2"-18"0,-6 2 11 0,0-5 18 16,3 3-8-16,-3-3-1 16,0 0-11-16,3 5-3 15,-3-5-12-15,3 0 1 0,3 0 1 16,0-3-2-16,0-2 2 16,6-3-4-16,0-5 1 15,0-6-5-15,3 1-2 0,0 2-3 16,2 0 1-16,4 3 1 15,3 2 2-15,3 6-3 16,0 2-2-16,2 6-1 16,4 2 0-16,-3 3 3 15,3 8 2-15,-4 2 2 16,1 1 1-16,0-3 0 16,-3 0 2-16,0-3-1 15,2-2 0-15,1-6-1 16,3-5 2-16,0-3-3 15,-1-5 0-15,4-2 1 16,0-4 0-16,-1 1-5 16,1 3-1-16,-3 4 1 0,0 4 2 15,-1 7-2-15,-2 3-2 16,0 0 2-16,0 0 2 16,2 0 4-16,4 0 2 15,0-3-1-15,0 0-1 16,-4-5-3-16,1-2 1 15,0-1-2-15,0 0-1 16,5 1 3-16,-2 2 0 16,0 5-4-16,-1-2 1 15,1 5 0-15,3 0 2 16,2-1-6-16,1-1 1 16,0-4 3-16,-1-2 4 15,1-5 3-15,0-5 1 0,-1-9-37 16,1 0-16-16,0-10-74 15</inkml:trace>
  <inkml:trace contextRef="#ctx0" brushRef="#br0" timeOffset="5064.4731">15028 3736 148 0,'0'-3'57'0,"3"6"-30"0,-1 2-21 0,1 3 17 16,0 11-1-16,0 12 2 16,0 9-9-16,0 13-2 15,0-3-7-15,-3 1-4 0,3-4-1 16,-3 1 1-16,3 5 1 16,3-14-1-16,-3-4 1 15,0-9-4-15,0-5 0 16,0-5-30-16,-3-5-14 15</inkml:trace>
  <inkml:trace contextRef="#ctx0" brushRef="#br0" timeOffset="5434.804">15039 3768 128 0,'-8'-16'49'0,"8"8"-26"0,-3-3-3 16,3 6 21-16,0 0-7 15,3-3-2-15,8 0-16 16,7-3-5-16,6 1-7 16,6 2-1-16,6 5 3 0,2 6-3 15,-2 5 0-15,0 5-1 0,-4 5 1 16,-5 9 2-16,-9 7 4 15,-6-2 2-15,-9 0 1 16,-9-3 0-16,-12 0 0 16,-6-3-4-16,-2-2 0 15,-4-3-3-15,-3-5 0 16,-3-2-6-16,7-4-1 16,5-2-8-16,3-3-2 15,6-2-26-15,6 0-13 16,9-6-31-1,12 0-41-15,3-2 39 16</inkml:trace>
  <inkml:trace contextRef="#ctx0" brushRef="#br0" timeOffset="5795.3428">15417 3985 152 0,'-5'10'57'0,"7"25"-30"0,1-1-29 16,0-18 9-16,0 8 12 16,0 2 8-16,0 6-3 15,-3 5-2-15,3-5-12 16,-3-3-4-16,0-8-2 0,0-3 0 16,0-4 0-16,0-4 2 15,0-2 1-15,0-8 3 0,-3-10 1 16,0-9-8-16,3-2-1 15,0-3-2-15,6-5 2 16,0 3-3-16,3 2 0 16,3 3 3-16,6 2 3 15,6 3-2-15,0 6 0 16,-1 2-12-16,1 5-4 16,0 0-23-16,0 1-9 15,3 2-20 1,-1 0-41-16,1 0 27 15</inkml:trace>
  <inkml:trace contextRef="#ctx0" brushRef="#br0" timeOffset="6078.869">15793 4090 160 0,'-9'0'63'0,"-6"0"-34"0,6 3-21 16,0 2 16-16,0 3-6 16,0 6 2-16,3 1-7 15,0 7-3-15,6 4-5 16,6 3-4-16,6-2 2 0,3-6 2 15,3-5 4-15,3-6 2 16,-1-10 1-16,1-8-6 16,0-2-2-16,-3-3 2 15,-3-3 3-15,-6-3-4 16,-3-2-1-16,-6 0 0 16,-6 0 0-16,-3-1-7 15,-3 4 0-15,-3 2-1 0,3-2 2 16,0 10-23-16,3 2-9 15,3 1-26-15,3 2-12 16,6 1-11 0</inkml:trace>
  <inkml:trace contextRef="#ctx0" brushRef="#br0" timeOffset="6335.4844">16111 3998 168 0,'-6'0'63'0,"3"3"-34"0,-3-6-12 0,3 6 22 16,-3 2-16-16,-3 3-2 0,-6 5-11 15,-5 8-2-15,2 0-4 16,6 3-1-16,3 3 1 0,9-4-2 16,9 6-2-16,3 1 1 15,3-4-1-15,2-5 0 16,1-5 2-16,0-5-21 15,3-3-9-15,6-11-35 16,-3-10-54 0,-1-3 22-16</inkml:trace>
  <inkml:trace contextRef="#ctx0" brushRef="#br0" timeOffset="6695.9371">16254 4109 200 0,'-6'0'74'0,"9"0"-40"0,0 3-42 0,0-1 10 15,3 1 12 1,3 2 8-16,3 1 0 0,0-1-1 16,2-3-11-16,4-2-4 0,0 0-2 15,3-2 0-15,0-3 0 16,0-3 0-16,-3 0 0 16,-1 0-2-16,-8-3 1 15,-9 1-9-15,-9-4-1 16,-5 1-3-16,-1 5-1 15,-6 8 3-15,0 8 5 16,0 0 2-16,0 3 3 16,3 2-1-16,4 3 2 15,2 0 0-15,3 2 3 0,6 1 1 16,3-1 3 0,6 6-10-16,6 5-4 0,2-5 4 15,7-3 1-15,3-8-26 16,6-5-12-16,3-10-59 15,2-12-33 1,-5-2 59-16</inkml:trace>
  <inkml:trace contextRef="#ctx0" brushRef="#br0" timeOffset="7009.5027">16703 3995 200 0,'-9'-2'77'0,"9"2"-42"0,-11 0-21 0,8 0 36 15,-9 2-11 1,-3 4-16-16,3 1-8 16,0 1-10-16,0 6-6 0,3-1 0 15,6 3-4-15,3 0-1 16,6 5 3-16,3 0 3 16,6 3-1-16,-3-3 0 15,0 5 1-15,-3 9 2 16,-3-9 1-16,-3-2 1 15,-6-5 4-15,-6-4 3 16,0-4-4-16,-6-3-2 16,0-5-13-16,-6-3-5 15,0-3-25-15,3-8-10 0,4-5-19 16,5 1-6-16,6-1-10 16</inkml:trace>
  <inkml:trace contextRef="#ctx0" brushRef="#br0" timeOffset="7309.5865">16846 3993 216 0,'-3'-3'82'0,"3"6"-44"0,-3-6-29 16,0 6 22-16,0-3-2 16,-3 5 3-16,0-2-15 15,0-1-8 1,3 14-8-16,3 0-1 0,3 2 0 15,6 1 0-15,0 2-3 0,0 0 2 16,0 0 1-16,-3 1 2 16,-3-4 3-1,-6 6 2-15,-3-6 3 0,-3 6 1 16,-3-5-5-16,-3-3-4 16,1-6-6-16,-1-10-2 15,0-8-17-15,3 0-5 16,3 0-24-16,3 1-9 15,6-4-44 1</inkml:trace>
  <inkml:trace contextRef="#ctx0" brushRef="#br0" timeOffset="7523.9028">17025 4043 248 0,'-3'0'93'0,"6"13"-50"0,0-2-44 15,0-6 20-15,-3 6 4 16,0 2 8-16,0 3-14 16,0 2-5-16,0 1-7 15,0-1-4-15,3-2 0 0,0 3-26 16,0-6-10-16,0-3-167 31,0-15 74-31</inkml:trace>
  <inkml:trace contextRef="#ctx0" brushRef="#br0" timeOffset="7670.182">17031 3916 248 0,'-6'-8'93'0,"6"5"-50"0,3 1-55 0,-3 2 13 16,0 0-7-16,6 2 2 15,0 1-34-15,0 2-14 16,0 0-37-16</inkml:trace>
  <inkml:trace contextRef="#ctx0" brushRef="#br0" timeOffset="8046.0763">17192 4075 192 0,'-3'31'71'16,"3"-12"-38"-16,0 7-25 0,0-15 16 15,0 2-1-15,0 0 3 0,0-2-8 16,0 0-3-16,0-4-8 15,0-1-3-15,0-1 0 0,0-5 2 16,0 0 1-16,3-3-1 16,-1-2-1-16,1-8-6 15,3-3 1-15,3-3-2 16,0 1 0-16,6 2 2 16,0-2 2-16,0 4-1 15,0 4-1-15,12 2 1 16,-4 3-1-16,1 5 4 15,-3 2 5-15,0 6 1 0,-3 3 2 16,-3 2 0-16,-3 3 0 16,-7 2-6-16,1 1-2 15,0-3-2-15,-3 2-2 16,0 6-19-16,0-13-10 16,0 5-23-16,0-3-9 15,9-13-114 1,0-3 72-1</inkml:trace>
  <inkml:trace contextRef="#ctx0" brushRef="#br0" timeOffset="8480.9439">17709 4080 212 0,'-14'-5'82'0,"11"-9"-44"0,-9 22-33 0,6-5 19 0,-3 2-11 16,0 1 0-16,-6 1-3 15,-3 4-1-15,3 5-5 16,3 0-3-16,3 2 2 0,9 1-2 16,0-3-1-16,6 5 1 15,3-5 1-15,0-3 1 16,0-10 3-16,3-3-3 16,0 0 0-16,0-3-1 15,-3-2-2-15,0-3 1 16,-3 0-1-16,0-3 0 15,0 1 2-15,-3-1-3 16,0 3-2-16,-1 0-5 0,1 6 0 16,3 4-5-16,0 9-2 15,0 13 4-15,3 10 4 16,0 6 8-16,6 7 5 16,-3 1 8-16,-9 0 5 15,-3-3 8-15,-3 0 6 16,-6-11-5-16,-9-5 0 15,-9-5-13-15,-11-6-4 16,-10-7-25-16,-14-6-10 16,-4-7-52-16,-2-6-21 15,-10-6-23 1</inkml:trace>
  <inkml:trace contextRef="#ctx0" brushRef="#br0" timeOffset="9532.1539">15031 4511 148 0,'-6'16'57'0,"3"-13"-30"0,0-1-18 15,3-2 16-15,0 0 8 16,0 0 4-16,0 0-11 16,3 0-5-16,3-2-12 15,-1-6-2-15,7-5 0 0,6-1-3 16,0 1-1-16,3-3-1 15,0 0 1-15,0 3-4 16,-1 2 0-16,1 4 1 16,9 4 2-16,-3 6 1 0,0 2 1 15,5 13 2-15,4 4 3 16,0-1 0-16,3 3 0 16,-1-6-3-16,1-2-1 15,0-3-3-15,-4-5 1 16,4-3-2-16,0-5 2 15,-1-2-2-15,-2-4-1 16,3 1-2-16,0 0 1 16,-4 0 1-16,4-1 0 15,3 4-3-15,-4 2 0 16,-2 2 2-16,0 1 2 16,5 2 0-16,-2 0 2 15,0-5-2-15,2 0-1 0,4-2 3 16,-3-1 0-16,11-5-4 15,-5 3 1-15,-3 2 0 16,-1 1 0-16,1 2 0 16,-3 2 0-16,-4 4 2 15,1-4 3-15,3-2-2 16,-1 3 0-16,4-6-1 16,6 1 1-16,-4-1-2 15,-2 0 2-15,2 1-2 16,-2 2-1-16,-3-3 1 15,-3 3 1-15,-4 0-3 16,1 0 0-16,0 3 1 16,-4 2 2-16,16-5-3 15,-6 0 0-15,-4 0 1 0,1 0 0 16,-3-3-29-16,3-5-13 16,-1-7-27-16,-2-9-12 15,-3 3-18 1</inkml:trace>
  <inkml:trace contextRef="#ctx0" brushRef="#br0" timeOffset="9775.8876">18073 4080 164 0,'0'-19'63'0,"0"33"-34"0,3-9-10 16,-3-5 23-16</inkml:trace>
  <inkml:trace contextRef="#ctx0" brushRef="#br0" timeOffset="9909.7623">18076 4080 422 0,'-9'-5'63'0,"-6"-1"-30"16,3 1-19-16,0 0-9 0,0-3-6 15,-3-3 1-15,6 6-5 16,3 2 1-16,3 1-29 0,0-1-11 16,3 3-28-1,0 5-12-15,3 11-19 16</inkml:trace>
  <inkml:trace contextRef="#ctx0" brushRef="#br0" timeOffset="10166.0987">18007 4360 236 0,'-15'-2'88'0,"18"2"-48"0,-3 0-23 0,0 0 45 15,6 2-16 1,0-2-23-16,3 0-11 15,-3 0-9-15,3 0-5 0,-3 0-1 16,0 0 2-16,0 0 0 0,-3 3 1 16,-3-3 2-16,0 0 5 15,0 0 6-15,-3 0 8 16,0 0-13 0,3 0-4-16,0 0-34 15,0-3-15-15,0 1-81 16</inkml:trace>
  <inkml:trace contextRef="#ctx0" brushRef="#br0" timeOffset="14158.4548">7110 9729 36 0,'45'-48'16'0,"-22"-2"-8"0,25-11-5 16,-12 27 4-16,11-14-1 15,16-13-1-15,5-18-6 16,10-6 1-16,17-8 0 16,0-2 2-16,-3-3 1 15,-8 8 3-15,-10 11 3 16,-5 2 2-16,-7 14 1 15,-8 2 0-15,-10 11-6 16,-2 2-2-16,-6 3 0 0,-3 0 0 16,-7 8-2-16,-5 5 1 15,-3 8-2-15,-3 6 2 16,-6 5-4-16,-3 5 0 16,-3 8-32-16,-3 0-15 15,0 8 13-15,0-3 9 16</inkml:trace>
  <inkml:trace contextRef="#ctx0" brushRef="#br0" timeOffset="14786.8833">8143 8268 76 0,'-3'-18'30'0,"3"18"-16"0,0 0-8 0,0 0 11 16,3 0-11-16,3 0-4 16,3 0-3-16,3-3-1 15,8 0 2-15,7-2 0 16,3-3 2-16,3 0 3 16,-1 0-4-16,1 0-1 15,0 0 0-15,-6 3 0 16,-6 3 0-16,-4 2 2 0,-2 2 10 15,-3 3 4-15,-6 3 1 16,-3 11 0-16,-6 5-5 16,0 2-2-16,-3 1-6 15,-3-1-3-15,0-2 0 16,3-3 1-16,0-2 3 0,0 2-4 16,4-3-3-16,-1 1-46 15,0-6-42 1,0-10 25-16</inkml:trace>
  <inkml:trace contextRef="#ctx0" brushRef="#br0" timeOffset="16814.9974">9033 7821 92 0,'-6'-16'35'0,"6"14"-18"0,0-4 4 0,0 6 19 16,0-2-6-16,3-1-2 16,3 0-14-16,0-2-4 15,3 2-8-15,0 1-2 0,-1-1 0 16,1 3 2-16,0 0 3 16,-3 3 0-16,-3-1 2 15,-3 4 7-15,-3-1 6 16,-6 0-11-16,-3-2-2 15,1 0-5-15,-4-3 1 0,3 0 2 16,0-3 2-16,0 0-5 16,3-2-2-16,0-3-4 15,6-3-3-15,3 1-3 16,6-1-1-16,3 3 1 16,6 3 4-16,3 5-1 15,3 5 1-15,-4 3 2 16,-2 0 0-16,-3 3 4 15,-3 5 5-15,-6-3-1 16,-3 5 1-16,-6-4-3 16,-3 2-1-16,-3-3-1 15,0-3 2-15,-2-4 1 16,2-4 1-16,0-7-4 0,3-6-3 16,3-2-3-16,3 0-1 15,6 0-3-15,6 2 1 16,3 3 1-16,6 6-1 15,-1 2 1-15,1 8 0 16,0 5 5-16,-3 3 1 16,-6-1 2-16,-3 1 0 15,-6 0 0-15,-3-3 2 16,-3 1-1-16,-6-4 0 16,0 1-1-16,-3-6 0 15,0-2-5-15,0-6 1 16,4-2 0-16,2-3 0 15,3-8-7-15,3-5 0 16,3 2-2-16,6 3 3 0,6 3 4 16,2 5 1-16,7 6-2 15,3 4 2-15,-3 1 1 16,-3 5 0-16,-6 2 2 16,-3 1 1-16,-9 2 1 15,-6 1 2-15,-3-4-1 16,-3 1 2-16,0-3-4 15,-3-3-2-15,0-5 0 16,0-3-1-16,3-5-5 16,6-8 1-16,3-5-7 15,6 3-3-15,3 2 5 16,3 3 5-16,0 2 1 0,0 6-1 16,0 2 3-16,-3 3 0 15,-3 0-13-15,-3 8-5 16,0-3-65-1,-6 9-63-15,0-17 41 16</inkml:trace>
  <inkml:trace contextRef="#ctx0" brushRef="#br0" timeOffset="17807.7916">9438 7242 80 0,'0'-8'30'0,"0"5"-16"0,0-2 10 0,0 5 16 16,-3-3 4-16,0 0 1 15,-6 1-17-15,-6 2-4 16,-3 5-14-16,-3 3-4 0,-6 8-2 16,3 10-2-16,1 11-2 0,5 3-2 15,3 0 1-15,6 0 1 16,9 2 0-16,6-5 0 16,6-5 0-16,3-6-3 15,12-2 2-15,-1-6-12 16,1-7-7-16,-3-3-71 15</inkml:trace>
  <inkml:trace contextRef="#ctx0" brushRef="#br0" timeOffset="18179.6684">9512 7318 164 0,'-6'-5'63'0,"9"5"-34"0,0-5-27 0,0 2 14 15,3 1 1-15,3-1 2 16,0 0-10-16,3 1-3 16,3 2-4-16,8 5-2 0,-5 3 1 15,-6 2 3-15,-3 9 5 16,-9 7-3-16,-9 3-1 15,0 1-2-15,-3-4-3 16,0-2 1-16,0-3-1 16,4 0 0-16,2-5 0 0,3-3 2 15,0-7-3 1,6-1 0-16,3-2 1 16,5-3 2-16,10 0-1 15,3 0-1-15,-3-3-19 16,0 0-8-16,-3-2-65 15</inkml:trace>
  <inkml:trace contextRef="#ctx0" brushRef="#br0" timeOffset="18408.4285">9807 7535 100 0,'0'14'38'0,"3"-4"-20"0,9 14-4 0,-9-11 15 16,-6 0 6-16,-3 3 3 15,-3-2-18-15,0-1-7 16,-3 0-8-16,0-2-6 0,0-1-2 16,-3-5-53-1,3-5-52-15,0-2 28 16</inkml:trace>
  <inkml:trace contextRef="#ctx0" brushRef="#br0" timeOffset="18857.6256">9926 7276 128 0,'-6'-3'49'0,"6"3"-26"0,0-2-12 16,0 2 15-16,6-3-10 16,0 0-4-16,3 1-7 15,5-1-4-15,1-2 0 16,0 5 1-16,6 5 3 0,-3 3 0 15,3 3 0-15,-3 5 1 0,-15 7 1 16,-9 9-1-16,-3 0 1 16,-3-3-6-16,-3 0-3 15,0-5 1-15,3-3 2 16,3-5-2-16,0-3 0 16,3-2 7-16,3-3 4 15,3-3-1-15,3-2 0 16,6-3-3-16,3-3-1 15,6 0-3-15,9-2-2 16,-3 0-2-16,-1-1-1 16,-2-1-40-16,0 1-19 0,-3-2-23 15</inkml:trace>
  <inkml:trace contextRef="#ctx0" brushRef="#br0" timeOffset="19097.2354">10232 7160 148 0,'18'2'55'0,"6"17"-30"0,3 5-10 16,-18-9 18-16,3 7 1 15,0 7 5-15,-4 10-16 16,-5 1-5-16,-3 0-11 15,-3-3-3-15,-11 3 2 0,-7 2-14 16,-9-2-5-16,-12-1-72 16,-5-2-56-16,-4-10 48 15</inkml:trace>
  <inkml:trace contextRef="#ctx0" brushRef="#br0" timeOffset="20701.579">17412 8980 12 0,'-6'0'8'0,"9"0"-4"0,-3 0 6 0,0 0 9 15,0 0 16-15,0 0 8 16,0 0-7-16,3 0-4 16,3 0-7-16,0 0-4 15,0 0 0-15,0 3-1 16,0-1-11-16,-3 4 3 0,2 1 2 15,-2 1 1-15,-3 0 1 16,0 0 0-16,-3 0 3 16,0 0-2-16,-2-3 1 15,-1-2-9-15,0-3-3 16,-6-3-4-16,3-2-2 16,-6-3 3-16,3-2 0 0,9-6-8 15,3 3-2-15,6-1 2 16,3 1 0-16,0 3 0 15,3 7 1-15,3 6 3 16,0 4 0-16,-1 4-2 16,1 5 2-16,-3 0 5 15,-6 0 2-15,-3 0 9 16,-3-1 2-16,-3-1-2 16,-3-4-1-16,-3-2-8 15,-3-3-2-15,3-5-2 16,-8-2-2-16,-1-6 1 15,9-3 1-15,3 1-6 16,9-4-1-16,3 4-5 16,6 2-1-16,3 3 3 15,-1 5 3-15,1 2 0 16,-3 4 4-16,-6-1 4 16,0 0 6-16,-6 3-1 15,-3-3 3-15,-6 1-4 0,0-1-2 16,-3-2-29-16,3-3-11 15,1-3-82 1,2-2-45-16,6-9 73 16</inkml:trace>
  <inkml:trace contextRef="#ctx0" brushRef="#br0" timeOffset="21936.1927">17736 9223 124 0,'-6'-2'49'0,"3"-19"-26"0,-6 26-7 0,3-10 16 15,-3 10 0-15,-2 0 1 16,-4 3-7-16,-3 0-4 16,-6 8-12-16,0 2-6 0,0 14-1 15,7 0-2-15,5 5-1 16,6 3 3-16,6-3 0 16,12 2-4-16,5 4 1 15,7-4-5-15,6-9 1 16,0-7-36-16,11-12-15 15,-2-3-36-15</inkml:trace>
  <inkml:trace contextRef="#ctx0" brushRef="#br0" timeOffset="22324.6684">17811 9372 200 0,'-3'0'77'0,"6"0"-42"0,12-11-39 16,-7 8 13-16,-2 1-5 0,6 2 0 16,-3-3-5-16,3 3 1 15,0 8 0 1,0 0 0-16,-3 2 2 0,-6 1 3 0,-3 2 2 15,-3 3-1-15,-3 3 1 16,0-1-4-16,-3 1-2 16,-3-3-3-16,3-3 1 15,0-3 1-15,9 1 2 16,3-3 1 0,3 0 1-16,3-3 0 15,0-2-2-15,6 2 1 16,0-5-2-16,3 0-1 15,3-5-19-15,2 5-10 16,-2-3-67 0</inkml:trace>
  <inkml:trace contextRef="#ctx0" brushRef="#br0" timeOffset="22548.4903">18123 9509 124 0,'0'3'49'0,"6"5"-26"0,0 8-23 16,-3-8 13-16,0 5 15 15,-3 11 12-15,-3-1-8 16,-3-1-1-16,0-4-18 16,-3-2-8-16,0 0-3 0,0-3-2 0,-3-5 0 15,-5-3-31 1,2-2-12-16,3-3-46 15</inkml:trace>
  <inkml:trace contextRef="#ctx0" brushRef="#br0" timeOffset="22729.0412">18287 9340 180 0,'-24'-8'68'0,"24"8"-36"0,-9-3-20 16,12 6 21-16</inkml:trace>
  <inkml:trace contextRef="#ctx0" brushRef="#br0" timeOffset="22998.4746">18272 9332 345 0,'15'0'13'0,"3"3"-9"16,0-1-3-16,-1 3 0 0,1 6-1 15,-3 2 2-15,-6 0-3 16,-3 6 0-16,-6 2 1 16,-3 0 2-16,-3 1-1 15,-3-1 2-15,0-3-2 16,0-2-1-16,3-3 3 16,0-2 2-16,1-3 2 0,2 0 3 15,0-3-1-15,3 0 0 16,3-2-5-16,2 0-1 15,4-3 3-15,6 0 1 16,0 0-3-16,6 0-1 16,3-3-8-16,0 0-4 15,-4 1-46-15,-2-4-21 16,0 1-25 0</inkml:trace>
  <inkml:trace contextRef="#ctx0" brushRef="#br0" timeOffset="23227.3333">18635 9303 196 0,'3'-3'74'0,"0"6"-40"0,9-1-42 16,-3 4 10-16,6 2 12 16,3 5 8-16,0 5 8 15,-4 6 7-15,-5 5-20 16,-3 3-5-16,-9 0-1 0,-9 2-5 15,-5 6 2-15,-7-3-18 16,-6-5-8-16,-15-3-73 16,-2-5-63-1,2-9 49-15</inkml:trace>
  <inkml:trace contextRef="#ctx0" brushRef="#br0" timeOffset="24759.7251">15164 6832 72 0,'-5'-6'30'0,"5"4"-16"0,0-1-6 0,0 3 13 16,0 0-10-16,0 0-3 16,0 0-8-16,5 3-2 15,1-1 1-15,3 1 2 16,0 2 2-16,3 3 1 15,0 3-2-15,6-1-2 16,3 1 5-16,0 7 4 16,-1 6 1-16,1 0 4 15,0 0-3-15,3 0-1 0,0-1-6 16,3 7-3 0,2-1 0-16,7 0 1 0,0 3 3 0,-4 2-2 15,1 0-2-15,3 1 4 16,0 4 1-16,-1 1 4 15,-2 0 1-15,-3-3-1 16,0-3-1-16,-1 9-3 16,1-6-1-16,6 0-3 15,3 0 1-15,-4 0-2 16,-2 0 2-16,0-3-4 16,-3 3 0-16,-1 0 3 15,1-2 3-15,0-1 4 16,-6-2 2-16,-3 0-5 15,-1 2-2-15,1 0-2 0,0-2 1 16,0-3 0 0,0 3 3-16,3 0-1 0,-4-3 2 15,1 0-4-15,9 0-2 16,0 5 0-16,-1-5-1 16,1 1 0-16,-6-1 0 15,-3 0 2-15,0-3 1 16,0-2-1-16,2 3-2 15,1 2-2-15,-3-6 1 16,-3 1 1-16,0 0 0 16,0 0 2-16,-1 0 1 15,1 0-1-15,3-1-2 16,0-2 1-16,0 3-1 0,0-3 2 16,5 6 1-1,4-3-1-15,0-3-2 0,-3 0 3 16,-3 0 0-16,-4-2-4 15,-8-9-1-15,0 1-2 16,0-3 3-16,-3 0 0 16,0 0 1-16,-3 2-20 15,0-4-9-15,-3-4-18 16,0 1-9-16,0 0-27 16</inkml:trace>
  <inkml:trace contextRef="#ctx0" brushRef="#br0" timeOffset="25146.4059">16956 8549 124 0,'-6'-3'46'0,"3"3"-24"0,3 0-15 0,0 0 15 16,0 0-9-16,3 5-2 15,3 3-2-15,0 6-1 16,3 4-4-16,3 3-1 0,6 14 1 16,0-4-2-16,3 1 1 15,-3-3-4-15,2-2 0 0,-5-4 1 16,-3-4 0-16,-3-3 2 16,0-3 3-16,-12-2 31 15,-9-3-9 1,-6-3-1-1,-6-2-7-15,-8-1-2 0,-4 1 2 16,0-1 2-16,4 4-9 16,2-4-2-16,6 1-8 15,3-3-2-15,6 3-24 16,3-3-12-16,6-6-80 16,6-2-42-1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7:39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9482 17312 60 0,'0'-8'24'0,"0"8"-12"0,0-6 1 15,0 6 14-15,0-5 0 16,0 5 4-16,0-2-4 15,0-1-2-15,0 0 0 16,0-2 1-16,0 5-14 16,0 0 4-16,0 0 2 0,0-3 1 0,0 3 1 15,0 0-5-15,0 3 1 16,3 8-7-16,0-1-1 16,-3 9 0-16,0 4 2 15,0 7-1-15,0 9 0 16,0-2-1-16,0 8 0 15,0 3 0-15,0-3 0 16,0-5-4-16,3-1-1 16,0-2 1-16,-3-5 0 15,0-3-2-15,0-5-2 16,0-6 3-16,0-2 0 16,-3-2 1-16,3-1 2 15,0-8-3-15,-3 0-2 16,3-2-7-16,-3-3-1 15,3 0-15-15,0 0-5 16,0-3-70 0</inkml:trace>
  <inkml:trace contextRef="#ctx0" brushRef="#br0" timeOffset="313.964">9699 17600 160 0,'0'0'60'0,"-2"5"-32"0,2 1-22 0,0-4 17 16,2 9-1-16,1 5 2 15,0 2-9-15,3 9-2 16,-3-1-7-16,3 1-4 0,0-1 1 16,-3-2-2-16,0-3-1 15,0-2 1-15,-3-6 1 16,0-5-21-16,0 2-7 16,0-7-33-1,-3-3-50-15,0-13 22 16</inkml:trace>
  <inkml:trace contextRef="#ctx0" brushRef="#br0" timeOffset="614.9544">9720 17444 128 0,'-3'-13'49'0,"6"13"-26"0,3-3-14 16,-6 3 14-16,0 0 0 15,0 0 3-15,6 0-3 16,-6 0-2-16,0 0 15 16,-3 3-20-16,-3 2-8 15,-3 0-3-15,0-2-2 0,-5-3-1 16,-4 0-2 0,9 0 3-16,3 0 2 15,0 0-9-15,3 0-2 16,15-3-17-1,3 3-34-15,0 3-16 16,2 2-13 0</inkml:trace>
  <inkml:trace contextRef="#ctx0" brushRef="#br0" timeOffset="1151.398">9860 17542 112 0,'0'0'44'0,"6"5"-24"0,-3 8-17 16,0-5 12-16,0 8 0 15,0 5 3-15,0 1 1 16,0 4 1-16,0-2-11 16,-3-3-5-16,0 3-1 0,0-8 2 0,0-3 2 15,0 0 5-15,0-8 3 16,0 3 0-16,-3-2 4 16,3-6-7-16,0-6 1 15,-3 4-8-15,3-9-1 16,0-2-2-16,0 0 1 15,3-14-4-15,3 1-2 16,0 5 2-16,3-3 0 16,3 3-2-16,3 2 2 15,0 6 1-15,-1 0 0 16,4 13 0-16,0 0 0 16,0 10 2-16,0 6 3 15,3 8 9-15,-6 2 3 16,-1 3-6-16,-2 3-4 0,-3-5-4 15,-3-4 0-15,0-1-2 16,-3-9-1-16,0 5-6 16,0-4-1-16,0-6-41 15,0-3-18-15</inkml:trace>
  <inkml:trace contextRef="#ctx0" brushRef="#br0" timeOffset="1691.1523">10319 17653 168 0,'-3'19'63'0,"6"-33"-34"0,0 22-36 0,0-2 8 15,3-1 6-15,2-3 8 16,4 1 3-16,3 0 2 16,3-3-11-16,3-6-1 0,0-1 2 0,3 1-2 15,2-2 1 1,-2 3-1-16,-3-8 2 0,-3 5-3 15,-3-3 1-15,-6-2-3 16,-3 0 0-16,-3 0-1 16,-6-1 0-16,-9 1-2 15,0 5 1-15,-3 0-2 16,-6 3-1-16,0 5-2 16,-3 8 1-16,1-3 1 15,2 8 0-15,0 1 0 16,3 12 0-16,6-2 2 15,0 2 1-15,3 1 5 16,6-6 3-16,3 3-4 16,9-3-2-16,6 0 0 15,9-2-1-15,3-9 2 16,12-7 1-16,-1-3-19 0,1-8-6 16,0-5-74-1,2-11-66-15,-20-3 48 16</inkml:trace>
  <inkml:trace contextRef="#ctx0" brushRef="#br0" timeOffset="2352.1745">10968 17174 104 0,'-21'-10'41'0,"15"25"-22"0,-9 15-11 0,9-20 13 0,-6 6-1 16,-6 2 3-16,0 14 0 16,0 8 1-1,1 8-13-15,-4 7-2 0,12 6 1 0,3 5 0 16,6-2 4-16,6-11-9 16,9-3-3-1,8-8 0-15,10-10 1 0,6 0-10 16,6-11-5-16,-7-8-56 15,7-8-51 1,-9-5 37-16</inkml:trace>
  <inkml:trace contextRef="#ctx0" brushRef="#br0" timeOffset="2863.9489">11250 17391 168 0,'-3'0'63'0,"3"13"-34"0,-3 1-25 0,3-9 13 0,-3 3-8 16,0 2-1-16,0 4 2 15,-3-1 4-15,0 0-8 16,4 0-3-16,-1 0 0 0,3-5-4 16,3 0 0-16,-1-2-1 15,7-1 0-15,3-5 2 16,9 5 2-16,3-2 1 15,3 2 1-15,3 3 0 16,2 3 2-16,-2-3 3 16,-6 5 2-16,-6 0 3 15,-6 6 2-15,-3-1-1 16,-12-2 1-16,-9 3-6 16,-3 2-4-16,-6-8-8 15,-3-2-1-15,-3-4-19 0,1-1-6 16,-1-6-18-1,-3 0-7-15,3-8-28 16,3-11-25-16,1-12 46 16</inkml:trace>
  <inkml:trace contextRef="#ctx0" brushRef="#br0" timeOffset="3031.5598">11203 17346 212 0,'0'-3'79'0,"12"-2"-42"0,-4 0-41 0,-2 5 13 15,3-3 6-15,3-2 5 16,3 0-10-16,6-1-3 0,3-2-5 16,6 6-2-16,5-1 1 15,1 3-30-15,-3 3-10 0,-3-1-60 16</inkml:trace>
  <inkml:trace contextRef="#ctx0" brushRef="#br0" timeOffset="3360.5556">11682 17735 152 0,'0'8'57'0,"3"0"-30"0,-3 5-12 0,0-8 20 16,0 9 5-16,-6 4 3 15,-6 1-12-15,-3-3-7 16,0-3-13-16,0 5-7 0,0-4-3 15,1-7-39-15,2-1-14 16,0-6-58 0</inkml:trace>
  <inkml:trace contextRef="#ctx0" brushRef="#br0" timeOffset="3898.7481">11825 17325 188 0,'3'5'71'0,"0"-2"-38"0,3 23-25 0,-3-12 16 16,0 1-3-16,0 1-1 15,-3 5 3-15,3-2 2 16,-3-6-13-16,3 0-5 0,0 1-2 15,2-9-3-15,7 3 1 16,6-5-2-16,3-3 2 16,3 0-2-16,0 2-1 0,0 3 1 15,-1 1-1-15,-2 4 0 16,-3 1 0-16,-6 2 6 16,-3 0 6-16,-9 6 5 15,-6 2 2-15,-6 0-10 16,-6-2-5-16,-6-1-3 15,-5 1-1-15,-1-6-11 16,0-5-5-16,0 0-17 16,3-3-6-16,4-5-21 15,2-5-8-15,0-16-29 16</inkml:trace>
  <inkml:trace contextRef="#ctx0" brushRef="#br0" timeOffset="4064.4694">11762 17365 212 0,'6'-19'82'0,"0"11"-44"0,6 3-36 0,-3 2 19 16,6-2-2-16,6-3 1 15,6-3-7-15,5 3 0 16,1-2-8-16,0 2-3 0,5 0-1 16,1 3-54-16,-3-1-22 15,-6 6-28 1</inkml:trace>
  <inkml:trace contextRef="#ctx0" brushRef="#br0" timeOffset="4424.5172">12408 17738 184 0,'0'18'71'0,"-3"-5"-38"0,-6 9-36 0,0-12 13 15,-6 9-5-15,-2-6 2 16,-4-5-9-16,-3 0 0 16,3 2-82-16,0-15-35 15</inkml:trace>
  <inkml:trace contextRef="#ctx0" brushRef="#br0" timeOffset="4937.8017">12682 17346 192 0,'-6'0'74'0,"9"19"-40"0,0 7-42 0,0-15 12 16,-3 5 9-16,0 10 6 15,0 0 10-15,0 6 7 16,3 8-19-16,0-3-7 0,-3-3-3 15,3-2-4-15,0 0-2 16,-3-6 2-16,0-5 0 16,0-7-6-16,0-1 0 15,0 5-4-15,0-10 2 16,0-2-30-16,0-1-14 0,0-5-28 16,0 0-41-1,3-5 38-15</inkml:trace>
  <inkml:trace contextRef="#ctx0" brushRef="#br0" timeOffset="5386.6517">13051 17761 120 0,'3'8'46'0,"-3"-8"-24"0,3 14 1 0,-3-1 18 0,0 5 5 15,-6-4 4-15,-6 4-14 16,-3-2-7-16,0-3-16 15,1 6-9-15,-1-6-2 0,0-2-20 16,0-9-5-16,3 4-55 16,3-12-59-1,3-2 36-15</inkml:trace>
  <inkml:trace contextRef="#ctx0" brushRef="#br0" timeOffset="5837.1849">13239 17423 116 0,'-15'0'44'0,"12"0"-24"0,0 0-4 16,3 0 16-16</inkml:trace>
  <inkml:trace contextRef="#ctx0" brushRef="#br0" timeOffset="6179.9613">13215 17418 276 0,'0'-6'35'0,"0"4"-18"16,3-4-6-16,0 4-4 0,3-9-1 0,9 6-1 16,-1-3-6-16,4 8 1 15,3-5 0-15,-6 10 0 16,0 3 0-16,-3-3 0 15,-3 8 2-15,0 1 3 16,-9-1-2-16,0 0-2 16,-6 6 0-16,0 2 1 15,0-5-1-15,0-1 2 16,3-1-4-16,0-4 0 0,6-2-1 16,3 5-2-16,3 1 3 15,3-1 2-15,3 11-2 16,-3-3 0-16,-1-3 3 15,-2 4 1-15,-6-1 14 16,-3-3 6-16,-3 1-3 16,-3-1-1-16,-6-5-9 15,-2-5-2-15,-7 0-13 16,-3-2-6-16,0-6-39 16,-3 0-18-16,4-6-41 15</inkml:trace>
  <inkml:trace contextRef="#ctx0" brushRef="#br0" timeOffset="6870.5835">12637 17317 80 0,'0'-5'30'0,"3"5"-16"0,-3 0 1 0,0 0 15 16,0 0-7-16,0 2-4 15,0 4-2-15,0 7 2 16,-3 11-9-16,0-3-3 15,0 0-4-15,-3-2 4 0,1 4 5 16,2-7-2-16,0 3 2 16,0-6-5-16,0-5-2 15,3-3-2-15,0 0 0 16,0-5 2-16,3-5 2 16,3-8-1-16,-1 0 1 15,4-6-4-15,0-2 0 0,0 3-3 16,-3 4-1-16,0-2-6 15,0 1 0-15,0 7-35 16,0 0-14-16,-3-3-26 16</inkml:trace>
  <inkml:trace contextRef="#ctx0" brushRef="#br0" timeOffset="7471.3821">12634 17783 116 0,'-3'5'46'0,"3"-10"-24"0,-3 10-13 16,3-5 14-16,0 0-2 15,0 0 2-15,0 0-9 16,0 0-3-16,0 0-6 16,6 0 5-16,0 3 3 0,3-3 0 15,3 0 2-15,0 0-8 16,3 0-2-16,-3 0 1 0,0 0 1 16,0 0-3-16,-3 0-3 15,0 0 0-15,-4 0-1 16,1 0-22-16,-3 0-8 15,0-3-67 1</inkml:trace>
  <inkml:trace contextRef="#ctx0" brushRef="#br0" timeOffset="8900.017">13542 17209 112 0,'-6'-19'44'0,"6"19"-24"0,0-13-10 0,0 15 12 15,0-4-12-15,3 4-6 16,0 1 0-16,3 5-1 0,6 5-1 16,3 6 7-16,6 7 4 0,0 14 7 15,2 0 2-15,-2 10 2 16,-6 0 0-16,-3 6-2 16,-9-6-2-16,-6 3 1 15,-6-8-1-15,-6-5-7 16,-3-1 0-16,-2-2-6 15,-1-8-2-15,0-5-2 16,0-3-3-16,0-7-17 16,6-1-9-16,3-8-105 15,6-10 20 1</inkml:trace>
  <inkml:trace contextRef="#ctx0" brushRef="#br0" timeOffset="9533.0306">13929 17502 136 0,'-3'5'52'0,"6"-2"-28"0,-3 0-28 16,0-3 8-16,0 2 13 15,0 6 11-15,-6-2 1 16,0-1 3-16,-3-5-18 16,0 5-1-16,0-2-2 0,1-3 0 15,-1-3 1-15,0-2-2 16,3 5-1-16,3-5-3 0,3-1 1 15,0-2-9 1,3 8 0-16,6 0-2 0,0 0 2 16,3 6-1-16,-4-1-1 15,1 3 5-15,-3 0 1 16,-3-3 6-16,-6 3 5 16,0-3 2-16,0 3 0 15,-3-8-3-15,0 0-2 16,1 0-4-16,-1 0 1 15,3-8-4-15,0 3-2 16,0 2-5-16,3-2 0 16,0 5-14-16,0-5-3 0,0 5-95 15,0 5-1 1</inkml:trace>
  <inkml:trace contextRef="#ctx0" brushRef="#br0" timeOffset="9979.2303">13873 17873 64 0,'3'-6'27'0,"0"6"-14"0,3-8 7 0,-3 8 27 16,-3 0-10 0,2 3-1-16,7 2-3 0,-3 3 8 15,0 5 4 1,0 1-24-16,-6-4 6 0,-3 9 1 0,-6-3 0 16,0 2 3-16,-2-5-13 15,-7 1-5-15,0-1-26 16,-6-8-9-16,-3-5-44 15,3 0-20-15,1-8-30 16</inkml:trace>
  <inkml:trace contextRef="#ctx0" brushRef="#br0" timeOffset="12728.3515">12724 14010 88 0,'-6'-3'33'0,"6"3"-18"0,0-3-9 0,0 3 9 16,0 0 11-16,0-2 6 15,-3-1 1-15,0 0 2 16,0 1-6-16,3-1-3 16,0 3-14-16,0 0-5 0,0 3-3 15,0 2-5-15,-3 0 1 16,0 3 4-16,0-2 2 16,0 4 4-16,-3 1 1 15,0-3-1-15,0-3 1 16,0 0-2-16,0-7 2 15,0-1-2-15,0-2 2 0,0-1-6 16,3-1-1-16,3-4-4 16,0 0-3-16,3 1 2 15,6-1 0-15,0 3-6 16,3 6 0-16,3 2 3 16,-3 5 2-16,0 0 4 15,-3 3 1-15,-3 0 1 16,-3 5 2-16,-3 1 3 15,-3 1 2-15,-3-1-3 16,-3-4-3-16,-3-2 0 16,0 0-1-16,0-5 0 15,3-6 2-15,0-8-3 0,0 1-2 16,3-3-3-16,3-1 1 16,6-1-4-16,3 1 1 15,3 4 0-15,3 4-1 16,3 6 1-16,0 3 3 15,0 2-2-15,-3 1 1 16,-3 2 4-16,-4 5 3 16,-5-3 4-16,-2 6 5 15,-4-2-6-15,0-4 0 16,-3-2-4-16,0-5-3 16,0-6 2-16,0 0 2 15,3-7-4-15,3-3-1 16,3-1-5-16,6-1-1 15,3-1-2-15,3 2 2 16,0 6-1-16,3 6 2 0,2 4 1 16,-2 4 2-16,-3 2 3 15,-3 0 4-15,-9-3 2 16,0 6 3-16,-3-4-1 16,-3 1 0-16,-3-2-5 15,0-1-1-15,0-8-1 16,0 6-2-16,1-8-30 15,-1-3-13-15,3-3-77 16</inkml:trace>
  <inkml:trace contextRef="#ctx0" brushRef="#br0" timeOffset="14034.0611">12965 14184 140 0,'-3'0'55'0,"3"3"-30"0,0 2-16 0,0-2 14 16,0 7-7-16,-3 6 1 15,-3 6-4-15,0 4 0 16,0 6-7-16,0-1 5 0,0 1 4 16,0 3-7-16,3-1-2 15,0-8-2-15,0-4 0 16,0-4 0-16,0-2 0 15,0-5 0-15,3-3 0 16,0-3 2-16,0-5 1 0,0-3-3 16,3-5-3-16,0-2 0 15,0-4-1-15,0-4 0 16,3-6 0-16,0-2-5 16,0-1 1-16,3-5 0 15,0 3-1-15,-3 0 1 16,0 3 3-16,6 5 0 15,-3 2 1-15,0 6 0 16,-3 2 2-16,-1 3-3 16,1 6 0-16,3 2 1 15,0 5 2-15,0 11 3 16,3 2 2-16,0 4-1 16,-3 1-1-16,0 4 1 15,3 2 3-15,-3-3-4 0,0 4-1 16,0 1-2-16,-1-2 1 15,1-7-4-15,-3-4 0 16,0-2-21-16,-3-3-8 16,0-2-23-16,-3-3-8 15,-3-6-19 1,0 1-14-16,-3-11 42 16</inkml:trace>
  <inkml:trace contextRef="#ctx0" brushRef="#br0" timeOffset="14231.3386">12971 14420 148 0,'-9'-5'57'0,"6"5"-30"0,0-3-23 0,3 3 15 15,0 0 2-15,0 0 2 0,3 0-6 16,3-3 0-16,6 1-10 16,6-1-2-16,-1 0 1 0,1 1-3 15,3-4-2-15,0 4-5 16,-3-4-2-16,0 1-55 15,-3 2-59 1,-1 1 27-16</inkml:trace>
  <inkml:trace contextRef="#ctx0" brushRef="#br0" timeOffset="14453.4575">13248 14073 184 0,'-12'0'71'0,"21"19"-38"0,-15-3-30 0,3-8 15 16,3 2-7-16,-3 1-1 16,0 7-6-16,0-2-3 15,0 0 0-15,0 2-26 0,0-2-10 16</inkml:trace>
  <inkml:trace contextRef="#ctx0" brushRef="#br0" timeOffset="16165.2659">7687 11459 148 0,'-9'0'55'0,"9"0"-30"0,3-3-18 0,-3 3 15 15,0 0 7-15,3 3 4 16,0 0-6-16,3 2-2 15,0 0-14-15,-3 1-4 0,0-1-1 16,-3 3 12-16,-3 0 6 16,-3 0-6-16,0 0-3 15,-3 0-4-15,0 0 0 16,1-6-2-16,-1 1 0 0,3-3-3 16,0-3 1-1,3-2-6-15,0-6-3 0,3 1-2 16,6-1 3-16,3-5-2 15,3 0-1-15,2 1 0 16,4 7 0-16,0 10 0 16,3 1 3-16,0 2 2 15,-3 0 2-15,-6 3-1 16,-6 3 1-16,-12 0 0 16,0-1 1-16,-3-2-2 15,-3 0 1-15,0-3 0 16,-3 1 1-16,3-4-2 15,0-2-2-15,3-5-4 0,3-3-2 16,6-3 0 0,6 1 2-16,3 2 2 0,3-8 1 15,15 5-4-15,-3 9-1 16,5 7 3-16,-8 3 3 16,-3 3 1-16,-6 2 2 15,-6 0 0-15,-6 0 1 16,-9 1 2-16,-6 1 1 15,-3 4-3-15,-3-3-3 16,-2-3 0-16,5-8 1 16,3-2-1-16,0-11 2 15,3-3-4-15,6-2-2 16,3-3-3-16,6-2-1 0,6 2 1 16,3 3 2-16,12 2 2 15,-3 6 1-15,2 2-2 16,-8 3 2-16,-3 6 3 15,-6-1 3-15,-9 3 2 16,-6 0 1-16,-3 0-2 16,1 0-1-16,-7-3-6 15,3-3-1-15,3-2-35 16,0-2-12-16,3-6-84 16</inkml:trace>
  <inkml:trace contextRef="#ctx0" brushRef="#br0">7113 11033 104 0,'-3'-3'38'0,"3"3"-20"0,-3 0 5 15,3 6 18-15</inkml:trace>
  <inkml:trace contextRef="#ctx0" brushRef="#br0" timeOffset="17020.6942">7116 11057 283 0,'6'32'39'0,"0"-1"-21"15,0 4-5-15,0-1-2 0,0-2-6 16,-3-3-1-16,0 3-2 15,0-6-2-15,0-5 1 16,-1-5-1-16,1 6-27 16,-3-7-9-16,0-15-101 15,0-5 39 1</inkml:trace>
  <inkml:trace contextRef="#ctx0" brushRef="#br0" timeOffset="17545.5155">7163 11049 108 0,'-5'0'44'0,"2"0"-24"0,0 0-4 0,3 0 18 0,0 0-7 15,0 0-3-15,0 0-8 16,-6 3-2-16,6-6-8 15,0 0-4-15,3 1 1 0,0-1 0 16,3 0 1-16,2 1-2 16,4-4-2-16,3 4 1 15,0 2-1-15,0 2 0 16,0 4 0-16,-3 2 4 16,-3 2 5-16,-6 4 4 15,-6 7 2-15,-3 3-4 16,-3-1 1-16,-3-2-3 15,0-2 0-15,0-3-3 16,3-3 1-16,0-2-4 16,3-3 0-16,3 0-6 15,3-3 0-15,6 3-1 0,6 0 2 16,3 0-1-16,3 2-1 16,0 1 5-16,-3-1 1 15,3 1 0-15,-4 0 1 16,-5-1 7-16,-9-2 3 15,-3 0-4-15,-3 5-3 16,-5-2-3-16,-1-3-3 16,-3 0-2-16,0-3 1 15,0 0-28-15,3-2-10 16,0 0-25-16,6-14-8 16,3 3-14-1</inkml:trace>
  <inkml:trace contextRef="#ctx0" brushRef="#br0" timeOffset="17878.7066">7393 10814 168 0,'0'0'63'0,"0"2"-34"0,3 1-16 0,-3 2 19 15,0 6-5-15,0 2 1 16,0 3-11-16,-3 8-3 15,3-1-8-15,0 1-4 0,-3-3-1 16,3-5-39-16,3-2-14 16,0-7-47-1</inkml:trace>
  <inkml:trace contextRef="#ctx0" brushRef="#br0" timeOffset="23342.9216">7726 11583 60 0,'3'14'24'0,"0"-12"-12"0,3 1-10 0,0 5 9 0,0 0-3 16,0-3 3-16,3 3 0 16,0-3 3-16,0 3 2 15,8 0-1-15,-2 0-3 16,0 0-2-16,0 0-2 15,0 0 0-15,0 0-2 16,0 0 1-16,0 0-4 16,0 0 0-16,2 0 3 0,4 0-5 15,-3 0-1-15,3 0 0 16,0 2 2-16,0 1-1 16,2-3 2-16,1 0 2 15,0 5 2-15,0 0-1 16,0 3 1-16,-1 0 0 15,-2 0 1-15,3-3-4 16,0 0-3-16,0-2 2 0,0 2 0 16,-1 0 1-1,1 0 0-15,3-2-2 0,0 0-2 16,0-1 1-16,-1 1 1 16,1 2-1-16,3 0 2 15,0 0 2-15,-4-2 2 16,4-6-8-16,-6 6-1 15,0-3 0-15,0 0 1 16,-4 0 1-16,4 0 2 16,0 0-1-16,-3-1-1 15,0 1-2-15,0 0-1 0,-1 0 4 16,1 0 3 0,3 0-3-16,-3 0-1 0,0 0 0 15,0 0 2-15,2 3-1 16,1-1-1-16,0 1 1 15,3-1-1-15,-3 1-3 16,-1-1 2-16,-2 6 1 16,0 3 2-16,-3-3-3 15,3 0-2-15,0-6 2 16,-1 6 2-16,1-5 2 16,0-1 1-16,0 1 2 15,0-1 1-15,3 1-3 16,-1 0-3-16,-2-1-3 0,3-2 1 15,-3 0 1 1,0 0 2-16,3 0-1 0,-4 0 2 16,1 5-2-1,3-2-1-15,-3-1-2 0,0 3 1 16,0-2 1-16,2-3 0 16,-2 0 0-16,0 0 2 15,0 0-1-15,3 0 2 16,0 0-4-16,-4 0-2 15,4 0 4-15,0-1 1 16,-3 1 0-16,3 3 1 16,-1 0-4-16,1-1-2 0,0 1 6 15,0-1 3 1,0 1-1-16,0 0 2 16,-1-1-4-16,1 1 0 0,-3-3-1 15,0 2 1-15,3 3-4 16,-4 1 0-1,1 4 1-15,0-2 2 0,-3-3-1 16,3 3 2-16,-3-5-2 16,0-3-1-16,-1 2 1 15,1 1-1-15,0-3 2 16,-3 0 1-16,0 0-1 16,0 0-2-16,3 0 1 15,-1-1-1-15,1 1-3 16,3 3 2-16,0-3 1 15,0 5 0-15,0 0 0 0,0 3 2 16,-4-3-1-16,4-2-1 16,0-3 1-16,0 0 1 15,0 3-3-15,-3-4-2 16,2 1 4-16,-2 0 3 16,3 0-6-16,0 3 0 15,6-1 0-15,-3 1 1 16,-1 2 3-16,1 0 1 15,3 1-1-15,0-1-2 16,0 0 1-16,-1 0-1 16,-2-2-3-16,0 5 0 15,-3 5 4-15,3-2 1 0,-4-6 0 16,1 0-2 0,0 3 1-16,0-3-1 0,0 3 0 15,3-3 2-15,-4 0-1 16,7-2-1-16,0 2-2 15,0-2 1-15,3 5 3 16,-1-3 1-16,4 0-1 16,-3 0-2-16,0 1 1 15,-4-4-1-15,1 1-3 16,0-1 0-16,0 1 2 16,0 0 2-16,-1-1 0 15,4 1-1-15,3 2-2 16,0 0 1-16,-4 0 1 15,4 3 2-15,3 0-1 16,3 0-1-16,-4 5 1 16,1 6-1-16,0-6 0 0,-4 0 0 15,1-2 0-15,0-4 2 16,0 4-3-16,2-3 0 16,1-3 1-16,-3 0 0 15,3 0-7-15,-1 6 0 16,4-3 7-16,0-3 7 15,-4 6-3-15,-2-4-2 16,0-1-1-16,0-1 1 16,-1 0 1-16,1-2 3 15,-6 2-3-15,6 0-2 16,-1 0 0-16,-5 1-1 0,-3-1 0 16,0 0 2-16,0 0-8 15,-4 1-1-15,1-1-36 16,-3 5-16-16,0-4-45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8:25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13560 14155 88 0,'-3'-2'33'0,"3"2"-18"0,-3 0 0 0,3 0 13 16,-3 2 0-16,0 1 1 16,-3 2-10-16,0 3-1 15,-6 5-9-15,-5 8-1 0,-4 6-4 16,3 5-1-16,0 5 3 0,6 2-3 15,3 9-2-15,9-6 0 16,9-5 1-16,9-5-3 16,6-8-2-16,5-5-31 15,1-4-15-15,-3-7-26 16</inkml:trace>
  <inkml:trace contextRef="#ctx0" brushRef="#br0" timeOffset="523.571">13688 14243 132 0,'0'2'49'0,"0"-4"-26"0,0 15-27 0,0-8 10 16,0 3 12-16,0 0 11 15,-3 3-6-15,0-4-4 0,0 1-10 16,0 0-2-16,0-2 3 15,3-1-6-15,0 0-2 16,0-2-4-16,0-3 1 0,6 2 3 16,6-2 3-16,6 0 0 15,0 0 2-15,0 0-4 16,-3 3-2-16,2 2 0 16,-2 1 1-16,-3 2 3 15,-3 0 4-15,-3 2 2 16,-3 1 1-16,-3-1-4 15,-6 1-3-15,-3 0-2 16,0-4-3-16,-6 1-6 16,-3-2-4-16,1-4-10 0,-1 1-2 15,3-3-13-15,0 0-3 16,0-3-20 0,0-2-34-16,3-3 23 15</inkml:trace>
  <inkml:trace contextRef="#ctx0" brushRef="#br0" timeOffset="720.1268">13632 14280 120 0,'-3'-3'46'0,"6"-13"-24"0,0 11-10 0,-1 5 16 16,1-3-3-16,3 0 0 15,3-2-9-15,3 0-3 16,6 0-7-16,0-1-6 0,3 1-1 15,0 0-4-15,-1-1 1 16,-2 4-58-16,-3 2-47 16,-3 2 34-16</inkml:trace>
  <inkml:trace contextRef="#ctx0" brushRef="#br0" timeOffset="988.6925">13929 14441 56 0,'0'11'22'0,"0"-4"-12"0,-12 17 8 0,9-16 14 15,-3 5-5-15,0 1-3 16,-3-4-14-16,1 1-4 16,-1-1-11-16,-3-2-2 15,3-2-47-15,0-4-21 16</inkml:trace>
  <inkml:trace contextRef="#ctx0" brushRef="#br0" timeOffset="1396.813">14036 14272 116 0,'0'0'46'0,"0"5"-24"0,0 6-19 15,0-6 10-15,0 0 3 16,-3 0 2-16,3 1-5 16,0-1-3-16,0 0-5 0,0 1-6 0,3-1-2 15,3-3 2-15,3 1 2 16,0 0 2-16,3 2 1 16,3 0-2-16,0 3-2 15,-3 0 3-15,3 3 0 16,-3-1 7-16,-4 1 4 15,-5 0 1-15,-3-1 4 16,-3 1-7-16,-2-3-2 16,-1 0-3-16,-6-3-2 15,0 0-17-15,-3-5-4 16,0 0-32-16,-3-2-14 16,3-4-16-1</inkml:trace>
  <inkml:trace contextRef="#ctx0" brushRef="#br0" timeOffset="1588.8638">13998 14237 132 0,'3'-2'49'0,"3"-1"-26"0,5 0-16 16,-2 3 15-16,3-2-7 15,3-1 2-15,0 3-10 16,6-3-2-16,0 3-3 15,3 0-4-15,-1 0 1 0,-2-2-61 16,-3 2-41 0,0-3 39-16</inkml:trace>
  <inkml:trace contextRef="#ctx0" brushRef="#br0" timeOffset="1784.4333">14334 14166 104 0,'0'0'38'0,"6"5"-20"0,3 8-21 0,0-2 6 16,3 7 19-16,0 6 10 16,0 0 6-16,-4 3 2 15,-2 2-16-15,-3 0-4 16,-9 0-12-16,-8 11-5 0,-7-6 0 16,-9 0-40-16,-12-2-14 15,4-5-35-15</inkml:trace>
  <inkml:trace contextRef="#ctx0" brushRef="#br0" timeOffset="3258.4341">7744 10903 72 0,'0'-2'27'0,"0"2"-14"0,0 0 0 16,0 0 22 0,-6 2-7-16,-6 1-10 15,-6 8-7-15,-3 10-9 0,1 3-1 16,-4 5-1-16,-3 8 2 0,3-3 3 15,6 1-7-15,6-1 0 16,12-2 0-16,6 0 3 16,6-6 0-16,6-2-1 15,6-6-10-15,3-4-4 16,-1-7-44 0</inkml:trace>
  <inkml:trace contextRef="#ctx0" brushRef="#br0" timeOffset="9429.8773">7869 11009 64 0,'0'-8'24'0,"3"11"-12"0,0-6 6 16,-3 1 12-16,0 2 2 15,3 0 3-15,-3-3 3 16,0 3 1-16,0 0-10 0,3 3-5 15,0 2-14-15,-3 8-6 0,0 3-3 16,0 8 5-16,-3 0 4 16,0 2 1-16,0-2 1 15,0 0-9-15,3 0-1 16,0-6 0-16,0-2 3 16,0-3-11-16,0-5-5 15,3-2-55-15,3-6-21 16,3-3-2-1</inkml:trace>
  <inkml:trace contextRef="#ctx0" brushRef="#br0" timeOffset="9788.1519">8018 11202 132 0,'0'11'52'0,"0"-3"-28"0,-3 8-6 0,3-6 20 15,-9 1-15-15,0 2-2 16,-3 0-13-16,-3 1-5 16,3-1-51-16,0-2-20 15,3-6-6-15,6-5 0 16</inkml:trace>
  <inkml:trace contextRef="#ctx0" brushRef="#br0" timeOffset="10972.7036">8113 11044 108 0,'-6'-6'44'0,"6"9"-24"0,-3-3-2 0,3 0 18 0,0 0-9 16,0 0-1-16,3 0-13 15,0-3-3-15,3 1-6 16,3-1-3-16,3 0 2 0,0 1-7 16,3 2 1-16,-1 2-1 15,-2 1 2-15,0 5 3 16,-3 0 4-16,-3 0-2 16,-3 0-2-16,-3 0 2 15,-3 2 0-15,0-2-1 16,0-2-2-16,3-1-2 15,0 0 1-15,0 1-4 16,6-1 1-16,3 5 0 0,3-2 2 16,3 3 1-16,-3-1 3 15,0 1-3-15,-3 0 0 16,-3-1 3-16,-9 3 3 16,-6 1 4-16,0-4 2 15,-3 1-3-15,-3-3-3 16,0-3-2-16,0 0-3 15,0-2-15-15,0-3-5 16,4 0-28 0,2-3-53-16,6 1 14 15</inkml:trace>
  <inkml:trace contextRef="#ctx0" brushRef="#br0" timeOffset="11348.7292">8375 10893 148 0,'0'0'55'0,"6"3"-30"0,-3 2-16 15,0-3 16-15,3 9-3 0,3 8-1 16,6 4-3-16,2 7-1 16,-2-1-9-16,-3 2 10 0,0 1 5 15,-6 0-5-15,0 0-3 16,-9-3-6-16,-6 0-4 15,-3-3-7-15,-3-2-1 16,-2-5-54-16,-1-4-22 16,-3-4-24-1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8:47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13081 3995 132 0,'-6'-2'49'0,"3"2"-26"0,-3 2-7 15,0 1 18-15,-9 5-7 16,-3 5-3-16,0 6-12 16,-2 7-5-16,-1 8-4 15,-3 14-3-15,6 8 1 0,3 4 3 16,6 1 2-16,6 0-2 16,9-3-1-16,6-5-1 15,12 0 1-15,9-10-11 16,5-12-4-16,7-7-82 15</inkml:trace>
  <inkml:trace contextRef="#ctx0" brushRef="#br0" timeOffset="1274.7381">13233 4400 72 0,'-18'0'30'0,"18"5"-16"0,0-2-17 16,0 2 43-16,0 3-19 16,0 8-4-16,0 5-6 15,0 0-3-15,3 3 0 16,6 3-7-16,0-4 0 16,6 1-1-16,-4-3 4 0,1-5 2 0,0-2-2 15,6-4-3-15,-6-2 4 16,0-5 1-16,0-3 0 15,0-6-1-15,0-1-8 16,0-4 0-16,-4-2 5 16,1-3 6-16,-3-5-4 15,-3-3-2-15,0 3-1 16,0 2-1-16,-3 1 0 16,0 4 2-16,0 4-1 15,0-1-1-15,0 6 1 16,0 0-1-16,0 2-3 15,0 0 0-15,0 3 2 16,3 3 2-16,0 8 0 0,0 2 2 16,0 3 0-1,0 0 1-15,-3 5-2 0,3-3-2 16,0 1 1-16,0-3 1 16,6 0-3-16,0-3 0 15,-3-3 1-15,6-2 0 16,0-2-9-16,-3-1-2 15,0-2-34 1,-3-3-44-16,-1-3 18 16</inkml:trace>
  <inkml:trace contextRef="#ctx0" brushRef="#br0" timeOffset="1830.076">13587 4426 96 0,'-3'6'35'0,"3"2"-18"0,0 16-5 16,0-9 16-16,0 7-10 16,3 7 0-16,0 0-6 15,0 8 0-15,0 5-7 16,-3-2-3-16,0-3-1 0,0-3 1 15,3-5 1-15,-3-5-6 0,0-5 0 16,0-6 7-16,0-2 7 16,0-9 12-1,0-2-9-15,-3-5-6 16,0-6-4-16,0-7-4 16,0-9 1-16,0-2 1 15,3 0-1 1,0 0-1-16,0 0-2 0,0 2 1 15,0 4-1-15,3-4 0 16,3-2 2-16,3 3 0 16,0 2 0-16,3 0 2 15,0 11-1-15,5 0 2 16,7 5-4-16,-3 5-2 16,-3 8 4-16,0 6 3 0,-6-1 5 15,-3 4 5 1,-6 2-2-16,-6-1 1 15,-3 1-7-15,-6 0-4 0,0 0-1 16,-3-3 1-16,0-2-3 16,0-6-2-16,0-2-23 15,3-3-10-15,3-3-25 16,3-2-45 0,6-3 21-16</inkml:trace>
  <inkml:trace contextRef="#ctx0" brushRef="#br0" timeOffset="2325.4102">13816 4464 92 0,'0'18'35'0,"3"1"-18"0,-3 4-5 0,3-9 16 15,0 4 4-15,-3 9 3 16,0 10-11-16,0 0-1 15,3 0-14-15,0-6-3 0,0-1-2 16,0-4-2-16,0-2-2 16,0-6 3-16,0-4 0 15,-3-4-1-15,0-5-2 16,0-5 3-16,-3-5 0 16,0-3-4-16,-3-5-1 15,3-8 1-15,-3-8 2 16,3-6 0-16,0 1-1 0,3 0 1 15,3 2-1 1,0 0 0-16,3 0 0 0,6 3 2 16,0 3 1-16,6-1-4 15,-3 9 1-15,5 5 0 16,-2 5 2-16,0 2-1 16,-3 6-1-16,-3 16 5 15,-3 0 4-15,-3 0 1 16,-6 5 2-16,-3 0-4 15,-6-2-3-15,0-3-2 16,-3-3-3-16,0 0 1 16,0-5-1-16,0-3-27 15,0-5-9-15,3-2-42 16,3-6-39-16,1-3 40 16</inkml:trace>
  <inkml:trace contextRef="#ctx0" brushRef="#br0" timeOffset="2686.0352">14024 4490 124 0,'3'0'46'0,"3"19"-24"0,6-9-21 0,-3-5 8 15,0 1 14-15,3-1 10 16,3-2-6-16,3-3-3 16,6 0-14-16,-1-3-4 0,-2 0 0 0,-3-2-3 15,-3-3-2-15,0-8 2 16,-6 6 2-16,-3-4 0 15,-3 4 0-15,-3-1-1 16,-3 1 0-16,-9 4-5 16,-6 1-1-16,0 2 1 15,0 6 0-15,0 8-2 16,1 5 0-16,2-1 2 16,3 4 0-16,3 5 1 15,3-3 2-15,6-3-1 16,3 1 2-16,3-1-4 15,3-2 0-15,12-2 3 16,2-4 1-16,-2-5-23 16,0-5-9-16,0-2-52 15,-3-6-34 1,-3-3 50-16</inkml:trace>
  <inkml:trace contextRef="#ctx0" brushRef="#br0" timeOffset="3022.1358">14310 4490 104 0,'-3'3'41'0,"3"7"-22"0,3 6-22 0,0-11 8 16,0 3 9-16,0 3 6 15,0 2-2-15,0 0 0 16,0 1-6-16,0-1-2 16,0-3-6-16,0-2-3 0,0-2 2 15,-3-1 7-15,0-5 3 16,0 0 5-16,0 0 1 15,0-5-6-15,-3-3 0 16,3-3-8-16,0-2-3 0,0 0 1 16,3-3 0-1,3-5 1-15,6 2 2 0,3 1 1 16,-3 2 3-16,2 2-1 16,1 4 0-16,0 2-8 15,3 3 0-15,-3-1-3 16,0 4-2-16,0-1-35 15,-3 3-16-15,0-3-45 16</inkml:trace>
  <inkml:trace contextRef="#ctx0" brushRef="#br0" timeOffset="3363.3257">14629 4535 200 0,'-42'3'74'0,"42"-3"-40"0,0 2-31 0,0-2 17 15,0 0-8-15,0 0 1 16,18-2-4-16,3-1-5 16,0 3 3-16,2 0 2 15,-2-3-3-15,0 3-1 0,-3 0-2 16,-3 0 0-16,0 0-2 16,3 3-1-16,-4 0-30 15,-2-3-15-15</inkml:trace>
  <inkml:trace contextRef="#ctx0" brushRef="#br0" timeOffset="3768.0775">14959 4191 140 0,'-6'-3'55'0,"9"6"-30"0,-3 0-25 0,0-3 13 16,0 5 11-16,3 3 7 15,0 8-3-15,0 10 0 0,0 3-15 16,0 3 5-16,-3 5 5 16,0 3-10-16,0-3-2 15,0 0-5-15,0-3 1 0,0 1-4 16,0-9-2-16,0 1 0 16,0-6 1-16,0-5-6 15,0-3 1-15,0-5-23 16,0-3-8-16,0-5-43 15,3-3-52 1,0-4 32-16</inkml:trace>
  <inkml:trace contextRef="#ctx0" brushRef="#br0" timeOffset="4202.4524">15123 4490 148 0,'-3'0'55'0,"6"8"-30"0,3 3-29 0,0-9 10 16,3 1 15-16,0 2 8 15,2-2-6-15,4-1 0 16,0-2-14-16,6-5-3 0,-3 2 0 16,3-2 1-16,-3-3 1 15,-3-2-4-15,-1-1-1 16,-5 0 1-16,0 4 0 15,-3-4 0-15,-6 3 0 16,-12-3 0-16,-3 1 0 0,1 2-9 16,-4 3-2-16,-3 5 4 15,0 2 1-15,0 4-1 16,-3 7 0-16,4 5 2 16,-1 1 0-16,6 2 1 15,3 3 0-15,9-3 0 16,6 3 2-16,3-3 1 15,3-3 3-15,6-2-3 16,0-2 0-16,2-4-3 16,7-5-1-16,3-2-15 15,0-6-6-15,0-2-60 16,-1-5-46 0,1-4 49-16</inkml:trace>
  <inkml:trace contextRef="#ctx0" brushRef="#br0" timeOffset="4488.6104">15620 4292 168 0,'-9'-24'66'0,"9"5"-36"0,-3 3-18 0,0 11 19 16,-3-3 8-16,-6 0 6 16,-3 3-18-16,0 0-8 15,-2 2-11-15,2 3-4 0,0 8 2 16,-3 10-5-16,3 12-3 15,3 1-2-15,3 6 0 16,3 6 0-16,3-4 3 0,3 1 0 16,3-3 1-16,3 0 0 15,0-5 0-15,0-6 2 16,-3-5 3-16,0-2-20 16,-3-6-7-16,0-2-44 15,-3-9-20-15,-3-4-8 16</inkml:trace>
  <inkml:trace contextRef="#ctx0" brushRef="#br0" timeOffset="4670.4323">15352 4440 180 0,'0'-6'68'0,"9"6"-36"0,12-2-33 0,-9-1 15 15,6 0-4-15,2 1 2 16,10-1-6-16,-3 1-2 15,0-1-2-15,-1 3-13 0,-2-3-4 16,0 1-62 0,-3-4-37-16,-3-2 50 15</inkml:trace>
  <inkml:trace contextRef="#ctx0" brushRef="#br0" timeOffset="4878.8765">15772 4196 212 0,'-15'0'79'0,"15"0"-42"0,12 3-39 0,-12 2 14 16,-3 3 3-16,0 16 2 0,3 5 0 16,-3 3 0-16,0 8-9 15,3 2-3-15,-3-5 1 16,3-3-5-16,0-2-3 0,0-3 1 16,0-5 2-16,-6-6-27 15,6-4-11-15,-6-4-64 16,0-4-33-1,-3-6 60-15</inkml:trace>
  <inkml:trace contextRef="#ctx0" brushRef="#br0" timeOffset="5044.3746">15575 4426 228 0,'0'-2'85'0,"12"-3"-46"0,6-1-32 16,-6 6 18-16,6-2 2 0,9-4 4 15,2 4-15-15,1-6-7 16,3 2-5-16,0 1-50 0,-4 0-21 16,-8-3-50-1</inkml:trace>
  <inkml:trace contextRef="#ctx0" brushRef="#br0" timeOffset="5901.3159">16421 4437 124 0,'-21'-5'49'0,"15"5"-26"0,-9 0-20 16,6 5 10-16,-6 8 5 15,-3 8 6-15,0 3-7 16,-2 5 1-16,2 0-11 15,3 1-2-15,3 1 1 0,6 4 3 16,6-6 2-16,3-5-5 16,3-6-4-16,3-5 1 15,3-13 2-15,3-8 2 16,-1-2 1-16,1-3-7 16,0-3 0-16,-3-5 1 15,0-1 1-15,-6 1-1 16,0 0-2-16,-3-8 1 0,0 5 1 15,-3 3 1-15,0 5 1 16,0 3-2-16,0 5 1 16,0 16-4-1,3 5 0-15,0 3 3 16,3 3-1-16,0 2-1 16,6 0 1-16,6 0 1 15,-1-2-1-15,-2-6-1 16,3-3-17-16,-3-4-6 15,0-6-38 1,0-6-54-16,-3-2 18 16</inkml:trace>
  <inkml:trace contextRef="#ctx0" brushRef="#br0" timeOffset="6153.5531">16575 4077 160 0,'0'0'63'0,"3"3"-34"0,0 5-25 16,0 0 13-16,-3 10 1 15,3 11 3-15,-3 22-2 16,0 2-2-16,0 10-9 16,0-2-3-16,0-3-1 0,3-8-2 15,0-5 1-15,0-2-4 16,3-12 0-16,0-12-19 15,0-6-7-15,0-5-32 16,3-8-50-16,0-8 22 16</inkml:trace>
  <inkml:trace contextRef="#ctx0" brushRef="#br0" timeOffset="6604.1643">16739 4442 108 0,'-9'8'41'0,"9"32"-22"0,0-6-9 0,0-20 12 16,3 4 7-16,0 1 5 15,3-1-12-15,0 1-3 16,3-6-11-16,3 0-7 0,0-5-2 16,0-3 1-16,0-2 2 0,-1-3-1 15,1-5-1-15,-3-1 1 16,0-1-1-1,-3-1-3-15,-3 0 2 0,0 0 1 16,0 2 0-16,-3 4 0 16,0 2 0-16,3 5-3 15,6 3 0-15,0 0 6 16,6 0 5-16,0-3 0 16,0 0 3-16,-4-2 3 15,1-3 3-15,0-3 4 16,0-2 2-16,-3-3-8 15,-3-2-2-15,0-1-5 0,-3-2 0 16,-3-3-3-16,-3-3 2 16,-3 4-4-16,0-4 0 15,0 6-10-15,0 0-3 16,0 2-28-16,3 3-13 16,3 3-15-16,6 2-5 15,0 0-10 1</inkml:trace>
  <inkml:trace contextRef="#ctx0" brushRef="#br0" timeOffset="7054.5974">17165 4487 132 0,'0'-2'52'0,"0"2"-28"0,0 0-6 0,0 0 37 15,0 0-12-15,-9 0-15 16,3 0-10-16,0 8-11 15,-9 0-5-15,0 7-1 0,3 1-4 16,0 5 2-16,0 1 1 16,6-1 2-16,0 0-3 15,6 3-2-15,0-6 2 16,9-2 0-16,0-5 1 16,6-9 0-16,0-4-5 15,0-4-1-15,0-1-15 16,-3-4-4-16,0-2 4 15,-3-3 2-15,-3 0 12 0,-3 0 6 16,-3-5 1-16,-3 5 0 16,0 3 1-16,0 0 1 15,0 5 3-15,3 2 2 16,3 12 10 0,3-1 4-16,3 6 2 15,-1 2-1-15,4 5 1 16,6 1-9-16,-3-3-3 15,0 0-9-15,-3-3-1 16,0-3-8-16,-3-2-55 16,6-2-20-1,-4-6-14 1</inkml:trace>
  <inkml:trace contextRef="#ctx0" brushRef="#br0" timeOffset="7269.5873">17319 4464 148 0,'3'-16'55'16,"15"32"-30"-16,-6-9-29 0,3 4 63 15,-3 2-12-15,3 8-11 16,0 3-7-16,0 0-18 16,0 0-4-16,-1 5-3 0,-2-5-2 15,0 2-2-15,0-2-6 16,0-5-1-16,-3-4-48 15,0-4-20-15,0-6-22 16</inkml:trace>
  <inkml:trace contextRef="#ctx0" brushRef="#br0" timeOffset="7520.3405">17641 4511 140 0,'-3'-18'52'0,"3"34"-28"0,0-9-28 0,0-7 8 15,0 0 11-15,0 6 10 16,-3-1-11-16,0 6-2 16,-6 2-8-16,-3 11 4 0,-3 7 2 15,0 9 8-15,1 2 3 16,-4 1-2-16,3 2 1 16,3-3-11-16,3-8-3 15,0-4-4-15,3-4-2 0,3-7-2 16,0-4 1-16,3-4-39 15,3-6-18-15,0-7-39 16</inkml:trace>
  <inkml:trace contextRef="#ctx0" brushRef="#br0" timeOffset="7910.8363">17951 4440 216 0,'-6'-8'82'0,"3"8"-44"0,-6 5-29 0,3-2 22 15,-6 5-6-15,-9 2 3 16,-3 3-14-16,3-2-5 15,6 0-6-15,4-1-7 0,2 3 0 16,9 1 0-16,9-1-1 16,5 3 1-16,1 2 0 15,3 1 5-15,-3-1 3 16,-3-2 3-16,-6 3 3 16,-6-3 12-16,-6 5 6 15,-9-3-12-15,-6-2-4 16,-3-3-8-16,1-10-1 0,-1-11-25 15,0 0-11-15,3 0-45 16,3-2-20-16,9-4-12 16</inkml:trace>
  <inkml:trace contextRef="#ctx0" brushRef="#br0" timeOffset="8302.3607">17948 4048 156 0,'0'-5'60'0,"3"5"-32"0,5-3-28 0,-2 3 13 16,0 3 4-16,12 7 7 15,0 1 9-15,6 5 4 16,0 10-19-16,2 14 12 0,1 10 4 16,0 1-7-16,-6 9-3 15,-6 1-6-15,-6 8-1 0,-9 10-7 16,-9-10-2-16,-6-11-2 15,-3-7-1-15,-3-9-19 16,-6-5-7 0,1-3-50-16,-1-4-21 0,-3-7-34 15</inkml:trace>
  <inkml:trace contextRef="#ctx0" brushRef="#br0" timeOffset="13630.4905">14155 17129 96 0,'-20'-5'38'0,"17"5"-20"0,-3 0 1 0,3 5 16 16,-3 0 3-16,-6-2 2 15,-3 21-7-15,-6-3-3 16,3 6-16-16,-6-1 4 0,-2 19 3 16,-1 5-7-16,6 3-3 15,9 0 0-15,12 11 0 16,6-4-5-16,9 1-2 16,6-3-7-16,9-7 0 0,8-12-28 15,7-2-9-15,-12-7-62 16,5-12-39-1,-5-13 60-15</inkml:trace>
  <inkml:trace contextRef="#ctx0" brushRef="#br0" timeOffset="14293.0158">14513 17436 112 0,'0'0'44'0,"3"0"-24"0,-3 0 1 16,0 0 17-16,0 0-1 16,0 0 3-16,-3 0-9 15,0 8-2-15,-3 3-16 16,-3 4 1-16,-3 9 2 0,0-3-4 0,-6 16-2 16,0-2-8-1,0-9-1-15,3 1-1 0,4-3 2 16,2-3-12-16,0-8-6 15,0 0-20-15,3-2-7 16,0-11-110 0,3-5 50-1</inkml:trace>
  <inkml:trace contextRef="#ctx0" brushRef="#br0" timeOffset="14519.513">14313 17423 184 0,'-6'-13'68'0,"6"13"-36"0,0 13-24 0,3-11 18 0,0 4-4 15,3-1-1-15,3 3 4 16,6 5 1-16,3 6-13 16,3-1-8-16,-1 3-3 0,4-2 0 15,0-1 1-15,-3-2-4 16,-3 11-1-16,0-9-41 15,-3-4-19-15,-4-1-45 16</inkml:trace>
  <inkml:trace contextRef="#ctx0" brushRef="#br0" timeOffset="14835.5554">14682 17693 144 0,'3'13'55'0,"0"-8"-30"0,-3 19-3 16,-3-16 20-16,0 5-11 16,0 0-6-16,-6 1-14 15,0-1-5 1,-8 0-44-16,2-8-19 0,0-5-31 16</inkml:trace>
  <inkml:trace contextRef="#ctx0" brushRef="#br0" timeOffset="15508.2347">14882 17470 112 0,'0'0'44'0,"0"0"-24"0,0-2-10 0,0 2 12 16,0 0 1-1,3 0 1-15,3 0 2 16,0 0 3-16,3 2-15 0,2 9 7 0,4-3 3 15,0 10-4-15,3 1-1 16,-3-3-9-16,0 8-2 16,-3-3-4-16,0 3-3 15,-3-8 0-15,2 2-1 16,-2-5 2-16,-3-5 1 16,0 3-6-16,0-6 0 15,-3-2-26-15,0 2-10 0,0-5-119 31,-3-11 44-31</inkml:trace>
  <inkml:trace contextRef="#ctx0" brushRef="#br0" timeOffset="15792.0751">15197 17457 144 0,'0'-8'55'0,"0"8"-30"0,3-5-29 15,-3 5 8-15,0 0 15 16,3 5 12-16,-3 1 2 16,-3 2 1-16,0 13-19 15,-3 5 6-15,-3 11 6 0,-3 3-11 16,-5 5-3-16,-4 0-6 16,3 0 0-16,3-11-6 0,0 1-1 15,3-4 0-15,0-12 0 16,3 2-5-16,0-8 1 15,3-2-36-15,1-3-13 16,2 2-46 0,0-7-30-16,0 2 59 15</inkml:trace>
  <inkml:trace contextRef="#ctx0" brushRef="#br0" timeOffset="16184.3777">15429 17672 168 0,'0'0'66'0,"6"5"-36"0,-3 3-22 0,0 2 16 16,-3 4 14-16,-3 1 9 15,-3 9-14-15,-3 3-5 16,0-6-16-16,-2 5-8 0,-1-7 0 16,3-6-36-16</inkml:trace>
  <inkml:trace contextRef="#ctx0" brushRef="#br0" timeOffset="17308.3406">15668 17497 88 0,'-3'-8'35'0,"3"5"-18"0,-3-2-2 0,3 5 13 15,0 0-2-15,0 0-1 16,0 0 2-16,0 0 0 16,-3 5-14-16,3 6 1 0,-3 5 0 15,-3 5-7-15,3 11-4 16,3-6-2-16,3 1 1 16,3-6-3-16,0-3 0 15,0 1 1-15,-1-6 2 16,1-5-1-16,0-3-1 15,0-5 3-15,0-5 0 16,6 5-1-16,-3-5-2 16,0-6 1-16,-3-5-1 0,0 3 0 15,-3 10 0 1,0-2-3 0,0 5 2-16,0 8-1 15,6 3-2-15,0-3 3 16,0 2 0-16,0-2 1 15,2 0 0-15,1-3 2 16,0-2 1-16,3-3 5 16,0-3 3-16,-3-7 0 15,0-6 1-15,0-3-2 16,-3 6 1-16,-3-5-2 16,-3 4 0-16,-3-4-5 15,-3-3-1-15,-3 7 1 16,0-4 2-16,0 5-5 15,0 5-1-15,0 0-7 0,0 2-3 16,0 1-21-16,3 10-10 16,3 1-20-16,0-4-10 15,3 9-8 1</inkml:trace>
  <inkml:trace contextRef="#ctx0" brushRef="#br0" timeOffset="17535.1102">16063 17494 148 0,'0'-5'57'0,"3"13"-30"0,0 2-16 0,0-2 18 0,-3 6-6 16,0-1 1-16,0 5-13 15,0 9-4-15,0-6-5 16,0-2-2-16,3-1 1 0,0-5-6 15,-3-5 1-15,3 3-42 16,0-6-19-16,0-15-14 16</inkml:trace>
  <inkml:trace contextRef="#ctx0" brushRef="#br0" timeOffset="17717.0026">16049 17346 212 0,'-9'-8'79'0,"12"8"-42"0,-3-5-45 0,3 2 12 16,0 1-4-16,-1 2 0 16,4-3-3-16,0-2 2 15,0 10 1-15,3-2-11 0,3 2-5 16,3 0-65 0,0 8-33-16,0-5 56 15</inkml:trace>
  <inkml:trace contextRef="#ctx0" brushRef="#br0" timeOffset="18208.9644">16331 17449 132 0,'-3'0'52'0,"0"0"-28"0,0 0-17 16,0 0 15 0,-3 0 4-16,0 6 5 0,-2-4-13 15,-1 9-3-15,-6-3-9 16,3 10-6-16,-6 3-3 0,3-2-1 15,6 13 3-15,0-6 0 16,9-5 1-16,6-2-3 16,0-6 2-16,3 0 3 15,0-5 1-15,3-2 1 16,0-20 2-16,0 1-3 16,-3-5-2-16,0-1 0 15,-1-2 1-15,-2-6 1 16,-3 6 1-16,0-8-2 0,-3-11-2 15,-3 6 3-15,0 2 0 16,-3 1-1-16,4 1-2 16,-1 7 3-16,0 9 0 15,0 1-1-15,0 0 1 16,3 10-2-16,0 3-1 16,3 8 3-16,3 5 2 15,-1 14 2-15,4 5 3 16,0 2-3-16,0 3-2 15,0-2-2-15,0 4-3 16,0-2 1-16,0-8-1 16,0 0-5-16,-3-7 1 15,0-9-36-15,6 0-13 0,-3-8-28 32,0-10-30-32,5-3 42 0</inkml:trace>
  <inkml:trace contextRef="#ctx0" brushRef="#br0" timeOffset="18451.1318">16566 17214 172 0,'-3'-21'66'0,"6"21"-36"0,-3 0-33 16,3 10 13-16,-3 1 4 15,3 2 5-15,0 8 4 16,-3 11 1-16,0 2-13 0,0 3-7 15,0 3 0-15,0-6-1 16,0-2 1-16,0-3-5 16,0-2-1-16,0-6-21 0,0 0-52 31,-3-8-42-31,-3 3 24 16</inkml:trace>
  <inkml:trace contextRef="#ctx0" brushRef="#br0" timeOffset="18643.9584">16492 17428 192 0,'0'-3'71'0,"6"3"-38"0,0-2-34 16,0-3 15 0,3 5-1-16,0-3 4 0,3 0-9 15,3-5-4-15,-1 3-3 16,1-3-1-16,6 0-29 15,0-2-13-15,-3 2-47 16</inkml:trace>
  <inkml:trace contextRef="#ctx0" brushRef="#br0" timeOffset="19065.8754">16694 17164 144 0,'0'23'55'0,"3"4"-30"0,0-6-18 0,0-8 15 16,0 6 2 0,-3 7 3-16,0 6-3 0,0 2-1 15,-3-2-12-15,0 5-7 0,-3-2-2 16,3-9-2-16,0 0 2 16,0 1-1-16,1-9 2 15,-1-4 0-15,0-4 1 16,3-7-7-16,0-3 0 15,6-3 1 1,2-7-4-16,1-4 2 16,0 1 2-16,3 0 3 0,0 2 0 15,0 1 2-15,0-1-2 16,3 9 2-16,-3-1 2 16,3 6 2-16,-3 4 8 15,-1 1 2-15,-2 6-2 16,-3-1 1-16,-3 0-9 15,0 6-4-15,-3 7-2 16,0-7 1-16,0-6-10 16,0 0-2-16,0 0-33 15,-3-5-11-15,0-2-55 16</inkml:trace>
  <inkml:trace contextRef="#ctx0" brushRef="#br0" timeOffset="19351.7351">17055 17690 168 0,'0'16'63'0,"-3"-5"-34"0,-3-4-10 0,3 7 21 15,-3-4-11-15,0-2-5 0,-3 5-13 16,0-5-5-16,0-2-77 16,0 2-34-16,0-6 17 15,0-2 13-15</inkml:trace>
  <inkml:trace contextRef="#ctx0" brushRef="#br0" timeOffset="20266.2901">17317 17232 112 0,'0'-2'44'0,"0"-19"-24"0,2 34-10 16,1-5 14-16,6 2 2 0,0 11 4 15,-3 16-5-15,0 3-3 16,0 8-12-16,-3-3 2 0,0 0 2 15,0-6-3-15,-3-2-1 16,0-7-2-16,0-7 2 16,0-4-3-16,0-3-2 15,0-6-2-15,0-2 0 16,0-8-2-16,9-8 2 16,0-2-2-16,-3-9-1 15,3-5-6-15,0-5-1 16,3 3 1-16,0-3 1 0,0 5 3 15,-1 5 3-15,1 6 2 16,0 13 1-16,0 6 4 16,0 1 3-16,3 12-2 15,-6 2 0-15,-3 3-3 16,-3 2 1-16,0 1-2 16,0-3 0-16,0-8-3 15,0 2-2-15,-3-5-17 16,0 1-9-16,0-7-37 15,3-1-17-15,6-6-16 16</inkml:trace>
  <inkml:trace contextRef="#ctx0" brushRef="#br0" timeOffset="20670.3141">17686 17497 172 0,'0'0'66'0,"6"3"-36"0,2-1-37 0,-2 3 10 16,0 1 8-16,3-4 5 16,0-2 9-16,0 0 7 15,6 0-17-15,-3 0-6 0,0 0-2 16,6-2-4-16,-3-4 0 16,-3-1-3-16,-4-4-1 15,-2 6 5-15,-9-3 2 0,-3 0-2 16,-5 3-3-16,-4-1-7 15,0 4-1-15,-3 2 3 16,0 2 2-16,0 4 4 16,3 1 1-16,3 4 1 15,4 2 0-15,2 0 6 16,3 3 4-16,3-5-1 16,6 2 0-16,2 0-7 15,4 6-2-15,0-11-4 16,6 2-1-16,3-2-6 15,-3-2 0-15,0-6-30 16,0 0-11-16,-1-3-24 16,-2-5-47-1,-3 3 27-15</inkml:trace>
  <inkml:trace contextRef="#ctx0" brushRef="#br0" timeOffset="20868.7686">17968 17436 176 0,'0'0'68'0,"3"8"-36"0,-3 5-29 0,0-2 17 15,3 2 3-15,-3 3 6 16,0 2-14-16,0 1-6 16,0 2-5-16,0 3-6 0,3-6 1 15,-3-2-28-15,3-2-10 0</inkml:trace>
  <inkml:trace contextRef="#ctx0" brushRef="#br0" timeOffset="20987.376">17974 17293 260 0,'-6'-8'99'0,"6"11"-54"0,0-6-55 16,0 3 16-16,3 0-11 15,0 0 1-15</inkml:trace>
  <inkml:trace contextRef="#ctx0" brushRef="#br0" timeOffset="21035.4368">17992 17288 257 0,'21'5'-140'0</inkml:trace>
  <inkml:trace contextRef="#ctx0" brushRef="#br0" timeOffset="21692.2407">18245 17399 160 0,'-21'-8'60'0,"18"8"-32"0,-6 0-15 16,6 0 17-16,-2 0-9 15,-4 11 1-15,-3-1-9 16,-3 1 0-16,0 2-8 15,3 8-1-15,3-2 0 0,0 5-2 16,3-9-2-16,3 4 1 16,6-6 1-16,3 0 1 15,0-5 1-15,3-2 0 16,0 2 0-16,0-8-5 0,0-3 1 16,0-2 0-1,-3-3 2-15,0-3-3 0,0 3-2 16,-3-5-3-16,0 5-1 15,-3-3-3-15,0 6-1 16,0-3 3-16,3 8 3 16,-3 0-2-16,6 8 2 15,-1 8 3-15,7 5 1 16,6 11 5-16,-6 0 5 16,0-3 8-16,-3 3 7 15,-9-6 0-15,-6 6 1 16,-3-6-3-16,-3 1-2 15,-3-6-13-15,-6-3-4 0,-2-4-2 16,-1-14 1-16,3 0-19 16,-15-14-69-1,7-2-14-15,5-7-6 16</inkml:trace>
  <inkml:trace contextRef="#ctx0" brushRef="#br0" timeOffset="22156.2796">18311 17227 164 0,'0'-5'63'0,"0"5"-34"0,3 5-34 15,3 3 34-15,0 10-1 16,3 9 5-16,-4 7 1 15,1 3-18-15,0 8-5 0,0-5 0 16,-3-6-5-16,0-4-1 16,0-7-2-16,0-4-3 15,0-6 1-15,0 0 1 16,-3-7-1-16,3 2 2 16,-3-8-4-16,3-8 0 15,3 0-8-15,0-11-2 16,0 1-1-16,3 2 2 0,6 3 6 15,3 2 2-15,0 3 2 16,-4 3 0-16,1-1 6 16,-3 12 4-16,0 2 3 15,0 5 5-15,0 3-10 16,-3 0-4-16,-3 2-1 16,0 1 2-16,0-3-4 15,-3-3-1-15,0 3-42 16,0-3-12-1,0-10-9-15,0-6-24 16,0-8-17 0,0-2 44-16</inkml:trace>
  <inkml:trace contextRef="#ctx0" brushRef="#br0" timeOffset="22400.4339">18718 17111 208 0,'0'0'77'0,"0"0"-42"0,0 13-34 0,0-5 14 16,0 16 5-16,3 10 5 15,-3-2-2-15,0 13 0 16,0 2-12-16,3-2-7 0,-3 0-2 16,0-5-2-16,3-8 2 15,3-1-8-15,0-9-1 16,0-4-27-16,-3-5-13 15,0-5-114 1,-9-8 54-16</inkml:trace>
  <inkml:trace contextRef="#ctx0" brushRef="#br0" timeOffset="22579.5357">18602 17338 224 0,'-3'-5'85'0,"6"5"-46"0,3 0-46 15,0 0 14-15,3 0 6 16,6 0 8-16,12 0-1 16,3 0-2-16,5 0-10 15,1 0-5-15,6-3 0 0,-1-2-22 16,-2 0-7-16,-3-1-88 16</inkml:trace>
  <inkml:trace contextRef="#ctx0" brushRef="#br0" timeOffset="23043.4154">18942 16999 164 0,'-3'-2'63'0,"6"2"-34"0,0 0-34 16,9 2 25 0,0 12 2-16,2 4 12 15,7 9 5-15,3 18-20 16,0 2 9-16,-3 19 5 0,3-2-4 16,-13-6-2-16,-2 3-11 15,-6-3-3-15,-6-2 4 16,-12-9 1-16,-8-7-16 0,-13 0-8 15,-3-3-28-15,1-5-11 16,-1 2-81 0,-9 0-54-16,10-10 75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0:00:57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5872 16272 64 0,'3'-16'24'0,"0"16"-12"0,0 0-3 0,-3 0 9 16,0 0-6-16,6 0 1 16,-1 0-8-16,1 0-1 15,3 0 0-15,3 5 0 16,3 3 0-16,3 0 2 15,6-3-1-15,0 6 2 16,2-8 0-16,1-3 1 0,9 0-2 16,-3-8 1-16,-4 5-2 15,1-2 2 1,0 0-4-16,3 2-2 0,-7 0 2 0,1 1-2 16,-3 2-1-16,3 8 3 15,3-3 0-15,-1 0-4 16,-2-2 1-16,0 7 0 15,-3-7 2-15,0-3-3 16,-1 8 0-16,4-8 1 16,0 0 2-16,0 0-1 15,-3-3 2-15,-1 3-2 16,1 0-1-16,-3 0-2 16,0 0 1-16,0-5 1 15,-3 5 2-15,-1-5-3 0,1-3 0 16,-3 8 1-1,3 0 2-15,-3 0-1 0,6 5-1 16,-3-5 1 0,-3 0 1-16,-1 3-3 0,-2-3 0 15,0 2 1-15,0-2 0 16,0 0-3-16,0 0 2 16,0 0 3-16,0 0 1 15,3 0-1-15,-6 0-2 16,2 0 1-16,-2 0-1 15,6 0 0-15,-3 0 0 16,3-10 0-16,0 10 0 0,0-3-3 16,0 6 0-16,3-9 2 15,-1 9 0-15,1 0 1 16,0-3 2-16,0 5-1 16,0-5 2-16,0 0-4 15,-3 0 0-15,8 0 1 16,1 0 0-16,-3 3 0 15,0-3 0-15,0 0 0 16,3 0 0-16,-4-8 0 16,1 8 0-16,3-3 0 15,3-2 0-15,-3 0 0 16,-4 2 2-16,-2 0-1 16,0 1 2-16,0-1-4 15,0 3-2-15,0 0 2 16,3 0 2-16,-1 0 2 0,1-3 1 15,6 3-7-15,3 3 0 16,0 2-1-16,2 1 2 16,-5-4 3-16,0 3 2 15,0-2 1-15,0-8 0 16,2 0-2-16,-2 2 1 16,0 0-2-16,3 1 2 15,-1 2-9-15,4-3-3 16,3 3 11-16,0 3 5 15,-4-3-5-15,-2 0 0 16,-3 5-2-16,-3-8 2 16,-1 1-1-16,-2 2 2 15,-3 0-2-15,0 0-1 0,-3-3 1 16,-3 3 1-16,-3-3-3 16,0-2 0-1,3 5-23-15,-9-3-12 0</inkml:trace>
  <inkml:trace contextRef="#ctx0" brushRef="#br0" timeOffset="10329.4841">16358 8729 32 0,'-6'-48'13'0,"9"43"-6"0,3-1-8 16,-6 6 2-16,9 0-4 16,3 3 0-16,6 2-1 15,3 14 0-15,-1 2 3 0,-2 0 2 16,-6 3 2-16,-3 0 1 15,-6-6 2-15,-9-4 3 16,0-4 13-16,-3-5 8 16,0-2-11-16,3-6-5 15,0-4-7-15,0-1 0 16,3-8-6-16,3 2-1 16,0 4-5-16,0 2 1 15,3 3-3-15,6 7 2 16,-3 6 5-16,0 0 2 15,3 3 0-15,0-1-2 16,0 1 1-16,0-3 1 0,0-3-19 16,-3-2-8-16,3-3-9 15,-3-3-5-15</inkml:trace>
  <inkml:trace contextRef="#ctx0" brushRef="#br0" timeOffset="11709.6037">21302 11157 132 0,'-3'-2'49'0,"0"-11"-26"0,0 7-25 0,3 12 11 16,-3-1-2-16,-3 0 3 15,0-2 4-15,-6-1 1 16,-5-4-8-16,-1-3 5 0,3-1 1 16,0 1 2-16,3-6 4 15,6 1-9-15,3-6-3 16,12-3-7-16,3 4-2 16,3 1-2-16,0 6 3 0,3 3-2 15,-1 5 1 1,-2 5-3-16,-3 1 1 15,-3 2 2-15,-3 0 3 0,-9-1 4 16,-3 1 4-16,-3-2-2 16,-6-1 1-16,-3-5-5 15,1-3 0-15,2-5 5 16,6-2 3-16,9-3-4 16,6-9-2-16,3 1-9 15,0 11-3-15,0 2-1 16,-1 10 2-16,-2 4 4 0,-6 4 3 15,-3 1 2 1,-5 2 3-16,-7 0-5 0,-3 1-1 16,0-4-71-1,0-5-62-15,3-7 39 16</inkml:trace>
  <inkml:trace contextRef="#ctx0" brushRef="#br0" timeOffset="12792.2114">19344 3776 108 0,'-33'-6'44'0,"18"14"-24"0,-6 3-13 16,9 2 15-16,-12 16-4 15,-8 16-1-15,-10 29 4 16,-3 40 1-16,7 21-11 16,8 21 2-16,12-2 1 0,21-4-7 15,21-7-2-15,20-18-5 16,10-17-3-16,9-21-25 15,-1-21-11-15,1-23-42 16</inkml:trace>
  <inkml:trace contextRef="#ctx0" brushRef="#br0" timeOffset="13182.5677">19549 4146 156 0,'-15'0'57'0,"9"11"-30"0,6 10-38 0,0-5 8 15,3 7 5-15,3 7 8 16,3 1-2-16,3-2-2 15,0-2-3-15,6-6 2 0,-1-5 1 16,4-5 0-16,0-9 1 0,-3-7-2 16,0-6 0-16,-6-13-3 15,0 1 1-15,-6 4-2 16,-3 3 2 0,0 6 15-16,0 2 11 0,-3 5-17 15,3 8-6-15,0 9-7 16,2 1-3-16,1 7 3 15,3-1 2-15,0-3-16 16,0-2-6-16,6-5-74 16</inkml:trace>
  <inkml:trace contextRef="#ctx0" brushRef="#br0" timeOffset="13526.4198">19888 4233 116 0,'-9'16'46'0,"9"32"-24"0,3 5-15 0,0-24 13 16,-3 8 5-16,0 8 7 16,0 5-13-16,3-8-3 15,0 6-10-15,3-8-2 0,-3-8 0 16,0-9 0-16,-3-15 6 16,0-16 0-1,-3-15-10-15,0-9-2 16,0-16 0-16,3-2 3 0,0-6 0 15,0 3-1 1,3 8 3-16,3 8 2 0,3 11-4 16,3 10-1-16,0 8-2 15,-3 8 0-15,0 13 4 16,-3 6 3-16,-6 2 0 16,-3 3 2-16,0-3-9 15,0-2 0-15,3-6-55 16,0-8-66-1,3-8 22-15</inkml:trace>
  <inkml:trace contextRef="#ctx0" brushRef="#br0" timeOffset="13841.4135">20043 4337 124 0,'15'50'46'0,"-9"-21"-24"0,-3 24-6 0,-3-27 18 15,0 14-9-15,0-3-3 16,0 5-10-16,0-5-5 15,0-8-4-15,0-7 2 0,0-30 6 16,0-13-2 0,0-11-4-16,0-11-1 15,6-4-4-15,0-3-1 16,0-3 1-16,3 13 2 16,3 8 1-16,-4 14 3 15,4 10-5-15,0 8-3 16,-3 10 3-16,-3 9 1 15,-3 2 2-15,-3 0 2 0,0-2-3 16,0-3 0-16,0-3-28 16,0-3-10-16,0-4-47 15,0-12-33 1,6-4 47-16</inkml:trace>
  <inkml:trace contextRef="#ctx0" brushRef="#br0" timeOffset="14082.8076">20231 4339 124 0,'9'-5'46'0,"-4"13"-24"0,1-8-10 15,3 2 13-15,3 4-5 16,0-4-1-16,0-2-9 16,0-2-4-16,3-1-3 15,-3-7 2-15,0-6 1 0,-3 0 0 16,-3 0 1-16,-6 3-4 0,-3 2 0 16,-3 3 8-1,-6 6 4-15,3 9-9 0,-6 9-4 16,6 3-3-16,0-1-1 15,9 4 0-15,6-4-2 16,3 1 0-16,3-6 0 16,3-3-33-16,3-4-15 15,5-9-28 1</inkml:trace>
  <inkml:trace contextRef="#ctx0" brushRef="#br0" timeOffset="14308.4338">20495 4286 120 0,'-2'6'46'0,"2"15"-24"0,-3 3-10 0,3-17 16 16,-3 4-5-16,0 0 1 0,0-1-9 16,0-2-4-16,3-3-6 15,-3-2 12-15,3-6 8 0,0-2-4 16,0-5-2-16,3-12-11 16,3 1-3-16,0 3-3 15,2 2-2-15,1 3-2 16,6 5 1-16,0 2-8 15,6 4-2-15,0 4-32 16,3-7-11-16,-1-3-39 16</inkml:trace>
  <inkml:trace contextRef="#ctx0" brushRef="#br0" timeOffset="14475.2624">20811 4022 192 0,'-6'-16'71'0,"6"16"-38"0,0 13-32 0,0-5 16 15,3 0-7-15,0 5 0 16,0 8-6-16,0 11-3 16,3 2 0-16,0 11 1 0,0-2 1 15,3-6-10-15,0-5-5 16,3-6-80 0</inkml:trace>
  <inkml:trace contextRef="#ctx0" brushRef="#br0" timeOffset="14924.4405">21073 4215 148 0,'-3'2'55'0,"9"1"-30"0,-3 5-18 15,0-3 13-15,3 1-17 16,3 2-3-16,3-8 3 15,3 0 3-15,2 0-3 16,10-3 0-16,-6-2 3 0,-3-1-12 16,-3 1-5-16,-3 2-11 15,-3 1-1-15,-6-1 1 16,-9 0 3-16,0 1 11 16,-6 2 4-16,0-3 6 15,3 1 3-15,0-1 0 0,0 3 2 16,3 0 9-16,0 0 5 15,0 3-5-15,0 2 1 16,0 3-10-16,0 10-2 16,0 1 1-16,-3 5 3 15,1-3 0-15,-1 0 2 16,3-3-6-16,3 1-1 16,3-3-2-16,3-6 1 15,6-2-2-15,2 0 2 16,7-2-2-16,9-1 2 15,-6 0-22-15,3-5-9 16,3 0-55 0</inkml:trace>
  <inkml:trace contextRef="#ctx0" brushRef="#br0" timeOffset="15209.3834">21475 3903 196 0,'-21'-14'74'0,"9"12"-40"0,0 4-27 16,9 4 18-16,-3 4-20 0,-3 6-4 15,0 13-2-15,0 6 2 16,3 12 0-16,3 6-1 0,3 5 1 15,3-5-1-15,0-2 2 16,0-9-1-16,0-8 2 16,-3 1-51-16,0-14-21 15,-3-8-15 1</inkml:trace>
  <inkml:trace contextRef="#ctx0" brushRef="#br0" timeOffset="15344.1647">21272 4220 196 0,'-12'-10'74'0,"12"7"-40"0,6 3-38 0,0 0 15 16,6-3-6-16,9 1 2 16,6 2-4-16,9 0-2 0,-1 0 0 15,4 0-34-15,-3-3-15 0,-4-5-34 16</inkml:trace>
  <inkml:trace contextRef="#ctx0" brushRef="#br0" timeOffset="15509.6608">21606 3966 228 0,'-21'5'88'0,"15"-2"-48"0,6 13-51 16,0 0 13-16,3 10 9 15,0 14 9-15,3 5-9 16,0 5-4-16,3 3-4 16,9-8-3-16,-1 3 1 0,-2-11-26 0,0-8-10 15</inkml:trace>
  <inkml:trace contextRef="#ctx0" brushRef="#br0" timeOffset="15658.4155">21555 4220 232 0,'-15'-16'88'0,"18"11"-48"0,15-6-45 0,-6 9 15 16,6-4-11-16,6 1-1 15,2 0-2-15,1 2 3 16,-3 3-84-16,-3 0-50 15,-12 5 55 1</inkml:trace>
  <inkml:trace contextRef="#ctx0" brushRef="#br0" timeOffset="15991.2476">20659 4326 176 0,'0'0'68'0,"6"3"-36"0,12-3-24 0,-3 0 18 15,6 2-17-15,8 1-5 16,7 0-67-16,0 2-28 16,9-5 19-16</inkml:trace>
  <inkml:trace contextRef="#ctx0" brushRef="#br0" timeOffset="16649.6594">19480 4678 168 0,'-5'-5'66'0,"5"5"-36"0,-3 2-24 16,3-2 17-16,0 13-5 15,3 14-1-15,-3 5-3 16,0 15 1-16,0 4-8 16,0 1 0-16,0-1 0 0,3 10-1 15,2-11-1-15,4-8-28 0,0-10-11 16,3-8-67-1</inkml:trace>
  <inkml:trace contextRef="#ctx0" brushRef="#br0" timeOffset="16924.9632">19689 5024 108 0,'-12'24'44'0,"12"0"-24"0,0 10-4 0,3-10 18 15,0 3-3-15,6-1 2 16,3-2-17-16,3-3-4 16,2-8-8-16,7-7 2 0,0-6 0 15,-3-14 4-15,-3-7 1 0,-6-3 1 16,-9 1 2-16,-9-1-5 16,-6 3-1-16,-6 2-4 15,0 3-3-15,-3 3-16 16,3 5-5-16,6 3-52 15,4 2-55 1,5 1 33-16</inkml:trace>
  <inkml:trace contextRef="#ctx0" brushRef="#br0" timeOffset="17507.4216">19918 5056 148 0,'3'27'55'0,"0"-11"-30"0,-3 2-7 16,3-5 20-16,0 8-15 0,0-5-2 15,3 0-11 1,0-5-4-16,3-11-3 0,3-3-3 0,0-10 3 16,-1-3-4-16,-2-2-2 15,0-1-7-15,-3 6-2 16,0 2 7-16,0 3 2 16,-3 6 0-16,3 4 0 15,6 6 6-15,-3 0 3 16,6 5 1-16,0 1 1 15,3-4-4-15,-4-5-1 16,1-7-1-16,0-3 1 16,0-1 0-16,-3-4 1 15,-3-4-2-15,0 1 1 16,-3 0-7-16,0-3-1 0,0 3-25 16,-3 2-10-16,0 6 5 15,0 0 5-15,0 2 18 16,3 3 7-16,0 0 6 15,2 3 2-15,4-1 10 16,6 4 6-16,0-4-4 16,-3 1 2-16,0-3-8 15,0 0-3-15,-3-3-1 16,0-2-1-16,-4 0 2 16,1-3 1-16,-9 0-1 15,-3 3 1-15,-3-1-4 16,1 4-2-16,-7 2 4 15,-3 5 4-15,3 8-7 0,0 3-1 16,3 0-1-16,9 0 0 16,3 13-5-16,6-3 1 15,3-5 0-15,0-5-1 16,3-13-23-16,5-8-11 16,-2-3-22-1,-3-5-27-15,0-1 29 16</inkml:trace>
  <inkml:trace contextRef="#ctx0" brushRef="#br0" timeOffset="17715.6336">20481 5064 132 0,'0'13'49'0,"3"-2"-26"0,-3 2-14 0,0-8 16 15,0 1-8-15,0-1 1 16,0 0-2-16,0 1-1 0,0-6-7 16,0 0 10-16,0-3 5 15,0-2 0-15,0-3-2 0,3 0-7 16,0-3-4-16,0 1-5 15,5-1-2-15,1 0-3 16,9 4-3-16,3 1-9 16,3 1-3-16,0 2-71 15,0 1-59 1,5-1 48-16</inkml:trace>
  <inkml:trace contextRef="#ctx0" brushRef="#br0" timeOffset="17881.6081">20802 5035 224 0,'-12'-3'85'0,"12"3"-46"0,3 0-43 0,-3 0 13 15,12 0-5 1,6 0-2-16,6 0-2 16,8 3-46-16,7 0-21 15,-3-1-19-15,-3 1-6 16</inkml:trace>
  <inkml:trace contextRef="#ctx0" brushRef="#br0" timeOffset="18195.849">21118 4979 184 0,'0'3'68'0,"-3"0"-36"16,6 5-26-16,0-3 17 0,0 6-12 15,0 2-3-15,-1 0-5 16,1 0-3-16,0-2 1 16,0-1 1-16,-3-2 1 0,0-2-1 15,0-6 1-15,0 0 4 16,0-3 4-16,0-2 5 16,0-1 2-16,3-2-5 15,3-2-3-15,0-1 1 16,9 1 0-16,3 2-5 15,0 0-2-15,3 0-11 16,0 3-3-16,2-1-66 16,1 4-26-16,-3 2 2 15</inkml:trace>
  <inkml:trace contextRef="#ctx0" brushRef="#br0" timeOffset="18332.7391">21475 4979 180 0,'-18'3'68'0,"18"0"-36"0,3 2-40 0,3-2 10 15,0 2 1-15,-3 3 3 16,-6 0-3-16,9 2 0 16,0 1-43-16,0-3-20 15,0-3-8-15,0-2-1 16</inkml:trace>
  <inkml:trace contextRef="#ctx0" brushRef="#br0" timeOffset="18481.2476">21457 4852 228 0,'-39'-5'85'0,"39"0"-46"0,0 5-43 16,0 0 13-16,9 0-12 15,6-3-2-15,3 6-18 16,3-3-8-16,3 3-58 16,-1-3-25-16</inkml:trace>
  <inkml:trace contextRef="#ctx0" brushRef="#br0" timeOffset="18765.9701">21647 4890 156 0,'-17'7'60'0,"11"12"-32"0,-6 7-17 0,9-18 18 16,0 0-8-16,0 6 0 15,0-9-8-15,0 0-3 16,3-2-5-16,0-1-6 0,0-2 0 16,0 0 3-16,3-2 1 15,0-1-1-15,3 0-2 16,0-2-2-16,6 8 1 15,2 2-1-15,1 3-2 16,-3 5 0-16,0 6 3 16,-3 2 6-16,-3 8 7 15,-3 5 7-15,-3-4 5 16,-6-4-10-16,-6-5-5 16,-3-5-13-16,-3-5-5 15,1-9-39-15,-1-10-17 0,3-13-34 16</inkml:trace>
  <inkml:trace contextRef="#ctx0" brushRef="#br0" timeOffset="19066.3238">21793 4818 168 0,'9'32'66'0,"-9"-8"-36"0,-6 26-11 16,3-32 23-16,-3 9-12 15,0-3-3-15,3-6-15 16,0-2-5-16,3-5-5 16,3-3-2-16,3-8 3 0,3-6-9 15,3-4-1-15,9-9-9 16,6 3-3-16,-3-2 8 16,-4 10 5-16,-2 8 5 0,0 5 1 15,0 6 2-15,-9 5 3 16,0 2 0-16,-3-2 0 15,3-3-6-15,-3-2 1 16,3-6-42-16,0-8-17 16,0-7-27-1</inkml:trace>
  <inkml:trace contextRef="#ctx0" brushRef="#br0" timeOffset="19218.9469">22127 4696 156 0,'-3'22'60'0,"6"1"-32"0,12 9-35 15,-10-19 10-15,1 6-1 16,-3 10 3-16,0 8-2 16,0 0-2-16,0 0-25 15,0 0-11-15,-3-8-26 16,-6 3-12-16</inkml:trace>
  <inkml:trace contextRef="#ctx0" brushRef="#br0" timeOffset="19382.079">22002 4884 268 0,'0'-8'101'0,"6"6"-54"0,14-4-50 15,1 4 19-15,6-4-3 0,3 1 4 16,9 0-11-16,2 0-4 16,16-3-1-16,-4 0-65 0,-2-3-27 15,-12-10-20 1</inkml:trace>
  <inkml:trace contextRef="#ctx0" brushRef="#br0" timeOffset="19637.7053">22543 3810 172 0,'30'-24'66'0,"-6"48"-36"0,18 18-31 0,-19-18 12 16,10 21 10-16,9 24 9 0,-3 34 8 15,-4 8 4-15,-8 11-22 16,-15 0 8-16,-21 2 3 0,-21-5-12 16,-11 5-5-16,-19-15-36 15,-5-9-15-15,-16 4-100 16</inkml:trace>
  <inkml:trace contextRef="#ctx0" brushRef="#br0" timeOffset="32322.602">7297 17298 136 0,'3'-5'52'0,"0"5"-28"0,0 8-4 16,-3-3 19-16,-3 3 1 16,-3 8 3-16,-5 5-9 15,-7 6-3-15,-3-1-17 16,-3 1-7-16,3 5-2 0,0-6-3 15,0 6-2-15,4-11-30 16,2-3-15-16,3-4-140 31,0-20 80-31</inkml:trace>
  <inkml:trace contextRef="#ctx0" brushRef="#br0" timeOffset="32490">7131 17301 204 0,'-3'-8'77'0,"6"8"-42"0,0 8-26 0,0-3 22 16,3 6-10-16,6 5 0 16,2 10-17-16,7-7-4 15,3 7-1-15,3 1 2 0,9-1 4 16,-4 1-86 0,-2-9-68-16,-6 3 47 15</inkml:trace>
  <inkml:trace contextRef="#ctx0" brushRef="#br0" timeOffset="32685.6812">7583 17515 160 0,'0'19'60'0,"-12"-6"-32"0,3 8-13 15,3-10 18-15,-6 10-16 16,-2-2-5-16,-4-1-7 15,-3-2-4-15,3-3 0 16,0-7-32-16,-3 4-14 0,3-7-37 16</inkml:trace>
  <inkml:trace contextRef="#ctx0" brushRef="#br0" timeOffset="32906.9336">7678 17333 204 0,'0'0'77'0,"6"5"-42"0,6 0-26 0,-3 3 19 16,0 6-3-16,3-1 0 15,3 0-12-15,0 0-5 16,3 1-5-16,5 4-3 0,-5 1 1 15,-3-4-32-15,0-1-14 0</inkml:trace>
  <inkml:trace contextRef="#ctx0" brushRef="#br0" timeOffset="33090.2275">8048 17312 196 0,'-6'5'74'0,"6"8"-40"0,-3 35-31 15,0-35 17-15,-6 11 12 16,-6 5 9-16,-3 8-21 16,-6 8-9-16,-3 3-7 15,1-1-4-15,-4-10 3 0,0 3-66 16,6 0-27-16</inkml:trace>
  <inkml:trace contextRef="#ctx0" brushRef="#br0" timeOffset="34470.9969">8399 17584 132 0,'3'-5'52'0,"6"8"-28"0,-6 2 0 0,0 3 22 15,0 8-1-15,-3 5 0 16,-3 0-9-16,-6 8-3 0,-3-2-18 16,-3-1-5-16,0 0-2 0,-12 1-57 15,-3 5-24-15,-2-6-43 16</inkml:trace>
  <inkml:trace contextRef="#ctx0" brushRef="#br0" timeOffset="35864.2677">8810 17436 160 0,'-3'-11'63'0,"6"11"-34"0,-3 0-12 0,0 0 22 16,2 6-22-16,1-1-6 0,0 8-4 16,0 8 2-16,0 6-4 15,0-9-1-15,3 6 2 0,0-8-3 16,3-3 0-16,0-2-1 15,0-3-2-15,0-3 3 16,0-5 2-16,0-5-2 16,-3 2-2-16,0-2 0 15,0 0 1-15,-3 5-3 16,3-6 0-16,0 6-4 16,0 6 1-16,-1-1 6 15,4-2 6-15,3-1 5 16,3-2 4-16,3-2-3 15,0-6 2-15,0 2-7 16,-3-2-1-16,0 3-4 16,-4-3-1-16,-2 0-1 0,-3-2 1 15,0 4-26-15,-3-2-10 16,0 3-45-16,-3-3-17 16,3 8 0-1</inkml:trace>
  <inkml:trace contextRef="#ctx0" brushRef="#br0" timeOffset="36004.2737">9185 17486 140 0,'11'-2'55'0,"-8"4"-30"0,3 1-10 0,-3 5 20 15,0-3-21-15,3 3-8 16,-3 3-2-16,0 2-1 0,3 0-1 16,-3 0-28-16,3 1-12 0,0-1-36 15</inkml:trace>
  <inkml:trace contextRef="#ctx0" brushRef="#br0" timeOffset="36165.8182">9214 17330 252 0,'-9'-10'93'0,"12"7"-50"0,0 6-52 15,0-3 14-15,3 0-12 16,3 5 0-16,3 0-41 15,3 3-16-15,3 5-24 16,6 6-9-16</inkml:trace>
  <inkml:trace contextRef="#ctx0" brushRef="#br0" timeOffset="36511.0996">9482 17431 160 0,'-6'0'63'0,"0"0"-34"0,-6 0-16 0,6 5 19 15,-2 0-16-15,-4 3-6 16,-6 6-9-16,3 4-3 15,3 3 1-15,3 6 0 0,9-4 3 16,0-1-1-16,6 1-1 16,3-12 1-16,3-8 1 15,3-6 1-15,0-5 3 16,-1-5-5-16,-2-6-1 16,-3-7 2-16,-3 5 1 0,-3-14-4 15,-3-2-1-15,-3 6 3 16,-3-4 1-16,0 3 2 15,0 9 2-15,0 7 3 16,3 5 2-16,0 3-8 16,1 16-3-16,2 8-4 15,2 5 3-15,4 6 0 16,3 4 1-16,3 1 2 16,0-3 1-16,3 3-32 15,0-8-13-15,-3-8-52 16</inkml:trace>
  <inkml:trace contextRef="#ctx0" brushRef="#br0" timeOffset="36706.2531">9699 17095 228 0,'-2'-3'88'0,"2"8"-48"0,5 14-51 0,-2-3 13 16,0 13 7-16,0 5 6 15,3 11-7-15,-3-5-4 16,3 5-3-16,0 3 1 0,0-6 1 16,0-2-54-16,0-6-23 15,-3 6-18 1</inkml:trace>
  <inkml:trace contextRef="#ctx0" brushRef="#br0" timeOffset="36871.1399">9637 17418 256 0,'3'-6'96'0,"9"-2"-52"0,3 0-43 15,-9 8 19-15,3-5-13 16,3 0-4-16,2-3-38 16,1 8-16-16,0-5-56 15,0 2-24-15</inkml:trace>
  <inkml:trace contextRef="#ctx0" brushRef="#br0" timeOffset="37156.0413">9875 17222 156 0,'0'31'57'0,"0"-9"-30"0,-3 4-12 0,3-13 20 16,-3 11-17-16,0 3-7 15,0-4-5-15,0-1 0 16,3-4-3-16,0-2-2 0,0-3 0 15,0-2-1-15,3-9 2 16,0-2 8-16,3 0 3 16,3-7-4-16,3 1-1 15,3 4 5-15,3-4 3 16,3 1-2-16,-1 5 2 16,-2 5-9-16,-3 1-4 0,0-4-9 15,-6 9-4-15,0-3-71 16,3 5-71-1,-3 0 39-15</inkml:trace>
  <inkml:trace contextRef="#ctx0" brushRef="#br0" timeOffset="37321.075">10211 17542 148 0,'0'10'55'0,"0"-2"-30"0,-3 11 1 16,1-11 25-16,-4 2-16 15,-3 6-5-15,-3-2-18 16,0-1-5-16,-3 0-5 16,0-2-30-16,6-3-14 0</inkml:trace>
  <inkml:trace contextRef="#ctx0" brushRef="#br0" timeOffset="37906.6013">10494 17195 132 0,'6'45'52'0,"0"-24"-28"0,0 11 5 16,-3-11 25-16,-3 3-12 15,0 3-1-15,3-1-22 16,-3 1-7-16,0-1-7 0,0-2-2 0,0-6 1 16,0-4-2-1,0-4-2-15,0-5 3 0,0-5 0 16,6-8-6-16,6-2 0 15,0-3-4-15,0-1 0 16,0 1 1-16,3 5 4 16,-4 3 14-16,1 5 7 15,0 0-3-15,0 5 1 16,-3 3-8-16,0 5-3 16,-3 3-3-16,0 0 0 15,0-3-24-15,0 1-11 0,-3-1-52 16,0-8-65-1,3 3 37-15</inkml:trace>
  <inkml:trace contextRef="#ctx0" brushRef="#br0" timeOffset="38177.6295">10792 17463 224 0,'0'0'85'0,"6"0"-46"0,6 0-26 16,-3 0 22-16,3 0-12 15,2 0-3-15,1 0-11 16,0 0-4-16,0 0-3 15,0-6 1-15,-3 6 2 0,-3-2-11 16,-3-4-3-16,0 6-14 16,-12-5-3-16,0 2 7 15,-6-2 6-15,-3 5 10 16,0 5 7-16,0-2 7 0,0 8 5 16,3-3 5-16,4-1 4 15,2 9-13-15,6-2-5 16,3-1-6-16,3-3-2 15,2 1-39-15,4-3-18 16,0-3-56 0</inkml:trace>
  <inkml:trace contextRef="#ctx0" brushRef="#br0" timeOffset="38312.2808">10982 17486 244 0,'-6'-2'93'0,"6"4"-50"0,3 1-48 0,-3 5 17 16,0-3-3-16,0 8 5 15,0-2-10-15,0-3-2 0,6 5-2 16,0 0-38-16,6-5-93 31</inkml:trace>
  <inkml:trace contextRef="#ctx0" brushRef="#br0" timeOffset="38462.8628">11024 17346 240 0,'-3'-13'90'0,"3"10"-48"0,3-2-49 16,0 5 14-16,0 0-21 16,3 3-3-16,3 2-73 15,3 0-32-15,3 3 53 16,0 5 29-16</inkml:trace>
  <inkml:trace contextRef="#ctx0" brushRef="#br0" timeOffset="38778.0904">11152 17431 200 0,'-9'5'77'0,"3"0"-42"0,-3 3-32 0,6-2 15 16,0 2-7-16,0-1-1 16,0-1-4-16,0 4 1 15,0-2-4-15,3-2-2 0,0-4 2 16,0-2-4-16,0 0 0 16,0 0 1-16,3 0 2 15,0 0-3-15,0-2-2 16,0-1-3-16,3 3-1 0,3 3-3 15,3 4-1-15,0 7 6 16,-3 4 2-16,0 9 22 16,-3 4 10-16,-9 4 3 15,0-3 3-15,-3-1-15 16,-6-2-6-16,-3-10-7 16,0 2-2-16,0-8-14 15,0-2-4-15,1-11-51 16,-4-5-21-16,9-9-24 15</inkml:trace>
  <inkml:trace contextRef="#ctx0" brushRef="#br0" timeOffset="39137.6799">11289 17174 212 0,'3'-13'79'0,"3"31"-42"0,0 17-30 0,-3-19 18 15,3 2 2-15,-3 14 6 16,-3 0-14-16,0-1-5 16,3 4-9-16,-3 2-2 0,0-8 3 15,0-3-1-15,3-7 2 16,0-6-6-16,-3-5-3 16,0-8-8-16,3-8-4 15,3 0-19-15,3-5-8 16,-1-13-4-16,7 2 3 15,3 3 23-15,0 2 13 16,0 14 27-16,0 2 14 16,0 8-3-16,-6 6-1 0,-1 2-6 15,-5 6-4-15,-3-1-9 16,-3 9-5-16,3-6-9 16,-3-3-3-16,0-4-58 15,-3-1-23-15,6-8-18 16</inkml:trace>
  <inkml:trace contextRef="#ctx0" brushRef="#br0" timeOffset="39334.8917">11706 17105 208 0,'3'14'79'0,"3"4"-42"0,-3 38-10 0,-3-30 29 16,-3 8-16-16,-3 6-5 15,0 5-18-15,0 8-8 16,3-8-6-16,-6 8-5 0,3-8 1 16,0 0-65-16,3-11-30 15,3-2-25 1</inkml:trace>
  <inkml:trace contextRef="#ctx0" brushRef="#br0" timeOffset="39486.5063">11548 17431 296 0,'3'-6'112'0,"12"4"-60"0,6-3-32 15,-6 5 32-15,8-6-32 16,13-2-13-16,12 0-54 16,17-2-24-16</inkml:trace>
  <inkml:trace contextRef="#ctx0" brushRef="#br0" timeOffset="41495.2603">4794 8885 36 0,'6'29'13'0,"6"-8"-6"0,-6 8 0 0,0-10 7 16,0 12 6-16,-6 22 2 15,0 11 0-15,-3 2-2 16,0 11-8-16,0 15-5 16,-3 6 0-16,0-8 0 15,3-3 3-15,0 3 4 16,-3 3-4-16,0 0 2 0,0-9-5 16,3-2-2-16,0 0-2 15,0-5 6-15,3-3 4 0,0-8 0 16,0-8 0-16,3-7-1 15,0-9 2-15,-3-8-7 16,0-4-4-16,3-12-2 16,-3 1-1-16,0-4 2 15,0-7 3-15,0 0-7 16,0-2-3-16,0-6-46 16,0-3-19-16,0-13-8 15</inkml:trace>
  <inkml:trace contextRef="#ctx0" brushRef="#br0" timeOffset="43056.362">4746 8808 84 0,'-14'-13'33'0,"23"13"-18"0,-4 5-22 15,4-2 5-15,6-1 6 16,12-2 7-16,15 0-1 16,11 0 0-16,13-5 0 15,11-8 4-15,13-6-6 16,8 1 0-16,9-1-4 15,3-2-1-15,9 3 1 16,-6 2 0-16,-3 0-2 0,-3 3-2 16,7-3 3-16,-7 8-2 0,-6 2-1 15,0 4-2-15,-6-1 1 16,4 3 1-16,-7 0 2 16,-3 3-1-16,-2-1-1 15,-4-2 1-15,6 0 1 16,3 3-1-16,-8 0 2 15,2-1-2-15,0-2 2 16,4 0-2-16,2 0-1 16,-6 0 1-16,-2 0-1 15,-4 0 0-15,-3 0 0 16,1 3 0-16,2 0 0 16,-8 5 0-16,-1-3 0 0,0 0 0 15,1-2 2-15,5 0-1 16,4 2-1-16,-10 0 1 15,1 0-1-15,20 1 0 16,-12-4 2-16,-5 1-3 16,-1 0 0-16,-3-3-1 15,-11 0 0-15,-9 0 2 16,-7 0 2-16,-5-3-1 16,-3 0 2-16,-4 1 0 15,-8-1 1-15,0 0-2 16,-3 1-2-16,-6-4 1 15,0 4-1-15,-6-1 0 16,-1-2 2-16,-2 2-6 16,0 1 1-16,3-1 3 15,0 0 2-15,3 1-3 16,0 2 1-16,-3 0 0 0,3 0 0 16,0 2 0-16,0 4 2 15,0-1-1-15,0 0-1 16,-1 0-2-16,4 1 1 15,-3-1-1-15,0 0 0 16,-3 1 2-16,0 2 0 16,-3 5-3-16,0 8 0 15,0 3-1-15,3 5 3 16,-3 8-2-16,-3 0 1 16,0 5 0-16,-3 17 0 0,-3 17 2 15,-3 9 0-15,0-6 2 16,-3 6 3-16,0 2-2 15,0 11 0-15,3 0-1 16,0-16-2-16,0 0 1 16,6 0-1-16,0 5 6 15,6-5 4-15,0 0-3 16,3-15 1-16,0-1-5 16,3 0-2-16,0-5 0 15,0 5-1-15,0-5 0 16,-1-6 0-16,1-2 2 15,-3-5 1-15,0-6-1 16,0-5-2-16,0 3-2 16,0 2 1-16,0 1 1 0,0-1 0 15,-3 0 0-15,0-2 2 16,0-6 1-16,0-5 1 16,0-5-5-16,-3-3 1 15,-3-2 0-15,0-3 2 16,-3 2 1-1,0 1-1-15,0-6-2 16,-9-2 3 0,-6-1 0-16,-6-7 1 15,-12-8 9-15,-8-1 3 16,-19 1-3-16,-8-3-3 16,-10-5-8-16,-8 0-1 0,-9 2-1 15,-6 0 0-15,-6 1 0 16,-9-1 2-16,-12 1-1 15,-3-1-1-15,-9 1-2 16,-15-9 1-16,-18 6 1 16,-11 5 0-16,-16 3-3 15,-5 7 2-15,0-4 3 16,-7 12 1-16,-5 1-1 16,-3 2-2-16,0 0 7 15,-1 3 3-15,10-3-5 16,9 3-1-16,11-3-2 15,10 9-2-15,5 4-19 16,6 14-8-16,16 21-74 16</inkml:trace>
  <inkml:trace contextRef="#ctx0" brushRef="#br0" timeOffset="49753.1594">19085 17293 124 0,'6'0'46'0,"-6"0"-24"0,0 0 3 0,0 0 31 15,-6 13-22 1,-3 1-1-16,-6 4-4 16,-3 9-17-16,0-4-2 0,3 4-3 15,0 2-3-15,0-3-3 16,1 4 0-16,2-9-1 16,0-8-47-16,3 0-20 15,0-8-30-15</inkml:trace>
  <inkml:trace contextRef="#ctx0" brushRef="#br0" timeOffset="49962.3106">18873 17293 192 0,'3'-2'71'0,"0"4"-38"0,6 6-17 15,-6-3 22-15,6 3-3 16,3-2 4-16,0 12-15 15,3 1-4-15,6-3-12 16,2 2-5-16,7 1-2 0,-3 2-4 16,-3-3 2-16,-3 3-76 15,-1-2-33-15,4-6 0 16</inkml:trace>
  <inkml:trace contextRef="#ctx0" brushRef="#br0" timeOffset="50561.7298">19222 17291 184 0,'0'0'68'0,"0"2"-36"0,2-2-11 15,-2-2 25-15,0-1-15 16,3 0-5-16,0-2-13 16,0-3-4-16,0-5-5 15,3 0-3-15,0-6 0 0,0 1-4 0,-3-1 2 16,0 3 1-16,0-2 2 15,0 7-1-15,0 0-1 16,-3 1-2-16,3 7-1 16,0 1-3-16,0 4-1 15,3 6 1-15,3 8 4 16,-3 8 1-16,0 8 3 16,0 2-1-16,3-2 2 15,0 5-2-15,0-3 2 16,0 6-4-16,-1-3 0 15,-2-8-1-15,0-3 0 16,-3-2-51-16,-6-5-24 0</inkml:trace>
  <inkml:trace contextRef="#ctx0" brushRef="#br0" timeOffset="50728.6544">19239 17497 192 0,'-3'0'71'0,"6"3"-38"0,0-3-10 16,0 0 26-16,3 0-25 16,3 0-10-16,3 0-9 15,0 0-2-15,3-3-2 16,3 3-31-16,6 0-13 0,-1 0-62 16</inkml:trace>
  <inkml:trace contextRef="#ctx0" brushRef="#br0" timeOffset="50921.9134">19510 17529 200 0,'6'10'74'0,"0"-2"-40"0,0 11-16 0,-3-11 23 16,-3 0-21-16,-3 2-6 15,-3 3-9-15,-3 3-2 16,-3-5-1-16,0 7-15 0,1-4-6 15,-1-6-74-15,-3-1-49 16,3-4 58-16</inkml:trace>
  <inkml:trace contextRef="#ctx0" brushRef="#br0" timeOffset="51302.6746">19680 17365 196 0,'-3'-6'74'0,"3"12"-40"0,3-1-40 16,3-2 60-16,3 7-21 16,3-2-10-16,0 5-7 15,0 6-11-15,-1-1-3 0,1-2-1 16,0 8-1-16,-3-5 0 15,3-6-40-15,0 0-18 16,-3-5-50 0</inkml:trace>
  <inkml:trace contextRef="#ctx0" brushRef="#br0" timeOffset="51508.6159">19894 17404 148 0,'0'11'55'0,"-3"-8"-30"0,-3 10-1 16,3 0 24-16,-6 6-13 16,0 7-5-16,-2 0-15 15,-1 6-7-15,-3 8-5 16,3-3-3-16,0-3 1 0,3-7-19 16,0-3-5-16,3-9-62 15,6-1-44 1,3-9 49-16</inkml:trace>
  <inkml:trace contextRef="#ctx0" brushRef="#br0" timeOffset="51899.4268">19995 17328 228 0,'6'-8'85'0,"0"8"-46"0,-3-6-30 15,0 4 19-15,0-4-16 16,3-2-5-16,0 1-2 16,0-9 1-16,0-11-3 15,0 9-6-15,0-3-1 0,-3-1 2 16,3 4 3-16,-3 5-5 15,3 5 1-15,0 2 3 16,3 6 2-16,0 8 4 16,0 6 3-16,0 12 11 15,-4 3 5-15,1 5-11 16,0-7-3-16,-3 7-5 16,0-2-1-16,0 5-8 15,-3-5 0-15,0-3-61 16,0-3-26-16,0-2-30 15</inkml:trace>
  <inkml:trace contextRef="#ctx0" brushRef="#br0" timeOffset="52079.7667">20052 17502 256 0,'-3'-8'96'0,"6"8"-52"0,6-5-21 0,-3 5 29 16,3-5-16-16,6-3-4 15,3 2-18-15,-1 4-7 16,4-3-4-16,0 5-14 0,-3-6-4 16,6 6-112-16,0 6-74 15,-16-12 78-15</inkml:trace>
  <inkml:trace contextRef="#ctx0" brushRef="#br0" timeOffset="54031.6756">20507 17502 184 0,'0'-2'68'0,"3"4"-36"0,-3 6-31 0,0-3 14 16,0 1 14-16,-3 2 11 16,-3 2-23-16,-2-2-9 0,-4 5-6 15,0-5-2-15,0 8 0 0,0-3-36 16,0 3-15-16,3-2-47 15</inkml:trace>
  <inkml:trace contextRef="#ctx0" brushRef="#br0" timeOffset="54392.5197">21070 17333 192 0,'-18'5'74'0,"12"3"-40"0,-18 19-33 0,12-12 16 16,-5 1-2-16,-4 3 3 15,0 2-10-15,3-2-2 0,0 4-4 16,3-7-28-16,3 3-10 0</inkml:trace>
  <inkml:trace contextRef="#ctx0" brushRef="#br0" timeOffset="54586.1118">20832 17306 236 0,'-6'-13'88'0,"9"13"-48"0,3 5-49 16,0 1 12-16,3 2 18 15,3 0 12-15,2 10-14 16,4 9-7-16,6-6-8 16,3 3-4-16,0 2 3 0,0 1-26 15,-4-4-10-15,1-2-84 16</inkml:trace>
  <inkml:trace contextRef="#ctx0" brushRef="#br0" timeOffset="54902.3515">21216 17248 252 0,'-3'-21'93'0,"6"0"-50"0,12-16-41 0,-9 32 19 16,3-3-11-16,0 2-1 0,-1 4-7 15,4 2-2-15,0 16 0 16,-3 10-5-16,-9 6 1 0,-3 7 2 15,-3 4 1-15,0-9-2 16,-6 1 2-16,6-6 1 16,3-8 0-16,0-8 0 15,1 0 2-15,2 1 1 16,0-9 3-16,5-3-3 16,4-2 0-16,6-2-3 15,3-3-3-15,0 5-23 16,3 0-10-16,3 0-74 15</inkml:trace>
  <inkml:trace contextRef="#ctx0" brushRef="#br0" timeOffset="55084.9081">21502 17481 192 0,'-3'-5'71'0,"6"10"-38"0,8 3-34 0,-5-3 15 16,-6 3 5-16,0 0 8 15,-3-3-12-15,-5 6-3 16,-7-3-8-16,-6 0-1 0,-3 2 3 16,0-2-21-16,0-2-7 15,1-4-82 1</inkml:trace>
  <inkml:trace contextRef="#ctx0" brushRef="#br0" timeOffset="55411.2549">21612 17338 228 0,'6'8'85'0,"0"5"-46"0,-3 1-28 16,3-9 21-16,2 8-22 16,4 0-4-16,0 1-3 0,0-4 0 15,0-2-1-15,0 5-19 0,0-5-6 16,0 3-68-1,3-3-48-15,0-3 52 16</inkml:trace>
  <inkml:trace contextRef="#ctx0" brushRef="#br0" timeOffset="55592.3358">21847 17328 184 0,'0'5'71'0,"-3"5"-38"0,-6 30-10 0,3-27 26 15,-3 3-14-15,-3 3-3 16,0 7-18-16,-3 3-7 16,3 0-4-16,1 11-3 0,2-8 3 0,3 0-66 15,3-6-29-15,6-5-16 16</inkml:trace>
  <inkml:trace contextRef="#ctx0" brushRef="#br0" timeOffset="56135.1112">22011 17240 252 0,'-3'-8'93'0,"3"6"-50"0,6-19-41 16,-1 15 17-16,4-4-10 15,0-1-3-15,3 8-3 16,3 6-3-16,0 10 1 16,-3 6-4-16,-3 2 0 0,-12 5 2 15,-3 14 0-15,0-8 3 16,-3 0 1-16,0-6-1 15,0-2 1-15,0-8-2 16,3-3 2-16,3 0 0 16,3-7 1-16,3 1-2 15,3-1-2-15,12-6 3 16,6 0 0-16,0 0-1 16,3-6 1-16,-1 6-29 15,-2 0-9-15,0 0-82 16</inkml:trace>
  <inkml:trace contextRef="#ctx0" brushRef="#br0" timeOffset="56372.6681">22395 17089 160 0,'29'-13'63'0,"-14"16"-34"15,6 7-1-15,-12-2 25 16,3 14-12-16,0 9-1 0,0 9-12 16,-3 5-5-1,-3 5-13-15,-6-2 0 0,-6 7 1 0,-6-2-4 16,-15 3 1-16,-15-6-38 16,-11 3-15-16,-16-8-87 15</inkml:trace>
  <inkml:trace contextRef="#ctx0" brushRef="#br0" timeOffset="57709.0712">18829 17013 164 0,'-27'-8'63'0,"9"2"-34"0,-27 14-27 16,27-2 14-16,-8 12 10 0,-4 3 5 15,0 24-7-15,6 8-1 16,9 6-14-16,12 7-3 0,18 2-2 16,24 7-7-16,12 1-2 15,8-15-104 1</inkml:trace>
  <inkml:trace contextRef="#ctx0" brushRef="#br0" timeOffset="58714.9817">11956 17039 140 0,'21'-13'55'0,"-1"21"-30"0,10 8-14 16,-12-3 18-16,3 16 7 15,-3 16 5-15,-12 19-15 16,-9 2-5-16,-6 5-13 16,-6 14-3-16,-9-1-1 0,-21 9-62 15,-8 2-25-15,-25 14-12 16</inkml:trace>
  <inkml:trace contextRef="#ctx0" brushRef="#br0" timeOffset="59210.2925">6717 17156 184 0,'-39'37'68'0,"7"18"-36"0,-10 30-40 16,30-45 10-16,6 23-3 0,15 16 0 16,21 6-8-16,20 0-4 15,28 5-59 1,14-6-28-16</inkml:trace>
  <inkml:trace contextRef="#ctx0" brushRef="#br0" timeOffset="61013.9209">21710 12163 176 0,'-6'-3'68'0,"6"3"-36"0,-6 6-4 16,0-1 27-16,-6 5-15 16,-3 6-5-16,0 11-16 15,1 5-5-15,-4-1-8 16,3 4-4-16,0-9-1 0,3-5-30 16,3-5-10-16,0-3-65 15,3-7-47 1,3-6 61-16</inkml:trace>
  <inkml:trace contextRef="#ctx0" brushRef="#br0" timeOffset="61177.8309">21549 12163 260 0,'-3'-3'99'0,"3"3"-54"0,9 8-50 16,-3 0 15-16,3 5 0 15,3 6 4-15,6 7-10 0,3 1-1 16,-1-3-3-16,1-1-7 0,0-4-3 15,0-3-78 1,0-6-67-16,-3-2 51 16</inkml:trace>
  <inkml:trace contextRef="#ctx0" brushRef="#br0" timeOffset="61537.2867">21784 12152 132 0,'-6'-10'52'16,"6"4"-28"-16,3 1 3 0,0 3 21 0,0-1-8 16,3 0-3-16,3-2-19 15,0 2-6-15,3 1-8 16,6 2-3-16,-3 5 0 0,-3 8 5 15,-12 6 6-15,-3 10-6 16,-3 5-3-16,0 1-11 16,-3-4-3-16,0-7 12 15,3 0 6-15,3-8 2 16,0-3 2-16,6-2-8 0,6-3-4 16,3-3 0-16,15-2 0 15,-4-3-17-15,1 2-8 16,3 1-50-1,-6-1-61-15,-3-2 37 16</inkml:trace>
  <inkml:trace contextRef="#ctx0" brushRef="#br0" timeOffset="61718.7696">22058 12404 180 0,'0'2'68'0,"3"-2"-36"0,0 6-31 0,0 2 14 16,-3-1 20-16,-3 9 13 15,-3 3-14-15,-3-1-7 16,0-2-16-16,-3 0-7 0,1-3-1 0,-1-2-20 16,0-6-8-16,3-2-36 15,3-6-16-15,6-13-19 16</inkml:trace>
  <inkml:trace contextRef="#ctx0" brushRef="#br0" timeOffset="62153.7619">22272 12195 268 0,'-2'0'101'0,"4"2"-54"0,-2 4-44 0,6 2 23 0,0 2-13 16,0 14-2-16,3 0-6 16,6-3-4-16,3 3 0 15,0-6-21-15,0-2-9 0,0-5-56 16,-1-6-64-1,1-5 38-15</inkml:trace>
  <inkml:trace contextRef="#ctx0" brushRef="#br0" timeOffset="62319.0332">22508 12176 224 0,'-9'8'85'0,"3"5"-46"0,-6 11-32 0,6-3 18 15,0 6-2 1,-6 7 3-16,0 3-10 0,-3 6-4 15,0-9-7-15,6-2-13 0,3-6-4 16,6-7-43-16,6-3-18 16,-3-6-34-1</inkml:trace>
  <inkml:trace contextRef="#ctx0" brushRef="#br0" timeOffset="62650.8028">22636 12160 208 0,'-9'-10'77'0,"9"7"-42"0,0-5-28 15,6 5 20-15,-3 1-5 16,0-1 1-16,0 1-14 16,3 2-8-16,2 5-1 15,1 3 1-15,0 5 2 0,0 5 3 16,-3 6 1-16,-3 5-6 15,-3-2 0-15,-3-1-1 16,-3-5 2-16,0 1 1 16,3-9 3-16,0-3 6 15,3-2 4-15,3-2-6 16,0-4-1-16,12-2-7 16,0-2-4-16,12-1-6 15,3 0 0-15,-1 1-95 16,-2-1-69-16,-3 3 59 15</inkml:trace>
  <inkml:trace contextRef="#ctx0" brushRef="#br0" timeOffset="63776.22">17010 7549 56 0,'0'-14'22'0,"3"12"-12"0,0-4 1 15,-3 6 12-15,3-2 10 16,-3 2 6-16,0 0-11 16,-3 5-5-16,0 8-9 15,-6 8-4-15,-3 9-5 16,-6 7-6-16,-3 0 0 0,4-6 1 16,2 4 2-16,3-11-10 15,3-3-2-15,3-8-37 16,0-13-43-16,3-5 23 15</inkml:trace>
  <inkml:trace contextRef="#ctx0" brushRef="#br0" timeOffset="63954.9243">16873 7609 140 0,'0'-15'52'0,"3"15"-28"0,0 0-28 15,6 0 19-15,6 5-10 16,3 3 0-16,-1 2 1 15,7 6-3-15,-3 5-2 0,6 3 0 16,3 0 3-16,-4 0 2 16,-2-6-16-16,-3-4-7 15,-3-6-52 1</inkml:trace>
  <inkml:trace contextRef="#ctx0" brushRef="#br0" timeOffset="64317.7462">17203 7490 176 0,'-14'0'66'0,"14"0"-36"0,0-2-29 16,0-1 14-16,3 0-10 15,-1-2-3-15,4-11-1 0,0-5-1 16,3 0 0-16,3 0 2 0,-3 0 1 16,0 2-4-16,-3 6 1 15,0 2 0-15,-3 9 0 16,0 4 0-16,3 14 0 16,0 11-3-16,0 4 2 15,0 1-1-15,0 8-2 16,0-3 0-16,3 0 3 15,2-3 2-15,1-2 4 16,6-3-64 0,-12-5-49-16,-6-8 37 15</inkml:trace>
  <inkml:trace contextRef="#ctx0" brushRef="#br0" timeOffset="64468.8636">17251 7691 228 0,'-18'-13'85'0,"18"11"-46"0,3-4-43 15,0 4 13-15,3-4-10 16,6 1 1-16,3 0 0 16,6-1 0-16,8-1 0 15,4-1-14-15,0 2-3 0,-3 4-77 16</inkml:trace>
  <inkml:trace contextRef="#ctx0" brushRef="#br0" timeOffset="64690.4303">17593 7657 124 0,'-15'0'49'0,"12"5"-26"0,3 6-25 0,0 0 9 16,-5 4 8-16,-1 9 5 15,-3 3-6-15,-3 2-1 16,-3 0-7-16,0-5-2 0,0-3 0 15,3-5-2-15,0-6-2 16,3-7-43 0,3-11-52-16,6-8 16 15</inkml:trace>
  <inkml:trace contextRef="#ctx0" brushRef="#br0" timeOffset="65035.8495">17808 7522 144 0,'-3'-5'55'0,"-6"7"-30"0,15-2-14 15,-6 0 15-15,6 6-14 0,3-1-7 16,0 6 1-16,2 2 0 16,1 5-2-16,3 4-3 0,0-1 0 15,3 3 1-15,-3-3 1 16,0-3-28-16,-3-2-10 15,0-5-40 1</inkml:trace>
  <inkml:trace contextRef="#ctx0" brushRef="#br0" timeOffset="65217.2632">18037 7575 140 0,'-15'21'52'0,"-3"0"-28"0,6 14-13 0,6-11 15 0,-3 5-8 15,0 10 0-15,-3 1-11 16,4-3-4-16,2-5-2 16,3-6-6-16,3-5 1 0,0-5-47 15,3-10-51 1,3-12 24-16</inkml:trace>
  <inkml:trace contextRef="#ctx0" brushRef="#br0" timeOffset="65517.6518">18126 7501 164 0,'-3'0'63'0,"6"3"-34"0,-3-6-23 0,0 3 17 16,3 0-10-16,3-3 0 15,0-5-7-15,3-8-2 16,3-5-2-16,0-5-2 0,0 2 1 15,-3 3-1-15,0 5 2 16,-4 3-1-16,1 7 2 16,0 9-4-16,0 16-2 15,0 7 4-15,-3 9 3 16,0 7-1-16,0 0-2 16,3 1 0-16,0-1-1 15,6 0-29-15,-3-7-13 0,0-9-42 16</inkml:trace>
  <inkml:trace contextRef="#ctx0" brushRef="#br0" timeOffset="65652.4803">18189 7721 264 0,'9'-16'101'0,"11"0"-54"0,22-13-46 15,-18 18 21-15,9 1-14 16,8-1-2-16,4-2-83 15,6-1-36-15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0:02:43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14307 17783 124 0,'3'-6'49'0,"0"12"-26"0,-3-1 8 15,0 0 24-15,-3-2-14 16,-3 15-4-16,-3 1-6 16,-3-3-2-16,-8 8-16 15,-4-3-3-15,3 5-3 0,0-7-3 16,3 2-3-16,3-3-14 16,3-4-6-16,4-6-65 15,-1-6-65 1,3-7 40-16</inkml:trace>
  <inkml:trace contextRef="#ctx0" brushRef="#br0" timeOffset="166.2875">14144 17735 228 0,'0'-5'85'0,"5"18"-46"0,10 5-32 0,-3-10 20 15,0 11-12-15,3-1-3 16,3 4-5-16,3 4-2 15,0-5-3-15,5 6-21 0,4-9-10 16,0 1-82 0</inkml:trace>
  <inkml:trace contextRef="#ctx0" brushRef="#br0" timeOffset="395.1843">14626 17907 180 0,'0'11'68'0,"0"2"-36"0,-15 3-7 15,9-11 27-15,-6 8-28 16,0 0-12-16,-3 1-9 16,-3-1-1-16,0 0-1 15,4-8-14-15,-1 9-6 0,3-14-70 16,3-6-46-1,-6-2 52-15</inkml:trace>
  <inkml:trace contextRef="#ctx0" brushRef="#br0" timeOffset="585.1276">14679 17841 260 0,'6'5'96'0,"0"3"-52"0,0 5-29 0,0-7 26 16,3 2-26-16,3 2-8 16,0 1-5-16,0-1-2 15,0 4 0-15,6-1-58 0,5-8-23 16,1-2-34 0</inkml:trace>
  <inkml:trace contextRef="#ctx0" brushRef="#br0" timeOffset="765.8036">14983 17804 288 0,'-6'24'107'0,"-3"-6"-58"0,-9 3-31 15,9 0 31-15,-6 9-25 16,-3 12-7-16,-8 3-14 16,-4 5-2-16,3-2-1 15,-3 2-27-15,4-10-9 0,-4-1-66 16,-6 1-72-1,6-8 49-15</inkml:trace>
  <inkml:trace contextRef="#ctx0" brushRef="#br0" timeOffset="1200.6162">15307 18084 280 0,'12'0'107'0,"-12"24"-58"0,-12-11-26 16,3 1 29-16,-2-1-25 16,-7 5-7-16,-6-2-26 15,-3 3-11-15,-3-1-135 16,-2-5-59-16</inkml:trace>
  <inkml:trace contextRef="#ctx0" brushRef="#br0" timeOffset="2025.5016">15587 17944 124 0,'-3'13'49'0,"9"3"-26"0,0 3-5 0,-3-6 18 15,3 0-18-15,3 14-5 0,0-9-6 16,0 1 0-16,3-3-4 16,3-6 0-16,-6-2 1 0,-1-8 2 15,1-13-1 1,-3-6-5-16,0-2 0 16,0 3 0-16,3 4 2 15,-3 1 3-15,0 5 7 16,0 8 4-16,0 0-4 15,3 8 1-15,0-3-4 16,3 9 2-16,0-1 3 16,0-5 1-16,-1-3-2 15,4 3 0-15,-3-11-5 0,0-2-3 16,-3 0 0 0,0-3 1-16,-3 0-3 15,-3-5-2-15,-3-1-27 0,0 1-12 16,0 3-28-16,3 2-8 15,0-3-21 1</inkml:trace>
  <inkml:trace contextRef="#ctx0" brushRef="#br0" timeOffset="2161.3086">16004 17960 200 0,'3'5'77'0,"15"3"-42"0,-12 5-30 0,-3-7 17 16,0 7-14-16,-3 0-4 0,0 11-21 15,0-8-6-15,3 2-68 16,0 1-30-16</inkml:trace>
  <inkml:trace contextRef="#ctx0" brushRef="#br0" timeOffset="2310.1745">16037 17809 300 0,'-6'-8'112'0,"6"11"-60"0,3-6-65 16,3 8 15-16,0 3-36 16,2 0-13-16,7 6-68 15,3-1-28-15</inkml:trace>
  <inkml:trace contextRef="#ctx0" brushRef="#br0" timeOffset="2672.8561">16263 17912 216 0,'-21'-5'82'0,"6"5"-44"0,3 0-36 0,3 5 19 16,-3 3-15-16,-3 5-4 15,4 6-1-15,5 2-1 16,3 11 0-16,3-6 0 0,6 1 0 16,5-3-3-16,4-8 2 15,0-6 1-15,0-5 0 16,-3-18 0-16,0-3 2 15,-3-5-1-15,0 0-1 16,-3-11 3-16,-3-5 0 16,-3-3-6-16,0 1 0 0,0 4 1 15,-3 9 3-15,3 2 4 16,0 11 4-16,0 8-4 16,3 15-3-16,3 9 1 15,0 2 2-15,3 5-2 16,0 9-2-16,2-6 2 15,4 5 2-15,-3 1-53 16,3-6-24-16,3-8-26 16</inkml:trace>
  <inkml:trace contextRef="#ctx0" brushRef="#br0" timeOffset="2853.3664">16516 17695 244 0,'0'-10'90'0,"3"10"-48"0,3 13-38 0,0-2 19 16,0 4-4-16,-3 17 1 16,-3 0-11-16,0 8-3 15,0-1-4-15,0 1-6 0,0 10-2 16,0-7-59-16,-3-6-26 16,0-3-14-1</inkml:trace>
  <inkml:trace contextRef="#ctx0" brushRef="#br0" timeOffset="3032.0399">16427 17912 296 0,'-15'-10'110'0,"21"7"-60"0,8-5-43 16,-5 5 26-16,3 1-19 16,0-3-5-16,3 5-16 15,0-6-6-15,0-2 6 16,0 3-30-16,0-3-9 0,0 0-26 15,-4-10-7-15,1-1-13 16</inkml:trace>
  <inkml:trace contextRef="#ctx0" brushRef="#br0" timeOffset="3288.5765">16644 17690 192 0,'12'8'71'0,"-9"11"-38"0,0 15-12 16,0-10 22-16,-3 2-6 0,0 6-2 15,-6 2-15-15,0 1-5 16,0-4-9-16,3-7-2 0,0 3 0 15,3-6-5-15,6-8 1 16,3-8-5-16,0-5 1 16,0-5-9-16,0-3-2 15,2 3 6-15,1 0 2 16,0 2 16-16,0 6 8 16,-3 2 7-16,0 0 5 15,0 14-13-15,-3 2-4 16,3 0-19-16,0 3-8 15,0-3-78-15,0-2-36 16,0-6 15 0</inkml:trace>
  <inkml:trace contextRef="#ctx0" brushRef="#br0" timeOffset="3453.0588">16998 18227 192 0,'-21'13'71'0,"6"-13"-38"0,-14 6-23 16,17 2 20-16,-3-8-18 15,0 0-6-15,0 0-88 16,3-3-37-16</inkml:trace>
  <inkml:trace contextRef="#ctx0" brushRef="#br0" timeOffset="4083.4632">17403 17793 172 0,'0'3'66'0,"3"-3"-36"0,3 26-33 16,-3-15 13-16,0 5 17 0,-3 10 10 15,0 6-11-15,0 0-4 16,-6 2-13-16,6-2-2 0,-6-6 3 16,0-7-6-16,3-1 0 15,6-15 0-15,-6 2 2 16,9-13-3-16,3-5-2 16,3-11-7-16,3 3-1 15,2 3 1-15,1 4 3 16,6 1 19-16,-6 13 12 15,0 0-3-15,-3 8-2 16,-3 8-11-16,0 5-5 16,-4 0-2-16,1 6-1 15,0-9-44-15,0 6-18 0,0-8-77 16</inkml:trace>
  <inkml:trace contextRef="#ctx0" brushRef="#br0" timeOffset="4398.2464">17727 18031 244 0,'12'0'90'0,"0"0"-48"0,0 0-47 15,0 6 15-15,0-6-8 16,3 0 1-16,-3 0 0 16,0 0 1-16,-4 0-2 15,-2 0-13-15,-3-6-2 0,-9-2-10 16,-8 0 0-16,-4-2 5 15,-3 7 6-15,-3 1 24 0,0 2 12 16,3 5 13 0,4 0 7-16,2 3-7 0,3 5 1 15,6 6-20-15,6 2-8 16,6-8-6-16,6 6-1 16,3-6-24-16,2 0-11 15,7 0-19-15,0-7-8 16,-3 2-41-1,3-11-32-15,-4-2 57 16</inkml:trace>
  <inkml:trace contextRef="#ctx0" brushRef="#br0" timeOffset="4518.0751">17915 18037 228 0,'0'0'88'0,"3"5"-48"0,-3 11-31 0,0-3 19 16,0 6-12-16,0-6-2 0,0 5-8 15,0 1-4-15,0-3-1 16,3-3-34-16,0 0-13 0,0-8-63 15</inkml:trace>
  <inkml:trace contextRef="#ctx0" brushRef="#br0" timeOffset="4669.3353">17909 17931 312 0,'-9'-19'115'0,"12"19"-62"0,-3 0-55 16,0 0 20-16,3 0-24 0,6 0-6 15,0 8-36-15,3-2-16 16,8 1-53-16,4 4-23 16</inkml:trace>
  <inkml:trace contextRef="#ctx0" brushRef="#br0" timeOffset="4982.3139">18105 18018 240 0,'-15'5'90'0,"9"1"-48"0,1 15-36 0,2-13 20 16,0 5-12-16,0 0-3 15,0 1-6-15,0-4-4 16,3-2 0-16,0-3-1 0,0 3 2 16,0-8-3-16,0 6-2 15,0-6 2-15,0 0 0 0,0 0-4 16,0 0 1 0,0 0-3-16,3 5 0 0,0 3 1 15,0 5 4-15,0 0 1 16,0 14 1-16,-3-3 13 15,0-3 6-15,-3 0 6 16,0-3 2-16,-6 1-10 16,0-6-3-16,-6-5-4 15,0-3-45 1,3-5-19-16,0-13-55 16,6-8-47-1,0-11 56-15</inkml:trace>
  <inkml:trace contextRef="#ctx0" brushRef="#br0" timeOffset="5284.5724">18165 17894 208 0,'3'0'79'0,"3"5"-42"0,3 3-23 0,-3 3 22 16,-3 4 0-16,0 4 0 16,-3 13-15-16,-3-1-5 15,0-1-10-15,0-4-4 0,0-2 1 16,0-11-2-16,0 0-1 15,3-5-6-15,3-2-1 16,3-6-10-16,6-8-4 16,5-11-3-16,7 1 3 15,-3 4 6-15,0 9 5 16,-3 2 12-16,-3 6 8 16,-3 10 7-16,-1 3 2 0,-2-3-8 15,0-5-2-15,-3 6-7 16,0-7-4-16,-3 4-46 15,0-8-17-15,0 2-43 16</inkml:trace>
  <inkml:trace contextRef="#ctx0" brushRef="#br0" timeOffset="5464.7877">18540 17796 188 0,'0'0'71'0,"6"24"-38"0,-3 5-23 15,0-16 17-15,0 11 7 0,-3 2 5 16,0 14-16-16,0 5-6 16,0 0-10-16,0-3-5 0,0 9-1 15,0-12-41-15,0 1-15 16,3-8-59 0</inkml:trace>
  <inkml:trace contextRef="#ctx0" brushRef="#br0" timeOffset="5644.3835">18323 18037 280 0,'6'-6'107'0,"5"4"-58"0,13-4-42 0,-9 6 26 15,12 0-21-15,3-5-6 0,8 5-20 16,7-3-6-16,9-2-111 15,-4 5-50-15</inkml:trace>
  <inkml:trace contextRef="#ctx0" brushRef="#br0" timeOffset="6621.6191">18647 17640 244 0,'-21'-58'93'0,"27"50"-50"0,15 0-52 15,-3 2 12-15,12 6 7 16,5 8 7-16,10 16 5 16,0 8 4-16,-10 10-14 15,-5 9 2-15,-12 9 2 0,-18 4-4 0,-9 7-2 16,-12-5-8-16,-12-7-3 16,-11 7-86-16,-10-3-37 15,-20-28 8 1</inkml:trace>
  <inkml:trace contextRef="#ctx0" brushRef="#br0" timeOffset="7145.3537">13614 17706 228 0,'-72'69'85'0,"60"-8"-46"0,9 29-50 0,12-38 13 16,21 20-4-16,33-1 3 0,26 9-95 15,30 10-41-15</inkml:trace>
  <inkml:trace contextRef="#ctx0" brushRef="#br0" timeOffset="8497.3559">10426 7943 200 0,'-21'8'77'0,"18"2"-42"0,-3 6-45 0,3 8 11 16,3 5-36-1,3 8-12-15,6 11-27 0,6 7-9 16</inkml:trace>
  <inkml:trace contextRef="#ctx0" brushRef="#br0" timeOffset="8648.3338">10616 8935 184 0,'-21'50'68'0,"15"-29"-36"0,1 27-40 0,5-16 12 15,0 10-4-15,0 6 2 16,3 7-19-16,5 1-6 15,1-3-50-15,3 5-20 16</inkml:trace>
  <inkml:trace contextRef="#ctx0" brushRef="#br0" timeOffset="8767.2304">10640 10091 112 0,'-15'85'44'0,"12"-40"-24"0,0 26-26 15,6-39 6-15,3 8-1 16,3 7 0-16,0 1-46 15,3 2-18-15</inkml:trace>
  <inkml:trace contextRef="#ctx0" brushRef="#br0" timeOffset="8874.424">10682 11295 60 0,'-12'90'24'0,"9"-40"-12"0,3 6-16 15,3-30 2-15,3 11-24 0,0 8-7 16</inkml:trace>
  <inkml:trace contextRef="#ctx0" brushRef="#br0" timeOffset="9096.0392">10655 12660 124 0,'-18'61'49'0,"12"-26"-26"0,-3 12-29 0,6-28 6 15,0 7-4-15,3 9 0 16,3-1-19-16,3 6-8 15,0 5 7-15,0 8 6 16,-3 2 6-16,0 9 3 16,-6 4 8-16,0 1 2 15,-3 11 1-15,0-6 1 0,0-3-4 16,0 6-2-16,0-6-16 16,0-5-5-16</inkml:trace>
  <inkml:trace contextRef="#ctx0" brushRef="#br0" timeOffset="9217.417">10470 14706 64 0,'-14'100'24'0,"8"-60"-12"0,3 18-14 15,3-29 4-15,0 0-11 16,0 0-2-16,3-5-14 16,3-5-4-16</inkml:trace>
  <inkml:trace contextRef="#ctx0" brushRef="#br0" timeOffset="9308.6939">10631 15558 4 0,'9'-6'0'0</inkml:trace>
  <inkml:trace contextRef="#ctx0" brushRef="#br0" timeOffset="9805.4229">10658 7776 376 0,'-6'-3'143'0,"9"9"-78"0,6 4-91 0,0 9 16 15,15 2-42-15,8-2-14 16,13-4-25-16,21-9-8 16,5-6 7-16,21-21 6 15</inkml:trace>
  <inkml:trace contextRef="#ctx0" brushRef="#br0" timeOffset="9925.5216">11673 7776 156 0,'24'8'57'0,"-12"0"-30"0,14 18-27 16,-8-10 13-16,12 0-9 15,12-3 0-15,5-5-7 16,7 0 0-16,3-5-67 16,2-11-31-16</inkml:trace>
  <inkml:trace contextRef="#ctx0" brushRef="#br0" timeOffset="10043.3441">12536 7773 116 0,'27'3'44'0,"-6"0"-24"0,3 2-19 16,-7 0 11-16,10-2-10 15,18 0-1-15,5-3-3 16,4-3 0-16,12-2-51 16,2-3-22-16</inkml:trace>
  <inkml:trace contextRef="#ctx0" brushRef="#br0" timeOffset="10133.7763">13548 7705 56 0,'39'0'22'0,"-6"5"-12"0,35-2-14 0,-35-3 4 16,11 0-22-16,13-3-10 15</inkml:trace>
  <inkml:trace contextRef="#ctx0" brushRef="#br0" timeOffset="10282.2032">14766 7710 56 0,'23'5'22'0,"1"1"-12"0,12-4-10 0,-21-2 5 0,6 0-19 15,0 0-5-15,-1-2-2 16,1-4 0-16</inkml:trace>
  <inkml:trace contextRef="#ctx0" brushRef="#br0" timeOffset="10379.6044">15224 7697 72 0,'33'0'27'0,"2"2"-14"0,-2-2-15 15,-18 0 4-15,6 0-33 16,3 0-12-16</inkml:trace>
  <inkml:trace contextRef="#ctx0" brushRef="#br0" timeOffset="10616.8934">15807 7906 280 0,'-6'8'107'0,"3"10"-58"0,0 14-84 0,3-3 7 0,-5 5-69 16,-1 11-28-16,-9 19 50 15,3-6 26-15</inkml:trace>
  <inkml:trace contextRef="#ctx0" brushRef="#br0" timeOffset="10749.1709">15790 8922 160 0,'-6'61'60'0,"6"-35"-32"0,-15 22-24 16,15-9 15-16,0 6-16 16,6 8-3-16,0 5-34 15,0 1-13-15,0-6-18 16,-1 15-7-16</inkml:trace>
  <inkml:trace contextRef="#ctx0" brushRef="#br0" timeOffset="10871.6872">15801 10004 140 0,'-14'90'55'0,"-4"-64"-30"0,-9 25-27 0,21-17 11 16,0 11-11-16,0 8 0 16,0 8-40-16,3-6-16 15,0 1 9-15,0 5 6 16</inkml:trace>
  <inkml:trace contextRef="#ctx0" brushRef="#br0" timeOffset="10992.1153">15754 11134 120 0,'0'82'46'0,"0"-51"-24"0,3 20-26 0,0-14 10 16,6 2-5-16,0 14-1 0,-3 0-48 16,0 0-22-1,-1 0 30-15,1 13 18 0</inkml:trace>
  <inkml:trace contextRef="#ctx0" brushRef="#br0" timeOffset="11108.9963">15682 12523 76 0,'-17'95'30'0,"11"-42"-16"0,-3 24-19 16,9-43 6-16,6 14-30 16,-3 2-13-16,3 5 19 15,-1 12 10-15</inkml:trace>
  <inkml:trace contextRef="#ctx0" brushRef="#br0" timeOffset="11244.3274">15775 13840 116 0,'-24'85'46'0,"24"-53"-24"0,-18 21-26 0,15-29 10 16,3 5-7-16,6 0-2 16,6-3-31-16,3 1-13 15,0-6 6-15,2 5 6 16</inkml:trace>
  <inkml:trace contextRef="#ctx0" brushRef="#br0" timeOffset="11483.5573">15825 14883 124 0,'-15'26'46'0,"12"3"-24"0,-3 16-24 16,6-31 11-16,0 1-6 15,0 1 0-15,3 3-1 16,0 10-2-16,0 3 1 16,0-1 1-16,0 1 3 0,0-3-4 15,0 0-1-15,0-2-2 16,0-3-2-16,0-6-44 16,3-7-28-1,0-11 27-15</inkml:trace>
  <inkml:trace contextRef="#ctx0" brushRef="#br0" timeOffset="11891.8665">10893 15706 392 0,'-24'0'148'0,"27"0"-80"0,15 5-132 15,12 0 0-15,18-5-44 16,23-5-10-16,33-8 17 15,6-16 11-15</inkml:trace>
  <inkml:trace contextRef="#ctx0" brushRef="#br0" timeOffset="12190.5985">12557 15695 176 0,'54'5'66'0,"-34"-5"-36"0,16 0-35 0,-18 0 10 16,21-2-5-16,2-4 0 15,4 1-14-15,15 0-5 16,-1 0-6-16,1-1-2 16,11-4 15-16,-3 2 6 15,1 2 5-15,8 6 1 16,7-5 0-16,5 0 2 16,3-6 5-16,9 1 4 15,4-1-6-15,8 3-1 0,0 3 0 16,9-3 0-16,3 3 0 15,0-1 0-15,3 1-7 16,-3 0 0-16,3 0-39 16,-6-1-16-16,6-2 13 15,-9 8 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9:49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4666 8792 76 0,'0'-5'30'0,"0"7"-16"0,0-2-10 0,0 0 8 16,0 0 1-16,0 0 3 16,0 0-1-16,0 0 1 15,6 3-6-15,3 0-4 16,3-1 3-16,0 1 2 16,3-3-6-16,6 0-5 0,2 0-1 15,1 0 1-15,0-3 2 16,0 1-8-16,0 2-1 15,-1 0-38-15,1 0-35 16,3-3 23 0</inkml:trace>
  <inkml:trace contextRef="#ctx0" brushRef="#br0" timeOffset="306.0629">5372 8739 72 0,'11'0'27'0,"1"-2"-14"0,6 2-9 15,-9 0 8-15,6 0-1 0,0 0 1 16,3 0 0-16,3 0 0 15,-1 2-6-15,4 3-4 16,-3 1-1-16,0-1 1 16,3 0-3-16,-3-5 0 15,2 3-43-15,4-8-20 16,-3-1 25-16,0 1 16 16</inkml:trace>
  <inkml:trace contextRef="#ctx0" brushRef="#br0" timeOffset="571.1583">6187 8729 104 0,'27'-3'41'0,"-12"-13"-22"0,6 6-14 15,-9 7 11-15,5 0-3 16,4 1 2-16,0-1-8 16,3 0-2-16,0 3-3 15,5 0 1-15,1 0-2 16,0-2-1-16,0-1 3 0,-3 0-18 16,5 1-6-16,1-4-39 15</inkml:trace>
  <inkml:trace contextRef="#ctx0" brushRef="#br0" timeOffset="828.6848">7137 8684 72 0,'23'0'30'0,"-5"0"-16"0,9-3-6 0,-12 3 13 0,3 0-1 16,3 0 0-16,8 0-15 15,1 0-7 1,0 0 2-16,0 0 4 0,0 0-15 16,2 0-7-16,4 0-31 15,-3 0-13-15</inkml:trace>
  <inkml:trace contextRef="#ctx0" brushRef="#br0" timeOffset="1699.7066">7896 8877 120 0,'0'-6'46'0,"-3"9"-24"0,6 0-13 0,-3-3 14 0,0 5-9 16,3 6-3-16,-3 5 0 15,0 2 3-15,-6 9-8 16,0 7-3-16,0 3-2 0,0 3-1 16,0 2 0-16,0-5 0 15,3-3 2-15,0-2-1 16,3-8-1-16,3-3-32 16,0-2-14-16,3-3-23 15</inkml:trace>
  <inkml:trace contextRef="#ctx0" brushRef="#br0" timeOffset="1952.1328">7848 9631 80 0,'-12'40'30'0,"0"-22"-16"0,3 11-10 0,9-18 8 16,0 5-5-16,-6 7 1 15,3 1-5-15,0 3 0 16,0-1-1-16,0 3 1 0,0 0-13 16,1 0-6-16,-4 9-27 15,6-1-10-15</inkml:trace>
  <inkml:trace contextRef="#ctx0" brushRef="#br0" timeOffset="2194.7798">7783 10324 76 0,'-12'13'30'0,"12"-5"-16"0,0 5-8 0,0-5 11 15,0 6 0-15,0 1 1 16,0 4-7-16,-3 13-4 16,0 0-7-16,3-1 0 15,-3 1 0-15,3-3 0 16,0 8-36-16,0-2-15 16,-3-6 8-16,3-3 5 15</inkml:trace>
  <inkml:trace contextRef="#ctx0" brushRef="#br0" timeOffset="2416.9943">7762 11025 104 0,'-3'19'41'0,"3"-1"-22"0,0-2-11 16,0-5 11-1,0 10-9-15,-3 0-3 0,0 3-2 16,0 5-1-16,0 3-2 16,3-1-4-16,0 12-1 0,-3-6-18 15,0-3-46 1,0 1-2-16</inkml:trace>
  <inkml:trace contextRef="#ctx0" brushRef="#br0" timeOffset="2658.4048">7741 11785 76 0,'-3'18'30'0,"6"3"-16"0,-3 16-14 0,0-26 7 15,0 5-6-15,0 0-1 16,0 2 0-16,0 9 2 16,0 2-3-16,0-3 0 15,0 1-34-15,0 2-15 16</inkml:trace>
  <inkml:trace contextRef="#ctx0" brushRef="#br0" timeOffset="2987.49">7750 12562 60 0,'-3'16'24'0,"3"-2"-12"0,0 7 3 0,0-11 15 16,0 6-10 0,0 13-3-16,0 0-4 15,-3 0-1-15,0 3-4 0,3 0-3 16,0 8-2-16,0-3 0 16,0-3-2-16,-3 0-3 0,0 1 1 15,3-1-12-15,-3-5-5 16,3 3-32-1,0 3-22-15,0-4 34 16</inkml:trace>
  <inkml:trace contextRef="#ctx0" brushRef="#br0" timeOffset="3183.5699">7726 13639 64 0,'-6'45'27'0,"3"-32"-14"0,0 9-11 15,3-12 6-15,0 11-4 16,-3 9-3-16,0-1-3 16,3 2 1-16</inkml:trace>
  <inkml:trace contextRef="#ctx0" brushRef="#br0" timeOffset="4402.6735">4392 9022 68 0,'0'-8'27'0,"0"11"-14"0,0-3 7 15,0 0 16-15,0 3-10 16,0 2-5-16,0 8-6 16,0 6-2-16,0 7-1 15,-3 14 2-15,0 2-7 16,0 3-2-16,0 0 1 0,0-3-3 15,0 1 0-15,0-6 1 16,-3-3 0-16,6-7-13 16,0-6-4-16,0-5-67 15</inkml:trace>
  <inkml:trace contextRef="#ctx0" brushRef="#br0" timeOffset="4683.9371">4401 9792 120 0,'-9'24'46'0,"9"-5"-24"0,0 2-26 0,0-11 10 0,-3 6-5 16,0 5-1 0,0 3 3-16,3 3 2 15,3 4-2-15,0 4-2 0,0-6-20 16,0-3-10-16,0 1-21 16,0-1-8-16</inkml:trace>
  <inkml:trace contextRef="#ctx0" brushRef="#br0" timeOffset="4924.5956">4357 10522 84 0,'-18'24'33'0,"30"-10"-18"0,-6 9-2 0,-9-9 14 16,3 1-4-16,-3 7-1 15,0 1-8-15,0 4-4 16,3 2-5-16,0 5-2 16,0 1-1-16,0 2-2 0,0 3 1 15,-3-1-12-15,0 4-5 16,3-9-50 0</inkml:trace>
  <inkml:trace contextRef="#ctx0" brushRef="#br0" timeOffset="5225.3358">4336 11345 124 0,'-6'19'46'0,"6"21"-24"0,0-11-21 15,0-13 8-15,0 5 3 16,0 8 3-16,0 3-6 16,0-1-3-16,0 9-3 15,0 2-3-15,0 3 3 0,0 6-2 16,0-1-1-16,0 0 1 16,0 0-1-16,0-2-14 0,0 0-5 15,0-1-17 1,0-4-36-16,0-6 10 15</inkml:trace>
  <inkml:trace contextRef="#ctx0" brushRef="#br0" timeOffset="5464.6301">4330 12393 80 0,'-6'13'30'0,"6"1"-16"0,-3 7-10 0,3-3 8 16,0 3 4-16,-3 6 2 0,0 7-3 16,0 6-1-1,0 5-8-15,3 3-2 0,0-1-2 16,0 9-2-16,-3-3 1 16,3 0-6-16,0-1 1 0,0 1-25 15,0 0-39 1,0 0 7-16</inkml:trace>
  <inkml:trace contextRef="#ctx0" brushRef="#br0" timeOffset="5812.9749">4324 13727 36 0,'-3'18'16'0,"6"-5"-8"0,-3 11-10 0,0-3 4 16,0 6 6-16,0 2 7 15,0 5-5-15,0 1-3 16,0 7-4-16,0 3-3 0,0-11 1 16,0-5-1-1,0 11-3-15,0-5 2 16,3 2-12-16,-3-6-5 0,0 1-6 16,0-5 0-16</inkml:trace>
  <inkml:trace contextRef="#ctx0" brushRef="#br0" timeOffset="6846.6098">4419 14446 100 0,'0'0'38'0,"0"0"-20"0,3 3-4 16,-3-3 15-16,6 0-3 15,6 3 2-15,3-3-3 0,9 0 0 16,2 0-14-1,7 2 2-15,3 1 1 0,3-1-1 0,8 1 0 16,-2 0-10-16,-1-1-1 16,1 1 0-16,0 2 1 15,-4 1-1-15,-2 2-2 16,0 0-2-16,0-3-1 16,-4-3-23-16,1-4-7 15,-3 4-19 1,-1-7-52-16</inkml:trace>
  <inkml:trace contextRef="#ctx0" brushRef="#br0" timeOffset="7070.778">5375 14473 124 0,'11'0'46'0,"-2"0"-24"0,6 0-8 16,-6 0 15-16,9 0 3 15,-3 0 6-15,6 0-15 16,6 0-3-16,-1 0-12 16,4 0-5-16,3 0-2 0,3-3-1 15,-1 3 0-15,1 0-3 16,3 0 2-16,-1 3-39 16,1-1-15-16,0 9-33 15</inkml:trace>
  <inkml:trace contextRef="#ctx0" brushRef="#br0" timeOffset="7297.1562">6449 14481 160 0,'45'0'60'0,"-27"-3"-32"0,11 0-33 0,-17 3 10 15,3 0-5-15,12-2 0 16,0-1 0-16,0 0 0 16,2 3 0-16,4 0-3 0,0 0 2 0,0 8-56 15,8 0-36 1,-2-2 39-16</inkml:trace>
  <inkml:trace contextRef="#ctx0" brushRef="#br0" timeOffset="7447.9634">7431 14470 164 0,'15'3'63'0,"0"-1"-34"0,18-2-36 16,-6 0 10-16,2 0-23 16,7 0-7-16,3-2-37 15,8-1-14-15</inkml:trace>
  <inkml:trace contextRef="#ctx0" brushRef="#br0" timeOffset="8871.3504">7226 16790 128 0,'-6'-5'49'0,"3"8"-26"0,-3-6-9 0,3 6 17 15,-3-1-2-15,-3 4 1 16,-6 2-6-16,-5 13-1 16,-7-3-12-16,-3 19 0 0,3 8 0 15,0 3-4-15,4 16-2 16,-1-4-2-16,9 7-3 16,6-9 5-16,9 0 1 0,6-8-5 15,9-7 0-15,12-4-28 16,2-10-11-16,1-7-41 15,3 4-43 1,-3-8 38-16</inkml:trace>
  <inkml:trace contextRef="#ctx0" brushRef="#br0" timeOffset="9325.4992">7512 17169 200 0,'-12'21'77'0,"6"5"-42"0,-12-2-23 16,9-5 21-16,-3 2-10 15,-9 11-1-15,-2-6-9 16,2 6-3-16,3-6-5 16,3-4-4-16,3 1 0 0,0-7-10 15,3-3-4-15,3-7-26 16,0 2-10-16,0-8-17 16,0-3-41-1,0-2 22-15</inkml:trace>
  <inkml:trace contextRef="#ctx0" brushRef="#br0" timeOffset="9517.0052">7229 17209 132 0,'-6'-19'52'0,"6"19"-28"0,3 0-19 0,-3 0 11 16,6 3 13-16,0 7 8 16,6 1-2-16,0 2 2 15,9 0-21-15,5 8-5 0,-2 3 0 16,0 3-7-16,0-1-2 15,0 1-4-15,-4-6 1 16,1-3-32-16,-3-4-13 16,-3-1-56-1</inkml:trace>
  <inkml:trace contextRef="#ctx0" brushRef="#br0" timeOffset="9802.206">7628 17449 160 0,'-3'6'60'0,"6"-4"-32"0,0 11-22 16,-3-2 15-16,0-3-2 15,-3 5 1-15,-3 0-3 16,0 1 2-16,-6-1-10 16,-3 0-5-16,0-2-3 0,0-3-17 0,0 5-4 15,4-8-32-15,-1-5-12 16,3 0-10 0</inkml:trace>
  <inkml:trace contextRef="#ctx0" brushRef="#br0" timeOffset="10620.0006">7726 17246 128 0,'3'0'49'0,"-3"2"-26"0,3-2-5 16,-3 0 20-16,6 5-1 15,0 3 2-15,0-2-10 16,6 7-3-16,6 0-15 15,2 0 0-15,-5 6 0 0,3 2-6 16,-3 3-1-16,0-3-2 16,-3-2 1-16,0-4-4 15,-3 1 0-15,3-2 1 16,-6-6 2-16,0 5-1 0,-4-5-1 16,1-3-10-16,0 0-4 15,-3-5-24-15,0 0-10 16,0 0-17-1,0-5-45-15,0 5 25 16</inkml:trace>
  <inkml:trace contextRef="#ctx0" brushRef="#br0" timeOffset="10883.0287">8021 17267 108 0,'0'-6'44'0,"3"6"-24"0,-3 6-8 0,0-6 31 16,0 8-4-16,-6 2-9 16,0 6-3-16,-3 11-16 15,0 4 0-15,-3 1 2 0,0 5-3 16,0 3 2 0,-3 5-5-16,0-3-2 0,1 0-5 15,2-7-2-15,0-1 1 16,3-7 0-16,0-9-6 15,3 1 0-15,3-6-35 16,0-5-14-16,3-3-35 16</inkml:trace>
  <inkml:trace contextRef="#ctx0" brushRef="#br0" timeOffset="11126.0478">8113 17470 148 0,'0'0'57'0,"3"6"-30"0,3 4-18 0,-3 1 14 15,-3 2 2-15,0 3 4 16,-3 0-9-16,0 2-2 0,-3 9-10 15,-3-3-16-15,3-3-7 16,-6-3-84-16</inkml:trace>
  <inkml:trace contextRef="#ctx0" brushRef="#br0" timeOffset="12461.2812">8283 17248 92 0,'-18'-8'35'0,"18"8"-18"0,-3 0-9 15,3 0 13-15,0 0-1 16,0 0 0-16,0 6-6 16,0-4-1-16,-6 9-8 0,6 5-1 15,-3 0-2-15,0 13 1 0,0-3 0 16,6 1-4-16,0-1 1 15,6-7 0-15,0-1 2 16,0 1-1-16,0-6 2 16,0-5 2-16,-1-3 4 15,1-5 0-15,0-5 0 16,0-1-5-16,-3-1-3 16,0 1-3-16,0-2 1 15,-3 0 1-15,0-2 0 16,0 10 2-16,-3 0 1 15,0 0-6-15,3 5 0 0,0 3 3 16,3 3 2-16,0 2-3 16,0 0 1-16,3 0 0 15,0 0 0-15,6-5 0 16,2 0 0-16,-2-8 8 16,0-2 5-16,0-6 2 15,-3-3 4-15,0-2-7 16,-3 0-2-16,0-6-1 15,-3-2-1-15,-6 0-2 16,0 2-1-16,-3 1-1 16,0 5 0-16,0 5-5 15,-3-3 1-15,0 3-9 16,0 8-2-16,0-5-16 16,6 5-8-16,-3 0-19 15,9 0-8-15,3 0-11 16</inkml:trace>
  <inkml:trace contextRef="#ctx0" brushRef="#br0" timeOffset="12671.2963">8649 17277 140 0,'-3'0'52'0,"3"0"-28"0,0 8-26 0,0 0 9 16,0 3 1-16,0 5 5 15,0 7-7-15,0-1-3 16,0 4-2-16,0-2 3 0,0-3 2 16,3 0-2-16,0-8-3 0,0 1-29 15,0-9-14 1,-3-5-22-16</inkml:trace>
  <inkml:trace contextRef="#ctx0" brushRef="#br0" timeOffset="12839.3823">8646 17174 160 0,'-6'-18'63'0,"9"12"-34"0,-3 6-34 15,0 0 10-15,0 0-5 16,6 0 0-16,0 6-3 16,0 2 2-16,6 5 1 15,5 0-9-15,1 0-4 0,3-2-53 16</inkml:trace>
  <inkml:trace contextRef="#ctx0" brushRef="#br0" timeOffset="13314.6577">8929 17298 104 0,'-6'0'41'0,"-9"3"-22"0,3-3-11 0,9 0 11 15,-3 0-3-15,-3 3 1 16,-3-1-9-16,0 9-3 15,0 0-3-15,0 7-4 0,0 6 1 16,4-3 1-16,-1 6 0 0,6-1 0 16,0 0 2-1,3-7-3-15,6-6 0 0,0 0 1 16,2-5 0-16,1-8 2 16,3-8 3-16,0 0 0 15,-3-10 0-15,0-3-3 16,0-6-2-16,-3-2 3 15,0 0 2-15,-6-11 0 16,0 1 0-16,-3 2-3 16,0 2-2-16,-3 4 1 15,0 4-1-15,3 3 6 16,0 11 4-16,0 0-5 16,0 8-3-16,3 5-1 15,0 5 1-15,0 13-1 0,6 9 2 16,0 5 0-16,0 2 1 15,0 6-2-15,6-3 1 16,-3-3 0-16,3-2 1 16,0-6-5-16,-1-2-1 15,1-8-19-15,-3-3-7 16,0-2-42 0,0-9-31-16,0-4 42 15</inkml:trace>
  <inkml:trace contextRef="#ctx0" brushRef="#br0" timeOffset="13546.2138">9054 17052 160 0,'0'-8'63'0,"0"11"-34"0,0 0-27 16,0-1 12-16,3 12-1 15,0 2 5-15,0 13-4 16,-1 10 0-16,-2 1-8 15,0 10-2-15,0-5 0 0,3-2-2 16,-3-1-2-16,0-8-2 16,3-7 1-16,-3-9-34 15,0 1-15-15,0-11-34 16</inkml:trace>
  <inkml:trace contextRef="#ctx0" brushRef="#br0" timeOffset="13735.209">8991 17293 180 0,'3'-2'68'0,"0"2"-36"0,6 0-35 0,-3 0 11 16,6 0-2-16,0-3 3 16,3 3-2-16,2 0 1 15,4-3-5-15,3-2-2 0,0 0 0 16,-3-3-30-16,-3 2-10 15,-3-7-41 1</inkml:trace>
  <inkml:trace contextRef="#ctx0" brushRef="#br0" timeOffset="14111.711">9226 17037 124 0,'-3'0'46'0,"6"2"-24"0,-3 17-26 16,3-6 8-16,0 5 7 15,-3 12 5-15,3 1 5 16,-3 12 2-16,0-1-10 16,0 0-5-16,0-5-5 15,0-5-3-15,0-5 3 0,0-1-2 16,0-10-1-16,0-3 3 16,0-5 0-16,0-8 3 15,3-5 3-15,3-3-6 16,3-11-2-16,3 1-3 0,0 2 0 15,0-3 0-15,-3 6 0 16,0 8 0-16,5 2 0 16,-2 6 6-16,0 10 5 15,-3 6 1-15,-3-6 2 16,0 8-4-16,-3-5 0 16,0 0-5-16,0-3-2 15,-3 0-16-15,3 0-5 16,-3-7-45-1,0 2-49-15</inkml:trace>
  <inkml:trace contextRef="#ctx0" brushRef="#br0" timeOffset="14313.8766">9509 17497 168 0,'0'16'66'0,"-3"0"-36"0,-3 2-22 16,3-10 16-16,-3 5-3 16,-3-7-1-16,0 7-6 15,0 8-1-15,0-8-8 16,-2-2-38-16,-1-3-18 0</inkml:trace>
  <inkml:trace contextRef="#ctx0" brushRef="#br0" timeOffset="15131.8021">9717 17082 116 0,'-6'-11'46'0,"6"11"-24"0,3 0-17 0,-3 0 11 15,3 8-3-15,0 2 0 16,3 6 8-16,0 16 6 15,-3 5-14-15,0 5 0 0,-3 3 0 16,0-2-3-16,0-4 0 16,-3-4-4-16,3-3-1 15,0-11 1-15,0-3 1 16,-3-4-1-16,3-7-1 16,0-1 1-16,0-6 3 0,3-6-4 15,0-1-1-15,3-7-7 16,3-4 0-16,0 2 1 15,0 0 1-15,0 3-2 16,3 0 2-16,0 10 1 16,0-2 0-16,-1 13 2 15,-2 5 3-15,0 0 4 16,-3 3 2-16,0 0-1 16,-3 2-1-16,0 3-5 15,-3-5-3-15,0-2-3 16,0-4 1-16,0-5-59 15,3 3-20 1,-3-8-48 0,6-2 33-16</inkml:trace>
  <inkml:trace contextRef="#ctx0" brushRef="#br0" timeOffset="15521.8396">9967 17351 156 0,'3'6'57'0,"3"-6"-30"0,0 16-29 0,0-11 9 16,0 5 8-16,3-2 7 15,0-2 0-15,6-4-1 16,0 4-11-16,3-6-4 0,0-6 0 0,-4 6-3 16,-2-5 0-16,0-3 1 15,-3 3 0-15,-3-3-2 16,-3 0 1-16,-6-3-2 15,-6 3 2-15,-6 3-7 16,-3 2 1-16,-2 3-1 16,-1 3-1-16,3 10 1 15,3 1 0-15,0 4 5 16,6-5 1-16,3 6-3 16,3-6-1-16,6 6 1 15,3-4 0-15,3-1 1 16,3-1 0-16,6-3 2 15,3-2 1-15,0 0-10 16,-1-5-5-16,1-3-49 16,-3-5-56-16,3-1 31 15</inkml:trace>
  <inkml:trace contextRef="#ctx0" brushRef="#br0" timeOffset="15716.8586">10262 17338 156 0,'0'0'57'0,"3"0"-30"0,-3 13-23 0,0 1 13 15,0-1 7-15,0 8 7 16,0-2-12-16,0 4-5 16,0-1-9-16,0 1-4 0,6-7 0 15,-6 3-23-15,6-11-10 0,0-3-59 16</inkml:trace>
  <inkml:trace contextRef="#ctx0" brushRef="#br0" timeOffset="15882.2989">10295 17235 228 0,'-3'-3'88'0,"6"1"-48"0,-3 2-49 16,0 0 14-16,6 0-10 15,0 2 1-15,0 1-31 16,3 8-14-16,0-4-35 16,2 1-14-16</inkml:trace>
  <inkml:trace contextRef="#ctx0" brushRef="#br0" timeOffset="16410.3359">10589 17343 144 0,'-17'3'55'0,"-1"2"-30"0,-9 14-18 0,18-16 13 15,0 10-12-15,-3 0-4 0,3 3 1 16,0 5 1-1,3 0-2-15,3-2-1 0,3 2 3 0,3-5-3 16,3-3 0-16,0-5 5 16,6-8 5-16,6 0-3 15,-3-8 0-15,0-3-4 16,0-2-1-16,-3 0-6 16,-3-6 1-16,-1 6 0 15,-2-3 2-15,0-2-1 16,-3 5-1-16,0 2-2 15,0 3-1-15,0 8-1 16,3 13 0 0,0 1 3-16,0 9-2 15,0 6 1-15,0 3 11 0,-3 5 5 16,-3-2 7-16,0 2 2 16,-3-8-1-16,-6-3 1 15,-3-2-9-15,-12-5-3 16,1-11-9-16,-4-1-3 15,-3-1-20-15,0-12-7 16,1 4-29-16,2-14-12 16,6-8-16-1,3-5-20-15,6 3 45 16</inkml:trace>
  <inkml:trace contextRef="#ctx0" brushRef="#br0" timeOffset="16813.3265">10685 17097 140 0,'0'8'55'0,"6"8"-30"0,3 19-23 16,-6-9 14-16,0 6 10 15,0 2 5-15,3 9-7 16,-6-4-1-16,0 1-14 15,0-6-3-15,0-7 0 0,0-1-3 16,0-7 0-16,0-6-3 16,0-2-1-16,5-9 1 15,1-2 0-15,0-8-5 16,6-2 1-16,0-11-7 16,0-1-1-16,3-1 7 0,0 9 2 15,3 1 0-15,0 5 2 16,-1 11 3-16,1 7 3 15,0 4 7-15,-3 1 4 16,-3 4-4-16,-3 7 1 16,-3-7-10-16,3 2-2 15,-3-5-14-15,-3-3-5 16,0-5-36-16,0 0-16 16,-3-8-12-1</inkml:trace>
  <inkml:trace contextRef="#ctx0" brushRef="#br0" timeOffset="17027.8753">11113 17103 172 0,'0'-6'66'0,"3"14"-36"0,-3 6-31 16,0-4 12-16,0 17 4 15,0 7 4-15,-3 8-3 16,0 3-1-16,0-2-9 15,0 2-4-15,0-6 1 0,3-2-7 16,0-8 1-16,0-5-43 16,0-5-17-16,0-9-19 15</inkml:trace>
  <inkml:trace contextRef="#ctx0" brushRef="#br0" timeOffset="17219.1146">10962 17314 228 0,'-3'0'85'0,"6"0"-46"0,11 0-46 0,-2 0 14 15,6 0 10-15,6 0 9 16,6 0 0-16,6 0-1 16,2-2-13-16,7-4-8 0,2 6-2 15,10-5-31-15,-6 2-13 16,-7-2-77-16</inkml:trace>
  <inkml:trace contextRef="#ctx0" brushRef="#br0" timeOffset="17777.3518">11331 16830 160 0,'-3'-2'63'0,"6"2"-34"0,6 2-34 0,-3 3 10 0,5 3 8 16,1 16 6-16,15 5 13 16,0 8 4-16,3 11-18 15,-4 10 9-15,-2 8 6 0,-6 3-13 16,-6-8-6-16,-6-3 0 16,-9-5 1-16,-6 3 7 15,-12-14 4-15,-3-5-12 16,-5-3-5-16,-4 3-11 15,0-5-1-15,0-8-30 16,1-5-11-16,-1-1-54 16,6-5-25-16,3-5 18 15</inkml:trace>
  <inkml:trace contextRef="#ctx0" brushRef="#br0" timeOffset="20281.5603">19463 17119 124 0,'-3'-8'46'0,"0"8"-24"0,0 0-8 0,3 0 15 16,-3 0 1-16,-3 0 2 16,-6 0-9-16,-6 8-3 15,-6-3-12-15,-3 19-1 0,1 2 3 16,-7 9-8-16,-3 9-1 16,3 9 8-16,4 14 5 15,8 1 0-15,9 4 0 16,9-11-6-16,15 5-3 15,6-11-5-15,5-7 0 16,4-8-9-16,9-1-2 16,-3-12-21-16,-1-9-6 15,-2-4-54-15</inkml:trace>
  <inkml:trace contextRef="#ctx0" brushRef="#br0" timeOffset="20643.9986">19552 17534 112 0,'-6'-5'44'0,"3"10"-24"0,-3-5-6 0,3 8 15 16,-3-3-5-16,-3 8 0 16,-3 14-2-16,0-1 1 15,-3 6-13-15,4-5-3 0,2-1-1 16,0 0-5-16,3-2-1 15,0-8-7-15,3-3 0 16,-6 3-37-16,9-16-15 16,-6-2-17-1</inkml:trace>
  <inkml:trace contextRef="#ctx0" brushRef="#br0" timeOffset="20854.8071">19391 17547 176 0,'-3'-8'68'0,"15"3"-36"0,-6 5-37 15,-6 0 10-15,3 0-1 16,3 8 5-16,3 2 17 16,3 4 10-16,3 12-18 15,0 3-5-15,2 3-2 0,1-3-3 16,0 0 3-16,0-2-13 16,3-1-5-16,-3-13-6 15,3 3-2-15,-4-5-36 16,-5-9-17-16,0-7-19 15</inkml:trace>
  <inkml:trace contextRef="#ctx0" brushRef="#br0" timeOffset="21243.3522">19680 17486 160 0,'-9'0'63'0,"12"0"-34"0,0 0-27 0,-3 0 12 16,3-2-3-16,3-6 3 16,0 2-1-16,0-1 0 0,3-7-7 15,0-4-4-15,0 2-1 16,-3-3-4-16,-1 1 2 0,1 5 1 15,0-1 2-15,-3 6-3 16,0 3 0-16,0 10 1 16,3 11 0-16,0 3 4 15,0 13 2-15,0 2 2 16,0 6 0-16,6 5-2 16,-3-6 1-16,6 4-6 15,-3-9-1-15,-3-2-2 16,0-11-2-16,-3-2-39 15,-1-1-17-15,-8-10-26 16</inkml:trace>
  <inkml:trace contextRef="#ctx0" brushRef="#br0" timeOffset="21426.7318">19686 17777 220 0,'-15'0'85'0,"12"0"-46"0,3-2-43 0,0 2 15 16,0 0-4-16,9-6 1 15,6 6 7-15,3 0 4 16,8-5-9-16,4 5-6 0,0-8 0 16,0 3-14-16,3 2-3 15,-1-7-91 1,-5 2-47-16,3 0 68 16</inkml:trace>
  <inkml:trace contextRef="#ctx0" brushRef="#br0" timeOffset="21754.2966">20019 17706 156 0,'0'3'60'0,"6"-1"-32"0,-3 11-9 16,-3-7 21-16,-3 7-9 0,-3 8-1 15,-3-2-13-15,-3 4-5 16,0-1-7-16,1-1-6 0,-1-8 0 15,3 0-52-15,0-2-22 16</inkml:trace>
  <inkml:trace contextRef="#ctx0" brushRef="#br0" timeOffset="22236.233">20201 17494 184 0,'3'6'71'0,"6"4"-38"0,-3 9-36 0,0-9 13 16,0 6 10-16,3 3 7 15,5 2-9-15,-2-3-5 16,3 1-8-16,-3 2-4 0,0-2 2 16,0-1-7-16,-3-5 1 15,0-5-30-15,-3 5-11 16,0-7-19-16,0 2-37 15,0-3 23-15</inkml:trace>
  <inkml:trace contextRef="#ctx0" brushRef="#br0" timeOffset="22460.642">20439 17515 148 0,'0'6'57'0,"0"2"-30"0,-3 18-32 15,0-15 12-15,0 15 7 16,-3 6 8-16,-3 2 2 16,-3 3 3-16,0 3-15 15,0 0-7-15,-5-1-1 0,5-4-3 16,3-9-1-16,0 1-8 0,3-9-5 16,3-5-31-16,9-7-60 31</inkml:trace>
  <inkml:trace contextRef="#ctx0" brushRef="#br0" timeOffset="22937.7537">20537 17457 92 0,'-3'11'35'0,"3"-3"-18"0,0 0-5 15,-3-3 16-15,3-5 8 16,0 0 8-16,0 0-2 15,6 0-1-15,-3 0-22 16,6-8-3-16,-3-3-1 0,3-4-8 16,0-9-4-16,0 3-5 15,-3-3 1-15,0-3 1 16,0 1 2-16,0 7-3 0,-3 3 0 16,0 6-1-16,0 2 0 15,0 8 0-15,2 11 0 16,-2 4 2-16,0 12 0 15,0 5 2-15,0 7 1 16,0 1-1-16,0 0-2 16,0 2-2-16,0-2 1 15,-3-6-4-15,3-2-1 16,0-6-39-16,-3-7-18 16,0-3-31-1</inkml:trace>
  <inkml:trace contextRef="#ctx0" brushRef="#br0" timeOffset="23120.4806">20490 17706 216 0,'-3'-3'82'0,"6"3"-44"0,2-5-47 16,1 5 14-16,6 0 6 16,6-3 7-16,3 1-7 15,6-1-3-15,0-2-5 16,2 5-3-16,4 0 3 0,-3 0-46 15,-3-8-18-15,-4-3-34 16</inkml:trace>
  <inkml:trace contextRef="#ctx0" brushRef="#br0" timeOffset="23392.8712">20874 17640 204 0,'0'5'77'0,"0"8"-42"0,2 14-39 0,-2-19 13 15,-2 8 4-15,-4-1 6 16,0-1 3-16,-3 4 4 15,-3 3-14-15,0-2-11 0,-3-1-4 16,3-4-39-16,-3-1-14 0,-3 0-45 31</inkml:trace>
  <inkml:trace contextRef="#ctx0" brushRef="#br0" timeOffset="23900.1939">21326 17441 152 0,'-6'-5'57'0,"6"5"-30"0,-3 8-27 15,0-3 13-15,-3 9 2 16,-3 4 3-16,0 3 6 16,-6 11 2-16,0 2-13 15,-2 3-6-15,-1-5-2 0,3-3-6 16,3 0 1-16,0-7-7 15,3-9 0-15,3 0-21 16,0-5-7-16,0-8-22 16,0-8-37-1,3-5 21-15</inkml:trace>
  <inkml:trace contextRef="#ctx0" brushRef="#br0" timeOffset="24081.4988">21112 17468 140 0,'0'-13'55'0,"9"7"-30"0,-1 6-18 0,-2 0 15 15,3 0 7-15,9 8 4 16,0 5 2-16,3 11 1 16,0 3-19-16,3 7-4 0,-1 3 1 15,4-2-8-15,-3-9-1 16,-3 0-5-16,-3-7-1 16,3 0-28-16,-4-12-13 15,1-1-69 1</inkml:trace>
  <inkml:trace contextRef="#ctx0" brushRef="#br0" timeOffset="24529.2571">21522 17338 212 0,'-14'-8'79'0,"14"6"-42"0,-3-1-37 15,3 3 18-15,3-5-12 16,2 2-3-16,4 0-2 16,0 1 1-16,0 2-1 15,3 2-3-15,3 4 1 0,-3 12 1 16,0 9 0-16,-6 4 0 0,0 4 2 15,-6 4-1 1,-3-2 2-16,-3 3-2 0,0-5 2 16,0-6 9-16,0-8 4 15,3 0 6-15,-3-8 3 16,3 0-4-16,0-7-1 16,3 2-11-16,6-8-3 15,3-8-2-15,3 8 0 16,3 0-2-16,3-8-2 15,-3-3-4-15,-1 3-2 0,1 3-35 16,-3 10-15-16,0 3-37 16,0-2-48-1,0 4 45-15</inkml:trace>
  <inkml:trace contextRef="#ctx0" brushRef="#br0" timeOffset="24756.2174">21841 17624 220 0,'-3'13'82'0,"0"8"-44"0,-3 3-27 15,3-11 21-15,-6 1-6 16,0 1-1-16,-3-1-11 0,0 9-4 15,0-7-6-15,1-2-38 0,2 4-17 16</inkml:trace>
  <inkml:trace contextRef="#ctx0" brushRef="#br0" timeOffset="25280.773">22022 17497 172 0,'-8'-11'66'0,"8"11"-36"0,3 0-29 0,-3 0 16 15,0 0 0-15,5 3 4 16,1 8 9-16,3 2 5 16,3 3-18-16,3 7-5 0,3 7-1 15,-3-1-7-15,0 0-2 16,0-3 1-16,-3-7 0 15,-1 2-17-15,-2-10-7 16,0 2-30-16,0-5-10 16,-3-3-36-16,3-5-14 15,0-5 59-15</inkml:trace>
  <inkml:trace contextRef="#ctx0" brushRef="#br0" timeOffset="25494.4029">22261 17521 204 0,'-6'-6'77'0,"6"6"-42"0,0 8-41 16,0-2 12-16,-3 4 0 16,-3 11 4-16,-3 11 17 15,-3 3 7-15,-3 10-17 16,-3 5-1-16,-3-3 1 0,0 6-9 16,4-8-4-16,2-8-8 15,3-8-2-15,3-5-17 16,3-8-8-16,3 0-23 0,0-13-9 15,3-3-28 1</inkml:trace>
  <inkml:trace contextRef="#ctx0" brushRef="#br0" timeOffset="26015.653">22344 17436 188 0,'-21'-5'71'0,"18"5"-38"0,0 0-28 16,3 0 17-16,3-3-10 15,0-7 1-15,15 4-4 16,0-2 0-16,3 0-5 16,-1 3-3-16,1 5 0 0,0 0-1 15,-3 13 0-15,-6 1 0 16,-3 12 2-16,-6 0-1 16,-6 11 2-16,-6 3 0 15,-3-3 1-15,-6-8-2 16,-3 3 1-16,3-11 7 15,7-5 3-15,-1 0 7 16,3-5 2-16,3-3-7 0,3-3-4 16,0-3-4-1,9 4-2-15,3-6-3 0,6 0-2 16,2-8 1-16,1 3 1 16,9-1-1-16,-3 4-1 15,3 2 1-15,-3 0 1 16,-7 2-19-16,1-2-6 15,-3 6-26-15,0-6-9 16,-3 5-44 0,0-5-29-16,0-5 61 15</inkml:trace>
  <inkml:trace contextRef="#ctx0" brushRef="#br0" timeOffset="26409.6044">22633 17193 124 0,'0'-6'49'0,"3"6"-26"0,3-13-25 16,0 18 11-16,-1-2 7 0,7 10 5 15,0 8 13-15,9 3 6 16,-3 16-21-16,3 0 3 0,-9 10 1 16,6 3-3-16,-12 8-2 15,-3-3-2-15,-6-5 3 16,-9-3-2-16,-3-2 1 15,-9-11-11-15,6-3-7 16,0-2-38-16,-3-6-15 16,-5-7-68-1,2 2-34-15,0-8 79 0</inkml:trace>
  <inkml:trace contextRef="#ctx0" brushRef="#br0" timeOffset="29278.7787">16718 7734 52 0,'-3'0'19'0,"3"0"-10"16,0 0 2-16,0 2 12 0,0 4 8 15,-3-1 5-15,0 3 1 16,-3 3 1-16,-3 7-5 16,-2 9-3-16,-1-4-16 15,0 4-9-15,0-3-1 0,3-1-3 16,3-4-1-16,0-1 1 15,0-4-1-15,3-1-9 16,-3-3-2-16,3-2-43 16,-3-2-56-1,3-6 20-15</inkml:trace>
  <inkml:trace contextRef="#ctx0" brushRef="#br0" timeOffset="29531.975">16614 7752 120 0,'-3'-8'46'0,"0"6"-24"0,6-1-26 0,-3 3 8 15,0 0 9-15,3 3 6 16,0 2 6-16,6 3 4 16,0 3 0-16,-3 2 0 15,3 13-16-15,0-2-3 0,3 0-3 16,0 0-3-16,-4-3-1 15,4-3-3-15,-3 1-1 16,0-6 1-16,0-2 0 0,-3-1-29 16,0-2-10-1,-3-3-54-15</inkml:trace>
  <inkml:trace contextRef="#ctx0" brushRef="#br0" timeOffset="30100.7173">16831 7736 96 0,'0'3'35'0,"0"0"-18"0,0 2-5 0,0-5 16 15,0 0 1-15,0 0 5 16,0 0 2-16,0 0 2 15,0 0-21-15,0 0 4 0,3-3 0 16,3-5-3-16,-3-2 0 16,3-6-10-16,0 0-5 0,-3 3-2 15,0-3 1 1,0-5-1-16,0 10-1 0,0-2 1 16,0 2-1-1,3 9-3-15,0 2 0 16,0 5 2-16,0 6 0 15,6 10 3-15,-3 5 3 16,0 6 2-16,-3 8-3 16,-1-1-1-16,-2 1 1 15,0-3 0-15,3-2-5 16,-3-4 1-16,0-4-7 16,0-6-3-16,0-5-32 15,0-3-12-15,-3-2-41 16,-3-9-31-16,0-2 54 15</inkml:trace>
  <inkml:trace contextRef="#ctx0" brushRef="#br0" timeOffset="30312.9511">16816 8038 176 0,'-11'0'66'0,"14"0"-36"0,0 0-29 0,-3 0 14 16,5 0 9-16,1 0 8 15,3 0-6-15,6-5-3 16,9-1-13-16,6 1-6 0,0 0-1 16,-4 0 0-16,1-1 1 15,-3 4-20-15,-6-1-9 16,-6 3-67-16,-3-3-47 16,-6-2 54-1</inkml:trace>
  <inkml:trace contextRef="#ctx0" brushRef="#br0" timeOffset="30644.4823">17319 7975 192 0,'3'18'74'0,"-3"3"-40"0,-3 6-13 0,1-19 22 16,-7 2-12-16,-3 3-6 15,-3 3-14-15,-3 0-7 16,3 0-3-16,3-5-37 0,3-1-15 16</inkml:trace>
  <inkml:trace contextRef="#ctx0" brushRef="#br0" timeOffset="31182.7995">17501 7758 116 0,'0'0'44'16,"-3"0"-24"-16,9 2-21 0,-3 4 7 0,3 1 26 15,0 7 14-15,3 4 3 16,3 3 1-16,0 3-22 15,0-3-9-15,-3 1-11 16,-1-1-4-16,1-3 0 0,0-2-2 16,-3-3-2-16,0-2-28 15,0-3-11-15,0 5-49 16,0-10-41 0,0-3 46-16</inkml:trace>
  <inkml:trace contextRef="#ctx0" brushRef="#br0" timeOffset="31413.9055">17686 7821 108 0,'0'16'41'0,"0"-11"-22"0,0 19-5 0,0-11 17 16,-3 3 18-16,-3 5 9 15,-3 11-11-15,0 0-5 16,0 2-24-16,-3 3-9 0,0-2-4 15,3-4-3-15,0-1 1 16,3-7-13-16,3-1-43 16,0-9-11-1,3-8-41 1</inkml:trace>
  <inkml:trace contextRef="#ctx0" brushRef="#br0" timeOffset="31844.0002">17876 7699 168 0,'-6'6'63'0,"6"-1"-34"0,0 0-21 15,0-5 18-15,0 0 13 16,0 0 11-16,0 0-14 16,3 0-4-16,0 0-18 15,0-5-9-15,3-3-3 0,0-3-2 16,0 1 2-16,0-3-1 0,-3-1-1 16,3-1-2-16,-3 1 1 15,0 4 1-15,-3 2-3 16,0 8 2-1,3 5-1-15,0 6-2 16,0 7 3-16,0 9 2 16,0 2-2-16,-3 10 0 15,3-4 1-15,0 2 2 16,0 0-3-16,-3-3 0 0,0-7-6 16,0-3-3-1,0-1-41-15,0-4-18 0</inkml:trace>
  <inkml:trace contextRef="#ctx0" brushRef="#br0" timeOffset="32040.1223">17757 8070 172 0,'-3'-3'66'0,"12"1"-36"0,3 2-18 16,0-3 19-16,6-2-1 15,5 2 4-15,7 0-9 16,6 1-6-16,-3-6-10 0,-1 8-6 16,1-6-2-16,0 1-15 0,-6 0-3 15,-3 0-97 1</inkml:trace>
  <inkml:trace contextRef="#ctx0" brushRef="#br0" timeOffset="33348.5901">20463 13711 92 0,'3'-6'35'0,"0"6"-18"0,0 0 4 0,-3 0 19 15,0 0 3-15,0 0 2 16,0 0-14-16,-3 6-4 15,-3 4-16-15,-6 4-4 0,-3 7-1 16,-3 3 1-16,0-1 1 16,3-2-2-16,-3-2-1 15,7-3-6-15,-1-3 1 16,3-2-7-16,3-3-3 16,0-3-25-16,0-2-10 15,-3-3-17 1,0-3-39-16,3-2 22 15</inkml:trace>
  <inkml:trace contextRef="#ctx0" brushRef="#br0" timeOffset="33539.5512">20260 13732 112 0,'0'-21'44'0,"-3"13"-24"0,6 0 7 0,0 5 21 0,0 1-12 16,3 2-4-16,0 2-16 16,3 1-5-16,0 5-7 15,0 2 6-15,0 6 5 0,3 8 2 16,0-3-1-16,0 0-6 15,3 1-4-15,2-1-1 16,-2-3-1-16,0-2-2 16,-3-3 1-16,0-2-48 15,-3-3-22-15,3-5-41 16</inkml:trace>
  <inkml:trace contextRef="#ctx0" brushRef="#br0" timeOffset="33975.6061">20558 13568 184 0,'-15'-11'68'0,"18"9"-36"0,0-4-26 0,0 4 15 0,3-1-5 16,3 0 1-16,3 1-9 16,0-1-5-16,3 6-2 15,0 2-4-15,-1 6 2 0,-2 10 1 16,-3 11 0-16,-6-1 0 16,-6 4 0-16,-3 4 0 15,-3-4 2-15,-3-6-1 16,1-3-1-16,-1-2 1 15,3-5 1-15,3-6 14 16,0-3-4 0,6-2 1-16,3-2-5 15,6-4 0-15,3-2-3 0,2 0 2 16,4 0-9 0,-3 0 0-16,3 0-16 0,0 3-3 15,-3 0-51 1,-3-1-62-16,6 4 33 15</inkml:trace>
  <inkml:trace contextRef="#ctx0" brushRef="#br0" timeOffset="34292.6704">20927 13840 148 0,'3'14'57'0,"0"-9"-30"0,3 5-5 15,-3-2 20-15,-3 3-7 16,-3 2-3-16,-6 3-14 15,-3 3-4-15,-3-1-8 16,0-2-6-16,1-3-1 0,-1-2-15 16,3-3-4-16,0-3-54 15,6-5-55 1,3-3 37-16</inkml:trace>
  <inkml:trace contextRef="#ctx0" brushRef="#br0" timeOffset="34664.6091">21049 13742 156 0,'-3'3'57'0,"9"5"-30"0,0 3-16 16,-3-6 18-16,3 8 11 15,0 0 10-15,3 1-17 16,0-1-7-16,0 0-16 15,0 3-4-15,-3-3-2 0,3 0-5 16,-1-2 1-16,1 0-31 16,9-3-14-16,-6-1-19 15,0-1-6-15</inkml:trace>
  <inkml:trace contextRef="#ctx0" brushRef="#br0" timeOffset="34892.6468">21272 13764 144 0,'-6'-6'55'0,"6"4"-30"0,0 2-12 0,0 0 19 16,0 0-12-16,0 5-3 15,0 3-4-15,-3 10-1 16,0 1-6-16,-2 2 11 0,-4 6 6 16,-6 4-5-16,0 1-3 15,-3 5-8-15,3 0-3 16,0-5-2-16,-3-3-2 15,6-3-2-15,1-7 1 16,5-3-37-16,0-6-14 0,3-2-53 16</inkml:trace>
  <inkml:trace contextRef="#ctx0" brushRef="#br0" timeOffset="35114.9926">21406 13692 180 0,'-9'-2'68'0,"6"-1"-36"0,-3 3-7 0,6 0 27 16,0-3-4-16,0-2 1 16</inkml:trace>
  <inkml:trace contextRef="#ctx0" brushRef="#br0" timeOffset="35417.5231">21397 13668 489 0,'12'-8'13'0,"6"-2"-8"16,0 2-6-16,3 5-1 16,-3 9-3-16,0 2 1 15,-7 5 2-15,-5 8 3 16,-6 3-2-16,-3 5 0 15,-8 0 1-15,-4-3 2 16,-3-2-1-16,0 0 2 16,0-3-2-16,3-5-1 0,3-3 3 15,3-2 0-15,3-3-1 16,3-3-2-16,3 0 5 16,3-2 1-16,6 0 4 15,6-3 4-15,6-3-4 16,6 3 0-16,3-3-4 15,-1 3 1-15,4 0-6 16,-6 0-1-16,-3 0-11 16,-3 3-5-16,-4 0-58 15,-2 2-24-15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10:50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13185 13274 132 0,'0'-2'52'0,"3"4"-28"0,0 1-15 0,-3-3 16 16,3 2-8-16,0 4-2 15,0 2 0-15,0 5 1 0,0 5-9 16,0 9 7-16,-3 15 3 0,-3 6-5 15,3 10 1-15,0-2 3 16,0-6 2-16,0 0-7 16,0-5-4-16,0-8-4 15,0-5 0-15,0-3-2 16,0-5 2-16,0-6-2 16,0-2 2-16,0-5-13 15,0-3-3-15,-3-3-12 16,0 0-2-16,-3-5-25 15,0-2-11-15,0-6-20 16</inkml:trace>
  <inkml:trace contextRef="#ctx0" brushRef="#br0" timeOffset="254.4575">13060 13536 132 0,'-3'-3'52'0,"3"3"-28"0,0 0-8 0,0 0 16 16,0 0-4-16,0 0-2 15,6 0-8-15,3 0-1 16,6 0-10-16,9-2 0 0,2-1 3 16,4 1-6-16,3-1 0 0,0 0-2 15,-1-2-2 1,1 0-10-16,-3-1-4 0,0 4-61 15,-4 2-52 1,-5 2 39 0</inkml:trace>
  <inkml:trace contextRef="#ctx0" brushRef="#br0" timeOffset="810.5692">13536 13645 124 0,'0'-22'46'0,"-3"22"-24"0,0-18-6 0,3 15 16 16,-3 1-6-16,0-1-3 15,-6 8-11-15,-5 6-5 16,-7 5-4-16,0 2-5 0,0 6 1 15,0 5 1-15,0 0 0 16,4 0 0-16,2 0 0 16,6-5-5-16,3 0 1 15,3-5 2-15,3-1 3 16,3-5 0-16,6-2 2 16,0-6 0-16,3-5 1 15,-1-5 0-15,7 0 2 16,6-6-3-16,-3-7-2 15,-3-1-3-15,-3 0-1 16,-3-2 4-16,-3 3 1 0,-4-1 0 16,-2 3-2-16,0 6 1 15,-3 2 1-15,0 0-1 16,0 3 2-16,0 2-7 16,3 11-1-1,0 5 2-15,3 6 3 16,0 5 5-16,3-1-2 15,0 4-2-15,3-1 2 16,3 1 0-16,0-3-1 16,3-3 1-16,0-5-20 15,-4-6-6-15,4-2-30 16,6-8-49 0,-3-3 21-16</inkml:trace>
  <inkml:trace contextRef="#ctx0" brushRef="#br0" timeOffset="1069.0307">13828 13467 116 0,'-3'-2'44'0,"3"4"-24"0,3 6-24 0,0 0 8 15,0 8 11-15,0 11 7 16,0 7 5-16,-3 6 1 0,0 2-13 15,0 6-6 1,0-6-6-16,-3-2 0 0,3-6 2 0,0-2-2 16,0-6-2-16,0-2-25 15,6-8-9-15,-3-6-38 16,0-4-24 0,3-6 43-16</inkml:trace>
  <inkml:trace contextRef="#ctx0" brushRef="#br0" timeOffset="1306.0699">13974 13478 132 0,'0'-5'49'0,"3"5"-26"0,3 0-27 0,-3 2 8 16,0 6 7-16,0 5 5 15,0 9 9-15,0 15 7 16,0 5-17-16,-3 6-2 0,-3 2-1 15,3-5-10-15,-3-3-2 16,3-2 3-16,0-6 3 16,3-5-10-16,0-5-4 15,3-5-47 1,3-6-58-16,-1-8 23 16</inkml:trace>
  <inkml:trace contextRef="#ctx0" brushRef="#br0" timeOffset="1725.2127">14138 13764 140 0,'-6'0'52'0,"9"0"-28"0,0 2-26 16,0 1 9-16,2 0 6 16,4 2 3-16,0 0 8 15,6 0 5-15,0 1-16 16,3-1 2-16,0-2-1 0,3-3-7 15,-3-3-2-15,-1-2-1 16,4-1 2-16,-3-1-3 16,-3 1 0-16,-3-2 1 15,-3 0 0-15,-9-2-2 16,-6 2 1-16,-3 0-7 0,-3 0-1 16,-3 0-3-1,-6 5 0-15,-3 6 0 16,1 5 0-16,-1 3 2 0,3 2 4 15,3 5 1-15,3 3 1 16,6 1 0-16,3-1 2 16,3 3 3-16,6-1 2 15,6-1-1-15,6-1 1 16,6-3-4-16,0-5-2 16,3-5-25-16,-1-5-11 15,10-6-55 1,0-2-29-16,-3-3 60 15</inkml:trace>
  <inkml:trace contextRef="#ctx0" brushRef="#br0" timeOffset="2055.9977">14468 13780 112 0,'-6'2'44'0,"9"3"-24"0,0 17-19 16,0-9 11-16,0 0 7 15,0 0 8-15,0 3-3 16,0-3-2-16,-3 1-10 15,0-1-3-15,0-3-5 16,0-2-3-16,0 0 2 0,0-2 0 16,0-6 1-16,0 0 0 15,-3-3 2-15,0-2-3 16,0-3-2-16,3-3 0 0,0-13 1 16,3 3 1-16,3 0 1 15,3 2-2-15,3 1-2 16,3-1 3-16,-1 6 2 15,4 3-2-15,6 2-2 16,0 2-3-16,0 1 1 16,0 2 1-16,-1 1 2 15,1-1-61 1,0 1-64-16,-6-4 26 16</inkml:trace>
  <inkml:trace contextRef="#ctx0" brushRef="#br0" timeOffset="8601.9612">22737 9977 120 0,'-15'-2'46'0,"9"4"-24"0,-6 4-4 0,3-1 18 16,-3 8-7-16,-9 14 0 15,-5 4-10-15,-4 7-4 16,-3 20-8-16,0 8 4 0,7 16 4 16,5-3 2-16,9 6 1 15,12 0-7-15,9-11-2 16,18-3-5-16,5-13-3 16,10-13-11-16,15-2-6 15,-4-20-25-15,1-7-11 16,-10-13-46-1</inkml:trace>
  <inkml:trace contextRef="#ctx0" brushRef="#br0" timeOffset="8975.3009">23049 10205 192 0,'-20'11'71'0,"20"-6"-38"0,-3 45-30 0,3-29 15 16,0 8 8-16,-6 11 9 16,0 5-4-16,0 0 2 15,0 3-19-15,15-3-6 0,-6 2-1 16,0-7-4-16,0-6 0 16,6-5-6-16,-1-5-2 15,1-3-42 1,-3-5-17-16,9-5-51 15</inkml:trace>
  <inkml:trace contextRef="#ctx0" brushRef="#br0" timeOffset="9187.0572">23225 10589 140 0,'-3'-3'52'0,"6"3"-28"0,-3 5-17 15,6 1 13-15,-3 2 1 16,-3-1 4-16,0 4-11 16,9 2-5-16,-3 3-6 15,-3-3-5-15,0 1-1 0,-3 1-60 16,6 1-49 0,-6-10 35-16</inkml:trace>
  <inkml:trace contextRef="#ctx0" brushRef="#br0" timeOffset="9322.5958">23249 10435 204 0,'-15'-5'77'0,"15"5"-42"0,0 0-43 0,0 0-7 15,12 3-10 1</inkml:trace>
  <inkml:trace contextRef="#ctx0" brushRef="#br0" timeOffset="9371.1522">23267 10440 138 0,'15'3'-76'16</inkml:trace>
  <inkml:trace contextRef="#ctx0" brushRef="#br0" timeOffset="9696.9452">23374 10597 156 0,'0'26'60'0,"0"-13"-32"0,0 8-17 0,3-7 15 0,-3 2-3 16,0-1 0-16,0-1-10 15,0-4-3-15,0-2-6 16,0-3-1-16,0 1 3 0,0-12 1 16,6-7-3-1,-3-3-3-15,6-2 0 16,0-3-1-16,0-1-3 16,5 4 0-16,7 2 4 15,0-5 1-15,-3 5 0 16,0 11 1-16,0 5 7 0,-3 5 3 15,-1 3 2-15,-2 3 4 16,0 2-11-16,-3 0-4 16,0 6-3-16,0 4 1 15,-3-4-8-15,0-3-1 16,3-3-40-16,-3-2-17 16,3-11-42-1</inkml:trace>
  <inkml:trace contextRef="#ctx0" brushRef="#br0" timeOffset="10071.7528">23802 10620 208 0,'6'3'79'0,"3"-3"-42"0,0 0-32 16,-3 0 17-1,3 0-1-15,0-3 2 0,3-2-12 16,6 0-7-16,-6-3-2 15,9 0 0-15,-7 0 1 0,-2 3-1 16,-9-9 1 0,-3 1 2-16,-9-3-2 15,-2 8-4 1,-7 3-2-16,3 2-1 16,-6 11 0-16,-6 6 3 15,-3 2 0-15,1-1 5 16,8 4 2-16,6-1 0 15,6 14 5 1,9-5-1-16,12-4-6 0,6-1 0 16,6-4-2-16,-4-7-2 15,19-3-17-15,-6-6-9 16,-3-10-39-16,2-7-18 16,-2-1-15-1</inkml:trace>
  <inkml:trace contextRef="#ctx0" brushRef="#br0" timeOffset="10341.5181">24124 10147 148 0,'3'-8'57'0,"3"8"-30"0,12-3-21 15,-12 6 15-15,3 2 9 16,8 11 6-16,1 10-2 15,-3 17 0-15,6 10-19 16,0 16 6-16,-6-1 6 0,-9 1 0 16,0 0 4-16,-12-6-15 15,3-4-7-15,-15-9-5 16,-6 0-4-16,-9 0-19 16,-2-10-8-16,-1-6-30 15,-12-2-14-15,1-5-48 16</inkml:trace>
  <inkml:trace contextRef="#ctx0" brushRef="#br0" timeOffset="11528.6274">22240 11274 72 0,'3'-11'27'0,"-3"9"-14"0,0-1 13 16,0 3 18-16,-3 0-6 16,-6 0 0-16,-3 5-19 15,-6 6-7-15,-9 7-7 16,-5 19 1-16,-4 11 3 0,-6 16-1 16,0 2 1-16,10 0-3 15,14 8-1-15,18-8 1 16,9-5 1-16,12-8-6 15,8 0-2-15,7-6-3 16,3-10 3-16,2-7-18 16,-2-15-7-16,9-4-61 15</inkml:trace>
  <inkml:trace contextRef="#ctx0" brushRef="#br0" timeOffset="11770.9732">22338 11708 156 0,'-18'5'57'0,"18"3"-30"0,0 8-25 0,3-5 12 15,-3 10 4-15,0 10 3 0,0 1-10 16,0 0-4-16,0-6-5 15,0-2-2-15,0-3 1 0,0-5-34 16,9-5-15-16,-12-6-29 16</inkml:trace>
  <inkml:trace contextRef="#ctx0" brushRef="#br0" timeOffset="11952.5271">22320 11562 220 0,'-9'-5'82'0,"9"0"-44"0,3 5-49 16,-3 0 13-16,0 0-4 15,0 0 1-15,3 2-10 16,0 1-78-16,15 8-25 16,0-1 51-16,0-2 28 15</inkml:trace>
  <inkml:trace contextRef="#ctx0" brushRef="#br0" timeOffset="12267.1988">22484 11840 140 0,'0'48'52'0,"0"-40"-28"0,3 8-22 0,-3-9 14 16,0-1 3-16,0-1 3 16,0-5-3-16,0 0 1 15,0 0-11-15,0 0-3 0,3-3-2 16,0-5 0-16,0-7 2 0,0-7-5 15,3-1-1-15,3-1 0 16,3 3 0 0,5 2-3-16,-2 6 2 15,0 5 1-15,0 8 2 0,0 5 1 16,0 3 3-16,0 13 1 16,0 1 3-16,-4 1-5 15,1-4-1-15,-6-3-2 16,6 0-2-16,-6-3-4 15,0-3 0-15,0-2-36 16,0-2-15-16,0-6-36 16</inkml:trace>
  <inkml:trace contextRef="#ctx0" brushRef="#br0" timeOffset="12611.5038">22939 11724 176 0,'-9'-3'66'0,"9"3"-36"0,-3 3-22 0,-3-1 16 15,0 4-1-15,-2 2 1 16,-4 0-9-16,3 2-4 16,3 1-6-16,0-3-8 0,6 5-1 15,3 0 0-15,0 6 2 16,9-1 1-16,-3 6 3 0,5-3-1 15,-2-2-1-15,-3-1 9 16,-3 1 6-16,-3-3 2 16,-6-3 1-16,-3-3-3 15,-3 1 1-15,-3-3-7 16,-5-5-3-16,-1-3-14 16,0-3-5-16,3 0-21 15,3-2-7-15,6-3-19 16,6-5-7-16,9-3-19 15</inkml:trace>
  <inkml:trace contextRef="#ctx0" brushRef="#br0" timeOffset="12790.6889">23073 11753 148 0,'0'8'57'0,"3"5"-30"0,0 19-29 0,0-16 11 16,-3 5-4-16,0 5 2 15,0-2-4-15,6-3-2 16,-3-2 0-16,0-3-4 0,3-6 0 16,-3-2-58-1,6-5-35-15,-3-6 42 16</inkml:trace>
  <inkml:trace contextRef="#ctx0" brushRef="#br0" timeOffset="12955.6471">23097 11623 208 0,'-15'-18'79'0,"15"20"-42"0,6-2-45 16,-6 0 12-16,0 0-9 15,6 8 1 1,3 0-9-16,6 0-2 0,0 0-47 16,6 3-22-16,14-3 24 15,-2-3 13-15</inkml:trace>
  <inkml:trace contextRef="#ctx0" brushRef="#br0" timeOffset="13345.0747">23401 11708 116 0,'0'2'46'0,"-9"1"-24"0,-6 0-10 0,12 2 13 15,-6 3 2 1,-3 5 1-16,-15 0-13 0,6 19-6 16,6-3-6-16,-2 6 0 0,5-6 0 15,6-3 1-15,3-2 0 16,6-5-2-16,12-4 1 15,0-1 0-15,2-9 3 16,1-8-1-16,3-7 0 16,0-6 1-16,-6-16 1 15,3-5-6-15,-6-5-2 16,-6-6 0-16,-4-5 0 16,-4 0 1-16,-4 0 0 15,-3 0 0-15,-3 6 0 0,3 10 6 16,6 8 4-16,-3 8-1 15,3 26 0 1,3 16-3-16,0 19-4 16,3 7-1-16,3 6 0 15,3 8 1-15,0-5-1 16,0-9-1-16,3-4 1 16,2-6-1-16,13-14-36 15,-6-4-13-15,0-8-50 16</inkml:trace>
  <inkml:trace contextRef="#ctx0" brushRef="#br0" timeOffset="13675.1388">23737 11792 220 0,'0'0'82'0,"15"0"-44"0,6 0-44 16,-12-2 14-16,0-1-1 0,2 1 6 15,-2-4 4-15,6 1 2 16,-9-3-10-16,3 0-3 0,0 0-2 15,-6 0 0-15,-3 0 2 16,-6 0-3-16,-3 0 0 16,-12 3 1-16,-5 5 0 15,-4 5-5-15,-3 9 1 16,0 2-2-16,4 15-2 16,2-2 3-16,12 0 0 15,0 1 1-15,12-7 0 16,3-1 0-16,9-7 0 15,6 1 0-15,9-5 0 16,8-6-5-16,1-5-1 0,0-5-24 16,6-6-8-16,2-10-53 15,-2-11-39 1,-6 1 53-16</inkml:trace>
  <inkml:trace contextRef="#ctx0" brushRef="#br0" timeOffset="13903.7919">23904 11295 212 0,'-3'-11'82'0,"6"9"-44"0,17-1-47 15,-11 3 12-15,9 5 4 16,3 6 5-16,3 13 10 16,6 16 4-16,-1 7-14 0,-2 9 9 15,-3 5 5-15,-15-1-5 0,0 9-2 16,-12-5-9-16,-12-6-2 15,-6 3-13 1,-23 0-6-16,-25-8-75 0,-14 0-32 16,-4-9 7-1</inkml:trace>
  <inkml:trace contextRef="#ctx0" brushRef="#br0" timeOffset="14772.0308">18843 15055 64 0,'-5'-5'27'0,"8"5"-14"0,5-8-44 0,-2 5-6 0</inkml:trace>
  <inkml:trace contextRef="#ctx0" brushRef="#br0" timeOffset="14830.9401">18882 14978 72 0,'3'-21'30'0,"0"21"-16"0,3-19-47 15,-3 14-10-15</inkml:trace>
  <inkml:trace contextRef="#ctx0" brushRef="#br0" timeOffset="15145.165">19257 14642 124 0,'6'-13'46'0,"-6"15"-24"0,3 4-6 0,-3-6 29 15,-9 21-9 1,-15 8 4-16,-8 19-1 16,-13 26-21-16,-14 10 5 0,-4 9 1 15,-11 2-1-15,2 6-2 16,4-3-9-16,2-11-3 16,13-10-3-16,8-14 1 15,6-7-6-15,10-14-3 16,5-10-15-16,6-8-4 15,6-8-27-15,3-11-9 16,9-10-21-16,6-25-46 16,3-4 30-16</inkml:trace>
  <inkml:trace contextRef="#ctx0" brushRef="#br0" timeOffset="15476.233">18650 14698 160 0,'-12'-19'60'0,"6"16"-32"0,3 3-22 15,3 0 17-15,0 0-10 16,0 0 0-16,3 3-5 16,3 8 0-16,3 5-5 15,9 7 22-15,9 20 13 0,5 20-13 16,7 17-6-16,15 10-5 15,8 13-2-15,4-5 0 0,5 2 0 16,-2-5 2-16,-4-5 2 16,-5-5-1-16,-13-8 1 15,-5-14-6-15,-9-10-4 16,-7-10-1-16,-2-9-1 16,-3-10-40-16,-3-8-17 15,-3-8-29-15,-3-16-12 16,-3-14-13-1</inkml:trace>
  <inkml:trace contextRef="#ctx0" brushRef="#br0" timeOffset="16393.558">7940 14724 96 0,'27'-29'35'0,"-15"26"-18"0,6-2 2 16,-9 2 18-16,-3 1-7 15,0 2-2-15</inkml:trace>
  <inkml:trace contextRef="#ctx0" brushRef="#br0" timeOffset="16618.8031">8012 14695 313 0,'-15'21'41'0,"-12"11"-2"0,-15 10-10 15,-11 22-4-15,-10 10-5 16,-8 0-1-16,-3 11-6 0,-4 2 0 15,1-5-4-15,2-5 2 16,10-9-2-16,8-9 0 16,10-9-5-16,5-2-1 15,9-9-3-15,6-7-1 16,7-8-4-16,2-6-1 16,6-4-15-16,3-4-6 15,9-7-8-15,6-3-4 16,6-8-25-16,3-8-9 15,5-16-25 1</inkml:trace>
  <inkml:trace contextRef="#ctx0" brushRef="#br0" timeOffset="16934.1123">7083 14727 148 0,'-27'-45'57'0,"27"37"-30"0,-6-8-27 16,6 11 10-16,0-1 0 16,0 4 4-16,0-1-6 15,0 3-2-15,9 5-3 16,3 6 0-16,6 10 0 0,12 16 1 16,17 21 2-16,19 19-1 15,11 5 0-15,4 8 8 16,14 11 6-16,6-4 1 15,-3-1 0-15,-8-12-6 0,-4-2-4 16,-9-5-5-16,-11-11-2 16,-13-5-1-16,-8-13-2 15,-12-11-83 1,-9-11-69-16</inkml:trace>
  <inkml:trace contextRef="#ctx0" brushRef="#br0" timeOffset="19589.6002">1142 14584 104 0,'-12'-19'41'0,"12"17"-22"0,0 2-16 16,0 0 12-1,9 21-7-15,-3 13 5 16,3 14 3-16,0 31 1 15,-3 22-1-15,-6 18-4 16,0 13-2-16,3-8-6 16,0-18-1-16,-3-8 3 0,6-13-3 15,-6-14-2-15,3-18 4 16,3-13 1-16,-6-8-16 0,0-11-5 16,0-3-22-1,0-18-53-15,2-13 7 16</inkml:trace>
  <inkml:trace contextRef="#ctx0" brushRef="#br0" timeOffset="20009.6673">1210 14613 140 0,'-9'-8'52'0,"12"8"-28"0,3 0-33 0,3 3 9 0,3-3-2 16,18 0 3-16,12 0 0 16,17-3 2-16,13-5-2 15,14-5-1-15,18-6 3 0,3 1-2 16,0-1-1-16,1-2 3 16,-4 5 0-16,-9 6-4 15,-15 4 1-15,-5 4 0 16,-19 4 0-16,-11 20 0 15,-6 4 0-15,-10 16 0 16,-2 14 2-16,-12 13 1 16,-3 29 3-16,-6 5 12 15,0 8 8-15,-3 11-4 16,0-6-1-16,-3-10-12 16,0-6-3-16,0-4-2 15,6-14 2-15,-12-14-1 0,3-12 0 16,0-8-3-16,0-11-2 15,-3-8-32-15,-3-8-16 16,-6-5-40 0</inkml:trace>
  <inkml:trace contextRef="#ctx0" brushRef="#br0" timeOffset="20339.8591">1210 15957 92 0,'-26'-8'35'0,"14"13"-18"0,3-10-11 0,6 10 11 0,3-5 2 16,0 0 5-1,12 0-6-15,8-5 1 16,22 5 0-16,18-3-10 15,17 3 1-15,21-2 1 0,21 2-6 16,3 0-1-16,6 2-2 16,3 1 1-16,-15-3 0 15,-8 8 1-15,-19 0-5 16,-12-3 1-16,-11-2 2 16,-13 2 3-16,-11 0-15 15,-9-2-8-15,-6-3-68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0:08:22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15105 5067 60 0,'9'-3'24'0,"-6"3"-12"0,0 0-8 15,-3 0 8-15,3 0-3 16,3-3 2-16,3 1-4 16,6-1-2-16,2 1-5 15,10-1 0-15,6 0 0 16,6 1 2-16,8-1-1 16,10 3-1-16,8 0 1 15,10 0 1-15,-1 0-1 16,9 0 2-16,4 3-2 15,-1-1-1-15,3-2 1 0,-5-2 1 16,2-1 1-16,3 0 3 16,1 3-5-16,-4-2-3 15,0-1 1-15,-2 3 2 16,-7 0 0-16,3 0 2 16,-5 3-4-16,-7-1-2 15,4 1 2-15,-7-3 0 16,-5 3 1-16,-7-1 2 15,-5 1-1-15,-6 0-1 16,-10-1 1-16,-2 1 1 16,-3-3 1-16,-3 0 1 15</inkml:trace>
  <inkml:trace contextRef="#ctx0" brushRef="#br0" timeOffset="221.3263">17317 5064 181 0,'5'0'4'16,"-5"0"0"-16,-5 3 0 0,-13-1-5 15,-9 4 1 1,-15-1 0-16,-11 0 2 0,-16 1-3 15,-11 2-2-15,-15-1 4 16,-25 9 1-16,-10-2-5 16,-13-4-2-16,-18-2 2 15,0-5 3-15,0-1 3 16,10-10 1-16,8 3-2 16,6 0 1-16,12 0-2 15,15-1 2-15,14 1-2 16,19 2-1-16,15 1-54 15,17 2-24-15</inkml:trace>
  <inkml:trace contextRef="#ctx0" brushRef="#br0" timeOffset="13419.4953">20240 3477 124 0,'-15'-6'49'0,"15"4"-26"0,-3-1-12 15,3 3 15-15,-3 0 5 16,0 0 4-16,3 0-6 16,0 0-1-16,0 0-15 15,0 0-6-15,3 0 0 0,3 0-2 16,3-3 2-16,11 3-4 15,1 0 0-15,6-2 1 16,6-1 0-16,8 0 0 16,7 1 0-16,0-3 0 0,-1 2 0 15,-5 0-2-15,0 3-2 16,-4 0 1-16,-5 0 1 16,-6 0-1-16,-6 0 2 15,-3 3 0-15,-7-3 3 16,-2 0 8-16,0 0 5 15,-3 0-3-15,-3-8-1 16,0 0-9 0,-3 3-15-16,-3-1-4 15,6 1-54-15,-6 0-22 16,3 2-28 0</inkml:trace>
  <inkml:trace contextRef="#ctx0" brushRef="#br0" timeOffset="13792.046">21171 3085 148 0,'0'-3'55'0,"0"6"-30"0,0 0-23 16,0 7 12-16,0 6 15 16,0 11 11-16,0 10-8 0,0 16-3 15,0 5-17-15,3 0-5 16,-3 5-1-16,9-4-1 0,0-6 0 15,3-6-3-15,-3-2 1 16,0-10-2-16,0-9 2 16,-3-5-9-16,0-5-3 15,0-8-37-15,0-8-15 16,-1-8-37 0</inkml:trace>
  <inkml:trace contextRef="#ctx0" brushRef="#br0" timeOffset="14019.2977">21430 3074 164 0,'-12'-10'63'0,"12"10"-34"0,0 3-27 0,6-1 12 0,-6 6-1 16,6 13 5-16,-6 14 5 16,0 10 6-16,0 21-16 15,0 3-3-15,-3 2 1 0,3-7-5 16,0-6-1-16,0-5 0 15,6-3-1-15,0-13-2 16,-3-5-2-16,0-11-37 16,-3-8-15-16,-6-10-51 15</inkml:trace>
  <inkml:trace contextRef="#ctx0" brushRef="#br0" timeOffset="14258.8009">21076 3307 176 0,'-24'-10'68'0,"18"7"-36"0,0-2-24 0,6 5 27 15,6-3-7 1,6 0-6-16,9-2-1 16,15 0-12-16,8-3-3 0,7 0 0 15,11 0-1-15,1 0 2 16,-4 3-4-16,1 5-2 15,-6-5-16-15,-10 2-7 16,-8 3-36-16,-9 0-12 0</inkml:trace>
  <inkml:trace contextRef="#ctx0" brushRef="#br0" timeOffset="14453.9466">21076 3508 232 0,'6'0'88'0,"12"0"-48"0,14 8-47 16,-2-8 14-16,6 0 6 15,12 0 6-15,17 3-7 16,4-3-4-16,-1 3-5 0,-6-3-3 0,-5 0 3 16,-3 0-99-1,-13-3-62-15,-11 0 62 16</inkml:trace>
  <inkml:trace contextRef="#ctx0" brushRef="#br0" timeOffset="16388.5648">19900 4474 124 0,'-12'0'49'0,"12"3"-26"0,0 15-20 15,0-4 10-15,0 7-6 16,3 10 1-16,0 9-3 15,0 5 0-15,3-5-3 16,0-3 1-16,-3-5 0 0,0-6 1 16,0-5 2-16,-3-8 21 15,0-7 12-15,0-14-11 16,0-19-4-16,6-15-14 16,3-8-4-16,6 2-4 15,6 3 1-15,-1 5-2 16,1 6 2-16,6 0-7 0,0 12 1 15,6 7-21-15,-1 4-7 16,4 3-37 0,0 3-49-16,-3 2 31 15</inkml:trace>
  <inkml:trace contextRef="#ctx0" brushRef="#br0" timeOffset="16616.4527">20373 4434 128 0,'-14'8'49'0,"5"21"-26"0,-3-2-16 0,9-9 13 15,-6 6-1-15,6 8 1 16,0 5-9-16,3 3-2 16,9-6-5-16,12-5 8 0,11-10 5 15,4-9-3-15,0-15 2 16,-3-6-7-16,-4-7-3 0,-8-3 1 16,-9-3 0-16,-12 0-1 15,-6 0-1-15,-6 3-6 16,-6 3-1-16,-2-1-35 15,-1-5-12-15,3-5-47 16</inkml:trace>
  <inkml:trace contextRef="#ctx0" brushRef="#br0" timeOffset="16931.9626">20597 4059 108 0,'3'0'41'0,"0"8"-22"0,9 18-14 16,-6-2 13-16,-1 18-4 15,-2 11 2-15,0 3 2 16,-3-3 3-16,0-3-11 0,0 0-3 0,3-2-3 16,-3-3-2-16,0-11-2 15,-3-7 5-15,3-9 4 16,0-7-3-16,6-14 2 16,3-7-5-16,6-6 0 15,9-3-6-15,-3 3 0 16,3 6-1-16,2 2 2 15,-2 5-1-15,0 3 1 16,-6 8 4-16,-9 5 3 16,-6 3 4-16,-6 3 2 15,-3-1-3-15,0-2-3 16,0-5-20-16,0-3-8 16,3-8-65-16</inkml:trace>
  <inkml:trace contextRef="#ctx0" brushRef="#br0" timeOffset="17202.1591">20999 4530 172 0,'-33'39'66'0,"27"-2"-36"0,0 11-20 16,9-29 20-16,3 4-9 15,3-1-2-15,6-4-7 16,5-7-2-16,7-9-6 15,3-10-1-15,0-8 3 0,-6-7-1 0,-7-6 2 16,-8-1-2-16,-9 1 0 16,-9 3-3-16,-8 2-2 15,-10 3-2-15,0 2 1 16,-3 9-4-16,6-6-1 16,4 5-35-16,14-7-83 31</inkml:trace>
  <inkml:trace contextRef="#ctx0" brushRef="#br0" timeOffset="17380.8679">21207 4059 212 0,'-3'-3'79'16,"9"8"-42"-16,-9-2-41 0,3 10 15 16,0 19 3-16,0 21 5 0,3 8-7 15,0 2-2-15,0 3-6 16,3 3-3-16,3-5 0 15,3-6-4-15,0-3 2 0,-1-12-98 16,4-11-52 0,-3-22 67-16</inkml:trace>
  <inkml:trace contextRef="#ctx0" brushRef="#br0" timeOffset="17544.6856">21144 4405 312 0,'-23'-13'115'0,"23"13"-62"0,0-3-60 16,6 3 19-16,-1 0-15 0,10-2 0 16,6 2-23-16,9 0-8 15,9 0-78-15,2 2-31 16,10 1 60-16,-3-3 30 16</inkml:trace>
  <inkml:trace contextRef="#ctx0" brushRef="#br0" timeOffset="17653.4148">21570 4514 228 0,'-24'8'88'0,"15"-3"-48"0,3 0-47 0,3-2 14 16,3 2-25-16,3 1-5 15,3-4-71-15,3-2-28 16</inkml:trace>
  <inkml:trace contextRef="#ctx0" brushRef="#br0" timeOffset="18010.631">21817 4405 176 0,'-15'11'66'0,"9"7"-36"0,6 19-31 16,0-18 15-16,0 21 5 15,-3 5 8-15,0 8-8 16,0-3-3-16,3-3-9 16,3-2-3-16,0-8 0 0,0-7-2 15,-3-7-2-15,0-23-24 16,0-10 7-1,0-22 1-15,0-13 6 16,-3-10 7-16,3-9 0 16,3-2 1-16,6-6 19 0,6 12 9 15,3 9-2 1,0 12 0-16,3 12-13 0,-1 14-7 16,-2 16-2-16,-3 7 0 15,-9 9-1-15,-6 5 2 16,-9 2 0-16,-6 0 1 15,-3-2-13-15,-2-3-4 16,2-5-47-16,6-2-18 16</inkml:trace>
  <inkml:trace contextRef="#ctx0" brushRef="#br0" timeOffset="18370.2431">22293 4270 184 0,'-38'24'68'0,"14"11"-36"0,-9 2-18 16,21-14 20-16,-9-1 3 15,1 4 4-15,2 3-18 16,6 0-6-16,3 0-10 16,6-7-5-16,6-9-1 0,6-8 1 15,3-13 3-15,3-5-4 16,2-11-1-16,1-13-7 15,-3-16-3-15,-3-8 3 16,-6-2 2-16,-3-1 3 16,-3 6 3-16,0 10 2 15,-3 14 1-15,0 10 2 0,0 14 3 16,3 10-6-16,0 26-2 16,6 14-3-16,6 10 0 15,9 0 2-15,3 1 2 16,5-9-10-16,7-5-4 15,3-8-69 1,5-8-75-16,4-15 39 16</inkml:trace>
  <inkml:trace contextRef="#ctx0" brushRef="#br0" timeOffset="18640.5947">22674 4363 252 0,'-9'3'96'0,"12"-3"-52"0,3 0-45 0,-3 0 20 0,12-3-11 15,0-2 0-15,3-9-2 16,3-4-1-16,-6-1-3 16,-3 1-4-16,-6 2-1 0,-1 0 2 15,-10 3 0-15,-13 8-2 16,-15 10 2-16,-3 16 3 16,-3 11 1-16,1 5 16 15,5-3 8-15,12 3 1 16,12 3 3-16,15 0-13 15,21-9-3-15,21-12-14 16,11-14-5-16,16-7-86 16,8-25-40-16,3-10 0 15</inkml:trace>
  <inkml:trace contextRef="#ctx0" brushRef="#br0" timeOffset="20819.37">19796 5760 80 0,'-3'-5'33'0,"3"7"-18"0,0 1-2 0,3 5 11 16,0 10-1-16,6 6-2 15,0 8 2-15,-3 2 2 16,0 9-9-16,3-1-2 16,-6-8-8-16,0-4 7 0,0-9 4 15,-3-3 8-15,0-7 7 16,0-6-2-16,-6-15 0 15,0-12-15-15,6-7-4 0,3-5-9 16,6-8-4 0,0 5 1-16,2-1 0 0,1 12 1 15,3 2 0-15,3 8-29 16,3 6-13-16,3 2-42 16,11 5-52-1,1 3 36-15</inkml:trace>
  <inkml:trace contextRef="#ctx0" brushRef="#br0" timeOffset="21088.3386">20237 5763 220 0,'-24'5'82'0,"12"6"-44"0,-6 23-47 16,9-21 14-16,0 6 1 15,-3 4 4-15,9 4-1 16,3-3 0-16,6-3-5 15,9-5-5-15,3-6 0 0,12-7 1 0,-4-8 2 16,1-6 1-16,-3-5 3 16,-6 3-1-16,-6-5 2 15,-6 2 0-15,-6-8 3 16,-12 5-5-16,-3 3-3 16,-3 3-26-16,0 3-9 15,3-1-49 1,3 0-47-16,7-4 42 15</inkml:trace>
  <inkml:trace contextRef="#ctx0" brushRef="#br0" timeOffset="21420.484">20409 5458 148 0,'3'3'55'0,"3"5"-30"0,6 13-10 16,-6-5 18-1,0 10-7-15,0 11-1 0,0 3-5 16,0-3-1-16,0 8-10 15,0-5-5-15,-3-8-1 0,0-6-2 16,0-5 2-16,0-5 0 16,0-5 1-16,3-6-2 15,5-8-2-15,7-7 1 16,3-1-1-16,6 1-5 16,0 2 1-16,-3 2 2 15,2 4 1-15,-2 7 5 16,-6 3 5-16,-6 5 1 0,-9 0 4 15,-3 3-3-15,-3-2-1 16,-6-1-4-16,-3 0-1 16,0-5-25-16,-3-3-12 15,3-5-36-15,3-2-17 16,6-9-6 0</inkml:trace>
  <inkml:trace contextRef="#ctx0" brushRef="#br0" timeOffset="21703.2426">20888 5768 156 0,'-12'8'60'0,"10"16"-32"0,-1 7-22 16,3-20 15-16,3 0 2 16,2-1 3-16,7-2-11 15,3 0-4-15,12-3-7 16,-3-10-1-16,0 0 3 0,-6-1 3 15,-4-4 2-15,-5-3 8 16,-12-3 5-16,-12 3-9 16,-5-1-1-16,-4 1-8 15,0 3-4-15,0 2-8 16,6 0-4-16,3 0-38 16,7-3-19-16,5-5-7 15,9-18-36-15,5-3 28 16</inkml:trace>
  <inkml:trace contextRef="#ctx0" brushRef="#br0" timeOffset="21854.3325">21085 5360 156 0,'12'-18'60'0,"-9"23"-32"0,0-5-33 15,0 16 78-15,3 5-27 16,0 11-9-16,3 10-11 16,-4 6-16-16,1 2-6 0,3 1-3 15,9 4 1-15,0-7 1 16,-3-6-39-16,0-8-15 15,3-4-61 1</inkml:trace>
  <inkml:trace contextRef="#ctx0" brushRef="#br0" timeOffset="22052.9244">21109 5599 340 0,'-24'-16'126'0,"27"13"-68"0,0 0-68 15,0 3 22-15,3 0-13 16,6-2 0-16,0 2 1 16,14-3 0-16,7 3 0 15,6 0-9-15,5-3-4 0,13-2-48 16,0-3-20-16,-7 0-41 16</inkml:trace>
  <inkml:trace contextRef="#ctx0" brushRef="#br0" timeOffset="22259.9426">21600 5583 312 0,'-15'-16'115'0,"21"16"-62"0,0 0-62 0,0 0 18 16,0-3-12-16,12 1 2 15,2-1-4-15,10-2-1 16,6-1 3-16,15-2-50 0,-1 0-18 16,-2 1-42-1</inkml:trace>
  <inkml:trace contextRef="#ctx0" brushRef="#br0" timeOffset="22574.6114">22064 5368 280 0,'-15'-18'104'0,"18"15"-56"0,0-7-47 16,0 7 19-16,0 0-13 16,-3 3-4-16,6 0-7 15,6 11-2-15,3 10 3 16,-3 8 1-16,0 11 2 0,-3 13-7 16,-9-6 0-16,-9-2-2 15,-3-2 1-15,3-11 9 16,-3-3 6-16,3-8 10 15,3-5 4-15,3-6-2 0,3 1-1 16,3-6-13-16,9-5-2 16,3 0-8-16,6 0 1 15,3-3 2-15,5 3 3 16,4 3-20-16,9 0-7 16,-1 2-86-1,-5 3-56-15,-3-3 66 16</inkml:trace>
  <inkml:trace contextRef="#ctx0" brushRef="#br0" timeOffset="22802.6204">22636 5747 288 0,'-9'-3'110'0,"6"3"-60"0,3 3-45 15,0-3 24-15,0 0-18 16,0 0-4-16,0 0-6 16,0 0-4-16,0 0 2 15,0 0-9-15,0 0-3 0,0 0-29 16,3 2-12-16,6-2-45 16</inkml:trace>
  <inkml:trace contextRef="#ctx0" brushRef="#br0" timeOffset="23235.4724">22829 5575 220 0,'-18'-3'82'0,"18"6"-44"0,0 13-38 0,0-3 16 16,0 8-5-16,0 8 1 15,3 8-4-15,6 6-3 16,-3 2-2-16,6-3-3 0,-3-2 1 16,-3-3-1-16,0-11 2 15,0-5-1-15,-3-5-1 0,-3-8 1 16,-3-8-1-16,0-11 0 16,-12-7 2-16,3-16 1 15,-3-6 1-15,3 0-9 16,0-13-2-16,12 6 13 15,6 4 5-15,6 4-3 16,6 7-2-16,3 8-3 16,0 8-3-16,0 8 1 15,-1 6 1-15,1 4 1 16,-9 9 1-16,-6 7 2 16,-6 1 1-16,-6 2-8 15,-6 0-4-15,0-2-30 16,0-3-15-16,-2-6-148 15,14-5 105 1</inkml:trace>
  <inkml:trace contextRef="#ctx0" brushRef="#br0" timeOffset="23593.9961">23195 5482 212 0,'-33'8'82'0,"16"3"-44"0,-10 7-27 0,18-7 23 16,-6 7-11-16,-6 6-1 16,6 3-11-16,9-4-4 15,3-1-4-15,6-7-5 0,3-1-1 16,3-6 4-16,3-8 1 16,3-11 0-16,0-10 1 0,-3-8 0 15,0-6 1-15,-6-15-2 16,-3 0-2-16,-3 2 1 15,-3 3 1-15,-3 11 1 16,6-1 1-16,-3 17 2 16,3 7 3-16,0 11-6 15,3 19-4-15,9 10-3 16,3 8 3-16,2 3-2 16,16 5 1-16,3-6 0 15,3-4 0-15,2-6-49 16,4-8-23-16,-1-26-39 15</inkml:trace>
  <inkml:trace contextRef="#ctx0" brushRef="#br0" timeOffset="23893.7418">23573 5429 276 0,'-18'-2'104'0,"15"7"-56"0,6 0-63 0,0-2 13 15,3 2-5-15,0-2 4 16,3-1 4-16,0 1 4 15,12-3-2-15,0-3-4 0,9-5 0 16,-1-5 3-16,-8-8 1 16,0 3-8-16,-12-1-4 15,-9 3 0-15,-15 3 3 0,-9 5 7 16,-6 5 7-16,-5 9 7 16,-4 10 5-16,6 5 5 15,7 5 4-15,8 6-9 16,6-3-2-16,24-3-10 15,3 4-5-15,14-9-2 16,22-5-1-16,8-19-69 16,16-8-30-16,-7-18-27 15</inkml:trace>
  <inkml:trace contextRef="#ctx0" brushRef="#br0" timeOffset="32934.9538">21722 5950 108 0,'-6'-2'44'0,"6"4"-24"0,-3 4-17 15,3-1 10-15,-3 8-4 16,-6 19 2-16,-6 0-6 15,0 2-1-15,0-2-2 16,3-3-2-16,4 0 1 16,2-8-1-16,0-2 2 0,3-6-3 15,3-10 0-15,3-6 1 16,9-10 0-16,2-6 0 16,1-15 2-16,-3 2-1 0,0 6-1 15,-3 5 1 1,0 5 1-16,-3 2-1 0,0 7 2 15,3 1-2-15,0 6-1 16,0 16 1-16,3 0 1 16,-4 2-1-16,1 4 2 15,0-1-2-15,0-3 2 16,-6 1-53 0,6 5-38-16,-6-6 29 15</inkml:trace>
  <inkml:trace contextRef="#ctx0" brushRef="#br0" timeOffset="33217.9905">21743 6194 120 0,'-12'0'46'0,"9"3"-24"0,0 2-21 15,3 0 8-15,-3 8-1 16,0 11 2-16,-3 8 1 16,3 5 1-16,-3 16-6 15,3-5-2-15,3-6 0 0,6-5-2 16,3-5-2-16,9-6 1 16,6-7-1-16,8-9 2 15,13-7 1-15,6-8-6 16,2-19 0-16,7-3-67 15</inkml:trace>
  <inkml:trace contextRef="#ctx0" brushRef="#br0" timeOffset="34916.7105">22415 6472 64 0,'-3'0'27'0,"6"0"-14"0,-3-3 0 16,0 3 14-16,0 0 2 16,0 0 14-1,-15 0-15-15,1 11-10 16,-7 7-4-16,0 9-9 16,-3 2-3-16,3 10-1 0,3-4-1 15,4-3 0-15,5-6 0 16,6-5 2-16,6-5-3 0,3-5 0 15,2-6 3-15,4-5 3 16,0-11-7-16,3-2 0 16,3-3-2-16,-3-2 2 15,0 2-1-15,-3 0 1 16,-3 5-3-16,0 6 1 16,0 5 2-16,-1 11 1 15,1 7 7-15,-3 3 4 16,-3 6 1-16,-3 5 3 15,-3 2 2-15,-9 0 2 16,-2-7-8-16,2-6-3 16,0-8-2-16,3-2-1 15,0-9-42-15,3-12-17 0,9-11-34 16</inkml:trace>
  <inkml:trace contextRef="#ctx0" brushRef="#br0" timeOffset="35200.5009">22537 6593 136 0,'3'6'52'0,"9"-6"-28"0,-3 8-22 16,0-6 14-16,-3 1-1 15,0-3 0-15,0 0-3 16,0-3-2-16,0 1-6 16,0-4-1-16,0 1 1 0,-3 0 2 15,-3-1 3-15,0 1-4 16,-6 3-1-16,-6 2-2 15,0 5-2-15,-3 5 3 16,3 6 2-16,0 0 2 16,3 5 3-16,6-2-3 0,3-1-2 15,6 1 0-15,6-3-1 16,0-6-2-16,6-4-2 16,3-4-24-16,3-12-11 15,5-9-59 1</inkml:trace>
  <inkml:trace contextRef="#ctx0" brushRef="#br0" timeOffset="35367.478">22740 6329 216 0,'-24'0'82'0,"24"5"-44"0,0 6-44 16,0-1 14-16,3 9-1 15,-3 5 4-15,0 13-2 16,0 2 0-16,3 4-5 15,0-4-3-15,0-2 2 0,6-5-7 16,-3-5-1-16,0-4-71 16</inkml:trace>
  <inkml:trace contextRef="#ctx0" brushRef="#br0" timeOffset="35575.2001">22636 6511 256 0,'-3'0'96'0,"9"-10"-52"0,6 2-49 0,-4 5 17 15,7 1-11-15,9-1-1 16,3-2-7-16,12 2-3 16,-4-2-89-16,1 2-41 15,-3-2 62-15,-6-3 31 16</inkml:trace>
  <inkml:trace contextRef="#ctx0" brushRef="#br0" timeOffset="35949.5199">23124 6517 160 0,'-12'42'60'0,"12"-29"-32"0,0 11-35 15,0-13 8-15,0 10 13 16,-3 0 8-16,-3 0-11 16,6-2-4-16,0-6-4 15,0-3-3-15,0-2 3 0,0-2 4 16,0-4 4-16,0-4 0 15,0-12 3-15,0 1-3 16,0-3-1-16,9-2-4 16,-3 2 1-16,3 0-2 15,3 3 2-15,3 2-4 0,-1 1 0 16,1 2-10-16,12 0-5 16,-3 3-56-1,-3 2-64-15,0 0 31 16</inkml:trace>
  <inkml:trace contextRef="#ctx0" brushRef="#br0" timeOffset="36071.875">23341 6615 144 0,'-6'21'55'0,"6"-8"-30"0,0 13-25 0,0-18 13 16,6 3-11-16,-3 2-1 0,3-2-19 16,0-3-5-16,0 0-38 15,3-6-15-15</inkml:trace>
  <inkml:trace contextRef="#ctx0" brushRef="#br0" timeOffset="36220.642">23368 6469 208 0,'-6'0'79'0,"6"0"-42"0,0 3-45 16,3-3 12-16,3 2-6 15,0 4-2-15,9-1-28 16,6 0-14-16,2 1-31 15,-2-12-12-15</inkml:trace>
  <inkml:trace contextRef="#ctx0" brushRef="#br0" timeOffset="36550.5855">23564 6530 104 0,'-12'21'41'0,"3"-13"-22"0,-5 8-11 0,14-6 11 16,-9 6-5-16,-3 0 2 15,6 8-5-15,3 0-1 16,0-6-6-16,6-2-5 0,0-3-2 15,3-2 8-15,3-6 6 16,0-7 1-16,3-12 1 16,-1-4-7-16,-2-6-2 15,3-16-7-15,-6-2 0 16,-6-3-8-16,-3 0-1 16,0 5 9-16,0 6 4 15,0 10 8-15,-3 3 5 16,6 8-3-16,0 8-1 0,0 13 0 15,0 13 4-15,9 13-8 16,0 3-1-16,0 0-1 16,3-2 0-16,0-4-2 15,9-7-2-15,3-3-43 16,8-5-19-16,4-11-22 16</inkml:trace>
  <inkml:trace contextRef="#ctx0" brushRef="#br0" timeOffset="36867.8185">24020 6601 124 0,'-15'16'46'0,"12"0"-24"0,0 0-6 0,3-3 18 16,0 3-12-16,3-3-2 15,0 1-10-15,12-4-2 16,0-2-4-16,2-3 4 0,4-5 2 16,0-2-1-16,0-6 2 15,-6-3-2-15,-3-2 2 16,-6 0 3-16,-6-3 1 16,-6 0-8-16,-6 3-2 0,-3 2-5 15,0 1-1-15,0 4-17 16,6 1-8-16,9 5-160 31,9-3 89-31</inkml:trace>
  <inkml:trace contextRef="#ctx0" brushRef="#br0" timeOffset="37105.409">24460 6268 152 0,'-15'-37'57'0,"9"26"-30"0,-2-2-1 15,2 8 25-15,-9 0-7 16,0 2-2-16,-3 3-19 16,0 3-9-16,-3 4-8 15,6 9-7-15,0 8 0 0,1 16-1 16,8 5 0-16,3 10 2 0,-3-2 0 16,6-2 0-16,6-4 0 15,-3-7-3-15,-3-6 2 16,6-7-50-16,-6-6-20 15,0-16-33 1</inkml:trace>
  <inkml:trace contextRef="#ctx0" brushRef="#br0" timeOffset="37257.1734">24142 6403 216 0,'6'-5'82'0,"18"2"-44"0,20-8-25 0,-14 6 24 0,3 0-10 15,5-3-1-15,4-3-15 16,9 3-7-16,-4 3-2 16,-5 0-42-16,0 2-15 0</inkml:trace>
  <inkml:trace contextRef="#ctx0" brushRef="#br0" timeOffset="47615.407">4866 13319 84 0,'0'-3'33'0,"0"6"-18"0,3-3-9 16,-3 0 9-16,0 0-8 15,3 3-2-15,2-1-3 16,4 1-2-16,3 0 3 16,3-3 0-16,3 2-1 15,6 1-2-15,3 0 5 16,5-1 1-16,4 1-2 15,0 0-3-15,0-1 2 16,8-2 0-16,1 0-1 16,-1 0-2-16,4 0 1 0,0 3 1 15,5 0-3 1,1-1 0-16,-6-2 3 0,-4 3 1 16,7-6 1-16,-7 3 0 15,-2 0-2-15,0 0 1 16,-4 0-2-16,1 0-3 0,6 0 1 15,-4 0 1-15,4 3 2 16,0-3-1-16,2 0-1 16,1 0 1-16,-3-3 1 15,2 3 1-15,4 0 3 0,-1 0-1 16,1 0 0-16,0 0-6 16,-4 0 1-16,-5-2 0 15,0-1 2-15,-1 0 1 16,-5 1 1-16,-3-1 6 15,-3 0 4-15,-4 3-7 16,1 0-2-16,-3 0-3 16,0-2-2-16,-3 2 1 15,-4 0 1-15,1 0-3 16,0 0-2-16,0 0 4 16,0 0 3-16,0 0-1 15,0 0-2-15,-3 0-5 16,-1 0 0-16,1 0 4 15,0 0 2-15,3 0-3 16,-3 0 1-16,0 0 2 0,3 0 3 16,-6 0 7-16,-1-3 4 15,-2 3-6-15,3-3-1 16,0 1-3-16,-3 2-1 16,0 0-1-16,-3-3 0 15,0 3-5-15,3-3-1 16,0 3 1-16,-3 0 2 15,3 0 0-15,-3 0-1 16,0 0 3-16,0-2 0 16,-3 2-1-16,0-3 1 15,-1 0 0-15,-2 3 1 16,3 0 0-16,0 0 0 16,-3-2-5-16,0 2 1 0,3 0 0 15,0 0 0-15,-3 0-9 16,3 0-2-16,-3 0-47 15,0-3-19-15,3-2-7 16</inkml:trace>
  <inkml:trace contextRef="#ctx0" brushRef="#br0" timeOffset="48772.6836">7303 12991 92 0,'0'-3'35'0,"0"3"-18"0,3-2-13 16,-3 2 10-16</inkml:trace>
  <inkml:trace contextRef="#ctx0" brushRef="#br0" timeOffset="49101.4541">7318 12983 179 0,'15'-5'10'0,"0"0"-5"16,0-1-1-16,-3-4-3 15,3-4 2-15,-3 1 2 16,-3-3 4-16,-1-2 0 16,-2-3 2-16,0-8-6 15,-3-9 4-15,-3 1 1 0,-3 0-1 16,0 3 0-16,-3 5-1 0,-8 2 0 16,-4 4-7-16,-3-4 0 15,-6-2-1-15,-6 5 2 16,1 6-1-16,-13 2-1 15,0 5 1-15,-5 1-1 16,-7-1-3-16,1 3 2 16,-7 3 3-16,7 0 1 15,-7 5-1-15,6 0-2 16,7 0-2-16,5 2 1 16,6-2 3-16,7 3 1 15,-1 5-8-15,12-3-4 0,6 3-46 16,6 3-47-1,6-6 26-15</inkml:trace>
  <inkml:trace contextRef="#ctx0" brushRef="#br0" timeOffset="49328.8949">6675 12417 88 0,'-21'-8'35'0,"4"11"-18"0,2-6-11 16,6 3 9-16,-6 3-4 15,-3 2-1-15,-9 0-6 16,-2 0-1-16,-1 3-1 16,6 6-2-16,3 2-4 15,6-3 0-15,6-3 2 16,3 1 3-16,6-3 2 16,15-3 1-16,3 3-2 0,6-3 1 15,3 1-55-15,8 2-24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2:08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11712 15121 112 0,'-3'-3'44'0,"3"6"-24"0,-3 2-13 0,3-2 15 15</inkml:trace>
  <inkml:trace contextRef="#ctx0" brushRef="#br0" timeOffset="343.8566">11694 15150 251 0,'-15'21'28'16,"-3"3"-13"-16,0 5-8 0,-3 3-1 15,3 2-3-15,-2 1-2 16,5-4 0-16,0-7-1 15,3-3 2-15,3-5 3 16,3-5 7-16,3-6 4 16,0-5-6-16,6-2-1 15,3-12-3-15,3-2-1 16,3-2-3-16,0-3-2 16,0-6 1-16,6 6-1 15,-1 0 0-15,1-3 2 16,-3 6-1-16,-3 2 2 15,0 5-2-15,0 6-1 0,0 2 7 16,0 6 3-16,0 2-1 16,3 6 2-16,-4 5-4 15,1 2 1-15,0 1-3 16,0-1 2-16,0 3-4 16,-3-5-2-16,0 0-9 15,0 3-3-15,0-6-45 16,-3 0-18-16,0-2-30 15</inkml:trace>
  <inkml:trace contextRef="#ctx0" brushRef="#br0" timeOffset="1068.6582">11932 14489 104 0,'-24'-30'41'0,"18"23"-22"0,-12-7 0 16,12 9 18-16,-3-3-3 15,-5 3 1-15,-7 0-12 16,-3 2-3-16,0 3-12 16,-12 3-3-16,-2 4-1 0,-1 7-2 15,0 9-2-15,-8 12-2 0,5 5 1 16,3 10-1-16,4 8 0 15,8 6 2-15,9 18 2 16,12-6-1-16,15-2-1 16,15-13-2-16,8-8 1 15,16-11 1-15,9-15 2 16,5-16 3-16,18-19 2 16,-2-16 1-16,-1-24 2 15,-5-5-3-15,-13 0 1 16,-11-8-1-16,-12 3 3 15,-16 3 15-15,-11-9 6 0,-15 11 1 16,-11 6 1 0,-10 2-16-16,-9 8-5 15,-3 8-10-15,4 5-2 0,2 5-29 16,3 6-13-16,6 8-55 16,6 5-26-16</inkml:trace>
  <inkml:trace contextRef="#ctx0" brushRef="#br0" timeOffset="1845.1304">11673 15327 28 0,'-15'-8'11'0,"15"3"-6"0,0-5 11 0,6 4 13 16,0 1 5-16,-3 0 4 16,0 2-8-16,0 0-1 15,-3 3-12-15,0 0-5 16,0 11-3-16,-6 7-1 15,3 19-4-15,-6 8-1 0,0 8 3 16,3 0-1-16,6 3 2 16,9-9 0-16,0-2 3 0,9-7-3 15,6-7 1-15,11-7 4 16,10-5 2-16,3-6-5 16,-1-8-3-16,4-5-1 15,0-5-1-15,-4-6-22 16,-2-5-10-16,-4 3-70 15</inkml:trace>
  <inkml:trace contextRef="#ctx0" brushRef="#br0" timeOffset="6380.5709">12584 15690 40 0,'-15'-8'16'0,"30"5"-8"0,-6-2-10 0,-6 2 6 0,0 1 3 16,0-9 6-16,-3 3 13 15,0 0 8-15</inkml:trace>
  <inkml:trace contextRef="#ctx0" brushRef="#br0" timeOffset="6664.061">12596 15634 215 0,'-12'0'45'0,"0"3"-14"15,-3 2-8-15,0 0-14 16,-3 3-5-16,-3 0-1 0,7 0-2 15,2 0-1-15,3 0 1 16,6 3 1-16,6-1-6 16,6 4 1-16,6-4 3 15,8-2 4-15,-2 5-1 16,0 3 0-16,-3-5-1 16,-3-1 1-16,-3 4 4 0,-6-1 6 15,-6 5-3 1,-6-4 2-16,-9-1-5 0,-3-3-2 15,-3-2-2-15,0-2-3 16,-3-4-2-16,7-7-1 16,2 0-23-16,6-1-10 15,3-4-30 1,6-3-48-16,9-6 27 16</inkml:trace>
  <inkml:trace contextRef="#ctx0" brushRef="#br0" timeOffset="6861.199">12771 15663 160 0,'0'3'60'0,"3"2"-32"0,0 6-24 16,-3-3 15-16,0 2 2 16,0 4 4-16,0-1-11 15,0 0-5-15,0 0-6 16,0-2-3-16,0-1 1 0,0-2-43 15,0-2-19-15</inkml:trace>
  <inkml:trace contextRef="#ctx0" brushRef="#br0" timeOffset="7023.2673">12762 15544 192 0,'-3'-5'74'0,"3"2"-40"0,3-2-42 0,-3 5 12 16,0 0-6-16,6 5-2 16,0-2-24-16,3 2-9 15,6 3-34-15,0 5-15 16</inkml:trace>
  <inkml:trace contextRef="#ctx0" brushRef="#br0" timeOffset="7398.9315">12908 15727 132 0,'0'13'52'0,"6"-5"-28"0,-3 5-24 0,0-5 13 0,0 0 0 15,-3 0 2-15,0 0 0 16,0 0 1-16,0-3-8 16,0 1-5-16,0-6-2 0,0 0 1 15,0 0 3-15,0-3-2 16,0-5 0-16,0-3-1 15,0-2 1-15,3-3-2 16,0 0-1-16,3-2 1 16,0 7 1-16,3-2 1 15,6 2 3-15,3 4-1 16,-3 1 0-16,-1 4-3 0,1 2-2 16,0 0 1-16,-3 5 1 15,0 3 1-15,0 2 1 16,-3 1-2-16,0 0 1 15,-3-1-7-15,0-2 1 16,0 3-28-16,0-3-11 16,0 0-43-1,-1-3-18-15,4-3 54 16</inkml:trace>
  <inkml:trace contextRef="#ctx0" brushRef="#br0" timeOffset="7864.1635">13313 15700 124 0,'6'-10'46'0,"-9"5"-24"0,0-1-2 0,3 4 19 0,-3-1-2 16,-3 0 1-16,-3 3-13 15,-6 0-5-15,3 0-11 16,0 6-8-16,-2 4-2 0,2 3-1 16,0 6 0-16,3-1 2 15,3-2 0-15,6 8-3 16,3-5 2-16,3-3 1 15,0-6 0-15,6-7 2 16,3-3 1-16,-1-6-1 16,1-1 1-16,-3-4-2 15,3-2-1-15,-9-3 1 16,0-3-1-16,0 6 0 0,-3 0 0 16,0 2 0-16,-3 1 0 15,3 4-5-15,0 4-1 16,3 4 0-16,0 9 4 15,3 5-1-15,0 10 1 16,0 6 2-16,0-5 0 16,-4 7 4-16,-2-2 2 15,-6-6 2-15,-2 1 2 16,-4-9-1-16,-6 3 0 16,-6-8-3-16,-3-5-1 15,-3-2-3-15,0-6-2 16,1-3-17-16,2-5-9 15,3-8-26-15,6-8-10 0,6-13-27 32</inkml:trace>
  <inkml:trace contextRef="#ctx0" brushRef="#br0" timeOffset="8090.113">13432 15354 156 0,'0'-6'57'0,"3"9"-30"0,12 2-32 16,-9 6 10-16,-3 8 10 16,0 7 10-16,0 6 0 15,0 7 0-15,3 4-13 16,-3-1-8-16,3 0 0 0,-3-2-3 16,3-3 2-16,-3 0-2 15,3 0-1-15,0-8-46 16,-1-7-21-16</inkml:trace>
  <inkml:trace contextRef="#ctx0" brushRef="#br0" timeOffset="8437.1449">13632 15682 192 0,'5'0'74'0,"4"0"-40"0,3 0-35 0,-6 0 12 16,3 0 6-16,3-3 6 0,0 1-6 15,3-1 1 1,-3-2-11-16,0-1-2 0,0 1-1 16,-3 0 0-16,-3-1 0 0,-4 1-2 15,-2 0-2-15,-5-8 1 16,-7 7-1-16,0 4-5 16,-3-1 1-16,-6 8-3 15,0 3 2-15,0 3 3 16,0 5 1-16,4 2 1 15,2 3 2-15,6 1 1 16,3-1 3-16,9-3-5 16,6-2-1-16,6-3 6 15,3 3 6-15,2-8-6 16,7-2-3-16,0-6-33 16,0-3-13-16,-3-2-66 15</inkml:trace>
  <inkml:trace contextRef="#ctx0" brushRef="#br0" timeOffset="8602.6094">13888 15714 228 0,'5'-3'85'0,"10"0"-46"0,6 1-43 0,-12 2 13 15,3-3-10-15,6 0 1 16,3 1-33-16,3-1-13 15,2 0-43-15,13 1-16 0</inkml:trace>
  <inkml:trace contextRef="#ctx0" brushRef="#br0" timeOffset="9173.0017">14295 15433 100 0,'-3'0'38'0,"6"11"-20"0,0 5-8 0,0-6 14 0,0 9 4 15,0 7 6-15,-3 3-4 16,0 6 2-16,0 2-18 15,3 0-6-15,0-3-3 0,3 1-3 16,-3-4 1-16,0-2-2 16,0-5 2-16,3-5-11 15,-3-6-4-15,-3-2-38 16,3-4-15-16</inkml:trace>
  <inkml:trace contextRef="#ctx0" brushRef="#br0" timeOffset="9368.0289">14465 15663 148 0,'6'-2'55'0,"0"4"-30"0,0 6-27 0,-3-2 11 16,0 4 5-16,0 3 3 15,0 3-4-15,0 0-3 16,-3 0-5-16,3-3-4 0,0 0 0 15,0-2-23-15,0-3-8 16,3-5-45 0</inkml:trace>
  <inkml:trace contextRef="#ctx0" brushRef="#br0" timeOffset="9485.3161">14477 15618 104 0,'-9'-16'41'0,"12"16"-22"0,0 0-22 16</inkml:trace>
  <inkml:trace contextRef="#ctx0" brushRef="#br0" timeOffset="9788.1798">14596 15708 124 0,'0'19'46'0,"0"-6"-24"0,-3 0-13 0,3-7 14 15,-3-1-2 1,3-2-1-16,0-1 1 16,0-2-1-16,0-2-11 0,0-4-3 0,3-2-2 15,3-5-5-15,3 0 1 16,3 0 0-16,3-1 0 16,0 4 4-16,-1 2 2 15,1 3-5-15,0 2 0 16,-3 8-1-16,0 3 2 15,0 5-1-15,-3 3-1 16,-3 0 1-16,0 0-1 16,-3-3 0-16,0-2 2 0,0-3-34 15,0 0-16-15,0-3-37 16</inkml:trace>
  <inkml:trace contextRef="#ctx0" brushRef="#br0" timeOffset="10117.3565">14873 15735 164 0,'3'0'63'0,"3"2"-34"0,3 1-32 15,-3 2 13-15,3-2 8 16,2 0 6-16,4-3 1 16,0 0 2-16,0-3-15 15,0-5-5-15,-3 5-2 0,-3-7-1 16,0 5 2-16,-3-3-1 15,-3 0 0-15,-6 0-1 0,-3 0 0 16,-6 3-7-16,-3 2-2 16,-3 3-3-16,0 5 2 15,3 3 2-15,3 5-1 16,1 3 4-16,2 0 2 16,6 3 0-1,3 4 2-15,6 4-2 0,5-6 2 16,7-5-2-16,6-6 2 15,3-10-62-15,12-10-26 16,-4-6-7 0</inkml:trace>
  <inkml:trace contextRef="#ctx0" brushRef="#br0" timeOffset="10614.4326">15703 15642 108 0,'-9'-5'44'0,"3"2"-24"0,0-5-10 0,3 11 14 16,-6-3 7-16,-2 8 5 15,-7-3-13-15,-3 11-3 16,3 3-12-16,3 2-5 0,3 3-2 16,3 5-4-16,6 0 2 0,9 0 1 15,3-5 2-15,3-6-6 16,3-2-1-16,0-5-25 15,3-6-8-15,9-10-40 16</inkml:trace>
  <inkml:trace contextRef="#ctx0" brushRef="#br0" timeOffset="10897.3693">15778 15690 148 0,'-27'8'57'0,"24"2"-30"0,-12 9-27 15,12-6 13-15,0 0 2 16,6 1 3-16,3 4-3 0,3 6 1 16,3-8-9-16,3 2 5 15,3-10 1-15,2-3-2 0,4-10 1 16,-3-3-3-16,-3-2 0 16,-3-4-3-16,-3 1-1 15,-6-3 3-15,-9 0 3 16,-6 1-6-16,-6 1-1 15,-3 1-7-15,0 3 0 16,-3 2-12-16,0 2-3 16,4 1-33-16,2 2-12 15,12 3-27 1</inkml:trace>
  <inkml:trace contextRef="#ctx0" brushRef="#br0" timeOffset="11423.003">15953 15679 156 0,'3'3'60'0,"0"5"-32"0,3 5-35 15,-3-5 10-15,-3 3 3 16,0-1 4-16,0-2 8 16,0 5 3-16,0-5-10 15,0 0-4-15,0-3-3 0,0-2 0 16,0-3 2-16,0-3-1 15,3-2 0-15,6-3-6 16,-3-2-1-16,6-4 1 0,0 1 0 16,0 3 1-1,0 2 2-15,0 2-1 0,-1 4 2 16,1 4-2-16,-3 6-1 16,-3 3 1-16,0-3-1 15,-3 5 2-15,0 0 3 16,-3 1-2-16,0-4 0 15,0-2-1-15,0-3 1 16,0 1-2-16,0-6 2 16,0 0-2-16,3-3-1 15,3-2-2-15,0-3-1 16,3-3-3-16,0 1 1 16,3-4 5-16,0 6 2 15,3-2 2-15,-4 10 0 0,1 0 0 16,0 5 0-16,0 3 0 15,-3 3 0-15,0-1 0 16,-3 1 0-16,0-1-5 16,-3 6-1-16,0-2-8 15,0-4-4-15,0-2-36 16,-3-3-18-16</inkml:trace>
  <inkml:trace contextRef="#ctx0" brushRef="#br0" timeOffset="11934.4106">16325 15695 140 0,'3'-3'52'0,"0"6"-28"0,3 5-33 0,-3-3 9 16,0 6 4-16,0-3 7 16,0 5 12-16,-3 0 6 15,0 3-15-15,-3-3-6 0,0-2-1 16,0-3-2-16,3 3 2 15,0-11-2 1,0 0 0 0,0-3-6-16,3-5 1 15,3-5-2-15,3-3-2 16,0 3 3-16,3-1 2 0,0 6 2 16,0 3 1-16,0 5-2 15,3 5-2-15,-1 3 3 16,-5 0 2-16,0 8 2 15,-6-5 1-15,-3-1 0 16,0-2 0-16,0 0-4 16,0-2-3-16,0-6 4 15,6-3 1 1,3-5 0-16,0-3-8 16,0 1-1-16,3-1-1 15,0 3 2-15,0 0-1 16,-3 8 1-16,0 8 2 15,-1 0 2-15,1 0-3 16,-3 3-2-16,-3 2 2 16,0-2 2-16,0 2-9 15,0 0-4-15,0-2-30 0,0-1-10 16,3-2-22 0,0-8-17-16,0-3 38 15</inkml:trace>
  <inkml:trace contextRef="#ctx0" brushRef="#br0" timeOffset="12236.1969">16671 15788 104 0,'14'-6'41'0,"-11"9"-22"0,3-3-7 0,0 0 16 15,0 0-1-15,3 0 2 16,3 0-5-16,0-3-3 16,3-2-11-16,-3 0-4 0,0-3 0 15,-3-3-1-15,0 6 0 0,-3-6-1 16,-6 1 2-16,-3 2-5 15,-3 0-3-15,-3 3 3 16,-3-1 1-16,-3 6-5 16,3 3 0-16,0 5-1 15,0 3-1-15,0 2 4 16,3 3 2-16,6 5-2 16,3 5 0-16,3-2-1 15,3-8 0-15,3 2 0 16,3-2-2-16,0-5-35 15,3-3-14-15,3-5-24 16</inkml:trace>
  <inkml:trace contextRef="#ctx0" brushRef="#br0" timeOffset="12600.8535">16861 15722 104 0,'0'2'41'0,"0"1"-22"0,0 10-25 0,0-8 8 15,0 3 7-15,0 0 3 16,0 0 10-16,0 0 4 16,0-3-12-16,0 1-5 15,0-4-4-15,0 1-1 16,0-3-2-16,0-3-4 0,3-5 1 16,3-2-1-16,6-3 0 0,3-6 8 15,0 6 4-15,3 0-1 16,-1 2 2-16,1 3-4 15,0 3 1-15,0 5-3 16,0 5 0-16,0 3 1 16,-3 5 3-16,-3 3-2 15,-1 0-2-15,4-3-2 16,-3 0 0-16,-3 3-7 16,0-2-1-16,-3-6-20 15,0 2-9-15,0-7-9 16,0-9-45-1</inkml:trace>
  <inkml:trace contextRef="#ctx0" brushRef="#br0" timeOffset="12822.4494">17263 15335 204 0,'-3'0'77'0,"6"8"-42"0,0 3-45 0,0 2 9 15,0 11 0-15,-3 8 5 16,0 7 9-16,0 4 4 16,0 2-8-16,0 0-1 0,0 0-1 15,3 2-3-15,0-2-1 16,0-5-3-16,0-8-1 16,0-6-34-16,-3-7-17 15,0-6-39 1</inkml:trace>
  <inkml:trace contextRef="#ctx0" brushRef="#br0" timeOffset="13001.1623">17093 15653 260 0,'-18'-11'99'0,"21"11"-54"0,12 0-48 16,-3 0 16-16,0 0-3 15,6 0 4-15,12-2 3 16,8-12 2-16,10 6-10 15,0-2-5-15,-4-1-1 0,1 1-70 16,9-6-30-16,-7 3-19 16</inkml:trace>
  <inkml:trace contextRef="#ctx0" brushRef="#br0" timeOffset="17116.5647">1597 4620 92 0,'-3'-6'35'0,"3"4"-18"0,0-6 4 0,0 5 17 16,-6 0-3-16,6-2 2 16,0 0-10-16,-3 0-2 15,3-1-14-15,-6-2 0 0,3 3 2 16,0 0-3-16,-2-1 2 16,-4-1 4-16,-3 1 2 15,0 1-5-15,-9 2 0 16,-6 3-6-16,3 0-2 0,-2 0-2 15,2 3 0-15,-6 2-2 16,0 3-1-16,3 3 1 16,-2 2-1-16,2 3-3 15,-3 2 2-15,0 9 1 16,1 5 2-16,2-1-3 16,3 4 0-16,3 2-1 15,0 2 0-15,3 4 0 16,7 4-2-16,5 4 0 15,6 10 3-15,9-3 0 16,8-3 1-16,-2-4 0 16,15 2 0-16,6-11-3 15,-1-5 2-15,10-8 1 0,6-8 2 16,2-5-1-16,1-11 2 16,5-13 0-16,4-5 3 15,-7-8 1-15,-2-11 3 16,-3-7 1-16,-4-6 1 15,-2 0 2-15,-9 0 2 16,-7-3 2-16,-17 3 3 16,-9 0 0-16,-6-3-1 15,-9-4-6-15,-8 4-1 16,-10 6-2-16,0 5 3 16,-9 5-7-16,7 5-4 15,2 6-9-15,3 5-1 16,6 3-32-16,6 2-12 15,0 9-53-15,9 4-22 0,4 1 1 16</inkml:trace>
  <inkml:trace contextRef="#ctx0" brushRef="#br0" timeOffset="18164.4249">1627 6977 140 0,'-18'-26'55'0,"15"10"-30"0,-9 3-7 0,6 10 18 16,-6-2-5-16,1-1 2 15,-10 1-10-15,-9 2-4 16,-6 1-11-16,3 2-1 0,1 2 3 16,2 1-8-16,-6 8-3 15,4 7 2-15,-1 1 1 16,-3-1 0-16,3 6 1 15,1 5-7-15,2 5 1 16,3 1 1-16,-3 2 3 16,6 5-2-16,4 6-2 0,8 10 2 15,6-2 0-15,6 2-2 16,9 3 2-16,9 0 1 16,2-3 0-16,10-8 0 15,0-8 2-15,12-2-1 16,-4-6 2-16,16-10 0 15,-1-11 3-15,4-7 1 16,-3-12 3-16,2-7 1 16,1-11 1-16,-7-18-2 15,-5 0 1-15,-3-3 0 0,-10-8 3 16,-5-3 4-16,-6 1 1 16,-15 2 3-16,-6-5 3 15,-6 5-2-15,-12 2-2 16,0 12-9-16,-12 2-5 15,1 5-2-15,2 5-1 16,-3 6-16-16,0 5-6 16,10 6-40-16,2 2-17 15,6 5-67 1,3 3-40-16,3-2 82 16</inkml:trace>
  <inkml:trace contextRef="#ctx0" brushRef="#br0" timeOffset="19832.3604">1130 4347 104 0,'-9'-3'38'0,"12"1"-20"0,-3 2 3 0,0 0 17 15,0-3-3-15,0 3 0 16,0 0-14-16,6 3-5 15,-3 5-9-15,3 2-3 0,6 4 2 16,6 1-1-16,-6 7 2 16,-3 1-2-16,2-4 2 15,-2-3-2-15,0-3 2 16,-3-2-4-16,0-3-2 16,3 0 2-16,-6-3 2 15,0-3 2-15,3-2 1 16,3-5-2-16,0-11 1 15,-3 0-2-15,9-2 2 16,-6-3 0-16,3 0 3 16,-1 2-5-16,-2-2-3 15,0-3-1-15,0 6 1 0,-3 2-1 16,0 2-1-16,-6 4-21 16,0-1-11-16,0 1-57 15,-6 2-55 1,3-3 44-16</inkml:trace>
  <inkml:trace contextRef="#ctx0" brushRef="#br0" timeOffset="20807.4159">1240 4368 104 0,'-6'0'41'0,"12"3"-22"0,-6 0-14 15,0-3 13-15,0 0 1 16,0 0 1-16,0 0 2 16,0 0 3-16,0 0-9 15,0 0-2-15,0 0-8 16,0 0-4-16,0 0 1 0,0 0-2 15,0 0-1-15,0 0 5 0,0 0 1 16,0 0 6-16,0 0 3 16,0 0 0-16,0-3 1 15,0 0-4-15,0 1 0 16,0-4-5-16,-6-7 1 16,3 0-1-16,3-6 1 15,-9 1 0-15,9-3 0 16,-3-3 0-16,3 0 0 15,0-2-2-15,-6-1-1 16,3-5 1-16,3 1 3 16,-6-4-4-16,3 6-1 15,3-3 0-15,0-2 2 0,0-3-3 16,3 0 0 0,3 3-1-16,-6-1-2 0,3 1 3 15,3-1 0-15,0 1-4 16,0-3 1-16,3 5 2 15,-3 0 1-15,3 6 1 16,6-3 2-16,-3 5-3 16,6 3-2-16,2 2 0 15,4-4-1-15,6 1-3 16,3 1 0-16,3 3 4 16,-7 4 3-16,13 1-1 15,-9-3-2-15,-1 6-3 16,-5 2 1-16,3 3 1 15,-9 2 2-15,-6 0-1 0,0 1 2 16,-1 2 0-16,1 0 1 16,-9-3-27-16,3 0-9 15,-3 1-24-15,-3-1-7 16,3 0-55 0,-6-2-28-16,0 0 72 15</inkml:trace>
  <inkml:trace contextRef="#ctx0" brushRef="#br0" timeOffset="21438.0586">1963 3114 88 0,'-3'-10'33'0,"3"7"-18"0,3-5-11 16,3 5 10-16,-6 3 9 15,0 0 8-15,6 0 6 16,0 8 2-16,3 0-8 15,-6 11-4-15,3 10-15 0,0 8 1 0,0 8 1 16,-3 0 1-16,3 0 4 16,-6-3-9-16,3-2-3 15,-3-11-2-15,3-5-1 16,-3-3-2-16,0-5 1 16,0-6 2-16,0-2 2 15,0-2-1-15,0-6 1 16,0-3-2-16,0-5 2 15,6 0-9-15,-6-8 0 16,3-2-2-16,3 2 2 16,6-5 1-16,6 2 1 15,-7 6-5-15,4 5 1 16,0 3 2-16,0 10 1 16,0 8 1-16,0 0 0 0,0-2 0 15,-9 2 2-15,0 3 5 16,-3 0 4-16,-6 0-2 15,-3-3 2-15,0 0-6 16,-3 3-3-16,-3-3-4 16,-6-2 1-16,0-3-12 15,3-3-5-15,0-5-19 16,4-2-9-16,2-4-17 16,0-4-8-16,6-6-17 15</inkml:trace>
  <inkml:trace contextRef="#ctx0" brushRef="#br0" timeOffset="21679.1014">2243 3106 168 0,'0'6'63'0,"3"-6"-34"0,0 18-21 0,0-5 18 15,0 3 2-15,0 8 3 16,3 5-8-16,-6 11-3 15,0 7-12-15,3-2-5 0,0-5 0 16,0-3-7-16,0-5 1 16,0-3 3-16,0-5 4 15,9-6-50 1,-6-10-29 0,3-5-51-16,-3-6 34 0</inkml:trace>
  <inkml:trace contextRef="#ctx0" brushRef="#br0" timeOffset="22008.2548">2431 3366 88 0,'-3'-16'35'0,"3"29"-18"0,0-5-16 16,0-3 8-16,0 0 17 16,0 9 9-16,0 4-2 15,0 9 0-15,0-1-16 16,0 1-5-16,3-1-8 15,3-2 4-15,3-3 2 0,3-5-1 16,2-3 2-16,4-10 3 0,3-9 3 16,0-4-5-16,-3-1 1 15,0-2-4-15,-12 0 2 16,0-3 0-16,-9-3 3 16,-6-4-3-16,-3-4-1 15,-6 6-9-15,3 2 0 16,-3 6-3-16,3 3 0 15,0 2-18-15,6 2-9 16,1 17-76 0,8 2-7-1</inkml:trace>
  <inkml:trace contextRef="#ctx0" brushRef="#br0" timeOffset="22293.102">2746 3344 160 0,'-12'0'60'0,"6"3"-32"0,0 16-28 0,3-22 13 0,-5 11 15 15,-4 8 9-15,-3 2-14 16,3-5-6-16,0 6-10 16,3 2-5-16,0 0 1 0,6 3-4 15,3 3-2-15,9-4-1 16,-3-4 3-16,9-1-2 15,0-7 1-15,3-3 0 16,2-3 0-16,7-5-7 0,-3-5-4 16,-3-3-13-16,-6-3-6 15,-3-7-43 1,0-1-29-16,-4-2 45 16</inkml:trace>
  <inkml:trace contextRef="#ctx0" brushRef="#br0" timeOffset="22524.8091">2901 3201 148 0,'-3'3'57'0,"6"-3"-30"0,3 11-25 0,-3-3 14 16,0 5 14-16,6 8 8 15,-9 16-6-15,0 3-2 0,0-6-17 16,0 3-6-16,0-2 0 0,0-1-4 15,0-2-2-15,0-6 0 16,0-5-1-16,3-2-36 16,0-1-15-16,-3-7-51 15</inkml:trace>
  <inkml:trace contextRef="#ctx0" brushRef="#br0" timeOffset="22819.7835">3095 3453 160 0,'-3'0'60'0,"3"-3"-32"0,-6 6-33 0,3-3 10 16,-3 2-1-16,-15-2 5 16,3 6 1-16,-3-1 2 15,0 3-6-15,3 3-4 0,4-3-1 16,2 2 1-16,3 3 1 15,3-7 3-15,9 2 3 16,6-1 0-16,6 4 0 16,2 0-3-16,7-3 1 15,3-3-4-15,0 0 0 16,3 0-12-16,-4-2-7 16,-5 2-143-1,12-13 68-15</inkml:trace>
  <inkml:trace contextRef="#ctx0" brushRef="#br0" timeOffset="23149.9063">3556 3056 192 0,'-15'-3'71'0,"9"6"-38"0,-3 2-30 0,0 1 15 16,-6 4-5-16,-6 14 0 16,-2 13 1-16,-1 0 4 15,0 19-10-15,9-4 2 0,6 1 3 16,6-5-7-16,9 0-1 15,12-3-1-15,6-6 0 16,6-7-18-16,5-8-5 16,1-3-81-1,15-13-48-15,-10-24 63 16</inkml:trace>
  <inkml:trace contextRef="#ctx0" brushRef="#br0" timeOffset="24381.6158">3705 3323 100 0,'-3'-2'38'0,"6"2"-20"0,0 0-12 0,-3 0 11 16,3 2 0-16,-3 3-1 15,6 9 0-15,0 7 0 16,0 3 3-16,-4 2 0 16,1 1-10-16,0-1 3 0,0-5 2 15,-9-5-3-15,3 3-1 16,1-6-4-16,-1-5 1 15,0-3-2 1,3-2 6 0,0-3-4-16,0-3 1 0,-3-5-6 15,3-2-2-15,6-4-2 16,-6 1 0-16,5-8 0 16,1-3 0-16,0 6 2 15,0 2 0-15,0 2-3 16,0 4 2-16,3 2-1 15,0 8 0-15,0 8 2 16,-3 5 0-16,0 0 0 16,0 3 2-16,0 0-1 15,-3 0 2-15,0-3-2 16,0 3 2-16,0-8-2 0,-3 0 2 16,0 0-2-1,0-3-1-15,0-5 3 0,0 0 2 16,3-5-2-1,0-3 0-15,3-5-3 0,0-8-3 16,3-3-1-16,2 3 0 16,1 10 0-16,-3 0 3 15,0-2 0-15,6 21 1 16,-3 3 0 0,-3 2 0-16,0 0 0 15,-3 3 0-15,0-3 2 16,0 3-1-16,0-5 2 15,-3-1-9-15,0-2-1 0,0-2-38 16,3-1-18-16,0-3-27 31</inkml:trace>
  <inkml:trace contextRef="#ctx0" brushRef="#br0" timeOffset="24771.4778">4056 3440 168 0,'-6'5'66'0,"9"-2"-36"0,0 7-37 16,0-2 8-16,0 3 9 15,0 2 5-15,0 0-3 16,0 6 1-16,3-4-8 16,0 4-3-16,0-6-1 0,3-2-1 15,0 2 0-15,2-13 0 0,7-8 2 16,-3-2-8-16,0-4-3 15,-3-2-4-15,0-2 0 16,-3 2 7-16,-3-8 5 16,-6 6 2-16,0 2-1 15,0 5 12 1,0 3-5-16,0 8 1 16,3 8-2-1,0 5-4-15,3 3 2 16,0 3-3-16,0-3-1 15,3 5 1-15,-1-3 1 16,1-2-3-16,0 0 0 16,0-3-28-16,0-7-13 0,3-6-36 15</inkml:trace>
  <inkml:trace contextRef="#ctx0" brushRef="#br0" timeOffset="25011.6899">4348 3215 140 0,'-18'-6'55'0,"21"9"-30"0,0 8-29 16,6-6 8-16,-3 8 0 16,0 8 2-16,0 16 11 0,-4 3 4 15,1 0-11-15,0-1-6 0,3 6 0 16,0-5-1-16,0-11 1 15,0-5-5-15,0-5 1 16,3-1-27-16,-3-7-11 16,3-11-34-1</inkml:trace>
  <inkml:trace contextRef="#ctx0" brushRef="#br0" timeOffset="25269.5377">4529 3149 156 0,'0'-3'57'0,"0"3"-30"0,3 0-32 0,0 8 29 16,0 5 1-16,3 6-4 16,-3 10 0-16,0 10-12 15,0 9-3-15,0-3-2 0,-3-3-2 16,3 1 1-16,0-1-4 15,0-8 0-15,0-7-26 16,0-6-11-16,-3-2-30 16,0-4-32-1,-3-12 34-15</inkml:trace>
  <inkml:trace contextRef="#ctx0" brushRef="#br0" timeOffset="25476.8324">4479 3344 200 0,'-9'-5'77'0,"12"8"-42"0,6-6-41 0,-3 3 12 15,2 0 9-15,4-3 7 16,0 3-6-16,3 0-4 16,6 0-7-16,3 0-4 0,0 0 2 15,-1 0-20-15,4 0-8 16,-9 0-69-1,0 0-37-15,-6-2 60 16</inkml:trace>
  <inkml:trace contextRef="#ctx0" brushRef="#br0" timeOffset="25612.3641">4752 3442 208 0,'-3'11'77'0,"6"2"-42"0,0-2-43 16,-3-3 12-16,0 0-4 15,0 2 2-15,0-5-6 16,0 3-1-16,0-2-67 16,0-6-28-16</inkml:trace>
  <inkml:trace contextRef="#ctx0" brushRef="#br0" timeOffset="25822.5154">4723 3209 236 0,'-9'-13'88'0,"6"13"-48"0,3-5-47 0,0 5 16 15,0 0-8-15,3-3 2 16,0 3-7-16,3 0 1 16,0 0 1-16,3 0-21 0,-1 3-9 15,1 2-61 1</inkml:trace>
  <inkml:trace contextRef="#ctx0" brushRef="#br0" timeOffset="26121.2031">4886 3395 212 0,'0'-3'82'0,"3"6"-44"0,3-3-38 16,0-6 16-16,3 1-5 15,0 2 3-15,3 1-7 16,3-1-2-16,0 0-3 15,0 1-4-15,0-1-1 0,2 3-40 0,-2 0-17 16</inkml:trace>
  <inkml:trace contextRef="#ctx0" brushRef="#br0" timeOffset="26470.1542">5127 3112 192 0,'-5'0'74'0,"8"0"-40"0,-3 2-35 16,0 9 15-1,2 2 5-15,1-5 8 0,0 10-8 16,-3 9-1-1,0 5-10-15,0 5-1 0,0 0 3 0,0 0-2 16,0-3 1-16,0-2-5 16,0-6-3-16,0-2-3 15,3-5 1-15,0-1-1 16,-3-2 0-16,3-8-16 16,0 0-8-16,0 0-19 15,0-3-10-15,-3-5-36 16,6-2-20-16,0-4 57 15</inkml:trace>
  <inkml:trace contextRef="#ctx0" brushRef="#br0" timeOffset="26663.0079">5247 3381 184 0,'0'-2'68'0,"3"-9"-36"0,-3 19-40 0,8-3 12 15,-2 9 16-15,0-1 8 16,0 3 4-16,-3 0 3 15,0-1-19-15,0 1-7 0,-3 3-4 16,3-3-1-16,-3 2 0 16,0-2-27-16,0-3-9 15,3-2-167 1,0-16 99-16</inkml:trace>
  <inkml:trace contextRef="#ctx0" brushRef="#br0" timeOffset="26772.5063">5303 3307 220 0,'-21'-8'82'0,"21"8"-44"0,3-2-44 15,-3 2 12-15,0 0-9 16,0 0 2-16</inkml:trace>
  <inkml:trace contextRef="#ctx0" brushRef="#br0" timeOffset="26827.043">5294 3297 235 0,'9'0'-124'0,"0"0"60"16,3 0 30-16</inkml:trace>
  <inkml:trace contextRef="#ctx0" brushRef="#br0" timeOffset="27143.7951">5389 3482 168 0,'0'21'66'0,"0"-8"-36"0,0-5-31 0,0 0 15 16,0-3-1-16,0 1 4 15,0-1-9-15,0-5-4 16,0 0-3-16,0 0 1 0,6-3 3 15,0-2-2-15,0-3 0 16,0-5-1-16,3 0-2 16,3-16 1-16,-3 5-1 15,0 5 0-15,0 3 0 16,0 6 0-16,6 7 0 16,3 3 6-16,-4 5 6 0,-2 6 0 15,0 2 1 1,-3 1-1-16,0-1 0 0,-3 0-4 15,-3 0-3-15,0 3-13 16,-3-8-5-16,3 0-45 16,3-3-17-16,0 1-16 15</inkml:trace>
  <inkml:trace contextRef="#ctx0" brushRef="#br0" timeOffset="36225.737">5744 3469 112 0,'-3'-3'44'0,"3"6"-24"0,0-6-8 0,0 3 13 16,0 0 2-16,0 0 1 15,0 0-7-15,0 0-2 0,0 0-11 16,0 5-1-16,6-2 3 0,-3 0-4 16,3-3-1-16,0 0 2 15,2 2 0-15,1 1-1 16,3-3 1-16,0 0-2 16,3-3 0-16,3 1-3 15,-3-1-2-15,0 0 1 16,0-2 1-16,-4 2 1 15,-2-7 3-15,0-1 3 16,-3-5 2-16,-3 3-3 16,-3 5-3-16,-3-5-2 15,-3 2-3-15,-3 3 3 16,-3 1 0-16,-2 1-4 16,-4 1 1-16,0 2-2 0,-3 3-2 15,-3 3 0-15,0 8 3 16,1 7 0-16,-1 3 1 15,3-2 0-15,0 5 2 16,3-1 1-16,6 1 1 16,3-3 0-16,6 0 2 15,6 1-1-15,3-4 0 16,6 1-1-16,9-1 0 16,3-7 0-16,0-3 0 15,3-3-18-15,2-5-7 16,1 0-50-16,-3-8-19 0,3-5-8 15</inkml:trace>
  <inkml:trace contextRef="#ctx0" brushRef="#br0" timeOffset="36602.5036">6032 3130 132 0,'6'-16'52'0,"0"16"-28"0,12 5-22 0,-9 1 14 16,6 7 5-16,0 3 7 15,3 13 0-15,0 11 3 16,-7 7-17-16,-8 4 5 0,-3-4 2 16,-3 3-9-16,-8-10-2 15,-7-3-6-15,-9-2-1 16,-6-1-45-16,-6 3-19 15,1-11-43 1</inkml:trace>
  <inkml:trace contextRef="#ctx0" brushRef="#br0" timeOffset="37491.216">6899 3307 108 0,'3'-13'44'0,"-3"13"-24"0,0-8-2 0,0 5 20 15,-6 3-1-15,0 0 0 16,-6 0-9-16,-3 3-3 16,-6 5-14-16,-3 0 0 0,-3 5 2 15,1 6-5-15,5 7-2 0,3 1-1 16,3-1-1-16,6 1-5 16,9-4 1-16,6 4 0 15,6-6 0-15,6-5-14 16,3-3-3-16,2-8-24 15,7-2-11-15,3-6-42 16</inkml:trace>
  <inkml:trace contextRef="#ctx0" brushRef="#br0" timeOffset="37786.7808">6988 3389 152 0,'-15'-2'57'0,"12"2"-30"0,-6 2-14 0,6 6 17 16,-3 3-6-16,-3 2-2 15,0 0-8-15,3 3-4 16,6 3-5-16,3-1 1 0,3 1 0 16,6-1 0-16,3 1-1 15,3-9 1-15,0-2 1 16,9-5 3-16,-10-6 1 16,4-2-1-16,-3-3-1 15,-6 0 1-15,-6-5 1 16,-6 2-3-16,-6-2 0 15,-6-3-3-15,-3 6 0 16,-3-6-3-16,0 8 1 16,4 3-20-16,2-1-8 15,0 4-31-15,6-1-13 0,6 3-36 16</inkml:trace>
  <inkml:trace contextRef="#ctx0" brushRef="#br0" timeOffset="38373.8915">7158 3384 148 0,'-6'0'57'0,"6"-16"-30"0,0 27-32 16,0-6 27-1,3 11 4-15,-3 2 11 16,0-2 4-16,0 3-21 0,0-1-5 0,0-2-1 15,0 0-8-15,0-8-1 16,0 0-3-16,0-3 1 16,0 1 0-16,0-6 1 15,0 0-2-15,3-3 1 16,-1-5-4-16,1-3 0 16,0-2-1-16,3-8 0 15,0 0 0-15,0 2-2 16,0 6 3-16,3 2 0 15,0 11-4-15,3 8 1 16,0 6 4-16,-3 2 2 16,0-1 4-16,-3 1 3 0,-3 0-4 15,0-3-1 1,0 3-2-16,-3-8-2 0,0-3 1 16,0 1 1-16,0-6 1 15,3 0 1-15,0-6-7 16,3-1 0-16,3-7-6 15,-1 1 1-15,4-11 2 16,3 6 3-16,0 5 2 16,-3 2 3-16,3 16 8 15,-3 3-4 1,0 3 2-16,0 2 0 16,-3 0 0-16,-4 3-4 15,-2-3-3-15,0 3 0 16,-3-3-30-16,3-2-13 15,0 0-27-15,-3-3-12 16,3-3-5 0</inkml:trace>
  <inkml:trace contextRef="#ctx0" brushRef="#br0" timeOffset="38913.3016">7512 3453 172 0,'0'2'66'0,"3"4"-36"0,3 4-24 0,3-2 15 16,-3 3 6-16,-6 2 6 15,5 0-6-15,-7-2-4 16,-1-3-13-16,0 5-6 0,0-8 3 16,0 1-4-1,3-6-1-15,0-3-10 16,0-2-5-16,0-6 0 15,9-5 0-15,-4 0 5 16,7-7 3-16,0 4 3 16,0 6-1-1,0 2 1-15,0 11 8 16,0 3 4-16,0 2-3 16,0 3-2-16,-3 5 6 15,-3 1 5-15,0-1-6 16,-3-3-1-16,-3 1-5 15,0-6-1-15,3 1 1 0,-3-6 0 16,0 0-2-16,5-3-2 16,4-5-6-16,0-3-1 15,3-2-2-15,3 3 1 16,0-6 2-16,3 2 2 16,0 9 2-16,0 3 1 15,-1 7 1-15,-2 3 2 16,-3 2 1-16,-3 4 1 15,0-1 0-15,-3 0 0 16,-3-2-9-16,3 2-2 16,-3 0-34-16,3-2-13 15,0-3-109 1,3-11 73 0</inkml:trace>
  <inkml:trace contextRef="#ctx0" brushRef="#br0" timeOffset="39258.3541">7967 3466 140 0,'6'0'55'0,"3"3"-30"0,12 5-21 16,-9-3 15-16,0-2 6 15,3-3 7-15,-1 2-8 16,1-2-2-16,0-2-13 16,0-1-1-16,0-2-1 0,-3-1-1 15,-3 1 1-15,-3-8-2 16,-6 2 0-16,-3 1-3 15,-6-4-2-15,-3 1 3 16,-6 5 0-16,-6 8-6 16,3 8-2-16,4 0 2 15,-1 3 1-15,3 2 6 0,3 3 2 16,6 0 6-16,3 0 3 16,3 5-6-16,6-3-1 15,6 3-2-15,0-2-1 16,0-3-8-16,3 0 0 15,-1-8-26-15,1-3-8 16,3-8-25-16,-3-2-11 16,0-11-14-1</inkml:trace>
  <inkml:trace contextRef="#ctx0" brushRef="#br0" timeOffset="39604.2615">8181 3448 148 0,'3'-8'57'0,"0"10"-30"0,0 1-27 0,0 0 13 0,3 2 11 15,0 3 7-15,-3 0-3 16,0 2-2-16,0 1-14 16,-3 2-1-16,0-8 0 0,0 3-2 15,0-5 0-15,0 0-8 16,0-3-2-16,0 0 0 16,3-3 2-16,0 0 0 15,6-10 2-15,0 0 0 16,6-6 1-16,-3 3-5 15,3 3-1-15,0 3 1 0,-1 10 0 16,-2 2 3 0,0 6 1-16,0 3 1 0,0 2 0 15,-3 3-5-15,-3-3 1 16,0 0 2-16,0 3 1 16,0-3-8-16,0 1-2 15,0-6-31-15,0 0-13 16,9-11-108-1,-1-5 63 1</inkml:trace>
  <inkml:trace contextRef="#ctx0" brushRef="#br0" timeOffset="39842.8724">8673 3074 252 0,'-6'0'96'0,"9"0"-52"0,0 6-56 15,0 2 13-15,0 8 7 16,-3 10 8-16,3 0 8 16,-3 6 3-16,0 3-14 15,2 12-6-15,1-2 0 0,0-2-4 16,-3-6-2-16,0-3-3 16,0-8 1-16,0 4-70 15,-3 1-14 1,0-10-8-16,1 1 3 15</inkml:trace>
  <inkml:trace contextRef="#ctx0" brushRef="#br0" timeOffset="40039.3732">8527 3339 256 0,'-9'-3'96'0,"12"6"-52"0,6-6-45 0,0 1 18 15,6 2 3-15,8-8 7 16,4 3-5-16,9-6-1 16,3 3-12-16,-1 0-5 0,1 0-3 15,6 3-17-15,-7-3-6 16,-2 0-80 0</inkml:trace>
  <inkml:trace contextRef="#ctx0" brushRef="#br0" timeOffset="43088.4683">18284 4657 128 0,'18'-6'49'0,"-18"6"-26"0,3 3-9 16,-3-3 39-1,-6 8-5-15,-9 8-15 16,-3 10-10-16,-3 1-14 16,-3-1-2-16,-2 1 0 0,-1-4 1 15,0 7 0-15,3-1 0 0,-3-5 2 16,7-3-5-16,5-5-1 15,9-1-4-15,3-1-1 16,6 2 3-16,3-3 1 16,3 0-1-16,6 0-2 15,5 0 1-15,4 1-1 16,0-4-3-16,3 1 0 16,-6-3-16-16,2 0-7 15,-2-3-34-15,-3-2-11 16,-6-3-20-1</inkml:trace>
  <inkml:trace contextRef="#ctx0" brushRef="#br0" timeOffset="43432.4877">18108 4982 132 0,'-12'-5'49'0,"12"5"-26"0,0 0-23 15,0 0 13-15,6 0 8 16,6 0 7-16,6 0-3 16,12-3-1-16,12 1-13 15,8 2 7-15,10 0 2 0,5 0-8 16,1 0-2-16,8-3 7 0,-3 3 4 15,-5 0-9 1,-4 0-4-16,-2-8-5 0,-9 3 0 16,-13 2-4-16,-5 0 0 15,-6 1 1-15,-9-1 2 16,-3 3-50-16,-4 0-21 16</inkml:trace>
  <inkml:trace contextRef="#ctx0" brushRef="#br0" timeOffset="44588.2299">19555 4704 48 0,'6'-26'19'0,"-3"21"-10"0,-3-1 13 16,0 4 15-16,0-1 5 16,-3 0 2-16,-6 1-11 15,-3-1-5-15,-3 0-5 16,-3 3-3-16,-6 3-10 15,4 2-4-15,-4 11 0 0,3 8-3 16,3 5-2-16,6 6 2 0,6 7 2 16,6-2-2-16,9-3 0 15,0-3-1-15,0-2-2 16,0-3 1-16,-3-5-1 16,0-6-3-16,0-5 0 15,0-2-29-15,-3-3-14 16,-3-5-45-1</inkml:trace>
  <inkml:trace contextRef="#ctx0" brushRef="#br0" timeOffset="44767.8236">19260 4956 184 0,'-12'-19'71'0,"12"16"-38"0,3 3-19 16,-3 0 20-1,6-5-11-15,3 0 0 0,3 0-14 16,3-1-5-16,12 1-3 15,-3 0 3-15,2 2 2 0,1 3-9 16,3 5-5-16,-3 1-56 16,-1-1-25-16</inkml:trace>
  <inkml:trace contextRef="#ctx0" brushRef="#br0" timeOffset="44935.3004">19677 4932 176 0,'-3'2'68'0,"3"9"-36"0,3 0-35 16,0-6 11-16,0 6-2 16,0-4 1-16,-3 4-3 0,0 0-3 15,3-1 0-15,0 1-1 0,0-3 0 16,0 0-40 0,0-3-59-16,-3 0 9 15</inkml:trace>
  <inkml:trace contextRef="#ctx0" brushRef="#br0" timeOffset="45068.3493">19650 4786 108 0,'-21'-10'44'0,"24"4"-24"0,0-12-48 0,-3 23-2 0,9-10-10 15,-3 0-2 1</inkml:trace>
  <inkml:trace contextRef="#ctx0" brushRef="#br0" timeOffset="45278.5757">19775 4665 124 0,'0'0'49'0,"9"21"-26"0,-9-3-20 16,3-2 12-16,0 0 13 15,0 5 7-15,0 3-7 16,-3 0-4-16,0 5-14 15,0 0-6-15,0-2-1 0,0-1-2 0,0-2 2 16,3-3-9-16,0 0-3 16,-3-8-53-1,3 1-56-15,-3-6 30 16</inkml:trace>
  <inkml:trace contextRef="#ctx0" brushRef="#br0" timeOffset="45637.8136">19906 4969 160 0,'0'-3'60'0,"6"-13"-32"0,3 24-24 0,-3-5 13 15,3 2-2-15,3-5 4 16,3 0-5-16,0 0 2 16,-1 0-9-16,1-8-4 0,3 3-2 15,-3 0 1-15,3-3 1 0,-3 0 1 16,-9 0 0-16,-3-3 0 15,-9 3 2-15,-3 0-5 16,-3 1-1-16,-3 4-2 16,-3 0 0-16,0 6 2 15,-2 7 2-15,2 6-1 16,3 0-1-16,3 0 1 16,3 0 1-16,3 2 3 15,3-2 2-15,3 0-3 16,9 0-3-16,6-3 2 15,3 1 2-15,3-4-4 16,11-2-1-16,-2-5-53 16,0-3-22-16,-3-3-19 15</inkml:trace>
  <inkml:trace contextRef="#ctx0" brushRef="#br0" timeOffset="46073.164">20367 4892 144 0,'0'3'55'0,"6"15"-30"0,-3 6-10 0,0-16 18 15,-3 3-12-15,0 5-2 0,0-3-7 16,0 0-2-1,0 0-6-15,0 0-3 0,0-2 0 0,0 0-1 16,0-3 2-16,0-3 3 16,0-3 2-16,0-2-1 15,0-2 1-15,3-6-2 16,0-3 0-16,3-2-6 16,3-5-1-16,3-4 1 15,3 1 2-15,0 0 2 16,0 8 1-16,3 2 0 15,-3 6 2-15,2 2 3 16,1 9 2-16,-3 2-5 0,0-1-4 16,-6 4 1-16,0 2 0 15,-3 3-4-15,0-3 1 16,-3-2-16-16,0 0-4 16,0-3-41-16,0-1-15 15</inkml:trace>
  <inkml:trace contextRef="#ctx0" brushRef="#br0" timeOffset="46493.4092">20740 4895 148 0,'-21'-11'57'0,"18"9"-30"0,0-1-10 0,0 3 22 15,0 0-7-15,-3 0-1 16,0 3-17-16,-3 2-9 0,0 8-3 15,0 3 0-15,0 0 1 0,3 2 1 16,3 1 0-16,3-3-2 16,3 0 1-16,3-3-4 15,3-3 0-15,0-2 7 16,6-5 4-16,-3-3-10 16,0-3-2-16,3-2 1 15,-9-3 2-15,0 0 0 16,-3-5-1-16,-1-6 1 15,-7 1 1-15,-1 5 1 16,0 2 3-16,3 3-1 0,0 3 2 16,0 2-6-16,9 14-1 31,0-1 2-31,3 4-1 0,-1 2 2 16,1-3-2-16,0 0-1 15,0-2 1-15,0-1-1 16,-3 1-11-16,0-3-5 15,0-3-39-15,0-2-16 16,-3-3-25 0</inkml:trace>
  <inkml:trace contextRef="#ctx0" brushRef="#br0" timeOffset="47019.1549">20832 4958 116 0,'-3'-18'44'0,"3"31"-24"0,3-21-21 0,0 13 9 16,0 1 6-16,0-1 3 15,3 3 9-15,-3 0 4 0,3 0-1 16,-3 2 0-16,0 1-16 16,0 0-3-16,-3-4-3 0,0-1-3 15,0-1-1-15,0 0-1 16,0-5 1-16,0 0 0 16,3-5 3-1,0-3-3-15,0 0-4 16,2-2 0-16,1-6-1 15,3-3 0-15,0 3 0 16,0 3-2-16,0 2 3 16,0 11 0-16,0 3 5 15,3 5 2-15,0 3 6 16,-3 2 5-16,-3 0-3 0,0 0 0 16,-3-2-6-16,0-3 0 15,-3 0-5-15,0-3 0 16,0 0 1-16,0-5 2 15,0 0-3-15,3-2 0 16,0-6-3-16,8-3-1 16,1-2-4-16,3-6-1 15,0 9 3-15,3-6 1 16,-3 8 2-16,0 5 0 16,0 9 2-16,-3-1 1 15,-4 3 1-15,1 5 2 16,-3-2-3-16,0 2 0 0,3 0-1 15,-9 0 1-15,0-2-29 16,3 0-9-16,0-3-45 16,-3-3-16-16</inkml:trace>
  <inkml:trace contextRef="#ctx0" brushRef="#br0" timeOffset="47350.4621">21320 4972 220 0,'3'-6'82'0,"0"6"-44"0,6-5-47 16,-3 2 14-16,3 3 6 16,3 0 5-16,-3 0 0 15,3 0 1-15,2-5-9 16,1 0-3-16,3 2 1 0,-6-5-3 16,0 3 0-16,-3-3-1 0,-9 0 1 15,-3 0-2-15,-6 0 2 16,0 3-7-16,-3 0 1 15,-3 2-6-15,-3 3 1 16,1 8 4-16,-1 5 4 16,3 0-1-16,0 3 0 15,3 0 10-15,3 3 3 16,6-1-3-16,3 1-3 16,6-4-3-16,6 1 0 15,6-2-2-15,6-4-1 16,8-5-13-16,4-5-4 0,-3-5-101 15</inkml:trace>
  <inkml:trace contextRef="#ctx0" brushRef="#br0" timeOffset="48225.0904">18114 5284 104 0,'3'-3'38'0,"0"3"-20"0,0 3-10 0,-3-3 11 16,0 0 11-16,0 0 6 16,0 5-4-16,-6 0-2 15,0 6-14-15,-3 5-5 16,-12 0-7-16,1 2-1 0,2 1 3 15,3-3-5-15,3-1-1 16,0-1-2-16,6 2 0 0,3-3 0 16,9-3 0-16,0 4 4 15,9-1 1-15,0-3-1 16,0 4-2-16,0-4 1 16,-1 1-1-16,1-3 0 15,0 0 2-15,-3-3-23 16,0 0-11-16</inkml:trace>
  <inkml:trace contextRef="#ctx0" brushRef="#br0" timeOffset="48490.7643">18132 5464 164 0,'-12'-6'63'0,"12"6"-34"0,0 0-25 0,0 0 15 16,6 0 0-16,3 0 3 16,3 0-3-16,9 0 0 15,15-2-10-15,5-1 6 0,19 3 2 16,-1-3-5-16,10 1 1 16,8-4-6-16,-2 4 1 15,-7 2-5-15,-5 0-2 16,-4 0 0-16,-8 0-1 15,-10 2 2-15,-8-2 1 16,-6 0-17-16,-6 0-7 0,-3 0-76 16</inkml:trace>
  <inkml:trace contextRef="#ctx0" brushRef="#br0" timeOffset="49168.6801">19254 5400 116 0,'-9'-13'44'0,"9"13"-24"0,-3 0 5 16,3 0 20-16,0 0-11 15,0 5-5-15,6 1-10 16,0-1-4-16,6 3-9 16,0 5 9-16,3 0 5 0,3 0-8 0,-3 1-4 15,3-1-3 1,-4 0-1-16,1-2-2 0,-3-1-2 15,-3-2 1-15,-3 0 1 16,0 0-3-16,0-3 0 16,-3 1-37-16,0-4-16 15,0-2-15 1,0-2-41-16,0-4 25 16</inkml:trace>
  <inkml:trace contextRef="#ctx0" brushRef="#br0" timeOffset="49395.99">19480 5360 168 0,'0'-15'66'0,"0"17"-36"0,0 11-31 0,0-7 12 15,0 4 4-15,0 1 2 0,0 5 0 16,-2 8 2-16,-4 2-10 16,0 8-1-16,0 9 2 0,0-4-4 15,0-4-1-15,0-6-5 16,3-3-2-16,0-4-2 15,0-4 0-15,3-5-30 16,0-2-13-16,0-3-31 16,3-5-27-1,6-6 43-15</inkml:trace>
  <inkml:trace contextRef="#ctx0" brushRef="#br0" timeOffset="49737.1951">19573 5448 144 0,'-3'-3'55'0,"3"6"-30"0,0-1-27 0,0-2 11 15,0 6 9-15,0 2 8 16,0 2-7-16,3 3-3 16,0 3-9-16,3 0-1 0,9 3 1 15,2-3-1-15,1-3-1 16,0-3 3-16,0-2 3 15,3-10-4-15,-3-1 1 16,0-2-3-16,-7-3 2 16,1-3-2-16,-3-2 2 15,-6-3 0-15,-3 0 1 16,-6 0-7-16,-6 1 0 0,-2 1-8 16,-13 4 0-16,0 2-2 15,0 2 3-15,3 4-18 16,4-1-7-16,5 3-22 15,3 0-6-15,6 0-18 16</inkml:trace>
  <inkml:trace contextRef="#ctx0" brushRef="#br0" timeOffset="50067.9521">19725 5477 148 0,'6'16'57'0,"-1"-6"-30"0,1 6-16 0,0-10 18 15,0 1-4-15,0 1 0 16,0-2-9 0,3-1-3-16,6-2-7 0,-3-3-2 0,6-3 0 15,-3 0 0-15,-3-2 2 16,0-6-1-16,-1 1 0 16,-2-3-6-16,-3-1 1 15,0 1 0-15,-3 3 0 16,0 2 0-16,-3 0 0 15,0 2-3-15,0 4 0 16,0 7-3 0,0 3 3-16,3 3 2 15,0 2 1-15,0 0 2 16,3 0-1-16,0-2-1 0,0-1-21 16,3-2-9-1,0-2-36-15</inkml:trace>
  <inkml:trace contextRef="#ctx0" brushRef="#br0" timeOffset="50367.0099">19992 5458 104 0,'0'-2'38'0,"3"2"-20"0,3 2-17 16,-3 1 11-16,3 2 5 15,0 1 7-15,0-1-4 16,0 0-2-16,-3 0-4 15,0 1 1-15,0-1-8 0,-3-5 0 0,0 0 0 16,0 0 8-16,0 0 2 16,3-3 3-16,-3-2 0 15,0 0-5-15,3-3 1 16,0-3-7-16,0 3-3 16,6-5-3-16,0 3 0 15,6-1-2-15,0-5-1 16,0 6-4-16,2 2 0 15,-2 8-22-15,0 0-11 16,0 2-71 0</inkml:trace>
  <inkml:trace contextRef="#ctx0" brushRef="#br0" timeOffset="50876.9155">20484 5403 148 0,'-3'13'55'0,"6"-5"-30"0,-3 5-29 15,0-5 10-15,0 3 12 0,0 2 9 16,0 0-6-16,0 0 1 16,-3 1-13-1,3-4-3-15,-3 1-2 0,3-3-2 0,0-3-2 16,0 0 5-16,0-2 1 16,0-3 4-16,0 0 4 15,3-3-8-15,0-5-1 16,3-5-3-16,2-3-2 15,4 0 1-15,3 1-1 16,0 1 0-16,3 1 0 16,-3 2 4-16,0 6 5 15,0 3 1-15,0 2 4 16,-4 0-1-16,1 5 2 0,0 3-6 16,-3 0-3-1,-3 2-1-15,0 1-1 0,-3 2-5 16,0-2 1-16,0-1-13 15,0 1-7-15,0-3-33 16</inkml:trace>
  <inkml:trace contextRef="#ctx0" brushRef="#br0" timeOffset="51300.0227">20871 5432 180 0,'-6'-13'68'0,"3"13"-36"0,0-3-22 16,0 3 20-16,0-5-3 0,-3-1 4 16,0 9-17-16,-3 2-8 15,0 1-4-15,-6 7 0 0,3 0 1 16,-3 3-4-16,3 3-1 16,9-4 1-16,3 1 2 15,6 5 2-15,3-5 1 16,0-2 0-16,3-4 0 15,0-10 0-15,0-3 0 16,0-2-2-16,0-3-2 16,-3-2 1-16,0-4 1 15,-3 1 3-15,-4 0 2 16,-2 2-1-16,0 1-1 16,0 2-3-16,0 3-2 0,-2-1-2 15,2 4-1 1,0 2-1-16,0 5 3 15,2 3 0-15,4 2 1 0,0 4 2 16,3-1 1-16,0 0-4 16,0 8 1-16,0-5-18 15,0 5-67 1</inkml:trace>
  <inkml:trace contextRef="#ctx0" brushRef="#br0" timeOffset="51973.0203">20987 5387 148 0,'0'-3'55'0,"3"14"-30"0,14-3-25 0,-17-3 10 16,6 0 20-16,0 6 10 15,0 0-7-15,0 2-4 16,0 3-17-16,-3 0-1 0,0-1 0 15,-3-1-4-15,0-4-2 16,0-2-2-16,0 0 0 16,0-3-2-16,0 1-1 15,0-6 1-15,0 0 1 16,0-6-1-16,3-2-1 16,0-2-2-16,0-6-1 0,0 0-5 15,3 3 0 1,0-3 2-16,3 3 3 15,-3 2 0-15,0 3-1 0,0 6 3 16,3 2 0-16,0 5 5 16,-3 3 5-16,0 0 4 15,-3 2 2-15,-1 1-2 16,-2 0 0-16,0-1-3 16,0-2-1-16,0 0-5 15,0-3-3-15,0-2 2 16,0-3 0-16,0 0-1 15,0 0-2-15,0-5-8 16,3-3-5-16,6-3-7 0,9-2-2 16,-6-6 7-16,6 6 4 15,0 8 4-15,-3 2 5 16,0 1 3-16,0 2 2 16,-1 5 10-16,-2 3 6 15,0 0-1-15,-3 0-1 16,-3 0-3-16,0 0-1 15,-3-1-7-15,0-1-4 16,0-1 1-16,-3-5 0 16,0 0-4-16,6 0-1 15,0 0-2-15,0-3 0 16,0 1-2-16,0-1-1 16,3 0-7-16,-3 3-4 15,0 0-15-15,0 0-4 16,-6 0-35-16,0 0-56 15,0 0 28-15</inkml:trace>
  <inkml:trace contextRef="#ctx0" brushRef="#br0" timeOffset="52558.5593">21513 5450 172 0,'0'0'66'0,"3"3"-36"0,0-3-20 0,-3 0 20 16,6 3-12-16,0-3 0 16,3 0-1-16,3-3-2 15,3 0-7-15,-3 1-3 0,6-4 1 16,3 4-3-16,-3-9-2 15,-4 1 0-15,-2-6 3 16,-3 3 0-16,-9 2-2 16,-6 0-1-16,-3 1 2 15,-3 2 0-15,-2 3-1 16,-4 2-2-16,-3 6 3 16,-6 5 2-16,-3 7 0 15,6 1 0-15,4 0 10 16,2 0 5-16,6 3-6 15,3-1-3-15,12 1-6 16,9 2-2-16,6-5 3 16,6 2 1-16,8-7-1 0,7-3-1 15,3-3-14-15,2-5-4 16,-2-3-45-16,0-2-19 16,-10-6-46-1</inkml:trace>
  <inkml:trace contextRef="#ctx0" brushRef="#br0" timeOffset="54121.1354">18317 6503 108 0,'3'-2'44'0,"0"2"-24"0,3 0-6 0,-6 0 15 0,0 8-3 15,0 0-1-15,0 0 2 16,-3 2 0-16,-6 6-14 16,-9 3 1-16,-3-1 0 0,-3 6-1 15,-3 2 2-15,1-2-4 16,2-3 1-16,3 1-7 15,3-4-3-15,3-2-4 16,6-3 1-16,3 3 3 16,3 0 1-16,6 2-1 15,3-2 1-15,6 0-2 16,3 0 2-16,3 0-2 16,0 2 2-16,3-2-2 15,-4-2-1-15,4 1-4 0,-3-1-2 16,-3-6-28-16,-3 0-13 15,0-3-35 1,0-8-40-16,-3-2 41 16</inkml:trace>
  <inkml:trace contextRef="#ctx0" brushRef="#br0" timeOffset="54436.9234">18135 6765 200 0,'-12'-5'74'0,"15"5"-40"0,0 0-31 16,0 0 17-16,6 0-8 15,6 0-2-15,12-3 3 16,11 1 4-16,10-1-9 15,9 3 4-15,2-2 4 0,4 2-2 16,-1-3 0-16,-2 3-8 16,-10 0-4-16,-5 3-1 15,-6-3 1-15,-7 0-10 16,-5 0-2-16,-3 0-193 31,-6-19 73-31</inkml:trace>
  <inkml:trace contextRef="#ctx0" brushRef="#br0" timeOffset="55336.7526">19245 6414 52 0,'-6'-14'22'0,"6"9"-12"0,0 0 14 0,0 5 16 15,0 0-3-15,0 0 1 16,0 10-22 0,0 11-5-16,0 14-3 15,0 7-4-15,0 6 4 0,-3-3 2 16,0-3 6-16,0 0 2 15,0-2-3-15,0-5-1 16,3-6-4-16,-2-3-1 16,2-7-3-16,-6-6 5 15,0-3 1-15,6-2 0 16,-3-5 2-16,0-3-7 16,0-5-2-16,0-3-3 15,0-3-2 1,3-2 1-16,0 0 1 0,6-6-3 15,0 1 0-15,6-1-4 16,2 1 1-16,1-1 0 16,3 3 2-16,6 3 1 15,3 5 1-15,-3 5-5 16,-4 3 1-16,1 14 4 16,-3-1 4-16,-3 0 1 15,-3 3 2-15,-3 3 0 16,-3-1 3-16,-6 1 4 15,-3 2 1-15,-9-3-4 0,-3-2-1 16,-3-5-6-16,-3-3-3 16,-2-3-7-16,-1-5-1 15,-3-3-10-15,3-2-2 16,0 0-10-16,6-1-4 16,9-2-13-16,7-2-6 15,4-1-10 1,7 1-32-16,6-9 20 15</inkml:trace>
  <inkml:trace contextRef="#ctx0" brushRef="#br0" timeOffset="55715.3768">19540 6646 184 0,'0'0'68'16,"3"0"-36"-16,3 3-37 0,-3 2 10 0,3 11 1 15,0 3 4-15,0-1 8 16,0 6 6-16,0 2-13 16,3 1-4-16,-3-1 0 0,0-4 0 15,-4-7 1-15,1-1-2 16,0-4 1-16,-3-2-2 16,0-3 2-16,-3-5 13 15,0-5-8 1,-2-3-4-16,-1-5-2 15,3 0-2-15,0-3-5 16,3 3 1-16,3-1-2 0,3 1-2 16,5 3 0-1,4-1 0-15,0 6 0 16,0 2 0-16,3 3 3 0,-3 3 0 16,0 2-21-16,0 3-10 15,-3 0-37-15,-1-3-14 16,1-2 0-1</inkml:trace>
  <inkml:trace contextRef="#ctx0" brushRef="#br0" timeOffset="55878.9254">19861 6771 200 0,'9'2'74'0,"-20"-2"-40"0,16 3-40 0,-5-3 14 0,3 5-3 15,-3 3 4-15,0 0-2 16,0 5 1-16,3-2-5 15,-3 0 0-15,3-1 1 0,0-2-18 16,-3 0-7-16,-3-3-72 16</inkml:trace>
  <inkml:trace contextRef="#ctx0" brushRef="#br0" timeOffset="56042.2721">19799 6681 200 0,'-3'-8'74'0,"3"3"-40"0,3-1-40 16,6 6 14-16,0-2-7 0,0-1 2 16,3 0-7-16,0 1-1 15,-1 2-38-15,1 0-14 16,0 2-15-16,0 4-4 16</inkml:trace>
  <inkml:trace contextRef="#ctx0" brushRef="#br0" timeOffset="56357.3274">19963 6750 124 0,'6'5'46'0,"-3"0"-24"0,6 0-13 0,-4-2 14 16,4 0 6-16,3-1 7 16,0-2-10-16,3-2-4 15,0-1-12-15,3-2-2 0,-3-1 2 16,-3-1-2-16,-3 1 1 0,-3 1-5 16,-1 0-3-16,-7-6 0 15,-7 0-1-15,-3 1-5 16,-3 2 1-16,-3 3-3 15,0 5 2-15,0 8 1 16,0 5 2-16,3 0-1 16,4 0 1-16,2 3 0 15,6 0 0-15,6 3 4 16,6 2 1-16,5-3-4 16,10-2 1-16,3-3-11 15,3-2-3-15,3-6-24 16,-1-2-10-16,4-6-13 15,3-2-22-15,-7-6 25 16</inkml:trace>
  <inkml:trace contextRef="#ctx0" brushRef="#br0" timeOffset="56598.8781">20436 6646 140 0,'6'-34'52'0,"-6"15"-28"0,-9-20-6 0,6 20 20 16,-6 1 5-16,-3-1 4 15,0 3-1-15,-3 3 1 16,-8 2-26-16,2 4-7 0,3 4-6 15,3 6-4-15,0 15-1 16,3 9-3-16,3 7-3 16,3 6 2-16,0 2 2 15,3 0 2-15,3 1 1 16,3-1-2-16,3-8-2 16,0 1-10-16,0-4-4 0,0-7-26 15,-9-8-75 1,-3-11-36-1,-3-5 45-15</inkml:trace>
  <inkml:trace contextRef="#ctx0" brushRef="#br0" timeOffset="56750.0895">20022 6742 252 0,'0'-6'93'0,"6"-4"-50"0,9 15-48 15,3-8 17-15,9 1-3 16,5-1 2-16,13-5-5 15,3 0-2-15,2 0-2 16,1 0-19-16,2 3-9 0,1-6-85 16</inkml:trace>
  <inkml:trace contextRef="#ctx0" brushRef="#br0" timeOffset="57573.9948">20921 6668 148 0,'-6'0'57'0,"6"2"-30"0,0 14-32 0,0-5 10 16,3 4 10-16,-3 12 10 15,0 7 0-15,-3 22 3 16,0-3-16-16,0-3 4 0,-3-2 2 16,0-3 1-16,3-11 3 15,0-5-3-15,0-8-2 16,0-5-5-16,3-3 0 0,0-5 4 16,0-5 4-16,-3-8-4 15,0-8-1 1,0-6-12-16,-2-13-3 0,2-5-1 15,0-5 2-15,3-3-2 16,6 3 0-16,5-1-4 16,4 4 1-16,3 2 2 15,6 7 1-15,0 9-2 16,0 5 2-16,-1 8 1 16,-2 8 2-16,-3 6-3 15,0 4-2-15,-6 4 4 16,-6 4 1-16,-3 1 2 15,-6 2 2-15,-3-5 3 16,-6-3 2-16,-6-3-8 16,0 1-3-16,0-3-15 0,1-5-5 15,-1-3-16-15,3-3-5 16,3-2-24-16,3-3-9 16,3 0-16-1,9-5-20-15,9-3 47 16</inkml:trace>
  <inkml:trace contextRef="#ctx0" brushRef="#br0" timeOffset="57888.4946">21118 6731 144 0,'11'11'55'0,"-2"-3"-30"0,3 7-7 0,-3-4 18 16,0 5-3-16,0 5 1 16,-3-2-8-16,0-4-2 0,-3 7-13 15,0-7-2-15,0-1 3 16,-6-4-5-1,0-2 1-15,0-8 0 0,6-2-2 16,-6-4 1-16,3-2-2 16,3-5 0-16,0-3-6 15,3-2-1-15,3 2 1 16,0 0 2-16,0 3-2 16,0-3 0-16,0 5-1 15,0 3 0-15,-1 3 2 16,4 0 0-16,0 2-11 15,0 0-5-15,3 1-32 16,0 2-11-16,0 0-14 16,-3 0-38-16,0 0 28 15</inkml:trace>
  <inkml:trace contextRef="#ctx0" brushRef="#br0" timeOffset="58174.0015">21403 6752 192 0,'-3'0'71'0,"3"0"-38"0,-3 3-25 0,3-3 18 16,0 5-9-16,0 0-2 15,0 3-2-15,0 6-1 16,3 4-6-16,3-2 3 0,0 0 1 16,6 0 1-16,3-3 3 15,3-2 2-15,3-6-1 16,-3-5-1-16,-1-5-1 16,-2-3-3-16,-3-3-1 15,-3 0-1-15,-3-2 0 0,-6-3-2 16,-3 0 1-16,-3-5-6 15,-6 3-3 1,-6-1-2-16,1 3 0 0,-1 3-15 16,0 3-5-16,3 2-12 15,3 2-5-15,3 4-25 16,3 7-10-16,3 0-19 16</inkml:trace>
  <inkml:trace contextRef="#ctx0" brushRef="#br0" timeOffset="58654.6255">21707 6665 200 0,'-6'0'77'0,"6"0"-42"0,-3-3-23 16,0 6 19-16,-3 2-7 0,0 3 0 15,-6 0-13-15,0 5-4 16,0 0-5-16,3 1-6 0,1 2 0 15,5 2 2-15,3-2 1 16,3 0 1-16,3 0 2 16,2-6 1-16,1-2 1 15,0-2 0-15,0-6 0 16,0-3-2-16,-3-2 1 16,0-1 0-16,0-2 1 15,-3 0 0-15,0-2 2 0,0 2-3 16,0 0-2-16,0 3-5 15,0 2 0-15,-3 3-5 16,3 3 1-16,3 10 2 16,0 11 3-16,0 7 4 15,-3 9 2-15,-3 3 5 16,-3-4 5-16,-3 4 2 16,-9-4 0-16,-3-4-3 15,-3-9-2-15,-3-5-4 16,1-5 1-16,-4-5-13 15,-3-6-5-15,-3-10-17 16,3-6-5-16,7-5-23 16,5-5-7-16,6-11-39 15,12-7-17 1,12-1 63-16</inkml:trace>
  <inkml:trace contextRef="#ctx0" brushRef="#br0" timeOffset="58983.8515">21844 6728 160 0,'3'11'60'0,"3"-6"-32"0,6 6-33 0,-6-6 12 15,0 3 11-15,3 0 9 16,-6 0 5-16,2 0 4 16,-2-3-20-16,0 3-5 0,0-3-3 15,-3-5-2-15,0 3 1 16,0-3 2-16,-3-3 2 0,0-5-3 15,0-2 0-15,0-1-7 16,1-2-1-16,2-5 4 16,0 2 2-16,5 0 2 15,1 5 0-15,6 1-4 16,0 2-3-16,3 0-3 16,6 2 1-16,-3 4 1 15,0-1 0-15,-3 1-22 16,2 2-10-16,4 0-35 15,3 0-12-15,0 0-19 16</inkml:trace>
  <inkml:trace contextRef="#ctx0" brushRef="#br0" timeOffset="59421.6208">22222 6660 164 0,'-12'-3'63'0,"9"3"-34"0,-3 0-25 0,3 0 13 16,-3 3 7-16,0-1 5 15,-6 9-9-15,0-1-4 16,-3 4-9-16,1 1-5 0,2 4 1 16,3 2 2-16,3 0 4 15,3 1 0-15,6 1 2 16,6-7-4-16,0 0 1 16,3-5-1-16,-1-3 1 15,1-6-2-15,0-4 1 16,0-4-4-16,-3-2 0 15,-3-2 1-15,0-3 0 16,-6-1-2-16,0 1 1 0,-3-3 2 16,0 3 4-16,0 2 2 15,0 6 1-15,0-3-9 16,3 6-1-16,0 2-4 16,0 2-2-16,0 6 3 15,6 3 2-15,0 2 0 16,3 5 2-16,3 1 0 15,3-3 1-15,0-3-2 16,0-2-2-16,-1-3-21 16,-2-3-9-16,3-2-31 15,0-3-14-15,6-6-29 16,-3-2-18-16,-6-5 56 16</inkml:trace>
  <inkml:trace contextRef="#ctx0" brushRef="#br0" timeOffset="59885.512">22421 6723 204 0,'-3'-16'77'0,"6"16"-42"0,0 0-28 0,-3 0 20 16,0 0-14-16,0 5-2 16,9 1 8-16,-3 2 5 15,0 2-12-15,0 1 4 0,-3 2 4 16,-3 0-5-16,0-2 0 16,0 0-7-16,0-1 0 15,0-5-3-15,3-2 0 16,-3-3-3-16,0 0 1 15,6-3-2-15,0-2 2 16,0-8-9-16,3 0-3 16,0-6 0-16,0 1 3 0,0 4 3 15,6 4 2-15,-1 7-2 16,1 3 2 0,-3 5 1-16,-3 3 0 0,0 0 4 15,-3 3 2-15,0-1 4 16,0-2 1-16,-3-2-3 15,0-1-3-15,0-2 0 16,-3-3 1-16,0 0-3 16,3-3-2-16,3-2 0 15,0-6-1-15,12-7-9 16,2-1-4-16,4 3 4 16,0 3 5-16,3 5-2 0,-3 5 2 15,-1 9 2-15,-5 2 1 16,-3 2 3-16,-6 3 3 15,3 1-4-15,-6-1-1 16,-3-3-73-16,6 1-33 16,-3-14-15-1</inkml:trace>
  <inkml:trace contextRef="#ctx0" brushRef="#br0" timeOffset="61116.2681">20376 7313 128 0,'-9'-5'49'0,"9"2"-26"0,-2 1-7 0,2-1 18 15,-3 0 6-15,-6 1 3 0,-9-1-17 16,0 3-7-16,0 3-12 16,0 2-5-16,0 3-1 0,0 5-4 15,1 13 2-15,2 1-4 16,6 2 1-16,6-2 4 15,3-1 2-15,3-2 0 16,6-6 1-16,3-4 2 16,5-7 4-16,-2-4-2 15,3-6 1-15,0-4-5 16,-3-7-2-16,0-15-5 16,-3-3 0-16,-6-5 0 15,0-2-1-15,-6-1 4 16,0-2 0-16,-6 2 3 15,0 6 1-15,0 7-1 16,-6 6 5 0,3 8 3-16,3 2-8 0,6 11 0 15,0 11-7-15,6 10-1 16,0 11 7-16,3 5 4 16,0 13-2-16,3-2 0 15,3-6-1-15,2-2-2 16,-2-9 1-16,0 1-1 15,-3-8-42-15,0-11-17 16,3-5-47 0</inkml:trace>
  <inkml:trace contextRef="#ctx0" brushRef="#br0" timeOffset="61491.6558">20498 7337 196 0,'0'0'74'0,"6"3"-40"0,0 2-27 16,3 0 18-16,0-2 0 15,3 5 2-15,3-3-12 16,0-5-6-16,0 0-6 16,0-3 2-16,0 1 1 0,-4-4-2 15,1 1-1-15,-3-3 3 0,-3 0 1 16,-6 0-3-1,-3 3-1-15,-6 0 1 0,0 2 2 16,-5 3-5-16,-4 3-1 16,3 5-2-16,0 2-2 15,3 6 3-15,3 8 0 16,3 0 1-16,3 0 2 16,3-3-1-16,9 0-1 15,0-3 1-15,6-2-1 16,3-2-25-16,0-4-10 15,2-5-29-15,-2 1-12 16,-3-6-14 0</inkml:trace>
  <inkml:trace contextRef="#ctx0" brushRef="#br0" timeOffset="62391.7131">21019 7313 140 0,'-12'-8'52'0,"21"6"-28"0,-3-1 3 0,-9 3 21 16,0 0-1-16,-6 0 1 16,1 0-20-16,-1 3-6 15,-3 2-14-15,-3 0-3 0,0 0-1 16,0 3-5-16,3 0-1 15,3 5-2-15,3 1 0 16,6 4 0-16,6 1 0 16,3-1-2-16,3 3-1 15,-3-2 4-15,3-3 1 0,-6-3 6 16,-3 0 2-16,-3-2-2 16,-3-3-1-16,-3-3 5 15,-3-2 3-15,-3-3-9 16,0 0 0-16,0-3-9 15,0-2 0-15,3 0-32 16,6-1-12-16,3-2-53 16,9 0-28-1,0 3 63-15</inkml:trace>
  <inkml:trace contextRef="#ctx0" brushRef="#br0" timeOffset="62648.2144">21159 7326 184 0,'-9'-2'68'0,"9"-1"-36"0,-3 3-26 16,3 0 17-16,-3 0 6 0,-3 3 4 15,-3 2-4-15,-2 3-1 16,-4 5-15-16,0 6-10 0,3-1-3 16,3 3 2-16,3 1 1 15,3 1 1-15,6-2 0 16,6 1-5-16,3-1 1 15,3-5-9-15,0-3-2 16,5-8-25-16,10-2-11 16,-6-3-62-1,3-3-27-15,-3-2 68 16</inkml:trace>
  <inkml:trace contextRef="#ctx0" brushRef="#br0" timeOffset="63022.876">21275 7377 128 0,'-3'15'49'0,"6"-9"-26"0,0 18-5 15,0-16 20-15,0 2-4 16,0 3 1-16,0 1-14 16,0-1-3-16,0-3-10 15,0 1-1-15,-3-3 0 0,0 0-1 16,0-3 1-16,0 0-6 15,0-5-1-15,0 0 13 16,-3 0 6-16,3-5-5 16,-3 0-3-16,3-3-4 0,0-5 0 15,3-6-4 1,0-2-2-16,3 2-3 0,3 1 1 16,3 5-1-16,0-1-2 15,3 4 3-15,0 2 0 16,0 5 1-16,2 3 2 15,-2 6-6-15,-3 4 1 16,-3 3-26-16,3-2-10 16,-3-3-31-16,0 3-13 15,0-4-5 1</inkml:trace>
  <inkml:trace contextRef="#ctx0" brushRef="#br0" timeOffset="63205.2373">21570 7422 212 0,'-3'0'79'0,"6"0"-42"0,0 10-37 16,-3-2 16-16,0 3 2 15,0 2 3-15,0 0-10 16,3-2-7-16,-3-1-2 16,0 1-7-16,0-3 1 0,0-3-60 15,0-5-24-15,0 0-2 16</inkml:trace>
  <inkml:trace contextRef="#ctx0" brushRef="#br0" timeOffset="63367.7996">21531 7268 256 0,'-9'-8'96'0,"15"3"-52"0,-3 2-56 0,0 3 15 16,3 0-10-16,0 0 0 15,3 0-32-15,0 0-11 16,0 3-41-16,3 2-17 16</inkml:trace>
  <inkml:trace contextRef="#ctx0" brushRef="#br0" timeOffset="63758.2626">21671 7414 132 0,'0'55'49'15,"12"-34"-26"-15,-9 8-7 0,-6-10 16 16,0 5-6-16,3-3-3 0,-3 0-11 15,0-2-3-15,3-3-5 16,-3-3-1-16,3-3 3 0,0-2-3 16,0-2 0-16,0-6 10 15,0-3 3-15,0-2-5 16,0-9-4-16,0-7-7 16,0-5 0-16,3-3 0 15,3-8 0-15,3-6 0 16,0 6 0-16,0 3 6 15,0 5 4-15,3 8 1 16,0 5 3-16,3 2-7 16,-1 7-4-16,1 7 0 0,-3 2 0 15,3 6 3-15,-6 5 1 16,-3 6 5-16,-6-1 3 16,-3-2-2-16,-6-2 2 15,-3-1-10-15,-3-3-3 16,0-2-20-16,1-2-8 15,-4-4-8-15,3-2-5 16,3-2-22-16,-3-4-11 16,9-7-22-1</inkml:trace>
  <inkml:trace contextRef="#ctx0" brushRef="#br0" timeOffset="64015.8942">21963 7088 236 0,'3'-5'90'0,"-3"13"-48"0,0-3-49 15,3 3 64 1,0 8-23-16,0 2-8 16,-3 9-7-16,0 5-12 15,0-1 0-15,0 9 3 0,0-3-6 16,0-2 0-16,0-4-2 15,0-4-2-15,0-3-28 16,0-6-14-16,-3-2-29 16,0-3-11-16,0-5-24 15</inkml:trace>
  <inkml:trace contextRef="#ctx0" brushRef="#br0" timeOffset="64240.2769">21802 7310 228 0,'-6'-2'88'0,"12"2"-48"0,0 2-31 0,0-2 22 16,3 0 1-16,3 0 3 16,6-2-17-16,6-1-8 15,2 1-6-15,4-1-1 0,3-2 0 16,0-1-10-16,-1 1-3 0,-2 0-55 15,-3-1-21 1,0 4-30-16</inkml:trace>
  <inkml:trace contextRef="#ctx0" brushRef="#br0" timeOffset="64374.68">22270 7308 224 0,'-6'10'85'0,"6"-2"-46"0,3 8-46 16,0-3 14-16,-3 6-1 15,0-1 4-15,0-2-5 16,2 0-3-16,-2-3-1 16,0-2-34-16,0-3-15 0</inkml:trace>
  <inkml:trace contextRef="#ctx0" brushRef="#br0" timeOffset="64583.722">22213 7199 292 0,'-6'-8'110'0,"6"8"-60"0,3-2-56 0,-3 2 19 16,6 0-10-16,3 0 0 16,0 0-17-16,3 0-5 15,0 0-57-15,2 2-23 16,4 1 2-16,-3 5 4 0</inkml:trace>
  <inkml:trace contextRef="#ctx0" brushRef="#br0" timeOffset="64854.9737">22311 7403 184 0,'-6'42'71'0,"9"-31"-38"0,3 2-32 16,-3-8 14-16,3 1 7 15,6-1 8-15,3-2-9 16,6-3-2-16,0 0-11 15,-1-3-3-15,1-5-1 0,-3-8 4 16,-3 3 3-16,-6-5 0 16,3-1 1-16,-9-2-4 15,-3 0-3-15,-6-1 2 0,-6 4 2 16,-6-1-6-16,-3 6-2 16,0 3-12-16,1 2-3 15,2 2-31-15,3 4-12 16,3-1-35-1,6 3-37-15,6 0 48 16</inkml:trace>
  <inkml:trace contextRef="#ctx0" brushRef="#br0" timeOffset="65231.417">22582 7252 224 0,'0'11'85'0,"15"-1"-46"0,0 12-43 0,-9-12 13 15,0 1 8-15,-3-1 8 16,-3 6-1-16,6 5 0 0,-3-2-13 16,-3-3-4-16,3-6-3 0,-3 1-2 15,0-3 1-15,0-3-4 16,3 0 0-16,-3-5-1 16,3-5 0-16,0-8-5 15,0 0-3-15,2-6-1 16,4-2-1-16,3-5-2 15,3 2 1-15,3 3 5 16,0 5 4-16,3 2 7 16,-3 4 3-16,2 7 9 15,1 11 4-15,0 3 8 16,-6-1 6-16,-3 1-5 0,0 2-2 16,0 8-12-16,0-5-6 15,-6-3-16-15,-3 1-5 16,5-4-62-16,-2-2-28 15,0 0-24 1</inkml:trace>
  <inkml:trace contextRef="#ctx0" brushRef="#br0" timeOffset="65848.2927">22168 7300 148 0,'-3'0'55'0,"3"5"-30"0,0 0-5 0,0 1 19 16,0 2 3-16,0 8 2 15,0 7-9-15,0 1-2 0,0 0-18 16,0 0-7-16,0-6-3 0,0-2-3 16,3-3-2-16,0-2-15 15,0-3-5-15,0 0-54 16,0-3-24-16,3-5 0 15</inkml:trace>
  <inkml:trace contextRef="#ctx0" brushRef="#br0" timeOffset="66132.5516">22219 7210 108 0,'3'-5'44'0,"3"5"-24"0,3 0 9 16,-9 0 25-16,3 0 2 0,-3 0 3 16,0 0-12-16,0 0-5 15,0 0-23-15,-3 0-3 0,-3 0 1 16,0 0-5-16,0 0-2 16,0 0-8-16,0 0-1 15,3 0-3-15,0-3-2 16,3 0-11-16,0 3-5 15,0 0-7-15,0-2-1 16,3-4-38-16,3 6-14 0,3-2-23 16</inkml:trace>
  <inkml:trace contextRef="#ctx0" brushRef="#br0" timeOffset="66581.2293">22365 7332 148 0,'0'-6'55'0,"0"4"-30"0,0-4-7 15,0 4 18-15,-3-1-3 16,0-2 3-16,0 0-7 0,-3-1-1 16,0 4-15-16,0-1 1 0,-3 3 0 15,0 3-7-15,-3 5-2 16,0 2-3-16,0 9-2 16,0 4-2-16,4 4 1 15,2-3 1-15,6-3 0 16,6-3 2-16,2-2 1 15,4-3 1-15,6-5 0 16,3-5-2-16,3-6 1 16,-3-5-2-16,-3 1 2 0,-6-7 7 15,-7-4 5-15,-2-1-3 16,-3 1 1-16,-6-1-13 16,-2 3-4-16,-4 3-45 15,0 3-19-15,0 2-63 16</inkml:trace>
  <inkml:trace contextRef="#ctx0" brushRef="#br0" timeOffset="70712.9595">19844 8443 64 0,'-3'-5'24'0,"3"7"-12"0,3-7 6 15,-3 5 12-15,0 0 7 16,0 0 4-16,0 0-7 16,0 0-1-16,0 0-12 15,0 0-3-15,0 3-10 0,-6 2-1 0,-3 5 3 16,-6 4-6-16,-3-1 0 16,-3 3-2-16,0 2-2 15,-2 1 1-15,2-1 1 16,3 1-3-16,3-3 0 15,3 0 1-15,6-1 2 16,3 4-3-16,6-3 0 16,3 0 1-16,3 0 2 15,3 5-1-15,6-3 2 16,0-2-4-16,-1-3 0 16,-2-2-4-16,3 0-1 15,3-3-37-15,-3-3-14 0,0-5-31 31</inkml:trace>
  <inkml:trace contextRef="#ctx0" brushRef="#br0" timeOffset="70935.4075">19745 8628 208 0,'-17'-8'79'0,"17"11"-42"0,0-1-37 15,0-2 16-15,5 3 0 16,1 0 2-16,6 2-7 16,12-5-4-16,6 0-4 15,12-5 4-15,5 2 3 0,1 0-5 16,-1 1-1-16,-2-1-26 0,-3 0-13 16,-4 1-75-1</inkml:trace>
  <inkml:trace contextRef="#ctx0" brushRef="#br0" timeOffset="71897.1075">20362 8432 88 0,'-3'-8'35'0,"3"8"-18"0,0 0-16 16,0 0 11-16,0 0-8 16,3 6-2-16,0 10 3 15,-1 5 4-15,4 5 6 16,-3 9 3-16,-3 2 4 15,0 13 3-15,0-3-4 16,0-4-3-16,0-11-10 16,3-6 4-16,-3-5 3 0,0-5-3 15,0-3 1-15,0-5 3 16,0-2 4-16,0-6-12 16,0-3-7-16,-3-2 1 15,3-11 0-15,0-8-7 0,3 0-4 16,3 3-4-16,6 0 0 15,3 2 5-15,3 6 4 16,0 5-2-16,0 3 0 16,3 7 3-16,-1 4 3 15,-2 4 3-15,-3 6 3 16,0 3-1-16,-6-1 0 16,-6-2 3-16,-6 3 5 15,-3-4-3-15,-6 1 0 16,-3-2-6-16,-3-4-3 15,-2 1-3-15,-1-6-1 0,0 0-14 16,3-2-4-16,3-3-16 16,3 0-6-16</inkml:trace>
  <inkml:trace contextRef="#ctx0" brushRef="#br0" timeOffset="72285.246">20621 8647 80 0,'0'2'30'0,"2"4"-16"0,1 4-8 16,0-2 9-16,3 11 9 0,-3 2 7 15,3 3-7-15,0-1-2 16,0 1-11-16,-3-3-2 15,0 1-5-15,-3-7-3 0,3-1 0 16,-3-4 1-16,0-2 1 16,0-3 7-16,0-5 6 15,0 0-2-15,-3-2 2 16,0-4-5-16,0-4-1 16,0-3-6-16,3-1-1 15,0-4-3-15,6-1-1 16,0-2-1-16,3 5-2 15,6 3 0-15,0 3 3 16,3 2-2-16,-3 8-1 16,-1 2-8-16,1 1-5 15,-3 5-38-15,0 2-51 16,0-4 20-16</inkml:trace>
  <inkml:trace contextRef="#ctx0" brushRef="#br0" timeOffset="72456.9448">20874 8697 156 0,'-3'3'60'0,"6"15"-32"0,2 11-35 15,-2-18 10-15,0-1 3 16,0 1 4-16,0 2-8 16,0 0-2-16,0-2-19 15,0-3-5-15,0 0-41 16,3-6-18-16</inkml:trace>
  <inkml:trace contextRef="#ctx0" brushRef="#br0" timeOffset="72616.406">20868 8599 192 0,'-6'-8'71'0,"9"8"-38"0,6-3-45 0,-4 3 10 16,4 0-2-16,0 0 2 15,3 0-31-15,0 0-15 16,0 3-18-16,12 2-7 16</inkml:trace>
  <inkml:trace contextRef="#ctx0" brushRef="#br0" timeOffset="72948.756">21097 8702 132 0,'0'19'49'0,"3"-17"-26"0,0 4-20 16,3 2 10-16,0-1 11 15,0 1 8-15,0-5-9 16,2 0-3-16,1-9-11 16,6-4-6-16,-3 2-2 0,-3 0 1 15,0 0 1-15,-3 0-1 16,0-2-2-16,-3-1 1 16,-9 0-1-16,0 1 0 15,-3 2 0-15,-3 3 0 16,0 2 2-16,-6 6-3 15,4 2 0-15,-1 3 1 0,3 5 2 16,0 8-3-16,3-2 0 16,3-1 1-16,3 1 0 15,6-1 0-15,3 1 0 16,3-3-5-16,3 0 1 16,3-3-33-16,5-5-13 15,13-3-30 1</inkml:trace>
  <inkml:trace contextRef="#ctx0" brushRef="#br0" timeOffset="73216.8927">21525 8591 172 0,'-3'-24'66'0,"3"11"-36"0,-3-3-29 16,3 8 14-16,-6-5 16 15,-2 0 10-15,-1-1-8 16,-3 1-4-16,0 3-17 15,0 2-5-15,0 5-3 0,0 3-7 16,0 8-2-16,0 5-1 16,3 8 2-16,3 11-1 15,0 5 1-15,3 11 5 16,3-3 1-16,3-3 0 16,0-2-2-16,3-6-10 15,-3-7-4-15,0-6-31 16,-3-5-12-16,0-3-40 15</inkml:trace>
  <inkml:trace contextRef="#ctx0" brushRef="#br0" timeOffset="73367.8267">21260 8702 208 0,'-11'-21'77'0,"14"21"-42"0,0-3-41 0,2 3 14 15,4-2-1-15,9-1 4 16,6 0-6-16,6-2-1 15,6 0-2-15,-1 0-15 0,1 2-4 16,0-2-75 0</inkml:trace>
  <inkml:trace contextRef="#ctx0" brushRef="#br0" timeOffset="73970.0492">22168 8530 124 0,'-3'-5'49'0,"3"2"-26"0,0-10-12 0,0 10 18 0,0-5 11 16,-6 0 8-16,-3-2-14 15,-5 2-8-15,-1 0-15 16,-6 0-7-16,3 5-1 15,-3 3-2-15,3 0-1 0,0 8-2 16,4 6-1-16,2 4-1 16,3 9 0-16,3 4 3 15,6 6 0-15,3 6 3 16,0 2 1-16,3-6-1 16,0-4-2-16,0-3-15 15,-3-6-5-15,-3-5-21 16,0-5-9-16,0-5-37 15</inkml:trace>
  <inkml:trace contextRef="#ctx0" brushRef="#br0" timeOffset="74164.4204">21814 8676 200 0,'0'-3'77'0,"6"3"-42"0,3-3-34 0,0 3 14 15,0 0-8-15,9 0-2 16,6-2-5-16,2-1 0 16,4 0 0-16,-6 3-5 0,0-2 1 15,2-1-27-15,-2 1-11 16,-6-1-23-16</inkml:trace>
  <inkml:trace contextRef="#ctx0" brushRef="#br0" timeOffset="74480.2174">22150 8636 120 0,'-3'3'46'0,"-8"2"-24"0,5 3-21 15,6-3 11-15,0 11 1 16,0 5 2-16,0 0-2 16,6 1 0-16,0-1-7 15,-1-3 3-15,1-2 1 0,3-3-3 16,0-2-2-16,3-3 2 16,0-3 0-16,0-5-10 15,0-5-3-15,0-3 3 16,-3 0 1-16,-3-16 2 15,-3 3 6 1,0 5 4-16,-3 3 1 16,0 2 1-16,0 6-6 15,0 2-2-15,3 9-4 0,-3 7-1 16,3 0 3-16,0 3 1 16,0 0-6-16,3 0 0 15,-4-3-8-15,7 0-3 16,-3-2-32-16,-3-3-13 15,3-3-13 1</inkml:trace>
  <inkml:trace contextRef="#ctx0" brushRef="#br0" timeOffset="74823.3626">22323 8705 60 0,'0'18'24'0,"6"-15"-12"0,-3 21 1 16,0-14 11-16,0 1 7 15,0 2 4-15,-3 0-6 16,0 1-3 0,0-4-8-16,0 1-3 0,0-6-9 15,0 0 0-15,0-2 4 0,0-3 0 16,0 0 4-16,0-3-5 16,0-2-3-16,3-3-3 15,3-5 0-15,0-8-2 16,6 8-1-16,0-3 3 15,0 2 2-15,-4 9 11 16,1 2 5-16,0 9-7 16,3 2-3-16,-3 2-6 15,0 4-2-15,0-1-1 0,-6 0-2 16,0-2-8-16,0-1-5 16,0-2-40-16,0 0-17 15,0-3-28 1</inkml:trace>
  <inkml:trace contextRef="#ctx0" brushRef="#br0" timeOffset="75079.9932">22651 8676 164 0,'-12'-8'63'0,"9"5"-34"0,-6 0-21 0,6 3 16 16,-6 3-8-16,0 0-1 15,-6 5-9-15,0 5-4 16,6 5-1-16,0 1-4 0,3-1 2 0,3 1 5 16,0 0 5-16,9-4-3 15,3 1-1-15,3-2-2 16,3-4 0-16,3-5-13 16,3-2-3-16,5-3-25 15,-2-5-8-15,0-3-33 16</inkml:trace>
  <inkml:trace contextRef="#ctx0" brushRef="#br0" timeOffset="75306.8969">22808 8453 164 0,'-15'-5'63'0,"15"8"-34"0,0 2-25 0,0 3 15 15,3 0-5-15,-3 3 0 16,3 2 0-16,-3 3 4 15,9 7-10-15,-3 4 4 0,-3 7 2 16,3 9-5-16,-3-4-1 16,0-2-2-16,6-2-1 15,-6-6-8-15,0-5-2 16,0-6-36-16,-3-2-13 0,3-5-43 31</inkml:trace>
  <inkml:trace contextRef="#ctx0" brushRef="#br0" timeOffset="75531.7703">22710 8636 264 0,'-6'0'101'0,"9"3"-54"0,3-1-55 15,0 1 18-15,0 0 6 16,6-1 7-16,0-2-9 15,9 3-5-15,2-3-6 16,1 0-5-16,0 0 1 0,0 0-28 16,0-3-13-16,-4 1-62 15,7-1-46-15,-15 0 61 16</inkml:trace>
  <inkml:trace contextRef="#ctx0" brushRef="#br0" timeOffset="75664.8335">23040 8705 200 0,'12'24'77'0,"-12"-1"-42"0,6-4-37 0,-3-11 17 16,0 0-13-16,0 0-1 15,0 0-25-15,0-3-12 16,0-2-47-16,3-1-20 16</inkml:trace>
  <inkml:trace contextRef="#ctx0" brushRef="#br0" timeOffset="75784.3578">23008 8565 264 0,'-18'-6'99'0,"15"9"-54"0,18-3-48 16,-9 0 19-16</inkml:trace>
  <inkml:trace contextRef="#ctx0" brushRef="#br0" timeOffset="76114.0991">23026 8565 405 0,'11'2'-22'0,"4"1"10"15,0 0-31-15,0-1-11 0,0 3-14 16,0 1-28 0,-3 2 33-16,-3 2 154 31,-9 30-41-31,6-8-7 16,-3-3-20-1,3-3-8-15,0-5-2 0,8-2 2 16,-2-3-8-16,3-3 0 0,3-5 3 15,-6-5-2-15,9-3 1 16,-6-3-3-16,-3-2 1 16,-3-9 0-16,-1-4 3 15,-5-1-3-15,-6 1 1 16,-5-3 6-16,-4 0 3 16,-3 2-6-16,-6 3-4 15,6 3-13-15,0 0-6 16,3 5-25-16,0 0-11 15,3 3-46-15,6 2-28 16,6 0 55-16</inkml:trace>
  <inkml:trace contextRef="#ctx0" brushRef="#br0" timeOffset="76414.6157">23290 8641 140 0,'15'21'55'0,"-9"-7"-30"0,3 12-14 16,-6-10 18-16,0-3-6 15,-3 0 1-15,0 1-9 16,0-4-4-16,0-2-6 16,0-2 3-16,0-1 4 0,0-5 5 15,0 0 4-15,0-5-5 16,6-11 1-16,-3-3-8 0,6-2-3 16,0 0-3-16,3 0 0 15,0 2-7-15,6 6 1 16,5 5 1-16,1 5 3 15,-3 9 0-15,0 4-1 16,0 9 5-16,0 5 1 16,-9-1 0-16,-4-4-1 15,1-3-21-15,-6 0-9 16,6-1-97 0</inkml:trace>
  <inkml:trace contextRef="#ctx0" brushRef="#br0" timeOffset="77240.3352">21135 9208 100 0,'6'-6'38'0,"-3"6"-20"0,3-2-6 0,-3-4 13 0,3 1 4 16,-6 2 5-16</inkml:trace>
  <inkml:trace contextRef="#ctx0" brushRef="#br0">21150 9178 297 0,'-6'-8'24'0,"-6"1"-7"0,-2 1-10 16,-1 9-3-16,-6 2-4 15,-3 11-3-15,3 0-1 16,0 5 3-16,4-2 0 15,2 2 1-15,6-3-3 16,6 3 2-16,3 3 3 16,6-8 3-16,6-8-4 15,2 0-1-15,4-8 0 16,0-8 0-16,3-5-3 16,0-6 0-16,-3-2-3 15,-3-5 1-15,-6-6 3 0,-4 3 1 16,-2 0 5-16,-3 0 5 15,-3 0-1-15,-2-3 1 16,-4 8 1-16,0 0 4 16,0 0-4-16,0 3 0 15,3 5-9-15,0 3-2 16,3 3 0-16</inkml:trace>
  <inkml:trace contextRef="#ctx0" brushRef="#br0" timeOffset="78080.7604">21299 9221 172 0,'3'0'66'0,"3"2"-36"0,3 6-26 16,-3-8 15-16,3 3 4 0,3-3 6 15,3 3-12-15,0-1-2 16,-1 1-9-16,1-6-2 0,-3 1 0 15,0-1 9-15,-3 0 3 16,3-2-7-16,-3-3-5 16,-6 0-1-16,0-5 0 15,-6 0-1-15,-3 2 1 16,0 1-4-16,-3 2-2 16,-6 2-3-16,-3 4 1 15,-3 2 3-15,1 8 1 16,2 7-4-16,3 1 1 15,0 0 4-15,3 0 2 16,6 0-7-16,3 0-2 0,6 0 8 16,3-3 6-1,6 0-1-15,3-2 2 16,0-1-10-16,0-2-3 0,0 3-24 16,-4-8-11-16,4-1-39 15,6-2-45 1,-3 0 39-16</inkml:trace>
  <inkml:trace contextRef="#ctx0" brushRef="#br0" timeOffset="78487.2119">21644 9128 192 0,'-11'0'71'0,"8"0"-38"0,0 0-39 16,-3 3 45-16,0 5-18 15,-3 0-9-15,3 0-7 16,0 2-4-16,3 1-6 0,3-1 1 15,3 1 2-15,6 2 1 16,3 0-4-16,3 3 1 16,-1-3 6-16,-2 1 6 0,-3-1 0 15,-3-2 1 1,-6-1 1-16,-6-2 1 0,-3-3-3 16,0 1-3-16,-2-1-2 15,-1-2-3-15,-3-3-6 16,3-3-4-16,0 0-23 15,3 1-11-15,3-1-54 16</inkml:trace>
  <inkml:trace contextRef="#ctx0" brushRef="#br0" timeOffset="78771.9147">21766 9152 128 0,'-14'-16'49'0,"11"32"-26"0,-6-21-7 0,6 13 16 16,-3-3 0-16,0 8 3 15,0 0-15-15,-3-2-6 16,0 5-9-16,3 0 3 0,6 0 4 16,0-1-4-16,3 1 0 15,3 0 2-15,3 3 1 16,3-6-3-16,3-2-3 15,3-4-9-15,-1-1-5 16,1-9-15-16,-3 0-5 16,0-2-36-1,-3 0-57-15,6-3 25 16</inkml:trace>
  <inkml:trace contextRef="#ctx0" brushRef="#br0" timeOffset="79146.783">21859 9155 156 0,'0'-16'60'0,"3"32"-32"0,0-6-33 16,3 6 51 0,0 0-11-16,-3 2-8 15,0 4-4-15,0-4-14 16,0 1-1-16,-1 2 2 0,-2-3-2 15,0-4 1-15,0-4-5 0,0-2-1 16,0 0-1-16,0-3 1 16,0-2 2-16,0-6 2 15,0-2 3-15,0-3 4 16,0-2-6-16,6-6-2 16,3 0-8-16,3 0-1 15,3 3-1-15,3-1 2 16,-3 4-1-16,0 2 1 15,3 3 0-15,-3 2 0 16,-4 6-22-16,1 2-10 16,0 3-35-16,-3 0-16 15,0 0-4-15</inkml:trace>
  <inkml:trace contextRef="#ctx0" brushRef="#br0" timeOffset="79373.0513">22171 9234 136 0,'0'8'52'0,"3"-3"-28"0,0 6-2 16,0-3 20-16,-3 0-16 15,0 5-7-15,0 0-9 16,0-2-5-1,0 5-2-15,0-3-40 0,0-3-17 16,0 1-28 0</inkml:trace>
  <inkml:trace contextRef="#ctx0" brushRef="#br0" timeOffset="79552.7041">22162 9065 236 0,'-9'-6'90'0,"9"4"-48"0,3-1-40 0,-3 3 19 16,3 0-11-16,0 0-1 15,0-3-23-15,0 3-8 16,3 0-53-16,0 3-24 0,3 2 19 16,0 3 8-16</inkml:trace>
  <inkml:trace contextRef="#ctx0" brushRef="#br0" timeOffset="80095.0746">22270 9316 120 0,'-6'13'46'0,"6"8"-24"0,3 11-28 16,0-21 8-16,-3-1-2 16,0 4 0-16,2 1 11 15,-2 1 5-15,6 0-6 16,-3-3-3-16,0 1-4 15,-3-4-3-15,0-2 1 0,0 0-4 0,0-3 2 16,0 1 3-16,0-6 1 16,0 0 12-1,0 0 7-15,0 0 0 0,0-6-1 16,0 1-5-16,-3-3 0 16,0-2-5-16,-3-1 1 15,6-2-3-15,0 2 2 16,0-5-2-16,-2-5 0 15,2 0-1-15,0 0 2 16,0 0-3-16,2-1 1 16,4 4-5-16,0-1 0 15,3-4-3-15,0 1-1 16,3 4 1-16,3 2 0 16,0 0 0-16,0 8 0 0,0 3 0 15,3 8 0-15,-4 5-3 16,1 2 0-16,0 3 4 15,-3 1 3-15,-6 1 8 16,-3-1 2-16,-6-1-3 16,0-3-1-16,-3 1-6 15,-3 0-1-15,-3-1-10 16,-3-7-3-16,1 0-8 16,-1-3-2-16,0-3-7 15,0-2-3-15,0-1-30 16,0-2-11-16,6 0-18 15</inkml:trace>
  <inkml:trace contextRef="#ctx0" brushRef="#br0" timeOffset="80380.159">22612 8969 148 0,'0'0'57'0,"3"3"-30"0,0 2-23 0,0 1 15 15,0 2 4-15,0 7 3 16,-3 7-5-16,6 1 0 16,-6 14-12-16,0 0 1 0,3-5 3 0,-3 0-7 15,3-6-1-15,-3-2-3 16,0-5-2-16,0-3-15 15,0-3-7-15,0-3-44 16,0-2-57 0</inkml:trace>
  <inkml:trace contextRef="#ctx0" brushRef="#br0" timeOffset="80589.0233">22457 9202 208 0,'0'-2'79'0,"3"-12"-42"0,6 25-34 16,-3-8 17-16,0-3 8 15,6 2 4-15,6-7-10 0,5 0-5 16,1-6-10-16,3 0-5 0,3 4 1 16,0-1-13-16,-4 0-6 15,-2 0-57-15,3 2-25 16</inkml:trace>
  <inkml:trace contextRef="#ctx0" brushRef="#br0" timeOffset="80768.2589">22862 9131 156 0,'3'5'57'0,"0"11"-30"15,3 16-16-15,-3-19 18 0,0-2-6 16,-3 2-1-16,6 3-12 15,-6-1-4-15,3 1-4 16,-3-2-2-16,0-1 3 0,0-3-48 16,0-2-20-16</inkml:trace>
  <inkml:trace contextRef="#ctx0" brushRef="#br0" timeOffset="80963.7788">22874 9028 232 0,'-9'-8'88'0,"12"8"-48"0,0 0-36 0,-3 0 21 15,0 0-10-15,6 0 0 16,-3 0-14-16,3 0-5 16,3 0 2-16,-3 0-31 0,5 2-12 15,1 4-59 1,0-1-25-16,0 0 67 15</inkml:trace>
  <inkml:trace contextRef="#ctx0" brushRef="#br0" timeOffset="81264.0497">22978 9197 144 0,'-9'26'55'0,"9"-15"-30"0,0 5-27 0,3-8 11 0,0 2 9 15,3 4 8-15,6-4-2 16,3-2 0-16,3 0-13 15,-1-3 2-15,4-2 1 0,3-3-1 16,-3-3 0-16,0-2-5 16,-3-3 0-1,-4 0 1-15,-2-2 2 0,-3-1 1 16,-9-8 0-16,0-4-2 16,-9-1 1-16,-3 3-4 15,-2 2 1-15,-1 3-5 16,-6 6-2-16,-3 2-9 15,0 2-5-15,3 6-15 16,4 3-5-16,2 5-21 16,3 8-5-16,3-5-37 15</inkml:trace>
  <inkml:trace contextRef="#ctx0" brushRef="#br0" timeOffset="81699.0572">23213 9125 108 0,'3'3'41'0,"6"18"-22"0,0-5-5 0,-3-3 17 16,0 3 7-16,0 0 4 15,-3 0-7-15,6 0-4 0,-6-3-17 16,0 0-7-16,0-2 0 15,-6-3-4-15,3-3 0 0,-3 0-1 16,3 1 1-16,0-6-4 16,0 0 0-16,3-3-8 15,0-2-2-15,0-6 1 16,6-5 1-16,-1-10 1 16,4-1 2-16,3 4 4 15,0 4 1-15,0 3-2 16,0 6 2-16,-3 4 1 15,12 6 2-15,-7 8 3 16,1 8 4-16,3 3 11 16,-3-1 7-16,-6 1-5 15,-3-1-1-15,0-2-12 0,-6 3-3 16,6-3-6-16,-18 2-1 16,9-2-39-16,-3-3-18 15</inkml:trace>
  <inkml:trace contextRef="#ctx0" brushRef="#br0" timeOffset="82828.4211">21118 9192 52 0,'0'-19'19'0,"0"35"-10"0,0-11 5 0,0-5 20 16,0 0-4-16,3-5-7 15,0-6-2-15,-3 3-1 16,0 1 0-16,0-1 2 16,0 2 3-16,0 1-13 15,0 0 2-15,0 2 0 0,0 0 4 16,0 3 1-16,0 0-10 15,3 8-3-15,-3 11-2 16,2-1 0-16,4 6 2 16,0 0 3-16,0 2-2 15,0 1 1-15,3-1-3 16,3-2 0-16,-3-3-3 16,6-2-2-16,0-6-65 0,0 0-31 15,-9-10-5 1</inkml:trace>
  <inkml:trace contextRef="#ctx0" brushRef="#br0" timeOffset="85228.5846">13069 10771 80 0,'0'-8'33'0,"0"6"-18"0,0 2-7 0,0 0 13 0,0 0 3 16,0 2 5-16,-3 6-2 15,-6 5-2-15,-6 6-2 16,0 2 0-16,-3 14-13 15,1-1-1-15,2 3-2 0,3-8-3 16,3-5-1-16,0-6 1 16,3-4 0-16,3-9 6 15,3-5-5 1,3-8 0-16,0-13-3 16,3 0-2-16,0-3-2 15,0-5 1-15,0 2 1 16,6 3 0-16,3 3-3 15,-1 3 2-15,-2 5-1 0,0 2 0 16,-3 6 0-16,0 2 0 16,0 8 6-16,0 6 2 15,0 5 2-15,3 2 2 16,0 6-3-16,0 3-2 16,0-1-5-16,-1 0 0 15,1-4-11-15,0-4-3 16,-3-2-61-1,-3 0-57-15,-3-6 38 16</inkml:trace>
  <inkml:trace contextRef="#ctx0" brushRef="#br0" timeOffset="85558.3308">13081 10874 140 0,'-6'11'55'0,"3"0"-30"0,-3 44-12 16,0-31 17-16,-3 5-2 16,-6 13 1-16,0 6-10 15,3 5-1-15,1 2-11 16,5 4-4-16,3-6 0 0,9-6 0 15,8-7 3-15,4-8-3 16,6-9 0-16,9-4 1 16,11-6 0-16,4-7-5 0,-3-4-1 15,-4-2-21-15,7-2-10 16,-3-1-41 0,-7 0-43-16,-2-2 35 15</inkml:trace>
  <inkml:trace contextRef="#ctx0" brushRef="#br0" timeOffset="86013.4019">13721 11300 152 0,'-6'-5'57'0,"-9"5"-30"0,0 0-23 15,9 3 13-15,-3-1 5 16,-3 4 4-16,-3-1-1 16,-2 3 0-16,-1 0-14 15,3 0-7-15,6-3 0 0,6 19-5 16,9 2-2-1,6-2-1-15,3-3 0 0,0 3 3 16,5 0 0-16,-2 2 1 16,-3 1 2-1,-6-6 1-15,-3-2 7 16,-12-4 8-16,-3-1-2 16,-3-6-9-16,-3 0-4 15,-5-3-2-15,2-8 1 16,0-7-10-16,3-1-4 15,-6 0-32-15,12-2-11 16,3 0-16 0,3 0-33-16,6-1 31 15</inkml:trace>
  <inkml:trace contextRef="#ctx0" brushRef="#br0" timeOffset="86233.8154">13831 11171 152 0,'0'0'57'0,"3"0"-30"0,3 0-25 16,-3 8 14-16,3 2 5 15,0 6 5-15,0 8-8 16,0 5 0-16,0 13-11 16,0-2-2-16,-3 0-1 0,0-1-2 15,-3 1 1-15,0-5-2 16,0-4 2-16,-3-4-42 15,3-3-16-15,-6-6-34 16</inkml:trace>
  <inkml:trace contextRef="#ctx0" brushRef="#br0" timeOffset="86414.5763">13739 11459 184 0,'-15'-5'68'0,"33"-3"-36"0,0-13-29 0,-10 15 15 16,4-4-9-16,3-3-1 16,6-3-4-16,6 3-1 15,6-1-1-15,-1 4-15 0,1-1-6 16,-3 3-67 0</inkml:trace>
  <inkml:trace contextRef="#ctx0" brushRef="#br0" timeOffset="86804.5888">14063 11337 120 0,'-15'0'46'0,"12"3"-24"0,-9 0-17 15,9 2 13-15,-3 16-4 16,-2 0 0-16,-7 3-11 16,3 0-3-16,3 2-1 15,0 6 0-15,3 0 1 0,9-6 2 16,0-2 1-16,3-5 3 15,0-6 1-15,3-5-3 16,3-3-1-16,0-7-1 0,2-9-2 16,-2-2-2-16,0-3 1 15,-3-3 1 1,0 1 0-16,-3-1 0 0,0-5 2 16,-6 3-1-16,0 5 2 15,0 3 0-15,0 5 3 16,0 3-3-16,3 10 3 15,0 8-2 1,3 1 1-16,3 2-1 16,0 2-2-16,-3 3-2 15,6 3 1-15,5-3 1 16,1-5-17-16,-3-3-6 16</inkml:trace>
  <inkml:trace contextRef="#ctx0" brushRef="#br0" timeOffset="87067.4537">14266 11128 160 0,'0'-5'63'0,"0"10"-34"0,3 1-30 15,-1 2 12-15,1 5 4 16,0 8 2-16,0 11-2 15,0 10-1-15,-3 11-8 16,0 0-2-16,0-3 0 0,0 0-2 16,0-7-2-16,0-6 1 15,0-8-1-15,-3-5-18 16,3-6-8-16,-3-4-50 16,0-1-34-16,-2-5 46 15</inkml:trace>
  <inkml:trace contextRef="#ctx0" brushRef="#br0" timeOffset="87243.5877">14173 11356 212 0,'0'-5'82'0,"6"2"-44"0,12 3-38 0,-9 0 18 15,3-3-10-15,0 1-2 16,6 2-6-16,3 0-2 0,5 0 1 15,4 0-22-15,-3 2-9 0,-3 1-61 32</inkml:trace>
  <inkml:trace contextRef="#ctx0" brushRef="#br0" timeOffset="87619.1305">14444 11470 160 0,'-6'5'60'0,"6"-2"-32"0,3 2-22 16,-3-5 15-16,6 5-2 15,0-2 3-15,0 0-6 16,3-3-1-16,0 0-9 16,3-3-4-16,0 0 1 0,-3 1 0 0,0-4 3 15,-1 1-3-15,-2 0-2 16,-3-6 2-16,-3 1 0 16,-3 2-1-16,-3 0 1 15,-2-6-4-15,-1 4 0 16,-3 10-4-16,-3 8 1 15,-9 2 0-15,3 1-1 16,0 5 1-16,3 2 3 16,4 1 0-16,2 2 3 15,3 0 1-15,3 3 3 16,3-3 1-16,9-2 1 16,6-3-4-16,3-3-3 15,-1-3 2-15,4-4 0 16,0-4-17-16,0-2-5 15,0-5-29-15,0-8-11 16,-3 0-27-16</inkml:trace>
  <inkml:trace contextRef="#ctx0" brushRef="#br0" timeOffset="88154.4434">14551 11462 132 0,'0'-3'52'0,"3"0"-28"0,0 3-13 16,-3 0 15-16,0 0-1 15,3 6 2-15,0 2-2 16,0 0 0-16,0 2-14 16,0 1 0-16,-3-1 2 0,0-2-5 15,0 0-2-15,0-2-3 16,0-1 0-16,0-3-2 16,0-2-1-16,0 0-2 0,3-2 1 15,3-3 1-15,3-3 2 16,0-3-3-16,6-2-2 15,0 2 2-15,0 1 0 16,-4 2-2-16,1 2 0 16,0 4 4-16,0 4 1 15,0 6 4-15,-3 3 3 16,0 0 2-16,-3-1 3 16,-3 1-5-16,0-1-1 15,-3 1 0-15,0-3 0 16,-3-3-4-16,3 0-3 15,0 1 0-15,0-6-1 16,0 0-3-16,3-6 0 0,3-4-9 16,3-3-3-16,0-1-1 15,3-2 2-15,2 6 8 16,1-1 3-16,0 6 3 16,-3 2 2-16,0 3 10 15,0 3 4-15,-3 2-1 16,-3 3-1-16,3 0-8 15,-3 3-2-15,-3-1 0 16,0 1 0-16,0 5-24 16,-3-3-9-16,3-2-37 15,0-3-15-15,3-1-17 16</inkml:trace>
  <inkml:trace contextRef="#ctx0" brushRef="#br0" timeOffset="88516.5395">15004 11504 164 0,'3'3'63'0,"3"-1"-34"0,3 1-19 0,-3-3 20 15,5 0-3-15,1 0 2 16,3 0-10-16,3-3-1 16,-3-2-11-16,0 0-4 0,0 0-2 15,-3-3-1-15,-3 0 0 16,-3-8 4-16,-3 3 5 15,-3-3-5-15,-3 0-2 16,-3 3-8-16,-6 2-1 0,-6-2-2 16,0 7 3-16,0 4 2 15,0 20-1-15,0-2 4 16,3 0 0-16,4 3 1 16,2 2 2-16,3 0 1 15,3 5 1-15,0 1-2 16,6-3 1-16,3-3-2 15,3-3-1-15,3-4-6 16,8-6-4-16,-2-3-49 16,0-8-22-16,0-5-7 15</inkml:trace>
  <inkml:trace contextRef="#ctx0" brushRef="#br0" timeOffset="88893.782">15203 11486 124 0,'3'13'49'0,"0"-3"-26"0,-3 4-20 0,3-6 12 16,-3-1 4-16,3 1 5 15,-3-2-10-15,0-6-5 16,0 0-6-16,0 2 4 0,0-2 5 16,3-2 0-16,3-4 1 15,0-4-7-15,9-3-4 16,3-1-1-16,0-9 1 15,2-4-3-15,1 3-2 16,0 6 2-16,-3 7 2 0,3 3 9 16,-3 11 3-16,-1 10 11 15,-2 3 5-15,-3 3-7 16,-3-1-2-16,-3 1-12 16,0-4-5-16,0-1-2 15,-3-1 1-15,0-5-17 16,0-3-15-1,0-2-7-15,6-6-12 16,3-7-2-16,-3-9-10 16,6-15-34-1,-3-6 22-15</inkml:trace>
  <inkml:trace contextRef="#ctx0" brushRef="#br0" timeOffset="89071.0467">15602 11075 212 0,'0'-2'79'0,"3"4"-42"0,-3 9-41 0,3-3 15 15,3 8 7-15,0 8 6 16,0 5-4-16,-3 8 1 16,0 13-12-16,0 0-3 0,0-2 0 15,0-3-3-15,-3-5 0 16,0-3-12-16,0-6-4 16,0-7-51-16,-3-5-23 15,0-6-10 1</inkml:trace>
  <inkml:trace contextRef="#ctx0" brushRef="#br0" timeOffset="89251.8532">15385 11308 156 0,'3'-2'57'0,"9"-1"-30"0,17-2-27 15,-14 2 10-15,15 0 2 16,6 1 3-16,-1-1-6 15,7 0-1-15,0-2-4 16,-1 0-20-16,-5 0-7 0,-3 2-55 16</inkml:trace>
  <inkml:trace contextRef="#ctx0" brushRef="#br0" timeOffset="90408.9697">16337 11335 108 0,'-6'-3'41'0,"3"3"-22"0,-6-3-16 16,6 3 12-16,-3 0-3 15,-5 3 3-15,-4 0-6 16,-9 7-1-16,3 9-6 0,0-1-4 15,3 6 1-15,3-3 0 0,4 3 1 16,2-3-3-16,6 1 2 16,3-4 1-16,6-5 0 15,5-2 8-15,4-6 5 16,0-5 7-16,-3-3 2 16,0-4-7-16,0-4-2 15,0-13-7-15,0-5-4 16,-3 0-1-16,-3-3 1 15,0-5-1-15,-3 5-1 16,-3 3 1-16,-3-10-1 0,0 4 2 16,0 6 3-16,-3 5 2 15,3 6 3-15,0 5-3 16,0 2 1-16,0 3-7 16,3 16-3-1,3 8 1-15,3 8 0 16,0 5 3-16,3 10-3 15,0 6 0-15,2-2 1 16,-2-4 0-16,3-2 0 16,-3-5 0-16,0-5-33 15,0-9-13-15,0-2-45 16</inkml:trace>
  <inkml:trace contextRef="#ctx0" brushRef="#br0" timeOffset="90767.198">16406 11353 156 0,'-3'-2'57'0,"6"2"-30"0,0 0-32 15,-3 0 21-15,12 5 2 16,2 0 2-16,4 1 0 16,-3-4-10-16,-3 3-2 0,3 1-1 15,-3-4-1-15,0-10 3 16,0 3-1-1,-3-3 1-15,-3 0 1 16,-3 0-1-16,-3 0 0 16,-3-2-3-16,-6-1 1 0,-6 3-4 15,-6 3 0-15,0 2-1 16,3 3-2-16,0 6-2 16,1 2-1-16,5 2-1 15,3 6 0-15,3 5 5 16,6 0 3-16,3 1-6 15,9-4 0-15,5 1-7 16,7-4-1-16,0-1-42 16,0-4-17-16,0-2-23 15</inkml:trace>
  <inkml:trace contextRef="#ctx0" brushRef="#br0" timeOffset="91053.8594">16665 11327 192 0,'-6'-8'74'0,"6"5"-40"0,-15 3-24 0,12 0 20 16,-3 3-16-16,0 0-2 15,-3 2-8-15,0 0-3 16,3 0 0-16,3 9-6 0,3 4 1 16,3 3 2-16,3-2 1 15,6 2-2-15,0-2 2 16,3-1 1-16,-3-2 0 15,-3 0 2-15,-9-3 3 16,0 0 0-16,-6-2 0 16,-3-3-3-16,0 0 1 15,0-6-9-15,-3-2-3 0,0-5-39 16,3 0-19 0,3-3-18-16</inkml:trace>
  <inkml:trace contextRef="#ctx0" brushRef="#br0" timeOffset="91330.3698">16805 11314 144 0,'-18'-3'55'0,"9"6"-30"0,-3-1-16 15,6 1 14-15,0 2 0 16,-3 0 1-16,0 9-9 15,3 10-4-15,0-6-6 16,3 6 1-16,3-3 0 0,6 0-2 16,3 0-1-16,6-5 1 0,3 0 0 15,0-3-2-15,6-2-2 16,-4-3-15-16,7-8-58 31,-6-3-47-31,-3-5 31 16</inkml:trace>
  <inkml:trace contextRef="#ctx0" brushRef="#br0" timeOffset="91624.6669">16876 11343 104 0,'21'8'38'0,"-15"13"-20"0,15 11-1 0,-15-22 14 0,2 3-1 16,-2 1 0-16,0-1-9 15,-3 0-2-15,0-2-11 16,-3-3-5-16,0 0 0 0,0-3 0 16,0-3 3-16,0 1-3 15,-3-6 0-15,0 1 5 16,3-6 5-16,3 0-5 16,0-8-2-16,0-5-3 15,3 2 0-15,3 1-4 16,0-1 0-16,0 1 1 15,3 5 0-15,0 2-7 16,0 3 0-16,-3 3-30 0,0 2-11 16,0 3-17-1</inkml:trace>
  <inkml:trace contextRef="#ctx0" brushRef="#br0" timeOffset="91789.6994">17138 11343 124 0,'12'5'49'0,"-9"0"-26"0,0 19-7 0,0-5 16 15,0-4-13-15,0 1-5 16,0 0-5-16,-3 0 1 16,0 0-5-16,0-3-3 0,0-2 1 15,0-1-42-15,-6-4-62 32</inkml:trace>
  <inkml:trace contextRef="#ctx0" brushRef="#br0" timeOffset="91938.891">17064 11284 132 0,'0'-5'52'0,"2"3"-28"0,4-4-30 16,3 6 8-16,0 0-29 16,0 0-40-1,9 0 6-15</inkml:trace>
  <inkml:trace contextRef="#ctx0" brushRef="#br0" timeOffset="92329.0336">17221 11512 92 0,'0'40'35'0,"0"-1"-18"0,-6-4-5 0,6-22 16 16,0 3-5-16,-3 0-1 16,3 0-6-16,-3-3 0 15,0 0-9-15,3-5 7 0,0 0 5 16,0-5 7-16,-3-3 5 15,0-6-13-15,0-4-5 16,3-11-8-16,-3-6-2 16,3-5-1-16,0 1-2 15,3-1-2-15,6-5 1 16,3 0 1-16,6 5 0 16,-3 6 0-16,0 7 0 0,0 6 0 15,3 5 2-15,5 5 3 16,-5 11 2-16,-3 3 3 15,-3-1 4-15,-3 4-2 16,-15-1 3-16,-3 0-4 16,-3 0-1-16,0 1-6 15,-6-4-3-15,1 1-16 16,-1-3-5-16,0-3-17 16,3-2-6-16,0-3-24 15,0-6-9-15,9-2-7 16</inkml:trace>
  <inkml:trace contextRef="#ctx0" brushRef="#br0" timeOffset="92569.9427">17489 11078 192 0,'6'-8'71'0,"-6"8"-38"0,3 3-36 0,3-1 11 16,-3 6 9-16,3 8 6 15,-3 3 0-15,0 5-2 16,0 5-11-16,0 5-2 0,-3 1-1 16,3 9-3-16,-3-4-1 15,3-3 1-15,-3 0 0 16,0-8-20-16,-3-5-7 16,3-5-45-16,-3-3-19 15,0-8 1-15</inkml:trace>
  <inkml:trace contextRef="#ctx0" brushRef="#br0" timeOffset="92779.4577">17314 11322 216 0,'-3'-6'82'0,"6"6"-44"0,0 0-42 15,2 0 13-15,7 0 6 16,6-2 7-16,3-1-7 15,3 0-1-15,3-2-8 16,-1 0-4-16,4 2-1 0,0-2-19 16,-3 2-5-16,-3 0-53 15,-1 1-56-15,-2-1 37 16</inkml:trace>
  <inkml:trace contextRef="#ctx0" brushRef="#br0" timeOffset="92916.0487">17695 11314 180 0,'0'15'68'0,"3"-7"-36"0,-1 22-33 0,1-15 12 16,-3 4-7-16,0-3-1 16,0 0-1-16,0-3-2 15,3-3-63-15,-3-2-28 16,0-2 26-16,0-6 16 16</inkml:trace>
  <inkml:trace contextRef="#ctx0" brushRef="#br0" timeOffset="93110.474">17662 11181 240 0,'0'-13'90'0,"3"13"-48"0,3 0-51 16,-3 0 12-16,3 5-7 15,3-5 0-15,2 6-26 16,4-1-12-16,3 0-23 15,6 3-10-15,-3 0 16 16,-3 5 8-16</inkml:trace>
  <inkml:trace contextRef="#ctx0" brushRef="#br0" timeOffset="93333.5001">17787 11414 124 0,'-21'56'49'0,"18"-46"-26"0,6 4-20 0,0-7 10 16,6 1 5-16,6 0 3 15,3-2 3-15,-3-6 0 16,2-3-13-16,4-5 2 0,0-3 1 15,-3-2-3-15,-3-5 1 16,-3-6 4-16,-3 0 4 16,-6 0-6-16,-6-2-1 15,-6 2-3-15,-3 3-1 16,-9 2-8-16,-6 3-2 16,3 6-9-16,1 2-2 15,2 3-37-15,6 2-18 0,3 3-34 16</inkml:trace>
  <inkml:trace contextRef="#ctx0" brushRef="#br0" timeOffset="93664.148">18046 11303 188 0,'15'16'71'0,"-9"-3"-38"0,0 19-34 15,-3-14 15-15,0 1-1 16,-1-3 2-16,-2-3-4 15,3-2 1-15,-3-3-7 16,0-3-5-16,0-5-1 0,0 0 12 16,0 0 5-16,6-21-2 15,0-3-9-15,6-5-3 16,3 0-9 0,6 2 0-16,6 6 1 0,3 5 3 15,-4 11 2-15,1 5 1 16,0 10 8-16,-3 6 7 15,-3 5 6-15,-4 6 4 16,-5-6-11-16,0 3-5 16,-3-6-24-16,-3-2-10 15,-3-2-78 1,0-7-56-16,-3-7 57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19:44:14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5901 12660 256 0,'0'3'0'0,"0"-3"22"0,0 0-1 16,0 0-6-16,3 0-6 16,6 0-3-16,6 3 0 15,12-1-3-15,9-2-2 0,14-2 0 16,7-1-1-16,8 0 0 16,16 3 0-16,-7 0 0 15,-5 0 0-15,-10 0 2 0,-8 0 1 16,-10 0 1-16,-8 0 2 15,-9 0 3-15,-24 0 33 16,-12 0-23 0,-18-2-6-16,-14-1-6 15,-10 0-1-15,-8 1-1 16,-4 2 0-16,4-3-6 16,-1 0 1-16,12 1 2 15,16-1 3-15,11 3-4 16,30 0-8-1,21 0 2-15,14-2-29 16,34 2-12-16,2-3-69 16</inkml:trace>
  <inkml:trace contextRef="#ctx0" brushRef="#br0" timeOffset="1112.0002">8473 12655 92 0,'-3'0'35'0,"0"0"-18"0,3 3-9 0,0-3 11 16,0 0-9-16,0 0-1 16,0 0-3-16,0 0-1 15,6 2 3-15,3 1 5 16,0 0-3-16,6-3 2 16,9-3-7-16,5 0 8 0,16 1 4 15,3-1-5-15,11-2 1 16,1-1-6-16,5 1-2 15,4 0-5-15,5 2 0 16,-2 3 0-16,2-2 2 0,-3-1 1 16,-2 0 1-16,-4 3-2 15,4 0 1-15,-4 0 4 16,-5 0 4-16,-4 0-6 16,-8 0-3-16,-3 0 1 15,-4 0 0-15,-8 0 1 16,-6 0 0-16,-6 0-2 15,-6 0 1-15,-3 0-4 16,-1 0-2-16,-5 6-93 16</inkml:trace>
  <inkml:trace contextRef="#ctx0" brushRef="#br0" timeOffset="6335.8747">10429 12221 60 0,'-6'3'24'0,"6"-1"-12"0,0-2-3 15,0 0 9-15,0 0-2 16,3 6 1-16,0-1 2 16,3 0 0-16,0-2-2 15,3 0 2-15,2-1-1 16,1-2 0-16,12 0-9 15,0 0-1-15,6-2 2 0,0-1-4 16,11 0-1-16,1 1 0 16,0-1 1-16,-4 0-1 15,1 3 2-15,-3 0-4 16,-4 0 0-16,-2 0-1 0,-3 0-2 16,3 0 5-16,-6 0 1 15,-4-2 6-15,-5-1 3 16,-3 0-2-16,0 3 0 15,-3 0-1-15,-3-2 0 16,0 2-6-16,-3 0-4 16,-3 0-1-16,3 0-1 15,-3 0 0-15,6 0 0 16,-3 0-3-16,0-3 2 16,0 0-6-16,0 1 0 15,0 2-32-15,0-3-12 16,0 1-51-1</inkml:trace>
  <inkml:trace contextRef="#ctx0" brushRef="#br0" timeOffset="6727.6804">11018 12118 80 0,'-15'0'33'0,"18"0"-18"0,9 0-9 0,-12 0 11 16,3 0-3-16,3 0 0 15,0 3-8-15,3-1-2 16,3 1-2-16,3 0-2 16,3 2-2-16,5-3 1 15,1 4 1-15,0-1 0 16,-3 3 2-16,-3 0 1 16,-3 2-1-16,-4 4 1 15,-5-1 11-15,-6 5 6 16,-6 6-2-16,-8-3 2 15,-4-2-9-15,0-1-4 16,0 1-40-16,3-3-17 16</inkml:trace>
  <inkml:trace contextRef="#ctx0" brushRef="#br0" timeOffset="17385.8366">11789 11946 220 0,'-15'-13'85'0,"12"10"-46"0,3-2-30 16,6 2 22-16,6-2-15 15,6 0-3-15,12-1-11 16,2 6-1-16,4 6-1 16,0 7-3-16,0 8 2 0,-4 11 1 15,-11 2 0-15,-12 6-7 16,-12 2 0-16,-9 8 14 15,-12 1 7-15,-5-6-6 16,-7-6-2-16,0-2 2 16,0-8 3-16,7-7 2 15,5-4 5-15,3-5-1 16,6-2-1-16,6 0-6 0,6-6-2 16,12 0-4-16,9-2-3 15,6-1-3-15,9 1 1 16,5 0-1-16,4-1 0 15,3-2-27-15,-4 0-10 16,-5 0-30-16,0-2-11 16,-7-1-28-1</inkml:trace>
  <inkml:trace contextRef="#ctx0" brushRef="#br0" timeOffset="17789.9599">12364 11949 208 0,'-3'5'77'0,"3"5"-42"0,-12 9-30 15,9-6 17-15,-3 6-8 16,0-3 2-16,0-1-7 15,0-1-1-15,0-1-4 16,3-2-1-16,3-4 1 0,3 1-5 16,9-2-1-16,6-1 1 15,8 0 2-15,4 1 0 16,12 2-1-16,-3 2 5 16,2 3 1-16,-5 3 4 15,-6 3 4-15,-6 5-2 0,-10 5 1 16,-5-3 1-16,-9-2 4 15,-6 0-8-15,-5-3-1 16,-10-5-14-16,-3 0-4 16,-6-6-23-16,0-2-9 15,-14-8-53 1,5-5-58-16,3-6 48 16</inkml:trace>
  <inkml:trace contextRef="#ctx0" brushRef="#br0" timeOffset="17986.7102">12316 11959 260 0,'3'-10'99'0,"0"7"-54"0,6-2-39 16,0 2 20-16,6-2 1 16,8-1 4-16,7-2-17 15,12-5-6-15,5 3-5 16,13-1-7-16,8 3-2 0,4 0-41 15,2 3-19-15,-2 0-61 16</inkml:trace>
  <inkml:trace contextRef="#ctx0" brushRef="#br0" timeOffset="18122.0753">13170 11904 104 0,'9'0'41'0,"-6"0"-22"0,0 0 2 0,-3 0 19 15</inkml:trace>
  <inkml:trace contextRef="#ctx0" brushRef="#br0" timeOffset="18362.9028">13176 11912 305 0,'-15'13'47'16,"-6"3"-24"-16,-5 13-11 0,-7 3-2 15,0 7-2-15,3 6 1 16,7 13-5-16,5-2-1 15,12 0-3-15,12-4-1 16,15-4 1-16,8-11 0 16,13-8 2-16,3-8 3 15,-1-10 4-15,-5-11 2 0,-6-5 3 16,-12-9 4-16,-16-1 12 16,-13-12 6-16,-16-2 0 15,-9 3 1-15,-3 7-23 16,-5 3-7-16,2 11-50 15,6 15-21-15,12 1-100 16</inkml:trace>
  <inkml:trace contextRef="#ctx0" brushRef="#br0" timeOffset="23977.2767">13643 12118 120 0,'-6'-3'46'0,"6"3"-24"0,-2-2-8 15,2 2 17-15,0 0 5 16,0 0 3-16,0 0-8 16,0 0-4-16,2 0-15 0,4 0 1 0,3 0 3 15,3 0-4-15,3 0-2 16,9 0-3-16,3 0-2 15,3 0 1-15,5-3 1 16,4 0 1-16,0 1 0 16,2-1-4-16,-2 0-3 15,-3 1 0-15,-7-1 1 16,-2 0 1-16,-6 1 1 16,0-1-2-16,-6 3-2 15,-3 0-2-15,-3 0-1 16,-3 0-45-16,-6 0-20 15,3 5-51 1</inkml:trace>
  <inkml:trace contextRef="#ctx0" brushRef="#br0" timeOffset="24295.4118">13774 12282 148 0,'-9'-3'57'0,"12"3"-30"0,-3 3-10 16,0-3 22-16,0 0-5 15,6 0 3-15,3 0-10 16,3-3-2-16,6 1-14 0,12-4 4 15,3 1 3-15,-1 0-8 0,4 0-1 16,0 2-5-16,-3 0-3 16,-7 1 0-16,-2-1-1 15,0 3-47-15,6 5-103 32</inkml:trace>
  <inkml:trace contextRef="#ctx0" brushRef="#br0" timeOffset="25221.7473">14447 12012 152 0,'-9'-5'57'0,"6"0"-30"0,0-1-7 16,3 4 21-16,0-4-7 16,3 1 0-16,6-3-17 15,6-3-5-15,9-4-8 16,9-7 6-16,5 4 5 0,1 5-5 16,-3 2-1-16,-1 11-7 15,1 5-2-15,-3 3-5 0,-3 8 1 16,-7 5 0-1,-5 11 2-15,-9 0 3 0,-12 2 2 16,-3 6-4 0,-6 0 1-16,-5 2 0 15,-4 0 2-15,-3-5 1 0,-3-2 3 16,3-6-1-16,0 0 2 16,4-5 0-16,2-6 1 15,3-2-7-15,6-3 0 16,0-5-1-16,6 0 0 15,6 0 0-15,3-3 2 16,12 1 1-16,6-1 1 16,5 0-5-16,1 1 1 0,3-4 2 15,0 6 3 1,-7-2-2-16,-2 1-2 0,-3-1-3 16,-6 4 1-16,0-7-15 15,0 5-4-15,-3-8-52 16,0 8-20-16,-1-8-13 15</inkml:trace>
  <inkml:trace contextRef="#ctx0" brushRef="#br0" timeOffset="26260.4464">15188 11589 132 0,'-3'-16'52'0,"0"13"-28"0,-3 1-4 0,3-1 21 0,-3 0-9 16,-2 1-3-16,-4-1-11 16,-3 0-3-16,-3 1-9 15,-3 2-4-15,0 0 1 0,0 2-4 16,3 1 0-16,4 0-4 15,5 7-1 1,6 3 3-16,6 3-3 16,9 3 1-16,5 5 3 15,7 2 1-15,0 1 1 16,0-4 0-16,-3 7-3 16,-6-1 2-16,-6-3 1 15,-6-2 0-15,-6 2 2 16,-9-4 1-16,-6-7 1 15,-3-1 0-15,-6-4 0 0,-3-2 0 16,4-3 0-16,2-5 0 16,6-2 2-16,6-4 1 15,9-15 1-15,12-2 0 16,9-9-2-16,6 0-1 16,5 0 5-16,-2 3 4 15,-3 0 1-15,-3 5 1 16,-3-2-6-16,-3 2-2 15,-4 3-4-15,-5 5-3 16,0 3-29-16,-3-1-14 16,-6 7-84-1</inkml:trace>
  <inkml:trace contextRef="#ctx0" brushRef="#br0" timeOffset="30446.9772">12774 12867 32 0,'0'-6'13'0,"0"4"-6"0,0-1-11 0,0 3 2 15,0 0-10-15,0 0-5 16</inkml:trace>
  <inkml:trace contextRef="#ctx0" brushRef="#br0" timeOffset="32895.3915">12864 12893 140 0,'-6'-18'55'0,"6"10"-30"0,-3-6-23 16,3 9 14-16,-6-3 16 15,0 0 12-15,-9 0-6 16,-6 3 0-16,-6 0-21 16,-3 2-6-16,1 6-3 0,-4 5-4 0,0 0-1 15,6 2-6-15,16 3 0 16,8 6-6-16,11 2-1 16,16 3 2-16,9 2 5 15,9 9 2-15,-7 2 3 16,-2 3-3-16,-6-1 0 15,-9-4 5-15,-12-6 5 16,-12-3-3-16,-9-7-1 16,-9-6 0-16,-6-5-1 15,1-8-2-15,2-19 1 16,6 3 0-16,6-5 3 16,9-5-5-16,12-3-3 0,12 0-2 15,9-6 0-15,5 1 3 16,1 2 0-16,-3 3 1 15,-3 3 2-15,-3 2-1 16,-7 3 2-16,-2 2-37 16,-3 3-15-16,-3 6-61 15</inkml:trace>
  <inkml:trace contextRef="#ctx0" brushRef="#br0" timeOffset="33359.9022">13364 12787 160 0,'-9'-8'63'0,"12"11"-34"0,0 2-34 16,0 14 3-16,-3 10 3 15,0 3 17-15,0 2 11 16,-3 3-15-16,0 0-5 0,0 0-2 16,-3 0-2-16,3-8 0 15,-3-2-1-15,3-6 0 16,0-8 2-16,0-5 1 16,0-5-1-16,3-6 1 0,6-5-9 15,6-2-3 1,3-1 3-16,6 3 0 15,5 3-3-15,-2 2 1 0,0 6 0 16,-3 5 2-16,-3 0 1 16,-4 5 3-16,-5 5 16 15,-6 1 9-15,-6-3-1 16,-6-3-1-16,-11-2-9 16,-4-3-3-16,0-3-9 15,-3-2-3-15,-3-3-23 16,7 0-10-16,5-3-156 31,18-13 60-31</inkml:trace>
  <inkml:trace contextRef="#ctx0" brushRef="#br0" timeOffset="33527.0261">13685 13078 212 0,'3'6'79'0,"-3"4"-42"0,-3 6-48 0,3-8 11 15,-3 8-3-15,0 2 3 16,0 1 3-16,0-3 1 16,0 0-66-16,3-3-28 15,-3-2 18-15,3-6 14 16</inkml:trace>
  <inkml:trace contextRef="#ctx0" brushRef="#br0" timeOffset="33675.161">13664 12962 244 0,'-18'-21'90'0,"18"18"-48"0,0 0-56 16,0 3 0-1,6-10-6-15,3 2-24 16,15 0-8-16,0-3-26 16,6-2-9-16</inkml:trace>
  <inkml:trace contextRef="#ctx0" brushRef="#br0" timeOffset="33795.98">13896 12790 200 0,'3'0'77'0,"-3"5"-42"0,12 8-41 16,-15-2 12-16,3 5 0 16,-3 10 6-16,3 4-4 15,-3 7 0-15,0 2-4 16,3 1-1-16,0 5 1 0,0-3-2 0,0-2-2 16,0-6-59-1</inkml:trace>
  <inkml:trace contextRef="#ctx0" brushRef="#br0" timeOffset="34198.5751">13774 13047 236 0,'-9'-14'88'0,"15"12"-48"0,0-4-51 0,0 4 13 16,6-1-4-16,6-2 1 0,9 0 1 15,6 2 0 1,2 0 0-16,7 1-27 0,0 2-9 0,8 0-39 16,1 0-31-1,-9 2 43-15,-7-2 224 32,-14-2-57-17,-12-1-15-15,-9 0-48 16,-9 3-23-16,0 0-13 15,0 3-4-15,3 2-1 16,3 6-7-16,9 5 0 0,6 5 1 16,0 8 3-16,0 3 0 15,0 0 1-15,-6-1 2 0,-6 1 0 16,-15-3 4-16,-9-5 5 16,-12 2-47-16,-14-2-18 15,-4-13-57 1</inkml:trace>
  <inkml:trace contextRef="#ctx0" brushRef="#br0" timeOffset="44214.6109">20692 11673 48 0,'0'-5'19'0,"0"5"-10"0,0-3 16 0,0 3 14 15,0 0-2-15,0 0 1 16</inkml:trace>
  <inkml:trace contextRef="#ctx0" brushRef="#br0" timeOffset="44348.3936">20695 11676 255 0,'3'8'31'15,"0"24"-16"-15,0-6-7 0,0 19-4 16,0-8 0-16,-3 11 0 16,0-11-2-16,3 0 1 0,6 5-2 15,-3-10-1 1,3-13-39-16,0-14-16 0,-4-18-24 15</inkml:trace>
  <inkml:trace contextRef="#ctx0" brushRef="#br0" timeOffset="44632.63">20778 11708 140 0,'-3'-11'55'0,"6"3"-30"0,3-5-29 16,0 8 10-16,9-3-7 15,6 0 0-15,6 0 1 16,5 3 2-16,1 5-1 15,-6 5 4-15,-6 8 1 0,-15 11 9 16,-12 5 2-16,-9 8-4 16,-9-2 0-16,-3-4 3 15,3-7 2-15,4-3 2 16,5-5 2-16,3-5-6 0,3-1 1 16,6 1-17-16,9 2-6 15,12 6 2-15,6 7 1 16,5 1 3-16,7 4 0 15,3 1 2-15,-1 0 3 16,4-8-35-16,9-14-15 16,-1-18-54-1</inkml:trace>
  <inkml:trace contextRef="#ctx0" brushRef="#br0" timeOffset="45444.0685">23240 15722 116 0,'-6'-19'44'0,"6"11"-24"0,0 0 1 16,0 6 17-16,-3-1 2 16,-6 0 0-16,-9 6-15 15,-9 5-7-15,-5 10-11 0,-10 14-3 0,6 13 0 16,1 8 0-16,5 5 0 15,18-5-5-15,9 5 1 16,15-5 2-16,9-8 3 16,11-10 2-16,7-9 3 15,3-5-3-15,2-10-2 16,-2-11-20-16,0-8-8 16,-7-8-37-16,-11 0-14 0,-9-2-14 15</inkml:trace>
  <inkml:trace contextRef="#ctx0" brushRef="#br0" timeOffset="45623.9818">23213 16015 220 0,'-30'3'82'0,"24"10"-44"0,6-5-44 16,12-5 12-1,9-1-6-15,9 1 0 16,3 2 2-16,-1 3-1 16,-2 3-3-16,-9 2 1 0,0 6 12 15,-12 7 7-15,0 3 0 16,-9 3 1-16,0 2-8 15,0-2-4-15,6 0-66 16,0-8-30-16,5-9-10 16</inkml:trace>
  <inkml:trace contextRef="#ctx0" brushRef="#br0" timeOffset="46315.1973">14519 16788 168 0,'0'-5'66'0,"3"7"-36"0,0 3-24 15,-1 9 17 1,-2 4-1-16,0 11 4 0,-2 8-12 16,-1 24-3-16,0 3-7 15,0-6-3-15,3 0 2 0,0-10-4 16,6-3 0-16,-1-14-67 16,7-12-65-1,-3-11 36-15</inkml:trace>
  <inkml:trace contextRef="#ctx0" brushRef="#br0" timeOffset="46676.7195">14533 16798 172 0,'-11'-42'66'0,"14"24"-36"0,5-4-35 0,-2 12 10 15,6 2-3 1,0-3 1-16,6 3 1 0,3 8 0 15,-3 11-2-15,0 2-2 0,-4 11 3 16,-5 8 0-16,-6-1 1 16,-6 7 0-16,-3-9 0 15,1 0 2-15,-1-5 1 16,3-9-1-16,3-1-1 16,9-1-3-16,8 3-2 15,7 2 3-15,6 9 2 16,-3 7 4-16,-3 3 5 0,-7 8 16 15,-5-5 10-15,-12 7-3 16,-9-10 1-16,-8 1-13 16,-10-9-6-16,-6-11-6 15,-6 3-3-15,-2-7-33 16,8-9-11-16,9-10-116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19:46:29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6009 4932 36 0,'23'0'16'0,"-11"2"-8"0,3-2-7 15,-6 6 5-15,3-6-1 16,6 0 2-16,3 0-2 15,5 5 0-15,4 0-1 16,6 1 0-16,6-1 4 16,11-5 5-16,4 5-3 15,8-2 2-15,10 0-5 16,2-3-2-16,6 0 0 16,-2 0 1-16,-10 0 6 0,1 2 2 15,-13-2-3-15,-8 0 1 16,-4 0-7-16,-8 0-3 15,-6 0-1-15,-3 0 1 16,-4 0-1-16,1 0-1 0,-3-5 3 16,-3 5-4-16,3-3 0 15,-6-5 1-15,-4 8 2 16,-2 0 5-16,-3 0 6 16,0 0-5-16,-3-2 0 15,0-1-2-15,-3 0-1 16,0 1-8-1,0 4 0-15,0 1 1 16,3 0-21-16,3 2-7 16,0-18-36-16</inkml:trace>
  <inkml:trace contextRef="#ctx0" brushRef="#br0" timeOffset="1442.5472">8839 5038 36 0,'-12'-6'16'0,"9"9"-8"0,3-3-5 15,0 0 4-15,0 0-3 16,0 0-1-16,6 0 5 16,3 0 3-16,9 0 2 15,9 0 3-15,9-3-3 16,11 1 2-16,13 2-2 16,8 0 2-16,16-3-4 15,8 0 1-15,9 3-1 16,-6 0 1-16,-2 0-2 0,-7-2 1 15,-9-1-6-15,-5 1 4 0,-7-1 3 16,-2 3-4 0,-4 0 0-16,-5 0-4 0,2 3-3 15,-2-1 0-15,-3-2 1 16,-4 3-1-16,-2-1-1 16,-6-2 1-16,-7 0-1 15,-5 0 0-15,-6 0 2 16,-6 0-17-16,-3 0-6 15,-9-2-59 1</inkml:trace>
  <inkml:trace contextRef="#ctx0" brushRef="#br0" timeOffset="2793.1734">11750 5017 52 0,'3'0'22'0,"0"2"-12"0,9-2 1 16,-3 3 10-16,9-1-3 15,15-2 0-15,8 3-6 16,19-3-2-16,17 0-4 15,22 0 1-15,20 3-4 16,15-1 0-16,2 1 1 16,1 0 0-16,-12-3 2 15,-14 0 1-15,-19-3 1 16,-24 0 0-16,-14 1-4 16,-15-1 2-16,-7 0 0 0,-14 6-44 15,-9 2-28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19:49:15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8396 11396 64 0,'-3'0'27'0,"0"2"-14"0,3-4-9 15,0 2 10-15,0 0-2 16,0 0 1-16,0 0-5 16,-3 0-3-16,3 0 0 15,0 0-1-15,0 0 2 16,0 0 1-16,0 0 3 15,0 0 4-15,0 0-8 0,0 0-1 16,0 0-3 0,3 0 1-16,-3 0-2 0,6 2-1 0,0 1 1 15,0-3 1-15,6 3 1 16,-1-3 1-16,4 2 0 16,3-2 0-16,3 0 2 15,6 0-1-15,6 0 2 16,2 8-4-16,7-3-2 15,3 1 2-15,5-1 2 16,4 0-2-16,2 1 0 16,7-1-1-16,-1 0 1 15,1-2 0-15,-1-1 3 0,4 1 1 16,-4-3 1-16,-2-3 0 16,-7 1 0-16,-2-1 0 15,-9-5 2-15,-7 3-5 16,-5 0-1-16,-6-1-2 15,-3 4-2-15,-6-1 1 16,0 0-1-16,-6 3 0 16,0 0 0-16,-4-2 0 15,1 2 2-15,-3-3-6 16,-3 0 1-16,6-23-184 31,15-32 100-31</inkml:trace>
  <inkml:trace contextRef="#ctx0" brushRef="#br0" timeOffset="1114.0153">10080 11504 100 0,'-2'-3'38'0,"2"6"-20"0,-6-3-19 0,9 0 7 15,5-3-7-15,4 1-1 16,6-1 1-16,3-2 0 16,9 0 3-16,6-1 1 15,5 4 1-15,10-1 2 16,5 0 1-16,7 3 3 16,5 0-1-16,13 3 2 15,2 2 0-15,-3 3 1 16,4 0 5-16,-7 0 1 0,4-3-9 15,-13 1 3-15,-8-4 4 0,-7 4-8 16,-5-4-4-16,-10 1-1 16,-5-3 2-16,-6 3-4 15,-3-1-1-15,-6-2-27 16,-3 0-9-16,-1 0-46 16</inkml:trace>
  <inkml:trace contextRef="#ctx0" brushRef="#br0" timeOffset="3245.0613">9563 11912 36 0,'6'-6'16'0,"-3"6"-8"0,-3-8-5 16,0 6 20-1,0-9 5-15,-3-5 3 16,-6 6 1-16,-3 7-9 16,-9 11-1-16,-6 3-7 15,-9-1-1-15,-2 9-6 16,-1 4 0-16,0 7-5 0,9 4 5 0,10 0 4 15,11 3-4-15,9-2-2 16,9-3-6-16,17-1 0 16,7-4-2-16,6-14 0 15,0-5-14-15,14-3-4 16,1-7-28 0,-4-9-42-16,-5-2 19 15</inkml:trace>
  <inkml:trace contextRef="#ctx0" brushRef="#br0" timeOffset="3484.1649">9804 11962 236 0,'0'5'90'0,"6"0"-48"0,9 1-49 16,-10-1 14-16,4 0-10 15,3 11 0-15,0 5 2 16,0 0 2-16,3 3 0 16,0 0-3-16,0-3-1 0,0 0-20 15,0-5-10-15,-4-2-14 16,1-4-4-16,-3-5-18 16</inkml:trace>
  <inkml:trace contextRef="#ctx0" brushRef="#br0" timeOffset="3665.2158">10188 11957 176 0,'-3'-3'68'0,"3"3"-36"0,-9 3-22 0,6 2 20 15,-6 5-14-15,-12 9-3 16,-3 10-8-16,-6 11-2 16,1 10-1-16,-1 11-2 0,0 0 3 15,3 10-24-15,7-7-11 16,5-14-49-1,-3-8-34-15,6-10 51 16</inkml:trace>
  <inkml:trace contextRef="#ctx0" brushRef="#br0" timeOffset="4052.8919">10441 11967 256 0,'-12'0'96'0,"6"0"-52"0,-6 5-49 16,3 1 17-16,-3-1-16 15,-6 11-4-15,-6 8-7 16,-2 5-4-16,5 0 11 16,3 3 1-16,6 2 5 0,6-5 0 15,3 0-2-15,6-5-2 16,12-3 1-16,0-13 3 15,3-13 3-15,3-3 0 16,-1-5-1-16,1-3 5 0,-6-3 4 16,-3 1 15-16,-3 2 9 15,-3 3-2-15,-3 2 2 16,-3 3-8-16,0 3-1 16,-3 2-18-16,3 6-7 15,0 5-6-15,3 5 1 16,3 3-12-16,3 2-3 15,3 4-35-15,5-4-14 16,7-5-41-16</inkml:trace>
  <inkml:trace contextRef="#ctx0" brushRef="#br0" timeOffset="4414.2234">10822 11991 196 0,'-6'3'74'0,"3"2"-40"0,0 21-40 16,3-10 12-16,-3 5-6 16,0 3 0-16,0 3 0 15,3-1 2-15,0 3-1 16,0-2-3-16,0 2 1 0,0-8 1 16,0-13 0-1,9-16 6 1,3-5 4-16,6-8-1 15,2-3 0-15,7-13 6 0,6 8 2 16,0 5 3-16,-4 3 0 16,-2 7-9-16,-3 6-2 15,-3 16-5-15,-3 8-1 16,-3 11 1-16,-6 10 0 16,-4 8-2-16,4-3-2 15,-3 0-13-15,3-2-6 16,0-8-63-1,9-11-66-15,12-13 42 16</inkml:trace>
  <inkml:trace contextRef="#ctx0" brushRef="#br0" timeOffset="5104.94">11575 12131 100 0,'-9'-5'38'0,"9"2"-20"0,0 1-12 0,0 2 11 16,3 0-9-16,-3-3-2 16,9 0-2-1,9 1 4-15,8-1 5 0,7 0 6 16,6 1 3-16,20-6-3 16,1 0-1-16,14 0-10 15,7-8-3-15,20 5-1 0,3 1 0 16,12-1 0-16,15 3-2 15,0 0 1-15,3 0 0 16,12 3 3-16,-6 0 1 16,3-3 1-16,-1 5-4 15,-2 3-3-15,-3 0 4 16,-12 3 4-16,-3 2 1 16,-9 3 4-16,-8 0-1 15,-1 3 2-15,-12 2-8 16,-9 0-2-16,-11-2-1 15,-10-3 2-15,-5-3-1 16,-12 0 0-16,-10-2-3 0,-8-3 1 16,-6 3-4-16,-3-6 0 15,-3-2-34-15,-6-3-17 16,0-6-64 0</inkml:trace>
  <inkml:trace contextRef="#ctx0" brushRef="#br0" timeOffset="5389.6991">14530 11811 264 0,'-5'-19'99'0,"5"22"-54"0,2 0-50 0,1-1 15 16,3 9-13-16,6 8 0 0,6-1-1 15,12 1-1-15,3 2 4 16,-1-3-7-16,-2 3 1 0,3-2 1 15,0 5 3-15,-7 2 2 16,-5-5 1-16,-12-2 4 16,-12-1 2-16,-6-2 11 15,-9 0 4-15,-2 0-9 16,-13 0-4-16,0 0-8 16,0-3 0-16,-2 0-44 15,-1-2-20-15,-3-6-45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19:50:14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7256 11094 44 0,'0'3'16'0,"0"-6"-8"0,3 3-3 0,-3 0 8 16,6 3-7-16,0-3-1 0,0 2-3 15,3-2 1-15,5 3-2 16,7-3-1-16,0 3 1 15,3-1-1-15,3 1 0 16,2-3 0-16,10 0 0 16,3 0 0-16,2 0 0 15,4 0 0-15,6 0 0 16,-1 5 2-16,1-2-1 16,5-3-1-16,-2 0 1 15,-1 0-1-15,4 0 0 16,2 2 2-16,4 1-3 15,-4-3-2-15,10 0 2 16,-4 0 2-16,1 0-2 16,2-3 0-16,1 3 3 0,5-2 3 15,0-1 0-15,-2 1 2 16,2-4-4-16,4 4-2 16,-4-1 0-16,-3 0 1 15,7 1-1-15,-4-4 2 16,1 4-2-16,5 2-1 15,-6 0 3-15,-5-3 2 16,5 0 0-16,-5 3 0 16,-1-2-3-16,0 2-2 15,1 0 5-15,-4 0 4 16,-2 2-3-16,-1-2 2 16,1 0-3-16,-7 0 0 15,1 3-3-15,2 0-2 0,-5-3 1 16,-3 0-1-16,-1 2 2 15,1-2 1-15,2 0 3 16,1 0 3-16,-4 0-2 16,4 0-2-16,-1 0-2 15,-2 0 0-15,0 0 0 0,-1 3 1 16,1-3 0-16,-4 0-2 16,1 0-2-16,-3 0 3 15,-7 0 2-15,1 0-2 16,-6 0-2-16,-1 0 0 15,-5 0 1-15,-6-3-1 16,-6 1-1-16,0-9-120 16,0-2 43-1</inkml:trace>
  <inkml:trace contextRef="#ctx0" brushRef="#br0" timeOffset="6621.6297">9848 13684 140 0,'0'-8'55'0,"12"16"-30"0,-6-5-27 16,-3 2 11-16,0 3-4 16,0 5 0-16,0 3-3 15,0 8 1-15,0 5-2 16,-3-2 6-16,3-4 3 0,-3-1-5 16,0-7-3-16,0-1 10 15,0-4 4-15,0-2-4 16,0-2-2-16,0-6 6 15,0 0 3-15,-3-3-5 16,3-8-3-16,-3 1-2 16,3-9-1-16,0 1 0 15,3-1 2-15,3-2-5 16,3 2-3-16,3-2-1 0,3 3-1 16,3 5-7-16,-1 2 0 15,-2 3 5-15,0 3 6 16,0 2-7-16,3 6 1 15,3-1 0-15,-3 4 3 16,-1-1-27-16,1 0-11 16,3 1-66-1</inkml:trace>
  <inkml:trace contextRef="#ctx0" brushRef="#br0" timeOffset="6996.6621">10229 13745 176 0,'-6'3'68'0,"6"2"-36"0,0 0-37 0,0-2 10 0,3 5 1 16,0-3 4-16,3 1-3 16,0 1 1-16,3-1-5 15,3-4 0-15,3-2 1 0,0 0 0 16,-3-2 0-16,-3-1-2 15,0 0-2-15,-3-2 1 16,-3 0 1-16,-3-3-3 16,-3 3 0-16,-6-1-4 15,-3 1 1-15,-3 0 0 0,-3 5-1 16,-3 2 4 0,0 6 0-16,3 3-2 15,1 5 0-15,-4 2 2 0,6 1 0 16,9-3 1-16,6 0 2 15,3-1-1-15,9 1-1 16,3-2-17-16,8-4-9 16,10-5-52-1</inkml:trace>
  <inkml:trace contextRef="#ctx0" brushRef="#br0" timeOffset="7433.9958">10679 13769 156 0,'-3'-5'57'0,"-6"7"-30"0,-3-4-32 16,3 2 10-16,-3 5-8 16,-9 3 2-16,-5 5-1 15,-4 6 0-15,3-1 2 16,6 3-3-16,3 0 2 0,9 1-1 16,3-4-2-16,6-5-4 15,6-2-2-15,6-6 7 16,6-5 6-16,3-5 5 15,0-3 6-15,0-8 1 16,-1-8 3-16,1-2-4 16,0-6 0-16,3-2-11 15,-3-14-1-15,0 3 7 16,-9 3 5-16,-4 7 0 16,-2 6 2-16,-3 8-3 0,-6 3 2 15,0 4-10-15,0 4-6 16,0 5-2-16,0 5-1 15,-2 5 0-15,2 5 3 16,0 19-5-16,3 9 2 16,9 1 0-16,5 14-1 15,1-5 6-15,3-3 1 16,0-3 0-16,-3-5 1 16,0-5-24-16,0-6-8 15,0-7-63 1</inkml:trace>
  <inkml:trace contextRef="#ctx0" brushRef="#br0" timeOffset="7944.2378">9625 13388 124 0,'-3'0'46'0,"3"5"-24"0,0 6-24 0,-3-6 11 15,0 3-6-15,-3 5 0 16,-3 6 1-16,-3 5 0 0,-3 18-2 16,-2 3 5-16,-4-3 3 0,0-2-5 15,-3 5-1-15,0-3-2 16,1-7-2-16,2-6-10 16,3-8-6-16,3-3-23 15,6-4-34 1,3-6 14-16</inkml:trace>
  <inkml:trace contextRef="#ctx0" brushRef="#br0" timeOffset="8257.0158">9774 13459 180 0,'3'0'68'0,"-6"3"-36"0,0 0-37 0,3-1 12 15,-3 4-6-15,-3 2-1 16,-3 5 1-16,-3 5 1 16,-3 14-1-16,-6 2-1 0,-5 3 3 15,-1 1-2-15,3 9 2 16,3-7-2-16,0 0-1 15,4-3 1-15,2 0-1 16,0-3 0-16,0-5 0 16,3 3-36-16,3 2-15 15,3-18-21 1</inkml:trace>
  <inkml:trace contextRef="#ctx0" brushRef="#br0" timeOffset="9909.638">10125 15666 168 0,'-3'0'66'0,"3"0"-36"0,-3 0-35 15,-12 8 36 1,-6 5-12-16,-5 8-3 15,-10 22-2-15,-9 2-8 16,1 5 5-16,-4 5 2 0,3-7-6 16,7 5-2-16,2-11-8 15,9-5 0-15,12-8-37 16,6-7-13-16,3-4-39 16</inkml:trace>
  <inkml:trace contextRef="#ctx0" brushRef="#br0" timeOffset="10180.8212">10351 15674 200 0,'-9'5'74'0,"1"8"-40"0,-28 19-42 0,21-16 10 15,-9 24-3-15,-6 2 0 0,-8-2 3 16,-1 5 3-16,0-3-2 16,9-2-2-16,7-8 0 0,5-6-34 15,6-5-13-15</inkml:trace>
  <inkml:trace contextRef="#ctx0" brushRef="#br0" timeOffset="10764.1781">10652 15901 140 0,'-12'-2'55'0,"6"-3"-30"0,-6-1-29 0,6-2 10 16,-3 3-3-16,-6 0 1 15,-5 2-5-15,-4 11 1 16,-3 5 0-16,0 3 0 0,0 3 2 15,4 7-3-15,5 11-2 16,6-8-1-16,6-5 3 16,3-3-5-16,6-5 2 15,6-3 2-15,3-5 1 16,0-5 5-16,0-3 5 0,5-5 4 16,-2-11 2-16,3 0 0 15,0 0 1 1,-3 0-4-16,-3 3 0 0,-3 2-9 15,0 1-2-15,-3 4-1 16,0 4 2-16,0 4-1 16,-1 6-1-16,4 8-4 15,0 3 0-15,0 7 6 16,0 1 4-16,-3 2-1 16,-3 0 2-16,-3 3 2 15,-6 2 5-15,-3-2 1 16,-9-3 0-16,-2-5-5 15,-4-6-4-15,-3-5-14 16,0-5-8-16,0-5-27 16,4-14-10-16,2-4-36 15,9-9-14-15,9 3 55 16</inkml:trace>
  <inkml:trace contextRef="#ctx0" brushRef="#br0" timeOffset="11079.404">10887 15917 132 0,'3'19'49'0,"0"-6"-26"0,0 8-27 0,0-8 8 0,-3 3 11 15,0 6 10-15,-3-4-9 16,0-2-1-16,0-3-9 15,0-2-4-15,-3-3 1 0,0-6 7 16,0-7 3-16,3-6 5 16,0-2 1-16,3 0-4 15,3-3-1-15,6 3-8 16,3 0-4-16,3-1-4 16,6 1 1-16,6 0-19 15,-1 2-7-15,1 1-26 16,0 2-11-16,-3 3-13 15</inkml:trace>
  <inkml:trace contextRef="#ctx0" brushRef="#br0" timeOffset="11364.4227">11226 15965 100 0,'21'16'38'0,"-15"-8"-20"0,3 0-10 0,-3-6 11 16,3 4-3-16,0-4 1 15,0-2-7-15,0 0-4 16,0 0 1-16,0 0 0 15,0-5-3-15,0-3-1 0,-3 0 1 16,-3-5-5-16,-3 2 1 16,-6-2-2-16,-3 8-2 15,-6-3-2-15,-9 5 1 16,-6 1 1-16,0 7 2 16,4 3 5-16,2 5 3 15,3 0 11-15,9 11 4 0,3 3-5 16,6-4-1-16,3-1-12 15,6-4-1-15,9-5-24 16,9-5-10-16,3 0-48 16</inkml:trace>
  <inkml:trace contextRef="#ctx0" brushRef="#br0" timeOffset="11711.5302">11503 15965 244 0,'0'5'90'0,"0"6"-48"0,9-3-49 16,-3-3 14-16,3 0-10 15,0 1 0-15,3-4-1 0,0 4 0 16,0-6 3 0,6-6-2-16,-4 4 1 0,1-4-3 0,-3-2-1 15,-3 0 0-15,-6-5 2 16,-9 8-1-16,-3-3 1 15,-3 0 0-15,-2 8 3 16,-4 0 0-16,0 0 3 16,3 8-1-16,-6 0-1 15,6 5 5-15,3 3 1 16,9 5 2-16,3-2 0 16,6 5-13-16,3-6-4 0,0 1-34 15,3-9-14-15,3 1-19 16,0-9-12-1,15-2 45-15</inkml:trace>
  <inkml:trace contextRef="#ctx0" brushRef="#br0" timeOffset="11995.7825">11810 15851 176 0,'3'0'68'0,"0"24"-36"0,0 0-40 15,0-8 12-15,0 2-2 16,0 9 1-16,0 7 1 15,-3-7 2-15,0-4-3 16,0-4 3-16,3-3 3 0,0-6-5 16,0-2-2-16,3-5 3 0,0-11 1 15,5-11 4-15,10-2 1 16,0-5-3-16,3-1-3 16,0 6 2-16,0 3 2 15,5 7 9-15,1 11 3 16,-3 13-8-16,-3 16-5 15,-6 1-3-15,-7 1-1 16,-2 4-18-16,0-6-7 16,0-3-96-1</inkml:trace>
  <inkml:trace contextRef="#ctx0" brushRef="#br0" timeOffset="36091.6186">12938 7596 68 0,'6'-2'27'0,"-3"-9"-14"0,-3 6-15 16,0 5 6-16,6 0-5 15,0 0-2-15,6 0 2 16,9-3 0-16,2 0 1 16,4 3 0-16,6 0 4 15,3-2 2-15,5 2 2 16,1 0 2-16,6 0-1 15,11 0 0-15,1 0-3 16,5 0-1-16,1 5-1 16,2 0 0-16,4 1 0 15,5 2 0-15,3-3-5 16,1-5 1-16,5 5 2 0,-3-5 3 16,7 5-4-16,-4-2-1 15,0 0 2-15,1-1 3 16,-7-2 0-16,3 0 0 15,1 3-1-15,-1-3 0 16,-3 3-2-16,4-3 1 16,-7-3-2-16,6 6-3 0,-2-3-1 15,-1 0 4-15,-2 0 1 16,-1 0-3-16,-3 0 1 16,4 0 2-16,-4 0 1 15,7 0 1-15,-10 2 0 16,3-4-5-16,-2 2 1 0,2 0 2 15,19 0 1-15,-4 0-4 16,0 0 1-16,-3 0 0 16,-5 0 2-16,8 2-3 15,-6-2 0-15,-2 0 1 16,-4-2 0-16,-2-1 2 16,-4 0 1-16,6 1-4 15,4-1 1-15,-1 0 0 16,4 1 0-16,-4-1 0 15,-3-5 0-15,1 8 0 16,-4-2 0-16,-2-6 0 16,-4 8 0-16,0-3 0 15,-2-2 2-15,-1-1-1 16,1 4-1-16,-1-1 1 16,1 0-1-16,-10 1-3 0,1 2 2 15,-6 0 1 1,-7-3 0-16,-2 1-33 15,-3-1-44-15,5-8 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4:37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7896 13544 72 0,'-3'-5'27'0,"6"2"-14"0,-3 0 4 16,6 3 14-16,-6 0-5 15,3 0-3-15,0 0-5 16,3 0-1-16,0 3-5 16,-1 5 0-16,1 0-7 15,3 8 4-15,-3 5 1 0,0 0-3 16,0-2-2-16,0-1-2 16,0-2-3-16,3-3 1 15,-6 3-1-15,6-8 2 16,-9 0 3-16,6 0 0 15,0-3 2-15,0-2-4 0,-3 0 0 16,0-1-1-16,-3-2 1 16,0 0-2-16,0 0-1 15,3 6 3-15,-3-6 0 16,0 0-1-16,0 0-2 16,0 0 3-16,3 0 0 15,6-3 1-15,0-2 2 16,0-1-3-16,2-2-2 15,1-5 0-15,3 0 1 16,3-8-1-16,0 5 2 16,0 3-2-16,-3 2-1 15,0 0 1-15,-4 4 1 16,1 1-3-16,-3 1 0 16,-3 0 1-16,0 2 2 0,0 0-3 15,-3 1 0-15,0-1-8 16,-3 0-2-16,0 1-34 15,0-1-15-15,6 0-24 16</inkml:trace>
  <inkml:trace contextRef="#ctx0" brushRef="#br0" timeOffset="584.9253">8059 13563 124 0,'-3'-3'49'0,"3"3"-26"0,-3-3-12 16,3 1 18-16,0-1-6 15,0-2-1-15,0-3-4 16,3-3-1-16,0-2-9 16,3-3 4-16,0 0 3 0,3-10-3 15,3-1 1-15,3-2-6 16,3 0 1-16,3 0-3 16,6-5 2-16,5-1-4 15,1 3 0-15,3 1-1 16,-1 4 1-16,7 1-2 15,-3 5-1-15,0 2 1 0,-1 3-1 16,-2 3 0-16,-3 2 0 16,-7 3 0-16,1 3 0 15,-6 2 0-15,-3 1 0 16,0-1-9-16,-3 1-2 16,-3-1-38-16,-3 0-16 15</inkml:trace>
  <inkml:trace contextRef="#ctx0" brushRef="#br0" timeOffset="2551.285">8911 12975 48 0,'12'3'19'0,"-12"-1"-10"0,3 6 5 0,0-2 12 15,3 4-5-15,-6 4-2 16,0 1-7-16,5 1 0 15,-2 0-5-15,0-3 1 16,0-2-5-16,0 0 0 16,-3-4 1-16,3-1 0 15,-3-1 0-15,-3 0 2 16,0-2-3-16,0-3-2 0,0-3 2 16,0-2-2-16,0-3 2 15,1 0-2-15,-4-5-1 16,6 0-2-16,0-1-1 15,3 1 2-15,2 0 0 0,1 2-2 16,0-4 2 0,0 7 1-16,0 2 2 0,0 4-3 15,3-1 0-15,0 3 1 16,0 5 2-16,0 3 1 16,-3 3 1-16,0-1-5 15,0 1-1-15,-3 0 1 16,0-3 2-16,0-3 2 15,-3 0 1-15,3-2 0 16,-3-3 2-16,3-3 1 16,0-2 3-16,3-3-12 0,0-3-3 15,3-2 2-15,2 3 3 16,1-4 3-16,-3 6 1 16,0 3-5-16,0 2 1 15,3 1-2-15,0 4 0 16,-3 4 2-16,0 2 0 15,-3 2 0-15,3 1 2 16,0 2 1-16,-3-2 1 16,0-1-7-16,-1-2-2 15,1-3-36 1,3-2-46-16,0-3 17 16</inkml:trace>
  <inkml:trace contextRef="#ctx0" brushRef="#br0" timeOffset="2957.2102">9333 12946 68 0,'-9'-5'27'0,"3"5"-14"0,-2 0-4 15,5 2 9-15,-3 1-6 16,-3 2-2-16,0 3-5 16,-3 3-4-16,3 2 2 15,3 0 2-15,0 3-2 16,3 0 0-16,6 0 1 15,3-3 0-15,3-2 0 16,3-3 2-16,0-6-1 16,6-4 2-16,-1-4-4 15,1-2 0-15,-3-2-1 16,3-1 1-16,-6 1-2 16,-3-6-1-16,-3 3 3 0,-3-6-2 0,-6 6 2 15,0 2 0-15,3 9-1 16,0-1-2-1,6 14 1 1,0 2-1-16,0 3 0 16,0 2 0-16,3 1 0 15,0-1 2-15,-1-2 1 16,4 0-4-16,0-5 1 16,-3-3-20-16,0-3-9 15,0-5-29 1</inkml:trace>
  <inkml:trace contextRef="#ctx0" brushRef="#br0" timeOffset="3197.5252">9536 12777 64 0,'-3'-3'27'0,"6"11"-14"0,-3 5-11 16,3-2 6-16,0 5 13 15,0 13 9-15,0 0-12 16,0 0-2-16,0 3-8 16,0 0 0-16,0-3-3 15,0-3 0-15,3-2-3 16,-1-6-4-16,1-2 1 0,3-5-41 16,0-3-37-16,6-8 21 15</inkml:trace>
  <inkml:trace contextRef="#ctx0" brushRef="#br0" timeOffset="3481.5183">9759 12954 52 0,'-9'-3'22'0,"3"3"-12"0,-3 11-12 0,6-8 6 15,-3-1 1-15,-3 1 2 16,-9 0 12-16,-2 2 5 0,-1 0-8 15,3 0-4 1,3 1-3-16,3-1-1 0,3 0-2 16,3 1-1-16,3-1-3 15,3 3 1-15,3 0-2 16,6 0 2-16,6 0 0 16,0 0 1-16,3-3-2 15,3 0-4-15,0-2-1 0,-1-3-29 16,7-3-38-1,0 0 10-15</inkml:trace>
  <inkml:trace contextRef="#ctx0" brushRef="#br0" timeOffset="3841.8857">9920 12994 116 0,'-3'-3'44'0,"3"6"-24"0,3-3-19 15,-3 0 8-15,0 0 1 0,6 0 4 16,0 0 5-16,0 0 3 15,3-3-7-15,-1 0-2 16,1 1-7-16,3-1-4 0,0 0 1 16,-3 1-2-16,0-6 2 15,0 3-2-15,-3-1 4 16,-6-7-1 0,0 2-4-16,-6 4 0 15,-3 1 0-15,-3 1 2 16,-3 10-1-16,-3 6-1 15,1-1-2-15,2 1 1 0,-3 2 5 16,3 3 2-16,6 0 2 16,3 3 0-16,6-1-4 15,6-2-1-15,6 0-1 16,9-3-2-16,6-2 3 16,11-6 0-16,4-2-63 15,0-6-62 1,-7-5 27-16</inkml:trace>
  <inkml:trace contextRef="#ctx0" brushRef="#br0" timeOffset="4444.052">10384 12666 52 0,'-3'-3'22'0,"3"6"-12"0,3-1-8 16,-3 4 9-16,3 7 10 16,0 11 7-16,0 2-3 0,0 3-3 15,0 0-6-15,-3 8-2 16,0-2-6-16,0-4-3 15,0-4-2-15,0-1-5 0,3-4 1 16,-3-4 1-16,0-2 2 16,0-3-1-16,0-2 2 15,0-3-24-15,0 0-8 16,0-6-30 0,0-2-15-16,3-2 39 15</inkml:trace>
  <inkml:trace contextRef="#ctx0" brushRef="#br0" timeOffset="4640.0277">10533 12893 72 0,'0'0'27'0,"0"3"-14"16,0 2-15-16,3 8 23 15,-6 3 2-15,3-3-10 16,0 1-4-16,0-1-4 15,0 0-1-15,0 0-7 16,3 1-2-16,-3-4-45 16</inkml:trace>
  <inkml:trace contextRef="#ctx0" brushRef="#br0" timeOffset="4789.5783">10566 12861 96 0,'-3'-8'38'0,"6"8"-20"0,0 0-34 0,-3 0 1 15,0 0-22-15,3 3-9 16</inkml:trace>
  <inkml:trace contextRef="#ctx0" brushRef="#br0" timeOffset="5133.4496">10649 12962 88 0,'-3'18'33'0,"0"-10"-18"0,0 3-9 0,3-6 9 15,0 1-2-15,0-1 0 16,0-5 1-16,0 0 2 16,0 0-1-16,0 0 1 0,0 0-4 15,6-3-2-15,0-2-6 16,0-3-5-16,0-3 0 0,0-2-1 15,3-3 0-15,6 3 6 16,-3 2 2-16,2 4-2 16,-2 1-3-16,0 4 2 15,0 7 0-15,0 5 1 16,-3 1 0-16,0 0 0 16,0-1 0-16,-3 1 0 15,0-3 0-15,0 0-5 0,0 0 1 16,0-3-16-16,3 0-4 15,-1-2-54 1,1-3-28-16,0 0 46 16</inkml:trace>
  <inkml:trace contextRef="#ctx0" brushRef="#br0" timeOffset="5226.345">10965 12920 104 0,'-3'13'41'0,"14"-24"-22"0,-5 19-25 0,-3-5 8 16</inkml:trace>
  <inkml:trace contextRef="#ctx0" brushRef="#br0" timeOffset="5493.2439">10994 12938 184 0,'12'0'24'0,"0"0"-9"15,0 0-4 1,0-5-7-16,0 0-1 16,-3-1-1-16,0-2 1 0,0 0 0 0,-3 0-1 15,0 1 1-15,-6-1-2 16,-3 0-1-16,-3 0 1 15,-3 5-1-15,-6 3 0 16,-3 3 0-16,3 5 0 16,0 5 0-16,3 5 2 15,0 1 3-15,6-1 2 16,3 1 3-16,3-1-5 16,6 1-1-16,6-3 0 15,3 0 2-15,6-3-1 16,3-2 0-16,-3-6-23 15,5-8-10-15,10-2-52 16</inkml:trace>
  <inkml:trace contextRef="#ctx0" brushRef="#br0" timeOffset="6243.922">9384 13264 100 0,'0'-6'38'0,"3"6"-20"0,-3 0-10 16,0 0 11-16,6 8-3 16,-6 5 3-16,3 11-4 15,-3 5-1-15,0 3-6 16,-3 5-3-16,3 0-2 16,0-2-3-16,6-1 3 0,-3 3-4 15,3-8 0-15,-3-5-4 16,0-8-1-16,-3-16-96 31</inkml:trace>
  <inkml:trace contextRef="#ctx0" brushRef="#br0" timeOffset="6442.74">9262 13451 124 0,'-9'-13'46'0,"6"13"-24"0,3-2-24 0,0 2 9 15,6 0-1-15,3-3 1 16,3 0 3-16,9 1 1 16,2 2-3-16,1-3 0 15,6 0-5-15,0 1-4 0,0-1 0 16,-1-2-6-16,-2-6-3 0,3 3-56 16</inkml:trace>
  <inkml:trace contextRef="#ctx0" brushRef="#br0" timeOffset="6859.2674">9580 13269 84 0,'-6'0'33'0,"4"5"-18"0,2 3-20 16,0 0 6-16,2 3 3 15,-2 7 2-15,0 6 9 16,0 0 4-16,0 0-5 0,0-1-1 15,0 1-5-15,0-3-3 16,0-2 0-16,0-3-1 16,0-6-2-16,0 1-2 0,0-3 1 15,0-3-1-15,0-5 2 16,0-2 1-16,0-4 1 16,3-2-2-16,3-2-2 15,3-1-2-15,6 1 1 16,0-1 1-16,3 3 0 15,0 3 0-15,-3 2 0 16,0 3 0-16,-1 3 0 16,1 5 0-16,-3 2 2 15,0 3 1-15,-3 1 3 16,0-1-3-16,-3 0-2 16,0-2 0-16,-3-3 1 0,0 0-1 15,0-3-1-15,-3-5-54 16,0 0-40-1,3-5 35-15</inkml:trace>
  <inkml:trace contextRef="#ctx0" brushRef="#br0" timeOffset="7025.0006">9878 13486 124 0,'-3'2'46'0,"6"4"-24"0,-3 4-26 16,3-2 8-16,-3 0-4 15,0 0 2-15,0 0-3 16,0 0 0-16,3 0-21 0,0-3-8 16,0-2-16-16,3-6-6 15</inkml:trace>
  <inkml:trace contextRef="#ctx0" brushRef="#br0" timeOffset="7190.054">9896 13364 124 0,'-9'-18'49'0,"12"15"-26"0,0 6-29 0,-3-3 6 15,6 2-8-15,0 6 0 16,3 0-31-16,3 3-14 16,0-1 16-16,3 1 10 15</inkml:trace>
  <inkml:trace contextRef="#ctx0" brushRef="#br0" timeOffset="7399.6088">10125 13425 64 0,'-9'0'24'0,"-21"8"-12"0,7-3-10 15,17-2 9-15,-6 2-1 16,0 3 2-16,-3 3-2 16,3 2 1-16,0 0-4 15,3 3 1-15,6 0-3 16,3 5 2-16,6-2-2 15,6-4 0-15,6-4-3 16,9-3-2-16,0-8-10 0,-1-3-4 16,1-5-37-16,3-2-14 15</inkml:trace>
  <inkml:trace contextRef="#ctx0" brushRef="#br0" timeOffset="7627.3179">10247 13258 80 0,'-3'-8'33'0,"0"14"-18"0,0 2-22 0,6 0 5 15,-3 5 2-15,0 5 4 16,0 6 14-16,3 3 6 16,-3 2-8-16,0 2-4 15,3 1-5-15,0 0-2 0,0 0-3 16,0-1 1-16,3-4-4 15,-3-6-2-15,3-2-53 16,-6-6-25-16</inkml:trace>
  <inkml:trace contextRef="#ctx0" brushRef="#br0" timeOffset="7910.5664">10405 13454 76 0,'-15'-3'30'0,"6"6"-16"0,-6 2-17 0,9-2 6 16,-6 2 10-1,-5 1 6-15,2-1-3 0,3 0-1 16,0 0-9-16,3-2-2 16,3 2 0-16,0 1 0 15,9-1 4-15,3 0 3 16,6 3-4-16,3-2-2 15,3-1-2-15,2 0-3 0,4 0 1 16,0 1-1-16,0-4 0 16,0-2-33-1,-4-2-46-15,7-1 10 16</inkml:trace>
  <inkml:trace contextRef="#ctx0" brushRef="#br0" timeOffset="8271.9061">10488 13481 92 0,'0'-3'35'0,"3"3"-18"0,3 3-20 0,3-1 6 0,6-2 5 15,3 0 7-15,0 0 4 16,0 0 1-16,-1 0-7 16,1-2-3-16,0-1-3 15,-3-2 0-15,0-1-4 16,-6-2-2-16,0 0 0 0,-3 3 1 15,-3-3 3-15,-6 0-2 16,-3 0 0-16,-6 3-1 16,-3 2 1-16,0 3-2 0,-9 6-1 15,1 2-2 1,5 2 1-16,3 3 1 0,3 3 0 16,6 0 0-16,6 3 2 15,9-1-1-15,3-2-1 16,3 3 1-16,2-4 1 15,1 4-1-15,0-11-1 16,0-3-41 0,6-2-53-16,-3-11 18 15</inkml:trace>
  <inkml:trace contextRef="#ctx0" brushRef="#br0" timeOffset="8409.35">10780 13518 52 0,'-3'8'19'0,"-9"-1"-10"0,18 4-11 16,-3-6 6-16,-3 1 12 16,-3-1 9-16,0 0-1 15,0 0 7 1,0-2-9-16</inkml:trace>
  <inkml:trace contextRef="#ctx0" brushRef="#br0" timeOffset="8556.325">10759 13570 244 0,'0'-7'28'0,"6"-4"-15"16,0-5-5-16,0 0-4 0,3 0 0 15,3 0 2-15,3 3-3 16,3 0-2-16,2 2-5 16,1 3 0-16,6 3 4 15,3 0 2-15,0 2-11 0,-4 3-7 16,-5 3-64 0</inkml:trace>
  <inkml:trace contextRef="#ctx0" brushRef="#br0" timeOffset="10224.8906">10741 13428 84 0,'0'-3'33'0,"0"3"-18"0,0 0-9 0,0 0 9 16</inkml:trace>
  <inkml:trace contextRef="#ctx0" brushRef="#br0" timeOffset="10357.9813">10741 13425 179 0,'3'5'15'0,"-3"3"-6"15,0 3-1-15,0 5-3 16,3 0 0-16,-3 2-3 16,0 1 1-16,0-4 0 0,0 4-1 15,0-3 1-15,0-3-20 16,9-2-6-16,3-6-37 15</inkml:trace>
  <inkml:trace contextRef="#ctx0" brushRef="#br0" timeOffset="11578.3373">10033 15269 72 0,'3'-3'27'0,"-3"6"-14"0,0 0-2 0,0-3 10 0,0 8 2 15,-3 2 3-15,-3 9 1 16,-6 13 1-16,-6 7-2 16,-6 9-1-16,-2-1-14 15,-7 4 0-15,3-1 2 0,3-2-1 16,3-9 3-16,1-4-6 15,5-6-1-15,3-8-2 16,3-5 1-16,3-3-4 16,3-2 0-16,0-6-6 15,3-2 0-15,0-3-21 16,3-3-7-16,3-2-15 16,3-3-6-16,0-3-27 15</inkml:trace>
  <inkml:trace contextRef="#ctx0" brushRef="#br0" timeOffset="11980.0828">10223 15272 40 0,'0'0'16'15,"0"2"-8"-15,-3 1 8 0,3 2 11 0,0 1 5 16,-3 2 4-16,-3 5 4 15,-2 11 4-15,-7 7-6 16,-6 9 0-16,-6 8-13 16,0-3-3-16,0 2-13 15,1 4-1-15,-1-6-1 0,3-6-1 16,6-7 1-16,3-3-6 16,3-2-1-16,3-9-20 15,4-5-9-15,2-10-133 16,6-6 46-1</inkml:trace>
  <inkml:trace contextRef="#ctx0" brushRef="#br0" timeOffset="13029.6833">10203 15581 72 0,'-6'-2'27'0,"6"2"-14"0,-3 13 4 0,6-8 14 16,-3-2-8-16,3 2-3 15,-3 3-7-15,3 3-1 16,0 5-3-16,-1 2 0 15,1 3-5-15,0 0 2 0,0-2 3 16,-3-1-1-16,0-4 1 16,0-4 1-16,3-2 4 15,-3-3-4-15,0 1 0 16,0-4-2-16,0-2 0 0,-3-2-4 16,3-1-1-16,-3-2-1 15,3-3-2-15,-3-3 1 16,3-2 1-16,0 0-1 15,0 2-1-15,3-2 1 16,0-3-1-16,3-8 0 16,0 3 2-16,0 5-3 15,3 0 0-15,3 3-1 16,-3 3 0-16,3 4 0 16,0 4 0-1,0 12 2-15,0 3 0 16,-3 1 2-16,0-1-1 15,-4 8 2-15,1-2-2 0,-3-1-1 16,0 1 3-16,0-3 2 16,-3-6-4-16,0-2-3 15,0-3 3-15,0 1 3 16,0-6-1-16,0-3 0 16,0-5-1-16,0 3-2 15,0-6 1-15,3 1-1 16,3-1 0-16,0 0 0 15,3 1-3-15,0 2 2 16,3 0 1-16,0 3 2 16,3-1-3-16,0 4-2 15,0 2 2-15,-4 5 0 0,1 3 1 16,3 0 2-16,-3 3-3 16,-3 2 0-16,0 0 1 15,-3 0 2-15,-6-2-1 16,3-1-1-16,0-2 1 15,-6 0-21 1,0-2-9-16,0-4-32 16,3-2-48-1,6 0 22-15</inkml:trace>
  <inkml:trace contextRef="#ctx0" brushRef="#br0" timeOffset="13539.6243">10726 15663 64 0,'15'-2'24'0,"-30"-1"-12"0,6 0 3 0,9 3 15 15,0-2 4-15,-2 2 1 16,-1 0-5-16,0-3-4 16,-3 3-8-16,-3 0-3 15,0 3-9-15,-3 2-2 0,0 3 0 16,0 5-5-16,0 3 1 15,3 3 0-15,3 2 0 16,0-3-3-16,6 3 2 16,0-2 1-16,6 0 0 15,0-1 0-15,0-10 2 16,3-3 3-16,0-10 4 16,0 2-2-16,0-7 1 15,0-3-3-15,3-3 0 0,0-3-3 16,-3 1-2-16,-1-1 1 15,-2 6 1-15,-3 0-3 16,0 2 0-16,0 0 1 16,-6 4 0-1,0 1 2-15,0 4-1 16,0 7-1 0,9 5 1-16,0 4 1 15,3-1 1-15,0 3 1 16,0 0 0-16,0-3-2 15,0-3-2-15,3 1 1 16,0-3-1-16,0-3-27 16,0-2-11-16,2-3-41 15,1-3-34-15,-3-2 44 16</inkml:trace>
  <inkml:trace contextRef="#ctx0" brushRef="#br0" timeOffset="14079.6358">11036 15647 60 0,'3'-5'24'0,"-3"3"-12"0,-3-1 12 0,3 0 19 16,0-2 1-16,-6 10 1 0,-3-2-13 15,-3 0-8-15,3-1-11 16,-3 6-6-16,0 0-4 15,1 3-3-15,-1 5 1 0,3-1-1 16,3 1 0-16,0 0 0 16,6 0 2-16,6-3 1 15,-3-2 1-15,3-3 2 16,0-6 1-16,3-2-1 16,-1-2 1-16,1-4-2 15,3-1 0-15,-3-7-3 16,-3 6 1-16,-6-2-4 15,0-1-2-15,0 1 2 16,0 2 0-16,0 2-2 0,-6 1 0 16,6 2-1-16,-3 3 3 15,6 6-2-15,0 4-1 16,6 6 0-16,-3 5 0 16,3 6 3-16,0 7 2 15,0-2 4-15,-3 2 2 16,-3-5 3-16,-3-2 4 15,-3-1 1-15,-6 1 0 16,-6-6-7-16,0-2-3 16,-3-6-3-16,-3-8-2 15,1-2-10-15,-4-11-4 16,3 5-13-16,3-2-5 16,3-3-23-16,3-3-8 15,6 6-17-15</inkml:trace>
  <inkml:trace contextRef="#ctx0" brushRef="#br0" timeOffset="14560.204">11131 15759 72 0,'0'-6'30'0,"3"6"-16"0,0 0 3 15,-3 0 14-15,6 6 1 16,0-4 1-16,3 1-5 16,3 0-3-16,3-3-7 15,0 0-3-15,0 0-9 16,-1-3-2-16,1 0 0 0,0-5 2 16,0 3 1-16,-3-3-1 0,0-5-1 15,0 5-3-15,-3-3 1 16,-3 1 0-16,-6-1 1 15,-3 3-2-15,-3 0-2 16,-3 3 1-16,0 0 1 16,-9 2-3-16,3 3-2 15,-6 0-3-15,0 5 1 16,4 3 3-16,2 3 1 16,3 2 1-16,3 3 0 15,3 0-3-15,3 5 0 0,3 0 2 16,9 0 0-16,6 1 3 15,0-1 1-15,3-8-1 16,-1 0-2-16,1-5 1 16,3 0-1-16,0-11-29 15,-3-7-10-15,0-1-36 16,-3-2-28 0,-4 0 41-16</inkml:trace>
  <inkml:trace contextRef="#ctx0" brushRef="#br0" timeOffset="14922.1164">11381 15685 84 0,'3'5'33'0,"0"3"-18"0,0 5 2 16,0-5 14-16,0 0-3 16,0 5-2-16,0 0-12 0,-3 1-4 15,3-4-6-15,-3-2-3 0,0-3 2 16,0 1 0-16,0-6 1 15,0 0 4-15,3-3 5 16,0-5-7-16,0-3-1 16,6-2-3-16,3-3-2 15,3 3-2-15,0 0 1 16,-1 2 1-16,1 3 0 16,3 6 0-16,0 2 2 15,-3 8 3-15,0 2 2 0,-3 6 1 16,3 0 0-16,-9 3-4 15,5 2-1-15,-5 3 1 16,3-3 0-16,-6-8-2 16,-3-3-2-16,0-2-65 15</inkml:trace>
  <inkml:trace contextRef="#ctx0" brushRef="#br0" timeOffset="15176.7149">11768 15346 128 0,'3'-3'49'0,"0"6"-26"0,-3 5-20 15,3 2 12-15,0 9 2 0,0 7 4 16,-3 3-5-16,3 14-1 15,-3-1-9-15,3-2-4 0,-3-1 1 16,3-1 0-16,-3-4 1 16,0-5-2-16,0-5 1 15,0-6-26-15,0-4-12 16,0-4-44 0</inkml:trace>
  <inkml:trace contextRef="#ctx0" brushRef="#br0" timeOffset="15388.2993">11658 15592 192 0,'-6'-13'74'0,"6"26"-40"0,3-8-40 16,9-10 31 0,3 0 0-16,3-1-2 15,12 1 1-15,-1 0-13 16,10-1-4-16,-3 1-3 0,-1 0-5 15,1 0-1-15,-3-1-48 16,-3 6-19-16,2 0-29 16</inkml:trace>
  <inkml:trace contextRef="#ctx0" brushRef="#br0" timeOffset="15865.2654">12158 15587 124 0,'0'-16'46'0,"-3"13"-24"0,0 0 1 0,3 3 36 16,-15 3-14-1,3 2-18-15,-2 3-12 16,-4 6-10-16,0 1-6 0,-3 4 0 0,3 5-1 15,0 2-2-15,6 1 3 16,3-6 0-16,6 5 1 16,3-2 0-16,6-8 0 15,3-3 0-15,3-10 4 16,0-6 2-16,6-5-2 16,3-5-1-16,-3-5-1 15,-3-1 1-15,-4-2-2 16,-2 8 2-16,-9-16-2 15,-3 5-1 1,3 5 3-16,0 6 0 16,0 2 3-16,6 19-10 15,0 6 3 1,3 4-1-16,3 6 2 16,3 0 0-16,3-3 0 15,3 5 0-15,0 1-7 0,-4-1-3 16,-2-7-67-1,6 2-57-15,3-8 42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5:14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9036 10263 8 0,'32'-2'5'0,"-11"2"-2"0,6 0-2 15,-12 0 5-15,6 0 1 16,6-6 1-16,2 4-2 16,7-1-1-16,0-2 1 15,-3 2 3-15,2 0-2 16,7 1 1-16,0-1-3 16,-4 3 2-16,7 0-4 15,-3 0 0-15,2 0 1 16,1 0 0-16,0 0 0 15,-4 0 0-15,1-3 0 16,3 3 2-16,-1 0-3 16,1 0 0-16,0 3-1 0,2-3 1 15,1 0-2 1,-1 0-1-16,1-3 1 0,0 1-1 16,-1 2-3-16,4 0 2 15,-4-3 1-15,1 3 0 16,0 0 0-16,-1 0 2 15,1 0-3-15,3-2 0 16,-4 2 3-16,1-3 1 16,2 0-1-16,1 1-2 15,-3-1 1-15,-1 3 1 16,-2 0-3-16,0 0-2 16,-7 0 2-16,4 0 0 0,-3 0 3 15,-4 0 1-15,10-3 1 16,0 1 0-16,-1 2-2 15,1-3-2-15,-6 3 1 16,5 0-1-16,-2 0 0 16,0-3 2-16,-1 3-1 15,4-2-1-15,-6-1-2 16,2 0 1-16,4 3 1 16,0 0 2-16,2 0-1 15,1 0 2-15,-3 3-2 16,-1-3-1-16,-2 3-2 15,0-3 1-15,-4-3-1 16,-2 0 0-16,0 3 2 0,-1-2 2 16,1-1-1-16,3 0-1 15,-3 3-2-15,5 0 1 16,-2 0 1-16,3 3 2 16,2-3-1-16,4 0-1 15,-4 0 1-15,10 0-1 16,0 0 0-16,-4 0 0 15,-2 0 0-15,-1 0 0 16,1 0 0-16,0 0 2 16,-4 0-1-16,4-3-1 15,0 3-2-15,-1-2-1 16,1 2 2-16,-3-3 2 16,-1 1 0-16,-5 2-1 15,0 0 1-15,-4-3-1 16,4 0 4-16,-3 3 5 15,-1-2-5-15,1-1-2 0,3 0-1 16,0 1-1-16,-1-1 0 16,1 3 2-16,-6-3 3 15,-4 3 4-15,-5-2-2 16,0-1-2-16,-3 3 0 16,0 0-1-16,0 0-5 15,-1-3 1-15,1 3 0 16,0 0 0-16,-3 0 2 0,6 0-1 15,-3 0-1-15,-1 0 1 16,1 3 1-16,0-3-1 16,0 0-1-16,0 0 1 0,-3 0-1 15,-4 0 2 1,1-3 1-16,-6 3-1 0,-3-2-2 16,0 2-32-1,-3-3-45-15,-3 3 11 16</inkml:trace>
  <inkml:trace contextRef="#ctx0" brushRef="#br0" timeOffset="317.3154">13959 10115 80 0,'-15'-13'33'0,"15"13"-18"0,-6-5-20 0,6 5 4 0,0 0 0 15,0 0 4 1,6 2 1-16,6 1-2 15,3-1 2-15,6 4-1 16,3-1 1-16,-1 0-5 16,1 3-1-16,3 0 1 15,-3 0 0-15,-3 0 3 16,-1 0 1-16,-2 3-6 16,-3-3 2-1,-6 2 2-15,-3 1 9 16,-6-3 5-16,-6 2-5 15,-3 1-3-15,-3 2-7 16,-3-2 0-16,0-1 0 16,-2 1 0-16,-1-1-44 0,3 1-18 15</inkml:trace>
  <inkml:trace contextRef="#ctx0" brushRef="#br0" timeOffset="1950.3068">9658 12031 44 0,'0'-3'16'0,"3"11"-8"0,0-8 4 15,3 3 8-15,0-1-4 16,3 1 1-16,5-3-6 16,4 0-1-16,9 0-4 15,3-5 1-15,6 2-4 16,8 0-2-16,4 1 0 15,3 2 1-15,2 0-1 16,4-3 2-16,-1-2-2 16,7-1-1-16,2 4 1 15,-2-4-1-15,-4 6 2 16,1-2 1-16,2-1 3 0,4-2 3 16,2 0-2-1,4-1 1-15,-4 1-5 0,4 0-2 16,-1-1 0-1,6 1-1-15,4-3 2 0,-1 0-1 0,-3 3-1 16,-2 0 3-16,2-3 2 16,-2 2-2-16,2-2 0 15,0 3-1-15,-5 0-2 16,2 0-2-16,-2-3 1 16,-1 0 3-16,1 2 1 15,2 1-4-15,-2 0-1 16,-7 2 3-16,0 1 3 15,4-6-3-15,-7 0-1 0,1 0-2 16,2 2 0-16,1 4 2 16,-7-1 0-16,10 1 0 15,-7-1 0-15,-2 0 0 16,2-2 2-16,-5 0 1 16,3 2 1-16,2-2 0 15,-5 2 2-15,-10 3-1 16,1-3 0-16,-3 3-1 15,2 0 2-15,1-2-3 16,-4-1 0-16,1 3-1 16,3 0-2-16,-1 0 1 15,1 0 1-15,-6-3-1 16,-7 3 2-16,1 0-2 0,-3 0 2 16,0 0-4-1,-1 0 0-15,1 0 1 0,-3-2 0 16,-3-1 0-16,-1 1 0 15,-2-1 2-15,-3-2 1 16,-3-1-1-16,-3 1-2 16,-3 0-6-16,-3-1-1 15,-3 1-74 1</inkml:trace>
  <inkml:trace contextRef="#ctx0" brushRef="#br0" timeOffset="2325.5874">13947 11631 64 0,'-12'-5'27'0,"12"5"-14"0,0 0-15 16,0 0 37-1,0 0-7-15,0 0-11 16,3 2-7-16,0 1-5 16,3 0-1-16,0-1-2 15,6 4 1-15,6-1 2 16,3 3 2-16,2 2-3 16,-2 1-7-16,-3 0-1 0,-6 2 0 15,0 3 2-15,-9 0-1 0,-9 0 1 16,-6-1 2-16,-3 4 2 15,0 5-1-15,-3-3-1 16,1 0 3-16,-4-2 2 16,0-1-33-1,3 1-44-15,0-4 8 16</inkml:trace>
  <inkml:trace contextRef="#ctx0" brushRef="#br0" timeOffset="3841.8537">10229 13843 104 0,'0'-3'38'0,"0"3"-20"0,0 11-17 0,0-11 11 0,0 0-6 16,6 0-1-16,0 3 0 15,0-1 1-15,9 4 6 16,0-4 2-16,3-2-3 16,6 0-1-16,2 0-2 15,4 0 2-15,0 0-5 16,9-2-1-16,2 2 2 0,-2-3-1 15,9 0 0-15,-1 1-1 16,1-1 0-16,2 0-2 16,1 1 1-16,0-1-2 15,2 3-1-15,1 0 3 16,-1 0 0-16,7-8 3 16,-3 5 1-16,-1-5 1 15,1 3 0-15,2 0-2 16,-2 2-1-16,-1 1-3 0,-5-4-2 15,8 1 3-15,-2 0 0 16,-1-1-1-16,1 1 1 16,0 3-2-16,5-1 2 15,-8 0-2-15,-1 3 2 16,4-2-4-16,-4-1 0 16,4 0-1-16,0 1 0 15,-1-1 4-15,1 3 1 16,-4-3-1-16,1 3-2 15,2-2 1-15,-2 2 1 16,2-3-3-16,4 3-2 16,-6 0 2-16,2 0 0 0,-2 0 1 15,-4 0 2-15,-2 0-3 16,6 0 0-16,-4 0 1 16,1 0 2-16,-4 0-1 15,1 0 2-15,0 0-4 16,-1 3 0-16,1-1 1 15,-4 1 2-15,13-3-3 16,-9 0 0-16,-1 0 1 16,1 0 0-16,0 0 0 15,-4 0 0-15,4 3 0 16,-4-1 0-16,1-2 0 16,-3 0 2-16,2 0-3 15,-2 0 0-15,0-2 1 16,-4 2 0-16,1-3 0 0,-3 0 0 15,-6 1 0 1,-4-1 2-16,-5 0-1 0,-3 1 2 16,-6-1-18-16,3-2-6 15,-6 0-34-15,-3-1-13 16,-3 1-8 0</inkml:trace>
  <inkml:trace contextRef="#ctx0" brushRef="#br0" timeOffset="3981.275">13911 13499 124 0,'-21'-13'49'0,"24"15"-26"0,-3-2-29 0,0 0 6 0</inkml:trace>
  <inkml:trace contextRef="#ctx0" brushRef="#br0" timeOffset="4187.7431">13905 13499 195 0,'15'8'7'0,"0"0"1"16,3 3 0-16,3-1-4 16,6 3-3-16,-1 14 0 15,1-3-1-15,-3-3 0 0,3-3 0 16,-9-2 0-16,-6 0 0 16,-6 0 0-16,-6-3 8 15,-6 0 7-15,-6 1-5 16,-6-1-3-16,-3-3-9 15,-3 9-1-15,-3 2 3 16,1-5 4-16,2 0-14 0,6-3-6 16,0 0-54-1</inkml:trace>
  <inkml:trace contextRef="#ctx0" brushRef="#br0" timeOffset="5523.5389">10238 15642 88 0,'-3'0'33'0,"6"0"-18"0,-3 0-7 0,0 0 13 15,0 0-8-15,0 0 0 16,6 0-7-16,6 0-2 15,3 0-2-15,0 0-2 16,6 0 1-16,3 0 1 16,5 0-1-16,4 5-1 0,9-5 1 15,2 3-1-15,7 0 0 16,8-3 0-16,7 0 0 16,2 0 2-16,4 0 1 15,-1 0-1-15,7 0 1 0,-1 0 0 16,3 0 1-16,7 0 0 15,-7 0 0-15,-2 0-2 16,2 0-2-16,0 0-2 16,1 2 1-16,2 1 3 15,-3 0 1-15,-8-3-4 16,2 0 1-16,-2 0 0 16,-1 0 0-16,-5 0 0 15,2 2 0-15,-2 1-3 16,-4 0 2-16,3-1 1 15,1-2 2-15,-1 3-1 16,1 0-1-16,2-1 1 16,-5 1-1-16,-4 0-3 0,7-1 2 15,-7-2 3-15,4 0 1 16,-1 0-4-16,4 0 1 16,8 5 0-16,-2-2 0 15,-4-3 0-15,1 0 0 16,-7 0 0-16,-5 0 0 15,-4 0 6-15,-5 0 6 16,-3 0-4-16,-1 0-2 16,-2 0-1-16,-3 0-1 15,-4-3-2-15,-5 1-2 16,0-1 1-16,-3 3-1 0,-3 0 0 16,-4 0 2-16,-5 0-3 15,-3 0 0-15,0 0-21 16,-3 0-8-16,-3 0-40 31</inkml:trace>
  <inkml:trace contextRef="#ctx0" brushRef="#br0" timeOffset="5838.2606">13831 15542 104 0,'-3'8'41'0,"6"-3"-22"0,12 0-22 0,-9 0 8 15,3 6-6-15,6-3-2 16,5 5 2-16,4 0 2 16,3 1 0-16,0 2-1 15,-3-1 1-15,-4 1-1 16,-2 0 6-16,-6 0 6 15,-6 0 0-15,-6 0 1 16,-6 0-7-16,-6-3-4 16,-3 8 3-16,-8 6 1 15,-1-4-13-15,0 1-8 16,-3 3-45-16,0-4-19 16</inkml:trace>
  <inkml:trace contextRef="#ctx0" brushRef="#br0" timeOffset="7957.1856">10194 17515 84 0,'20'6'33'0,"-5"-4"-18"0,12-2-9 0,-12 0 9 16,6 0-4-16,6 0-1 0,8 0 0 16,7 3 1-16,3 0-1 15,2-3 1-15,7 5-4 16,5-5 1-16,4 0-5 16,2 0-2-16,4 0 2 0,-1 5 4 15,-2-2 6-15,5-3-7 16,-2 0-3-16,2 0 0 15,1 0 2-15,-1 5 0 16,-3-5 0-16,4 0-3 16,-7 0-2-16,1 0 1 15,-1 5-1-15,4-2 2 16,-4 2 1-16,-2-5 1 16,-1 0 0-16,-2 0-2 15,-1 0 1-15,4 0-2 0,-4 0-1 16,4 6 1-16,-4-4 1 15,-2-2-1-15,0 0 2 16,-1 0-4-16,1 0 0 16,5 0 1-16,-5 0 2 15,2 6-1-15,-2-6 2 16,-1 5-4-16,1-2-2 16,2-3 2-16,1 0 2 15,11 2 0-15,-2 1-1 16,-7 2 1-16,-2-2 1 15,-6-1-1-15,5-2-1 16,-2 0-2-16,-4 0 1 0,1 3 1 16,-1-3 2-16,-5 0-1 15,3 13 2-15,-4-5-2 16,-2-2-1-16,-6-6 1 16,-7 5 1-16,4-10-3 15,-9 10 0-15,-6-10 1 16,-1 10 0-16,-2-5 0 15,-3 0 2-15,0-5-8 16,0 10-3-16,0-5-13 16,0 13-6-16,-3-5-12 15,0-11-44 1,-4 11 8-16</inkml:trace>
  <inkml:trace contextRef="#ctx0" brushRef="#br0" timeOffset="8286.5535">13864 17497 112 0,'-9'-13'44'0,"9"13"-24"0,3 0-24 0,-3 0 10 16,0 0 1-16,0 0 6 15,6 0-7-15,0 0-3 16,3 2-2-16,2 1-1 15,7 5 0-15,0 2 0 0,0-2 2 0,3 6-3 16,0 4 0 0,0 1 1-16,-4 2 0 0,-2 3 2 15,-3-8 1-15,-6 2 7 16,-6-5 6-16,-6 1-2 16,-6-1 2-16,-3-3-9 15,-8 4-2-15,-1-1-5 16,0 0-1-16,0 0-28 15,0 0-10-15,4 1-30 16</inkml:trace>
  <inkml:trace contextRef="#ctx0" brushRef="#br0" timeOffset="16289.6431">511 16857 80 0,'0'-6'33'0,"0"6"-18"0,3 0-5 0,-3 0 14 16,0 0-7-16,0 0-2 15,3 6 3-15,3 4 2 16,-6 6-1-16,3 8 0 15,-3-3-10-15,0 11-1 0,0 2-1 16,0-2 1-16,0 0 0 16,0-1-4-16,0 1-3 15,0-5 0-15,0-6 1 16,9-3-1-16,-3-2 2 0,0-3-2 16,0-2-1-16,-4-3-2 15,4-3-1-15,-3 3-16 16,0-3-5-16,-3-5-26 15,0 0-41 1,6 0 16-16</inkml:trace>
  <inkml:trace contextRef="#ctx0" brushRef="#br0" timeOffset="16548.3984">767 17039 84 0,'-3'13'33'0,"3"-2"-18"0,-9 8-9 15,3-9 11-15,3 1-7 0,3 2-3 16,0 3-4-16,0-3-3 15,0 6-2-15,9-4-1 16,-6-1-45-16,3-4-17 16</inkml:trace>
  <inkml:trace contextRef="#ctx0" brushRef="#br0" timeOffset="16723.675">776 16986 96 0,'-6'-5'38'0,"6"-8"-20"0,6 5-23 16,-6 8 6-16,0 0-3 15,0 0 0-15,3 5-22 16,3-2-12-16,3 7 3 16,-3-2 4-16</inkml:trace>
  <inkml:trace contextRef="#ctx0" brushRef="#br0" timeOffset="17249.2554">1020 17013 20 0,'-9'0'11'0,"-6"0"-6"0,-12 8 16 0,24-3 12 16,-6 0-6-16,-3 3-3 15,3 3-17-15,1 2-4 16,-1 3-2-16,6 0-1 16,-6 5 0-16,9 5 2 15,0-4-1-15,0-4 2 16,9-5-4-16,-6-2 0 0,9-8 5 16,-1-3 2-1,4-3-5-15,-3-8-2 0,0-2 0 16,-3 5 0-16,-3-2 3 15,-9-4 3-15,0 6-2 16,0-2-2-16,3-1 0 16,0 1 1-16,0 4-3 15,0-2 0-15,0 8 1 16,0 0 0-16,0 6 0 16,6 2 2-16,9 5-3 15,-6 11 0-15,3-3 1 16,0 5 2-16,0 1 1 15,-3-3 1-15,-4-3 6 16,-2-3 6-16,-3-2-4 16,-3 0-2-16,-2 0-3 0,2-3-2 15,-15 0-3-15,6-7-4 0,-9-6 1 16,3-6-8-16,6 6-2 16,-6-2-23-1,6-9-41-15,3 3 11 16</inkml:trace>
  <inkml:trace contextRef="#ctx0" brushRef="#br0" timeOffset="17746.4016">1130 16902 60 0,'0'-16'24'0,"0"18"-12"0,0-2-8 16,0 0 8-16,0 8-1 15,0-2 1-15,3 4-2 16,3 6 1-16,-3 3-2 16,0 2 0-16,0 8-3 15,0 0-1-15,0-3-3 16,3-2 1-16,-3 3-2 15,3-1 2-15,-3-5-2 16,-3-7-1-16,3 1 3 16,-3-4 2-16,-3-11-4 15,3 0-1-15,0-8 2 0,0-5 1 16,9 0-1-16,-9-6-4 0,9 1 1 16,-1-4-1-16,4 9-2 15,-3 0 0-15,-3 0 3 16,3 7 0-16,0 1 1 15,0 5 0-15,0 5 0 16,0 6-3-16,3 2 2 16,-3 3 1-16,-3 0 0 15,0 0 4-15,3 2 2 16,-6 1-5-16,2-3-2 16,-2-3-73-1,-3-13 5-15</inkml:trace>
  <inkml:trace contextRef="#ctx0" brushRef="#br0" timeOffset="17971.5314">1463 16843 96 0,'-6'14'35'0,"6"4"-18"0,-12 22-16 15,10-27 8-15,2 11-1 16,5 2 0-16,-8 6-4 16,3-3-1-16,6 3 1 15,-3 8 0-15,6-9-5 16,-6-4-1-16,3-1-50 0,0-7-20 16</inkml:trace>
  <inkml:trace contextRef="#ctx0" brushRef="#br0" timeOffset="18227.0141">1383 16978 120 0,'-9'-5'46'0,"12"5"-24"0,3-8-17 0,-6 8 11 15,3 3-3-15,6-6 2 0,9-2-8 16,3 0-2-16,-1 2-3 16,4 3 1-16,6-3 0 0,0-5-12 15,0 6-7-15,-4-1-42 16,-2 6-28 0,-3-1 35-16</inkml:trace>
  <inkml:trace contextRef="#ctx0" brushRef="#br0" timeOffset="18614.5159">1636 17023 28 0,'0'3'13'0,"0"-3"-6"0,3 8 5 0,3-3 10 16,-3 0 0-16,6 1 1 16,0-4-3-16,-3 4-3 15,3-6-7-15,6 0-2 16,-4 0-2-16,1-6-1 15,0 4-1-15,3-4 2 16,-3 1-1-16,-3 0 0 16,-6-3-1-16,0 3 0 15,-3-3-2-15,-3 5-4 0,0-2 1 16,-6-1 1-16,-3 6 0 16,-3 0 0-16,0 0 2 15,-5 8-1-15,-1-2-1 16,6 7 1-16,3 0-1 0,3 0 2 15,0 6 3-15,3-1 2 16,9-2 3-16,6 3-7 16,3-6-2-16,0 11-3 15,3-16 0-15,6 0 6 16,-7-3 5-16,7-10-45 16,-3-3-52-1,0-5 12-15</inkml:trace>
  <inkml:trace contextRef="#ctx0" brushRef="#br0" timeOffset="18915.0513">1844 17071 64 0,'0'21'27'0,"3"-8"-14"0,0 3-7 15,0-13 9-15,3 5 0 0,-3-3 1 16,3 3-6-1,0-3-4-15,-6-5 3 0,6 0 4 16,-6 0-3-16,3 0 2 16,3-8-1-16,-6-2 1 15,0-6-6-15,9-3-4 0,3-2 1 16,-3 3 2-16,3-1 4 16,3 6-2-16,2 0-2 15,1-1-2-15,0 9-3 16,6-3 1-16,0 3 1 0,0 5-1 15,-4-8-1-15,1 8-76 16</inkml:trace>
  <inkml:trace contextRef="#ctx0" brushRef="#br0" timeOffset="19864.4461">523 17457 100 0,'0'-8'38'0,"0"3"-20"0,-18 5 1 16,15 0 16-16,-3 0-11 15,0 0-3-15,-12 11-10 16,-3 2-5-16,-8 8-3 15,8 3-3-15,-6 18 1 0,3 0-1 16,3 1 0-16,12 2 0 16,6 0 0-16,3-11 0 15,6 3 2-15,12-5-1 16,12-11-1-16,0 0-15 16,11-8-5-16,1-2-52 15</inkml:trace>
  <inkml:trace contextRef="#ctx0" brushRef="#br0" timeOffset="20251.618">764 17717 52 0,'0'0'22'0,"-9"0"-12"0,3 0-8 16,6 0 9-16,-6-6 10 15,0 6 7-15,-3 0-1 16,-3 0 1-16,0 6-16 15,0 1-5-15,-2 7-4 16,2-1-3-16,3 5 1 16,0 4-4-16,3-4 2 0,6 1-1 15,3-6 0-15,6 0 2 16,3 0 0-16,5-5-5 16,-2-2 1-16,3-1-33 15,0-16-35 1,-3-2 17-16</inkml:trace>
  <inkml:trace contextRef="#ctx0" brushRef="#br0" timeOffset="20480.9645">809 17476 96 0,'-3'0'35'0,"3"8"-18"0,0 5-18 0,0-3 9 15,3 6 6-15,2 8 3 16,-5 8-6-16,6 2-2 16,0-2-5-16,3 2-3 0,-6 4 2 15,3-7 0 1,6-4-15-16,-3-6-6 0,-3-3-38 16,3-4-16-16</inkml:trace>
  <inkml:trace contextRef="#ctx0" brushRef="#br0" timeOffset="20780.4599">960 17735 56 0,'-15'8'22'0,"15"0"-12"0,0 5-12 16,0-2 4-16,3 2 15 15,6-5 11-15,6 5 3 0,0-2 9 31,6-9-14-31,0 4-9 0,-3-6-4 16,2-6-8-16,-8-2 4 16,3-2 3-16,0-3-2 0,-6-1 0 15,-9 1-2-15,0-3 2 16,-6 3-5-16,-3-5-1 16,-3 4-7-16,0 4 0 15,0 2-21-15,4 8-7 16,-1 5-107-1,6 0 63 1</inkml:trace>
  <inkml:trace contextRef="#ctx0" brushRef="#br0" timeOffset="21137.5001">1261 17592 64 0,'-6'-5'24'0,"3"10"-12"0,-6 0 1 15,6-2 11-15,3 8 1 16,-6 2 0-16,3 0-12 16,3 0-3-16,-6 1-8 15,3-1-2-15,3-5 0 16,3 2 2-16,3 1 3 0,3 0 0 15,-6-4 2-15,3 7 2 0,0-4 2 16,0-2 3-16,-6 0 2 16,0-3 4-16,-6 1 4 15,0-4-10-15,0-2-3 16,-3 0-9-16,0 0-2 16,-3 0-5-16,0 0 1 15,1 0-33-15,5-2-13 16</inkml:trace>
  <inkml:trace contextRef="#ctx0" brushRef="#br0" timeOffset="21482.0036">1365 17703 88 0,'9'-5'33'0,"0"10"-18"0,0-10-13 15,-3 10 6-15,9-5 4 16,-6-5 5-16,3 5 2 15,-3-3 1-15,-1 1-7 16,4-6 0-16,-9 2-6 16,3-1 1-16,-3-7-5 15,-3 9-2-15,-6-8 2 0,0 5-4 16,-12 3-2-16,7-1 4 16,-10 4 3-16,3 2-3 15,6 5-1-15,-6 8-5 16,6 0 1-16,3 3 2 15,6-3 1-15,3 3 3 0,3-2 3 16,6-6-2-16,0 5 0 16,6-5-3-16,3 2-1 15,3-7-4-15,-3 2 1 16,-1-5-33 0,-2 0-49-16,-3 0 13 15</inkml:trace>
  <inkml:trace contextRef="#ctx0" brushRef="#br0" timeOffset="21723.0613">1529 17703 12 0,'0'6'8'0,"6"-6"-4"0,-3 8 15 0,3-1 10 16,-6-1-1-16,3 2 0 0,0 5-2 16,-3-8-1-16,6 3 1 15,-6 3 3-15,0-9 0 16,-6-2 2-16,6 0-6 15,-3 0-1-15,0-8-13 16,3 3 0-16,3-3 0 0,0-5-11 16,3 5-4-16,3-5 2 15,11 0 0-15,1-1-12 16,-3 4-3-16,6-9-70 16</inkml:trace>
  <inkml:trace contextRef="#ctx0" brushRef="#br0" timeOffset="22174.0663">2029 17441 124 0,'-3'0'46'0,"3"3"-24"0,0 10-26 16,0 0 8-16,0 6 0 15,0 5 2-15,0 10-2 16,0 6-1-16,3-6-1 15,0-2-2-15,0 0 1 16,-3 0-1-16,0-6 0 0,6-5-58 16</inkml:trace>
  <inkml:trace contextRef="#ctx0" brushRef="#br0" timeOffset="22582.4436">1943 17608 192 0,'0'-3'71'0,"3"3"-38"0,3 0-34 0,2 0 12 16,1-5-5-16,0 5-1 0,6-5-6 16,6-3 1-16,6 5 0 15,-6-2-11-15,2 0-3 16,4 5-22-16,-9 0-7 0,3 0 1 15,-6 8 0 1,-3-3 24-16,-3 8 18 16,-3 6 13-16,-3 2 4 15,0-3 1-15,0 6-5 16,2 0-3-16,4-6 1 16,3-4 0-16,3-4 10 15,6-7 4-15,-3-3-2 16,6 0-2-16,-6-8-11 15,2-5 5-15,-11-6 2 0,3 3-5 16,-12-2 1-16,-12-6-10 0,3 8-4 16,-11 0-47-1,-1 6-20-15,-3-1-18 16</inkml:trace>
  <inkml:trace contextRef="#ctx0" brushRef="#br0" timeOffset="23569.1386">936 18201 84 0,'0'-3'33'0,"0"3"-18"0,0 0-9 16,0 0 11-16,0 0 2 16,0 0 1-1,0 8-11-15,0 5-5 16,-5 8-3-16,5-2-1 15,0 2 0-15,0-2 0 0,0-1 2 16,5-5 1-16,-2 1-1 16,6-1-2-16,0-5 1 15,3-3-1-15,6-5 2 0,-9 0 1 16,3 0 1-16,-3-5 0 16,3 2-2-16,-9-2-2 15,3 5-2-15,-3-5-1 16,0 5-1-16,3 5 3 15,3 0-2-15,-6 3 1 16,5 0 0-16,4-3-2 16,3 1 5-16,6-1 1 15,-9-10 4-15,6-1 1 16,-3 1 3-16,3-3 1 16,-9 0 1-16,-1-2 0 0,4-4 0 15,-9-2 0 1,3 6-4-16,-6-3-3 0,-6-1-2 15,3 6 0-15,-9-5-13 16,4 3-3-16,-1 7-36 16,3-2-50-1,0-1 18-15</inkml:trace>
  <inkml:trace contextRef="#ctx0" brushRef="#br0" timeOffset="23989.84">1240 18015 96 0,'3'-5'35'0,"0"5"-18"0,0 0-16 16,0 5 8-16,0 3-1 0,3 6 2 16,-6 7-1-16,9 5 0 15,-6 6-5-15,0 5-1 16,3-3 1-16,-3-7 0 15,3-3-5-15,-6-8 1 16,3 2 0-16,0-5 2 0,-3 1 1 16,0-9 1-16,3 3 0 15,-3-8 0-15,3-8 0 16,0 3-7-16,3-9 0 16,-1 1 1-16,4 0 1 0,0 5-2 15,0-3 2-15,0 3-1 16,0 8 0-16,0 0 6 15,3 6 5-15,0 2-3 16,-3 5 2-16,0 0-5 16,3-5 0-16,-3 3-1 15,0 2 1-15,-4-5-4 16,1 5 0-16,3-2-19 16,-9-3-9-16</inkml:trace>
  <inkml:trace contextRef="#ctx0" brushRef="#br0" timeOffset="24170.7999">1565 18225 124 0,'0'-6'49'0,"0"14"-26"0,0-3-29 0,0-5 6 16,0 6-1-16,0 2 2 15,0 5 0-15,0 0-1 16,0 0 1-16,0-2-1 15,3-3-42-15,0 0-19 16,-1-3 20-16,1 3 12 16</inkml:trace>
  <inkml:trace contextRef="#ctx0" brushRef="#br0" timeOffset="24319.3827">1559 18187 132 0,'-3'-5'52'0,"3"3"-28"0,0-4-44 0,0 1 2 0,3 2-7 16,3-2 1-16,0-8-5 16,-1 0-1-16,4-6 5 15,3 1 4-15</inkml:trace>
  <inkml:trace contextRef="#ctx0" brushRef="#br0" timeOffset="24471.538">1687 17973 88 0,'0'5'35'0,"0"1"-18"0,3 7-13 15,3-5 10-15,-6 10-2 16,2 9 1-16,1-1-5 16,3 6-3-16,-6-5-2 15,3 7 0-15,3-2-9 16,-3-6-3-16,0-7-44 0,3 2-20 16</inkml:trace>
  <inkml:trace contextRef="#ctx0" brushRef="#br0" timeOffset="24681.4719">1639 18156 132 0,'-3'-8'52'0,"3"13"-28"0,3-5-24 0,-3 0 21 15,9-5-1-15,0 5-11 16,6 0-2-1,3-6-5-15,8 6-2 0,-5 0 1 16,3 0-19-16,3 6-5 0,3-6-46 16</inkml:trace>
  <inkml:trace contextRef="#ctx0" brushRef="#br0" timeOffset="25205.4481">1931 18182 56 0,'0'0'24'0,"9"5"-12"0,-6-5-8 0,-3 0 10 15,6 0-2-15,5 0 3 16,-2 0 5-16,-3 0 4 16,9 0-12-16,-9-5-5 15,3 5 2-15,0-8 4 16,-3 3-5-16,-3 2-2 0,0-2-3 15,-3-3 0-15,0 3 0 16,-3-1-4-16,0-7 1 0,-6 13-2 16,-6-2 0-16,0 2 0 15,-3 2-2-15,-2 4 0 16,2 7 0-16,3-5 3 16,3 5 2-16,3 0-2 15,3 3 0-15,3 0 3 16,6-3 1-16,6 0 3 15,3 1 1-15,3-9-3 16,6 8-1-16,-1-8-1 16,1-2 1-16,3-11-20 15,3 3-6-15,-6-3-41 16</inkml:trace>
  <inkml:trace contextRef="#ctx0" brushRef="#br0" timeOffset="25565.6116">2130 17886 112 0,'0'-5'44'0,"3"5"-24"0,0 5-26 15,3-3 8-15,0 4 2 16,3 4 5-16,6 6 4 16,-3 11 2-16,3 4-6 15,-1 6-3-15,-5-2-1 16,-6-1 1-16,0 3-3 15,-6-2-2-15,0-4 2 0,-12 1-4 16,4 0-2-16,-4-3-25 16,-3-5-48-1,-3-3 0-15</inkml:trace>
  <inkml:trace contextRef="#ctx0" brushRef="#br0" timeOffset="26422.7235">1523 18166 20 0,'0'-5'8'0,"6"5"-4"0,0 5 8 0,-6-5 10 15,0 0 9-15,9 0 3 16,-9-5-3-16,3 5-1 16,-3 0-9-16,0-5 0 15,0 5-12-15,0-3-5 16,0-2-3-16,0 5 1 0,0-6 3 15,0 6-2-15,0 0-2 16,3-2-5-16,3 2 0 16,-6-5 0-16,3 5-1 0,3-6 4 15,-6 6 2 1,0 0 6-16,3 0 4 0,-3 0 5 16,0 0 4-16,0 0-6 15,-3 0-3-15,3-8-4 16,-6 3 0-16,3 2-4 15,3-2-2-15,0 0-5 16,0 5 2 0,3-3 3-16,3 3-5 15,-6-2 1-15,0 2 1 16,0 0 3-16,0 0 6 16,0 0 6-16,-6 0-1 15,3 0 1-15,3 0-7 0,-6 0-2 16,3-3-2-16,0 3-2 15,3-5-10-15,0 5-6 16,3 0-87 0</inkml:trace>
  <inkml:trace contextRef="#ctx0" brushRef="#br0" timeOffset="29020.039">686 9665 84 0,'-23'-5'33'0,"14"5"-18"0,-12 3 4 16,12-1 16-16,-3 1-6 0,-9 7-2 15,-6 6-11 1,4 3-5-16,5 7-6 0,0 3-4 0,6 3 2 16,9-3-2-16,6-2-1 15,15-3 1-15,3-6-1 16,2-7 4-16,4-6 5 15,-6-8-3-15,0-5 2 16,-3-8-3-16,3-7 0 16,-6-1-3-16,-7-8 1 15,-2-8 0-15,-3-2 3 16,-6 2-5-16,-3 1-3 16,-2 2 1-16,-1 2 2 15,3 4 0-15,-3 9 2 0,0 4 0 16,6 5 3-16,-3 2-3 15,3 3 0-15,3 5-1 16,0 11 1-16,3 8-2 16,3 11-1-16,6 10 3 15,-3 0 0-15,-3 2-4 16,0 4 1-16,2-3 0 16,4-3 0-16,6-3-7 15,-6-8-3-15,0-4-43 16,0-7-64-1,3-4 20-15</inkml:trace>
  <inkml:trace contextRef="#ctx0" brushRef="#br0" timeOffset="29396.5479">916 9697 140 0,'-15'-5'55'0,"12"5"-30"0,-6 2-12 0,6 1 17 15,-6 5-9-15,-3 3 1 16,-3 2-13-16,3 13-3 16,0 1-4-16,3-4-2 0,6 1 3 15,3-3-4-15,0-2 0 16,6-3-1-16,9-6 0 16,-3-4 6-16,6-9 5 15,-6-2-7-15,3-6-1 16,0-7-1-16,0-1 2 0,-9 1 3 15,-3-1 2-15,2 3 3 16,-5 0 4-16,0 3-6 16,-5 3-2-16,2 2-1 15,3 5 1-15,0 6-5 16,0 5-3-16,3 7-2 16,5 4 3-16,1-1-13 15,9-2-6-15,-6 0-31 16,6-3-13-16,-3-5-19 15</inkml:trace>
  <inkml:trace contextRef="#ctx0" brushRef="#br0" timeOffset="29695.5728">1100 9710 96 0,'-3'6'35'0,"9"4"-18"0,0 9-22 0,-3-9 4 15,3 6 11-15,-6-3 5 16,3-2 1-16,-3 2 3 16,0-2-10-16,3-3-5 15,-3 0 1-15,0-8 1 16,0 0-2-16,0 0 10 0,0-6 8 16,0-2-9-16,0-2-4 15,0-6-6-15,6 0-3 16,-3-3 1-16,3 1-1 15,6 5 0-15,6 2 2 16,-6 1-3-16,2 4-2 16,1 1-9-16,0 2-5 0,0 1-60 15</inkml:trace>
  <inkml:trace contextRef="#ctx0" brushRef="#br0" timeOffset="29952.1029">1312 9448 136 0,'-9'0'52'0,"12"8"-28"0,3 5-28 16,-6-2 10-16,3 8 10 0,2 15 9 15,1 6-1-15,0-3 0 16,-6-3-13-16,3 6-7 0,3-1 0 15,-6-7-3-15,3-3-1 16,0-5-13-16,-3-5-4 16,0-3-57-1,3-6-35-15</inkml:trace>
  <inkml:trace contextRef="#ctx0" brushRef="#br0" timeOffset="30221.1634">1526 9676 124 0,'-9'-8'49'0,"6"16"-26"0,3-11-29 0,0 3 8 15,-9 0-7-15,-3 0-1 0,-3 3 5 16,-6 2 5-16,7 3 2 16,-7 0 4-16,6 3-3 15,0-3 1-15,6-1 1 16,3 4 5-16,3-3-8 15,3 3 8-15,9 4 5 0,3-1-4 16,9-4 2-16,0 1-10 16,5-3-4-16,-5 0-2 15,9-6 1-15,-9-7-58 16,3-3-58-16,-4-2 28 16</inkml:trace>
  <inkml:trace contextRef="#ctx0" brushRef="#br0" timeOffset="30566.0423">1681 9708 192 0,'-3'-3'74'0,"3"3"-40"0,3-3-38 0,3 3 15 15,3 0 5-15,-4 3 5 16,10 0-5-16,-6-3 1 16,6 0-10-16,3 0-2 0,-6 0 1 15,0-3-3-15,0 0-2 16,-3 1 4-16,0-4 4 15,-3 1-3-15,-3-6-1 16,-6-4-2-16,-3-1 0 0,-3 2-13 16,-3 4-3-16,-3 2 6 15,0 8 6 1,0 13-4-16,-6 0 2 0,6 1-1 16,3-1 2-16,4 3-1 15,5 0 1-15,3 0 0 16,3-1 0-16,5 4 0 15,4-3 0-15,3-3-5 16,0-2 0-16,3-3-41 16,0-11-18-16,3-2-19 15</inkml:trace>
  <inkml:trace contextRef="#ctx0" brushRef="#br0" timeOffset="30851.7967">1904 9678 88 0,'18'6'35'0,"-15"-1"-18"0,0 11-11 0,0-11 9 16,0 3 0-16,3 3 1 15,-6-1-6-15,3-2-2 16,-3-2 2-16,0-1 1 16,0-5-5-16,0 5 14 0,0-5 8 15,-3 0-3-15,3-3 0 16,0-4-5-16,0-4-3 15,0 0-5-15,6-2-2 0,0-5-6 16,2 2-1-16,4 3-3 16,0-3-3-16,3 8-1 15,0 2 3-15,6 1-9 16,6 2-3-16,-10 3-66 16</inkml:trace>
  <inkml:trace contextRef="#ctx0" brushRef="#br0" timeOffset="32082.1458">329 10120 76 0,'-6'-8'30'0,"6"14"-16"0,0-9 3 0,0 3 16 0,-3 0 0 15,3 0 1 1,-9 0-13-16,-2 0-3 0,-1 5-8 16,-6 6-2-16,-3 2-4 15,-6 8-3-15,3 11 2 0,3 5-2 16,4 3-1-16,8-1-2 15,6 1-1-15,12 2 2 16,3-4 2-16,11-7-5 16,7-2-1-16,0-10-49 15,6-3-48 1,-7-6 27-16</inkml:trace>
  <inkml:trace contextRef="#ctx0" brushRef="#br0" timeOffset="32488.6318">490 10380 76 0,'-27'-3'30'0,"24"0"-16"0,-6 3-1 0,9 0 11 16,-9 3-1-16,6 0 0 15,-6 5-8-15,-5-1-4 0,2 4-6 16,3 0-2-16,3 2-1 15,-3 3-4-15,9 0 1 0,0 7-1 16,9-4 0-16,3-3 2 16,0-6 0-16,14-2-3 15,-2-2 2-15,3-4-8 16,0-10-4-16,-3-8-42 16,-4-2-23-1,1-3 36-15</inkml:trace>
  <inkml:trace contextRef="#ctx0" brushRef="#br0" timeOffset="32731.2311">612 10179 64 0,'0'-6'24'0,"3"12"-12"0,6 4 6 0,-9-2 14 16,3 13-1-16,3 3 2 15,3 5-15-15,-6 3-5 16,6 2-8-16,-6 3-2 16,3 0-1-16,0-5-2 0,0-3 1 15,2-8-4-15,1-5 2 16,3-5-63 0,-3-3-33-16,3-14 44 0</inkml:trace>
  <inkml:trace contextRef="#ctx0" brushRef="#br0" timeOffset="33013.6726">776 10398 96 0,'-9'3'35'0,"9"-1"-18"0,0 4-20 16,0-1 6-16,0 3 5 16,3 0 7-16,3 0 2 15,-6 0-1-15,9 0-4 16,0 0-2-16,3-3 2 15,-4 0 5-15,7-5-9 0,0-5 7 16,-3 0 4-16,0-3-4 0,-3-3 0 16,0-2-3-16,-9 0 0 15,0-1-4-15,-6 1-3 16,-3 3-5-16,3 2-2 16,-9 0-15-16,3 5-4 15,3 3-33 1,0 5-55-16,3 3 18 15</inkml:trace>
  <inkml:trace contextRef="#ctx0" brushRef="#br0" timeOffset="33361.2851">1073 10327 112 0,'-6'-6'44'0,"6"6"-24"0,0 0-13 16,0 0 15-16,-5 3-4 16,2 0 1-16,-6 2-6 15,3 3 0-15,0 0-8 16,6 0-5-16,-6 0-1 0,6 0-1 16,0 2 0-16,6 1 4 15,0-1 1-15,0 1 3 16,3 0 1-16,-9-1 1 15,0-2 0-15,0 0 4 0,-9 0 5 16,0 5-9 0,-3-10-4-16,-9-3-3 0,0 0-1 15,3-3-9 1,6-2-2-16,-3 0-34 0,9-1-15 16,1-2-16-1</inkml:trace>
  <inkml:trace contextRef="#ctx0" brushRef="#br0" timeOffset="33719.3296">1190 10382 100 0,'2'3'38'0,"16"0"-20"0,-9-3-10 16,-3 0 11-1,0-3-5-15,3 0 2 0,0-2-7 16,3 0-1-16,-3-3-2 15,3 0-1-15,-3 0-3 16,-6 0 5-16,0 3 5 0,-3-1-2 16,-3-4 0-16,0 7-4 15,-6 3-1-15,-3 3-6 16,-6 2 1-16,6 3 0 16,-3 3 2-16,0 2-3 15,9 0 0-15,3 0 3 16,6 0 1-16,3 1-4 15,3-4 1-15,3 1 2 16,0-3 1-16,6-3-4 0,-6-2-1 16,6-3-26-16,-6-3-9 15,2-2-19 1,1-3-25-16,-6 0 26 16</inkml:trace>
  <inkml:trace contextRef="#ctx0" brushRef="#br0" timeOffset="33974.5809">1374 10353 56 0,'3'0'22'0,"3"5"-12"0,-6 1 3 0,3-1 14 16,3 0-4-16,-6 3 1 15,0 0-2-15,0-3-2 16,0 1-4-16,0-1-2 16,0-5 0-16,0 0 4 0,0 0-10 15,0 0 11-15,0-3 4 16,0-2-5-16,0-3-3 15,0-2-8-15,0-1-5 0,9-2-1 16,3 2-1-16,0 1-5 16,6-4-1-16,-7 4-2 15,7 5 0-15,3-1-42 16,-6 4-16-16,0-1-16 16</inkml:trace>
  <inkml:trace contextRef="#ctx0" brushRef="#br0" timeOffset="34230.6966">1925 9967 108 0,'-3'5'44'0,"6"6"-24"0,-18 5-21 0,15 5 7 16,-6 0 9-16,-3 3 7 16,3 2-7-16,6 1-3 15,-6-4-7-15,6 4-2 16,-6 2-1-16,9-5-4 0,-6-3-1 16,6-5-64-16</inkml:trace>
  <inkml:trace contextRef="#ctx0" brushRef="#br0" timeOffset="34455.2807">1737 10179 152 0,'0'-3'57'0,"9"3"-30"0,3-3-29 15,-3 3 11-15,0 0-4 16,6-2 2-16,12-1-4 16,-1 0 0-16,1-2-23 0,0 5-9 15,0-3-37-15,-3 1-15 16</inkml:trace>
  <inkml:trace contextRef="#ctx0" brushRef="#br0" timeOffset="34653.5391">2050 10247 116 0,'-6'24'44'0,"9"-8"-24"0,0 3-24 0,0-14 8 16,6 3 7-16,6-3 5 16,-1-2 7-16,7-6 6 15,-3-8-10-15,3-10-3 16,0 3-9-16,-6-1 2 0,-3 1 1 16,-6-1 8-16,-9 6 3 15,-6 0-2-15,-3 2 1 16,-3 1-35-16,-9 2-15 0,-3 5-75 15</inkml:trace>
  <inkml:trace contextRef="#ctx0" brushRef="#br0" timeOffset="35794.5252">1940 9948 88 0,'0'0'33'0,"0"3"-18"0,3 5 4 0,-3 0 18 15,0 2-5-15,0 9-1 16,-3 10 0-16,-6 5 3 16,3 1-19-16,0 2 5 0,0 3 3 15,3-3-6-15,3-3-2 16,-6-2-8-16,3-3-3 16,0-5-2-16,3-3 1 15,0-5-13-15,0-3-6 16,0-5-24-16,0-3-10 15,0-5-47 1,-3-5-20-16,0-6 59 16</inkml:trace>
  <inkml:trace contextRef="#ctx0" brushRef="#br0" timeOffset="36002.0287">1788 10155 208 0,'-6'2'77'0,"12"1"-42"0,-6-6-26 15,0 3 19-15,6 0-1 16,3 0 3-16,6 0-7 16,-1 3-2-16,13-3-12 15,3 0-5-15,0 0-1 0,0 0-2 16,2 0 2-16,-2 0-29 16,0-5-9-16,-9-1-71 15,2 1-49-15,-2 0 63 16</inkml:trace>
  <inkml:trace contextRef="#ctx0" brushRef="#br0" timeOffset="36331.5566">2157 10171 84 0,'-3'-3'33'0,"3"0"-18"0,-3 3 13 0,3 0 19 16,-3 3 2-16,0 2 3 15,-6 1-20-15,0-1-7 0,-3 5-15 16,0 6-6-16,0 5-1 16,3-2-4-16,4-1-2 0,5-2 4 15,5-2 1-15,7-4 2 16,0-2 2-16,6-8 1 16,0-3 3-16,3-7 1 15,-3-9 1-15,-3 1 2 16,-4-1 2-16,-5 3-1 15,-6 1 4-15,-8-4-9 16,-4 6-1-16,0 0-23 16,-3 2-8-16,-6 3-44 15,0 5-18-15,3 3-29 16</inkml:trace>
  <inkml:trace contextRef="#ctx0" brushRef="#br0" timeOffset="37201.1609">1142 10615 124 0,'0'-8'46'0,"3"8"-24"0,0 0-4 0,-3 0 18 15,0 5-12-15,3 3-1 16,0 6-2-16,3 9-1 15,-6 4-11-15,0 5 3 0,0-1 2 16,0-2 1-16,0-2 4 16,0-6-9-16,0-2-3 0,0-6-4 15,0-3 0-15,0-2 0 16,0-2 1-16,0-6-2 16,0 0-2-16,9-8-2 15,-6-3-1-15,6-2-7 16,2 0-4-16,1-1 5 15,3 4 5-15,0-1 1 16,3 6 1-16,0 2 0 16,3 3 0-16,-6 6 2 15,-1-1 0-15,-2 3 15 16,-9 2 7-16,-3 1 3 0,-3 0 2 16,-6-1-13-1,-2 1-5-15,-4-1-6 0,0-2 0 16,-3-2-2-16,-3-1-1 15,3-2-19-15,3-1-8 16,0-2-21-16,10-2-8 16,-4-4-41-1,12-4-30-15,3-4 51 16</inkml:trace>
  <inkml:trace contextRef="#ctx0" brushRef="#br0" timeOffset="37430.0031">1404 10597 144 0,'12'-3'55'0,"-21"8"-30"0,18 3-25 0,-6 0 10 0,0 3 18 16,0 10 9 0,0 3-6-16,3 2-3 0,-6 3-16 15,3 3-5-15,3 0-3 0,-1-6-2 16,1-2-2-16,3 0-4 15,-6-6 0-15,3-7-47 16,6-1-20-16,-3-12-17 16</inkml:trace>
  <inkml:trace contextRef="#ctx0" brushRef="#br0" timeOffset="37817.1357">1698 10779 140 0,'-2'-3'55'0,"-4"3"-30"0,3-2-12 0,-6 2 17 16,3 0-2-16,-6 2 1 15,-3 4-14-15,0 2-6 16,0 2-6-16,6 4-5 0,-3 1 1 16,3 1-1-16,0-2 0 15,6-1 2-15,3-3 0 16,3-2-3-16,0-2 2 15,3-4 1-15,3-2 0 16,3-2 0-16,-3-4 2 16,0-2-3-16,3 0 0 0,-3 0 1 15,-3 1 0 1,0 1 2-16,-3 4-1 16,-3 2-1-1,0 0 1 1,6 5-1-16,-6 3 2 0,6 0-3 15,0 0-2-15,3 0-12 16,0 0-2-16,2-3-47 16,1-5-45-1,6-3 33-15</inkml:trace>
  <inkml:trace contextRef="#ctx0" brushRef="#br0" timeOffset="38061.7404">1946 10726 180 0,'-6'-13'68'0,"-3"13"-36"0,-9 0-24 0,15 5 16 16,-15 3-10-16,3 0-3 15,0 3-6-15,0 2-4 16,6 3 0-16,-3 0-4 0,7 2 0 16,2-2-1-16,6 0 3 15,2-3 2-15,7 0 2 16,9-2-4-16,-3-3 1 15,3-3-18-15,0-5-5 16,0 0-51 0,-7-10-34-16,4-4 42 15</inkml:trace>
  <inkml:trace contextRef="#ctx0" brushRef="#br0" timeOffset="38268.0538">2020 10575 152 0,'0'-5'57'0,"0"8"-30"0,0-1-34 16,0-2 8-16,3 6 4 16,0 4 4-16,0 4 4 15,0 1 5-15,-3 12-10 16,3-1-2-16,-3 1 0 0,0-1-5 16,0 1-1-16,0-4-5 15,0-1 1-15,0-4-40 16,-3-2-53-1,3-5 15-15</inkml:trace>
  <inkml:trace contextRef="#ctx0" brushRef="#br0" timeOffset="38570.4789">2172 10660 152 0,'-9'0'57'0,"9"-3"-30"0,-9 9-18 0,6-4 14 15,-6 4-9-15,0 4-1 16,-3 1-5-16,-9 5-3 0,12-3-2 16,-5 0-5-16,8-2 1 15,6-1-1-15,0 1-2 0,6-1 0 16,8-2 3-16,-2-2 0 15,6-4 1-15,6-2-3 16,3 0 2-16,-6-2-39 16,-1-1-57-1</inkml:trace>
  <inkml:trace contextRef="#ctx0" brushRef="#br0" timeOffset="38811.4187">2407 10411 172 0,'9'-2'66'0,"0"2"-36"0,12 8-26 0,-12 0 13 16,5 2 16-16,13 9 9 16,-6 10-11-16,0 0-6 15,0 3-14-15,-3-3 8 0,-7 8 7 16,-2-3-5-16,-9-2 0 15,0 2-10-15,-20 1-4 16,-7-4-48-16,-6-1-20 16,-15 1-76-1</inkml:trace>
  <inkml:trace contextRef="#ctx0" brushRef="#br0" timeOffset="40279.4006">1383 11115 92 0,'-6'5'35'0,"6"-5"-18"0,-6 19-18 0,3-8 9 16,-3 2 1-16,-6 8 5 15,-3 8 5-15,-3 3 3 16,1 10-3-16,-1-5 1 15,6 0-5-15,-9-2-1 0,6-9-8 16,3-5-2-16,9-8 2 0,-6-2-5 16,9-3-3-16,-6-3 1 15,6-5 0-15,0 0-2 16,6-2 0-16,-6-4 2 16,3-15 0-16,3 0 1 15,0 0 0-15,0-6 0 16,3 1 0-16,0-1-3 15,3 6 2-15,0 3 1 16,0 2 0-16,0 5-5 16,3 6 1-16,-1 10 0 0,4 9 2 15,0 7 3 1,3 10 4-16,0 7 0 0,-3 1 0 16,3-4-3-16,-1-4-2 15,1-4 3-15,3-6 2 16,-3-3-24-16,6-10-12 15,2-8-44 1</inkml:trace>
  <inkml:trace contextRef="#ctx0" brushRef="#br0" timeOffset="41870.6554">1282 11367 52 0,'-6'0'22'0,"12"0"-12"0,-6 2-5 0,0 6 8 16,0 0-1-16,0 11 3 16,0-1-6-16,0 9-1 15,0 4 0-15,0 9 2 16,0 8-3-16,0 5-2 15,0 10 0-15,-6-2-1 0,3 2-2 16,0 4 1 0,3-4 0-16,-6 1 1 15,3 2 0-15,3 2 0 0,0 1 2 16,0 3 1-16,-6-4-3 16,3-1-3-16,3-4 0 15,0 6-1-15,-3-3 2 0,0-5 5 16,0 2 4-16,0 1-6 15,3-6-1-15,-6 0 0 16,3 1 0-16,3 1-2 16,-6-4-2-16,6-3 1 15,-3 5-1-15,3-2 0 16,0-3 2-16,0 2-3 16,0 3 0-16,0 6 1 0,0-6 2 15,-3-2 3-15,3 4 2 16,-6-1-1-16,6-6-1 15,-3-1-3-15,3 1 1 16,0 3-4-16,0-3 0 16,-6 0 1-16,3 2 2 15,0 4-1-15,0-1 2 16,-2 3-2-16,5-1 2 16,-9 1-4-16,9-2-2 15,-6-7 6-15,3 4 3 16,0-3-6-16,3-3 1 0,-6 0-1 15,3-2 2-15,3 5-1 16,0 0-1-16,-6 3 1 16,3-1-1-16,0-2-3 15,3-13 2-15,0-9 3 16,-3 9 1-16,0-8-4 16,3 5 1-16,0-5 0 15,-3 7 2-15,3-4-1 16,0 12-1-16,-6-7 3 15,6 10 0-15,0-7-4 16,0 10-1-16,0-11 3 16,0 8 1-16,0-7-3 0,0 9-1 15,0-7 3-15,-3 6 1 16,3-9 0-16,-6 6 1 16,3-9-2-16,3 12-1 15,0-9 1-15,0 8-1 16,0-10 0-16,-3 10 0 15,3-10 0-15,0 2 2 16,0-5-1-16,0 3-1 16,0-8 3-16,0 2 0 15,0-2-1-15,-6-6 1 16,3-2 0-16,3-5 1 16,0-4 0-16,0-1 0 15,0-4-2-15,0 1-2 0,0-3-2 16,0 0-1-16,0-3 2 15,-6-5 0-15,3 0 1 16,0-5 2-16,0-1-3 16,-3-1 0-16,6-4 1 15,-9-8 0-15,-3 4 0 16,4-12 0-16,-7 6 0 16,3-8 0-16,0 8 0 15,3-3 0-15,0 3 0 16,3 10 0-16,0 0-3 15,3 9 2-15,-3-1-1 16,6 6 0-16,0-3 2 16,6 13 0-16,0-2 0 15,0 7 0-15,3-2 0 0,0 8 0 16,-6-8 2-16,6 5 1 16,0-5-4-16,0 5 1 15,3-5 0-15,-4-3 0 16,4 0-3-16,-3-10 2 15,3 5 3-15,6-11 1 16,-6-2 1-16,0-11 0 16,0 0-5-16,3-10 1 15,-3 5 2-15,-3-14 1 16,-4 3-8-16,4 1-2 16,-3-1-29-16,3 5-12 15,-9 1-37 1</inkml:trace>
  <inkml:trace contextRef="#ctx0" brushRef="#br0" timeOffset="49530.5321">5937 10385 116 0,'-3'0'44'0,"3"3"-24"0,-3-3-10 0,3 0 14 16,-3 2-2-16,0-2-1 16,0 0-5-16,3 0 0 0,-3 0-9 15,0 3-2-15,3-3 1 0,-3 0 3 16,3 0 5-16,-3 0-8 16,3 0-1-16,-3 0-3 15,0 2 1-15,-3 1-2 16,0 0-1-16,1-1 1 15,-1 1-1-15,0 0 0 16,0-1 0-16,0 1-3 16,3 0 2-16,0-3 3 15,0 0 1-15,0 0-4 16,3 0-1-16,0 0 1 16,0 0 2-16,3 0 2 15,6 0 3-15,3 0-1 16,2 0 0-16,7-3-1 0,6 0 0 15,6 1-2-15,3-1 1 16,-4 0 0 0,7-2 3-16,-3 2 1 0,-6 1 1 15,-7-1-9-15,-2 1-1 16,-6 2 4-16,-3 0 6 16,0 0-6-16,-6 0-1 15,0 2-19-15,-6 3-5 16,-6 3-77-1,-6 3-41-15,-3 2 64 16</inkml:trace>
  <inkml:trace contextRef="#ctx0" brushRef="#br0" timeOffset="50397.5826">5884 12263 28 0,'3'-13'11'0,"2"26"-6"0,4-20 16 0,-3 7 14 16,3 0 6-16,6 0 3 15,6 0-11-15,3 0-3 16,3 0-11-16,5 0-1 15,7-3-11-15,0 0 0 0,2 1 0 16,7-1 8-16,0 0 4 16,-4 1-5-16,1 2-3 0,-3 0-6 15,-10 0-2-15,-2 0-1 16,-6 0 1 0,-6 0-2-16,-3 0 2 15,-3-3 0-15,0 0 1 0,-4 1-20 16,-2-1-7-16</inkml:trace>
  <inkml:trace contextRef="#ctx0" brushRef="#br0" timeOffset="51721.4576">6059 15899 64 0,'0'-3'24'0,"0"1"-12"0,0 2-8 0,0 0 10 0,0 0 3 16,0 0 4-16,0 0 0 15,3 0-1-15,3 0-2 16,3 0 1-16,0 0-4 15,3 0 1-15,3 0-9 16,9 2 5-16,2-2 3 0,4 3 2 16,9-3-1-16,-1 2-4 15,13-2-2-15,0 0-4 16,-1 3-1-16,1-3-1 16,0 3 0-16,-7-1 2 15,-2-2 3-15,-3 0 5 16,-7 0 1-16,-5 0-6 15,-3 0-3-15,-6 0-1 16,-3 0 1-16,-3 0-3 16,-7 0-2-16,1 0-3 15,-6 0 1-15,0 0-45 0,-3 0-22 16,0 0-40 0</inkml:trace>
  <inkml:trace contextRef="#ctx0" brushRef="#br0" timeOffset="52681.9872">6044 17724 104 0,'-3'-7'41'0,"3"7"-22"0,0 0-3 0,0 0 18 15,0 0-5-15,0 0 0 16,0 0-12-16,0 0-3 16,0 0-8-16,6 0 0 0,0 5 1 15,6-5 3-15,3 2 1 16,9-2 3-16,6 0 4 15,5 6 3-15,7-6 2 16,12 0-6-16,2 0-2 16,-2 0-7-16,-1 0 0 15,4 0-5-15,-7 0 0 16,-5-6-1-16,-3 6 1 16,-7-7 0-16,-2 7 1 15,-6-6-2-15,-6 6 1 0,-6-2-2 16,-3-1 2-16,-3 3-11 15,-4 0-4-15,-5 0-89 16,0-3-71 0</inkml:trace>
  <inkml:trace contextRef="#ctx0" brushRef="#br0" timeOffset="53880.6041">5961 14018 100 0,'-3'0'38'0,"3"0"-20"0,0 0-8 0,0 0 12 15,0 0-4-15,0 0 2 16,0 0-5-16,0 0 1 16,0 0-9-16,0 0 2 0,3 2 2 15,3-2 2-15,9 0 7 16,3 0-4 0,5 0 0-16,7 0 0 15,9-2-5-15,12-1 1 16,8 0-5-16,9 1 1 15,-2 2-3-15,-4 0 0 0,1 0-3 16,-6 0 1-16,-7 0-2 16,-2 0-1-16,-7-3 3 15,-2 0 0-15,-6 3-1 16,-9-2 1-16,-6-1-11 16,-7 0-2-16,-2 3-55 15,-9-2-21-15,-3-3-10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19:53:03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7544 10001 48 0,'-20'-2'19'0,"20"2"-10"0,0-3 5 16,0 3 9-16</inkml:trace>
  <inkml:trace contextRef="#ctx0" brushRef="#br0" timeOffset="403.1949">7533 9996 129 0,'14'0'10'0,"1"0"-7"16,6 0-2-16,6 0-3 15,9 0 1-15,17 0 3 16,10-3 1-16,14-2 3 16,6 0 1-16,19-1-3 15,11-1-3-15,9-4 2 0,18 0 2 16,12-2-2 0,17 0-2-16,13 2-3 0,11-2 1 15,4-3 1-15,2 3 2 16,4-3-3-16,-7 0 0 15,3 3 3-15,13 0 3 16,-4 2 0-16,6 1 0 16,7 2-3-16,-1-3-2 15,0 6 3-15,-2-1 0 16,-4 1 5-16,-12 3 3 16,-17 2 2-16,-4 2 3 15,-5-2-3-15,-15 3 2 0,-1-1-8 16,-2 1 0-16,-9-3 0 15,0 3-3-15,-18-1-1 0,-6-2 1 16,-12 0 0-16,-15 0-2 16,-3 0-2-16,-14 0-2 15,-13-2 1-15,10-4-30 16,-22 1-12-16,-11 0-33 16</inkml:trace>
  <inkml:trace contextRef="#ctx0" brushRef="#br0" timeOffset="643.7278">14161 9562 108 0,'-17'-13'44'0,"17"18"-24"0,14-2-19 0,-2 2 8 16,3 6-5-16,6 7-1 15,3 1-1-15,6-1-2 16,5 3 1-16,-5 1 1 15,-6-4 3-15,-6 1 2 16,-9-1-3-16,-12 3-1 16,-6 3 1-16,-9-3 0 15,-15 0-44-15,-11 1-20 16,-10 1 10-16,-17-4 8 16</inkml:trace>
  <inkml:trace contextRef="#ctx0" brushRef="#br0" timeOffset="32638.7009">4437 10099 28 0,'3'-2'13'0,"3"2"-6"0,0-16-11 16,0 13 4-16,0 0 17 15,0 1 9-15,0-1 4 0,0 0 4 16,-3 1-5-16,0 2-3 16,0-6-12-16,-1 1-4 15,-2 0 3-15,0 0 1 16,-2-1-7-16,-4 1-2 0,0 2-1 16,0 1 0-16,-3-1 0 15,-3 3-5-15,-3 0 1 16,-6 8-2-16,0 5-2 15,-3 0 3-15,1 3 2 16,-1 3-2-16,-3 2-2 16,-3 3-1-16,3 5 3 15,1 3-2-15,-1-1 1 0,0 4 2 16,3 2 2-16,6 0-3 16,4 11-2-16,5-3 2 15,6-3 0-15,9-5 5 16,6-5 5-16,2-6 6 15,10 1 3-15,0-9-7 16,3 1-4-16,-3-9 0 16,-1 1 0-16,-2-6-32 15,3-2-13-15,0-6-47 16</inkml:trace>
  <inkml:trace contextRef="#ctx0" brushRef="#br0" timeOffset="33176.3391">4511 10446 56 0,'-9'-3'24'0,"6"6"-12"0,-3-3-16 0,6 0 4 16,-2 0-11-16,-1 0-3 15,0 0 7-15,0 0 3 16,0 0 4-16,0 0 0 16,0 0 0-16,0 0 0 15,0 0 6-15,0 0 4 0,0 0 10 16,3 0 5-16,0 0-2 16,0 2 0-16,0-2-6 15,0 0-2-15,0 3-5 16,0-3 1-16,0 0-6 15,-3 0-3-15,3 3-1 16,0-1-1-16,0 4 0 16,0-1-5-16,3 8 1 0,3 6 4 15,3-1 4-15,0 1-1 16,2 2-2-16,4-3 0 16,0 1-1-16,-3-3 0 15,0 5 2-15,-3-5-1 16,0-3-1-16,-3-2 1 15,-9 2 7 1,-9 0 3-16,-9-2-3 0,-3-1 0 16,-5 1-5-16,-7-1 0 15,-3 4 1 1,0-1 2-16,4 0-3 0,-4 0-2 16,3 3-51-1,4-3-50-15,5-5 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EECD0-699F-4CBD-A656-8F27011D049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D112-C8B8-4068-9FAC-67948C46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57402" y="6641098"/>
            <a:ext cx="4089091" cy="332054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CORNER:  </a:t>
            </a:r>
            <a:r>
              <a:rPr lang="en-US" dirty="0" err="1" smtClean="0"/>
              <a:t>rect</a:t>
            </a:r>
            <a:r>
              <a:rPr lang="en-US" dirty="0" smtClean="0"/>
              <a:t>( x, y, width, height 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CENTER:  </a:t>
            </a:r>
            <a:r>
              <a:rPr lang="en-US" baseline="0" dirty="0" err="1" smtClean="0"/>
              <a:t>rect</a:t>
            </a:r>
            <a:r>
              <a:rPr lang="en-US" baseline="0" dirty="0" smtClean="0"/>
              <a:t>( x, y, width, height );</a:t>
            </a:r>
            <a:endParaRPr lang="en-US" dirty="0" smtClean="0"/>
          </a:p>
          <a:p>
            <a:r>
              <a:rPr lang="en-US" dirty="0" smtClean="0"/>
              <a:t>In CORNERS: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rect</a:t>
            </a:r>
            <a:r>
              <a:rPr lang="en-US" baseline="0" dirty="0" smtClean="0"/>
              <a:t>( x1, y1, x2, y2 );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CENTER:</a:t>
            </a:r>
            <a:r>
              <a:rPr lang="en-US" baseline="0" dirty="0" smtClean="0"/>
              <a:t>  ellipse( x, y, width, height 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4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CORNER:  ellipse( x, y, width, height );</a:t>
            </a:r>
          </a:p>
          <a:p>
            <a:r>
              <a:rPr lang="en-US" dirty="0" smtClean="0"/>
              <a:t>In CORNERS:  ellipse</a:t>
            </a:r>
            <a:r>
              <a:rPr lang="en-US" baseline="0" dirty="0" smtClean="0"/>
              <a:t>( x1, y1, x2, y2 );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4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6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1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5045" y="-2231"/>
            <a:ext cx="17139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Processing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0907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creators.vice.com/en_us/article/69-new-emojis-breastfeeding-woman-headscarf-steak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emf"/><Relationship Id="rId5" Type="http://schemas.openxmlformats.org/officeDocument/2006/relationships/customXml" Target="../ink/ink13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customXml" Target="../ink/ink15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customXml" Target="../ink/ink1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8.png"/><Relationship Id="rId7" Type="http://schemas.openxmlformats.org/officeDocument/2006/relationships/customXml" Target="../ink/ink18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customXml" Target="../ink/ink19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Processing Introduction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3108961"/>
            <a:ext cx="84124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69 New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Emojis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Announced, Including Breastfeeding Woman, Woman with Headscarf, and Steak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newest emoji update may be the most inclusive yet, featuring a woman wearing a head covering, a breastfeeding woman, and also both steak and broccoli. These are just a few of the 69 individual symbols with varying skin tone and gender offered in shadowy technology organization the Unicode Consortium's 10th update, which includes Emoji 5.0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also be dinosaurs, dumplings, cussing, and hedgehogs.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this barfing emoji: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https://creators.vice.com/en_us/article/69-new-emojis-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breastfeeding-woman-headscarf-steak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2" descr="https://video-images.vice.com/_uncategorized/1490648228209-Screen-Shot-2017-03-27-at-33449-P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9044" r="15972" b="5661"/>
          <a:stretch/>
        </p:blipFill>
        <p:spPr bwMode="auto">
          <a:xfrm>
            <a:off x="6604000" y="5019039"/>
            <a:ext cx="2489200" cy="17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Processing’s Color Selector</a:t>
            </a:r>
            <a:endParaRPr lang="en-US" dirty="0"/>
          </a:p>
        </p:txBody>
      </p:sp>
      <p:pic>
        <p:nvPicPr>
          <p:cNvPr id="5" name="Shape 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6835" y="2276624"/>
            <a:ext cx="4133850" cy="31051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194"/>
          <p:cNvPicPr preferRelativeResize="0"/>
          <p:nvPr/>
        </p:nvPicPr>
        <p:blipFill rotWithShape="1">
          <a:blip r:embed="rId3">
            <a:alphaModFix/>
          </a:blip>
          <a:srcRect l="2752"/>
          <a:stretch/>
        </p:blipFill>
        <p:spPr>
          <a:xfrm>
            <a:off x="1127450" y="2888994"/>
            <a:ext cx="1843174" cy="15811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sz="2800" b="1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sz="2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  0);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  0);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  0, 255);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  0,   0,   0);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(255, 255, 255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255,   0);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255);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255);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63240" y="1775520"/>
              <a:ext cx="2581560" cy="38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360" y="1772280"/>
                <a:ext cx="2588760" cy="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4" y="1362075"/>
            <a:ext cx="8412480" cy="49720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b="1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0,   0);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 fully on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  0);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 fully on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  0, 255);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 fully on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  0,   0,   0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 off</a:t>
            </a:r>
            <a:endParaRPr lang="en-US" sz="2800" b="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(255, 255, 255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 fully on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255,   0);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R,G fully on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255);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R,B fully on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255);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G,B fully on</a:t>
            </a:r>
            <a:endParaRPr lang="en-US" sz="2800" b="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b="1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0,   0);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red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  0);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green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  0, 255);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blue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  0,   0,   0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black</a:t>
            </a:r>
            <a:endParaRPr lang="en-US" sz="2800" b="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(255, 255, 255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white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255,   0);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yellow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255);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magenta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255); </a:t>
            </a:r>
            <a:r>
              <a:rPr lang="en-US" sz="2800" b="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cyan</a:t>
            </a:r>
            <a:endParaRPr lang="en-US" sz="2800" b="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background(R, G, B);</a:t>
            </a:r>
          </a:p>
          <a:p>
            <a:pPr lvl="1"/>
            <a:r>
              <a:rPr lang="en-US" dirty="0" smtClean="0"/>
              <a:t>Sets the background color of the drawing canvas</a:t>
            </a:r>
            <a:endParaRPr lang="en-US" dirty="0"/>
          </a:p>
        </p:txBody>
      </p:sp>
      <p:pic>
        <p:nvPicPr>
          <p:cNvPr id="6" name="Shape 24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0080" y="2877800"/>
            <a:ext cx="3840480" cy="164998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7" name="Shape 24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2877800"/>
            <a:ext cx="3476124" cy="362297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19320" y="4077720"/>
              <a:ext cx="2313720" cy="419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3920" y="4074480"/>
                <a:ext cx="2326680" cy="4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3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stroke(R, G, B);</a:t>
            </a:r>
          </a:p>
          <a:p>
            <a:pPr lvl="1"/>
            <a:r>
              <a:rPr lang="en-US" dirty="0" smtClean="0"/>
              <a:t>Sets the color of the stroke of a </a:t>
            </a:r>
            <a:r>
              <a:rPr lang="en-US" i="1" dirty="0" smtClean="0"/>
              <a:t>line</a:t>
            </a:r>
            <a:r>
              <a:rPr lang="en-US" dirty="0" smtClean="0"/>
              <a:t> or </a:t>
            </a:r>
            <a:r>
              <a:rPr lang="en-US" i="1" dirty="0" smtClean="0"/>
              <a:t>line around a shape</a:t>
            </a:r>
          </a:p>
          <a:p>
            <a:pPr lvl="1"/>
            <a:r>
              <a:rPr lang="en-US" dirty="0" smtClean="0"/>
              <a:t>Can change line size using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(#);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Shape 26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0080" y="2880359"/>
            <a:ext cx="3840480" cy="367274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26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2880360"/>
            <a:ext cx="3474720" cy="364253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612160" y="2715480"/>
              <a:ext cx="4001400" cy="3166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8920" y="2712240"/>
                <a:ext cx="4007880" cy="31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2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fill(R, G, B);</a:t>
            </a:r>
          </a:p>
          <a:p>
            <a:pPr lvl="1"/>
            <a:r>
              <a:rPr lang="en-US" dirty="0" smtClean="0"/>
              <a:t>Sets the </a:t>
            </a:r>
            <a:r>
              <a:rPr lang="en-US" i="1" dirty="0" smtClean="0"/>
              <a:t>inside</a:t>
            </a:r>
            <a:r>
              <a:rPr lang="en-US" dirty="0" smtClean="0"/>
              <a:t> color of a shape (</a:t>
            </a:r>
            <a:r>
              <a:rPr lang="en-US" b="1" dirty="0" smtClean="0"/>
              <a:t>note:</a:t>
            </a:r>
            <a:r>
              <a:rPr lang="en-US" dirty="0" smtClean="0"/>
              <a:t> you cannot fill a line)</a:t>
            </a:r>
            <a:endParaRPr lang="en-US" dirty="0"/>
          </a:p>
        </p:txBody>
      </p:sp>
      <p:pic>
        <p:nvPicPr>
          <p:cNvPr id="4" name="Shape 28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0080" y="2880359"/>
            <a:ext cx="3840480" cy="343666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28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2880360"/>
            <a:ext cx="3474720" cy="3628531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841480" y="4558680"/>
              <a:ext cx="1589400" cy="1216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7880" y="4555440"/>
                <a:ext cx="1596240" cy="12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1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Color:  “Grays"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values for RGB are all the same, then the color will be white, black, or some shade of gray</a:t>
            </a:r>
          </a:p>
        </p:txBody>
      </p:sp>
      <p:pic>
        <p:nvPicPr>
          <p:cNvPr id="5" name="Shape 2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8720" y="2880360"/>
            <a:ext cx="2668224" cy="396379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298"/>
          <p:cNvPicPr preferRelativeResize="0"/>
          <p:nvPr/>
        </p:nvPicPr>
        <p:blipFill rotWithShape="1">
          <a:blip r:embed="rId3">
            <a:alphaModFix/>
          </a:blip>
          <a:srcRect b="2068"/>
          <a:stretch/>
        </p:blipFill>
        <p:spPr>
          <a:xfrm>
            <a:off x="4937760" y="2880360"/>
            <a:ext cx="3114675" cy="394577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3280" y="3401280"/>
              <a:ext cx="5060160" cy="3220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00" y="3396240"/>
                <a:ext cx="5071320" cy="32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8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Color:  “Grays"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values for RGB are all the same, then the color will be white, black, or some shade of gray</a:t>
            </a:r>
          </a:p>
          <a:p>
            <a:pPr lvl="1"/>
            <a:r>
              <a:rPr lang="en-US" dirty="0" smtClean="0"/>
              <a:t>For brevity, can specify just a single number instead</a:t>
            </a:r>
            <a:endParaRPr lang="en-US" dirty="0"/>
          </a:p>
        </p:txBody>
      </p:sp>
      <p:pic>
        <p:nvPicPr>
          <p:cNvPr id="4" name="Shape 298"/>
          <p:cNvPicPr preferRelativeResize="0"/>
          <p:nvPr/>
        </p:nvPicPr>
        <p:blipFill rotWithShape="1">
          <a:blip r:embed="rId2">
            <a:alphaModFix/>
          </a:blip>
          <a:srcRect b="2068"/>
          <a:stretch/>
        </p:blipFill>
        <p:spPr>
          <a:xfrm>
            <a:off x="4937760" y="2880360"/>
            <a:ext cx="3114675" cy="394577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720" y="2880360"/>
            <a:ext cx="2663697" cy="396390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73120" y="3437640"/>
              <a:ext cx="3702600" cy="461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7000" y="3432960"/>
                <a:ext cx="3714120" cy="4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2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 “State” of Your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programs are executed sequentially (</a:t>
            </a:r>
            <a:r>
              <a:rPr lang="en-US" i="1" dirty="0" smtClean="0"/>
              <a:t>i.e.</a:t>
            </a:r>
            <a:r>
              <a:rPr lang="en-US" dirty="0" smtClean="0"/>
              <a:t> instruction-by-instruction)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background()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stroke()</a:t>
            </a:r>
            <a:r>
              <a:rPr lang="en-US" dirty="0" smtClean="0"/>
              <a:t>,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fill()</a:t>
            </a:r>
            <a:r>
              <a:rPr lang="en-US" dirty="0" smtClean="0"/>
              <a:t> apply to </a:t>
            </a:r>
            <a:r>
              <a:rPr lang="en-US" i="1" dirty="0" smtClean="0"/>
              <a:t>all</a:t>
            </a:r>
            <a:r>
              <a:rPr lang="en-US" dirty="0" smtClean="0"/>
              <a:t> subsequent drawing statements</a:t>
            </a:r>
          </a:p>
          <a:p>
            <a:pPr lvl="1"/>
            <a:r>
              <a:rPr lang="en-US" dirty="0" smtClean="0"/>
              <a:t>Until a later call overrides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Hidden color “state” that knows the current values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background()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stroke()</a:t>
            </a:r>
            <a:r>
              <a:rPr lang="en-US" dirty="0" smtClean="0"/>
              <a:t>,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fill()</a:t>
            </a:r>
          </a:p>
          <a:p>
            <a:pPr lvl="1"/>
            <a:r>
              <a:rPr lang="en-US" dirty="0" smtClean="0"/>
              <a:t>In complex programs, can be difficult to keep track of</a:t>
            </a:r>
          </a:p>
          <a:p>
            <a:pPr lvl="1"/>
            <a:r>
              <a:rPr lang="en-US" dirty="0" smtClean="0"/>
              <a:t>Early rule of thumb:  </a:t>
            </a:r>
            <a:r>
              <a:rPr lang="en-US" dirty="0" smtClean="0">
                <a:solidFill>
                  <a:srgbClr val="FF0000"/>
                </a:solidFill>
              </a:rPr>
              <a:t>always explicitly set colors before each drawing element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01920" y="3074760"/>
              <a:ext cx="5416200" cy="3084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040" y="3068640"/>
                <a:ext cx="5421960" cy="30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0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Lightbot </a:t>
            </a:r>
            <a:r>
              <a:rPr lang="en-US" dirty="0"/>
              <a:t>Functions due </a:t>
            </a:r>
            <a:r>
              <a:rPr lang="en-US" dirty="0" smtClean="0"/>
              <a:t>today (4/3)</a:t>
            </a:r>
          </a:p>
          <a:p>
            <a:pPr lvl="1"/>
            <a:r>
              <a:rPr lang="en-US" dirty="0" smtClean="0"/>
              <a:t>Building a Robot due tomorrow (4/4)</a:t>
            </a:r>
          </a:p>
          <a:p>
            <a:pPr lvl="1"/>
            <a:r>
              <a:rPr lang="en-US" dirty="0" err="1" smtClean="0"/>
              <a:t>Taijitu</a:t>
            </a:r>
            <a:r>
              <a:rPr lang="en-US" dirty="0" smtClean="0"/>
              <a:t> </a:t>
            </a:r>
            <a:r>
              <a:rPr lang="en-US" dirty="0" smtClean="0"/>
              <a:t>due Wednesday (4/5)</a:t>
            </a:r>
          </a:p>
          <a:p>
            <a:pPr lvl="2"/>
            <a:endParaRPr lang="en-US" dirty="0"/>
          </a:p>
          <a:p>
            <a:r>
              <a:rPr lang="en-US" dirty="0" smtClean="0"/>
              <a:t>No “big ideas” lecture this week</a:t>
            </a:r>
          </a:p>
          <a:p>
            <a:pPr lvl="1"/>
            <a:r>
              <a:rPr lang="en-US" dirty="0" smtClean="0"/>
              <a:t>More time on programming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 Coloring a Robot</a:t>
            </a:r>
            <a:endParaRPr lang="en-US" dirty="0"/>
          </a:p>
        </p:txBody>
      </p:sp>
      <p:pic>
        <p:nvPicPr>
          <p:cNvPr id="5" name="Shape 321" descr="robot1.tiff"/>
          <p:cNvPicPr preferRelativeResize="0"/>
          <p:nvPr/>
        </p:nvPicPr>
        <p:blipFill rotWithShape="1">
          <a:blip r:embed="rId2">
            <a:alphaModFix/>
          </a:blip>
          <a:srcRect l="15554" t="11134" r="38963" b="8122"/>
          <a:stretch/>
        </p:blipFill>
        <p:spPr>
          <a:xfrm>
            <a:off x="2551176" y="1463040"/>
            <a:ext cx="4036800" cy="49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System</a:t>
            </a:r>
            <a:endParaRPr lang="en-US" dirty="0"/>
          </a:p>
        </p:txBody>
      </p:sp>
      <p:pic>
        <p:nvPicPr>
          <p:cNvPr id="5" name="Shape 137"/>
          <p:cNvPicPr preferRelativeResize="0"/>
          <p:nvPr/>
        </p:nvPicPr>
        <p:blipFill rotWithShape="1">
          <a:blip r:embed="rId2">
            <a:alphaModFix/>
          </a:blip>
          <a:srcRect l="5948" t="5252" r="5265" b="13061"/>
          <a:stretch/>
        </p:blipFill>
        <p:spPr>
          <a:xfrm>
            <a:off x="948225" y="1525825"/>
            <a:ext cx="7247550" cy="37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13560" y="1323000"/>
              <a:ext cx="5533920" cy="2179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920" y="1315440"/>
                <a:ext cx="5550840" cy="21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3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22</a:t>
            </a:fld>
            <a:endParaRPr lang="en-US"/>
          </a:p>
        </p:txBody>
      </p:sp>
      <p:pic>
        <p:nvPicPr>
          <p:cNvPr id="4" name="Shape 329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71600" y="1828800"/>
            <a:ext cx="6400800" cy="4537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58520" y="3893040"/>
              <a:ext cx="2456280" cy="2590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3120" y="3887280"/>
                <a:ext cx="2467800" cy="26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722320" y="3921480"/>
              <a:ext cx="2466000" cy="1322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6920" y="3916440"/>
                <a:ext cx="2478600" cy="13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5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Rectangle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</a:t>
            </a:r>
            <a:r>
              <a:rPr lang="en-US" i="1" dirty="0" smtClean="0"/>
              <a:t>mode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CORNER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23</a:t>
            </a:fld>
            <a:endParaRPr lang="en-US"/>
          </a:p>
        </p:txBody>
      </p:sp>
      <p:pic>
        <p:nvPicPr>
          <p:cNvPr id="4" name="Shape 33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736" y="1828800"/>
            <a:ext cx="4224537" cy="45354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643640" y="1437480"/>
              <a:ext cx="2239920" cy="5011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6440" y="1432080"/>
                <a:ext cx="225684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2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Additional </a:t>
            </a:r>
            <a:r>
              <a:rPr lang="en-US" dirty="0" err="1" smtClean="0"/>
              <a:t>Rect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CORNERS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Shape 34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16" y="1828800"/>
            <a:ext cx="3970737" cy="453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47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152" y="1828800"/>
            <a:ext cx="3898063" cy="45354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703520" y="1357200"/>
              <a:ext cx="6522840" cy="507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9560" y="1352520"/>
                <a:ext cx="6535440" cy="50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91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Ellipse/Circle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</a:t>
            </a:r>
            <a:r>
              <a:rPr lang="en-US" i="1" dirty="0" smtClean="0"/>
              <a:t>mode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340864" y="1828800"/>
            <a:ext cx="4457369" cy="4535424"/>
            <a:chOff x="1073950" y="1940898"/>
            <a:chExt cx="4133850" cy="4219125"/>
          </a:xfrm>
        </p:grpSpPr>
        <p:pic>
          <p:nvPicPr>
            <p:cNvPr id="6" name="Shape 355"/>
            <p:cNvPicPr preferRelativeResize="0"/>
            <p:nvPr/>
          </p:nvPicPr>
          <p:blipFill rotWithShape="1">
            <a:blip r:embed="rId3">
              <a:alphaModFix/>
            </a:blip>
            <a:srcRect b="13314"/>
            <a:stretch/>
          </p:blipFill>
          <p:spPr>
            <a:xfrm>
              <a:off x="1073950" y="1940898"/>
              <a:ext cx="4133850" cy="421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357"/>
            <p:cNvPicPr preferRelativeResize="0"/>
            <p:nvPr/>
          </p:nvPicPr>
          <p:blipFill rotWithShape="1">
            <a:blip r:embed="rId3">
              <a:alphaModFix/>
            </a:blip>
            <a:srcRect l="42584" t="86553" b="8672"/>
            <a:stretch/>
          </p:blipFill>
          <p:spPr>
            <a:xfrm>
              <a:off x="2819988" y="5897880"/>
              <a:ext cx="2373525" cy="232378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741480" y="2770920"/>
              <a:ext cx="3066120" cy="3828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5000" y="2766960"/>
                <a:ext cx="3081960" cy="38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5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Additional Ellipse Modes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CORNER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CORNERS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Shape 36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275" y="1828800"/>
            <a:ext cx="4116340" cy="453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66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75" y="1828800"/>
            <a:ext cx="3988350" cy="45354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550160" y="2738520"/>
              <a:ext cx="6649560" cy="3738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4760" y="2729520"/>
                <a:ext cx="6663240" cy="37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8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drawings corresponds to the Processing code below?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(10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        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stroke(75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47,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131);         //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UW purple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fill(183, 165, 122);         // UW gold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ellipse(100, 100, 100, 200); // CENTER mode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  <a:tabLst>
                <a:tab pos="2055813" algn="l"/>
                <a:tab pos="4117975" algn="l"/>
                <a:tab pos="6173788" algn="l"/>
              </a:tabLst>
            </a:pPr>
            <a:r>
              <a:rPr lang="en-US" sz="2800" b="1" dirty="0" smtClean="0">
                <a:solidFill>
                  <a:srgbClr val="FF9900"/>
                </a:solidFill>
              </a:rPr>
              <a:t>A.	</a:t>
            </a:r>
            <a:r>
              <a:rPr lang="en-US" sz="2800" b="1" dirty="0" smtClean="0">
                <a:solidFill>
                  <a:srgbClr val="00B050"/>
                </a:solidFill>
              </a:rPr>
              <a:t>B.</a:t>
            </a:r>
            <a:r>
              <a:rPr lang="en-US" sz="2800" b="1" dirty="0" smtClean="0">
                <a:solidFill>
                  <a:srgbClr val="FF9900"/>
                </a:solidFill>
              </a:rPr>
              <a:t>	</a:t>
            </a:r>
            <a:r>
              <a:rPr lang="en-US" sz="2800" b="1" dirty="0" smtClean="0">
                <a:solidFill>
                  <a:srgbClr val="FF3399"/>
                </a:solidFill>
              </a:rPr>
              <a:t>C.</a:t>
            </a:r>
            <a:r>
              <a:rPr lang="en-US" sz="2800" b="1" dirty="0" smtClean="0">
                <a:solidFill>
                  <a:srgbClr val="FF9900"/>
                </a:solidFill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D.</a:t>
            </a:r>
            <a:endParaRPr lang="en-US" b="1" dirty="0" smtClean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0"/>
            <a:ext cx="1463040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029200"/>
            <a:ext cx="1463040" cy="1463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029200"/>
            <a:ext cx="1463040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29200"/>
            <a:ext cx="1463040" cy="14630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06800" y="3591000"/>
              <a:ext cx="8336160" cy="2164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760" y="3586320"/>
                <a:ext cx="8350920" cy="21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7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 </a:t>
            </a:r>
            <a:r>
              <a:rPr lang="en-US" dirty="0" err="1" smtClean="0"/>
              <a:t>Taijitu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build a complex drawing out of these simple shapes?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http://courses.cs.washington.edu/courses/cse120/17sp/labs/03/taij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6032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Processing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files have extension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pde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File names </a:t>
            </a:r>
            <a:r>
              <a:rPr lang="en-US" i="1" dirty="0" smtClean="0"/>
              <a:t>cannot</a:t>
            </a:r>
            <a:r>
              <a:rPr lang="en-US" dirty="0" smtClean="0"/>
              <a:t> contain dashes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run a Processing file, it </a:t>
            </a:r>
            <a:r>
              <a:rPr lang="en-US" i="1" dirty="0" smtClean="0"/>
              <a:t>must</a:t>
            </a:r>
            <a:r>
              <a:rPr lang="en-US" dirty="0" smtClean="0"/>
              <a:t> be in a folder of the same name</a:t>
            </a:r>
          </a:p>
          <a:p>
            <a:pPr lvl="1"/>
            <a:r>
              <a:rPr lang="en-US" dirty="0" smtClean="0"/>
              <a:t>If it’s not, then Processing will create the folder for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29</a:t>
            </a:fld>
            <a:endParaRPr lang="en-US"/>
          </a:p>
        </p:txBody>
      </p:sp>
      <p:pic>
        <p:nvPicPr>
          <p:cNvPr id="7" name="Shape 3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176" y="3915139"/>
            <a:ext cx="3551799" cy="94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057" y="5199975"/>
            <a:ext cx="3667191" cy="139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77"/>
          <p:cNvPicPr preferRelativeResize="0"/>
          <p:nvPr/>
        </p:nvPicPr>
        <p:blipFill rotWithShape="1">
          <a:blip r:embed="rId4">
            <a:alphaModFix/>
          </a:blip>
          <a:srcRect r="1312"/>
          <a:stretch/>
        </p:blipFill>
        <p:spPr>
          <a:xfrm>
            <a:off x="933175" y="5199975"/>
            <a:ext cx="3551799" cy="1398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378"/>
          <p:cNvCxnSpPr/>
          <p:nvPr/>
        </p:nvCxnSpPr>
        <p:spPr>
          <a:xfrm>
            <a:off x="475675" y="5029650"/>
            <a:ext cx="8124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751760" y="1103040"/>
              <a:ext cx="7083360" cy="370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7440" y="1096920"/>
                <a:ext cx="7095240" cy="37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8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programming language for this course</a:t>
            </a:r>
          </a:p>
          <a:p>
            <a:pPr lvl="1"/>
            <a:r>
              <a:rPr lang="en-US" dirty="0"/>
              <a:t>Text-based </a:t>
            </a:r>
            <a:r>
              <a:rPr lang="en-US" dirty="0" smtClean="0"/>
              <a:t>language </a:t>
            </a:r>
            <a:r>
              <a:rPr lang="en-US" dirty="0"/>
              <a:t>that is good for visuals and </a:t>
            </a:r>
            <a:r>
              <a:rPr lang="en-US" dirty="0" smtClean="0"/>
              <a:t>interaction</a:t>
            </a:r>
          </a:p>
          <a:p>
            <a:pPr lvl="1"/>
            <a:r>
              <a:rPr lang="en-US" dirty="0" smtClean="0"/>
              <a:t>Try to focus on ideas and techniques, not the specific commands</a:t>
            </a:r>
          </a:p>
          <a:p>
            <a:pPr lvl="1"/>
            <a:r>
              <a:rPr lang="en-US" dirty="0" smtClean="0"/>
              <a:t>No language is perfect – Processing has its fair share of quirks and deficiencies  </a:t>
            </a:r>
            <a:r>
              <a:rPr lang="en-US" dirty="0"/>
              <a:t>☹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It is both a programming </a:t>
            </a:r>
            <a:r>
              <a:rPr lang="en-US" i="1" dirty="0" smtClean="0"/>
              <a:t>environment</a:t>
            </a:r>
            <a:r>
              <a:rPr lang="en-US" dirty="0" smtClean="0"/>
              <a:t> (where you type) and a programming </a:t>
            </a:r>
            <a:r>
              <a:rPr lang="en-US" i="1" dirty="0" smtClean="0"/>
              <a:t>language</a:t>
            </a:r>
          </a:p>
          <a:p>
            <a:pPr lvl="1"/>
            <a:r>
              <a:rPr lang="en-US" dirty="0"/>
              <a:t>You are writing Java code, but they have made a lot of things easier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See</a:t>
            </a:r>
            <a:endParaRPr lang="en-US" dirty="0"/>
          </a:p>
        </p:txBody>
      </p:sp>
      <p:pic>
        <p:nvPicPr>
          <p:cNvPr id="4" name="Shape 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0775" y="1510925"/>
            <a:ext cx="4492049" cy="50076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497" y="2715875"/>
            <a:ext cx="4883850" cy="3225599"/>
          </a:xfrm>
          <a:prstGeom prst="rect">
            <a:avLst/>
          </a:prstGeom>
          <a:noFill/>
          <a:ln w="25400">
            <a:solidFill>
              <a:srgbClr val="4B2A85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876200" y="1991520"/>
              <a:ext cx="2790720" cy="2560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9000" y="1985400"/>
                <a:ext cx="2803680" cy="25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0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Line Drawing</a:t>
            </a:r>
            <a:endParaRPr lang="en-US" dirty="0"/>
          </a:p>
        </p:txBody>
      </p:sp>
      <p:pic>
        <p:nvPicPr>
          <p:cNvPr id="3" name="Shape 14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4560" y="1362456"/>
            <a:ext cx="4754880" cy="491719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Drawing Code</a:t>
            </a:r>
            <a:endParaRPr lang="en-US" dirty="0"/>
          </a:p>
        </p:txBody>
      </p:sp>
      <p:pic>
        <p:nvPicPr>
          <p:cNvPr id="3" name="Shape 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500" y="1580175"/>
            <a:ext cx="5412299" cy="400039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87240" y="5664637"/>
            <a:ext cx="39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Other helpful </a:t>
            </a:r>
            <a:r>
              <a:rPr lang="en-US" sz="2000" i="1" dirty="0" smtClean="0">
                <a:latin typeface="Calibri" pitchFamily="34" charset="0"/>
              </a:rPr>
              <a:t>environment</a:t>
            </a:r>
            <a:r>
              <a:rPr lang="en-US" sz="2000" dirty="0" smtClean="0">
                <a:latin typeface="Calibri" pitchFamily="34" charset="0"/>
              </a:rPr>
              <a:t>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Parentheses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Error messages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52452" y="4206241"/>
            <a:ext cx="2604654" cy="2046029"/>
            <a:chOff x="1252452" y="4206241"/>
            <a:chExt cx="2604654" cy="2046029"/>
          </a:xfrm>
        </p:grpSpPr>
        <p:sp>
          <p:nvSpPr>
            <p:cNvPr id="6" name="TextBox 5"/>
            <p:cNvSpPr txBox="1"/>
            <p:nvPr/>
          </p:nvSpPr>
          <p:spPr>
            <a:xfrm>
              <a:off x="1286163" y="5852160"/>
              <a:ext cx="2570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There is color coding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1252452" y="4206241"/>
              <a:ext cx="531898" cy="1775241"/>
            </a:xfrm>
            <a:prstGeom prst="straightConnector1">
              <a:avLst/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1950720" y="4827765"/>
              <a:ext cx="216131" cy="1143000"/>
            </a:xfrm>
            <a:prstGeom prst="straightConnector1">
              <a:avLst/>
            </a:prstGeom>
            <a:noFill/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2987040" y="4827765"/>
              <a:ext cx="636836" cy="1143000"/>
            </a:xfrm>
            <a:prstGeom prst="straightConnector1">
              <a:avLst/>
            </a:prstGeom>
            <a:noFill/>
            <a:ln w="25400" cap="flat" cmpd="sng" algn="ctr">
              <a:solidFill>
                <a:srgbClr val="D63E7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2695575" y="4827766"/>
              <a:ext cx="252672" cy="113206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  <p:grpSp>
        <p:nvGrpSpPr>
          <p:cNvPr id="31" name="Group 30"/>
          <p:cNvGrpSpPr/>
          <p:nvPr/>
        </p:nvGrpSpPr>
        <p:grpSpPr>
          <a:xfrm>
            <a:off x="3336175" y="2258278"/>
            <a:ext cx="5616170" cy="2075832"/>
            <a:chOff x="3336175" y="2258278"/>
            <a:chExt cx="5616170" cy="2075832"/>
          </a:xfrm>
        </p:grpSpPr>
        <p:sp>
          <p:nvSpPr>
            <p:cNvPr id="5" name="TextBox 4"/>
            <p:cNvSpPr txBox="1"/>
            <p:nvPr/>
          </p:nvSpPr>
          <p:spPr>
            <a:xfrm>
              <a:off x="6197600" y="2258278"/>
              <a:ext cx="2754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semi-colon </a:t>
              </a:r>
              <a:r>
                <a:rPr lang="en-US" sz="2000" dirty="0" smtClean="0">
                  <a:latin typeface="Calibri" pitchFamily="34" charset="0"/>
                </a:rPr>
                <a:t>indicates end </a:t>
              </a:r>
            </a:p>
            <a:p>
              <a:r>
                <a:rPr lang="en-US" sz="2000" dirty="0">
                  <a:latin typeface="Calibri" pitchFamily="34" charset="0"/>
                </a:rPr>
                <a:t> </a:t>
              </a:r>
              <a:r>
                <a:rPr lang="en-US" sz="2000" dirty="0" smtClean="0">
                  <a:latin typeface="Calibri" pitchFamily="34" charset="0"/>
                </a:rPr>
                <a:t>    of statement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3336175" y="2484120"/>
              <a:ext cx="2861425" cy="20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4587240" y="2485694"/>
              <a:ext cx="1610360" cy="184841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  <p:grpSp>
        <p:nvGrpSpPr>
          <p:cNvPr id="32" name="Group 31"/>
          <p:cNvGrpSpPr/>
          <p:nvPr/>
        </p:nvGrpSpPr>
        <p:grpSpPr>
          <a:xfrm>
            <a:off x="4480560" y="3431704"/>
            <a:ext cx="4094480" cy="1231736"/>
            <a:chOff x="4480560" y="3431704"/>
            <a:chExt cx="4094480" cy="1231736"/>
          </a:xfrm>
        </p:grpSpPr>
        <p:sp>
          <p:nvSpPr>
            <p:cNvPr id="4" name="TextBox 3"/>
            <p:cNvSpPr txBox="1"/>
            <p:nvPr/>
          </p:nvSpPr>
          <p:spPr>
            <a:xfrm>
              <a:off x="6197600" y="3431704"/>
              <a:ext cx="2377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case-sensitive</a:t>
              </a:r>
              <a:endParaRPr lang="en-US" sz="2000" dirty="0" smtClean="0">
                <a:latin typeface="Calibri" pitchFamily="34" charset="0"/>
              </a:endParaRPr>
            </a:p>
            <a:p>
              <a:r>
                <a:rPr lang="en-US" sz="2000" dirty="0" smtClean="0">
                  <a:solidFill>
                    <a:srgbClr val="D63E71"/>
                  </a:solidFill>
                  <a:latin typeface="Calibri" pitchFamily="34" charset="0"/>
                </a:rPr>
                <a:t>     </a:t>
              </a:r>
              <a:r>
                <a:rPr lang="en-US" sz="2000" dirty="0" err="1" smtClean="0">
                  <a:solidFill>
                    <a:srgbClr val="D63E71"/>
                  </a:solidFill>
                  <a:latin typeface="Calibri" pitchFamily="34" charset="0"/>
                </a:rPr>
                <a:t>mouseX</a:t>
              </a:r>
              <a:r>
                <a:rPr lang="en-US" sz="2000" dirty="0" smtClean="0">
                  <a:latin typeface="Calibri" pitchFamily="34" charset="0"/>
                </a:rPr>
                <a:t> ≠ </a:t>
              </a:r>
              <a:r>
                <a:rPr lang="en-US" sz="2000" dirty="0" err="1" smtClean="0">
                  <a:solidFill>
                    <a:srgbClr val="D63E71"/>
                  </a:solidFill>
                  <a:latin typeface="Calibri" pitchFamily="34" charset="0"/>
                </a:rPr>
                <a:t>mousex</a:t>
              </a:r>
              <a:endParaRPr lang="en-US" sz="2000" dirty="0" smtClean="0">
                <a:solidFill>
                  <a:srgbClr val="D63E71"/>
                </a:solidFill>
                <a:latin typeface="Calibri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4480560" y="3688699"/>
              <a:ext cx="1788160" cy="97474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r>
              <a:rPr lang="en-US" dirty="0"/>
              <a:t>A</a:t>
            </a:r>
            <a:r>
              <a:rPr lang="en-US" dirty="0" smtClean="0"/>
              <a:t>re Critical!!!</a:t>
            </a:r>
            <a:endParaRPr lang="en-US" dirty="0"/>
          </a:p>
        </p:txBody>
      </p:sp>
      <p:pic>
        <p:nvPicPr>
          <p:cNvPr id="3" name="Shape 16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62456"/>
            <a:ext cx="8778240" cy="451201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71520" y="1099080"/>
              <a:ext cx="8112960" cy="4660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0" y="1092960"/>
                <a:ext cx="8127360" cy="46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0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Processing Reference</a:t>
            </a:r>
            <a:endParaRPr lang="en-US" dirty="0"/>
          </a:p>
        </p:txBody>
      </p:sp>
      <p:pic>
        <p:nvPicPr>
          <p:cNvPr id="3" name="Shape 1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9512" y="1355594"/>
            <a:ext cx="2513450" cy="225117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4" name="Shape 184"/>
          <p:cNvPicPr preferRelativeResize="0"/>
          <p:nvPr/>
        </p:nvPicPr>
        <p:blipFill rotWithShape="1">
          <a:blip r:embed="rId3">
            <a:alphaModFix/>
          </a:blip>
          <a:srcRect b="12717"/>
          <a:stretch/>
        </p:blipFill>
        <p:spPr>
          <a:xfrm>
            <a:off x="2807595" y="2111535"/>
            <a:ext cx="5730519" cy="4626307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00" y="4114800"/>
            <a:ext cx="2657700" cy="26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114800"/>
          </a:xfrm>
        </p:spPr>
        <p:txBody>
          <a:bodyPr/>
          <a:lstStyle/>
          <a:p>
            <a:r>
              <a:rPr lang="en-US" dirty="0" smtClean="0"/>
              <a:t>In electronic systems, color specified using the </a:t>
            </a:r>
            <a:r>
              <a:rPr lang="en-US" dirty="0" smtClean="0">
                <a:solidFill>
                  <a:srgbClr val="FF0000"/>
                </a:solidFill>
              </a:rPr>
              <a:t>RGB color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 smtClean="0"/>
          </a:p>
          <a:p>
            <a:pPr lvl="1"/>
            <a:r>
              <a:rPr lang="en-US" b="1" dirty="0" smtClean="0"/>
              <a:t>R</a:t>
            </a:r>
            <a:r>
              <a:rPr lang="en-US" dirty="0" smtClean="0"/>
              <a:t>ed, </a:t>
            </a:r>
            <a:r>
              <a:rPr lang="en-US" b="1" dirty="0" smtClean="0"/>
              <a:t>G</a:t>
            </a:r>
            <a:r>
              <a:rPr lang="en-US" dirty="0" smtClean="0"/>
              <a:t>reen, </a:t>
            </a:r>
            <a:r>
              <a:rPr lang="en-US" b="1" dirty="0" smtClean="0"/>
              <a:t>B</a:t>
            </a:r>
            <a:r>
              <a:rPr lang="en-US" dirty="0" smtClean="0"/>
              <a:t>lue</a:t>
            </a:r>
          </a:p>
          <a:p>
            <a:r>
              <a:rPr lang="en-US" dirty="0" smtClean="0"/>
              <a:t>Each pixel on your screen is made up of 3 tiny lights, one red, one green, one blue</a:t>
            </a:r>
          </a:p>
          <a:p>
            <a:r>
              <a:rPr lang="en-US" dirty="0" smtClean="0"/>
              <a:t>Specify the intensity of each light using an integer between 0 and 255</a:t>
            </a:r>
          </a:p>
          <a:p>
            <a:pPr lvl="1"/>
            <a:r>
              <a:rPr lang="en-US" dirty="0" smtClean="0"/>
              <a:t>0 is completely off</a:t>
            </a:r>
          </a:p>
          <a:p>
            <a:pPr lvl="1"/>
            <a:r>
              <a:rPr lang="en-US" dirty="0" smtClean="0"/>
              <a:t>255 is highest intensity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24360" y="4158720"/>
              <a:ext cx="6306480" cy="209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520" y="4151160"/>
                <a:ext cx="6318000" cy="21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1758</TotalTime>
  <Words>958</Words>
  <Application>Microsoft Office PowerPoint</Application>
  <PresentationFormat>On-screen Show (4:3)</PresentationFormat>
  <Paragraphs>167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Courier New</vt:lpstr>
      <vt:lpstr>Roboto Regular</vt:lpstr>
      <vt:lpstr>Times New Roman</vt:lpstr>
      <vt:lpstr>Wingdings</vt:lpstr>
      <vt:lpstr>UWTheme-120-Sp17</vt:lpstr>
      <vt:lpstr>Processing Introduction CSE 120 Spring 2017</vt:lpstr>
      <vt:lpstr>Administrivia</vt:lpstr>
      <vt:lpstr>Processing</vt:lpstr>
      <vt:lpstr>What You See</vt:lpstr>
      <vt:lpstr>Interactive Line Drawing</vt:lpstr>
      <vt:lpstr>Line Drawing Code</vt:lpstr>
      <vt:lpstr>Comments Are Critical!!!</vt:lpstr>
      <vt:lpstr>The Processing Reference</vt:lpstr>
      <vt:lpstr>Understanding Color</vt:lpstr>
      <vt:lpstr>Processing’s Color Selector</vt:lpstr>
      <vt:lpstr>Guess the Color</vt:lpstr>
      <vt:lpstr>Guess the Color</vt:lpstr>
      <vt:lpstr>Guess the Color</vt:lpstr>
      <vt:lpstr>Color Functions</vt:lpstr>
      <vt:lpstr>Color Functions</vt:lpstr>
      <vt:lpstr>Color Functions</vt:lpstr>
      <vt:lpstr>Color:  “Grays"</vt:lpstr>
      <vt:lpstr>Color:  “Grays"</vt:lpstr>
      <vt:lpstr>The Color “State” of Your Program</vt:lpstr>
      <vt:lpstr>Assignment:  Coloring a Robot</vt:lpstr>
      <vt:lpstr>Coordinate System</vt:lpstr>
      <vt:lpstr>Drawing:  Line</vt:lpstr>
      <vt:lpstr>Drawing:  Rectangle</vt:lpstr>
      <vt:lpstr>Drawing:  Additional Rect Modes</vt:lpstr>
      <vt:lpstr>Drawing:  Ellipse/Circle</vt:lpstr>
      <vt:lpstr>Drawing:  Additional Ellipse Modes</vt:lpstr>
      <vt:lpstr>Peer Instruction Question</vt:lpstr>
      <vt:lpstr>Lab:  Taijitu</vt:lpstr>
      <vt:lpstr>Aside:  Processing Files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37</cp:revision>
  <cp:lastPrinted>2017-04-03T21:23:03Z</cp:lastPrinted>
  <dcterms:created xsi:type="dcterms:W3CDTF">2017-03-31T08:22:59Z</dcterms:created>
  <dcterms:modified xsi:type="dcterms:W3CDTF">2017-04-03T21:23:15Z</dcterms:modified>
</cp:coreProperties>
</file>