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8" r:id="rId2"/>
    <p:sldId id="257" r:id="rId3"/>
    <p:sldId id="259" r:id="rId4"/>
    <p:sldId id="260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8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19:36:49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15304 15949 88 0,'-44'0'33'0,"38"8"-18"0,-6-8-9 16,9 0 11-16,-3 0-5 16,0 0-2-16,0 0 3 15,0-3 2-15,0 3 9 16,-3 0 7-16,3-5 1 16,0 5 3-16,0 0-19 15,3 0 2-15,3 0 2 0,6 0-7 16,6-3 0-16,18 3-1 0,15 0 0 15,11 0-4 1,19 0 0-16,17 0-3 16,15 3 0-16,18 2-1 15,6-2 0-15,12 2-2 0,6 1-2 0,11-4 1 32,4 6 1-32,3-5 1 15,0-3 1-15,-7 2 0 0,-14-4 2 16,-6-6-3-16,-18 3-2 15,-9-1 0-15,-15 1-1 16,-14-3-11-16,-13 3-5 16,4-3-36-16,-7 3-14 15,1-3-48 1</inkml:trace>
  <inkml:trace contextRef="#ctx0" brushRef="#br0" timeOffset="991.4589">20153 15793 72 0,'0'0'30'0,"3"3"-16"0,0-1-1 0,-3-2 11 16,3 3-4-1,3 0 1-15,0-1-1 0,3 1 0 0,3 0-5 0,3 4-1 16,15-9-8-1,5 2-2-15,7 0 2 16,8 0-1-16,10 5 2 16,3-2-4-16,14 5-2 15,6-3 2-15,7 0 0 16,-1 3 1-16,6-8 0 16,0 5-2-16,-2-5 1 15,8 8 0-15,-6-2 1 16,3-1-2-16,1 0 1 15,-4 1-2-15,-3-4-1 16,-6 1 1-16,7 0-1 0,-1-1 2 16,-6 1 3-16,4-3 0 15,-7 0 2-15,6 2-4 16,-2-2-2-16,-1 0 2 16,0-2 0-16,0 2 1 15,13 0 2-15,-7 0-3 16,-3 0 0-16,-2 0-3 15,-10-3-1-15,-6 3 1 16,1 0 0-16,-4-8 0 0,-2 0 0 16,-7 3-102-1</inkml:trace>
  <inkml:trace contextRef="#ctx0" brushRef="#br0" timeOffset="27413.6986">1675 17124 160 0,'-6'8'63'0,"6"-3"-34"0,0 0 1 0,0-5 28 16,0 0-3-16,0 0 14 16,0-8-28-1,3-7-22-15,0-9-6 0,0-13-2 16,0-8-4-16,3-19-2 15,-6-13-5-15,0 3 0 16,0-8 0-16,3 6 0 16,3-1 0-16,-6 11 0 15,5 13-3-15,1 5 0 0,3 11 2 16,-3 5 2-16,9 17-5 16,0 4 1-16,6 24-1 15,6 14 2-15,2 12 1 16,10 6 1-16,-3 19 0 15,6 5 0-15,2-6 0 0,-8 3 2 16,0-8-1 0,-4-5-1-16,-5-13 1 15,-3-8 1-15,-6-6 1 16,-6-7 1-16,-6-6-7 16,-9 0-2-16,-3-13-7 15,-12 0 0-15,-6-5 6 16,-9-3 5-16,-8 3 4 15,-4-8 1-15,-6-1-2 16,1-7-2-16,-10 3 1 16,1-9-1-16,-1 1-3 15,-2-1 2-15,-1 9-1 0,4 2 0 16,-1 5 0-16,16 3-2 16,-1 3 5-16,12 2 1 0,9 1-3 15,9-1-1 1,9-2-2-16,18 2 3 15,6-7 0-15,24-9 3 16,17-7 1-16,19-4 1 0,11-7-2 0,9-2 1 16,-2-6-2-1,-4-3 2 1,-3 3-4-16,-8 11 0 0,-10 5-1 16,-11 10 0-1,-16 6 2-15,-5 2 2 16,-18 9 3-16,-15 15 2 0,-18 11 1 15,-24 15 0-15,-15 9-2 16,-17 16-1-16,-9 12-3 16,-13-2-2-16,13 3 5 15,2-11 4-15,7-2-7 16,8-3-1-16,4-8-63 16,5 13-28-16,-5-8-51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28:45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19135 9565 84 0,'0'0'33'0,"3"0"-18"0,0 0 0 15,-3 0 13-15,0 0 0 16,0 0 1-16,0 0 8 16,0 0 4-16,0 0-7 0,0 0-3 15,0 0-17 1,0 0 2-16,0 0 2 0,0 0-6 0,0 0 1 15,-3 0-4-15,0 0 0 16,0 0-1-16,0-3 0 16,0 0 0-16,0 1 0 15,-3 2-2-15,0-3 1 16,0 3-4-16,0-5 0 16,-2 2-1-16,-1 1 1 15,0-1-2-15,0 3 2 16,-3-3 0-16,0 3 1 15,3-2-2-15,0-1-2 16,-3 3-2-16,-3 0 1 0,3-3 3 16,-8 1-1-1,2 2-1 1,3-3 1-16,0 3-1 0,0-3 0 16,0 3 0-1,0 0 0-15,0 0 0 0,1 0 0 16,-1 0 0-16,-6 0 0 15,-3 0 0-15,3 0-3 16,3 0 0-16,3 0 4 16,1 0 1-16,-1 0 0 15,0 0-2-15,0 0 1 16,0 0-1-16,0 3-3 16,0 0 2-16,0-1 1 15,0 1 2-15,1 0-3 0,2-1 0 16,-6 1 1-16,3 0 0 15,-9 2-3 1,3 3 2-16,3-3 1 16,1 0 0-16,-1 1 2 15,0-4-1-15,3 1 2 16,0 0-4-16,3-1 0 16,0 1-1-16,0 0-2 15,3-1 3-15,-5 6 0 16,2 5 1-1,-3 3-5-15,3-3 1 16,3 3 2-16,0 0 1 16,3 3-2-16,0-3 2 0,0-1 1 15,3 7 0-15,0 1 0 16,0-1 0-16,0-1 0 16,3 0 0-16,0 0 0 15,0 3 0-15,0 0-3 16,0-3 2-16,0 0 1 15,0-2 0-15,0 4 2 16,0 6 1-16,0-2-4 16,0-3 1-16,0-3 0 15,0 0 0-15,6 0-3 16,-6-2 2-16,3-1 1 16,-6 3 0-16,3 3 0 0,0-3 2 15,0-2-3-15,0-1-2 16,0 1 2-16,0-3 2 15,6-3 0-15,-3 0 2 16,0 1-4-16,0-4 0 16,0 1 1-16,6-1 2 15,0 1-3-15,0-1 0 16,0 1 1-16,0-3 0 16,0 0 0-16,0 0 2 15,2 0-3-15,1 0 0 16,0 0-1-16,0 0 0 15,9 5 4-15,-3-5 1 16,0 0-4-16,0-3 1 0,-1 6 0 16,-2-9 2-16,3 6-3 15,0 0 0 1,0-8 1-16,0 0 0 0,3 5 2 16,-1-5 1-16,7 3-4 15,3-6 1-15,-3 1 0 16,3-1 0-16,-1 3 2 15,-2 0 1-15,0 0-4 16,6 0-1-16,-4 0 1 16,-2 0 0-16,0-3 1 15,0 1 0-15,-3 2 0 16,-1 0 2-16,1 0-1 16,0 0 2-16,0-5-2 15,3-1-1-15,-1 6-2 0,4-2 1 16,-3 2 1-1,0-3 2-15,0 3-3 0,-4-3 0 16,7-2 1-16,0 0 2 16,-3 2-3-16,-4 0 0 15,1 1 1-15,-3 2 2 16,3 0-3-16,0 0 0 16,0 0 1-16,-1 0 2 15,-2 8-1-15,3-3-1 16,-3 0 1-16,9 1 1 15,-7-4-6-15,1 1 1 16,0 2 3-16,0 0 2 16,0 1 0-16,-3-6-2 15,8 8 1-15,-2-11-1 16,-3 8 0-16,-3-2 0 16,-3 0 0-16,-1-1 0 0,1 1 0 15,3-8 0-15,0 7 0 16,0-7 0-16,0 2 0 15,-3 1 2-15,5-1-1 16,4 0-1-16,0 1-2 16,-3-1 1-16,0 0 1 15,-4 1 2-15,1-1-3 16,-3 3 0-16,0 0 1 16,-3 0 0-16,9 5 2 15,-1-5-1 1,-2 8-1-16,-3-2-2 0,0-1 1 15,0 0 1-15,3-2 2 16,-3-3-1-16,5 3-1 16,-5-1 1-16,0-2-1 15,0 0 0-15,-3 0 0 16,3 0 0-16,-3 0 0 16,2 0 0-16,1 0 2 15,0 0-1-15,0 0-1 16,3 0-2-16,-3 0-1 15,0 0 2-15,-1 0 0 16,1 0 1-16,3 0 2 16,-3 0-1-16,3 0-1 15,-3 3 1-15,-3-3 1 16,-1-8-1-16,1 3-1 0,0 7 1 16,0-7-1-16,0-6-3 15,0 3 2-15,3 1 1 16,0-1 0-16,-4 0 0 15,1 2 2-15,-3 1-1 16,0 0-1-16,-3-3-2 16,0-3 1-16,3 3 1 15,0 0 2-15,-3 0-6 16,3-2 1-16,0-1 1 16,-1-2 3-16,-2 0 0 15,0 0-1-15,0-1 1 16,-3 4-1-16,0-1 2 15,0 1 1-15,-3-4-1 0,3-4-2 16,-3-1 3-16,0 1 0 16,0-1-4-16,-3-2 1 15,0 3 0-15,3-1 0 16,-3 3 0-16,0-2 0 16,0-6 2-16,0 0 1 15,0 3-4-15,3-3 1 16,-3 0 0-16,0-5 2 15,3 3-3-15,-3 2 0 16,3-3 1-16,0 1 0 16,-3 2 0-16,0 0 2 15,0 3-3-15,0 0 0 0,0 0 1 16,0 2 0 0,0 1 0-16,0-1 0 0,0-4 0 15,0 1 2-15,0-1-1 16,0 1-1-16,-3 4 1 15,0-1-1-15,0 3 0 16,0 1 0-16,0 1 0 16,-3 1 2-16,0 0-1 15,0 2-1-15,-9 3 1 16,0 3-4 0,0 0 2-16,1-1 3 15,-1 4 1-15,0-1-1 16,-3 1-2-16,-3-1 1 15,0 3-1-15,-3 0 0 0,1 0 0 16,-10 3-3 0,3-3 2-16,0 0 3 0,1 2 3 15,-1 1-4-15,-3-3-3 16,0 0 3-16,1 0 1 16,-1 0-3-16,0 0 1 15,0 0 2-15,4 0 1 16,2 0-1-16,-3 0-2 15,-3 0 1-15,1 0-1 16,2 0 0-16,0 0 0 16,0 0 0-16,1 0 0 0,-10 0-3 15,3 2 2-15,3 1 3 16,1-3 1-16,-1 0-4 16,0 0 1-16,3 0-2 15,-2 0 0-15,-1 3 2 16,0-3 2-16,0 2-3 15,1 1 0-15,-7 0 3 16,-6-1 1-16,4 1-4 16,-1 0 1-16,0-1 2 15,4 1 1-15,-7 0-4 16,-9-1 1-16,7 1 0 16,2 0 0-16,6-1-3 15,4-2 2-15,-1 0-4 16,0-2 1-16,6-1-29 15,4 0-11-15,5 1-32 16,3-4-15-16</inkml:trace>
  <inkml:trace contextRef="#ctx0" brushRef="#br0" timeOffset="706.6637">19126 10509 116 0,'3'0'44'0,"-3"0"-24"0,3 0 1 0,-3 0 19 16,0 0-6-16,0 0-2 15</inkml:trace>
  <inkml:trace contextRef="#ctx0" brushRef="#br0" timeOffset="2723.6434">19129 10509 345 0,'-3'0'23'0,"0"0"-3"0,-3-5-1 0,0 8 0 15,-3-6-6-15,1 0-3 16,-4 1-5-16,0 4-2 16,-3-7 3-16,0 8 1 15,0-9-1-15,-3 4 1 16,-3 4 0-16,1-4 3 0,-1-1-3 15,0 0-2-15,0 1-2 16,0-1 0 0,0 1 0-16,3 2 1 15,-5-3 0-15,-7 0 0 0,6-2-5 16,3 2 1-16,0 1 0 16,1 2 0-16,-1 0 0 15,3 0 0-15,0 0-3 16,0 0 2-16,3-3 1 15,0 3 2-15,4 0-1 16,-1 0-1-16,0 0 1 16,-6 0-1-1,-6 0-3 1,3 0 5-16,0 0-4 0,3 0 1 16,1 0 1-16,2 0 0 15,0 0 0-15,0 3 2 16,3-1-3-16,-3 1 0 15,3 2-1-15,-3-2 0 16,1 2 0-16,-4 3 0 16,3 8 0-16,3 0-2 15,3 0 0-15,0 0 3 16,3 2-2 0,3 1 1-16,0 4 2 15,6 4 0-15,3-3 0 16,3 0 0-16,0 2-3 0,-3 0 2 15,0 1 1-15,0 2 2 16,0-3-3-16,0 4 0 16,-3 4-1-16,0-2 0 15,0 2 4-15,-3-5 1 16,3-2-1-16,-3-1-2 16,3-2 1-16,-3 0 1 0,0-3-3 15,0-3 0 1,0 1 1-16,0-1 0 0,0 1 0 15,0 0 0-15,0-1 2 16,0 1 1-16,0-4-1 16,0 1 1-16,0-2-2 15,0-1-1-15,0-3 1 16,0 1 1-16,3-3-1 16,-3 0-1-16,3-3 1 15,-3 0 1-15,2 1-1 16,1-4-1-16,0 1 1 15,3 0 1-15,0-1-3 16,0 1 0-16,3 0-1 16,3-1 0-16,0 1 2 0,6 0 0 15,3 4 0-15,0-7 2 16,-1 6-1-16,1-6-1 16,3 5-2-16,0 3 1 15,3-5 1-15,-4-1 2 16,7-4-1-16,3 4-1 15,0 1 1-15,-4-3 1 16,4 0-3-16,-3 0 0 16,6-5-1-16,-4-1 0 15,-2 1 2-15,-3 2 2 16,0 1-1-16,0-1-1 16,-1 0 1-16,1 3-1 15,0 0 0-15,3 3 2 16,2 0-3-16,-2 2 0 15,3 0 3-15,-3-2 1 16,-1-6-4-16,4 6-1 16,3 0 1-16,-3-9 0 15,-4-2 1-15,1 3 0 0,0 2 0 16,0 1 2-16,0-1-3 16,-4 1 0-16,4-1 1 0,3 3 2 15,3 0-1-15,-7 0-1 16,4 0 1-16,-3 0-1 15,9-3-3-15,-7 3 2 16,1 0 1-16,-3 0 2 16,0 0-1-16,-1 0 2 15,-2 0-2-15,0 0-1 16,-3 0-2-16,2 0 1 16,-2 0 1-16,3 3 0 15,0-3 2-15,-3 0 1 16,2 0-4-16,-2 0 1 15,3 0 0-15,0 0 2 0,3 0-3 16,-4 0-2 0,-2 0 2-16,0 0 0 0,-3 0 1 15,0 0 0-15,3 0 0 16,2 0 2-16,-2 0 1 16,-3 0 1-16,3 0-2 15,3 0-2-15,-1 0-2 16,-2 0 1-16,0-3 1 15,0 1 0-15,-3-1 0 16,-1 3 0-16,7-3 2 16,-6 1 1-16,3-1-4 15,-3 0-1-15,0 1 1 0,-1-1 0 16,-2 0 1 0,0 1 2-16,0-1-3 0,0 0 0 15,-3 1-1-15,0-1 0 16,-1 1 2-16,-2-1 0 15,0 0 0-15,0-2 0 16,0 0-3-16,-3-1 2 16,0 1 3-16,-3 0 3 15,0-3-2-15,0 0-2 16,-3-3 4-16,0-2 1 16,-3 0 0-16,6-6 1 15,-6-2-4-15,6 0-2 16,0-3 2-16,0 0 0 0,-3 1-1 15,0-1-2-15,0 3 3 16,5-6 0 0,-8-2 1-16,0 3 0 0,-3-1-2 15,-2-2-2-15,5 3 1 16,-6 2 1-16,0 0-1 16,9 3-1-16,0 2-2 15,0 1-1-15,0-1 2 16,0 3 0-16,2-5 3 15,1 5-1 1,0-2-1 0,-9 2 3-16,0 0-2 15,0 3-1-15,3 0 1 16,-3 2 1-16,0 0 1 16,1 1 3-16,-1 2-3 0,-3 3-2 15,0-1 0-15,-3 1 1 16,0 2 1-16,-3-2 3 15,-6 0-5-15,-3 2-3 16,-6 0 3-16,1-2 3 16,5 3 5-16,-24-12 2 15,3-2-3-15,7 3 0 16,2 5-7-16,3 0-1 16,0 0-35-16,7 0-17 15,-1 1-94-15,9-7-70 16,15 14 89-1</inkml:trace>
  <inkml:trace contextRef="#ctx0" brushRef="#br0" timeOffset="7453.8427">22305 9996 124 0,'-3'-5'46'0,"3"5"-24"0,3 2-10 0,-3-2 13 16,3 6-9-16,3 2-4 16,0 13 6-16,-3 0 5 15,6 5-12-15,-3 1 5 0,-3-1 2 16,0 1-4-16,-3-1 0 15,0-2-6-15,0-5 0 16,0-6-3-16,0-3 0 16,0-2 5-16,0-13 8 15,0 0-7 1,0-6-8-16,0-5-4 16,3 0-3-16,3-5 3 15,3-3 0-15,3 3 1 16,-3 3-3-16,0 2 2 0,2 3-1 15,1 2-2-15,-3 3 0 16,6 8 3-16,-3 5 0 16,0 6 1-16,0 7 2 15,-3 6 3-15,-3 3 4 16,0-1 2-16,-3-5-3 16,0-2 0-16,-3-3-3 15,0-3 2-15,3-2-4 16,-3-4 0-16,0-1-1 15,0-6 1-15,3-11 0 16,0-7-8 0,3-1-4-16,0-5 2 0,5 3 2 15,1-3 0-15,0 6 1 16,0 2 3-16,0 0 0 16,0 6-2-16,0 7 0 15,0 0 2-15,3 11 0 16,0 3 5-16,-1 7 2 15,-2 1 2-15,-3-1 0 16,-3-2-4-16,0 3-3 16,0-3 0-16,0-1 1 15,0-1-10-15,-3-1-2 16,0-3-33-16,0-2-11 16,0 0-59-1,6-10-25-15,-3 2 73 16</inkml:trace>
  <inkml:trace contextRef="#ctx0" brushRef="#br0" timeOffset="7748.3368">22862 10131 148 0,'-12'5'55'0,"12"-5"-30"0,0 13-32 16,0-10 8-16,0 8 15 15,0-3 11-15,0 10 0 16,0-2 1-16,6 5-15 15,-3-5-1-15,6 5-1 0,0-5-2 16,3-3 0-16,0 1-1 16,2-9 0-16,-2 0 2 15,3-8 4-15,-6 1-10 16,6-11-2-16,-6 2 2 16,-9-8 2-16,0 4-2 15,-9-4-1-15,0 3-6 16,-6 0-2-16,3 3-12 0,-3 5-1 15,1 0-35-15,-1 6-13 16,3-1-28 0</inkml:trace>
  <inkml:trace contextRef="#ctx0" brushRef="#br0" timeOffset="8388.9266">23023 10104 156 0,'0'0'57'0,"0"0"-30"0,14 8-36 0,-11-5 9 0,0 2 13 16,0 1 11-1,3 7 5-15,0 0 5 16,3 8-18-16,0-2-3 0,3 2 1 0,0-3-8 16,3 1-3-16,-3-3 0 15,0-3 2-15,0-2 9 16,-1-3 3-16,-2-3-2 15,0-5 1-15,0 0-7 16,0-13-1-16,-3 2-4 16,0-7-3-16,0 2 0 15,-3-5-1-15,0 2-3 16,0-5 2-16,-3 3-8 16,0 2-2-16,6 4-21 15,-3 1-9-15,-3 4-18 16,9 5-6-16,-3-1 17 15,0 9 13-15,6-3 23 16,-3 8 21-16,0 0 10 16,8 5 8-16,-5-2 6 15,0-1-7-15,3 1-1 16,0-3-14-16,0 0 4 0,0-6 5 16,3 1-7-16,-1-6 0 15,-2 1-1-15,0-6 0 16,-3 2-6-16,-3-7-2 15,-3 3 0-15,-9-4 2 0,0 1-1 16,-6 3 2-16,3 2-6 16,-6 8-1-16,0 0 0 15,-6 13 0 1,4-3-5-16,-4 14 1 0,3-3 2 16,3 6 3-16,3-3 2 15,9 5 3-15,0-3-3 16,9 3-2-16,3-5 0 15,12-3 1-15,-3-2-19 16,11-9-8-16,-5-2-34 16,9-8-14-16,-6 0-17 15</inkml:trace>
  <inkml:trace contextRef="#ctx0" brushRef="#br0" timeOffset="8764.0635">23954 9774 176 0,'9'-3'66'0,"-9"3"-36"0,0 40-26 16,6-32 13-16,-3 13 3 16,-3-3 4-1,0 27-6-15,0-8-3 0,0 16-8 16,0-5-5-16,0 2 1 0,0-5-2 15,0 0 2-15,0-5-7 16,0-6 1-16,0-5-41 16,-3-7-16-16,-3-4-31 15</inkml:trace>
  <inkml:trace contextRef="#ctx0" brushRef="#br0" timeOffset="8982.4747">23826 10091 204 0,'-3'0'77'0,"3"0"-42"0,9-2-32 0,-9 2 15 15,9-3-7-15,-3 0 1 16,9 1-7-16,-3-1-3 16,12-5-1-16,-9 3-6 0,14-3-1 15,-8 3-28-15,9-3-13 16,-9 2-33-1,9 1-21-15,-10 2 45 16</inkml:trace>
  <inkml:trace contextRef="#ctx0" brushRef="#br0" timeOffset="9185.6895">24133 10091 164 0,'-18'35'63'0,"18"-35"-34"0,-15 39-19 0,15-31 17 0,-3 16 2 16,3-5 2-16,3 7-3 15,0-5 0-15,9 3-16 16,-3-5 2-16,12-6 2 0,-3-3 3 15,5-12 3-15,-2 2-3 16,0-14-2-16,0 4 2 16,-12-9 2-16,0 3 4 15,-9-7 2-15,-3 4-14 16,-15-5-8-16,0 3-45 16,-6-3-21-16,-3 6-104 15</inkml:trace>
  <inkml:trace contextRef="#ctx0" brushRef="#br0" timeOffset="10316.0194">22272 10803 112 0,'0'0'44'0,"0"0"-24"0,0 8-8 0,6-5 13 16,-3 4 0-16,0 1 2 0,3 11-2 15,-3-3 0-15,0 8-14 16,0-3 2-16,0 3 3 0,0-6-2 16,0-2 2-16,0-3 0 15,-3-2-1-15,0-1-1 16,0-2 1-16,0 0-4 15,0-5 1-15,0 0-3 16,3-11 0-16,0 0-8 16,0-13 0-16,0 2-1 15,9-7 0-15,-3-1-3 16,6 3 0-16,-3 3-1 16,3 5 3-16,-3 3-5 15,2 5 2-15,-2 3 0 16,3 10 2-16,-3 0 1 15,0 9 3-15,-3-4 1 16,0 11 3-16,0-2-3 0,-3 2-2 16,0 0-3-1,0-5 1-15,-3-3-37 0,0-2-16 16,0-3-35 0,3-6-45-16,-3 1 43 15</inkml:trace>
  <inkml:trace contextRef="#ctx0" brushRef="#br0" timeOffset="10675.7185">22633 10851 204 0,'0'5'77'0,"0"-5"-42"0,9 16-30 0,-6-14 19 0,3 4 0 16,-1-1 3-16,4 0-10 15,-3 1-3-15,0-4-8 16,6 1-2-16,-3-6 2 0,0 1-1 15,0-4 2-15,0 1-6 16,0-3-1-16,-3 3 0 16,-6-3 0-16,0 0-5 15,-6 0-1-15,-3 3 0 16,-3 5 2-16,3 0-3 16,-3 8 2-16,3-3 1 15,0 11 2-15,0-3 12 16,3 8 6-16,0-2-4 15,6 4-2-15,0-4-5 0,12 2-2 16,-3-2-1-16,9-3 1 16,-3-3-22-16,12-3-9 15,-6-2-35-15,3-5-12 16,-4-3-25 0</inkml:trace>
  <inkml:trace contextRef="#ctx0" brushRef="#br0" timeOffset="10863.264">23011 10856 224 0,'-21'0'85'0,"21"0"-46"0,-3 5-39 0,3-2 16 15,-6 5-3-15,6-3 3 16,-9 16-3-16,3-5 0 16,-9 13-7-16,9-8-4 0,-9 6-1 0,6-6-4 15,-3 0 2-15,4-2-30 16,-1-6-12-16,3 0-38 15,0-8-42 1,6-2 39-16</inkml:trace>
  <inkml:trace contextRef="#ctx0" brushRef="#br0" timeOffset="11050.4185">22865 10856 268 0,'0'-5'101'0,"0"5"-54"0,3 2-44 15,0 1 21-15,3 2-10 16,-3-2 0-16,9 10-6 15,-3-2 0-15,2 15-5 0,1-2-4 0,6 2 0 16,-3-2 1 0,3-3 2-16,0-2-14 0,0-3-7 15,-3-3-45-15,5-8-19 16,-2 1-25 0</inkml:trace>
  <inkml:trace contextRef="#ctx0" brushRef="#br0" timeOffset="11244.3919">23189 10623 236 0,'-6'0'90'0,"6"0"-48"0,6 11-51 16,-6-9 12-16,3 14 0 16,-3 0 3-16,3 13 1 15,0-5 3-15,0 18-5 16,0-5-3-16,-3 3 1 0,6-6-2 15,-3 1-1-15,0-3-35 0,0-9-16 16,-3-1-49 0</inkml:trace>
  <inkml:trace contextRef="#ctx0" brushRef="#br0" timeOffset="11431.9411">23064 10819 256 0,'3'-8'96'0,"-3"8"-52"0,21-19-36 0,-15 17 24 15,9-4-18-15,-3 1-5 16,18 0-12-16,-7 0-4 0,7 2-75 16,0 0-35-16,6 6 17 15,-10 0 10-15</inkml:trace>
  <inkml:trace contextRef="#ctx0" brushRef="#br0" timeOffset="11926.4181">23564 10819 216 0,'-6'-3'82'0,"6"3"-44"0,0 3-40 0,0-1 14 16,6 4 0-16,-3-1 3 15,3 8 3-15,0 1 1 16,0 12-10-16,-3-5 8 0,3 8 3 16,-3-8-2-16,0 1 0 15,0-4-8-15,0-5-2 16,0 1-2-16,-3-9 1 16,0 0-6-16,0-10-1 0,0 2-2 0,0-15 0 15,0 2 0-15,0-8 0 16,0 3-3-16,6-6 1 15,0 9 2-15,3-1 1 16,6 3-4-16,6 1 1 16,-7 1-3-16,7 9 2 15,0 0-24-15,-3 5-8 0,3 0-23 16,-6 5-8 0,0 0-29-16</inkml:trace>
  <inkml:trace contextRef="#ctx0" brushRef="#br0" timeOffset="12142.7029">23859 10888 208 0,'-6'13'77'0,"6"-13"-42"0,6 47-17 0,-6-39 25 16,0 8-11-16,0-2-3 0,0 1-15 15,0-1-6-15,3 1-5 16,-3-1-14-16,6-4-2 0,-3-2-38 16,0-5-17-16,0 0-39 15</inkml:trace>
  <inkml:trace contextRef="#ctx0" brushRef="#br0" timeOffset="12298.9081">23853 10739 232 0,'-12'-15'88'0,"12"15"-48"0,0-3-34 0,0 3 22 16,6 0-11-16,-6 0-2 16,3 0-13-16,0 0-4 15,3 0 1-15,-3 0-49 0,6 5-18 16,-3 1-34 0</inkml:trace>
  <inkml:trace contextRef="#ctx0" brushRef="#br0" timeOffset="12595.8633">24041 10808 208 0,'-6'0'79'0,"6"0"-42"0,-3 3-19 16,3-3 25-16,-3 3-11 15,0-1-3-15,-3 3-20 16,0 1-5-16,-3 2-3 16,0-3-6-16,6 3 1 0,0 0 0 15,6 8-1-15,0-3 1 16,6 5 3-16,0-2 2 15,0 6 2-15,0-7 1 16,-6 4 0-16,-3-3 9 16,0 0 6-16,0-3-6 15,-6 0 0-15,0-2-7 16,-3-3-4-16,0-3-21 16,0-5-8-16,3 0-21 0,0-5-8 15,3-1-30 1,6-7-41-16,-3 3 39 15</inkml:trace>
  <inkml:trace contextRef="#ctx0" brushRef="#br0" timeOffset="12914.5301">24130 10888 184 0,'18'5'68'0,"-18"-5"-36"0,29 10-20 0,-23-7 21 16,3 0-6-16,0-1-1 0,3-2-8 15,0 0-1-15,0 0-10 16,0 0-2-16,-3-5-1 0,0 0 0 15,0-3 2-15,-6 0-1 16,3-3 2-16,-6 1-4 16,-6-3-2-16,3 2-7 15,-9 3-4-15,0 3 3 16,-6 7 2-16,0 1-2 0,6 10 2 16,0-2 9-16,3 13 7 15,1-3 4 1,5 8 0-16,-3-5-5 15,17 2-2-15,-5-5-9 0,9-2-1 16,-6-3-22-16,12-8-7 16,0-3-55-1,9-8-63-15,-1 1 41 16</inkml:trace>
  <inkml:trace contextRef="#ctx0" brushRef="#br0" timeOffset="13195.8733">24439 10837 196 0,'-8'8'74'0,"8"-8"-40"0,8 21-35 16,-8-15 15-16,6 15 14 16,-6-5 12-16,3 8-4 15,0-6-1-15,0 1-19 16,0-3-1-16,0-3 1 0,-3-3-2 16,0-2 0-16,0-2 3 15,0-6 1-15,0 0-5 16,0-14 0-16,0 4-6 15,0-14-2-15,0 5-5 16,6-12 0-16,-3 7-7 16,15-3 0-16,-6 4 3 15,9-1 2-15,-3 3-7 16,5 2-4-16,4 3-66 0,-3 0-30 16,-3 3-24-1</inkml:trace>
  <inkml:trace contextRef="#ctx0" brushRef="#br0" timeOffset="14928.8796">22171 10366 136 0,'0'0'52'0,"3"3"-28"0,-3-3-13 0,0 0 18 15,0 0 0-15,0 0 5 0,0 0-1 16,0 0 0-16,0 0-18 16,0 0 2-16,0 0 1 0,-3 0-2 15,0 0 1-15,-6 0 2 16,-5-3-5-1,-1 1 2-15,0-1-7 16,0-2-1-16,0 0 2 16,0-1 1-16,0-2-5 15,-3-2-2-15,0-1 2 16,-2 3 1-16,-7-8-3 16,3 3-3-16,-3 2 2 15,3 1 0-15,1-3-1 16,-4 2 1-16,6 3 0 15,-3 0 1-15,0-2-2 16,-5 2-2-16,2 0 1 0,-3 0 1 16,3-3-3-16,0 3-2 15,4 0 2-15,-1 0 2 16,-3 0-2-16,-3 3 0 16,6-3 1-16,1 6 0 15,-1-4 0-15,3 4 0 16,0-1 0-16,0 0 2 15,4-5-1-15,-1 1-1 16,3-4 1-16,0 3 1 16,3 0-3-16,0 0 0 15,3 0 1-15,3 3 0 0,0 0-5 16,3-1-1-16,0 1 3 16,0 2 3-1,3-2-4-15,3 0-1 0,6-1-1 16,3-1 2-16,6-1-1 15,3 0 1-15,15-3 0 16,-4 3 3-16,1 0-2 16,-3 0 1-16,-3 0 2 15,-7 3 0-15,-2 0-3 16,-3-1 2-16,-3 4 3 16,-3-1 3-16,-3 1 2 15,-6-1 3-15,-3 0-5 16,-3 1-3-16,-6-1-1 15,-6 3-1-15,-6 3 0 0,-2-1 2 16,-4 4-1-16,0 1-1 16,0 1-2-16,4 0 1 15,2 0-1-15,3 0-2 16,3-2 3-16,6 1 0 31,3-1-4-31,0 2 1 16,3 0 0-16,3 0 2 0,6 7-4 0,3 4 0 15,6-3 3-15,3-3 3 16,3 0-1-16,0 1 0 16,3-7-17-16,-1 1-5 15,4 0-35-15,0-2-13 16,0-4-49 0</inkml:trace>
  <inkml:trace contextRef="#ctx0" brushRef="#br0" timeOffset="15802.2703">21195 9951 112 0,'-18'-3'44'0,"18"3"-24"0,0 0-6 0,0 0 17 0</inkml:trace>
  <inkml:trace contextRef="#ctx0" brushRef="#br0" timeOffset="15961.0462">21186 9954 250 0,'9'10'16'0,"3"3"-9"15,3 6 6-15,3 15 6 0,-1-2 1 16,4 0 0-16,3-3 3 16,-3 3 2-16,0-1-18 15,-3-4-8 1,-3-3 8-16,-1-6 5 16,-2-5-4-16,0-2-2 0,-3 0-41 0,9-11-100 31</inkml:trace>
  <inkml:trace contextRef="#ctx0" brushRef="#br0" timeOffset="16895.1159">22168 10448 96 0,'0'0'35'0,"0"3"-18"0,0 0-2 0,0-3 15 0,0 10-7 16,0 1 10-1,-6 7-8-15,0 1-13 16,-8-1 6-16,-1 4 2 0,0-4 1 16,-3 3 2-16,0-2 0 15,-3 2 3-15,0 0-5 16,-11 3-3-16,-4-3-4 16,-3 0-1-16,-2 0-1 15,-4 1 0-15,-3-1-2 16,4 0-1-16,-1 0-3 15,0 0-1-15,-5-5-3 0,5 5-2 16,0 3 7-16,4 0 5 16,5-6-2-1,3-2 0-15,4 0-6 16,2-5-3-16,0-1 0 0,3-2-1 16,6 0 0-16,-3-5 0 15,7 0 0 1,2-1-9-16,0-2-2 15,3 3-34-15,12-6-79 16,6 1 0 0,3-4 14-1</inkml:trace>
  <inkml:trace contextRef="#ctx0" brushRef="#br0" timeOffset="17270.1478">21454 10758 160 0,'-3'-3'60'0,"3"3"-32"0,0 0-20 16,0 0 16-16,-6 6-3 15,-3-1-1-15,-3 3-6 16,-6 2-1-16,-3 6-8 15,-2 0 6-15,-1 3 4 0,-3-1-1 0,-3 3 0 16,6 6-6-16,4-6-3 16,2 3-2-16,6-8 0 15,3 2 0 1,6 1-1-16,9-1-2 16,9-2-2-16,3 0-1 15,3 0 4-15,2-3 3 16,1-2-3-16,0-3-1 15,-6 5-18-15,3-3-8 16,-3-4-55 0,-4-6-57-16,-5-3 41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29:17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5217 6173 108 0,'0'-8'44'0,"6"8"-24"0,-3 5-15 16,-3-5 22-1,-3 13-7-15,0 8-3 16,-3 3-3-16,-3 3-8 0,0-1 0 0,0-2 4 16,3-3-2-16,0 0 3 15,0-5-6-15,0-3-3 16,3-2 1-16,0-3 0 15,0 0 3-15,0-3 1 16,3-5-1-16,0 0 1 16,0 0-4-16,0 0 0 15,0-2-1-15,3-1-2 16,3-5 1-16,0 0 1 16,3-5-3-16,0 0 0 0,0-6 1 15,0 1 2-15,0-4-1 16,0 4 2-16,0 2 2 15,-3 3 4 1,0 0-2-16,0 5 1 0,-3 0-5 16,5 2-2-16,-2 4 0 15,3 2-1-15,0 8 0 16,0 5 0-16,0 0 4 16,3 6 2-16,0 4 0 15,0 1-1-15,0 5-6 16,0-5-1-16,0-3 5 0,-1-5 3 15,1-3-12-15,0-2-3 16,0-6-53-16,-3-2-24 16,3-6-5-1</inkml:trace>
  <inkml:trace contextRef="#ctx0" brushRef="#br0" timeOffset="424.4945">5267 6324 104 0,'-12'-11'41'0,"12"8"-22"0,-2 1-3 0,2 2 18 16,0 0-12-16,0 0-9 31,5 8-10-31,1 7-3 16,0 12 0-16,3 7 2 0,0 11-1 16,0 0-1-16,-3 6 9 15,0-1 6-15,-3-3 6 16,0 1 2-16,-3 0-1 15,-6-6 1-15,-3 0 0 16,-6 1 3-16,-6-9-5 0,-5-2-1 16,-7-6-7-16,-6-2-3 15,-2-3-5-15,-7-5-4 16,-3-3-9-16,1-5-5 16,8 0-31-16,3-2-11 15,10-1-60 1</inkml:trace>
  <inkml:trace contextRef="#ctx0" brushRef="#br0" timeOffset="2558.8068">1585 6810 140 0,'0'-2'52'0,"0"2"-28"0,-12 0-4 0,10 0 21 16,-4 2-7-16,-9 1 0 15,3 5-17-15,-9 0-5 16,-3 2-8-16,0 1-1 0,6 2 1 0,10-2-7 16,-1-1 0-16,9 1-4 15,3 2 0-15,8-2 1 16,4 2 4-16,0 0 1 16,3 1 3-16,0-1-3 15,-6-3 0-15,-3 1 5 16,-6 0 2-1,-6-1 4-15,-3 1 4 16,-3-3-6-16,-6 0-2 16,-12 0-6-16,6-3-2 15,1 0 3-15,-1 0 1 16,6-2-16-16,0-3-5 16,6 0-29-16,6-5-53 15,3-1-6 1,12-7 38-16</inkml:trace>
  <inkml:trace contextRef="#ctx0" brushRef="#br0" timeOffset="2758.7109">1651 6826 156 0,'-3'3'57'0,"3"0"-30"0,0 2-27 16,0 0 10-16,0 3 9 15,0 3 5-15,0 7-8 16,0 6-4-16,0 2-7 15,0 1-2-15,0-6 1 0,9-2-5 16,-6-1-1-16,3-2-39 31,0-5-15-31,0-3-23 16</inkml:trace>
  <inkml:trace contextRef="#ctx0" brushRef="#br0" timeOffset="2927.5942">1657 6752 228 0,'-21'-8'88'0,"21"8"-48"0,3-2-47 16,3-1 14 0,-6 0-10-1,0 3-26-15,12-2-11 16,-3-1-48-16,3 0-21 0</inkml:trace>
  <inkml:trace contextRef="#ctx0" brushRef="#br0" timeOffset="3343.3101">1746 6810 200 0,'-9'-2'77'0,"9"2"-42"0,0 0-32 0,0 0 15 16,0 0-7-16,9 0 1 16,-3 0-9-16,3-3-2 15,3 0-1-15,3-2 0 0,0 3 0 16,3-1-3-16,5 0 2 0,1 6 1 16,-12 0 0-16,3 4-3 0,-6 1 2 15,-9 6-1-15,-9 1-2 16,-6 9 0-16,-3 5 3 15,0 1 0-15,0-1 1 16,1-6 0-16,5 1 0 31,3-5-3-31,0-3 2 0,6-6-4 16,3 1 1-16,6-3 2 16,6 0 3-16,3-6 0 15,0 1-1-15,11-6-6 16,-2 1-4-16,-3-4-38 15,-6 1-56 1,-3-3 15-16</inkml:trace>
  <inkml:trace contextRef="#ctx0" brushRef="#br0" timeOffset="3537.409">1770 6895 168 0,'-3'0'66'0,"6"3"-36"0,3-3-29 0,0 0 14 16,3 2-6-16,0-2 2 15,3 0-6-15,5 3-3 16,13-3-41-16,-6 0-16 16,3-3-19-16,-6-2-5 15</inkml:trace>
  <inkml:trace contextRef="#ctx0" brushRef="#br0" timeOffset="3889.7206">1996 6908 164 0,'-6'0'63'0,"12"3"-34"0,3-3-36 0,-3 3 10 16,3-3 3-1,-6 0 6-15,6 0-6 0,0 0-1 16,3-3-3-16,0-2 1 0,2-1 0 15,-2-2-1-15,-3 0 1 16,3-2 0-16,-9 2 3 16,3 0-3-16,-12 0 0 15,3 3-3-15,-9-1-1 16,3 6-1-16,-8 3-2 16,-1 5 0-16,3 5 3 15,-6 6-2-15,6 5 1 16,3-1 2-16,3 1 0 15,6 0 6-15,3 0 4 16,9-3-5-16,-3-2-3 0,9-4-1 16,0-4-1-16,9-6-29 15,0-2-10-15,2-6-41 16</inkml:trace>
  <inkml:trace contextRef="#ctx0" brushRef="#br0" timeOffset="4359.6961">2481 6877 80 0,'-6'0'33'0,"6"2"-18"0,-9 3-5 0,9 1 12 15,-6 4-4-15,1 9 2 16,-1 2-5-16,3 3-1 15,-3-3-8-15,6 0-2 16,6-2-2-16,-3-1-4 0,6-2 1 16,2-5 5-16,1-6 5 0,6-5 1 15,0-5 4 1,-9-3-1-16,6-3 0 0,-6-7-1 16,-6 2 2-16,-9-8-1 15,-3 3 0-15,-3 2-10 16,-3 3-1-1,0 3-11-15,0 3-2 16,3 2-36-16,3 2-14 0</inkml:trace>
  <inkml:trace contextRef="#ctx0" brushRef="#br0" timeOffset="4609.7278">2705 6623 148 0,'-6'-19'57'0,"-3"11"-30"0,-3 0-10 0,6 5 22 16,-3 3-9-16,0 3 0 15,3 2-19-15,-6 6-9 16,3 13-2-16,0 13-6 0,3 5 2 16,3 3 0-16,3 19 2 15,0-9 1-15,3-7 1 16,3-6 2-16,-3 1 1 0,0-9-23 15,0-8-9 1</inkml:trace>
  <inkml:trace contextRef="#ctx0" brushRef="#br0" timeOffset="4766.2941">2478 6845 200 0,'9'-11'77'0,"12"6"-42"0,24-6-41 16,-27 6 14-16,8-3-7 16,4-2 2-16,0 4-42 15,3 1-18-15,5 2-20 16,-8-15-5-16</inkml:trace>
  <inkml:trace contextRef="#ctx0" brushRef="#br0" timeOffset="5578.6066">3017 6837 132 0,'0'18'52'0,"12"4"-28"0,-3 44-28 0,-3-37 8 15,-3 10 2-15,-3 6 6 16,0-2 7-16,0-1 5 16,0-5-12-16,0-2-2 0,0-6-3 15,0-3 1 1,-6-7-4-16,6-6-1 15,0-8 5-15,0-5 3 16,0-8-4-16,-6-5-2 0,3-3-7 16,0-8-1-16,0-2 3 15,0-6 4-15,3 0 1 16,0-2 0-16,0-11 1 16,6 3 1-16,0-1-3 15,3 4-3-15,3 4 0 16,6 6-1-16,-3 8-3 15,-1 5 2-15,1 8 1 16,0 8 2-16,0 8 1 16,-6 5 3-16,-3 6 6 15,-6 7 4-15,-3-2-6 0,-3 0-3 16,-3-3-4 0,-3-5 0-16,3-3-20 0,-6-2-6 15,6-3-32 1,1-3-13-16</inkml:trace>
  <inkml:trace contextRef="#ctx0" brushRef="#br0" timeOffset="5907.106">3208 6847 148 0,'3'6'57'0,"0"2"-30"0,3 8-32 0,2-6 10 16,-2 11 1-16,0 0 4 0,0-2 12 15,-3-1 8 1,0-2-15-16,-3-2 1 0,0-4 0 16,0-2-6-16,0-3-1 0,-3 1-3 15,3-6 1-15,0-3-6 16,-6 0-1-16,3-2 0 16,0-13 2-16,0-1-3 15,3 1-2-15,0 2 2 16,6 0 0-16,6 0-2 15,0 0 0-15,0 3 2 16,0 2 0-16,0 3-4 16,0 3 1-16,0 2-3 15,0 1 2-15,0 2-39 16,-1 0-16-16,1 0-22 16</inkml:trace>
  <inkml:trace contextRef="#ctx0" brushRef="#br0" timeOffset="6188.0194">3395 6898 140 0,'-15'8'55'0,"12"10"-30"0,3 17-32 0,0-22 10 16,0 5 3-16,0 1 4 16,3-1 3-16,3-2 5 15,3-3-10-15,3-5 2 0,6-2 3 16,0-6 2-16,0-8 3 15,-3-3-8-15,-1-7-1 16,-5-6 4-16,-3 3 3 16,-3-1 1-16,-6 1-1 15,-3 3-6-15,0 2-4 0,-9 3-6 16,4 2 0-16,-1 3-16 16,0 3-4-16,3 5-36 15,3 5-14-15,0 0-21 16</inkml:trace>
  <inkml:trace contextRef="#ctx0" brushRef="#br0" timeOffset="6641.5387">3609 6839 168 0,'-14'3'63'0,"5"2"-34"0,-6 3-27 0,9 0 12 15,-3 3-3-15,3 15 3 16,-6-2-3-16,6 0-1 16,3 0-6-16,0 0-3 0,6-6 0 15,0-2-1-15,3-5 0 16,6-3 2-16,-6-3 3 16,3-5 2-16,0-3 1 15,0-2-2-15,-3-3 1 16,0-5-4-16,0-8 0 15,-6 5-1-15,2 0-2 16,-2 3-2-16,0 2 1 16,0 3-6-16,3 24-5 15,3 8 4-15,0 2 4 16,0 6 3-16,0 5 1 16,-3-3 2-16,-3 1 8 15,-3-1 5-15,-3-2-1 16,-3-6 2-16,-3 1-5 15,-2-9 1-15,-1-4-7 16,0-4-3-16,-3-5-32 16,-6-7-13-16,3-6-24 15,3-8-51 1,4-5 24-16</inkml:trace>
  <inkml:trace contextRef="#ctx0" brushRef="#br0" timeOffset="6954.0279">3639 6887 176 0,'6'3'66'0,"0"-1"-36"0,0 4-40 0,0-1 9 15,3 6 2-15,0 7 4 16,0 1 15-16,3-4 7 16,-3 1-13-16,-9-2 3 0,6-4 3 15,0-2-11-15,-3-3-2 16,0 1-3-16,-3-6 0 15,0 0 2-15,2-3 3 16,1-2 0-16,-6-6 2 16,1-7-4-16,2-1-2 0,5 1-5 15,1-1 0-15,0 3-2 16,3 3 0-16,0 2-3 16,0 3-1-16,0 3-19 15,3 3-9-15,0 2-15 16,0 0-7-16,0 0-30 15</inkml:trace>
  <inkml:trace contextRef="#ctx0" brushRef="#br0" timeOffset="7344.5002">3901 6866 140 0,'-21'3'55'0,"18"-1"-30"0,-6 1-23 15,6 2 12-15,-5 0-7 16,-1 9 1-16,0 4 1 15,0 3 5-15,3 3-8 16,3 0 1-16,3-3 3 0,0-2-6 0,6-3 0 16,0-3 2-16,3-3 1 15,0-7 1-15,8-3 2 16,-5-5 1-16,0-3 1 16,0 0-4-16,-6-11-3 15,-3-2 0-15,0 0-1 16,-9 0-2-16,3 5-2 15,0 3 1-15,0 2-1 16,0 3-3-16,3 6 0 16,3 2-1-16,3 8 0 15,3 10 3-15,0 1 0 0,0-1 3 16,0 1 1-16,-3-4-1 16,3 1-2-16,0-2 1 15,0-4 1-15,-1-2-17 16,1-3-6-16,3-2-52 15,0-6-49 1,0-2 38-16</inkml:trace>
  <inkml:trace contextRef="#ctx0" brushRef="#br0" timeOffset="7891.7198">4068 6898 148 0,'-6'2'57'0,"12"4"-30"0,0 17-27 15,0-7 13-15,0 0 15 0,0 0 12 16,-3 0-1-16,0 0-1 16,-3-3-21-16,3-2-10 0,-3-1-3 15,3-2 1-15,-3-3 2 16,0 1-3-16,0-6-1 16,3-6-3-16,2-1-3 15,1-9-7-15,0-8-2 16,3 0 0-16,6 0 0 15,-3 3 4-15,0 5 3 16,0 3 0-16,0 5 4 16,0 5 0-16,0 6 3 15,0 8 8-15,-1 4 3 0,-2 1 5 16,-3 3 3-16,0-1-5 16,-3-2-1-16,-3-3-7 15,0-2-3-15,0-3 0 16,0-3-1-16,3 1 0 15,0-12-7 1,3-4-5-16,0-11-4 16,3-3-1-16,12 0 2 15,0 3 5-15,-3 5 3 16,-1 3 2-16,4 7-2 16,0 6 2-16,0 6 16 15,0 12 7-15,-3 3 5 16,-3 0 1-16,-4 1-11 15,-2-4-3-15,-3-2-10 0,0-3-5 16,-3-5-40 0,0 0-15-16,0-3-67 15,-3-5-46-15,-3-2 71 16</inkml:trace>
  <inkml:trace contextRef="#ctx0" brushRef="#br0" timeOffset="12609.4874">9944 6302 64 0,'3'-5'27'0,"-3"2"-14"0,3 3 0 0,-3 0 14 0,0 0 0 16,0 0 2-16,0 3-12 16,-3 5-3-16,0 5-6 15,-3 3 0-15,-3 8-5 16,0-3 7-16,0-2 5 0,3-3-5 15,0-6-3-15,3-2-7 16,0 0-2-16,0-3 7 16,3-2 4-16,0-3-2 15,0-3-2-15,3-2 0 16,0-3-1-16,3-5-5 16,3-3-1-16,0-3-2 15,3 1 3-15,3 2 2 16,-1-5 2-16,4 0-6 15,-3 5 0-15,0 3-1 0,0 5 2 16,0 5-1-16,0 3-1 16,0 5 7-16,-1 3 5 15,1 5 0-15,0 3 1 16,0 3-3-16,0-1-1 16,3-2-6-16,-3-3 1 15,-3-2 2-15,-3-3 3 16,0-3-18-16,-4-2-8 15,-5-3-71 1,0 0-30-16,0-3 63 16</inkml:trace>
  <inkml:trace contextRef="#ctx0" brushRef="#br0" timeOffset="13028.1001">10054 6355 108 0,'3'0'44'0,"0"3"-24"0,-3 2-8 0,0 1 13 16,0 7-5-16,-3 5 1 16,0 19-3-16,-3 6 0 15,-6 10-9-15,-3-3 1 0,0 5 3 16,0 1-3-16,6-6 0 16,3 8-2-16,6-10 0 15,6-8 0-15,6-8 0 16,6-6 0-16,6-10 2 15,9-6-3-15,2-4-2 16,7-1-2-16,0-8-3 16,-4 1 1-16,4-1-1 15,-3 0-31 1,-4 1-14-16,-5-1-57 16</inkml:trace>
  <inkml:trace contextRef="#ctx0" brushRef="#br0" timeOffset="13871.9409">10744 6906 164 0,'-6'8'63'0,"9"13"-34"0,-3 10-34 0,-6-17 10 15,9-1-3-15,-6 3 3 16,-3 0 0-16,3-6 2 15,0 4-4-15,0-7-6 0,3 1-1 16,0-2-102 0,0-1 17-16</inkml:trace>
  <inkml:trace contextRef="#ctx0" brushRef="#br0" timeOffset="14028.3069">10759 6789 216 0,'-21'-8'82'16,"21"6"-44"-16,0 2-44 0,0 0-21 15,0 0-6-15,3 2-13 16,6 4-1-16,3-1-14 16,0 0-4-16</inkml:trace>
  <inkml:trace contextRef="#ctx0" brushRef="#br0" timeOffset="14340.7493">10851 6900 140 0,'-6'8'52'0,"9"16"-28"0,3 10-28 0,-3-20 8 16,0 2 4-16,-3-1 7 16,0 1 6-16,0 0 4 15,0-3-13-15,0-2-5 0,0-6-2 16,0 1-3-16,0-6 1 15,0 0 0-15,0-8 3 16,3-3-1-16,3-7 0 0,0-6-1 16,3 0 0-1,3 3 0-15,0 2 2 16,3 6-3-16,6 5 0 16,0 11 1-16,-1 2 0 0,-2 6-5 15,-3 2-1-15,0 3 1 16,-3 0 0-1,0-1 1-15,-6 1 0 16,0-5-31-16,0 0-12 0,-3-4-42 16</inkml:trace>
  <inkml:trace contextRef="#ctx0" brushRef="#br0" timeOffset="14684.5607">11289 6884 164 0,'-3'-7'63'0,"3"7"-34"0,0-3-12 0,0 3 20 16,-3 0-2-16,-3 0 4 15,-3 3-17-15,-3 2-5 16,-6 0-11-16,3 3-6 0,4-3-1 16,2 6-4-16,9 0 1 15,6 4 0-15,3 1 2 16,-1 3 1-16,1-3 3 15,-3 0-1-15,0-1-1 16,-3-1 5-16,-3-1 1 16,-6-3 0-16,-3 1 1 15,-3-3-2-15,1-3 0 16,-4-2-10-16,3-3-2 0,3-3-25 16,0 1-9-16,3-4-34 15,3-2-50 1,6-2 31-16</inkml:trace>
  <inkml:trace contextRef="#ctx0" brushRef="#br0" timeOffset="14918.9957">11405 6750 160 0,'-3'-3'63'0,"6"3"-34"0,-3 3-27 16,0 2 14-16,3 5 3 0,0 6 5 15,0 11-3-15,-3-3-3 16,3 13-10-16,0 0-5 0,-3 0 0 16,6-6-2-16,-6-1 2 15,6-4-7-15,0-5-1 16,-3 0-49-16,0-7-21 16,-3 1-9-1</inkml:trace>
  <inkml:trace contextRef="#ctx0" brushRef="#br0" timeOffset="15090.8206">11319 6929 216 0,'0'-21'82'0,"9"16"-44"0,9-8-42 16,-7 7 13-1,4-1-7-15,3-1 1 16,6 0-7-16,0 2 1 0,0 4-72 15,-4 2-29-15,-2 2 32 16,-3 1 17-16</inkml:trace>
  <inkml:trace contextRef="#ctx0" brushRef="#br0" timeOffset="15450.3128">11563 6977 116 0,'0'29'46'0,"3"-18"-24"0,-3 2-24 0,3-5 11 16,-3 0 11-16,0 0 10 15,0-3-10 1,0 0-3-16,0-5-10 0,0 0-5 16,0 6-1-16,0-6 3 0,0 0 2 15,-3-3-2-15,3 0-1 16,-3-5-1-16,0 1 1 15,3-4 2-15,0 0 4 16,3 1 0-16,0-6 0 16,3 0-3-16,0 3 1 0,3 2-4 15,6 1 0-15,2 2-3 16,-2 2-1-16,0 9-1 16,-3 2-2-16,0 6-35 15,-3-3-14-15,0 0-30 16,-3-3-16-1,0 0 51-15</inkml:trace>
  <inkml:trace contextRef="#ctx0" brushRef="#br0" timeOffset="15747.1412">11700 7004 120 0,'-3'5'46'0,"3"3"-24"0,3 0-17 16,0-3 13-16,0 3-4 15,0-3 2-15,3 1-3 16,3-1 2-16,-3-3-8 15,2-2 0-15,1 0 3 0,0-2 0 0,0-3 2 16,0-3-6-16,0-8-2 16,-3 2-2-16,0-1-2 15,-3 1 3-15,0 4 2 16,0 7 0-16,-3 0 2 16,0 17-9-1,3-1 4-15,0 0 3 16,3 0-8-16,0 1 1 15,3-4-13-15,0-2-3 16,6 0-31 0,2-5-54-16,1-1 12 15</inkml:trace>
  <inkml:trace contextRef="#ctx0" brushRef="#br0" timeOffset="15965.9778">12003 6948 132 0,'-9'-5'52'0,"3"5"-28"0,-2 0-11 15,5 2 17-15,-3 1-9 16,-6 8-1-16,3 2-12 16,0 0-5-16,3 3-2 15,6 0-4-15,3 0 2 0,6-3 1 16,3 0 0-16,3-2 0 16,2-3 2-16,1-3-12 15,6-5-6-15,3-5-16 16,-3-3-7-16,-3-3-15 15,-1-10-19-15,-5-6 28 16</inkml:trace>
  <inkml:trace contextRef="#ctx0" brushRef="#br0" timeOffset="16129.2398">12182 6755 104 0,'-6'-37'38'0,"3"18"-20"0,3 6 12 0,0 13 23 16,0 0-17-16,0 5-8 15,0 1-19-15,0 7-8 16,0 8-1-16,0 8 5 0,0 3 5 15,0 15 1-15,0-2 3 16,0-5-7 0,0-3-2-16,0-5-3 15,3-3-2-15,-3-8-13 0,3-2-4 16,-3-6-51-16</inkml:trace>
  <inkml:trace contextRef="#ctx0" brushRef="#br0" timeOffset="16379.2806">12018 6914 268 0,'0'-3'101'0,"6"0"-54"0,6 1-46 0,-3-1 19 0,6 0-11 0,6 1-1 16,3-1-6-16,2 0-2 15,4 3 0-15,0 0-29 0,-3 0-13 16,-4 3-31 0,1 0-58-16</inkml:trace>
  <inkml:trace contextRef="#ctx0" brushRef="#br0" timeOffset="16504.3461">12319 7011 192 0,'-3'11'71'0,"3"-3"-38"0,0 11-30 0,0-12 15 0,0 4-11 15,0 0-2-15,0-1-12 16,0-2-3-16,0-3-79 16,0 1-33-16,0-6 62 31,-3-3 30-31</inkml:trace>
  <inkml:trace contextRef="#ctx0" brushRef="#br0" timeOffset="16895.0428">12331 6821 248 0,'0'-8'93'0,"12"5"-50"0,-3 3-52 0,-6 0 10 16,8 3-8 0,1 2-10-16,0 1-3 15,0-1-23-15,0 3-8 16,0 0 9-16,-3 2 5 15,-3 9 22-15,0 5 10 16,-6 5 16-16,0 0 5 16,-3 0 4-16,0-3 2 0,3-2-3 15,0-5-2-15,3-3 8 16,3-3 6-16,3-5-16 16,0-8 3-16,3-3 2 15,0-5-7-15,5-2-2 0,-5-4-2 16,-3 1-1-16,-3-5 0 15,-9-6 2-15,-3 3-1 16,-3 0 0-16,0 2-8 16,-6 6-2-16,4 2-27 15,-1 3-9-15,0 3-41 16,3 2-48 0,6 1 34-16</inkml:trace>
  <inkml:trace contextRef="#ctx0" brushRef="#br0" timeOffset="17176.3221">12596 6927 148 0,'24'29'57'0,"-19"0"-30"0,1 0-18 0,-3-16 16 16,0 1-1-16,-3-1 3 15,0-3 2-15,-3-2 2 16,0 0-16-16,0-2-5 0,0-4 1 16,3-2-3-16,0-2 3 15,0-4-4-15,3-4-2 16,3-4-5-16,6-4 0 15,3-6-2-15,3 6-2 16,0 10 3-16,0 10 0 16,3 1-2-16,-4 5 0 15,4 0 2-15,-3 0 2 0,-3 0-9 16,-3 2-2 0,0-2-35-16,-3-2-13 0,0-1-38 15,0-3-20 1,3-4 58-16</inkml:trace>
  <inkml:trace contextRef="#ctx0" brushRef="#br0" timeOffset="17254.4264">12923 6895 224 0,'-15'-5'85'0,"12"5"-46"0,-3 2-48 16,6 1 14-16</inkml:trace>
  <inkml:trace contextRef="#ctx0" brushRef="#br0" timeOffset="17395.0615">12902 6908 342 0,'6'21'-2'0,"3"3"2"15,0 5 4-15,0-2 2 0,-3-1 11 0,-3 1 4 16,-6-3 2-16,-3-1 3 16,-3-4-14-16,-3-6-5 15,0-5-46-15,-15-5-19 16,1-9-57 0</inkml:trace>
  <inkml:trace contextRef="#ctx0" brushRef="#br0" timeOffset="18189.813">13420 6993 156 0,'-6'0'57'0,"9"8"-30"0,0 2-18 16,0-4 16-16,9-1-1 15,6 3 3-15,0-3-9 16,3-2 0-16,2-3-11 0,1 0-2 0,-3-3-1 0,-3-2-2 16,-3 0-2-16,-3-9 3 15,-3 4 0-15,-6-6-4 16,-3 0 1-16,-6 3 0 16,-6 2 0-16,-3 3-5 15,-6 6 1-15,-6 7 2 16,3 6 3-16,1 4 0 15,2 4-1-15,3 2 3 16,6 0 2-16,6 1 4 16,3 1 2-16,6 1-1 15,15 0-1-15,3-6-5 0,3-4-1 16,2-4-21 0,4-2-10-16,0-10-37 0,3-9-16 15,2-2-6 1</inkml:trace>
  <inkml:trace contextRef="#ctx0" brushRef="#br0" timeOffset="18345.6998">13810 6943 240 0,'-18'0'90'0,"12"5"-48"0,0 13-53 0,3-7 13 16,-6 5-4-16,-5 5 1 15,-1-2-2-15,0-1 0 16,0-2-47-16,3-3-21 15,0 3-13-15,0 0-2 16</inkml:trace>
  <inkml:trace contextRef="#ctx0" brushRef="#br0" timeOffset="18510.6759">13655 6959 220 0,'3'0'82'0,"6"0"-44"0,18 18-40 0,-9-13 14 15,3 6-2-15,3 2 4 16,-1 6 1-16,-2-3 0 16,0-1-7-16,3 1-10 0,-3-5-3 15,5-3-49-15,-2 0-21 16,-3-8-22 0</inkml:trace>
  <inkml:trace contextRef="#ctx0" brushRef="#br0" timeOffset="19462.8761">13956 7038 112 0,'18'11'44'0,"-12"-4"-24"0,9-4-8 16,-6 0 16-16,5-1-1 16,1-2 4-16,3 0-15 15,0-2-4-15,3-4-8 16,0 1-1-16,-6 0 1 0,-3 0 2 16,-4-3 1-16,-2 0-6 15,-12-6-2 1,-2 4 0-1,-7 2 0-15,-3 3 3 16,-3 7 3-16,-3 4 2 16,0-1 1-16,-2 3 2 15,2 5-5-15,6 0-1 16,3 3 0-16,9 0 2 0,6 3-1 0,9 4 0 16,6-4-6-1,6-3 1-15,3-6-20 16,2-2-7-16,10-8-43 15,0-5-49 1,-6-3 34-16</inkml:trace>
  <inkml:trace contextRef="#ctx0" brushRef="#br0" timeOffset="19682.7314">14215 7019 172 0,'-30'-2'66'0,"12"4"-36"0,3 4-35 0,9-1 10 16,1 3-3-16,-1 0 3 15,0 5 13-15,3 0 6 16,3 6-12-16,6 2-5 0,6-2 0 16,5-4-6-16,4 1-1 15,0-2-13-15,0-7-5 16,0-1-14-16,-3-9-6 16,-1-2-28-1,-2-6-21-15,-3-2 35 16</inkml:trace>
  <inkml:trace contextRef="#ctx0" brushRef="#br0" timeOffset="20003.127">14331 7030 144 0,'-9'-16'55'0,"6"16"-30"0,0 3-16 0,3-1 16 0,-3 4-14 15,3 4-4-15,0 4 7 16,0 4 2 0,3 1-7-16,3 2-1 0,0-3-1 0,0-2-1 15,6-3 1-15,0-5-2 16,3 0 0-16,-3-8-3 15,0-2 1-15,-1-9-4 16,-2-2-2-16,0 2-3 16,-3-2 1-16,0 0 3 15,0 2 1-15,-3 6 1 16,0 0 0-16,3 7-3 16,0 6 2-1,0 5 3-15,0 6-1 16,3-3 2-16,0 0-2 0,0-3-1 0,0-3-2 15,0-2-1-15,-1-2-27 16,1-6-10-16,0-8-40 16,0-11-20-1,0-2 48-15</inkml:trace>
  <inkml:trace contextRef="#ctx0" brushRef="#br0" timeOffset="20190.6023">14575 6792 200 0,'-6'-19'77'0,"6"19"-42"0,0 0-37 0,0 0 14 15,3 6-6-15,0 7 1 16,0 11 2-16,0 13 5 16,0 2-8-16,0 1 3 0,0 0 4 15,0-1-9-15,0 4-2 16,-3-9-9-16,3-5 0 16,-3-5-57-1,0-3-66-15,-3-5 26 16</inkml:trace>
  <inkml:trace contextRef="#ctx0" brushRef="#br0" timeOffset="20628.1516">14441 7011 288 0,'-9'-10'110'0,"12"7"-60"0,3 1-61 15,0-6 18-15,3 2-5 16,6 1 3-16,3-6-2 15,6 1 0-15,2 2-1 16,7 8-19-16,-3 0-9 0,-3 8-28 16,-4 0-11-16,-2 2 1 15,-3 1 1 1,-6 2 36-16,0 0 45 16,-3 1 24-16,0-1 0 15,0-2-2-15,0-1-3 0,0-2 2 16,6-3-22-16,5-5-1 0,-2-2-1 15,0-4-6-15,-3-2-3 16,0 1-1-16,-3-1 1 16,-6 0-5-16,-3-6-1 15,-12 1-7-15,-9 3 0 16,0 7-4-16,-3 3 0 16,-3 5 3-16,-2 6 5 15,-1 5 0-15,3 2-1 16,6 1 0-16,6 2 3 15,12 3 0-15,6 0 1 16,3-3-18-16,9-5-8 0,9-3-22 16,11-5-9-1,1-3-21-15</inkml:trace>
  <inkml:trace contextRef="#ctx0" brushRef="#br0" timeOffset="21012.1682">15170 6998 208 0,'-14'-18'79'0,"2"2"-42"0,-15 11-30 16,15 12 20-16,-6 1-16 16,-6 6-6-16,0 4-1 15,4 3 1-15,2 1-2 16,6 1 3-16,6 4 0 0,6-3-2 0,6-6-1 16,3-2-1-16,3-5 1 15,3-6 0-15,5-8 1 16,1-10-5-16,-3-6 1 15,0-7-9-15,-6-8-2 16,-3-6 4-16,-6-5 1 16,-9-3 4-16,-6-7 3 15,0 4 6-15,0 4 4 16,3 12 5-16,0 12 2 16,3 4-9-1,3 35-10 1,3 18-4-16,3 25 2 15,9-1 3-15,3 0 1 0,3 0-1 16,3-7-6-16,0-7-1 16,-1-6-83-1,-2-9-65-15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29:58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9071 7340 104 0,'0'-6'41'0,"3"6"-22"0,-3 0-3 0,0 0 16 0,3 6-9 16,0 7-3-16,0 11 2 15,3 2 0-15,-3 3-11 16,0 6 2-16,0 2 1 0,0-6-3 15,0-4-1-15,0-3-6 16,0-6-1-16,0-5-1 16,0-2 1-16,0-3 4 15,-3-8 6-15,0-5-3 16,0-9 0-16,0-4-9 16,0-3 0-16,0-3-6 15,0-5 1-15,0 2 4 16,3-2 4-16,0 5 1 0,0 3 2 15,0 5 0-15,0 3 3 16,6 3-7-16,6 4-2 16,0 4 3-16,3 2 5 15,2 5-1-15,4 5 3 16,0 4-6-16,3-4-3 16,0 1 1-16,-4-1 0 15,1-2-6-15,3 0 0 16,-6-2-43-16,0-4-17 15,-4-2-56 1</inkml:trace>
  <inkml:trace contextRef="#ctx0" brushRef="#br0" timeOffset="828.2515">9164 7480 72 0,'-3'-6'27'0,"3"6"-14"0,0 0 2 0,0 0 15 15,0 0-5-15,0 0-2 16,0 0-11-16,9 6-5 16,0 2 7-16,3 2 2 15,-1 4-7-15,4 4 3 0,3 3 4 16,0 0-2-16,0 1 0 0,6-1-4 16,-1 0-1-1,1 0 3-15,0 0 3 0,0 0-6 16,3 3-3-16,0-5-3 15,2 2 0-15,7 3 0 16,6-6 1-16,-1-2-2 16,1-3 1-16,3-2 0 15,-1-1 3-15,1-2-1 16,3-2 0-16,-1-4-1 16,10-7 0-16,-4 0-2 15,1 2 1-15,-3 0 0 16,2 1 3-16,-2-1-3 15,-4-5-2-15,1 0-3 16,-3 3 1-16,2-3 3 0,4 0 3 16,-4-2-2-16,1-4-2 15,-6 1 0-15,5 0 1 16,-2-3 1-16,-3 0 3 16,-4-2-3-16,4 2 0 15,-3 3-3-15,11-6-1 16,-2-2 1-16,3 5 2 15,-7 3-1-15,10-1-1 16,-4 4 1-16,-2 2 1 16,-3 3-3-16,-4 2 0 15,-5 0 1-15,3 1 0 16,-1-1-3-16,-5-2 2 16,-3 2-45-16,-3-5-22 0,-6-2-47 15</inkml:trace>
  <inkml:trace contextRef="#ctx0" brushRef="#br0" timeOffset="1815.8301">11947 7496 72 0,'6'-6'30'0,"-3"1"-16"0,0 0-1 16,-3 5 14-16,3-3 11 16,-3 0 9-16,0 1-8 15,-3-1-3-15,-3 1-12 16,-9 2-2-16,0 0-13 16,-3 0 1-16,-3 2 3 0,-3 6-7 15,1 5-3-15,-1 3-5 16,3 11-1-16,3-1-1 15,6 1 0-15,6-1 0 16,9-2 3-16,9-3-2 0,6-5 1 16,6-5-11-16,6-6-7 15,2-5-44 17,-2-5-56-32,0-1 27 0</inkml:trace>
  <inkml:trace contextRef="#ctx0" brushRef="#br0">12051 7506 176 0,'-15'-8'68'0,"12"11"-36"0,-3 0-33 16,3-1 12-16,-3 4-5 15,0 1-1-15,-3 7 1 16,0 4 1-16,3 1-3 16,3-1-3-16,1 1 0 0,4-1-4 15,4-2 2-15,3-5 1 16,3-3 0-16,0-3 0 15,6-5 0-15,0-3-5 16,0-2 1-16,-3-6 2 16,-3 1 1-16</inkml:trace>
  <inkml:trace contextRef="#ctx0" brushRef="#br0" timeOffset="2390.7288">12197 7292 152 0,'-9'0'57'0,"12"5"-30"0,0 8-34 0,0-2 10 16,3 15 3-16,0 4 4 16,0 4 3-16,0 6 3 15,0-1-9-15,0-4-4 0,0-3-2 16,-1-6-1-16,1-2 0 0,0-6-9 15,0-4-4-15,0-4-42 16,0-7-38 0,0-3 26-16</inkml:trace>
  <inkml:trace contextRef="#ctx0" brushRef="#br0" timeOffset="2625.1314">12337 7276 124 0,'12'-3'49'0,"-9"6"-26"0,3 5-20 16,-3 0 12-16,0 5 13 15,2 14 7-15,1 7 4 16,0 3 1-16,-3 5-22 16,0-2-6-16,-3-3-4 0,3-2-7 0,0-4 0 15,0-4-8-15,0-6-3 16,0-5-49-16,0-6-24 15,3-7-4 1</inkml:trace>
  <inkml:trace contextRef="#ctx0" brushRef="#br0" timeOffset="2781.4223">12489 7509 188 0,'-3'10'71'0,"3"-2"-38"0,6 14-39 0,-6-9 12 15,0 3-4-15,0 0 1 0,0-3-1 16,0 0 1 0,0-2-2-16,0-1-29 0,0-2-11 0,0-3-36 15</inkml:trace>
  <inkml:trace contextRef="#ctx0" brushRef="#br0" timeOffset="2953.23">12492 7392 184 0,'-3'-2'71'0,"3"2"-38"0,0-3-58 0,0 3 1 16,3 8-48-16,-1 0-16 16,1 0 44-1,3 0 20-15</inkml:trace>
  <inkml:trace contextRef="#ctx0" brushRef="#br0" timeOffset="3259.8139">12596 7578 116 0,'-3'26'44'0,"-9"-13"-24"0,6 1-8 16,6-9 16-16,0 0 6 16,-3-2 4-16,3-1-9 15,0-2-5-15,0 0-14 0,0 0-4 0,6 0 0 16,-3-7 1-16,0-7 1 15,3-2-2-15,0 1 1 16,0-1-9-16,3 2 0 16,0 4 0-16,-1-1 1 15,4 6 1-15,3 2 2 16,0 3 1-16,0 6 1 16,-3-1 2-16,0 0 3 15,-3 8-2-15,0 1-2 16,-3-4-2-16,0 1 0 15,-3-3-24-15,0 0-8 16,-1-3-149 0</inkml:trace>
  <inkml:trace contextRef="#ctx0" brushRef="#br0" timeOffset="3810.0919">12920 7461 160 0,'-9'0'63'0,"6"0"-34"0,-6 3-21 16,6 2 18-16,-3 3-11 15,0 3-1-15,-5 5-8 0,-1 2-2 16,3 3-2-16,3-2-2 0,0-3 1 16,3-3 1-16,6-5 3 15,3-3-2 1,0 0 3-16,3-5 3 16,0-2-5-16,-1-4-2 0,1-1-1 15,0-1 1-15,0 0-6 16,-3 0 1-16,-3 0-6 15,0 0-1-15,0 5-2 16,0-2 2-16,0 2-5 16,-3 3-1-16,3 3 2 15,3 5 3-15,0 2 5 16,0 9 3-16,3 2 11 16,3 6 4-16,0-1 12 15,-3 1 5-15,-9-1 2 16,-3-2 3-16,-3 0-1 15,-3-1 0-15,-3-1-16 16,-9-4-8-16,-9-2-5 0,-3-5-1 16,1-11-31-1,-1 0-11-15,0-11-73 16,6-5-45-16,7-2 68 16</inkml:trace>
  <inkml:trace contextRef="#ctx0" brushRef="#br0" timeOffset="4497.9079">12105 7514 92 0,'-3'0'35'0,"6"0"-18"0,-3 0-13 16,0 0 8-16,0 0 4 16,3 5 2-16,0 1-1 15,2 2 2-15,1 5-4 16,0 5 1-16,-3 1-9 16,0-3-2-16,0 0-1 0,0-3-2 15,0-2 1-15,0-1-2 16,0-2 2-16,3-3-20 15,-3 1-6-15,0-4-50 16</inkml:trace>
  <inkml:trace contextRef="#ctx0" brushRef="#br0" timeOffset="5856.3097">13518 7501 72 0,'-3'-8'30'0,"3"3"-16"0,-3-1 8 16,-2 4 15-16,-1-1-2 16,-9 0 2-16,0 1-8 15,0 2-3-15,-3 5-14 16,0 6-8-16,0 5-2 0,0 5-2 15,1 3 2-15,5-1 5 16,3 1 4-16,3-3-9 0,6-2 0 16,3-3 0-16,3-3 1 15,3-5 1-15,0-5 0 16,0-6-2-16,2-2-2 16,-2-3-2-16,0-6 1 15,0-1-1-15,-3-1 0 16,3 2 2-16,0 1 2 15,-9 5-1-15,6 0-1 16,-6 6-4-16,6 7 0 16,0 6 2-16,3 2 3 15,0 3 0-15,0 0 2 16,3-1-2-16,0-1 2 16,2-4-20-16,4-2-6 0,0-5-61 31,3-3-34-31</inkml:trace>
  <inkml:trace contextRef="#ctx0" brushRef="#br0" timeOffset="6286.6947">14120 7361 92 0,'6'-32'35'0,"-3"27"-18"0,-3-9-5 15,0 7 16-15,-3-4-7 16,-3-2-2-16,-6-1 6 16,-3-1 6-16,-6 4-16 15,0 3 9-15,3 3 4 0,-2 5-11 16,-1 5-4-16,0 8-13 16,6 14-2-16,3 12-2 15,9 6 2-15,0 6-1 16,3-1 1-16,6-2 2 15,-3-6 2-15,3-2-1 16,-3-6 2-16,0-5-13 0,0-5-3 16,-9-8-67-1,-3-8-11 1</inkml:trace>
  <inkml:trace contextRef="#ctx0" brushRef="#br0" timeOffset="6458.3067">13733 7519 212 0,'0'0'79'0,"12"0"-42"0,6 3-41 0,-10-3 15 15,7 3-8-15,3-3-2 16,3 2-5-16,9-2-2 16,-3 0-39-16,-1-2-18 0,1 2-14 15,-3-3-5-15</inkml:trace>
  <inkml:trace contextRef="#ctx0" brushRef="#br0" timeOffset="6770.8652">14042 7522 148 0,'-6'11'55'0,"3"-6"-30"0,0 21-21 15,6-12 13-15,0-1 1 16,0 0 3-16,0 0 2 16,3 1 1-16,0-1-13 15,3-3-2-15,0-2-2 0,3-2 1 16,-3-4 0-16,0-2-4 15,0-2-1-15,0-4-3 16,0-4-3-16,0-6-3 16,-3 0 1-16,2 3 3 0,-2 2 1 15,-6 3 1-15,3 3 0 16,-3 2 2-16,0 3 1 16,0 11-4-16,3-1 1 15,3 1 0-15,0 0 0 16,-3 2 0-16,0 0 0 15,6-2-9-15,-3-3-2 16,0 0-38-16,0-3-18 16,0-2-16-1</inkml:trace>
  <inkml:trace contextRef="#ctx0" brushRef="#br0" timeOffset="7099.0048">14266 7580 132 0,'5'16'49'0,"-2"-5"-26"0,3-1-14 0,-3-4 16 0,0-1-5 15,-3 0-2-15,0 1-8 16,0-1-4-16,0 0-3 16,0-5-3-16,0 0 3 0,-3 0 4 15,3-3 6-15,0-2-9 16,3-8-5-16,3-3 1 15,0 0-1-15,3 0-2 16,0 6 2-16,0-1 3 16,6 9 1-16,0 2 1 15,0 7 0-15,-3 7 2 16,0-1-3-16,-4 0 0 16,1 0-1-16,0-2-2 15,0 0-21-15,0-4-11 16,3-1-57-1</inkml:trace>
  <inkml:trace contextRef="#ctx0" brushRef="#br0" timeOffset="7411.5403">14611 7533 176 0,'-18'-6'68'0,"12"6"-36"16,-3 0-24-16,3 0 18 0,-3 3-4 15,-3 2 1-15,-3 1-14 16,1 7-6-16,-1 3-2 16,3 0-4-16,3-1 0 0,3 1-1 15,6 0 3-15,6 0-2 16,6 0-1-16,6-3-2 16,2-5-1-16,10-3-5 15,-3-5-3-15,0-2-9 16,-3-3-3-16,-4-3-3 15,1-6 1-15,-3-4 0 16,-6-3-30 0,-3-3 2-16,0-3 27 0,-6-2 14 15</inkml:trace>
  <inkml:trace contextRef="#ctx0" brushRef="#br0" timeOffset="7576.8405">14721 7271 120 0,'-3'0'46'0,"6"5"-24"0,-3 3-17 0,0 0 13 15,0 5 5-15,3 11 3 16,-3 8-2-16,0 5-3 16,0 0-11-16,0 5-4 0,0-5 0 15,0 0-3-15,0-2-2 16,0-4-3-16,0-4 1 16,0-6-50-16,0-2-62 0,0-6 21 15</inkml:trace>
  <inkml:trace contextRef="#ctx0" brushRef="#br0" timeOffset="7779.9762">14581 7506 228 0,'3'0'85'0,"0"3"-46"0,3-6-32 0,0 6 18 15,3-3-9-15,6 0 1 0,3 0-10 16,2 0-4 0,4 0-2-16,0 0-26 0,-3-3-10 15,3 3-40-15</inkml:trace>
  <inkml:trace contextRef="#ctx0" brushRef="#br0" timeOffset="7951.8716">14873 7519 188 0,'-9'8'71'0,"9"0"-38"0,0 6-32 16,6 1 16-16,-3 1 2 16,-3 0 3-16,0 0-11 15,0-3-4-15,3 1-5 16,0-4-10-16,0-2-5 0,0-3-84 16,3-2-39-16</inkml:trace>
  <inkml:trace contextRef="#ctx0" brushRef="#br0" timeOffset="8363.9288">14843 7416 252 0,'-3'-16'93'0,"12"35"-50"0,-12-14-48 15,9-7 15-15,0 7-11 16,0-8 1-16,6 9-13 0,-3-4-7 15,3 1 11 1,2 2-34-16,-2-2-12 0,0 2 1 16,-3 3 0-16,-3 0 28 15,-3 2 33 1,-6 4 17-16,-3 2 5 0,0 10 3 16,0-2-5-16,3 0 1 15,0-3-5-15,6 0-2 16,3-2-11-16,3-4 2 0,3-1 4 15,3-4 7-15,0-4 3 16,0-4-9-16,0-4-3 0,-3-1-2 16,-4-2 0-16,-2-1 2 15,0-2 2-15,-6-5-7 16,-6-3-3-16,-3 0-6 16,-5 3-2-16,-1 3-19 15,-3-1-7-15,3 3-36 16,3 0-16-16,3 3-24 15</inkml:trace>
  <inkml:trace contextRef="#ctx0" brushRef="#br0" timeOffset="8639.908">15123 7570 196 0,'3'24'74'0,"-3"-11"-40"0,0 0-38 16,3-8 13-16,-3 1 6 15,-6 2 5-15,0-3-6 0,0 0-3 0,3-2-6 16,0-3-4-16,0 0 2 16,0-3-2-16,3 0 2 0,6-7-7 15,3-6-1 1,6 3-5-16,0 0 1 0,2 2 3 16,1 8 1-16,0 9 0 15,3 4 4-15,0 6 6 16,-3 0 5-16,-3 0-3 15,-3 0 1-15,-7 0-21 16,-2-3-5-16</inkml:trace>
  <inkml:trace contextRef="#ctx0" brushRef="#br0" timeOffset="9392.0461">15858 7506 156 0,'-21'0'57'0,"12"3"-30"0,-9 2-16 0,9 0 15 15,-5 3-1-15,-1 6 2 16,-3 4-15-16,3 1-5 16,6 2-4-16,6 3 0 0,12-1 2 15,6-1-4-15,3-4-3 16,6-2-6-16,2-5 0 15,-2-1-25-15,0-7-8 0,0-3-25 16,0-5-29 0,-4-3 33-16</inkml:trace>
  <inkml:trace contextRef="#ctx0" brushRef="#br0" timeOffset="9485.8218">16037 7570 132 0,'-3'0'52'0,"3"0"-28"0,0 2-28 16</inkml:trace>
  <inkml:trace contextRef="#ctx0" brushRef="#br0" timeOffset="9704.8869">16025 7596 269 0,'-3'21'41'15,"3"3"-18"-15,6 3-7 0,3-4-5 16,3-1 2-16,2-1 5 16,4-8 3-16,0-5 4 15,-3-8-7-15,0-5-3 16,0-3-6-16,-3-3-1 15,-6-5-3-15,-3 3 0 0,-6-3-3 16,-3 0 1-16,-3 0-2 16,-3 1 2-16,0 1-13 15,-3 4-3-15,0 2-23 16,-3 5-7-16,3 3-160 31,15 8 91-31</inkml:trace>
  <inkml:trace contextRef="#ctx0" brushRef="#br0" timeOffset="10079.6054">16227 7564 176 0,'-15'3'66'0,"15"10"-36"0,0-5-35 15,0 3 21-15,0 2 2 16,6 3 6-16,0 0 3 15,0 2-14-15,3 1-1 0,3-1-1 16,3-4-2-16,0-1 2 16,3-5 0-16,-1-8 3 15,1-3-5-15,0-5-3 16,-3-5-3-16,-3 2-3 16,-3-2 1-16,-3 3 1 15,-3-4 1-15,-3 1 3 16,-3 3-3-16,0 7 0 15,0 0-6-15,0 9-2 16,3 1 2-16,3 4-3 16,0 0 1-16,3 2-2 15,0-3 0-15,0 1-27 16,3-3-10-16,0-3-22 16,8 1-53-1,-5-6 23-15</inkml:trace>
  <inkml:trace contextRef="#ctx0" brushRef="#br0" timeOffset="10392.4219">16495 7644 124 0,'0'13'46'0,"6"0"-24"0,-3 8-4 0,0-10 18 16,-3 0-5-16,0 2-1 15,3-5-10-15,-3 0-5 16,0-3-8-16,0-2-1 0,3-6 8 15,0-5-3 1,3-5-4-16,0-3-1 16,3 0-7-16,0 0-1 15,2 3-2-15,1 5 3 16,0 3 0-16,0 5 3 16,3 5 1-16,3 6 1 15,-3 2 0-15,-3 3 2 16,-3 0-1-16,0 2 0 15,0-5-10-15,-4-2-2 16,1-3-36-16,0-3-14 0,0-5-42 16</inkml:trace>
  <inkml:trace contextRef="#ctx0" brushRef="#br0" timeOffset="10610.9115">16772 7287 244 0,'-6'2'90'0,"9"6"-48"0,0 8-51 16,0-5 12-16,0 20 4 15,0 6 5-15,3 6 1 16,-3-1 2-16,0 0-8 16,0 3-4-16,0-2-2 0,-3-6-6 0,0-5 1 15,0-9-55 1,0-1-26-16,0-9-14 15</inkml:trace>
  <inkml:trace contextRef="#ctx0" brushRef="#br0" timeOffset="10814.1497">16605 7546 260 0,'-9'-11'99'0,"12"17"-54"0,6-9-46 0,-3 0 20 0,6 1-2 16,3-4 2 0,3 1-10-16,6 0-5 0,2 0-3 15,4-1-12-15,-3 1-3 16,0 2-44-16,-1 3-19 0,1 3-29 16</inkml:trace>
  <inkml:trace contextRef="#ctx0" brushRef="#br0" timeOffset="11078.9256">16882 7554 236 0,'-24'5'88'0,"21"11"-48"0,-3-5-47 16,6-6 20 0,3 5-5-16,3 1 2 0,0 2 1 15,0 1-5-15,3 1-2 0,0 1 2 16,-3 0 6-16,-6 0 4 15,0-3 5-15,-3 3 2 16,-3-5-8-16,-3-3-2 16,-3 0-7-16,-3-3-4 15,0-2-8-15,-3-3-1 16,4 0-30-16,2-3-13 16,3 0-78-1</inkml:trace>
  <inkml:trace contextRef="#ctx0" brushRef="#br0" timeOffset="11625.4428">17331 7559 180 0,'-3'-2'68'0,"0"2"-36"0,-3 2-24 0,4-2 16 16,-7 8-12-16,-3 5-4 15,-3 1-8-15,-3 1-2 16,0 4 1-16,0 2 0 0,0 0 1 16,9 0 0-16,3 1 0 15,4-1 0-15,2-5 0 16,5-6-3-16,4-2 2 16,3-8-1-16,6-2-2 15,-3-6-6-15,0-3-2 16,-3-2 9-16,0 0 4 15,-3-3 11-15,-3 2 4 16,0 4 1-16,-3 2 0 0,0 0-1 16,-1 3 0-1,1 5-11-15,0 2-5 0,0 6 0 16,0 6-1-16,6 1 1 16,0 1 2-16,6 3-8 15,-3-3-3-15,3-6-24 16,0-2-11-16,0-5-37 15,3-3-29 1,2-5 45 0</inkml:trace>
  <inkml:trace contextRef="#ctx0" brushRef="#br0" timeOffset="11875.4642">17584 7535 224 0,'-32'-8'85'0,"29"8"-46"0,-9 0-28 16,6 3 23-16,-3 2-18 0,0 1-4 15,0 2-12-15,0 2-2 16,3 3 0-16,6 3 1 0,3 0 1 16,3 3 0-16,0 2 2 15,0 0 1-15,0 0 1 16,-3-2 4-16,-3 2 3 16,-3-5 2-16,-6-3 3 15,-3-2-23-15,-3-4-6 16,-9-4-77-1,-8-3-72-15,-1-3 47 16</inkml:trace>
  <inkml:trace contextRef="#ctx0" brushRef="#br0" timeOffset="13258.06">18081 7575 104 0,'0'-21'41'0,"0"18"-22"0,-2 1-22 15,-7 2 65 1,-6 0-13-16,-3 2-14 16,-3 4-11-16,-3 7-15 15,0 5-4-15,1 6 1 0,-1 3-5 16,3-1-1-16,6-2 0 16,9 0 0-16,6-3 2 15,3-8 1-15,6-2 3 16,0-6 1-16,3-5-3 0,3-5-3 15,6-6-3-15,-4-2-1 16,-2-6-1 0,3 6 3-16,-3-5 0 0,-9 2 1 15,-3 5 6-15,0 0 4 16,3 11-3-16,-6 0 1 16,6 6-5-16,0 2 0 15,3 5-1-15,0 3-2 16,0 0 1-16,2 2-1 15,4-5-25-15,3-2-10 16,0-3-42 0,0-3-44-16,6-5 37 15</inkml:trace>
  <inkml:trace contextRef="#ctx0" brushRef="#br0" timeOffset="13965.9172">18739 7530 148 0,'-21'-8'55'0,"7"8"-30"0,-1-3-7 0,9 3 18 16,-6 6-12-16,-3-1-3 16,-3 8-10-16,0 8-3 15,0 1-4-15,6-1-3 0,4 3 2 16,2-1-2-16,6 1-1 16,6-3-4-16,5 1 0 15,4-9-9-15,9-3-2 16,6-2-12-16,-3-5-5 15,0-6-3-15,-1-2-1 16,-2-3 6 0,0-3 4-16,-3-4 15 15,-3-7 17-15,-6 4 11 16,-4-3 20-16,-2 2 10 0,-6 3-1 16,-3 6-1-16,-3 2-11 15,-2 3-4-15,-4 7-17 16,0 6-10-16,-3 3-3 0,-6 5 4 15,12-1 2-15,3 4-2 16,6 0-1-16,3-4-3 16,6-1-3-16,0-1 4 15,0-5 1-15,6-6-7 16,-3-2-4-16,0-5 5 16,-1-3 3-16,-2-5-3 15,-3 2 1-15,0 1 1 16,-3-1 3-16,0 3 2 15,-3 3 1-15,0 2-2 0,0 3-2 16,3 6-2-16,0 4 1 16,0 3 1-16,0 3 2 15,3 3-1-15,0-3-1 16,6-3-6-16,-3-2-4 16,6-6-27-16,0-3-12 15,0-4-23 1</inkml:trace>
  <inkml:trace contextRef="#ctx0" brushRef="#br0" timeOffset="14188.8596">19025 7395 176 0,'-3'-3'68'0,"3"6"-36"0,3 18-40 0,0-10 12 16,0 5 2-16,3 8 6 15,0 13 9-15,0 2 7 16,0 1-15-16,3 0-9 0,0-6-4 15,0-2 2-15,0-8 3 16,-1-3-11-16,1-8-3 16,6-5-25-16,-3-8-10 15,6-8-30 1,-3-8-24-16,0-10 41 16</inkml:trace>
  <inkml:trace contextRef="#ctx0" brushRef="#br0" timeOffset="14329.544">19278 7305 180 0,'0'-2'68'0,"0"7"-36"0,3 8-37 16,0 0 12-16,0 14 3 16,0 10 3-16,0 13 9 15,-3 0 6-15,0 1-15 16,0-4-5-16,0-4-3 0,0-1-34 16,0-10-15-16</inkml:trace>
  <inkml:trace contextRef="#ctx0" brushRef="#br0" timeOffset="20218.2697">18924 10451 104 0,'18'-3'38'0,"-18"6"-20"0,3-3-1 15,-3 0 14-15,0 0 3 16,0 0 5-16,0 0-2 16,0 0 1-16,0 0-20 15,0 0 1-15,0-3 1 0,0 1-2 16,-9-1 8 0,-6 0-4-1,0 1-4-15,-6-1-6 16,0 3-3-16,-5-2-3 15,-4 2 1-15,-3 0-2 16,6-3 2-16,0 3-4 0,-2 0 0 16,2 0 1-16,3 0 2 15,0 0-3 1,3-3-2-16,-2 3-3 0,-4 0 1 16,3 0 3-16,3 3 1 15,0 0-1-15,1 2-2 16,-1 0-2-16,3 0-1 15,0 1 2-15,0-1 2 16,3 3 0-16,-6 0-1 16,7 2-2-16,-4 6-1 15,3-2-3-15,6 1 1 16,3 4 1-16,3 2-1 16,0 8 1-16,9 3 3 15,-6 5 0-15,6 3 3 16,-3 2-3-16,0 3 0 0,0 5 1 15,0 1 2-15,0 1-1 16,0-1-1-16,3-6 1 16,-3-6 1-16,0-4-1 15,3-6-1-15,-3-3 1 16,0-2-1-16,-1-3 2 16,1-2 1-16,-3-3-4 15,0 0-1-15,0-3 3 16,0 0 1-16,0-2-5 15,0-3 0-15,0 0 3 16,0-3 4-16,3 0-3 16,0-2-1-16,0-1-2 0,3 1 0 15,3-3 2 1,0 3 0-16,0-3-3 0,9 0 0 16,6 0 2-16,3 0 2 15,5 2-2-15,7 1 0 16,6 0-1-16,5-1-2 15,1 1-2-15,-3-3 1 16,2 0-4-16,4 0 1 16,-10-3 4-16,-2 1 2 15,-3-4-3-15,-1-2 1 16,-2-2 0-16,9-3-1 16,-7-1 4-16,-2-2 2 15,-3 3-5-15,-6 3 1 0,-3-1 1 16,-7 3 1-16,-5 0 3 15,0 0 1-15,-6 3-1 16,0-3-2-16,0-3 1 16,0-2-1-16,-3 0 0 15,-3 0 0-15,0 0 0 16,0-3 0-16,-3 0-3 16,-3-3 0-16,0-2 4 15,0-11 1-15,0-2 0 16,0-8-2-16,0-9-2 15,0-2-1-15,3-2-1 16,0 2 3-16,-3 0 2 16,-3 3 4-16,1 7 2 0,-4 6 3 0,0 3-3 15,0 5 1-15,3 5-5 16,0 3 0-16,0 5 1 16,0 3 0-16,0 2-2 15,3 3 1-15,0 3-2 16,-3 0-1-16,0 2 1 15,-2 3 1-15,-4 0 3 16,-3 3 2-16,0-1 1 16,-12 4 0-16,0-1-2 15,1 0 1-15,-4 1-4 16,3-1-2-16,6 0-18 0,-2-2-9 16,11-3-61-1,6-3-26-15,6-2-6 16</inkml:trace>
  <inkml:trace contextRef="#ctx0" brushRef="#br0" timeOffset="21914.2802">18879 9692 120 0,'0'0'46'0,"3"5"-24"0,0-5-2 0,-3 0 21 16,0 0 2-16,3-3 2 15,-3 1-12-15,0 2-3 16,-3-3-17-16,-3 3-1 0,0 0-1 16,-3-3-2-16,-3 1 0 15,1-1-3-15,-13 0 1 16,-6 1 0-1,0 2 3-15,-3-3-5 16,1 3-3-16,2 0-1 16,0-8-1-16,0 8-3 0,-5-8 2 15,5-5 1-15,3 8 2 16,3 2-1-16,3 0-1 0,4 3 1 16,5 0-1-1,0-2-3-15,3 2 2 16,3 0 1-16,0 5-7 15,0 0 4 1,3 3 1-16,-3 6 2 16,0 1 0-16,0 9 0 15,0 11 0-15,-3 10 0 16,-3 8 0-16,-5 7 0 16,-4 4 0-16,3 5 2 15,0-6 1-15,6-5-1 16,0-5 1-16,3-5-4 0,3-6 0 15,3-7 3-15,3-6 1 16,6-5-1-16,3-6 1 16,6-5-2-16,0-2-1 15,0-6 1-15,0-2-1 16,3-3-3-16,-1 0 2 16,4-3-1-16,12 1 0 15,0-1 0 1,2 3 0-16,7 3 2 15,9 2 2-15,5-2-1 16,1-1-1-16,2 1 1 16,-2-3 1-16,-3 0-3 0,-4 0 0 15,-2-3 1-15,-4 3 0 16,7 0 0-16,-6 0 2 16,-10 0-3-16,-2 0 0 15,-6 0-1-15,-6 0-2 16,-6 0 5-16,-1 0 1 15,-2 0 0-15,-3 0-2 16,-3-2 1-16,0-1 1 16,-6-2-1-16,0-3-1 15,0-6 3-15,-3-4 2 16,-3-6-4-16,3-13-3 0,-3-8 1 16,-6-13 0-16,1-6 1 15,2-2 0 1,3 0 0-16,0-3 0 0,-3 8-3 15,0 3 2 1,3 5 3-16,0 11 3 0,3 10-2 16,0 8 0-16,0 6 1 15,0 5 0-15,0 2-9 16,0 8-2-16,0 1 4 16,0 2 3-16,0 0 3 15,-3 5 1-15,-6 0 0 16,-3 1 0-16,-2-1 0 15,-4 0 0-15,-6 1 0 16,-9-6 0-16,-2 5-2 0,-1-5 1 16,-3 5-4-16,0 0 0 15,7 1-26 1,2-1-11-16,9-2-58 16</inkml:trace>
  <inkml:trace contextRef="#ctx0" brushRef="#br0" timeOffset="24695.8666">19320 9379 100 0,'-3'6'38'0,"0"7"-20"0,0 3-12 15,0-8 11-15,-3 8 4 16,-3 2 2-16,0 3-4 16,0 1-1-16,0-1-6 15,0 0 0-15,0 5-7 16,3-7-5-16,3-3-1 0,3 0-1 0,0-6 0 15,9 1 4-15,3-3 3 16,6 0-2-16,3 0-2 16,6 0 0-16,-1 2 1 15,1-5-3 1,0 1-2-16,-3 2-20 0,-3-3-10 16,0 0-41-1</inkml:trace>
  <inkml:trace contextRef="#ctx0" brushRef="#br0" timeOffset="25164.6204">19463 9573 116 0,'-6'-6'44'0,"9"4"-24"0,3-6-17 16,0 5 10-16,2-5 3 15,7 0 2-15,3-2-5 16,9-6-3-16,9 0-5 16,8 0 1-16,10 0 0 0,3-10 0 15,11 5 1-15,9-1-4 16,4 4 0-16,5-1-1 16,3 3 1-16,1 3-2 0,5 3-1 15,3 2-2 1,-3 2 1-16,1 1 3 0,2 0 1 15,-3 2-1-15,0 3-2 16,1 0 3-16,-1 3 2 16,3-1 0-16,-9 1 0 15,1 0-1-15,-10-3 2 16,-3-6 8-16,-2 1 3 16,-7-3 5-16,1-5 1 15,-7 0-6-15,-8-11 0 16,-1 3-6-16,-2-3-1 15,-9 3-6-15,-7 0-1 16,-5 2-3-16,-6 3-1 0,-6 3-41 16,-3 0-19-1</inkml:trace>
  <inkml:trace contextRef="#ctx0" brushRef="#br0" timeOffset="25962.5178">22508 8805 148 0,'-3'0'57'0,"0"8"-30"0,6 11-23 0,0-6 13 16,0 13 9-16,0 4 9 16,-3 1-6-16,3 1-2 0,-3 0-15 15,3-3-5-15,0 3-3 0,0-8-7 16,-3 5 0-16,5-16-45 16,-5 3-21-16</inkml:trace>
  <inkml:trace contextRef="#ctx0" brushRef="#br0" timeOffset="26127.2645">22421 9025 252 0,'-6'-3'96'0,"6"1"-52"0,6 2-49 0,-3 0 17 16,9-3 0-16,0 0 2 15,3 1-7-15,9-1-2 16,3 0-3-16,-1 1-2 0,1-1 1 0,0 0-45 15,-3 1-20-15,-3 2-45 16</inkml:trace>
  <inkml:trace contextRef="#ctx0" brushRef="#br0" timeOffset="26455.398">22710 8869 228 0,'-6'-5'85'0,"6"2"-46"0,6 0-48 0,0 3 12 16,3-2-4-16,6 2 0 16,0 2-2-16,0 6 2 15,2 3 1-15,1 10 2 0,-6 3 3 16,-3 5-2-16,-9 3-2 16,-6-3 0-16,0 5 1 15,-3 3 5-15,0-5 6 16,3-8-1-16,0-6 3 15,1-5 7-15,5 1 4 16,0-6-10-16,0-3-2 16,11-8-8-16,4 6-2 15,6 0-4-15,0-1-1 16,0-2-15-16,3 0-6 0,-4 6-82 16,-5-4-60-1,-3 3 58-15</inkml:trace>
  <inkml:trace contextRef="#ctx0" brushRef="#br0" timeOffset="27221.0533">23466 8837 116 0,'-30'-16'44'0,"27"11"-24"0,-12-3-4 0,10 5 16 16,-4 1 7-16,0-1 5 15,-3 3-21-15,0 5-8 16,3 3-10-16,0 8-8 0,6 11-1 16,3 10 0-16,6 2 2 15,0 1 1-15,3 2 1 16,-3 1 0-16,3-4 0 0,-9-4-9 16,0-9-2-16,0-5-27 15,0-2-13 1,0-8-26-16</inkml:trace>
  <inkml:trace contextRef="#ctx0" brushRef="#br0" timeOffset="27392.9487">23219 9083 184 0,'-6'-5'68'0,"9"5"-36"0,0-3-33 16,0 3 15-16,0 0-4 15,12-2 2-15,0-1-6 16,6 0-4-16,5 1-1 15,-5-1-4-15,3-2 2 0,0-1-45 16,3 4-64 0,-1-1 16-16</inkml:trace>
  <inkml:trace contextRef="#ctx0" brushRef="#br0" timeOffset="28270.7304">23529 9049 128 0,'0'13'49'0,"0"-2"-26"0,0 4-9 0,0-4 17 15,0 5-2-15,0-3 16 16,0 6-10-1,0-3-18 1,0-3-5-16,6-3-2 0,-6-2-6 16,0-2 0-16,0-1 0 15,0-10 4 1,0-1 0-16,0-7-6 16,0-3-1-16,3 0-3 15,-3 0 0-15,8 1 0 16,-2-1 0-16,0 0-7 15,9 3-2-15,-3 2-10 0,3 3-4 16,-6 0 3-16,6 3 2 16,-3 2 7-16,-3 3 4 15,0 3 5-15,-3 2 2 16,-6 6 2-16,6-1 2 16,-3 4 5-16,-1 7 4 15,1 2-2-15,3-4 2 16,3-3-4-16,3-3 1 15,3-5-1-15,0-3 1 16,0-7 2-16,-3-1 1 16,0-8-1-1,-3 1-3-15,-6-3 0 0,3-1-4 16,-12 1-2-16,0 0 0 16,-9-3 1-16,0 6-6 15,0-1-1-15,3 3-23 16,0 0-8-16,3 3-11 15,6-1-1-15,3 1 4 16,6 3 2 0,12-4 24-16,-6 4 7 15,9-1 8-15,-3 3 9 16,-6 3 4-16,2 2 14 16,-2 0 10-16,-3 3-1 15,0 0 1-15,-3 0-13 16,0 0-3-16,-3 0-10 0,3 0-3 15,-3-3-1-15,0 3-2 16,-3-8-2-16,0 0 3 16,0 0 0-16,0 0-1 0,0-3-2 15,9-5-4-15,-3 1 0 16,0-1 0-16,0 2 2 16,-3 4 1-16,12-1 1 15,0 3 6-15,-4 3 4 16,-2 2 3-16,3 0 5 15,-3 1-1-15,-3-1-1 16,-3 0-8-16,6 0-5 16,-3-5 2-16,0 0 1 15,0-5-2-15,3 0-1 0,-3-3-1 16,9 0 1 0,-3 0-4-16,0 3 0 0,-1 5 3 15,4 2 1-15,-3 6-1 16,-3 3 1-1,0-1-2-15,-3 4 2 16,3-6-4-16,3 5-37 16,-3-3-17-16</inkml:trace>
  <inkml:trace contextRef="#ctx0" brushRef="#br0" timeOffset="29033.5356">22773 9324 132 0,'0'3'52'0,"3"-1"-28"0,0 22-24 16,-3-8 13-16,5 2 11 16,-2 9 9-16,3 2-4 15,0 0-2-15,-6 3-15 0,0 2 3 0,0-5 5 16,0-5-11-16,0-5-2 16,0-3-5-16,0-6-2 15,0 1 3-15,6-6 0 16,-6-5-1-16,3-5 1 15,0-6-2-15,0-5 2 16,6 0-7-16,-3-2 1 16,6 2-1-16,-3 3 2 15,6 0 3-15,0 5 2 16,0 5 1-16,-1 6 2 16,-2 5 1-16,-3 2 3 15,6 6-1-15,-3 3 2 16,3-4-6-16,-6 1-1 15,3 0-2-15,-3-5-2 0,-3-1-24 0,0-4-11 16,6-4-35-16,-1 1-14 16</inkml:trace>
  <inkml:trace contextRef="#ctx0" brushRef="#br0" timeOffset="29377.3495">23112 9541 144 0,'0'3'55'0,"3"-3"-30"0,3 2-14 0,0 1 15 15,0 2 3-15,3-2 2 16,3 2-8-16,-1-2-1 16,1-1-13-16,0 1 3 0,0-3 2 0,0 0-5 15,0-3-1-15,-3 1-2 16,3-4-1-16,-12 1-3 16,0-5 1-16,-3 2-2 15,-6 0-1-15,0 0-2 16,0 2-1-16,-3 4-3 15,-3 2-1-15,0 2-1 16,3 4 0-16,1 2 5 16,5 2 1-16,0 1 4 15,0 7 3-15,12-4-4 16,0 4-3-16,3-2 5 0,2 0 3 16,1-3-8-16,0-5-3 15,3-3-2-15,6-5 1 16,0 0-42-16,-3-8-18 15,0-5-29 1</inkml:trace>
  <inkml:trace contextRef="#ctx0" brushRef="#br0" timeOffset="29893.0137">23335 9530 128 0,'-3'3'49'0,"3"2"-26"0,3 6-16 0,-3-1 13 15,0 4 14-15,0 4 8 16,6-5-8-16,-3 3-3 15,0-5-18-15,0-1-1 0,0-2-1 0,-3-2-2 16,0-6 2 0,0 0 0-16,0 0 3 0,0 0-5 15,0-8-1-15,3-6-2 16,-3-1-1-16,6-1-6 16,0 0 1-16,3 0-2 15,0 0 0-15,3-2-11 16,-3 4-5-16,11 4-6 15,1 4-2-15,-3 4 9 16,0 2 7-16,-3 5 7 16,3 3 2-16,-6 0 1 15,5 0 0-15,-5 0 2 16,6-3 3-16,-6-2-2 0,6-3-2 16,-6 0 6-16,0-3 3 15,-3-2-5-15,0 0-3 16,-3-3 1-16,-3 0 0 15,-3 0-1-15,-6 0-2 16,-6 0 3-16,3 3 2 16,-6 2-9-16,0 3-4 15,0 5 4-15,-6 6 3 16,6 2 2-16,4 0 2 16,2 16 11-16,9-2 8 15,0-3-5-15,9-3-2 16,11-3-8-16,1-4-5 15,15-6 1-15,6-3 0 16,-1-5-37-16,-2-11-16 0,0-7-72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19:56:40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5452 6310 56 0,'0'0'24'0,"0"0"-12"0,3 0-10 0,-3 0 6 16,3 3-4-16,3-3-1 15,3 3 1-15,12-3 0 16,-1 2 0-16,10 1 0 16,0 0-2-16,6-1 1 15,2 3 0-15,4-2 3 16,9 0 3-16,-1-3 2 15,10 0 1-15,-1 0 0 16,7 0-6-16,-1-3-2 16,4 0-2-16,5-2 1 0,4 3 0 15,-7-1 1-15,0 0-2 16,-2 1 1-16,-1-1 0 16,1 0 3-16,-4 1-3 15,-2 2-2-15,2 0 2 0,1 0-2 16,-1 0-1-16,7 0 1 15,-1 0 1-15,4-3-1 16,-1 0-1-16,0 1 1 16,-5 2-1-16,-1-3 8 15,1 0 5-15,-7 3-6 16,4-2-4-16,-4 2-2 16,-2 0-1-16,2 2 0 15,-8-2 0-15,2 0 0 16,1 0 2-16,0 0-3 0,-1-2 0 15,-2 2 1-15,-1 0 2 16,-2 2-1-16,-1 4-1 16,-2-4 1-16,0 1-1 15,2 0 0-15,1-1 0 16,2-2 0-16,4 0 0 16,-3 3 0-16,2-3 0 0,-2 0 0 15,-4 0 2 1,4 0-3-16,-3 0 0 15,-4 0 5-15,-2-3 2 16,-1 1 0-16,-2 2-1 16,0 0-3-16,-3 0 1 15,-1 0-2-15,4 0 2 16,-3 0 0-16,-1 0 1 0,1 0-2 16,-3 0-2-16,-1 2-83 15</inkml:trace>
  <inkml:trace contextRef="#ctx0" brushRef="#br0" timeOffset="1591.8505">12941 6395 132 0,'-3'-11'49'0,"12"11"-26"0,6-2-27 15,-3 2 10-15,9-3-7 16,5 0 0-16,7 1 1 15,3-1 0-15,2 1-3 16,4 2 0-16,0 0 6 16,2 0 5-16,13 0 0 15,3 0 1-15,5 0-5 0,9 0-1 16,4 2-1 0,8 1-2-16,3-3 3 0,1 2-2 15,5 1-1-15,3-3 1 16,3 0-1-16,1 0 2 15,2 0 1-15,-3-3-1 0,3 1 1 0,3-1-2 32,4 1-1-32,-1 2 1 15,-3-3 1-15,3 0-3 0,-3 1 0 16,-3 2 1-16,3 2 0 16,1-2 0-16,2 0 2 15,3 3 1-15,-3 0 3 0,3-3-3 0,0 2 0 16,0 1-1-1,-3-3 1 1,-5 0-2-16,2 0-1 16,-6 0 1-16,-3 0-1 15,3 0 2-15,1 0 3 0,23 0-2 16,-9 2-2-16,-3 1-3 16,-9-3 1-16,0 0 3 15,0 0 1-15,-2 0-4 16,-1 0 1-16,-3 0-2 15,-3-3 0-15,0 3 2 16,-8 0 2-16,5 0-1 16,-3 0-1-16,1 0 3 15,2 0 0-15,-3 0-4 16,6 0-1-16,7 0-2 16,-7 0 3-16,3 0 0 15,-6 0 3-15,4 0-1 16,2-2 2-16,-6-1-2 15,0 3-1-15,4 0-2 0,5-2 1 16,0 2 1 0,3 0 0-16,-3 0 2 0,4 0 1 15,-1 0-4-15,0 2-1 16,0 1 1 0,0-1 2-16,1-2-2 0,-4 0 0 15,3 0 3-15,3-2 1 16,3-1-1-16,0-2-2 15,9 0-2-15,1-1 1 16,-1 1-1-16,6-3 0 16,-6 3 4-16,3 2 1 15,6 0-1-15,3 3 1 16,3 0 2-16,5-2 2 16,1-1-1-16,3 1-1 0,0-4-1 15,-6 1 2-15,-12 2 1 16,0 1 3-16,-6-1-3 15,-6 0 1-15,-6 3-5 16,-20 0-2-16,-4 3 0 16,-14 0-1-16,-1 2-102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0:02:29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21963 13891 160 0,'0'-8'63'0,"0"5"-34"0,-3 0-30 0,3 3 15 16,0 0-10-16,0 0 0 15,0 0-7-15,0 0 0 0,6 6 1 16,0 4-4-16,0 9 0 15,0 13 3-15,3 15 1 0,-3 9 6 16,0 7 5-16,0 3-5 16,0-2-2-16,-1 7-6 15,4-5 0-15,-3-7 4 16,0-6 4-16,0-8-10 16,0-3-5-16,0-5-17 15,0-11-49 1</inkml:trace>
  <inkml:trace contextRef="#ctx0" brushRef="#br0" timeOffset="314.9843">22052 13859 208 0,'-6'-13'77'0,"9"10"-42"0,-3 6-45 0,0-3 11 16,3 0-21-16,3 0-9 16,21-11 15-1,3 3 7-15,5 0 8 0,7 0 4 0,9 0 7 16,2 0 2-1,-2 0-7-15,8 1-4 16,-8-1-5-16,-3 2 1 0,-10 4-37 0,-5 2-56 16,-12 5 12-16</inkml:trace>
  <inkml:trace contextRef="#ctx0" brushRef="#br0" timeOffset="558.9225">21853 14314 248 0,'30'-3'93'0,"8"-7"-50"0,10 4-52 0,-27 4 12 16,17-9-18-16,7 1-5 0,3-1-14 15,2 0-6-15,4-2-16 16,-7 0-5 0,4 2 4-16,-9 1 3 15</inkml:trace>
  <inkml:trace contextRef="#ctx0" brushRef="#br0" timeOffset="800.6329">22520 14415 228 0,'0'0'85'0,"3"2"-46"0,0 9-43 15,-3-1 13-15,0 17-5 0,11 7 0 16,-2 9-2-1,-3 17-2-15,0 7 1 16,0 7-15-16,-3 0-3 0,3-6-79 16</inkml:trace>
  <inkml:trace contextRef="#ctx0" brushRef="#br0" timeOffset="4068.8976">17587 9758 104 0,'-3'-13'41'0,"6"10"-22"0,-3-5-14 0,0 8 13 0,0 0-8 16,0 0-3-16</inkml:trace>
  <inkml:trace contextRef="#ctx0" brushRef="#br0" timeOffset="4219.8458">17587 9753 213 0,'0'29'4'0,"-6"10"-2"16,-2 20-1-16,2 7 1 0,-3 16-1 15,0-6-1-15,3-1 1 16,0-4-1-16,3-5 2 0,3-10 1 16,0-11-4-16,0-11-1 15,12-23-118 17,12-25 63-32</inkml:trace>
  <inkml:trace contextRef="#ctx0" brushRef="#br0" timeOffset="4668.7083">17602 9731 192 0,'-21'-10'71'0,"21"12"-38"0,-14-4-39 16,14 4 14-16,3-2-9 0,2 0 0 31,10 3-1-31,12 0-2 16,18-3 3-16,14-6-5 0,10-1 2 15,5-1-7-15,1-8-3 16,-13 2 3-16,-2 12 4 0,-13 2 4 0,-11 0 4 31,-6 8 2-31,-3 5 3 16,-13 8-3-16,-2 11 0 16,-3 10-3-16,-3 9-1 15,-6 15 1-15,0 0 0 0,-3 11 0 0,3-9 0 16,0-4 0-1,0-6 2-15,3-8-1 16,3-2 2-16,-6-11 0 16,-3-8 3-16,-3-8-1 0,-3-5 2 0,-6-8 5 15,-8-5 4-15,-10-3-6 32,-9-3-1-32,-8-2 1 15,-19-3 4-15,1 0-8 16,-7 3-1-16,1-1-16 15,5 4-6-15,10 2-73 16,-4 0-37 0,28-6 61-16</inkml:trace>
  <inkml:trace contextRef="#ctx0" brushRef="#br0" timeOffset="5525.4188">17805 10411 96 0,'0'-10'38'0,"-12"7"-20"0,0-2-15 15,6 5 10-15,-3-3-8 16,-3 3-1-16,-6 3-2 0,-3-1-2 16,-5 6 7-16,-7 0 3 15,-3 3 1-15,0 7 1 16,1 6 0-16,-13 5 0 15,3-2-6-15,-2 2-4 0,2 5 1 16,0 9-2-16,-5-1 2 0,-1 6-2 16,7 5 2-1,2 5-2-15,3 0-1 16,-2 0-4-16,-4 3 0 16,3 0 6-16,1 0 4 15,-1 10-1-15,3-5 0 0,1-2-3 0,-4 5 1 16,6-3 0-16,3 0 1 15,4 3 0-15,2 5 2 16,0-3-3 0,3 1-2-16,3 2 2 15,7-3 0-15,2 9-1 16,0-4 1-16,3 1-4 16,6 0 0-16,3 2 1 15,3-7 2-15,6 7-1 0,0-2-1 0,9-6 1 31,5-2-1-31,7 0 0 16,6-6 2-16,3-2-1 16,8 0 2-16,4-6-2 15,2-2 2-15,4-2 0 16,5-6 3-16,1-6 1 16,-4-4 1-16,7-4-4 0,-4-4-1 15,-2-3-1-15,-12-3 1 16,-7-3-7-16,-8-4-1 15,-6-6-20-15,-6 2-7 16,-4-2-34 0</inkml:trace>
  <inkml:trace contextRef="#ctx0" brushRef="#br0" timeOffset="5854.2932">17564 13110 184 0,'-15'0'68'0,"15"0"-36"0,-3 0-33 16,3 0 12-16,0 0-12 15,6 5-4-15,0 9 0 0,0 9 3 0,0 7 1 16,-1 7 1-16,7 13 0 15,0-5 4 1,-3-3 2-16,0 1 0 16,0-6-1-16,-3-6 8 0,-6 4 3 0,-15-1 12 15,-12-7 7-15,-8-4-16 16,-28-4-6 0,-17-3-52-16,-21 0-22 15</inkml:trace>
  <inkml:trace contextRef="#ctx0" brushRef="#br0" timeOffset="11338.8091">17501 14253 84 0,'-3'3'33'0,"6"-3"-18"0,-6 0-2 16,3 0 11-16,0 0-4 16,0 0 1-16,0 0-10 15,0 0-4-15,0 0-4 16,3 0 0-16,3 0-2 0,3 2-3 0,6-2-1 15,9 6 2-15,2-4 2 16,7 1-2-16,9 0-2 0,8-1 4 16,1 1 1-1,0 0-3-15,8-3 1 16,-8 0 0-16,-4 0 2 16,1 0-1-16,-6 0-1 15,-7-6 3-15,4 4 0 0,-6-1-1 16,-3 0-2-1,-7 1 3-15,-2-1 2 16,-3 0-4-16,-6 3-1 16,-3-2 0-16,-3-1 2 0,-6 0-12 0,-3 1-3 31</inkml:trace>
  <inkml:trace contextRef="#ctx0" brushRef="#br0" timeOffset="14908.7786">20141 15227 56 0,'-3'-3'22'0,"6"3"-12"0,-3 0-10 0,0 0 5 15,0 0-3-15,0 0 1 16,0 0-2-16,0 0-1 15,0 0 1-15,0 0 1 16,0 0 1-16,0 0 1 16,0 0 2-16,0 0 3 15,0 0 5-15,0 0 3 16,0 0-7-16,0 0-3 0,0 0-4 0,0 0 0 0,0 0-4 16,3 0 0-1,-3 0 3 1,0 0 3-16,6 0 0 15,0 0 2-15,-3 0 0 16,0 0 1-16,0 0 0 16,3 0 0-16</inkml:trace>
  <inkml:trace contextRef="#ctx0" brushRef="#br0" timeOffset="15945.3275">20180 15221 230 0,'6'-5'1'0,"0"0"0"0,3 2-1 16,0 1 2-16,3-1-1 15,6 0-1-15,5 1 1 16,1-1-1-16,3 0-3 15,0 1 2-15,5-1 1 16,-5 3 2-16,9 0-3 0,-3 0 0 0,2-5 5 16,1 5 2-16,0-5-2 15,11-3-3 1,-2 0 0-16,0 2 1 16,-1 1-1-16,-2 0-1 15,0 2-2-15,-1 0 1 16,-8 1 3-16,-6-1 1 15,-3 1-1-15,-3 2-2 16,-6 0-2-16,-1-3 1 16,-2 3 5-16,-3 0 2 15,-3-3 0-15,0 3 1 0,0 0-2 16,-6 0 0-16,0 0-1 16,0 0 0-1,0 0 0-15,0 0 0 0,0 0-2 16,0 0-2-16,0-2 5 15,0-1-5-15,0-2-2 16,0-1 1 0,-3-2 0-16,0-2-2 15,-6-1 2-15,0-2-6 16,3-11 0-16,0-2-6 16,-6-3 1-16,1 0 1 15,2-3 2-15,3 0 1 16,0-2 0-16,3-3 5 15,0 2 1-15,0 6 4 16,0 5 1-16,0 0 7 0,0 6 6 16,0 2-8-16,0 3-2 15,-3 0-2 1,0 2 2-16,0 0-3 0,3 4-2 16,-3-1 0-16,3 0-1 15,-3-3-3-15,0 6 2 16,0-8 1-16,0 10 0 15,0-8-5-15,0-5 1 16,0 3-3-16,1 0 0 16,-4 0-1-16,0 2 2 15,0 1-1-15,0 2 0 0,0 0 6 16,-6 0 5-16,-6 0-2 0,0 3 1 0,3-1 1 31,-2 1 0-31,-4 0-5 16,-3-1-1-16,-9 1 1 15,4 0 0-15,-1 2 1 16,0 1 2-16,0 2-3 16,4 0 0-16,2 2 1 15,-6 1 0-15,-3-1 0 16,1 4 0-16,5-1-3 16,3 0 2-16,3 3 1 15,0 0 0-15,4 5 0 16,2 6 0-16,6-3-3 0,0 0 0 15,6 0 2 1,0-1 2-16,3 4-2 16,3 2-2-16,3 11 2 0,0 2 0 0,3 3 1 15,0 6 2-15,0 15-3 16,0 5 0 0,0 4 1-16,-3 4 0 15,-3 0 0-15,0-7 2 16,3 5 3-16,0-14 2 15,0-7 1-15,0-14 0 16,0-2-7-16,0-8-2 16,-3-8-33-1,0-6-50-15,-3-15 10 16</inkml:trace>
  <inkml:trace contextRef="#ctx0" brushRef="#br0" timeOffset="17985.2607">20784 14626 36 0,'21'-10'16'0,"-21"12"-8"0,6-4 10 0,-3 2 12 16,3-3-2-16,0 0-2 15,3-2-8-15,3-6-3 16,3-4-9-16,2-7-2 15,1 1-4-15,6 0-1 16,3 0 1-16,-3 0 6 0,-3 0 6 16,-1-1 5-16,-5 4 2 15,0-1-4-15,0-2 1 16,3-8-7-16,-3 0-3 16,0 0-3-16,3-6-3 15,2-4 1-15,1-4-1 0,0-2 0 16,-3 6 0-16,0 2 2 15,-6 2 1-15,-3-2 7 16,0-2 6-16,-4 4-4 16,-2 3-2-16,0 3-3 15,-3 0-2-15,0 5-6 16,0-7 1-16,-6-6 0 0,1 5 2 16,-1-2-3-16,-9 4 0 15,3 4-1-15,-3-1-2 16,0 4 0-1,-3 2 3-15,-3-1-2 16,3 1 1-16,-2-5 0 16,-13-1 0-16,0 3 2 15,0 3 0-15,-2 0 0 16,-1 3 2-16,-3-1-6 16,-8 1 1-16,-1-1-1 15,0 3-1-15,-5-2-1 0,-1 2 1 16,4-5 3-16,-1 5 3 15,-8 2-2-15,2 4 0 16,3-1 1-16,1 1 2 16,-10-1-3-16,7 1 0 0,-1-1-1 15,7 0-2-15,-4 3 5 16,-3 1 1-16,4 1-5 16,-1 1 0-1,-8 0 1-15,2-3 1 16,1 0 1-16,2 2 0 15,-8 1-3-15,8 3 2 0,1-1 1 0,2 0 0 16,-9 1 0 0,1-1 0-16,-1 3 0 0,-5 3 0 15,0-1 0-15,2 4 2 16,-8-1-1 0,2 0 2-16,7 0-4 15,2 3 0-15,-2 3 1 16,8 0 0-16,1 4-3 15,5 7 2-15,-3 1 1 0,-2 4 0 16,-1 5-3-16,4 7 2 16,2 4 1-16,-8 4 0 15,5-4 0 1,12-6 2-16,10-8-3 16,8-3 0-16,6-7 1 0,0-3 2 15,6-6-1-15,3-2 2 0,0-8-2 16,0-3-1-16,0-7-15 15,1-6-7-15,-1-3 6 16,3-12 4-16,3-6 8 16,3 0 2-1,3 0-1-15,0-6 2 16,0 9 10-16,0 7 3 16,-3 1 3-16,0 7 4 15,0 25-9 1,-6 7-7-16,-9 21-5 15,-15 14-2-15,-12 10 3 0,1 14 0 16,5-1 1-16,12-10-3 16,12-11 2-16,12-10 1 0,18-6 2 15,18-10-1-15,11-13-1 16,19-11-2 0,8-8 1-16,19-19-78 15</inkml:trace>
  <inkml:trace contextRef="#ctx0" brushRef="#br0" timeOffset="41389.8807">10664 10811 180 0,'6'-42'68'0,"-9"-3"-36"0,0-3-33 15,0 29 12-15,-3-20-10 0,-6-4 0 16,-18-4-12-16,-11-9-3 16,-16-5 7-16,-17 6-1 0,-31 2 1 15,-17-8 4-15,-12 0 1 16,-14 0-1-16,-7 6 2 0,-3 7 3 15,6-10 3 1,-5 13-2-16,-1 3 0 16,3 7-3-16,-6 9-1 15,-14 7-1-15,-10 11 0 16,-2 8 0-16,-7 14-2 16,-5 9 3-16,2 12 2 15,7 12-2-15,2 14 0 0,10 5-1 16,5 6 0-16,3 2 4 15,7 21 1-15,2 0-4 16,3 11-1 0,-3 3 1-16,4 12 0 0,5 1-2 15,18-8 2-15,9-3-1 0,18-3 0 16,0-2 2 0,20-8 2-16,10 3-1 15,8 7-1-15,10 3-2 16,2 3 1-16,1 18 1 0,5 3 0 0,-8 35-3 15,11 12 2-15,6-10 3 16,10 0 1-16,-1 0-1 31,9-8-2-31,9 11-2 0,12-11-1 16,6-3-1 0,3 11 3-16,6-10 0 0,6-9 3 15,6 9-1-15,8-6 2 16,7-11-2-16,9 14-1 15,5-11-2-15,22-10 1 16,5-3 1-16,12-14 0 16,16-4 0-16,14-9 2 0,9-7 1 0,14 2 1 31,10-16-2-31,6-15-2 16,17-1 1-16,16-7-1 15,8-4 0-15,16-7 0 16,11-2 0-16,18-1 0 0,6 3 4 15,9-6 2-15,0-2 2 16,0 6 2-16,0 2-3 16,12-3 1-1,-4-10 4-15,-11-11 2 0,9-11-1 0,-3-12 2 16,21-9-6-16,6-18-1 16,-1-6 0-16,19-12 0 15,-7-6-4 1,-2-19-1-16,6 1-3 15,-10-1-1-15,-11-10 3 16,-18 5 1-16,-12-5 1 16,-12-8 2-16,-24 3 3 0,-14-6 5 15,-31 3-4-15,-5-5 2 16,-21-9 2 0,-9-7 3-16,-21 5-7 0,-6-15-1 15,-12 1-3-15,-9-12 1 16,1 10-2-16,-16-18 0 0,-14-8-8 15,-10 8 0 1,-14-11 1-16,-15-3 1 16,-12-7-4-16,-12-1-1 15,-9 1 0-15,-18-17 4 16,-3 12 1-16,-9-6 1 0,-5-6 0 16,-19 1 0-1,-2-3-3-15,-22 5 0 16,-2 3-1-16,-18-10 3 15,-3-4-7-15,-24-4 1 0,-18 2-8 16,-24-5-1 0,-26-16-13-16,-24 5-4 0,-42-5-5 15,-24 29-2-15,-17 16 12 16,-1 21 4-16,6 10 11 16,4 30 8-16,11 21-1 0,0 24 2 0,-23 26-31 15,-16 45-34 16,-35 16 18-31</inkml:trace>
  <inkml:trace contextRef="#ctx0" brushRef="#br0" timeOffset="48881.8149">5824 14449 116 0,'6'-8'44'0,"0"5"-24"0,0 1-4 15,-3 2 18-15,3-3-9 16,3 0-3-16,3 1-10 16,3-1-3-16,2 3-5 15,7 5-3-15,3 6 2 0,6 7-2 16,2 6 2-16,7 5 0 15,0 1 1-15,5-4 0 0,4 8 0 16,6-2-2-16,-1-5 1 16,1-4 0-16,-7-4 3 0,-2-3-5 15,-3-3-3-15,-10-2 3 16,-5-3 1 0,-6-3-9-16,-6 0-5 15,-3-2-133 1,-1-22 48-1</inkml:trace>
  <inkml:trace contextRef="#ctx0" brushRef="#br0" timeOffset="50055.1065">5869 14446 28 0,'3'0'13'0,"0"0"-6"0,-3 0-6 16,0 0 3-16,0 0 0 15,0 0 2-15,0 0 1 16,0 0 1-16,0 0 0 16,0 0 0-16,0 0 0 15,0 0 0-15,0 0-4 16,0 0-1-16,0 0-3 0,3 0-3 15,-3 0 4-15,3 0 3 16,0 0 3-16,-3 0 1 16,0 0 4-16,0 0 3 15,0 0-4-15,0 0 1 16,0 0-7-16,0 0-1 16,0 0-2-16,0 0 1 15,0 0-2-15,0 0 2 16,3-2-2-16,2-1-1 15,4 0 5-15,3-2 1 16,6-3-2-16,6 0-3 0,6-2 0 16,2-4-1-16,10 1 0 0,0 0 0 15,0 0 2-15,5-11-3 16,4 0 0-16,2 3 3 16,1 0 1-1,-6-3-4-15,-7 5 1 0,-5 3 0 16,-6 3 2-16,-7 3-3 0,-5 2 0 15,-3 2 5 1,-3 4 2-16,0 2 2 16,-3 2 2-16,-3 4-1 15,0 4 2-15,6 4-8 0,3 4-2 0,0 3-3 16,5 3 0-16,4 3 4 16,3 2 1-1,0 0-4 1,0-3 1-16,-1 6 0 15,-2 0 2-15,0-6-3 16,-3-5 0-16,-3-2 1 0,-3-6 2 16,-4-2-1-16,1 5 2 15,-6-1-2 1,-3 4-1-16,-9-1 1 16,-9 9 1-16,-11 5 1 15,-10-1-1-15,-12 4 1 0,-5 2 0 16,-4-3 1-1,-8-2-9 1,-4 10-2-16,1-5-27 0,2-5-10 16,4-5-27-16</inkml:trace>
  <inkml:trace contextRef="#ctx0" brushRef="#br0" timeOffset="50488.7792">6369 13922 80 0,'12'-13'33'0,"0"11"-18"0,14-6-18 0,-8 8 6 0,3 2-3 0,9 6 0 31,6 5 8-31,5 6 5 16,10 18-6-16,8 5-4 16,7 3 0-16,2-2 0 0,1-1-1 15,-4-8 1-15,-2-5-11 16,-10-5-2-16,-11-5-33 16,-9-6-14-1,-9-2 27-15,-13-9 16 0</inkml:trace>
  <inkml:trace contextRef="#ctx0" brushRef="#br0" timeOffset="50997.3468">6449 13909 148 0,'0'-2'55'0,"3"2"-30"0,33-6-27 15,-18 4 11-15,11-9-11 16,13-10 0-16,12-6-13 0,14-4-6 16,4-9-4-16,-4-5 0 15,0 0 9-15,-8 8 7 16,-3 8 19-16,-10 5 8 15,-8 3 5-15,-6 5 1 16,-4 5-11-16,-2 6-3 0,-3 2-4 0,-3 6-1 16,-3 5-3-16,3 18-2 0,5 6 3 31,1 5-2-31,6 8 2 16,3-2-2-16,5-4-1 15,-2-4 1-15,3-4-1 0,-4-4 0 16,-2-3 2-16,-6-6 1 15,-6-2 3-15,-7-5-5 16,-2-1-1-16,-6-2 20 16,-9-3 10-16,-9 1-12 15,-9-1-5-15,-14 6-13 16,-13 7-2-16,-8 9-5 16,-10 2 2-16,-2 0-21 15,-1 3-11-15,4 2-42 16</inkml:trace>
  <inkml:trace contextRef="#ctx0" brushRef="#br0" timeOffset="51450.5872">7202 14422 92 0,'12'0'35'0,"0"6"-18"0,12 2-20 16,-12 0 6-16,9 7-3 15,8 12 0-15,4 5 0 16,3 2 2-16,11 11 3 0,4-3 2 0,0-2-3 15,-1-3-3-15,1 0 0 16,-1-2 1 0,-8-6-17-16,-6-6-6 15,-3-7-21-15,-7-5-6 16</inkml:trace>
  <inkml:trace contextRef="#ctx0" brushRef="#br0" timeOffset="51959.5318">7443 14465 116 0,'-32'2'46'0,"26"-2"-24"0,-3-2-15 0,3 2 13 15,6-3-10-15,0-2-3 0,6-3-4 0,9-8 0 16,5-5-2-16,16 0-3 0,9-14 1 15,8-2 1-15,13-2 0 16,2-1-5 0,4-8 1-16,-4 6 4 15,-8 5 2-15,-7 13-3 16,-5 6 1-16,-9 7 6 0,-4 14 4 16,-2 12-3-16,-3 4 1 15,0 7-5 1,2 9 0-16,1-1-1 15,-3 1 1-15,0 4-2 16,-1 1-1-16,1 5 1 0,3 3-1 16,-3-6 2-16,-4-5 1 0,-2-5-4 15,0-3-1 1,-3-3 3 0,0-5 3-16,-3 3-1 15,-4-3-2-15,1-7-3 0,-6 2 1 0,-3-3 1 0,-6 3 2 16,-9 0-1-16,-15-1 2 15,-14 4 0 1,-25-1 1 0,-17 9-2-16,-18 13 1 15,-18 10-22-15,-9 3-9 16,-18 0-48 0</inkml:trace>
  <inkml:trace contextRef="#ctx0" brushRef="#br0" timeOffset="68100.3442">6910 13679 52 0,'15'-13'19'0,"-15"10"-10"0,0 3 5 15,0 0 12 1,-3 5-10-16,-3 6-3 16,-5 7-6-16,-4 4-2 15,-3 12-1-15,3 0 0 16,0-2-7-16,6-5 0 15,3-4 1-15,6-4 1 16,3-6 3-16,3-5 1 16,9-8-6-16,6-5 0 15,3-8-1-15,-1-9 2 16,4-1 3-16,0-4 2 0,-6 3 1 16,6 3 2-16,-7 5-1 15,-5 3 2-15,-3 5-2 16,-3 6 2-16,0 4 7 15,-9 9 3-15,-3 7-8 16,-6 6-3-16,0 3-6 16,-3-4-1-16,3 1 1 15,0-3 0-15,4-5 0 0,2-3 0 16,3-5 0-16,5-5 0 16,7-8 0-16,9-11 0 15,3-8 2-15,3 0-3 16,0 0-2-16,-4 6 2 15,-5 5 2-15,-3 5 4 0,-6 2 2 0,-9 6 1 16,-3 19 2 0,-6 2-3-1,0 6-2-15,0-1-5 0,3-2 0 16,0-3-2-16,3-5-2 16,3-3 0-16,9-5 0 15,9-11-13-15,15-10-6 16,12-11-6-1,5-7-7-15,-2 2 18 16,-3 5 9-16,-13 8 7 16,-8 5 17-16,-12 11 10 15,-12 13-9-15,-9 6-3 16,-6 7-33-16,-6 4-13 16,3-4-15-16,15-13-6 15</inkml:trace>
  <inkml:trace contextRef="#ctx0" brushRef="#br0" timeOffset="69379.6169">7655 14229 124 0,'-3'0'46'0,"0"3"-24"0,0 5-21 16,0 8 11 0,-3 5-6-16,-9 8 2 0,-6 5-5 15,0 11-2-15,0 3 0 0,3-6-1 0,7-7 2 0,-1-3-3 16,6-9-2-16,3-2 2 31,3-5 0-15,3-5 1-16,9-6 0 0,3-7 4 15,2-6 2-15,7-21-2 16,6-6-3-16,6-5 0 16,8-2 1-16,1 0-3 0,-3 5 0 15,-4 5 1 1,-8 8 2-16,-6 6-1 0,-9 12 4 16,-12 12 1-1,-6 7 0-15,-12 11-1 16,-6 2-3-16,0 9 1 15,3-1-9-15,3-5-1 16,1-5 10-16,8-3 7 0,6-8-11 16,6-5-5-16,14-16 6 15,4-8 4 1,3-5-4-16,0-3 1 16,3 6-1-16,-13 5 2 0,-2 5-1 15,-6 8-1-15,-6 18 5 16,-9 14 4-1,-6 8-5-15,-5 5 0 0,2 0-2 16,3-8 1-16,3-3-4 16,6-5 0-16,3-5-1 15,6-5 0-15,6-6 2 16,3-3 2-16,5-4-3 16,1-4-2-16,0-2-1 0,-3 0 0 15,-3 6-19-15,-3 2-8 16,0 7-39-1</inkml:trace>
  <inkml:trace contextRef="#ctx0" brushRef="#br0" timeOffset="83787.563">7914 14618 136 0,'-6'-5'52'0,"0"8"-28"0,6-6-17 0,0 3 13 15,0 0-12-15,0-3-4 16,0 1-1-16,0 2 2 0,0 0-2 15,0-3-2-15,0 3 0 0,0 0-1 16,0 0 0-16,0 0 0 16,0 0 2-16,0-3-3 15,0 3 0-15,0 0 1 16,0-5 2-16,0 2-3 16,0 3 0-16,0-2 1 15,0-1 0-15,0 0 0 16,3 1 2-16,0-3-6 15,3-1-1-15,0-7 4 16,2-5 2-16,1-1 1 16,3-5-2-16,3-2 1 15,0-1 1-15,3 1-1 16,0-3-1-16,-3-6 1 16,-3 4-1-16,-6-1-5 0,-1 3 1 0,-5 0 6 15,-5-6 4 1,-7 1-1-1,-3-1 0-15,3 6 1 0,-3 3 1 16,0 2 1-16,0 0 0 0,-3 3-2 16,-3 3-1-16,-2-1-3 15,-7 3 1 1,-3 3-2-16,-3 0-1 16,-2 2 1-16,2-5-1 15,0 3-3-15,-2 2 2 16,2 3 1-16,3 1 2 15,3 1-3-15,1 4 0 16,5 4 1-16,-6 4 0 0,-3 1-3 16,4 7 2-1,-1 7-1-15,0 3 0 0,3-1 2 16,3 4 2-16,4 2-3 16,2-5 0-16,6-6-1 15,3-2-2-15,0-3 0 16,3-5 3-16,0 0-2 0,0-2 1 0,3-4 2 31,-6-10 2-15,0-5-1-16,0 0-1 15,-6 0 1-15,4-1-1 16,-4 4 0-16,0-1 0 16,3 1 2-16,3-1-1 15,0 3-1-15,3 0 1 0,0 3-1 16,0 0 0-16,3 2 0 15,0 3-5-15,0 0 1 16,0 3 0-16,0-1-1 16,0 1 6-16,0 0 3 15,0-1-1-15,0-2 0 16,3 0-3-16,-3-2-1 16,3-4 3-16,0-4 3 15,-3-6-2-15,3-13 0 16,0-3-1-16,3-2-2 0,3-6 3 15,9-13 0 1,6-3-4-16,6-2 1 16,9 0 0-16,8 2 0 0,10 1-3 0,-1 2 2 15,7 0-1-15,2 3 0 16,-2 7 0 0,-1 6 0-16,-2 8 2 15,0 13 0-15,-7 6-3 16,-5 7 2-16,-1 8 1 15,-8 1 2-15,-3 2-6 16,-9 0 1-16,-6-3 3 16,-4 3 2-16,-2-5 0 15,-3-1 1-15,0-2 0 16,-3-2 1-16,-6-9 0 0,-3-2 0 16,-3-3-2-16,-3-3-2 15,-3 1 1-15,-2-3-1 16,2 2 4-1,-6 3 2-15,3 0-2 0,3 6-1 16,3 2-8-16,9 3-2 16,9 2 2-16,6 3 2 0,15 3 0 15,5-3-1-15,7 2 0 16,0 3 3 0,-7 1 0-16,-8 2 1 15,-9 2 2-15,-9 4 3 16,-9 4 2-16,-6 6 1 15,0 0-35-15,0-1-14 0,-6-1-40 16</inkml:trace>
  <inkml:trace contextRef="#ctx0" brushRef="#br0" timeOffset="87089.5811">7723 12782 20 0,'-6'0'11'0,"3"0"-6"0,-3 3-6 15,6-3 2-15,-3 0-1 16,0 0 0-16,0 2-3 16,-3-2 0-16,0 0 4 15,0 0 1-15,0 0 4 16,3 0 1-16,0-2 12 16,1 2 5-16,-1 0-6 15,0 0-3-15,0 0-11 16,3 0-4-16,0 0-6 15,6 8-1-15,2 0 8 0,7 5 4 16,3 3-5-16,15 2-1 16,6-2 2-16,8 3 3 15,10-6-1-15,2-3 0 16,1-2-3-16,5 0-1 16,-8-2 1-16,-9 4 2 15,-10-5 1-15,-5 6 1 16,-6-3 0-16,-9 3 2 15,-1-1-3-15,-2 1-2 0,0-1 2 16,0-2 0 0,0 0-4-16,0 0 1 15,-3 0 2-15,0-3 8 16,-3 1-1-16,-3-4 4 16,-3 1 2-1,0 0-8-15,-3-3-4 0,0 0-2 16,3 2-1-16,-3-2 0 15,0 5-3-15,0 1 0 0,0-4 2 16,0 4 0-16,0-4 3 16,-3 4 1-16,0-1-1 15,0 0-2-15,0-2 1 16,0 2 1-16,-3 0 1 16,0-2 1-16,0 0 0 0,0 2 0 15,0 0 0 1,-3 1 2-16,-3 4-3 15,-9 6 0-15,-6 3 3 16,1 4 1-16,-7 9-6 0,-3 5 0 0,0 3-6 16,1-3 1-16,-4 0 2 15,3 0 3 1,7-5 0-16,-4-3-1 16,3 3 1-16,3 2-1 15,-8-5-3-15,2-2 2 16,0-1 3-1,0-2 3-15,1-3-2 0,2 3-2 16,3-6 0-16,0 1 1 16,-3 5-3-16,-2-3 0 15,2 0 1-15,3-2 0 16,0-1-5-16,4-2 1 16,2-3 6-16,-3 0 4 15,3 1-3-15,-3-1-2 0,-3 0-5 16,4 0 0-16,2 1 2 15,0-1 3-15,3-3 2 16,0 1 1-16,3-3-5 16,1 0 1-16,-1-3 2 15,3 0 1-15,0 1-4 16,3-1 1 0,0 0 0-16,0-2 0 0,3 0 0 15,0-1 2-15,3 6 1 16,0-8 3-16,0 0-3 15,0 0 0-15,0 0 1 0,3 0 0 16,-3 0-2 0,0-2 1-16,0 2 0 0,0-3 1 15,0 0-2 1,-3-2-2-16,-6 0 1 0,-2-1 1 16,-1 1-1-16,-6-3-1 0,0-2 3 15,-3-4 0-15,-3-2-1 16,-11 1-2-1,2-1 3-15,-3-5 0 16,1-6-1-16,-1 3-2 16,-6 0-2-16,4 3 1 0,2 0 1 0,0 0 2 15,1-3 1 1,-4 0 1 0,0-2 2-16,1-1 3 15,-1 6-4-15,3 0-3 0,0 0-1 16,4 2 1-16,-7 1-1 15,3-1-1-15,1 3 1 16,-1 1-1-16,3 1-3 16,-2 1 2-16,-1 3 1 15,0 2 0-15,3 0 0 16,4 0 0-16,2 2 0 0,0 1 0 16,6-5 0-1,4 2 2-15,2 2-3 16,3 1 0-16,3 0 1 15,3-1 2-15,0 4-6 0,6-11-1 32,9-1 2-32,3-2-1 15,9-2 0-15,3-3 3 16,11-14 0-16,4 1 1 0,3-3 0 16,-1 0-3-16,1 0 2 15,3 2-1-15,-3-2 0 16,-1-2 4-16,-5 4 3 0,0 6-2 15,-6 5-2-15,-4 1 0 16,-2 4-1 0,-6 3 0-16,0 0 0 15,-3 3-3-15,-3 3 2 16,0-1 3-16,-3 3 1 16,0 0-4-16,-3 3 1 15,0 2-5-15,3 3 1 0,11 3 0 0,1 7-1 16,6 6 4-1,6 8 0 1,6 8 1-16,5 5 2 0,4 3-3 16,2-1 0-16,7 6 1 15,3-5 0-15,-1-8 0 16,-2-6 0-16,2-5 0 16,-2-8 0-16,-1-5 0 15,-2-16 2-15,6-5-1 16,2-5 2-16,-2-9 0 15,8-4 1-15,4-12-2 16,-1 1-2-16,-2 2 1 16,-4 8 1-16,-8 6-1 15,-7 5 2-15,-5 8-15 0,-9 2-5 16,-1 8-73 0</inkml:trace>
  <inkml:trace contextRef="#ctx0" brushRef="#br0" timeOffset="88440.2607">9310 11414 72 0,'-12'-24'30'0,"6"6"-16"0,-3 5-14 16,3 10 7-16,0-2-2 15,-3-1 0-15,-3 1 1 0,-9 2 3 16,-3 1-6-16,-8 4-4 16,-4 1 0-16,-6 10 0 15,-8 11-2-15,-1 10 0 16,-3 4-1-16,-2 12 3 15,5 5 0-15,7 12 1 16,8 7-5-16,12-6-1 16,15-4-11-16,24-3-1 15,12-14 7-15,21-12 5 16,11-17 9-16,15-12 6 16,7-14 10-16,8-11 8 0,-3-21 1 15,-5-2 1-15,-13-6 8 16,-14 3 6-1,-21-7-8-15,-22-1-3 0,-16 2-18 16,-22-2-20-16,-12 6-8 0,-20 10-41 16,-7 29-55-16,-11 13 17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31:53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13786 8768 96 0,'3'-2'35'0,"0"-1"-18"0,3-13-5 0,0 19 16 15,-3-6 4-15,3 6 5 16,0-6-9-16,3 0-2 16,3 1-15-16,3-1 2 0,3 3 1 15,5 0-1-15,4-5 2 16,3 0 3-16,3-1 1 15,2 1-6-15,7 2 0 0,3 1-4 16,-7-1 0-16,1 0-3 16,0 1 1-16,3-1 0 15,-1 1 3-15,1 2-7 16,3-3-2-16,2 0 1 16,4 3 1-16,-1-2-4 15,-2-1 1-15,0 3 0 16,2-3 2-16,-2 1-1 15,-1-1-1-15,4 0 1 16,3 1-1-16,-4 2 0 16,1-3 2-16,-1 3-3 0,-2 0 0 15,6-3 1-15,-4 1 2 16,1-1-3-16,2 0 0 16,-2 3 1-16,3 0 2 15,-4 0-1-15,1-2-1 16,-1-1 1-16,1 1-1 15,3-1 0-15,-4 3 0 16,1 0 0-16,-1-3 2 16,4 3 1-16,3 0 1 15,-4 0-2-15,4 0 1 16,-1 0-2-16,7 0 2 16,-1 0-4-16,1 0-2 15,-1 0 2-15,-20 0 2 0,-6 0 0 16,17 0 2-1,-11 0-2-15,11 0-1 0,-8 0 1 16,15 3-1-16,-10 0 0 16,10-1 2-16,-10-2-3 15,10 0 0-15,-9 0 1 16,14 3 0-16,-8-3 2 16,5 0 1-16,-8 0-1 15,8 0 1-15,-11 0-2 16,5 0-1-16,-8 0 1 15,8 0 1-15,-5 0-3 16,12 0 0-16,-10 0 1 0,13-3 0 16,-13 3 0-1,4 0 2-15,-10 0-3 0,10 0 0 16,-9 0 1-16,11 0 2 16,-5 0-1-16,-1-2-1 15,-8 2 1-15,6-3-1 16,-7 0-3-16,7 3 2 15,-10 0 1-15,4 0 2 16,-6 0-1-16,5 0-1 16,-5 0 1-16,3 0-1 15,-9 0 2-15,-1 0 1 16,-5 0-1-16,0 0-2 16,-3 0-21-16,-3 0-9 15,-4 0-84-15</inkml:trace>
  <inkml:trace contextRef="#ctx0" brushRef="#br0" timeOffset="14364.1671">20421 6136 140 0,'-12'-8'55'0,"6"10"-30"0,-3-4-14 16,3 2 15-16,0 0-3 16,-3 2-2-16,-5 4-9 15,-4 4-3-15,-3 4-5 16,3 1-3-16,0 7 2 0,3-1-2 0,6 3 2 15,6 2-2-15,6 0 2 16,9-2-2-16,3 0-1 16,6-5-6-16,6-6-1 15,3-5-37-15,2-6-15 16,1-2-19 0</inkml:trace>
  <inkml:trace contextRef="#ctx0" brushRef="#br0" timeOffset="14858.0619">20656 6160 64 0,'-6'0'24'0,"6"-3"-12"0,-3 3 3 0,3 0 13 0,0-3-2 15,-3 3-1-15,0-2-5 16,-3-1 0-16,0 3-2 16,-2 3 0-16,-4 2-9 15,-3 3-1-15,0 5-1 0,0 6-3 16,0 2-3-16,3 3 0 16,3-1 1-16,6-1 1 15,3-1 1-15,6-5-2 16,6-3-2-16,0-3 1 0,3-4 1 15,0-6-1 1,0-6-1-16,0-4 1 16,-4 2-1-16,1-5 0 15,-3-3 2-15,-3 0-3 16,-3-3 0-16,0 3 7 16,-3 3 4-16,-3 3 3 15,0 4 3-15,3 1-9 16,0 5-4-16,0 5-5 15,3 6-1-15,3 2-1 16,0 3 0-16,0 0 3 0,3 0 2 16,6 0 0-16,-3-3-1 15,3 0-30-15,-3-2-15 16,-1-6-17 0</inkml:trace>
  <inkml:trace contextRef="#ctx0" brushRef="#br0" timeOffset="15217.1587">20805 6204 108 0,'0'0'44'0,"0"6"-24"0,6 4-13 0,-3 1 13 16,0 2 3-16,0 3 3 16,0 0 0-16,0 0-1 0,0-3-14 15,-3 0-2-15,0-2 1 0,0-3-2 16,0 0 1-16,0-6 6 15,0-2 2-15,0-2-6 16,0-6-2-16,3-3-3 16,0-7 1-16,6-3-6 15,3-1-1-15,3 4 0 16,2 2 2-16,1 5-1 16,0 6 2-16,3 2-4 15,0 9 0-15,-3 4 3 16,0 1 3-16,-4 2-2 15,-2 0 0-15,0 3-1 16,0 0 1-16,0-3-22 16,-3 1-9-16,0-4-55 15,3 1-54 1,0-6 41-16</inkml:trace>
  <inkml:trace contextRef="#ctx0" brushRef="#br0" timeOffset="15576.9139">21546 6162 132 0,'-6'-13'49'0,"3"8"-26"0,0 2 4 0,0 3 23 16,-3 0-11-16,-6 3-2 0,-2 2-18 15,-4 3-6-15,-3 2-8 16,0 4-4-16,0 7 0 16,3 0 1-16,3 0 1 15,7 0 3-15,5 3 1 0,6 0-10 16,5-3-5-16,7 0 12 16,6-5 9-16,3-5-6 15,3-9-3-15,-3-4-14 16,-1-4-4-16,1-4-15 15,-6-1-7-15,3-7-7 16,-9-1-1-16,-3 1-7 16,-3-3-34-1,-3-1 18-15</inkml:trace>
  <inkml:trace contextRef="#ctx0" brushRef="#br0" timeOffset="15857.8473">21591 6162 84 0,'-3'5'33'0,"3"3"-18"0,3 6 0 0,-3-6 15 16,6 5 8-16,0 3 6 15,0 2-8-15,3 3-2 16,0 3-13-16,2 0-3 16,-2-3-10-16,0 0-3 0,0-5-1 15,-3-3 0-15,0-5 0 16,-3-2 2-16,-3-6 1 16,3-3 3-16,0-2 1 15,-3-6-3-15,0-2-3 0,0 0-2 16,3-6 0-16,0 6 0 15,0-6 1-15,3 4-5 16,3 1-1-16,0 1-2 16,3 2 0-16,3 4-11 15,0 1-2-15,-1 4-32 16,1 2-10-16,-3 0-41 16</inkml:trace>
  <inkml:trace contextRef="#ctx0" brushRef="#br0" timeOffset="16393.3963">21853 6279 92 0,'-6'-14'35'0,"12"28"-18"0,-3-9-13 0,-3-5 8 15,3 3 6-15,0-1 6 16,0 1-9-16,3-1-3 15,0 1 6-15,3-3 3 16,-4 0-11-16,1 0 1 0,0 0 2 16,3-3-3-1,0-2-3-15,-3 3-1 16,0-1-7-16,0 3 1 16,3-3 0-16,-6 1 0 15,0-1 6-15,0 0 4 16,0 1 6-16,0-1 2 15,0 0-1-15,-3-2 2 16,3-3-8-16,-3 0-2 0,0 3-1 16,-3 0 2-1,0-1-1-15,-3 1 2 0,-3 2-8 16,-6 1-4-16,3-1-5 16,-3 3-1-16,0 3 4 15,1 5 1-15,-1 5-1 16,0 0 2-16,9 0-1 15,0 3 0-15,3 0 2 16,3 3 0-16,6 2 2 16,3 0 1-16,3-5 1 15,9 0 0-15,-1-6-9 16,4-2-2-16,3-5-25 0,-3-3-9 16,-3-5-25-16,0-1-11 15,2-2-6 1</inkml:trace>
  <inkml:trace contextRef="#ctx0" brushRef="#br0" timeOffset="16815.5244">22189 6249 124 0,'3'-18'49'0,"0"13"-26"0,-3 2 2 0,0 3 20 0,-3 0 4 16,0 0 5-16,-3-3-16 15,0 3-8-15,-6 3-17 16,-6 5-6-16,1 3-3 0,-1 2-5 15,0 5 1-15,3 3-2 16,6 3 0-16,3 3 0 16,6-6-2-16,3-3 3 15,9-2 0-15,3-2-4 0,0-7 1 16,3-4 0-16,0-6 2 16,-1-2 1-16,-2-5 1 15,0-4 0-15,-3 1 0 16,-3 0 0-16,-3 0 2 15,0-3 1-15,-3 5 1 16,0 1-2-16,-3 4-2 16,0 1-2-16,0 2-1 15,0 3-1-15,6 3 3 16,0 2-2-16,3 6-1 16,0 2 5-16,2 6 3 15,1-3-3-15,3-3-3 16,0-3-8-16,3-2-4 15,-3-2-21-15,3-6-10 16,-9 0-42-16,12-11-33 16,-7-2 50-16</inkml:trace>
  <inkml:trace contextRef="#ctx0" brushRef="#br0" timeOffset="17034.3106">22409 5908 208 0,'0'-2'77'0,"3"4"-42"0,-6 6-41 16,3 3 14-16,3 5 2 16,0 15 5-16,3 9 13 15,-3 5 4-15,6 3-16 16,-3-1-3-16,0-2-1 0,0 0-5 16,-3-5-2-16,0-6-5 15,0-2 0-15,0-11-38 0,0-5-14 16,-3-5-64-1</inkml:trace>
  <inkml:trace contextRef="#ctx0" brushRef="#br0" timeOffset="17518.7941">22267 6160 252 0,'-6'-3'93'0,"12"3"-50"0,-1 3-39 0,4-3 21 0,3-3-7 16,3 0-1 0,9-2-12-16,3 0-2 15,3-1-3-15,-4 4-11 0,1-1-3 0,0 6-22 16,-3-1-7-16,0 6 3 16,-4 0 4-16,-2 3 22 15,-3-1 11 1,-3 1 16-16,0 5 9 0,0-3 2 15,0 0 3-15,3 1 0 16,0-7 3-16,2-4-12 16,1-6-5-16,0-2-6 15,-3 0-2-15,-3 0-1 16,0-3 0-16,-6 0-5 16,-3 0 1-16,-6 0-7 0,-6 3-3 15,-9 2 3-15,0 6 2 16,-6 4 0-16,0 7 4 15,-2 4 2-15,5 1 2 16,3-1 16-16,6 6 10 16,12 0-4-16,6 2-2 15,9-4-11-15,9-7-3 16,8-7-12-16,4-5-5 16,9-6-65-16,0-5-28 15,-4-10-24 1</inkml:trace>
  <inkml:trace contextRef="#ctx0" brushRef="#br0" timeOffset="18581.3475">23356 6175 88 0,'-3'-8'33'0,"3"11"-18"0,3-3-9 0,-3 3 11 16,6 5 11-16,-3 2 6 15,0 6 0-15,0 5 0 16,-3 3-4-16,3 3 1 16,-3-1-17-16,0-2-1 0,3-3-2 0,-3-5-4 15,0-6-2-15,0-2 0 16,0-2 1-16,0-6 3 16,6-6 2-16,-3-4-5 15,-3-6-2-15,9-11-2 16,-3-2 1-16,0-2-4 15,5 2-2-15,4 2 2 16,3 6 2-16,0 8-5 16,0 2 1-16,0 6 1 15,3 7 1-15,-4 12 5 16,-2 7 2-16,-3 3 4 16,-3 2 1-16,0 3-5 15,-3-2-2-15,0-1-2 16,0-2-2-16,-3-8 1 0,-3-3-1 15,6-5-36 1,0-3-13-16,0-7-21 0,3-6-10 16,0-3-7-1</inkml:trace>
  <inkml:trace contextRef="#ctx0" brushRef="#br0" timeOffset="18925.4486">23731 6215 200 0,'0'3'74'0,"0"2"-40"0,6-2-40 15,3 5 23-15,3 0 1 16,0-1 8-16,0 1 7 16,5 0-18-16,-5-2-2 0,6-1-1 0,-6-2-3 15,0-3 0 1,-3 0-3-16,3-3 1 0,-3-5-4 16,-3-3 0-16,-3 1-1 15,-6-3 1-15,-3-1-7 16,0 4-1-16,-9 2-7 15,6 5 0-15,-6 3 1 16,-3 5 2-16,0 9 6 16,4 2 1-16,2-1 10 15,3 4 5-15,3 2 2 16,6 3 4-16,9 0-11 16,3 0-2-16,2-6-4 15,1-5-2-15,6-2-17 16,6-6-6-16,-3-5-35 0,6-5-15 15,-1-3-35 1</inkml:trace>
  <inkml:trace contextRef="#ctx0" brushRef="#br0" timeOffset="19300.2557">24061 6236 188 0,'-9'19'71'0,"9"-14"-38"0,0 14-32 0,3-11 16 16,-3 5 15-16,9 3 12 15,-3-1-17-15,0 7-5 16,3-6-13-16,0-3-4 0,3-3-1 16,-3-2-2-16,6-5-2 0,-3-3-6 15,0-3-4-15,0-2-1 16,-1 0-1-16,-2-1 4 16,0 1 5-16,-3 2 0 15,0 6 1 1,9 2 4-16,-3 1 1 15,3-1 1-15,3 0 11 16,0-5 5-16,5-5 1 16,4-3 2-16,-3-3 4 15,-3-2 4-15,-6 0-4 16,-3-6-2-16,-3-2 0 16,-6 0 1-16,-12 3-12 15,3-1-5-15,-9 1-24 16,3 4-10-16,-6 1-40 15,6 5-18-15,-6 6-72 16</inkml:trace>
  <inkml:trace contextRef="#ctx0" brushRef="#br0" timeOffset="20347.4824">21147 6652 108 0,'3'-14'44'0,"0"4"-24"0,3-3-4 0,-6 7 18 15,0-4 4-15,-6-1 2 16,0-5-3-16,-3 3 2 16,-2 2-21-16,-4 6 1 0,0 8 1 15,-6 5-11-15,0 5-2 16,3 8-7-16,3 14-1 16,3 2-1-16,4 8 0 15,2 0 4-15,6 10 1 16,3-7-1-16,5-6 1 0,1-2-2 15,-3-6 2-15,0-7-15 16,-3-6-5-16,0-5-22 16,-3-6-8-16,-6-4-19 15,0-9-48 1,-6-2 21-16</inkml:trace>
  <inkml:trace contextRef="#ctx0" brushRef="#br0" timeOffset="20519.3036">20876 6850 152 0,'-20'-18'57'0,"17"15"-30"0,-3 0-5 15,6 3 23-15,0 0-19 16,0 0-4-16,6 0-11 0,6 0-3 16,5 0-4-16,10 0-1 15,6 0 1-15,0 0-2 0,-1 0-2 16,1 3-8-16,-6-3-5 16,6 0-42-16,-6 0-16 15,-1-3-13 1</inkml:trace>
  <inkml:trace contextRef="#ctx0" brushRef="#br0" timeOffset="20863.177">21192 6789 148 0,'-21'0'55'0,"21"6"-30"0,-3 7-21 0,3-5 13 16,0 5 5-16,0 3 6 16,3 8-6-16,6 5-1 15,0 0-12-15,6-3-5 0,0-5-1 0,3-2 2 16,0-6 4-16,-1-5 0 15,1-5 2-15,3-9-4 16,-3-12-2-16,-3-1-2 16,-3 1 0-16,-3-3-4 15,-3 0 0-15,-6 2 1 16,0 3 2-16,0 6-1 16,0-1 2-16,0 6-4 15,0 2 0-15,3 8-4 16,0 6-1-16,3 0 3 15,-1 4 1-15,1 9 2 16,3-3 2-16,-3-2-6 16,6-6-1-16,-3-2-23 0,0-3-8 15,-3-3-20-15,3-5-5 16,0-8-11 0</inkml:trace>
  <inkml:trace contextRef="#ctx0" brushRef="#br0" timeOffset="21160.0772">21502 6837 120 0,'0'5'46'0,"0"3"-24"0,3 8-2 0,0-8 19 16,-3 2-4-16,0 6 2 15,0-2-12-15,0 1-6 16,0-1-10-16,0-6-2 0,0 0 0 16,0-3 5-16,0-8 5 15,2-2-5-15,4-3 1 16,0-5-8-16,3 0-1 15,6-3-4-15,0 2-1 0,0 4 3 16,-3 2 3-16,3 5-2 16,3 6 0-16,-3 2-1 15,-4 3 1-15,1 8-2 16,-3 5-1-16,0-5-10 16,0 0-6-16,0-6-39 15,0 1-14-15,3-3-13 16,0-5-28-1,3-11 37-15</inkml:trace>
  <inkml:trace contextRef="#ctx0" brushRef="#br0" timeOffset="21572.351">21859 6858 172 0,'-3'-11'66'0,"3"9"-36"0,-9-1-11 0,9 3 21 16,-6 0-14-1,-3 3-4-15,-3 5-13 0,-3 2-6 16,0 1-2-16,3 15-1 0,3-2 0 15,4-3-3-15,2 0 2 16,6-2 1-16,5-3 2 16,7 0 1-16,3-3 1 15,6-5-2-15,6-5 1 16,0-6-11-16,-4-5-2 16,-2-8-13-16,0-5-3 15,-6-3-10-15,-3-2-5 16,-6-3-9-1,-3-3-28-15,-3-8 20 16,-3 3 44-16,-3-3 22 16,0 9 35-16,0 4 13 0,3 9-12 0,0 2-3 15,0 5-15-15,0 9-7 16,3 7-10-16,0 13 11 0,3 9 9 16,-1 7 2-16,1 3 2 15,-3 14-16-15,0-6-8 16,0-3-5-16,0-5-1 15,0-3-7-15,0-7-1 16,-3-9-49-16,0-2-21 16</inkml:trace>
  <inkml:trace contextRef="#ctx0" brushRef="#br0" timeOffset="21759.8699">21865 6810 228 0,'3'-5'85'0,"3"2"-46"0,14-4-28 15,-5 4 21-15,3 0-17 16,9 1-3-16,-3-1-8 16,9 0-3-16,2 3 0 15,-2 0-50-15,-3 3-19 0</inkml:trace>
  <inkml:trace contextRef="#ctx0" brushRef="#br0" timeOffset="21963.0183">22249 6847 224 0,'-6'6'85'0,"9"2"-46"0,0 8-46 0,0-9 14 15,-3 9 4-15,0 6 7 16,0-4-7-16,3 1-3 15,0-4-5-15,0-1-11 0,0-4-3 16,0-2-51-16,0-3-22 16,-3-5-3-1</inkml:trace>
  <inkml:trace contextRef="#ctx0" brushRef="#br0" timeOffset="22369.322">22222 6768 212 0,'-9'-5'79'0,"9"5"-42"0,0 0-28 16,0 0 22-16,0 0-8 16,3 0-1-16,3 0-17 15,3 0-5-15,0 0-1 16,3 0-18-16,3 0-4 0,-1 2-33 16,4 1-14-16,-3 2 1 15,-6 3 0 1,3 3 34-16,-6 7 39 15,-3 1 23-15,-6 7 16 16,0 6 9-16,0-5-13 0,3-4-3 16,6-4-10-16,3-1-4 15,3-4-12-15,0-4 5 0,6-4 2 16,-4-6-5-16,4-3-2 16,0-8-3-16,-3-5 0 15,-3 1 2-15,-6-1 2 16,3-3-3-16,-12-2 0 15,-3 0-7-15,-3 0-1 16,-9 5-9-16,-6 3-2 16,6 5-21-16,-2 2-6 15,2 4-38 1,3 2-47-16,6 5 36 16</inkml:trace>
  <inkml:trace contextRef="#ctx0" brushRef="#br0" timeOffset="22697.5515">22502 6861 168 0,'9'18'66'0,"-3"-5"-36"0,3 14-20 16,-1-11 17-16,-5 0-7 15,0-3 1-15,0 0-1 16,-3-2 0 0,6-1-7-16,0-4 6 15,0-6-4-15,-3-3-6 16,0-8 0-16,6-7-8 15,0-3-1-15,3-1 0 16,0 1 0-16,3 5-5 0,0 6 1 16,-1 2 11-1,1 8 4-15,0 8 2 0,0 2 2 16,-3 14-2-16,-3 0 0 16,0 0-7-16,0-3-2 15,-3-2-7-15,0-4-2 16,0-1-45-16,0-4-16 15,0-4-51 1,6-4-32-16,5-4 71 16</inkml:trace>
  <inkml:trace contextRef="#ctx0" brushRef="#br0" timeOffset="22960.1313">22981 6842 252 0,'0'-8'93'0,"0"8"-50"0,0-2-30 0,-3 2 24 0,0 0 1 15,-6 2 4-15,-6 3-21 16,3 1-7-16,-3 2-9 31,3 2-8-31,1 1-1 0,11 5-3 0,0 5 2 16,6 0 1-16,2 0-1 0,4 3 1 16,-3-3 3-1,0 0 2-15,-6-2 2 0,-3-3 1 16,-6-3 0-16,-6 0 0 15,0-5 0-15,-5-5-29 16,-4-3-10-16,0 0-38 16,3-3-16-16,3 1-24 15</inkml:trace>
  <inkml:trace contextRef="#ctx0" brushRef="#br0" timeOffset="23853.1515">23189 7091 172 0,'0'2'66'0,"0"1"-36"0,0 8 4 15,-6 2 29-15,3 5-6 16,-6 1 1-16,-2 0-28 16,-4-1-10-16,-3 1-13 15,-6-4-51-15,3-4-21 0,-3 0-71 16</inkml:trace>
  <inkml:trace contextRef="#ctx0" brushRef="#br0" timeOffset="25220.3382">23555 6593 152 0,'-6'8'57'0,"6"6"-30"0,6 12-16 16,-3-2 18-16,-3 8-4 15,0 7 0-15,0 6 0 16,0 8 1-16,0-8-14 16,0-5-7-16,0-6-1 0,0-7-3 15,0-6-1-15,0-3 5 16,0-4 4-16,0-4-3 16,0-2-1-16,0-8-2 15,0-2-3-15,6-6-6 16,0-16-4-16,0 0 3 15,3 0 2-15,3 3 0 16,0 2 1-16,3 1 3 16,0 5 0-16,12 5-2 15,-4 2 2-15,7 6 5 16,-9 6 2-16,0 7 4 16,0 6 1-16,-7 2 3 15,-8 0 4-15,3 3-1 16,-9-6-1-16,-9 1-8 0,-2-3-5 15,-10-3-11-15,-3-3-3 16,0-4-23-16,0-1-10 16,3-5-26-16,4-3-11 15,2-2-7 1</inkml:trace>
  <inkml:trace contextRef="#ctx0" brushRef="#br0" timeOffset="25611.0033">23853 6887 164 0,'-6'11'63'0,"9"-3"-34"0,0 31-8 16,-3-23 22-16,6 3-6 16,-3 2 1-16,6 0-18 15,0 0-4-15,3-5-10 16,9-3-2-16,-7-5 0 0,4-2-2 15,0-6-2-15,0-3-4 16,0-5-2-16,-3-3-6 16,-3-2-3-16,-3-13 9 15,3 2 2-15,-7 5 1 16,-2 3 0-16,-3 6 4 16,6 2 3-16,-3 21-1 15,3 3-4-15,0 0-2 16,3 0 8-16,0 0 4 15,3 0-4-15,3-3-3 16,0-3-8-16,6-4-4 16,-3-4-27-16,-1-4-12 15,-2-6-31 1,0-5-33-16,-3-17 41 16</inkml:trace>
  <inkml:trace contextRef="#ctx0" brushRef="#br0" timeOffset="25782.9304">24264 6620 240 0,'-6'3'90'0,"6"7"-48"0,6 9-42 16,-3-6 16-16,-3 13-3 15,0 9 3-15,6 4-7 16,-3 14-3-16,0-5-3 16,-3-3-3-16,6-3 1 0,-3-5-10 15,3-8-4-15,-3-5-62 16,0-8-69-1,-3-8 33-15</inkml:trace>
  <inkml:trace contextRef="#ctx0" brushRef="#br0" timeOffset="25970.4607">24061 6839 236 0,'-6'-2'90'0,"21"-1"-48"0,12-5-38 0,-9 6 21 15,9-4-7-15,6 1 1 16,5 0-8-16,7-1-4 16,-3-1-4-16,-4 1-40 0,1 1-17 15,-9-6-61 1</inkml:trace>
  <inkml:trace contextRef="#ctx0" brushRef="#br0" timeOffset="27048.5892">20933 7514 132 0,'-3'5'52'0,"3"3"-28"0,3 6-28 0,-3-1 10 15,0 5 8-15,0 1 8 16,0-3 0-16,0 0 1 15,0-3-12-15,0-3-7 0,0-2 0 16,0-2-1-16,0-1 3 16,0-5 6-16,0 0 2 0,0 0-3 15,0-3-1 1,0-2-6-16,0-6-1 0,0-4 1 16,0 1 0-16,3-2-2 15,3 1-2-15,3 1 1 16,3-1-1-16,6 1 0 15,-3 4 2-15,2-1-1 16,1 6-1-16,0 5-2 16,0 5 1-16,0 11 10 15,-3 5 3-15,-3 0-1 16,-3 3-1-16,-3 0-2 16,-1 0 0-16,-2-3-7 15,0-3 0-15,-3-4-23 0,0-4-10 16,3-2-35-16,3-8-15 15,0-8-5 1</inkml:trace>
  <inkml:trace contextRef="#ctx0" brushRef="#br0" timeOffset="27361.1103">21287 7525 136 0,'-9'5'52'0,"6"3"-28"0,-3 0-8 0,6 5 18 16,-3 6-1-16,3-1 1 16,0 1-13-16,0-1-5 15,3 1-9-15,3-1-3 0,3-2 2 0,6-3 1 16,0-5 1-16,3-5-2 16,3-8 1-16,3-6-2 15,2-2 2 1,-5-8-6-16,-6 0-3 0,-9-1-6 15,-6 4-2-15,-9-1 5 16,-6 3 4-16,-3 6-7 16,-2 2-4-16,-1 3-14 15,3-1-6-15,3 4-12 16,3-4-3-16,6 4-27 16</inkml:trace>
  <inkml:trace contextRef="#ctx0" brushRef="#br0" timeOffset="27580.1324">21525 7228 220 0,'-9'0'82'0,"6"3"-44"0,6 8-40 0,-3-1 17 16,0 11 4-16,3 11 8 15,0 8-3-15,3 5-2 16,0 5-12-16,0-2-6 0,0-3-1 15,3-3-2-15,-3-5-1 16,0-5-17-16,-3-6-9 16,0-7-44-16,-3-6-17 0,0-5-8 15</inkml:trace>
  <inkml:trace contextRef="#ctx0" brushRef="#br0" timeOffset="27757.3792">21368 7517 216 0,'0'-3'82'0,"6"3"-44"0,5 0-44 16,-2 0 14-16,12-2 2 15,6-1 5-15,3 0-5 16,3 1-3-16,2-1-4 16,7 0-38-16,-3-2-16 0,-4 0-45 15</inkml:trace>
  <inkml:trace contextRef="#ctx0" brushRef="#br0" timeOffset="28740.4737">21975 7482 108 0,'0'6'41'0,"0"2"-22"0,3 8-9 0,0-6 14 16,0 9 2-16,0 4 4 15,0 4 1-15,0-1 3 16,0-2-18-16,0-3 4 0,0-5 1 16,0-3-9-16,0-5-4 15,0-2 6-15,-3-6 2 16,0-3-5-16,0-2-4 15,0-6-4-15,0-5 0 16,-3-5-7-16,3-3-1 16,0 0-1-16,6 3 4 15,-1 3-4-15,4 2 2 16,3 5 0-16,6 6-1 16,3 8 4-16,-3 10 0 15,-3 8 3-15,0 3 3 0,-3 2-2 16,-4 3 0-1,-2 1 1-15,0-7 0 0,-3 1-5 16,0-8 1-16,0-3-27 16,0-5-11-16,3-2-25 15,0-9-11-15,3-8-9 16</inkml:trace>
  <inkml:trace contextRef="#ctx0" brushRef="#br0" timeOffset="29084.3225">22264 7580 176 0,'0'16'66'0,"6"-13"-36"0,5 15-26 0,-5-12 15 16,0-1 0-16,3 0 3 15,3 1-3-15,-3-4 0 16,6 1-10-16,0-3-5 0,0-3-1 16,-3 1 0-16,-3-4 1 15,0-2-2-15,-7-2-2 16,-2-1 1-16,-5 1 1 15,-7-4 1-15,-3 4 1 16,0 2-5-16,0 3-1 16,0 2-2-16,0 6 3 15,0 7 2-15,0 6 2 16,4 0 1-16,2 5 0 16,6 5 4-16,3 1 5 15,6-1-7-15,3 1-1 16,2-1-3-16,7 1-2 0,3-14-4 15,0-2-2-15,3-9-28 16,0-4-13-16,-4-4-37 16,-5-4-41-1,3-4 40-15</inkml:trace>
  <inkml:trace contextRef="#ctx0" brushRef="#br0" timeOffset="29443.6716">22490 7609 168 0,'-3'-2'66'0,"3"4"-36"0,0 9-26 15,3-6 13-15,0 1 3 16,3 2 4-16,0 5-1 16,0 3-2-16,0 0-11 0,3-1-4 0,5-1 0 15,1-1-3-15,0-5-2 16,-3-3 0-16,0-2 1 16,0-1-8-16,-3-2-1 15,0-2-3-15,-6-1 1 16,6 3 5-16,-3 0 4 15,0 0-4-15,-1 5-1 16,1 1 2-16,3-1 3 16,0-2 5-16,6-3 2 15,0-3 14-15,-3-5 6 16,3-3 0-16,-3-2 1 16,-3-3-3-16,-3 3 0 15,-6 0-3-15,-3-3-2 0,0 3-10 16,-3-3-4-16,-3 3-26 15,-3-1-12-15,6 4-43 16,3 2-17-16,3 0-31 16</inkml:trace>
  <inkml:trace contextRef="#ctx0" brushRef="#br0" timeOffset="33731.4822">23154 7673 56 0,'0'0'24'0,"0"0"-12"0,0 0 3 0,0 0 15 16,0 0-3-16,6 0 1 16,-4 0 0-16,1 0 2 15,-3-3-1-15,3 3 2 16,-3 0-17-16,0 0 5 0,3 6 4 16,0 2-6-16,0 5 1 15,0 3 0-15,0 5 1 16,-3 3-8-16,6-6-2 15,-6-2-3-15,3 8-4 16,0-8-3 0,0-3-28-16,-3-3-11 15,0-4-29-15,0-9-11 16,3-13-8 0</inkml:trace>
  <inkml:trace contextRef="#ctx0" brushRef="#br0" timeOffset="33930.2133">23198 7554 204 0,'-3'-5'77'0,"6"2"-42"0,0 3-19 16,-3 0 24-16,0 0-25 16,0 0-8-16,0 0-7 31,0 0-4-31,3 3 3 15,-3 2-31-15,6 5-13 0,0-2-43 16,0 0-28 0,3-2 52-16</inkml:trace>
  <inkml:trace contextRef="#ctx0" brushRef="#br0" timeOffset="34445.8939">23276 7684 72 0,'0'5'27'0,"0"3"-14"0,14 2 9 16,-8-2 15-16,-3 5-2 16,3-2 0-16,-6 2-5 15,6-2-1-15,-3-1-12 16,-3 4-3-16,0-4-8 16,0 1 0-16,0-3 1 0,0-3-3 15,0 0-3-15,0 1 2 0,0-4 0 16,0 1-1-16,0-3 1 15,0 0-2-15,0 0 2 16,0-3 4-16,0 1 4 16,0-1-2-16,0-2 2 15,3-3-8-15,0 0-2 16,-3-3-1-16,3-2 2 16,0 0-1-16,6 0-1 15,0 2 1-15,0 0-1 16,0 3 2-16,0 1 3 15,-3-1-2-15,9 5-2 16,-3 3 0-16,2 3 1 0,-5 5 3 16,9-1 2-16,-6 4 1 15,0 0 2 1,-3-1-1-16,0 6 2 0,-3 0-6 16,0 8-3-1,-3-6-1-15,0-2-10 16,0-3-2-16,-3-5-27 15,12 0-11-15,-6-2-9 16,-3-6-5-16</inkml:trace>
  <inkml:trace contextRef="#ctx0" brushRef="#br0" timeOffset="34785.8247">23686 7707 196 0,'0'-2'74'0,"0"2"-40"0,-6-3-16 0,6 3 25 16,-6 3-11-16,-2-1-3 15,-4 4-15-15,-3 2-4 16,0-1-6-16,0 1-3 0,9 0 0 16,-3 0-4-16,3 0 0 15,6 0-1-15,9 0 0 16,0 0 0-1,6 5 3-15,0 6-2 16,0-1 1-16,-6-2 2 16,2-3 2-16,-5 1 10 0,-3-4 4 15,-3 1 4-15,0-6 0 16,-6 0-11-16,-2-2-5 16,-4-3-19-16,-3-3-7 15,6 1-18-15,-3-1-5 16,3 0-20-16,3-20-62 15</inkml:trace>
  <inkml:trace contextRef="#ctx0" brushRef="#br0" timeOffset="35071.0392">23832 7551 176 0,'-3'-5'68'0,"6"5"-36"0,-3 3-18 0,0-3 22 16,0 5-9-16,0 3-1 16,0 5-2-1,6 0 0-15,-3 6-13 16,-3 5 7-16,0 5 2 0,0 0-6 0,6 5-1 16,-3 1-7-16,-3-6-4 15,0-3-1-15,0-2-1 16,0-6-20-16,0-4-7 15,0-4-32-15,0-2-13 16,-3-2-39-16</inkml:trace>
  <inkml:trace contextRef="#ctx0" brushRef="#br0" timeOffset="35274.2537">23731 7728 220 0,'-3'-5'85'0,"3"5"-46"0,3-2-24 16,-3 2 24-16,0 0-6 16,9-6 3-16,9 1-22 15,-3 0-8-15,3-1-5 16,2 1-1-16,1 2 0 0,6 1-16 16,-3-1-6-16,-3 1-49 0,-3 2-21 15,-1 0-12 1</inkml:trace>
  <inkml:trace contextRef="#ctx0" brushRef="#br0" timeOffset="35649.3283">23972 7768 132 0,'-3'16'52'0,"6"11"-28"0,-3 12-4 0,0-26 21 16,3 1-9-16,-3-1-3 0,0 0-6 16,0-2-3-16,0-1-10 15,0-2 2-15,0-2 2 0,0-6 4 16,0 0 1-16,0 0-2 16,0 0 2-16,0-3-4 15,0 0-1-15,0-5-8 16,0 0-2-16,0-13-7 15,3 3 0-15,0-1-1 16,0 3-1-16,9 0 4 16,-3 1 2-16,0 1-5 15,3 1-1-15,-3 2-12 16,6 4-1-16,-10 1-18 16,4 1-6-16,3 2-22 15,-3 3-8-15,-3 0-14 16</inkml:trace>
  <inkml:trace contextRef="#ctx0" brushRef="#br0" timeOffset="35993.0732">24112 7789 160 0,'-6'8'60'0,"6"-2"-32"0,0 15-15 0,6-5 17 16,-3-1-2-16,3 1 1 15,0 0-12-15,3-3-5 16,0 1-7-16,3-4 5 0,3-2 3 15,-1-2-4-15,1-4-1 16,0-4 0-16,-3-4 2 16,3-2-7-16,-3 0-2 0,-3-2-1 15,-6-9 0-15,6 1-5 16,-9-1 1 0,-3 3 4-16,3 3 2 0,-6 3-3 15,6 2-1 1,0 2-2-16,0 4 3 0,0 2 0 15,0 8 1-15,0 0 2 16,6 7 1-16,-3-1-4 16,0 1 1-16,3-1 0 15,-3-1 0-15,9-5-33 16,-4 0-15-16,1-3-62 16</inkml:trace>
  <inkml:trace contextRef="#ctx0" brushRef="#br0" timeOffset="36289.9837">24511 7750 192 0,'-9'-6'71'0,"3"6"-38"0,-3 0-21 0,3 0 19 16,3 3-1-16,-6 0 2 15,0 2-20-15,-3 3-8 16,0 2-4-16,-5 6-8 0,14 6 1 15,-3-1 1-15,3 2 3 16,6 1 2-16,3-5 3 16,3-1-1-16,2 1-1 0,4-3 3 15,3-3 2-15,0-5-7 16,0 0 0-16,-3-6-16 16,3-2-5-1,-3-5-6-15,-7 0-2 0,10-8-23 16,-6-6-45-1,6-13 17-15</inkml:trace>
  <inkml:trace contextRef="#ctx0" brushRef="#br0" timeOffset="36539.9473">24633 7631 176 0,'-3'-3'68'0,"3"3"-36"0,-9 5-26 16,9-2 17-16,0 2-1 0,0 3 2 15,0 3 0-15,0 5 2 16,0 7-14-16,0 9 4 0,0 5 2 16,0-2-6-16,0-1 1 15,0-5-8-15,0-2-3 16,6-4-1-16,-3-1-1 16,0-9-14-16,-3 0-5 15,0-5-37-15,6 0-13 16</inkml:trace>
  <inkml:trace contextRef="#ctx0" brushRef="#br0" timeOffset="36737.4403">24511 7837 264 0,'-12'0'101'0,"15"-13"-54"16,3 7-44-16,-6 6 23 0,3 0-8 15,6-2 1-15,9-1-10 16,-3 1-3-16,2-1-4 16,13 0-8-16,-9 1-1 0,6-1-41 15,-6 0-18-15,-6 1-52 16</inkml:trace>
  <inkml:trace contextRef="#ctx0" brushRef="#br0" timeOffset="36890.3807">24749 7829 192 0,'-6'5'71'0,"6"14"-38"0,9-1-25 16,-6-10 18-16,-3 6 7 15,0-1 4-15,6 3-17 16,-6 0-7-16,0-3-8 16,3-3-8-16,-3-2-3 0,0 0-52 15,0-3-24-15,0-7-20 16</inkml:trace>
  <inkml:trace contextRef="#ctx0" brushRef="#br0" timeOffset="37077.9467">24740 7736 260 0,'0'-2'99'0,"3"2"-54"0,-3-3-53 15,0 3 16-15,9 0-28 0,0 0-7 16,0 0-43-16,0 0-20 16,6 0 11-16,3 3 10 15</inkml:trace>
  <inkml:trace contextRef="#ctx0" brushRef="#br0" timeOffset="37312.3628">24806 7908 172 0,'-12'24'66'0,"12"-13"-36"0,6 5-22 0,-3-11 18 15,8 3-4-15,4-3-1 16,0 0 0-16,-3-2-1 0,6-3-11 16,0-3 3-16,-3 1 2 0,0-3 1 15,-3-3 1-15,-4-3-6 16,-5 0-2-16,-3-7-2 16,-3-6 1-16,-5 3-2 15,-1 0 0-15,-9 2-10 16,-3 3-4-16,0 3-22 15,6 3-10-15,0 2-31 16,9 0-15-16</inkml:trace>
  <inkml:trace contextRef="#ctx0" brushRef="#br0" timeOffset="37650.1997">24987 7792 192 0,'6'16'74'0,"-3"18"-40"0,9-5-20 0,-12-15 22 15,6-1-5-15,-3 0 2 16,-3 0-13-16,6-2-2 16,-6-3-10-16,0-3-3 0,3 0 1 15,-3 1-1-15,0-6 2 16,0 0 0-16,0-3 1 16,6-2-7-16,0-6 0 15,0-7-1-15,3 2 0 16,3 3-3-16,5-3 0 15,4 5 2-15,-6 6 0 16,-6 2 9-16,3 11 21 0,3 3 2 16,-9 2-12-16,3 0-5 15,-9 0-7-15,6 1-2 16,-6-4-23-16,0 1-10 16,3-3-39-16,-3 0-17 15,3-6-51 1</inkml:trace>
  <inkml:trace contextRef="#ctx0" brushRef="#br0" timeOffset="37963.7686">25371 7739 220 0,'0'-5'85'0,"0"5"-46"0,-3-3-13 16,3 3 29-16,-6 0-7 15,3 0-1-15,-6 3-15 16,-9 2-5-16,6 0-16 16,1 1-7-16,-1 2-2 0,3 0-7 15,0 2-1 1,9 6 0-16,3 5 4 16,6 3-4-16,0 0 2 0,3 0 4 15,-6-1 4-15,-4-1 3 16,-4 1 3-16,-7-1 4 15,-3-1 1-15,-6-3-8 0,0-2-4 16,-3-3-49-16,0-2-21 16,9-3-92-1</inkml:trace>
  <inkml:trace contextRef="#ctx0" brushRef="#br0" timeOffset="43043.6386">20939 7170 96 0,'-6'8'35'0,"3"-8"-18"0,0 0-2 15,3 0 15-15,0 0-7 16,0 0-1-16,0 0-13 16,3 0-5-16,3 0-3 15,0 3 10-15,3-3 5 0,3 0-6 16,6 0-3-16,3 0-2 0,-1 0 1 15,7 0 3-15,-3 0 5 16,3 2-6-16,2 1-2 0,7 0-3 16,0-1 0-1,6 4 0-15,2-1 1 0,4 0 2 16,0 1 1-16,2-1 3 16,4 0 1-16,-4-2-3 15,10-3 0-15,2 0-3 16,-2 0 0-16,-1 0-6 15,1 0 1-15,-1 0 4 16,1-3 5-16,-3 0-3 16,2 1-1-16,1-1-2 0,-4 1-3 15,1-1 1 1,-1 0-1-16,-2 1 0 0,-1-1 0 16,1 0 0-16,0 1 0 15,-4-1 0-15,1 3 0 16,-7 0 11-16,-5 0 7 15,0 0-3-15,-6 0 0 16,-7 0-3-16,4 0 0 16,-3 0-4-16,-3 0 0 15,-3 0-3-15,-4 0 0 16,-5 0-3-16,3 0-2 16,-9 0 1-1,6 0-1-15,-6 0 0 0,-3 0-40 16,0 3-15-16,-3 5-88 15</inkml:trace>
  <inkml:trace contextRef="#ctx0" brushRef="#br0" timeOffset="44260.844">23127 8117 120 0,'-6'0'46'0,"9"0"-24"0,0 0-8 0,0 0 15 0,0 0 1 15,9 0 2-15,3 0-6 16,2 0-4-16,10-2-12 15,3-1 2-15,3 0 4 16,2 3-2-16,13 0 0 16,0-2-8-1,8 2-2-15,10-3-2 0,2 3 1 16,1 0-4-16,5 0-2 0,-3 0 2 16,1 3 2-16,-4-1 4 15,1 1 2-15,-1 0-1 16,1-1 1-16,-1-2-2 0,1 0 0 15,2 0-1-15,-8 0 0 16,-1 0 4 0,-2 3 5-16,-1 0-3 0,-5-1 0 15,-4 1-4-15,7 0-1 16,-6-1 1-16,-1 1 3 16,-5 2 0-16,5-2 0 15,-11 0 3-15,3-1 3 16,-13 1 0-16,7-1 1 15,-12-2-8-15,3 3-5 16,-12-3-2-16,6 0-1 16,-7 0 0-16,-2-3 0 15,-3 1-40-15,-6-1-15 0,0 1-77 16,-3-1-58 0,-3-8 73-16</inkml:trace>
  <inkml:trace contextRef="#ctx0" brushRef="#br0" timeOffset="47622.4015">19986 6265 104 0,'-20'-2'38'0,"5"2"-20"0,-9 0-8 16,9 0 12-16,-12 2-6 16,-5 1 1-16,-16 2-8 15,-15 6-3-15,-5 2-3 16,-18 6-3-16,-24 12 3 0,-4 20-2 16,-14 9 2-16,-14 15 2 15,2 7 2-15,-3 18 10 0,3 9 6 16,21-6-6-1,15-5-2-15,17 5-8 16,22-13-3-16,8-11-2 0,13-5-2 16,8-10 1-16,15-11 1 15,6-11-3-15,3-5 0 16,3-8-48-16,6-5-21 16,3-8-12-1</inkml:trace>
  <inkml:trace contextRef="#ctx0" brushRef="#br0" timeOffset="47934.8591">18043 7329 104 0,'-18'3'38'0,"15"5"-20"0,-15 21-21 0,15-8 8 16,-3 11 9-16,-6 13 6 0,0 2-6 0,0 3-1 16,4 1-3-16,5-6-1 15,3-6-5-15,3-2 6 0,2-15 3 16,10-7-2-16,6-12 1 16,9-8-5-16,3-8-2 15,2-3-2-15,4-3-3 16,3-2-35-16,-6 8-16 15,-7-3-23 1</inkml:trace>
  <inkml:trace contextRef="#ctx0" brushRef="#br0" timeOffset="55082.2917">14352 10308 116 0,'0'-2'44'0,"15"4"-24"0,-6 1-6 0,-9-3 17 15,3 5 5-15,0 0 5 16,0 6-11-16,0 5-3 16,3 2-16-16,-6 4 0 0,0-4 0 15,5 6-9-15,1 2 0 16,0-2 0-16,-3-5 1 15,0-6-26 1,-6-3-26-16,0-4-13 16</inkml:trace>
  <inkml:trace contextRef="#ctx0" brushRef="#br0" timeOffset="55254.5109">14352 10160 228 0,'-3'-5'85'0,"0"5"-46"0,3-3-48 16,0 3 12-16,0 0-7 15,0 0 0-15,0 0-2 16,0 0 1-16,6 3-39 16,-6-3-64-1,21 2 10-15</inkml:trace>
  <inkml:trace contextRef="#ctx0" brushRef="#br0" timeOffset="55486.4691">14557 10038 176 0,'-6'19'68'0,"9"5"-36"0,0 5-26 0,-3-11 17 16,0 11 3-16,3 6 5 15,0 2-11-15,0 2-2 16,0 1-10-16,3-3-7 0,0 8-4 16,0-8-7-16,-3-8-4 15,0-2-47-15,0-9-23 16</inkml:trace>
  <inkml:trace contextRef="#ctx0" brushRef="#br0" timeOffset="55674.3474">14465 10247 260 0,'-6'-18'99'0,"9"18"-54"0,3 16-48 16,0-19 16-16,3 0 2 16,6 9 4-16,6-9-9 15,8 0-6-15,4 1-2 16,0-1-13-16,0 0-3 0,-1-2-83 15,-5 3-64 1,-3-1 56-16</inkml:trace>
  <inkml:trace contextRef="#ctx0" brushRef="#br0" timeOffset="56252.1761">14795 10332 208 0,'3'-3'79'0,"0"1"-42"0,0-4-12 0,3 4 27 16,0-6-8-16,0-8-4 15,-3 3-14-15,0-3-3 16,0 0-14-16,0 0-3 0,0 0-2 16,0 3-5-16,-3 0 1 15,0 2-16-15,0 3-4 16,3 0-41-16,6 6-15 16,0-4-49-1</inkml:trace>
  <inkml:trace contextRef="#ctx0" brushRef="#br0" timeOffset="56658.4733">15013 10316 124 0,'3'-3'49'0,"0"3"-26"0,-3 0 8 15,0 0 26-15,0 0 5 16,-3 3 3-16,-3 0-21 16,-3 2-7-16,-3 0-21 0,0 1-8 15,0 2-3-15,3 0-6 0,0-1 1 16,6 4-5-16,3 0 1 15,3-1 0 1,6 3 2-16,3 3-1 0,3 3 1 16,-3-1 2-16,-3 6 0 15,-3-5 4-15,-3-3 5 16,-6-3-3-16,-6-3 2 16,-6 1-7-16,-3-3-1 15,-6-5-46-15,-6-3-20 16,4 0-65-1</inkml:trace>
  <inkml:trace contextRef="#ctx0" brushRef="#br0" timeOffset="57360.5778">15614 10385 112 0,'-9'-8'44'0,"6"5"-24"0,0 1-10 0,3 2 12 0,-3 0 3 15,-6 2 4-15,0 1-6 16,-3 2-4-16,0 6-11 15,3 5-3-15,1 8 1 0,2 5-1 16,6 5 2-16,6-5 2 16,5-2 5-16,1-6-2 15,3-3 3-15,3-7-2 16,0-6 0-16,0-5-1 16,-3-8 0-16,3-2-4 15,-7-6 0-15,-5-5 4 16,-6-1 2-16,-3 1 4 0,-3 3 1 15,-5 2-4-15,-7 0-1 16,0 5-15-16,3 3-4 16,0 1-25-1,6 1-10-15,3 4-39 0,12-1-76 32</inkml:trace>
  <inkml:trace contextRef="#ctx0" brushRef="#br0" timeOffset="57766.7421">15804 10390 180 0,'-6'8'68'0,"6"-3"-36"0,3 9-42 0,-3-6 11 16,3 2 10-16,-3 6 7 0,0-3 9 15,0 8 6-15,3-5-18 16,-3-2-6-16,0-4-2 0,0-2-6 15,3-3-3-15,-3 1 3 16,0-12 1 0,0 1 0-16,0-8-4 15,0 0-1-15,0-3 4 16,3 0 1-16,0-3-3 16,3 3 1-16,3 1 2 15,0 1 3-15,3 4-2 16,3 2-2-16,3 5 2 15,0 6 2-15,2 5 2 0,-2 5 1 16,3 3 2-16,-6 8 1 16,-3 0-3-16,-3-3-3 15,0-3-5-15,-3-2-2 16,0-3-21-16,-3-2-8 16,0-6-33-16,0-2-11 15,3-6-18 1</inkml:trace>
  <inkml:trace contextRef="#ctx0" brushRef="#br0" timeOffset="58009.7723">16129 10176 196 0,'0'-5'74'0,"0"7"-40"0,0-2-44 0,0 0 9 15,3 8 11-15,0 3 10 16,0 13 10-16,0 5 4 15,0 5-18-15,-3 3-5 0,3-2 0 16,0 4-7-16,0-2 0 16,0-5-2-16,0-3 1 15,0-8-31-15,0-5-11 16,0-3-37 0,0-5-53-16,0-5 34 15</inkml:trace>
  <inkml:trace contextRef="#ctx0" brushRef="#br0" timeOffset="58348.7033">16248 10419 216 0,'0'6'82'0,"6"-1"-44"0,3 8-38 16,-3-5 18-16,3 5 3 16,0 8 5-16,0-2-14 15,2-3-5-15,1-3-4 16,0-2-3-16,0-3 3 0,0 0-15 15,0-6-7-15,6-2-26 16,-3-2-8-16,3-14-37 16,-4-3-19-1,4 1 51 1,-6-1 204 15,-6 9-53-31,-6 7-12 0,-3 11-33 16,-6 13-15-16,-3 8-1 15,-5 0 2-15,-1 11-18 16,3-3-7-16,0-3-4 0,3-2-17 16,3-5-4-16,3-6-58 15,0-3-26-15,3-5-20 16</inkml:trace>
  <inkml:trace contextRef="#ctx0" brushRef="#br0" timeOffset="59098.7902">17046 10271 20 0,'9'-5'11'0,"-6"-14"-6"0,8 6 20 0,1 8 14 16,0 0 3-16,3-1 1 15,-3 1-6-15,-3-3 0 0,0 0-1 16,-3 3-1 0,-18-6-3-16,-3 1-2 0,0-1-6 15,0 6-1-15,-3-1-10 16,1 12-3-16,-1 7-11 16,3 13-1-16,6 11-2 15,3 8-1-15,0 6 4 16,6-1 0-16,0-2-2 15,3-6 2-15,0-5-4 16,0-8 1-16,0-5-22 16,0-6-8-16,-3-7-38 15,3-6-56 1,-3-7 28-16</inkml:trace>
  <inkml:trace contextRef="#ctx0" brushRef="#br0" timeOffset="59505.4127">16888 10374 236 0,'-15'0'90'0,"18"0"-48"0,12 0-47 0,-9 0 15 16,12 0-8-1,0 0-2-15,5 0 3 16,1 0-2-16,6-2-14 0,6 2-4 16,-4 0-35-16,-2 0-16 15,-6 0-1 1,-6 2-4-16,-6 4 33 15,-3 2 56-15,-3-1 28 16,-6 4 9-16,0 2 4 0,-3 6-17 16,3 5-4-16,0 2-10 15,3-7-2-15,3-1-13 16,3-2 0-16,2-3 2 0,4-5-3 16,3-3 0-16,-3-5 0 15,0 0 1-15,-3-7 6 16,-3-1 1-16,-3-8-1 15,-3 0 2-15,-3 0-4 16,-6 0 1-16,-3 0-9 16,-3 0-2-16,-3 3-12 15,3 5-3-15,0 0-22 16,-3 6-9-16,6 2-40 16,3 0-16-16,3 0-2 15</inkml:trace>
  <inkml:trace contextRef="#ctx0" brushRef="#br0" timeOffset="59911.3559">17436 10155 120 0,'0'0'46'0,"3"-3"-24"0,-3 8-4 16,0 1 18-16,0 2-3 15,3 5 3-15,0 13-3 16,-3 6 0-16,0 8-18 16,2 2 2-16,-2 8 3 0,3-2-11 15,0-3-2-15,3-3-5 16,0-10 1-16,-3-6-9 16,3-7-3-16,0-6-31 15,-3-2-11-15,0-9-36 16,0-4-34-16,3-6 42 15</inkml:trace>
  <inkml:trace contextRef="#ctx0" brushRef="#br0" timeOffset="60114.5408">17581 10202 140 0,'-3'0'55'0,"3"6"-30"0,0 4-29 15,0 19 71-15,0 6 0 16,0 2-17-16,0 13-10 0,0-5-24 16,3-3-10-16,6-2-4 15,0-11-5-15,0-2 2 16,3-6-32-16,0-5-15 0,0-8-69 16</inkml:trace>
  <inkml:trace contextRef="#ctx0" brushRef="#br0" timeOffset="60458.5122">17784 10433 160 0,'-21'5'63'0,"21"0"-34"0,-3 3-34 16,3 3 10-16,0 5 23 15,0 2 16-15,3-2-9 0,0 0-3 16,3 0-18-16,3 0 0 0,6-3 2 15,-3-5-6-15,3 0-1 16,-4-3 1-16,4-8 1 16,0-2-3-16,0-3 0 15,0-5-5-15,-3-6 0 16,-3 1-1-16,-3-1-2 16,-6 1 3-16,-3-1 2 15,-3 1-2-15,-3 4 0 16,-3 7-8-16,-9 1-4 15,0 4-17-15,3 2-7 16,4 0-20-16,2 0-8 0,6 0-37 16,6 0-21-1,12 0 54 1</inkml:trace>
  <inkml:trace contextRef="#ctx0" brushRef="#br0" timeOffset="60917.0761">17959 10446 188 0,'-5'13'71'0,"5"0"-38"0,2 24-32 0,1-24 14 16,0 1 9-16,0-1 8 15,0-2-13-15,3 2-3 16,0-5-10-16,3 0-4 0,0-3 1 16,0-2-2-16,6-1-1 15,-3-4 1-15,-3-1 1 16,0 0-6-16,0-2-1 15,-3 0 2-15,0-1 1 16,0 1-1-16,-1 2 0 16,1 3 2-1,0 3-2-15,0 0-1 16,3 2 7-16,3 3 3 0,0-3 1 16,3 1 3-16,0-4 4 15,0-2 1-15,0 0 0 16,-1-2 1-16,1-4 0 15,-3 1 0-15,-3-3-4 16,-3-5 0-16,0-3-3 16,-9 0 2-16,0 0-6 15,-3 0-3-15,-3 3-8 16,0 0-4-16,-3 0-25 16,1 5-12-16,2 2-12 15,0 1-3-15,3 2-37 16,3 1-25-16,3-1 57 15</inkml:trace>
  <inkml:trace contextRef="#ctx0" brushRef="#br0" timeOffset="61104.5375">18361 10414 140 0,'0'5'55'0,"3"3"-30"0,3 5-14 0,-3-7 15 15,0 7 8-15,3 6 3 16,-3-4-13-16,0 1-6 16,0-3-11-16,0 1-7 0,0-4-3 0,0-2-42 15,0-2-18-15,-3-1-28 16</inkml:trace>
  <inkml:trace contextRef="#ctx0" brushRef="#br0" timeOffset="61276.5663">18355 10324 208 0,'-3'-5'77'0,"6"5"-42"0,0 0-48 16,0 0 9-16,3 0-31 15,0 2-12-15,0 1-27 0,0 0-9 16</inkml:trace>
  <inkml:trace contextRef="#ctx0" brushRef="#br0" timeOffset="61620.0097">18519 10430 168 0,'0'21'66'0,"3"6"-36"0,-3 10-22 0,3-24 18 16,-3-3 2-16,0 1 3 15,0-3-12-15,0 0-4 16,0-3-9-16,0-5-2 0,0 0 0 15,0 0 2-15,3 0 3 16,0-3-2-16,3-15-2 16,0-1-2-1,0 1-3-15,3 2 3 16,0 0-2-16,3-2-1 16,2 7-2-16,1 3-1 0,0 3 4 15,0 2 1-15,3 6 6 16,-3 2 3-16,0 3 0 15,0 5 1-15,0 6-4 16,-7-3-3-16,1 2-2 16,0-5-3-16,-3 1-6 15,0-4-1-15,0-2-48 16,0-3-20-16,3 1-42 16</inkml:trace>
  <inkml:trace contextRef="#ctx0" brushRef="#br0" timeOffset="62057.8577">18963 10425 244 0,'-24'-6'93'0,"24"6"-50"0,-21 0-41 0,15 3 17 16,0 0-4-16,-3 2 4 15,-3 3-13-15,0 5-4 16,3 8-1-16,0-5-1 0,6 3 0 15,3-4 0 1,3-1 0-16,3-4 2 16,0-2-1-16,3-5-1 0,0-6-2 15,6 1-1 1,-3-6-1-16,3-6 0 16,-3 1 3-16,0 3 2 0,-3-1 0 15,-3 0 2-15,-1 4-7 16,-2 1 1-16,0 1-10 15,3 5-4-15,0 13 9 16,3 8 4-16,0 6 5 16,0 2 4-16,0 11 24 15,0-3 11-15,-3-6-3 16,-6-2-2-16,-6-2-2 16,-6-3-1-16,-18-3-13 15,-5-5-6-15,-13-6-39 16,-3-4-15-16,-2-6-59 0,-4 0-24 15,-11-24-3 1</inkml:trace>
  <inkml:trace contextRef="#ctx0" brushRef="#br0" timeOffset="62698.2112">19525 10361 176 0,'0'-3'66'0,"0"6"-36"0,0 0-18 0,0-3 19 16,0 5-1-16,0 3 2 0,0 5-6 16,0 3-4-1,0 0-12-15,0 5-4 0,0 3 0 0,0 2-3 16,0-7-2-16,0-3-16 15,0-6-5-15,0 1-52 16,0-6-20-16,-3-2-2 16</inkml:trace>
  <inkml:trace contextRef="#ctx0" brushRef="#br0" timeOffset="62854.4779">19501 10308 204 0,'-3'-5'77'0,"6"-11"-42"0,0 8-43 16,0 5 12-16,0 3-9 0,0-2-1 16,3 2-15-16,0 0-6 15,3 0-50-15,0 0-20 16</inkml:trace>
  <inkml:trace contextRef="#ctx0" brushRef="#br0" timeOffset="63172.3595">19650 10385 132 0,'-12'21'49'0,"15"-10"-26"0,9 7-12 0,-9-10 18 16,0 0-2-16,-6 3 4 15,6-6-8-15,-6 6-2 16,9-9-12-16,-6 3-1 0,3-5 2 0,0-2 0 16,0-1 4-1,3-5-1-15,0-5 0 0,0 0-7 16,0 0-4-16,3-1-1 15,3 1-1-15,0 5 0 16,-1 3 0 0,1 2 0-16,6 8 0 15,0 3 0-15,-3 6 0 16,3-1 2-16,-3 5 3 16,-3-2-2-16,-3 8-2 15,-4-5-14-15,1-4-4 16,0-1-40-16,0-4-15 15,0-4-25 1</inkml:trace>
  <inkml:trace contextRef="#ctx0" brushRef="#br0" timeOffset="63517.5924">20156 10340 236 0,'-6'-8'90'0,"6"8"-48"0,-6-3-25 16,3 3 25-16,-6 3-16 16,-6 0-2-16,1 2-14 15,-1 0-6-15,3 1-3 16,3 1-4-16,3 1 2 0,6 3-4 16,6 2-1-16,9 3 3 15,-3 0 1-15,3 8 2 16,-4-3 0-16,-2 0 6 0,-3-5 4 15,-3-3 10-15,-3-2 7 16,-6-1-5-16,0-2-1 16,-6-5-12-16,1 0-3 15,-1-3-15-15,0-8-7 16,0-3-20-16,0 0-7 16,3 1-27-16,0-1-10 15,3 1-34 1</inkml:trace>
  <inkml:trace contextRef="#ctx0" brushRef="#br0" timeOffset="63765.9027">20367 10157 192 0,'-2'0'74'0,"4"3"-40"0,-2 0-29 16,0-3 19-16,0 5-2 15,0 6 4-15,0 7-1 16,0 9 0-16,0 4-14 16,0 4 0-16,0-1 2 0,0 6-7 15,0-1-1-15,0-2-3 16,0-2-2-16,0-11 1 16,0-3 1-16,6-5-41 15,-6-3-16-15,0-2-65 16</inkml:trace>
  <inkml:trace contextRef="#ctx0" brushRef="#br0" timeOffset="63974.5276">20263 10369 264 0,'0'-5'99'0,"0"2"-54"0,18-2-48 0,-6 5 16 15,0-3 2-15,3 1 2 16,3-1-8-16,3 0-5 16,5 1-3-16,-2-1-10 0,-3 3-2 0,-3 0-78 15,3 3-70 1</inkml:trace>
  <inkml:trace contextRef="#ctx0" brushRef="#br0" timeOffset="64318.3156">20475 10438 148 0,'0'18'57'0,"6"9"-30"0,-3 7-10 0,0-23 22 15,0-1-11-15,0 1-1 16,-3-3-12-16,0 0-2 15,0-3-7-15,0 0 0 0,0-5 1 16,0 0 8-16,0 0 4 16,0 0-3-16,0-2-1 15,0-9-3-15,0 3 0 16,0 0-4-16,2-8-3 16,1 3-5-16,6 0 0 15,-3 2-2-15,9 1-2 0,-3-1 0 16,0 1 3-16,0 2-31 15,3 0-11-15,0 2-18 16,-3 1-7-16,-3 0-25 16</inkml:trace>
  <inkml:trace contextRef="#ctx0" brushRef="#br0" timeOffset="64662.1426">20653 10433 184 0,'-3'13'68'0,"0"-5"-36"0,3 18-22 15,3-10 17-15,0-3-4 16,0 3 0-16,3-3-8 16,3 1-2-16,0-4-7 0,0-2 0 0,6 0 1 15,3-3 1-15,-3-5 0 16,-1 0-7-16,1-5 0 16,-3-6 1-16,0-7 1 15,-3 2-1-15,-3 0-2 16,-3 0 3-16,0 3 2 15,-3 3 2-15,0-1 3 16,0 6-5-16,0 2-1 16,0 0-4-16,0 3-3 15,0 6-1-15,3 7 3 16,0 5-2-16,0-2 1 16,3-3-3-16,3 1 1 15,0-1-27-15,3-5-9 16,3 0-44-1,2-6-49-15,7-2 39 0</inkml:trace>
  <inkml:trace contextRef="#ctx0" brushRef="#br0" timeOffset="64936.6757">21082 10393 228 0,'-12'-11'85'0,"9"9"-46"0,-6-1-32 0,6 6 20 16,-9-1-14-16,-6 4-2 15,0 1-7-15,1 7-3 16,2-1 0-16,3 8 3 0,3 8 5 16,3-5-3-16,6 0 2 0,3-3-5 15,15-2-2-15,0-4 0 16,5-1-1-16,4-6 0 16,0-3 0-16,6-5-18 15,2-3-5-15,1-2-13 16,-6-11-3-16,-3-8-10 15,-3 0-4-15,-4-5-9 16,-5-5-19 0,-3-6 31-16</inkml:trace>
  <inkml:trace contextRef="#ctx0" brushRef="#br0" timeOffset="65108.5884">21278 10157 160 0,'-12'-10'63'0,"12"10"-34"0,-3 0-21 0,3 0 18 15,0 5-6-15,0 3 0 16,0 5 2-16,0 14 1 15,0 4-12-15,3 4 4 0,0 2 3 16,0 0-4-16,-3 8 2 16,3-3-11-16,-3-5-6 15,0-2-15-15,0-9-5 16,0-7-49-16,0-3-19 16</inkml:trace>
  <inkml:trace contextRef="#ctx0" brushRef="#br0" timeOffset="65327.29">21115 10356 312 0,'-3'-3'118'0,"6"1"-64"0,0 2-59 15,-3 0 23-15,6 0-3 16,2 0 3-16,10 0-9 15,9-3-5-15,0 0-3 16,6 1-6-16,-4-1-1 0,1 0-46 16,-3 3-20-16,0 0-60 15</inkml:trace>
  <inkml:trace contextRef="#ctx0" brushRef="#br0" timeOffset="65483.638">21478 10395 252 0,'-15'16'93'0,"30"0"-50"0,-6 5-50 0,-6-7 14 16,-3 4 4-16,3 1 5 16,0-3-8-16,0-3-4 15,0-3-3-15,0-2-52 0,0 0-20 16,-1-2-33 0</inkml:trace>
  <inkml:trace contextRef="#ctx0" brushRef="#br0" timeOffset="65592.934">21457 10321 296 0,'-27'-2'110'16,"27"2"-60"-16,0-3-47 0,6 3 21 0,0 0-14 16,0 0-1-16</inkml:trace>
  <inkml:trace contextRef="#ctx0" brushRef="#br0" timeOffset="65905.4691">21469 10311 497 0,'15'0'-38'0,"3"-5"-13"0,-1 7-27 15,-2 1-9-15,0-1 25 16,-3 4 20 0,-3-1 34-16,0 3 37 15,-6 3 17-15,-3 4 0 16,0 4-1-16,-3 5-8 16,3 0-2-16,0 2-20 15,0 1 0-15,6-4-1 0,0-4-3 16,3-3 1-16,6-6-1 0,-3-2 3 15,5-2-1-15,-2-6 0 16,0-8-1-16,-3-6 2 16,-3-2-5-16,-3 1-1 15,-6-4-2-15,-6-5 1 16,-6 3-13-16,-3 0-3 16,-3 2-20-16,1 4-9 15,2 1-31-15,0 4-11 16,3 4-26-1</inkml:trace>
  <inkml:trace contextRef="#ctx0" brushRef="#br0" timeOffset="66233.6764">21784 10395 228 0,'18'30'85'0,"-9"-17"-46"0,0 5-37 15,-3-2 19-15,-3 0-2 16,0-3 1-16,0 1-7 15,-3-4-3-15,0-2-5 16,0-3 1-16,0-13 3 16,0-2-1-16,0-1-1 15,3-2 0-15,0-5-6 16,3-4-1-16,3 4 0 16,3-1 0-16,3 3-3 15,2 6 2-15,-2 5 7 16,0 5 6-16,3 5 0 15,-6 3 3-15,-3-3-4 0,3 6-1 16,-3-3-4-16,0 5 1 16,0 0-13-16,0 3-3 15,-4 0-49-15,4-6-21 16,-3-2-53 0</inkml:trace>
  <inkml:trace contextRef="#ctx0" brushRef="#br0" timeOffset="66514.9602">22278 10316 324 0,'-17'-5'123'0,"8"5"-66"0,-9 0-47 0,12 2 28 0,-3 1-19 16,0 0-3-16,3 2-12 15,0-2-3-15,3 5-1 16,0-3-3-16,6 8 0 0,0 0-1 15,6 6 3-15,-3-3 0 16,0 8 3-16,0-3 5 16,-6 0 4-16,-6 8-4 15,0-13 1-15,0-3-5 16,-15-2 0-16,-9-1-34 16,13-4-14-16,-1-4-40 15,3-2-16-15,-6 0-23 16</inkml:trace>
  <inkml:trace contextRef="#ctx0" brushRef="#br0" timeOffset="77451.752">5455 12658 72 0,'3'-3'27'0,"0"0"-14"0,0 3 2 15,-3 0 13-15,0 0 2 16,0 0 2-16,3 0-6 16,3 0-2-16,0 0-4 15,0 0-1-15,6 0-10 16,2 3-1-16,1-3 2 0,3 0 0 15,0 0 4-15,3 0 2 16,0 0-1-16,3 0-3 16,-1 0-2-16,4 0-2 0,0 0 0 15,3 0-4-15,2 0-1 16,1 0 1-16,3 0 2 16,6 0 1-16,-1-3 1 15,1 3 0-15,0-2 0 16,-1-1 0-16,1 0 0 15,-3 1-4-15,-1-1-1 16,4 1 1-16,3-1 0 16,-4 0-2-16,4 1 1 15,0 2-2-15,-1-3 2 16,4 0-2-16,-3 1-1 16,-4-1 1-16,1 0 1 15,0 1-1-15,-1-1 2 16,-2 0-4-16,0 1 0 15,2 2 3 1,-2 0 1-16,0 0-4 0,-1-3 1 16,1 0 2-16,0 3 1 15,-1-2-1 1,-2-1 1-16,0 3-2 16,0 0-1-16,-1 0 1 0,4 0-1 15,3 0 2 1,-1 0 3-16,-2-2-2 0,0-1 0 15,-1 3-1-15,1 0-2 16,0-3-2-16,0 3 1 16,-1 0 1-16,-2 0 2 15,0 0-3-15,-1 0 0 16,4 0 1-16,0 0 0 16,2 0 0-16,-5 0 2 15,3 0-1-15,0 0-1 16,-1 0 3-16,4 0 0 15,3 0-1-15,-4 3 1 16,7 0-4-16,-3-1 0 16,-1 1 1-16,1-1 0 0,-1-2 2 15,4 0 1-15,-3 0-1 16,14 0 1-16,-2 3-4 16,-4-3 0-16,4 3 1 15,-6-1 0-15,-4-2 0 16,-2 0 2-16,5 0 1 15,-5 0 1-15,3 0-5 16,-1 0-1-16,1 0 1 16,0 0 0-16,2 0 1 15,-2 0 0-15,-1 0 0 16,7 0 0-16,-3 0-3 16,-1-2 2-16,4 2 3 15,-4 0 1-15,7 0-1 16,-3 0-2-16,-4 0 1 15,1-3 1-15,2 0-3 16,1 1 0-16,2-1-1 0,1 1 0 16,6-1 4-16,-4 3 1 15,1 0-4-15,-1-3-1 16,1 1 3-16,-1-1 1 16,4 3 0-16,-7 0-2 15,7 0-2-15,-7 0 1 16,-2 0 1-16,2 0 2 15,-2-3-1-15,-6 1-1 16,-4-4-4-16,-8 1-2 16,-6 0-92-16,-12-35-101 15</inkml:trace>
  <inkml:trace contextRef="#ctx0" brushRef="#br0" timeOffset="83141.8364">11381 12171 148 0,'0'10'55'0,"3"1"-30"0,0 10-10 0,-3-10 18 16,3 10-12-16,-3 3-2 15,3 0-5-15,0-1 1 16,0-1-8-16,0-7-2 0,0 1-1 16,-3-2-2-16,0-4-2 15,0-2 3-15,0 0 2 16,0-3 0-16,0 1 0 16,0-1 1-16,0-5 3 15,0 0 7-15,0 0 2 16,0-3-5-16,0-2 0 15,0-6-6-15,0-2 1 16,3-5-7-16,0-6-1 16,0 0-2-16,6 0-2 15,0 6 3-15,6-1 2 0,0 3-2 16,-3 6 0-16,2 2-1 16,-2 2 0-16,3 6 2 15,0 6 0-15,-3 2 2 16,0 8 1-16,0 2 1 15,-3 3 0-15,-3 3 0 16,0-3 0-16,0 0 0 16,-3-5 0-1,0-3-13-15,0-2-4 16,-1-3-32-16,1-3-10 16,3-5-25-1,3-5-45-15,9-3 32 16</inkml:trace>
  <inkml:trace contextRef="#ctx0" brushRef="#br0" timeOffset="83423.4845">11724 12216 144 0,'-12'8'55'0,"9"0"-30"0,0 18-14 16,3-10 18-16,0 3-2 15,0 4 4-15,3 1-8 16,3 0-4-16,6 2-11 15,-1-4-3-15,4-7 1 0,6-1 6 16,0-14 2-16,9-6 1 16,-6-2 4-16,-1-7-7 15,-5-4 1-15,-12-5 1 16,-9 0 1-16,-6 1-6 16,-6-4-3-16,-5 6-3 15,-1 5-3-15,0 6-10 0,0 2-4 16,6 2-33-16,3 4-12 15,9-1-62 1</inkml:trace>
  <inkml:trace contextRef="#ctx0" brushRef="#br0" timeOffset="83979.0507">12161 11951 192 0,'-3'-2'71'0,"3"2"-38"0,3 8-39 15,0-1 14-15,0 7 13 16,3 10 8-16,0 7-3 16,-3 9-1-16,0 8-14 15,0 2 2-15,-3-5 1 0,0-3-5 16,0-5-3-16,0-2-1 16,0-9-1-16,0-7-2 15,0-4 1-15,0-4 0 16,0-3 1-16,0-3-9 15,0-7-2-15,3-6-1 16,0-6 0-16,3-4 2 16,3-6 4-16,3 0-1 0,3-2 1 15,-1 5 0 1,4 2 0-16,3 9 0 0,3 4 0 16,0 6 2-16,-6 6 2 15,-4 9 3-15,-2 4 4 16,-6 2 7-16,-9 3 2 15,-6-3-7-15,-2-5-4 16,-4 0-9-16,-3-3-3 16,0-2-20-16,0-3-7 0,0-3-32 15,3-5-13-15,6-5-22 16</inkml:trace>
  <inkml:trace contextRef="#ctx0" brushRef="#br0" timeOffset="84350.8535">12441 12240 192 0,'3'13'74'0,"3"3"-40"0,3 5-13 0,-3-13 25 16,0 2-11-16,0-2 0 16,3-2-11-16,5-4-5 15,1-2-11-15,0-5-5 0,0 0 0 16,-3-11 0-16,0 3 1 15,-3 2-7-15,-3-2-2 16,-3 0-3-16,-6-1 0 0,-6 1-6 16,-3 3-2-16,-3 4 2 15,0 6 1-15,-3 6 8 16,-5 4 2-16,5 6 3 16,3 5 2-16,-3 3 8 15,9 2 3-15,3 1 0 16,3-3 2-16,9 0-8 15,3-1-2-15,6-4-5 16,0-3-1-16,11-3-17 16,4-5-5-16,-3-11-49 15,3-2-20-15,0-3-7 16</inkml:trace>
  <inkml:trace contextRef="#ctx0" brushRef="#br0" timeOffset="84585.2659">12792 12226 132 0,'-12'-8'52'0,"12"6"-28"0,-3 2 0 0,3 0 24 16,-3 2-11-16,-3 1-1 16,-6 2-15-16,-2 9-3 15,-1 7-10-15,0 0-7 0,0 0-2 16,6 6-1-16,3-6 0 0,6-3 0 15,6 1-2-15,6 2-8 16,3-10-5-16,6-4-35 16,5-1-14-16,4-9-19 15</inkml:trace>
  <inkml:trace contextRef="#ctx0" brushRef="#br0" timeOffset="84964.9838">12932 12211 220 0,'-18'0'85'0,"9"2"-46"0,-9 6-32 0,12 0 18 16,-5 5-13-16,-4 6-2 15,0 2 9-15,3 5 5 16,3-2-12-16,6 0-5 0,6-3 0 16,6 3-4-16,3-5-2 15,0-4 0-15,3-1-1 16,-1-9-9-16,1-8-4 15,0-2-4-15,0-6-3 16,-3-2 12-16,-3-3 4 0,-3 0 5 16,-3-5 2-16,-3 5 5 15,0 3 3-15,0 3-2 16,0 2 0-16,0 8-5 16,0 5-3-16,0 3-3 15,0 5 1-15,3 3 1 16,3 0 0-16,0 0 0 15,6-3 0-15,3-2-14 16,-4-4-3-16,1-1-35 16,0-4-16-16,0-2-31 15</inkml:trace>
  <inkml:trace contextRef="#ctx0" brushRef="#br0" timeOffset="85043.07">13090 12229 144 0,'-9'0'55'0,"9"0"-30"0,0 3-18 0,0-3 15 16</inkml:trace>
  <inkml:trace contextRef="#ctx0" brushRef="#br0" timeOffset="85324.3608">13084 12261 295 0,'3'24'39'15,"3"2"-20"-15,0-2 1 0,3 0 0 16,3-6-11-16,-1-2-2 16,4-3-5-16,0-2 1 15,0-6-2-15,3-5-1 16,-3-5-8-16,6-6-3 15,-6 1 6-15,-4-9 4 16,-2-2 2-16,-3 0 2 0,-6 2 11 16,0 1 6-1,0 7-4-15,0 3-1 0,0 3-9 16,0 8-4-16,-3 7-1 16,3 6-1-16,0 5 0 15,0-2 2-15,0 2-3 16,9-2 0-16,3-4-17 15,3-1-8-15,-3-4-46 16,3-7-21-16,3-6-2 16</inkml:trace>
  <inkml:trace contextRef="#ctx0" brushRef="#br0" timeOffset="85590.0273">13465 12189 272 0,'-39'-5'104'0,"33"5"-56"0,0 0-47 0,3 3 21 16,0-1-10-16,-3 4 1 16,3 2-8-16,0 0-3 15,3 2-1-15,3 6-4 0,3 5 2 16,3 0 3-16,3 0 3 16,-3 3 0-16,-3-5 2 15,0-1 0-15,-9 1 1 16,-3-6-2-16,0 0 1 15,-3-5-15-15,0 0-5 16,-3-5-24-16,0-3-9 16,1 0-29-16,5-3-10 0</inkml:trace>
  <inkml:trace contextRef="#ctx0" brushRef="#br0" timeOffset="85902.5362">13578 12369 180 0,'18'6'68'0,"-6"-4"-36"0,3-2-22 16,-6 0 20-16,-1-2-7 16,4-1-1-16,0-2-10 15,0-1-3-15,0-7-5 16,-3-3-1-16,0 0 3 0,-6 0-1 16,-6 3 0-16,-3 0-1 15,-6 2 2-15,-3 4-3 16,-3 4 0-16,0 3-3 0,1 8-3 15,-1 10 6-15,3 3 3 16,6 6 14-16,3-1 7 16,6 4-5-16,6-1-2 15,6-6-10-15,6-1-4 16,3-4-8-16,8-5-1 16,4-5-52-16,6-16-23 15,-6-10-53 1</inkml:trace>
  <inkml:trace contextRef="#ctx0" brushRef="#br0" timeOffset="91726.9377">17796 12171 132 0,'12'0'52'0,"-18"0"-28"0,12 5-17 0,-3 0 15 16,3 6 11-16,3 5 9 15,-1 8-2-15,-2 2-2 0,0 3-21 16,-3 3-1-16,0-3-2 0,-3 0-5 15,0-5-3-15,0 0-3 16,0-6 0-16,0-4-2 16,0-1 2-16,0-5 0 15,0 0 1-15,0-3-5 0,0-2 1 16,0-3 9-16,0-3 3 16,0-5-5-16,0-3-2 15,3-4-5-15,0-9-3 16,0 0-1-16,3-5 3 15,0 5-5-15,0 3 2 16,0 5 2-16,0 0 1 16,3 11-2-16,0 10 0 15,0 8-1-15,0 6 3 16,-3-1 0-16,0 6 3 0,-6 0 3 31,0 0 2-31,0-6-1 0,0-2-1 16,0-3-1-16,0-5 0 15,0-8-5-15,0-5-1 16,3-5 1-16,3-9 2 16,0-7-5-16,2-9 1 0,7 3-1 15,3 3-1-15,0 5 4 16,-3 9 0-16,0 9-2 0,0 9 2 16,0 10 3-16,-4 11 3 15,1 0-2-15,-3 0 0 16,-3 7-6-16,0-4 0 15,0-6-17-15,-3-2-4 16,0-6-32-16,3-3-14 16,0-7-29-1,0-11-18-15,3-5 59 16</inkml:trace>
  <inkml:trace contextRef="#ctx0" brushRef="#br0" timeOffset="92071.111">18257 12242 204 0,'15'6'77'0,"0"-1"-42"0,3 0-32 0,-9-2 15 0,3 2 2 16,-1 0 4-16,1 1-1 15,0-4 0-15,0-2-12 16,-3-2-4-16,0-1-3 0,-3 0 0 16,-3-2 0-16,-3 0 0 15,-3-3 0-15,-3-3-2 16,-6 1 1-16,0-1-7 15,-12 3 1-15,1 6 1 16,2 4 3-16,0 6-2 16,0 8 0-16,3 10-1 15,6 4 0-15,9 1 11 16,3 4 3-16,6-4 1 16,6-1 2-16,9-7-6 0,6-1-1 15,0-7-9-15,5-1-1 16,4-6-20-16,-3-11-8 15,0-10-28-15,-4-6-14 16,-2-2-38 0</inkml:trace>
  <inkml:trace contextRef="#ctx0" brushRef="#br0" timeOffset="92273.8713">18549 11975 220 0,'0'-3'85'0,"3"6"-46"0,0 5-37 0,0 0 17 16,3 8 10-16,0 5 8 0,3 16-13 16,0 8-3-1,-4 13-13-15,1-2-1 0,0-1 0 0,0-2-3 16,3-10-3-16,-3-9-3 16,0-5 1-16,0-5-48 15,-3-8-19-15</inkml:trace>
  <inkml:trace contextRef="#ctx0" brushRef="#br0" timeOffset="92477.0595">18531 12208 256 0,'-9'0'96'0,"12"-3"-52"0,0 1-40 0,3-1 19 16,3 0-4-16,3-2 1 15,3 0-14-15,5-1-3 16,1 4-2-16,3-1-12 0,3 3-3 16,0 3-55-16,-3-1-22 15,-1 4-13 1</inkml:trace>
  <inkml:trace contextRef="#ctx0" brushRef="#br0" timeOffset="92877.1015">18775 12287 224 0,'-12'37'85'0,"15"-21"-46"0,0 8-41 0,0-8 17 0,0 0 6 16,0 5 9-16,0-3-4 15,-3-2-1-15,0 0-14 16,0-3-2-16,0-2-2 0,3-3-3 16,-3-3-1-16,0-5 14 15,0 0 6-15,0-8-5 16,0-2-3-16,3-6-8 15,0-3-5-15,0 1-1 16,9-3 1-16,-3 2-3 16,3-2 0-16,0 5-1 15,-1 3-2-15,1 2-19 16,6 3-10-16,-3 3-30 16,3 0-10-1,0 10-5-15,-3 0-2 0,-3 1 33 16,0 2 41-1,-4 2 32-15,1 6 20 16,0 0 8-16,-3 8-16 16,0-1-8-16,0-1-17 15,0-4-4-15,0-2 1 0,0-3-6 0,0-2-2 16,0-6-19 0,0-2-6-16,3-14-31 15,0-2-10-15</inkml:trace>
  <inkml:trace contextRef="#ctx0" brushRef="#br0" timeOffset="93017.7768">19058 12195 252 0,'-3'-11'93'0,"3"8"-50"0,3-2-48 0,-3 5 17 16,3 0-11-16,3 0-1 16,0 0-33-16,3 3-13 15,3-1-54-15,-1 4-21 16</inkml:trace>
  <inkml:trace contextRef="#ctx0" brushRef="#br0" timeOffset="93203.79">19230 12303 180 0,'-11'27'68'0,"5"-14"-36"0,-9 5-13 0,6-7 21 16,3 2-5-16,3 0 0 15,0 6-9-15,6-1-4 16,0 1-12-16,9-3-4 0,0-3-2 15,3 0-5-15,2-5-1 0,1-2-24 16,9-6-10-16,3-3-34 16,0-10-16-16,-4-1-7 15</inkml:trace>
  <inkml:trace contextRef="#ctx0" brushRef="#br0" timeOffset="93484.7715">19510 12258 200 0,'-6'-29'74'0,"3"21"-40"0,0-2 0 15,0 7 31-15,0 0 2 16,-3 1 3-16,-2 2-31 16,-1 0-10-16,-3 5-18 15,3 3-10-15,-3 2-1 0,6 6-5 0,3 8-1 16,6 3-4 0,6 2-1-16,3-3 1 0,3 3 4 15,2 0 3-15,-2-2 4 16,-6-3 0-16,-6-3 2 15,-6 0 2-15,-6-3 2 16,-3-2-6-16,-2-2 0 16,-4-4-39-16,-6-2-14 15,0-5-60 1,0 2-65-16,3 0 53 16</inkml:trace>
  <inkml:trace contextRef="#ctx0" brushRef="#br0" timeOffset="94096.9535">17739 12692 220 0,'-12'3'82'0,"12"-3"-44"0,6 2-42 0,3 1 13 15,15 5 8-15,15 0 6 0,17-3 8 16,25-7 4-16,26 4-19 16,18-4 2-16,18 2 0 0,2 0-8 15,-5 0-3-15,-12 5 4 16,-9-3 3-16,-20 1 1 15,-16 0 4-15,-15-3-11 0,-11 0-2 16,-6-6-9-16,-19 1-2 16,-8-3-71-16,-9-2-29 15,-12-1-35 1</inkml:trace>
  <inkml:trace contextRef="#ctx0" brushRef="#br0" timeOffset="113737.9675">14340 12261 84 0,'-3'-13'33'0,"3"13"-18"0,0 0 11 0,0 0 20 16,0 0-9-16,-6 5-3 15,0 3-14-15,-3 5-5 16,-3 3-8-16,-3 8 2 0,0 0 1 15,-2-1-5-15,5 4-1 16,9-1-4-16,6-2-1 0,6-3 1 16,6-5 0-1,5-5 2-15,7-3 3 16,-3-8 2-16,0-8 1 0,-6-3 4 16,-3 1 3-1,-7-6 7-15,-2 0 6 16,-6 0-2-1,-6 0-1-15,-2-5-5 0,-4 2 0 16,-3-2-11-16,0 5-5 16,3 3-23-16,3 0-10 15,0 5-36-15,9 8-95 32</inkml:trace>
  <inkml:trace contextRef="#ctx0" brushRef="#br0" timeOffset="114026.9559">14742 12068 188 0,'-15'-19'71'0,"6"11"-38"0,-12-5-14 15,9 13 21-15,-3-3-9 16,-3 9-3-16,1 4-16 15,-4 3-8-15,0 11-2 16,0 11-11-16,6 15-2 0,3 3 10 0,6 5 5 16,3-2-1-1,6-9-2-15,3-4 0 16,0-6-1-16,0-8-20 16,0-8-7-16,0-5-32 15,-6-8-13-15,0-6-13 16</inkml:trace>
  <inkml:trace contextRef="#ctx0" brushRef="#br0" timeOffset="114167.6579">14411 12345 208 0,'-20'-5'77'0,"17"5"-42"0,3-2-37 15,6 2 17-15,-1 2-9 16,1-2-1-16,6 0 2 16,9-8 2-16,12 3-4 15,9-3-3-15,5 0 1 0,1-5-64 16,2-3-67-16,-5 0 25 15</inkml:trace>
  <inkml:trace contextRef="#ctx0" brushRef="#br0" timeOffset="114757.1794">15242 12348 152 0,'-9'-8'57'0,"3"8"-30"0,-3-5-5 16,6 2 20-16,-6 3-9 15,-3 3-4-15,-3 2-20 16,-5 6-5-16,-4 5-3 15,0 2-4-15,3 11 0 0,3 0-3 16,6 3 1-16,6 0 1 16,6-3 2-16,3-5 1 15,9-3 1-15,6-8 2 16,0-5 1-16,0-8 7 16,0-8 4-16,0-2 1 15,-4-9 1-15,1-7-4 16,-6-6 0-16,-3-5-7 0,-3-8-1 15,0-3-2-15,-3 1-2 16,-3-1 3-16,0 8 0 16,0 6-4-16,-3 7-1 15,3 6 3-15,0 5 3 16,3 3-3-16,0 5-3 16,0 6-2-16,3 7 0 15,3 13 0-15,0 14 3 16,0 10 0-1,3 6 1-15,0 5 2 0,0-5 3 16,0-1-2-16,0-2 0 16,6-5-1-16,-3-8 1 15,-1-6-31-15,1-7-13 16,-3-6-48-16,3-8-49 16,3-7 44-16</inkml:trace>
  <inkml:trace contextRef="#ctx0" brushRef="#br0" timeOffset="114922.2675">15403 12380 192 0,'-6'0'74'0,"6"5"-40"0,3 0-42 0,0 1 12 16,0 4 13-16,0 6 9 16,0 5-11-16,-1 1-3 15,1 1-8-15,0 1-3 0,0 0 2 16,0-3-24-16,3-5-8 15,0-5-68 1</inkml:trace>
  <inkml:trace contextRef="#ctx0" brushRef="#br0" timeOffset="115078.5551">15373 12171 276 0,'-12'-13'104'0,"12"7"-56"0,0 4-58 15,0 2 16-15,0 0-22 16,6 0-4-16,3 2-56 16,6 1-25-16,3 2 16 15,5-2 10-15</inkml:trace>
  <inkml:trace contextRef="#ctx0" brushRef="#br0" timeOffset="115359.7753">15790 12073 200 0,'-12'-21'77'0,"0"8"-42"0,-12 2-17 16,15 8 23-16,-3 1-1 0,-3-1 3 15,0 3-24-15,-3 8-8 16,1 3-8-16,-7 7-7 0,3 14 0 16,6 13-3-16,6 16 2 15,3 7 3-15,6-1 1 16,0-1 1-16,3-3 0 15,0-5 2-15,3-10 1 16,-3-3-6-16,0-8 0 16,-3-10-30-16,0-6-11 15,-6-27-136 1,-6-7 65 0</inkml:trace>
  <inkml:trace contextRef="#ctx0" brushRef="#br0" timeOffset="115503.64">15417 12446 184 0,'-3'-3'68'0,"6"3"-36"0,6 3-40 16,-3-3 12-16,6-3 2 16,3 3 6-16,9 0-4 15,9-2-2-15,2-1-3 16,7 0-3-16,0 1 3 0,2-1-26 16,-8 0-10-16,0-2-47 15</inkml:trace>
  <inkml:trace contextRef="#ctx0" brushRef="#br0" timeOffset="115774.4869">15962 12115 244 0,'-12'-16'90'0,"6"14"-48"0,-3-1-25 16,3 3 25-16,-5 3-24 15,-4 5-10-15,-3 5-5 16,0 5-3-16,0 9 0 15,3 13-3-15,3 5 2 0,6 7 3 16,3 4 1-16,3-3-1 16,3-3 1-16,0-2 0 15,3-6 3-15,0-2-5 16,-3-8-3-16,0-6-24 0,0-7-10 16,-3-4-43-16,0-22-63 31</inkml:trace>
  <inkml:trace contextRef="#ctx0" brushRef="#br0" timeOffset="115930.7955">15668 12459 252 0,'5'-2'93'0,"4"2"-50"0,6 0-46 0,0-3 16 15,3 0-7-15,6 1 1 16,6-1-4-16,2 3 0 0,1-3-1 15,0 3-39-15,0 0-17 0,-4 0-50 16</inkml:trace>
  <inkml:trace contextRef="#ctx0" brushRef="#br0" timeOffset="116837.0621">16066 12525 196 0,'6'8'74'0,"0"-2"-40"0,6-1-22 15,-3-2 19-15,3-3-5 16,3 0 2-16,3-3-12 15,0 0-2-15,-4 1-8 16,-2-9-2-16,0-2 2 0,-6 0 1 16,-3-1 1-16,-3 1-4 15,-9 0-1-15,-3 2-1 16,-2 1 1-16,-7 4-7 0,-3 4 1 16,-3 4 1-16,-3 4 1 15,4 10-2-15,5-1 0 16,3 1-1-16,6 3 0 15,6 5 3-15,6 2 0 16,12 1 1-16,3-4 0 16,3-1 0-16,-1-7 0 15,4-4-16-15,0-6-4 16,3-5-30-16,0-5-12 16,-3-3-10-1,-4-5-23-15,-2 0 32 16,-3-3 53-16,0 0 28 15,-6-3 28-15,0 6 9 16,0 3-16-16,-3 7-6 16,0 0-15-16,-3 3-4 15,3 8-8-15,0 3 11 0,0 2 9 0,0 3-1 16,0-3 0-16,0 0-7 16,0-2-1-16,0-3-1 15,-3-3 2-15,0-5 1 16,0 0 1-16,0-2 0 15,0-6 0-15,-3-3-3 16,0-2 2-16,3-3-15 16,3 3-4-16,3-6-1 15,0-2 0-15,3 5-4 16,3 3 1-16,2 0 0 0,4 2 2 16,0 3-10-1,0 3-2-15,3 0-11 0,0 5-2 16,0 2 6-16,-1 3 2 15,-5 3 12-15,0 0 3 16,3 0 1-16,-3 0 2 16,0 0-1-16,0-3 0 15,0 1 6-15,-1-6 2 16,4 0 6-16,0-6 5 16,0-4-3-16,-6-3 0 15,-3 2-2-15,-3-2 0 16,-3 0 0-16,-9-1 2 15,0 4-3-15,-6-1-1 0,0 3-11 16,-6 3-1-16,0 5-5 16,-3 8 2-16,1 8-4 15,-1 2 1-15,3 3 2 16,6 3 1-16,6 3 0 16,3-1 1-16,9 1 0 15,3-4 3-15,3-1-2 16,0-6-1-16,3-6-15 15,3-5-5-15,-1-5-32 16,4-5-12-16,3-5-19 16,-6-4-28-1,0-2 44-15</inkml:trace>
  <inkml:trace contextRef="#ctx0" brushRef="#br0" timeOffset="117149.6526">16721 12446 164 0,'0'3'63'0,"0"2"-34"0,3 13-12 0,0-4 20 16,-3-1 3-16,0 3 5 15,0 2-11-15,-3 1-3 16,0-1-18-16,3-2-1 0,0-5 1 16,0-3-5-16,0-3 0 15,0-5 5-15,0-3 3 16,3-2-6-16,3-5-1 16,0-4-7-16,6-12-2 15,3 2-2-15,3 3-2 16,0 5 0-16,-1 5 0 15,1 6 0-15,3 10 0 16,-3 3 5-16,0 6 1 16,0 4 2-16,-3 3 2 0,-3 0-1 15,-4-2 0-15,1-3-10 16,-3-3-4-16,3-2-28 16,0-6-14-16,3-5-22 15,0-8-9-15,3-5-25 16</inkml:trace>
  <inkml:trace contextRef="#ctx0" brushRef="#br0" timeOffset="117366.8613">17156 12084 280 0,'-6'-3'104'0,"6"3"-56"0,0 3-52 16,0-1 18-16,0 9-4 0,0 13 1 15,0 21 12 1,0 7 5-1,3 12-14-15,-3 2-4 0,0-2-2 16,0-4-4-16,3-1-1 0,0-1-6 0,-3-8-2 16,3-10-34-16,0-11-11 15,-3-5-167 1,-3-27 83 0</inkml:trace>
  <inkml:trace contextRef="#ctx0" brushRef="#br0" timeOffset="117554.3481">16811 12361 336 0,'-15'-5'126'0,"21"8"-68"0,5-6-68 0,1 6 22 16,3-3 2-16,12-3 8 16,12 3-2-16,8 0-2 15,7 0-10-15,8 0-3 0,-2 0 1 0,8-5-36 16,-2-1-15-16,-10-9-116 15</inkml:trace>
  <inkml:trace contextRef="#ctx0" brushRef="#br0" timeOffset="120856.6317">19781 12240 104 0,'-3'0'38'0,"3"0"-20"0,3 2-1 15,-3-2 16-15,0 0 3 16,0 0 0-16,0 0-11 16,3-2-5-16,0 2-11 15,0-3-2-15,-3 0 0 0,3-2 1 16,0 0 2-16,0-1 1 16,0-1 3-16,0-4-9 15,6 0-6-15,0-2 14 0,3 0 5 16,0-8-6-16,2 2-4 15,7-5-1-15,3 3 2 16,6 0 0-16,12 0 0 16,-1 0-3-16,-2 5-1 15,0 3-1-15,-4 2 2 16,1 3-1-16,0 3 0 16,-6 2-1-16,-7 1 0 15,-2 2-2-15,-3 0 1 16,-6 0-2-16,0 0 2 15,-3 0-11-15,-3 0-2 16,0-3-24-16,-3 0-8 16,0 1-29-16,0-4-12 0,0 1-16 15</inkml:trace>
  <inkml:trace contextRef="#ctx0" brushRef="#br0" timeOffset="121326.433">20263 11785 76 0,'-6'-3'30'0,"6"6"-16"0,0-3 5 0,0 0 16 15,0 0 3-15,-3 0 2 16,3 0-5-16,0 0 1 16,0 0-9-16,0 0-4 15,0 0-13-15,0 0 0 0,0 0 3 16,0 0-3-16,3 0 2 16,6 0-9-16,6 0-2 15,0 2-1-15,0 1 2 16,0 2-1-1,0 6-1 1,0-1-2-16,2 6 1 16,-5 0 1-16,-3-5 0 0,0-1 2 15,-3 1 3-15,-3-1 2 16,-3 1 1-16,-3 2 2 16,-6 0 4-16,0 1-6 15,-6-1-2-15,1 0-1 16,2 0 1-16,3 3-3 15,-6-3-2-15,3-2 0 16,3-3-1-16,3 0-11 16,0-3-3-16,9 0-114 15</inkml:trace>
  <inkml:trace contextRef="#ctx0" brushRef="#br0" timeOffset="123454.6681">20641 11898 104 0,'-9'6'41'0,"6"-4"-22"0,0-2 2 16,3 0 17-16,0 0-7 0,0 6-3 0,3-1-10 15,3 0-3-15,0 3-9 16,6 0 0-16,0 0 4 0,0-3 0 31,6-2 2-31,0-3-2 16,0-3 1-16,-1 1-4 0,1-6-2 0,-3 0 0 16,-3 0-1-1,-3-5-5-15,-3 2-1 16,-3 0 7-16,-3 3 4 15,-3-2-4-15,-6 2-3 16,0 5-4-16,-9 1 1 16,0 2 1-16,1 8 0 15,-1 0 0-15,-3 2 0 16,3 3 2-16,3 1 3 16,3 1 0-16,6 1 0 15,3 3-3-15,6-1 1 0,6-2-2 16,3 0 2-16,6-3-2 15,3 1-1-15,3-4-6 16,-1-2-4 0,1-3-36-16,0 1-17 0,0-9-41 15</inkml:trace>
  <inkml:trace contextRef="#ctx0" brushRef="#br0" timeOffset="123709.549">21055 11803 176 0,'-9'0'66'0,"6"3"-36"0,-3 5-26 0,0 0 13 16,-3 7 1-16,-3 4 3 15,1 2-9-15,-4 3-4 16,0 2-5-16,0 6-3 15,3-5 1-15,0-4-12 0,3-1-5 16,3-7-45 0,0-1-53-16,3-6 27 15</inkml:trace>
  <inkml:trace contextRef="#ctx0" brushRef="#br0" timeOffset="123899.3116">20847 11925 184 0,'-6'-8'71'0,"3"8"-38"0,3 0-32 0,0 0 16 15,0 0-7-15,6 2 2 16,0 4-1-16,3 2 3 16,3 2-7-16,2 4-2 15,4 7-1-15,3-3-2 0,3 1 1 16,0-1 0-16,0-2 1 16,-1-3-29-16,-2-2-10 15,0-6-62 1</inkml:trace>
  <inkml:trace contextRef="#ctx0" brushRef="#br0" timeOffset="124374.7669">21109 11951 148 0,'-3'6'57'0,"9"-4"-30"0,0 3-21 0,-3-2 15 16,3 2-2-16,2-2 1 15,1 0-9-15,9-1-4 16,0-2-4-16,0 0-3 0,-3-2 3 15,0-1 0-15,-3-2 3 16,0-3 1-16,-4 0 1 16,-2 0-4-16,-3 0-1 15,-3 0-1-15,-3 0 1 0,-6-5-2 16,-5 8-1-16,-1 2 5 16,0 3 1-16,0 3-5 15,-3 5 0-15,0 2-1 16,0 6 0-16,6 0 4 15,4 5 2-15,2-2 0 16,6-1 1-16,3-2-4 16,5 0-2-16,10 0 0 15,6-6 1-15,0-2-19 16,3-2-6-16,3-4-50 16,-1-7-55-1,-2-8 36-15</inkml:trace>
  <inkml:trace contextRef="#ctx0" brushRef="#br0" timeOffset="124577.8846">21412 11901 160 0,'-18'5'63'0,"7"3"-34"0,-7 5-21 0,9-5 18 15,-3 6-11-15,3-1-1 16,0 11-6-16,3-3 0 15,3-3-5-15,6 1-2 0,9-3 0 16,3-3-6-16,9-2 1 16,2-4-25-16,1-1-10 15,0-4-42-15</inkml:trace>
  <inkml:trace contextRef="#ctx0" brushRef="#br0" timeOffset="124958.1001">21540 11957 128 0,'-12'-8'49'0,"6"8"-26"0,0 0-9 0,6 0 15 16,-3 5-10-16,3 3-3 16,0 2-5-16,0 6-2 15,3 3-5-15,0-1-1 0,6 1 1 16,0-3-2-16,3 0-2 16,3-6 3-16,-3-2 0 15,6-5-8 1,-3-6-4-16,0-5-2 15,-1-5 3-15,-5 0 5 16,0-3 4-16,-6 3 2 16,0-1 3-16,-3 4 1 0,0 2 1 15,0 3 2-15,3 2-5 16,3 6-1-16,-3 7-2 16,3 6 1-16,0 0 0 15,0 0 1 1,3 0-2-16,0-3-2 0,3-3 1 15,3-2-1-15,0-5-29 16,-1-3-13-16,1-3-36 16,0-15-22-1,0-1 46-15</inkml:trace>
  <inkml:trace contextRef="#ctx0" brushRef="#br0" timeOffset="125176.8103">21832 11687 172 0,'-6'2'66'0,"6"6"-36"0,0 8-29 0,0-3 16 16,3 6 0-16,0 13 2 15,0 2-2-15,0 6 0 16,0 2-9-16,0 0-5 0,0-5 0 16,-3-5-2-16,6-3 2 15,-3-2-20-15,-3-9-6 16,0-2-48-1,0-5-47-15,-3-3 35 16</inkml:trace>
  <inkml:trace contextRef="#ctx0" brushRef="#br0" timeOffset="125380.019">21713 11904 200 0,'-6'-6'77'0,"6"6"-42"0,3 0-28 15,-3 0 20-15,6 0 4 16,0 0 5-16,6 0-10 16,6 0-6-16,2 0-11 15,4 0-8-15,9 0-2 0,-3 0-1 16,0 3 0-16,-4-3-40 16,4 0-19-16,-6-3-55 15</inkml:trace>
  <inkml:trace contextRef="#ctx0" brushRef="#br0" timeOffset="125536.2296">22022 11964 184 0,'-3'11'71'0,"6"-3"-38"0,0 8-34 0,0-8 15 16,-3 5-10-16,0 0-2 15,0 0-6-15,0-2 0 16,0 0-80-16,0-3-33 15</inkml:trace>
  <inkml:trace contextRef="#ctx0" brushRef="#br0" timeOffset="125708.2026">22014 11822 248 0,'-3'-14'93'0,"3"12"-50"0,6 2-52 15,-6 0 14-15,5 0-14 16,1 0-2-16,6 0-32 16,-3 0-14-16,9-3-30 15,3 0-11-15</inkml:trace>
  <inkml:trace contextRef="#ctx0" brushRef="#br0" timeOffset="125989.3977">22156 11917 140 0,'-9'24'52'0,"-2"-6"-28"0,2 6-13 0,6-13 18 15,-3 4 0 1,6 4 5-16,6-3-12 0,0-3-5 16,3-2-10-16,-1-3 4 0,7-3 4 15,0-5-1-15,3 0 0 16,-3-5-4-16,0-6-1 16,-3-2-1-16,-6 0 2 15,-3-3-3-15,-6 0-2 16,-6-3-2-16,-3 1-3 15,0 5-6-15,-6 2-1 16,-3 0-17-16,0 6-4 16,7 0-24-16,2 2-6 15,3 3-21-15,9-3-25 16,3 1 38-16</inkml:trace>
  <inkml:trace contextRef="#ctx0" brushRef="#br0" timeOffset="126286.3132">22311 11972 160 0,'12'22'63'0,"-6"-12"-34"0,-3 9-19 16,0-14 17-16,-3 6 0 15,0-6 3-15,0-3-7 16,0-2-4-16,0 0-11 16,0 0 4-16,3-10 1 15,0-3-4-15,6-3-9 16,3-3-3-16,0 1 1 15,9 2 3-15,-4 3-7 0,4 5-1 16,0 5 2-16,-3 8 2 16,3 6 4-16,0 2 4 15,-4 6 4-15,-2 2 2 16,-3-3-5-16,0 1-2 16,-6-6-11-16,9-2-5 15,-3-3-56-15,3-3-25 16,3-16-3-1</inkml:trace>
  <inkml:trace contextRef="#ctx0" brushRef="#br0" timeOffset="126567.6466">22901 11586 176 0,'0'19'66'0,"0"-1"-36"0,6 11-11 15,-6-10 21-15,2 7-7 16,-2 11 0-16,0 3-12 16,0 2-5-16,0 3-9 15,0-2-3-15,0-6 0 0,0-6-2 16,-2-1 1-16,-4-7-31 15,6-4-11-15,0-6-31 16,-3-5-11-16,0-8-6 16</inkml:trace>
  <inkml:trace contextRef="#ctx0" brushRef="#br0" timeOffset="126783.8141">22758 11890 252 0,'0'-2'93'0,"6"2"-50"0,0 0-35 0,0 0 24 16,2 0-9-16,7 0-1 15,3 0-12-15,6 0-4 16,3 0-4-16,0 0-4 0,-1 2 1 16,4 1-23-16,-6 0-10 15,-3-1-46-15,-3-2-21 16,0 0 6-16</inkml:trace>
  <inkml:trace contextRef="#ctx0" brushRef="#br0" timeOffset="126944.7741">23073 11906 156 0,'-3'8'60'0,"6"0"-32"0,-3 5-15 0,0-5 17 16,0 3-6-16,0 2 0 15,0 3-13-15,0 0-4 16,0-3-5-16,0 3-6 0,0-3-2 15,3-8-145 1,3-10 45 0</inkml:trace>
  <inkml:trace contextRef="#ctx0" brushRef="#br0" timeOffset="127054.1379">23037 11790 252 0,'-14'0'93'0,"14"0"-50"0,0 0-48 0,0 0 17 0</inkml:trace>
  <inkml:trace contextRef="#ctx0" brushRef="#br0" timeOffset="127101.1164">23032 11790 354 0,'5'2'-50'0,"4"9"-48"16</inkml:trace>
  <inkml:trace contextRef="#ctx0" brushRef="#br0" timeOffset="127601.0956">23112 11988 160 0,'3'19'60'0,"0"2"-32"0,0 3-20 16,0-16 18-16,0-3 2 15,0 0 3-15,0 1-12 16,-3-4-4-16,0-2-9 16,0 0 9-16,6 0 5 0,0-5-10 15,0-6-3-15,-3 1-10 16,5-3-2-16,-2-3-5 15,0-5-1-15,3 5 1 0,0 0 4 16,0 3 1-16,0 2 0 16,0 6 6-16,3 2 1 15,0 3 4-15,0 8 3 16,0 3 7-16,-3 2 4 16,-9-3-4-16,6 4 1 15,-6-1-6-15,0-3 1 16,0 1-5-16,0-6-2 15,0 1-2-15,0-4-3 16,0-2 1-16,3-2-1 16,5-4-5-16,1-2-1 0,0-2-2 15,3-3 0-15,0 2 2 16,6 0 2-16,-6 6 2 16,0 2 3-16,-3 6 4 15,3 2 4 1,-3 3 2-16,-3 6 3 0,-1-1-5 15,-2 0-1-15,-3 0-4 16,3-2-1-16,-3-3-30 16,0 0-12-16,0-3-53 15,3 0-23-15,3-7 13 16</inkml:trace>
  <inkml:trace contextRef="#ctx0" brushRef="#br0" timeOffset="127944.2096">23576 11986 220 0,'3'2'82'0,"6"1"-44"0,6 5-29 0,-9-5 19 15,3-1-1-15,3 1 1 16,3-3-9-16,-3-3-4 16,5 1-8-16,-2-4-3 0,-3 1 0 15,-3-3-2-15,0-3 1 16,-3-2-2-16,-3 3-1 15,-9-1-6-15,-6-5-4 16,0 3 1-16,-6 2 0 16,-2 11 6-1,-4 6 1-15,3 4 2 0,3 3 0 16,0 6 11-16,6 2 5 0,3 3 3 16,3-3 1-16,6 0-9 15,6-2-4-15,6-3-7 16,6-3-2-16,3-5-30 15,9-3-14-15,5-5-71 16,1-5-52 0,-6-11 71-16</inkml:trace>
  <inkml:trace contextRef="#ctx0" brushRef="#br0" timeOffset="128319.1862">24142 11536 160 0,'-9'-11'60'0,"3"11"-32"0,-6-2-13 0,3 4 20 15,0 4-2-15,-6 1 1 16,-6 15-15-16,-5 4-6 16,-4 14-8-16,6 15 12 0,-3 6 5 0,12 3 5 15,6-1 1 1,9-2-15-16,12-3-8 0,6-5-14 15,12-8-7 1,6-2-67-16,11-20-28 0,1-12 0 16</inkml:trace>
  <inkml:trace contextRef="#ctx0" brushRef="#br0" timeOffset="129022.4784">24326 11925 116 0,'-18'-3'44'0,"7"8"-24"0,-10 3-13 0,9 0 15 16,-6 3-2-16,-3-1 3 15,3 9-13-15,-3 2-3 16,12 0-5-16,-2 0-4 0,11 1-1 16,6-4-7-16,5 1-2 0,4-3-28 31,3-6-43-31,3-5 15 0</inkml:trace>
  <inkml:trace contextRef="#ctx0" brushRef="#br0" timeOffset="129413.1099">24460 11975 140 0,'-9'-5'55'0,"6"2"-30"0,0 3-21 15,-3 0 13-15,-2 3 1 16,2-1 3-16,-9 4-2 15,3 4 0-15,-6 4-10 0,6 1-5 16,3 1-1-16,6 0-2 16,-3 0 2-16,6 0-4 0,3-3 0 15,3-2 5-15,9-3 2 16,-3-6-7-16,0-2-4 16,0-2-2-16,-3-4-1 15,3-4 5-15,-4-1 3 16,-2-2 3-16,0 0 3 15,-3-1-3-15,0 4 0 16,0 2 1-16,-3 3 0 16,0 2-5-16,0 8 1 15,0 6 0-15,6 2 0 16,-3 0-3-16,6 3 2 0,0 0 3 16,0 0 1-16,3 0-12 15,0-3-4-15,0-5-43 16,-3-3-53-1,6-5 20-15</inkml:trace>
  <inkml:trace contextRef="#ctx0" brushRef="#br0" timeOffset="129647.5141">24639 11761 192 0,'-6'0'71'0,"-6"0"-38"0,21 8-43 15,-6-3 11-15,-3 11 6 16,6 5 4-16,-3 5 4 0,3 9 1 16,0-3-8-1,0-1-3-15,-3 1-1 0,6-5-2 0,0-4-2 16,-6-1-10-16,5-7-6 16,-2-1-43-1,0-6-54-15,3-8 24 16</inkml:trace>
  <inkml:trace contextRef="#ctx0" brushRef="#br0" timeOffset="129866.2843">24752 11737 192 0,'-3'3'71'15,"3"-1"-38"-15,6 9-39 0,-6-3 12 16,6 5 18-16,-6 13 13 0,3 4-7 15,-3 4-3-15,0 0-15 16,0 1-8-16,0-4 0 0,0 1-3 16,6-5-1-16,-3-4-21 15,-3-4-9-15,6-6-60 16,0-2-50 0,12-3 50-16</inkml:trace>
  <inkml:trace contextRef="#ctx0" brushRef="#br0" timeOffset="130194.3829">24996 11943 200 0,'-3'-2'74'0,"3"2"-40"0,-9 2-20 0,6 1 22 16,-6 2-11-16,0 1-3 15,-3 1-12-15,-2-1-6 16,8 4-3-16,0-2-4 0,3 6 0 16,6 4-1-16,6-2 3 15,2 0-2-15,10 0-1 16,-3 0 3-16,-6-1 2 0,0-1 4 16,-3-1 2-16,-3-3 8 15,-12 1 4-15,-6-3-7 16,-6-3-2-16,3-2-17 15,-3-3-8-15,-2-3-47 16,-7-2-20-16,3 0-24 16</inkml:trace>
  <inkml:trace contextRef="#ctx0" brushRef="#br0" timeOffset="130475.7237">25118 11636 160 0,'21'0'60'0,"-6"6"-32"0,0 7-13 0,-6 0 18 15,3 11 8-15,2 16 5 16,1 7-8-16,-6 6-3 15,3 5-19-15,-6-5 1 0,-12 0 1 16,3-3 1-16,-15-2 3 16,-11 2-14-16,-7-10-5 15,-9-6-42-15,-5-4-16 16,-4-9-88 0</inkml:trace>
  <inkml:trace contextRef="#ctx0" brushRef="#br0" timeOffset="133671.9297">19707 12517 132 0,'-3'11'49'0,"6"-11"-26"0,-6 0-12 0,3 0 15 15,0 0 3-15,0 0 2 16,0 0-10-16,0 0-3 16,0 0-10-16,6 3 4 0,3-1 3 15,3 1 2-15,5-3-1 16,10 3-2-16,3-3 1 16,6-3-6-16,2 0-1 0,1 3-2 15,6-2 1-15,-4 2-4 16,-5 0-2-16,-3 0 0 15,-6 2-1-15,-7-2 0 16,-2 0 2-16,-3 0-1 16,-3 0 2-16,-3 0 0 15,-3 0 1 1,0 0 0-16,-6 0 0 16,0 0-5-16,0 0 1 15,0 0-33-15,0-5-13 16,0 2-39-1,0 1-55-15,0-1 32 16</inkml:trace>
  <inkml:trace contextRef="#ctx0" brushRef="#br0" timeOffset="134016.1096">20144 12396 188 0,'-6'-8'71'0,"6"8"-38"0,-3 0-17 16,3 0 22-16,0 0-11 15,0 0-10 1,9 8-17-16,6 0 0 16,3 2-2-16,0 6 2 0,6 5-3 15,-1-2 2-15,-2-3 1 16,-3 0 2-16,-3-3-3 15,-6 0 0-15,-3 0 5 16,-9 0 5-16,-6 1-5 16,-3-4-2-16,-6 1 1 15,0-1 0-15,4-2-4 16,-1 0-1-16,3-2-19 0,3-1-7 16,3-2-135-1,6-3 56 1</inkml:trace>
  <inkml:trace contextRef="#ctx0" brushRef="#br0" timeOffset="134703.7176">20504 12589 104 0,'-3'-3'38'0,"3"6"-20"0,3 0-12 15,0 2 9-15,0 3 5 0,0 5 2 16,0 11 0-16,0 10 1 16,-3 1-2-16,0 2-1 15,0-3-10-15,3 6-2 0,-3-6-1 16,6-5-6-16,-6-5 0 15,3-5 1-15,0-6 1 16,-3-3 3-16,0-4 1 16,-3-17 19-1,0-2-15-15,0-6-4 16,0-2-5-16,0-11 0 16,3-5-3-16,0 0 0 15,0-5 3-15,0 2 3 0,6 3-4 16,0 0-3-16,3 0 1 15,3 5 0-15,0 9 3 16,3 4 1-16,0 9-1 16,3 7-2-16,-4 8 1 15,1 6-1-15,0 2 4 16,-3 5 2-16,-3 4 4 16,-3-1 1-16,-6-3-3 15,-3 1-3-15,-3 2-2 16,-3-5 0-16,-3-3-20 15,0-5-6-15,0-5-15 16,4-3-6-16,-7-3-12 16,9-2-4-16,3-3-17 15</inkml:trace>
  <inkml:trace contextRef="#ctx0" brushRef="#br0" timeOffset="135016.1945">20710 12592 128 0,'0'10'49'0,"18"1"-26"0,-9 7-12 0,-6-10 15 16,0 3 1-16,0-1 1 15,-1-2-7-15,1 0-2 16,-3 3-11-16,0-11-1 16,0 0 0-1,-5-3 14-15,-1-2-11 16,0-6-3-16,3-2-6 15,9 0-2-15,-3 0 3 16,5-1 1-16,1 1-4 16,0 3 1-16,3-1 0 15,0 3 0-15,-3 3-3 16,3 2 2-16,0 3-15 16,0 0-4-16,0 3-28 15,0-1-11-15,-3 1-24 16</inkml:trace>
  <inkml:trace contextRef="#ctx0" brushRef="#br0" timeOffset="135297.45">20879 12602 132 0,'-8'3'49'0,"5"2"-26"0,-3 6-9 0,6-3 17 16,-3 2-6-16,3 3 0 15,0 6-8-15,3 5-2 16,6-3-9-16,2-5 7 0,4-3 4 15,6-5-3-15,3-5 0 16,0-11-4-16,-3-3 1 16,-4-2-2-16,-5-3 0 15,-3 0 1-15,-6-2 4 16,-6-1-6-16,-3 1-2 16,-6 2-3-16,1 2 0 15,-1 4-22-15,0 2-7 16,0 3-22-16,3 2-10 15,3 6-46-15</inkml:trace>
  <inkml:trace contextRef="#ctx0" brushRef="#br0" timeOffset="135813.1819">21141 12610 136 0,'-6'-5'52'0,"3"2"-28"0,-2 0-2 16,2 3 23-16,0 0-14 15,-3 0-5-15,0 3-13 16,-3 2-4-16,0 3-5 16,0 3-5-16,0 2-2 0,3 3 2 0,0 8 2 15,3-3-2-15,3-2 0 16,3-4 5-16,3-1 2 15,3-6-2-15,0-3-3 16,0 0 2-16,0-13 0 16,0 3-1-16,0-8 1 15,-3-1-2-15,-1 1-1 16,-2 0 3-16,-3 2 2 16,0 1-4-16,0 2-1 15,0 0-2-15,0 3-2 16,0 5 0-16,0 5 0 15,3 8-2-15,0 8 1 16,0 6 5-16,0 5 4 16,0 5 14-16,-3-3 6 0,0 0-6 15,-3-2 0 1,-3-3-9-16,-3-2-3 0,-2-6 1 16,-1-5 0-16,-3-6-6 15,-6-4 0-15,-3-6-23 16,0-3-10-16,3-8-20 15,4-7-5-15,5-3-31 16,3 0-27 0,6-1 48-16</inkml:trace>
  <inkml:trace contextRef="#ctx0" brushRef="#br0" timeOffset="136156.9638">21159 12644 104 0,'3'3'38'0,"0"0"-20"0,3 2-6 0,3 0 16 16,0 3 6-16,0 5 6 16,3 1-8-16,0 4-4 15,-3-2-16-15,0-3-3 0,-3-2-2 16,0 2-1-16,-3-5 1 16,-1 0-4-16,-2-3 0 15,0-5 3-15,0 0 1 16,-5-8-3-16,-1-2-1 0,0-9 3 15,0 3 3-15,3 1-2 16,6-1 1-16,3 0-5 16,0 0-2-16,3 3-3 15,2-1 1-15,4 4 1 16,0 2 0-16,3 0-5 16,0 3-1-16,0 2-30 15,0 0-14-15,-1 3-40 16,7 0-34-1,-6 3 53-15</inkml:trace>
  <inkml:trace contextRef="#ctx0" brushRef="#br0" timeOffset="136540.3588">21475 12621 168 0,'-15'-3'63'0,"12"6"-34"0,-12-3-16 0,12 2 17 16,-3 1-6-16,-3 2-2 15,0 3-10-15,-3 3-5 16,0 7-4-16,4-2-3 0,-1 8 1 15,3-3 10-15,3 0 7 16,6-2-14-16,3-6-5 16,3-2 3-16,-1-3 5 15,4-6-1-15,0-4 2 16,0-4-7-16,3-4-1 16,-3-4 2-16,-3-1 3 15,-9-1-2-15,0 0-2 16,0 3 0-16,0 2 1 15,0 3-3-15,0 3 0 16,0 2 1-16,0 3 0 0,9 5 0 16,-3 11 0-16,0 3 0 15,0-1 2-15,0 1-1 16,3 2 2-16,-4-5-7 16,1-3-1-16,0-2-27 15,0-6-11-15,0 0-25 16,0-5-7-16,0-2-4 15</inkml:trace>
  <inkml:trace contextRef="#ctx0" brushRef="#br0" timeOffset="137038.5678">21573 12652 116 0,'0'0'46'0,"9"8"-24"0,-6 3-4 0,0-6 20 0,0 14 7 16,0-3 6-16,0 2-15 15,0 1-7-15,0-1-16 16,0-2-6-16,-3-3-3 0,3-5 0 16,-3 0 0-16,3-3-2 15,-3-5 1-15,3 0 0 16,0-5 1-16,0-3-7 16,0-8 0-16,6-5-1 15,-1-3-1-15,4 6 1 16,-3 2 0-1,0 5-2-15,0 3-1 16,0 6 6-16,-3 2 2 16,0 10 5-16,0 6 3 15,-3 0 2-15,-3-3 1 0,0-2-2 16,0-3-1-16,0 2-5 0,0-4-1 16,0-6 1-16,0 0 2 15,0 0-5-15,6-19-1 16,0 3-5-16,3 0 1 15,3 1 0-15,3 1 2 16,-1 4-4-16,1 4 2 16,0 4 2-16,-3 7 1 15,0 8 9-15,-3 9 5 16,-3-4-2-16,0 3-1 16,0-2-9-16,-3-3 0 15,0-6-34-15,0 1-15 16</inkml:trace>
  <inkml:trace contextRef="#ctx0" brushRef="#br0" timeOffset="137491.7795">22183 12634 116 0,'0'-3'46'0,"0"3"-24"0,0 0-8 0,0 0 15 16,0 0 17-16,0 0 10 15,-3 0-7-15,0 3-2 16,-9 0-27-1,-3-1-5-15,1 1-3 0,-1 2-7 0,0 0-3 16,3-2-4-16,3 0 1 16,3-1-4-16,6 4 1 15,9-1-3-15,6 8 0 16,0 0 1-16,0 6 2 16,-3-3 2-16,-1 0 3 15,-2-3 9-15,-3 3 5 16,-6-6 4-16,0 1 1 0,-9-6-7 15,-6 0-3-15,4-5-8 16,-4 0-3 0,0-5-20-16,0 3-9 0,3-4-22 15,0 1-9-15,3 0-125 32,6-9 84-32</inkml:trace>
  <inkml:trace contextRef="#ctx0" brushRef="#br0" timeOffset="137726.1853">22272 12623 168 0,'0'6'66'0,"6"2"-36"0,0 7-11 0,-3-4 23 16,3 5-3-16,-3 10 1 15,0-2-20-15,0-3-7 16,3 3-8-16,0-8-4 0,-3-3 0 16,3 0-26-16,3-5-8 15,-3-5-82 1</inkml:trace>
  <inkml:trace contextRef="#ctx0" brushRef="#br0" timeOffset="137898.0709">22272 12554 292 0,'-2'-2'110'0,"4"2"-60"0,-2 0-54 16,0 0 18-16,0 0-13 16,6 0-2-16,0 0-29 15,3 0-10-15,6 0-79 16,0 0-33-16</inkml:trace>
  <inkml:trace contextRef="#ctx0" brushRef="#br0" timeOffset="138304.3169">22454 12573 208 0,'-12'0'79'0,"9"3"-42"0,3-3-30 0,0 0 18 15,0 0 4-15,0 0 7 16,6 0-19-16,0 0-7 16,3 0-7-16,6-3-5 0,-3 0 1 15,6 3 1-15,0 0 2 16,-1 0-3-16,-2 6 0 16,-3 2-4-16,-9 2 1 15,-12 6 2-15,-3 3 1 16,-3 12 1-16,-2 1 2 15,-1-3-1-15,0 0 2 16,0 0 2-16,6-7 2 0,0-4-3 16,6-2-1-16,3-5 1 15,6-4 2-15,3 4-3 16,6-6 0-16,6-2 1 16,6-3 0-16,3 0-7 15,-7-3-2-15,-2 1-27 16,-3-1-11-16,-3 0-36 15,-3 1-12-15</inkml:trace>
  <inkml:trace contextRef="#ctx0" brushRef="#br0" timeOffset="138538.7801">22400 12729 264 0,'0'0'101'0,"0"3"-54"0,9-3-46 0,-3 0 19 15,3 0-2-15,3-6 3 16,6 1-11-16,0 0-6 16,6 0-2-16,3-1-13 0,-4 1-5 15,1 0-85 1,0-1-68-16,-3-2 58 15</inkml:trace>
  <inkml:trace contextRef="#ctx0" brushRef="#br0" timeOffset="138913.7464">22695 12684 208 0,'-3'5'77'0,"6"-5"-42"0,6 3-41 15,-3 0 14-15,3-1 10 16,6 1 11-16,-3 5-9 15,3-8-1-15,3 0-11 16,-1-3-1-16,1-2 0 0,-3 0-3 16,0-3-3-16,-3 0 0 15,-3 0 1-15,-6 0 3 16,-3-3 2-16,-3 1-6 16,-6-1 0-16,-6 3-6 0,-3 0-1 15,-6 6 3 1,4 2 1-16,-4 5-1 15,-3 6 0-15,6 2-1 0,-3 16 0 16,9 0 9-16,6-3 6 16,3-2 6-16,6 3 2 15,9-6-8-15,6 0-4 16,3-2-4-16,3-6-3 16,9 3-6-16,-3-8-4 15,-1-6-78-15,1-4-34 16,-3-4 16-1</inkml:trace>
  <inkml:trace contextRef="#ctx0" brushRef="#br0" timeOffset="139898.6117">23371 12298 140 0,'-15'-16'55'0,"12"19"-30"0,-15 15-16 15,9-7 16-15,-12 2 3 16,-2 3 6-16,-7 8-8 16,0 15-1-16,0 6-14 15,6 8 4-15,7 11 3 0,8-1-6 16,15-5 1-16,11 6-13 16,19-6-2-16,3-13-26 15,3-10-11-15,8-9-73 16</inkml:trace>
  <inkml:trace contextRef="#ctx0" brushRef="#br0" timeOffset="140851.4543">23546 12610 104 0,'-8'-8'41'0,"8"5"-22"0,-3 1-7 0,3 2 29 15,-9 0-1 1,-15 8-11 0,0 2-17-16,3 6-7 0,0 5-4 15,6 6 1-15,1-3 1 16,11-1-4-16,0 1-1 15,6 0 1-15,6-5 0 16,5-4-15-16,13-4-4 16,-6-3-43-1,0-5-34-15,3-3 35 16</inkml:trace>
  <inkml:trace contextRef="#ctx0" brushRef="#br0" timeOffset="141117.1045">23585 12658 104 0,'-18'2'41'0,"9"4"-22"0,6 2 0 16,0 5 18-16,0 5-9 15,0 1-4-15,3-3-11 16,0 0-4-16,3-1-5 16,3-1 2-16,3-4 0 0,3-2-2 15,0-3-1-15,0-2 3 16,-3-3 1-16,3-3 1 15,-6 1 2-15,-3-3 1 16,-6-9 1-16,-3-2-6 16,-6-2-4-16,6 5-6 0,-3 2-2 15,0 1-28-15,3 2-13 16,3 2-44 0</inkml:trace>
  <inkml:trace contextRef="#ctx0" brushRef="#br0" timeOffset="141711.2438">23666 12671 128 0,'0'10'49'0,"0"-2"-26"0,0 16-16 16,0-8 15-16,0-3-4 15,0 1-1-15,0 1-9 16,0-4-5-16,0-3-2 16,0 0-1-16,0-3 2 0,0-5-3 15,0 0 0-15,0-2-4 16,3-4 1-16,-1-18-5 15,4 1 3-15,-3 4 1 16,12 6 0-16,0 2 4 16,3 3 2-16,-6 6 4 15,0 2 2-15,-3 8 1 16,3 8 2-16,-3-1 4 16,-3-1-2-16,-3-1 1 15,-3 3-7-15,0-6-2 16,0-2 0-16,0-2 2 15,0-1-5-15,0-5-1 16,5-3-7-16,-2-5 0 16,0-5 1-16,3-8 3 15,3 5 0-15,0 3-1 16,-3 2 3-16,3 6 2 16,3 8 6-16,-3 10 4 15,0 0-2-15,-3 3 2 0,0 5-2 16,0-8 0-16,-3 0-5 15,-3 1-3-15,0-4-22 16,6-2-11-16,-3-2-37 16,-3-1-40-1,0-5 33-15</inkml:trace>
  <inkml:trace contextRef="#ctx0" brushRef="#br0" timeOffset="142211.317">23981 12681 144 0,'3'6'55'0,"-3"15"-30"0,0 11-5 0,6-22 21 15,-6 1-11-15,0 5-3 16,0-6-9-16,0 1-3 16,0-3-9-16,0-3-4 0,0-5-1 15,0 0-1-15,0 0 0 16,3-3-5-16,0-2-1 15,0-16 0-15,0-3 2 16,0 6-3-16,6-3 2 16,3 2 3-16,-3 6 1 15,6 5 1-15,-4 5 2 16,1 6 3-16,0 2 4 16,-3 16 5-16,0 0 1 15,-6-2-2-15,3-3 2 0,-3 0-6 16,-3-6-1-16,0-2-4 15,0-2-3 1,0-6-3-16,0 0-1 0,9-3-3 16,-3-10-1-16,6-6 1 15,3 1 2-15,3 4-1 16,-7 4 4-16,4 5-2 16,-3 7-1-16,0 9 5 15,-3-1 1-15,0 4-3 16,-3 4-1-16,3-5-6 15,-3-2-2-15,3-1-33 0,-3-4-14 16,3-1-19 0,8-5-25-16,-5-3 39 15</inkml:trace>
  <inkml:trace contextRef="#ctx0" brushRef="#br0" timeOffset="142538.5889">24410 12660 160 0,'-21'-5'63'0,"6"5"-34"0,0 0-19 0,15 3 17 16,-6 2-4-16,0 0-2 16,-3 8-9-16,0 9-3 15,6-1-5-15,0 0-1 0,-3 3 1 16,12-6-5-16,0-2-1 16,0-3 3-16,6-5 1 0,0-5-5 15,3-3 0-15,0-3-1 16,-3-2-1-16,-3 0 6 15,-3-3 1-15,-3-5 0 16,3 10 1-16,-3 0 4 16,-3 3 6-16,0 0-7 15,3 8-1 1,-3 0-3-16,5 0-4 16,-2 0 1-16,-3 0-23 15,9 0-12-15,-6-3-36 31,3-2-44-31,-3-3 36 16</inkml:trace>
  <inkml:trace contextRef="#ctx0" brushRef="#br0" timeOffset="142835.3583">24547 12761 140 0,'3'32'55'0,"-3"-22"-30"0,0 3-5 0,0-5 21 16,0 0-13-16,0 0-4 15,0-2-12-15,0-6-5 16,0 0-4-16,0 0 4 0,0 0 5 16,0-6-6-16,0 1-3 15,3-6-2-15,2-7 1 16,-2-6-1-16,6 0-1 16,9 8 3-16,0 3 0 0,-3 5-1 15,3 8-2-15,-3 8 3 16,0 5 2-16,-3 1-7 15,-1 4 0-15,-2-2-27 16,0-3-8-16,0 0-19 16,3-5-7-16,0 0-13 15</inkml:trace>
  <inkml:trace contextRef="#ctx0" brushRef="#br0" timeOffset="143220.4854">24871 12748 148 0,'-27'-24'57'0,"6"26"-30"0,12 17-14 16,1-11 17-16,5 0-15 16,-6 8-6-16,9-3-3 15,0 3 0-15,0 2-3 0,0 1-4 16,9-6-2-16,2-2 2 0,7-3 2 16,-6-3 0-16,6-5 2 15,-6-5-2-15,0-3-1 16,3-3 1-16,-9-5 1 15,3-18-1 1,-9-3-1-16,0-6 1 16,0 4 1-16,-3-11 1 15,-9 7 3-15,3 6 10 16,0 8 5-16,0 5-5 16,6 8 1-16,-3 6-10 15,6 12-2-15,0 12-3 16,6 9 1-16,-3 9-2 0,6 8-1 15,0 2 1 1,0-2 1-16,-3-6-12 0,3-5-3 16,6-5-34-16,-4-3-12 15,4-7-37 1</inkml:trace>
  <inkml:trace contextRef="#ctx0" brushRef="#br0" timeOffset="143298.5306">25178 12666 148 0,'0'-16'57'0,"0"10"-30"0,0-1 8 16,-3 7 27-16</inkml:trace>
  <inkml:trace contextRef="#ctx0" brushRef="#br0" timeOffset="143501.6819">25148 12637 424 0,'-21'5'59'0,"3"3"-30"16,-6 0-21-16,6 0-10 0,7 7-4 16,2 7 1-16,9-4-2 15,6 1 2-15,6 2 1 16,5 3 2-16,-2-3 1 15,3-3 1-15,-9-2 2 16,-3 0 3-16,0-3 2 16,-6-2 3-16,-9-6-3 15,0-2 1-15,-6-3-32 16,-6-5-10-16,4-3-30 16,-4-3-10-16,3-5-36 15</inkml:trace>
  <inkml:trace contextRef="#ctx0" brushRef="#br0" timeOffset="143748.5878">25237 12380 180 0,'12'-8'68'0,"-3"8"-36"0,3 0-7 0,0 3 27 16,3 7-4-16,-3 6-1 0,-1 16-9 15,-2 10-1 1,-6 6-21-16,3 15-3 0,-12 1 1 0,3-9-6 16,-14 6 0-16,2-11-35 15,-12-5-14-15,-6-5-81 16,-14-6-67 0,5-7 68-16</inkml:trace>
  <inkml:trace contextRef="#ctx0" brushRef="#br0" timeOffset="146364.6377">19710 12922 84 0,'-6'-21'33'0,"6"18"-18"0,0 1 0 0,0 2 15 16,-3 0 6-16,3-3 3 15,0 3-4-15,-3 3-1 16,0-1-19-16,0 9-9 16,0 2-4-16,0 8 6 0,0 11 7 15,3 8-1-15,0 10 0 16,3 3-4-16,3 0-1 16,6 0-8-16,6-8 0 15,5-3-1-15,7-5 2 16,0-8 1-16,6-5 1 15,2-3-2-15,1-5-2 16,9-8-2-16,-7 0-1 16,-5-3-7-16,-6-2-4 0,-3-3-17 15,-7 0-7-15,-5 0-49 16,-3-3-34 0,-6 3 50-16</inkml:trace>
  <inkml:trace contextRef="#ctx0" brushRef="#br0" timeOffset="146692.6555">20112 13346 216 0,'-24'-6'82'0,"24"12"-44"0,0-6-44 0,0 0 14 16,12 8-5 0,2 2-1-16,4 3-2 15,3 1 1-15,0 1 1 0,-3 1 1 16,-3 0-1-16,-3 0-2 16,-3 0 5-16,-9 0 1 15,-3-3-2-15,-3 0-1 16,-3-2-3-16,0-3-1 15,0 0-21-15,0-3-10 16,3 0-37-16,3-5-42 16,3-2 34-1</inkml:trace>
  <inkml:trace contextRef="#ctx0" brushRef="#br0" timeOffset="147209.0918">20543 13465 92 0,'-36'-3'35'0,"30"3"-18"0,-5 3-7 0,5 2 14 16,-3 3-9-16,0 2-3 15,-3 6-5-15,3 8-2 16,0 8-1-16,3 0 0 16,6-3-2-16,6-3-2 0,3-2 3 15,3-3 2-15,0-8 2 16,3-5 1-16,2-5 0 16,1-6 0-16,-3-5 2 15,0-13-1-15,-3-5 2 16,-3-6-6-16,-3-2-1 15,-3-3-9-15,-3-8-4 16,-6-3 0-16,0 0 3 16,-6 9 3-16,0-1 4 0,0 3 11 15,3 13 4-15,3 6-3 16,0 15 0 0,3 11-8-16,3 8-3 15,3 13-1-15,6 0-1 16,3 5 0-16,3 3 0 15,0 0 0-15,0-5 0 16,0 0 2-16,0 0-43 16,0-6-19-16,-4-5-21 15</inkml:trace>
  <inkml:trace contextRef="#ctx0" brushRef="#br0" timeOffset="147536.9947">20674 13544 120 0,'-12'3'46'0,"12"2"-24"0,-6 3-15 0,6 0 15 16,-3 10 7-16,3 1 4 15,3 2-13-15,0-2-4 16,6-1-10-16,9-2-2 0,3 0 2 15,0-8 3-15,-1-3 2 0,-2-5 6 16,0-5 1 0,-3-8-1-16,-6-3 0 0,-3-3-1 15,-3 1 3-15,-6-1-7 16,0 1-2-16,-3-1-8 16,-6 1-1-1,-6 2-23-15,3 2-10 0,1 7-31 16,5 1-10-16,0 6-25 15</inkml:trace>
  <inkml:trace contextRef="#ctx0" brushRef="#br0" timeOffset="147927.8728">20865 13510 156 0,'3'2'60'0,"3"4"-32"0,5-1-20 0,-2-2 18 16,3-1-4-16,0 1-1 15,6-3-7-15,3 0-1 16,0-3-8-16,-3-2-3 0,-4 0 1 16,1-3 7-16,-6 0 3 15,-3 0-4-15,-3-3-3 16,-3 1-1-16,-9 2-1 15,-6 2-5-15,-2 1 1 16,-4 2 0-16,0 6 0 0,0 2-3 16,0 6 2-1,6 2-1-15,3 3 0 0,3 0 0 16,3 0-2-16,4 13 3 16,4-5 0-16,7-3-2 15,3 0 2-15,3-5-6 16,3-3-3-16,6-5-34 15,0-5-14-15,0-3-30 16</inkml:trace>
  <inkml:trace contextRef="#ctx0" brushRef="#br0" timeOffset="148232.7706">21153 13454 220 0,'-6'-8'82'0,"9"8"-44"0,-9 0-18 0,6 0 24 15,-3 0-16 1,-3 3-3-16,0 2-17 16,1 3-6-16,2 0-1 15,0 3-6-15,3 4 1 0,6 1 0 16,-1 8-1-16,4-3 6 16,0 3 1-16,-3-3 2 15,3-2 2-15,-6-3 6 16,-3-3 2-16,-3-3-3 15,-9 1-1-15,3-3-9 16,-5 0 0-16,-1-3-14 16,0-2-7-16,3-3-25 0,-6 0-8 15,12 0-55 1,3-3-33-16,3-2 63 16</inkml:trace>
  <inkml:trace contextRef="#ctx0" brushRef="#br0" timeOffset="148482.7994">21406 13467 140 0,'3'0'55'0,"0"6"-30"0,0 4-12 15,0-2 19-15,0 5-5 16,0 3 1-16,3 8-15 16,0 2-6-16,-3-2-4 15,0-3-5-15,0-2-1 0,0-3-56 16,-3-6-60 0,0-4 28-16</inkml:trace>
  <inkml:trace contextRef="#ctx0" brushRef="#br0" timeOffset="148770.5919">21391 13306 228 0,'-3'-8'88'0,"6"8"-48"0,0-3-47 0,0 1 14 16,3-1-10-16,0-2 2 15,12-3-12-15,0 0-7 16,0 0 11-16,-3 0-7 0,0 0-1 15,0 3 4-15,-4-1 3 16,-2 6 10-16,0 6 7 16,0 7 10-16,-3 11 4 15,0 8-4-15,0 5-2 16,0 8-9-16,-3-3-2 16,0 0-2-16,0 3 1 0,0-5-22 15,0-8-9-15,-3-9-61 16</inkml:trace>
  <inkml:trace contextRef="#ctx0" brushRef="#br0" timeOffset="148958.1017">21451 13443 236 0,'3'-7'90'0,"18"1"-48"0,9-2-40 0,-16 6 17 16,7-1 3-16,9 0 4 15,-3 3-14-15,0 0-5 16,-4-2-4-16,1-1-51 0,0 0-20 16,-3-7-45-1</inkml:trace>
  <inkml:trace contextRef="#ctx0" brushRef="#br0" timeOffset="150833.3041">21886 13438 116 0,'-12'0'44'0,"12"0"-24"0,0 0-8 0,0 0 16 0,0 3-5 15,0 2-1-15,-3 6-10 16,0 5-3-16,3 2-5 15,0 1-1-15,0-1 3 0,3 3-5 16,6-2-1-16,5 2 0 16,1-10 2-16,0-6 1 15,0-5 1-15,3-3-11 16,-6-2-3-16,0-3-6 16,0 0-1-16,-3-3 5 15,-3 4 5-15,-3-1 6 16,0 2 3-16,-3 4 4 15,0 2 3-15,0 5-9 16,3 3-2-16,-1 8 5 0,4 2 3 16,0-2-1-16,3-5 2 15,3-1 2-15,3-2 2 16,3-10 8-16,0-9 2 16,-3 0-2-16,-3 1 1 15,-3-3-5-15,-3-3-1 16,-1 0-2-16,-5 0 0 15,-3-2-11-15,-2 2-3 16,-7 2-15-16,0 1-6 16,3 3-24-16,0 2-9 15,3 2-37 1</inkml:trace>
  <inkml:trace contextRef="#ctx0" brushRef="#br0" timeOffset="151130.6154">22201 13526 120 0,'-6'23'46'0,"6"-9"-24"0,-3 17-8 15,3-15 17-15,3 0 0 16,3 0 2-16,3-3-7 16,3-2-4-16,3-6-12 15,3-5 9-15,-1-8 7 0,4-8-5 16,-3-2 0-16,-6-3-8 15,-3-1-3-15,-6-1-3 16,-3-1 0-16,-6 3-2 16,-6-1 0-16,-3 7-8 15,-3 1-2-15,4 4-16 0,-1-1-6 16,3 6-37-16,3 2-16 16</inkml:trace>
  <inkml:trace contextRef="#ctx0" brushRef="#br0" timeOffset="151424.1089">22406 13478 140 0,'3'24'52'0,"3"-6"-28"0,3 6-17 0,-3-13 15 16,-3 4 4-16,0 4 7 15,0-3-9-15,0-3-2 16,0 0-13-16,-3-5-5 0,0-2-1 15,0-1 9-15,0-10 15 16,0-6-2 0,0-2-9-16,3-6-5 15,3-2-9-15,0 0-3 16,3 0 0-16,-3 2 0 16,9 6 1-16,3 2 0 0,0 6 0 15,-1 0 2-15,1 2-10 16,-3 3-4-16,3 0-32 15,-6 3-11-15</inkml:trace>
  <inkml:trace contextRef="#ctx0" brushRef="#br0" timeOffset="151658.2555">22648 13240 180 0,'-6'-8'68'0,"6"10"-36"0,0 1-37 16,3 2 10-16,0 6 14 0,0 8 12 16,-1 12-6-16,1 9-3 15,-3 8-12-15,0 4-2 0,0 1-1 16,3-5-6-16,0-6-2 16,0-7 4-16,0-9 3 15,3-5-41-15,-3-2-18 16,6-9-50-1</inkml:trace>
  <inkml:trace contextRef="#ctx0" brushRef="#br0" timeOffset="151939.4999">22901 13459 148 0,'-6'-2'57'0,"3"2"-30"0,-9 2-27 0,9 1 13 15,-12 2 17-15,-6 1 13 0,-3 2-9 16,0-1-2-16,-2 1-19 16,2 3-6-16,3 0-2 0,6-1-8 15,3 1 0-15,6-1 5 16,6 6 4-16,9 0-3 16,6 8-2-16,6-3 2 15,3 0 2-15,2 0-2 16,-2 1 0-16,-3-7-12 15,0-1-7-15,0-4-40 16,-6-2-16-16,0-8-23 16</inkml:trace>
  <inkml:trace contextRef="#ctx0" brushRef="#br0" timeOffset="152423.9674">23070 13287 168 0,'0'-2'63'0,"0"2"-34"0,0 0-25 0,0 0 15 0,0 0 6 16,0 0 5-16,0 2-8 15,-3 4 0-15,-3-1-13 16,-3 0 3-16,6 1 2 0,-3-1-5 16,3-3-3-16,0 1 1 15,-2-3 0-15,5 0-3 16,0 0-1-16,8-3-3 16,-2 1-1-16,0-3 1 15,12-3 0-15,0 0-3 16,6-3 2-16,-3 1 1 15,6 2 0-15,-4 0 0 16,4 2 0-16,-6 4 0 0,-3 2 0 16,-6 5 4-16,-3 6 2 15,-6 2 9-15,-9 3 4 16,0 5-5-16,-3 0-1 16,0 0-7-16,0 0-2 15,0-2-31-15,3 2-12 16,0 0-35-16,3-2-16 15,-3-1-16 1</inkml:trace>
  <inkml:trace contextRef="#ctx0" brushRef="#br0" timeOffset="152564.536">23174 13711 248 0,'-3'2'93'0,"6"1"-50"0,0 0-35 15,0-1 24 1,0-2-16-16,6 0-1 0,-3 0-25 15,0 0-8-15,0-2-103 16,9-4-48-16</inkml:trace>
  <inkml:trace contextRef="#ctx0" brushRef="#br0" timeOffset="154223.4048">19588 12975 80 0,'0'-2'33'0,"3"4"-18"0,-3-2-16 0,0 0 7 15,0 0-2-15,0 0 0 16,0 0 6-16,3 5 4 0,0 3 1 16,-3 3 1-16,0 5-4 15,0 5-2-15,-3 11 0 16,0 13 4-16,-6 8-8 0,3 5-1 15,-3 5-1-15,0 6 2 0,3 13 3 16,3 3 0-16,3-3 2 16,3 5 0-16,6 1 3 15,6 4-1-15,9-2 0 16,2-11-3 0,4-2 1-16,9 0-4 15,2-14 1-15,10-4 1 16,9-4 5-16,5-10-6 15,1-8-2-15,-4-10-3 16,1-4-3-16,-10-7-8 16,-2-2-3-16,-10-6-32 0,-2-3-14 15,-6-10-41 1</inkml:trace>
  <inkml:trace contextRef="#ctx0" brushRef="#br0" timeOffset="154797.972">20198 14335 160 0,'-9'-3'63'0,"9"3"-34"0,0 3-23 0,0-3 17 15,3 3-10-15,3 2 0 16,3 6 2-16,3 5 0 15,6 2-8-15,2 3-4 0,1 3 0 0,-3 5-2 16,0-2-1 0,-6-1 3-16,-3-2 0 15,-3-3 5-15,-6-2 3 16,-3-1-4-16,-6 3 1 16,-6 0-7-16,-3-2-3 15,0-1-21-15,0-2-10 16,6-2-45-1,4-1-42-15,2-8 42 16</inkml:trace>
  <inkml:trace contextRef="#ctx0" brushRef="#br0" timeOffset="156615.796">20540 14280 80 0,'3'-6'30'0,"-3"6"-16"0,3 3-1 16,-3 5 11-16,6 0 3 15,3 8 3-15,-3 13-3 16,-3 10 1-16,3 9-7 16,-6 2-1-16,3 3-11 15,-3-5 6-15,0-6 4 0,0-10-8 16,0-6-1-16,0-7-4 15,0-3-1-15,3-6 3 16,-3-10 5-16,3-5-9 16,0-5-2-16,0-6-9 0,0-5 0 15,3-3-2-15,3-11 1 16,3 4 2 0,-1 7 2-16,4 5-1 0,6 6 4 15,-3 8 0-15,3 15 1 16,-3 4 2-16,0 4 1 15,-4 3 1-15,-5 3 2 16,0 8-3-16,-3-6 0 16,-3-2-1-16,0-5 1 15,0-4-29-15,0-1-9 16,0-6-32 0,3-3-47-16,0-8 27 0</inkml:trace>
  <inkml:trace contextRef="#ctx0" brushRef="#br0" timeOffset="156910.2625">20891 14624 124 0,'-3'10'46'0,"6"3"-24"0,-3 3-10 16,3-3 16-16,0 6 1 16,3-1 3-16,0-2-11 15,3 0-3-15,3-3-10 16,0-5 1-16,6-5 4 0,0-6-1 0,-3-5 3 15,-4-5-6-15,-2 0-1 16,-3-6-4 0,-9-2-1-16,-6 3-3 15,-2-1-1-15,-7 1 1 16,0 2 0-16,0-3-16 0,0 1-6 16,3 5-16-1,3 5-4-15,3 0-118 16,9 13 85-1</inkml:trace>
  <inkml:trace contextRef="#ctx0" brushRef="#br0" timeOffset="157300.6697">21055 14624 80 0,'0'13'33'0,"6"3"-18"0,6 2 0 0,-3-5 13 16,0 3 2-16,0-3 4 15,0-2-9-15,0 0-3 16,2-3-9-16,-2-3-3 16,6-2-5-16,0-6-2 0,-3-8 3 0,0-2-3 15,-3 0 0 1,-3 0-3-16,0-1-1 0,3 4 1 16,-6 2 0-16,-3 3-5 15,9 10 1 1,0 8 4-16,0 3-2 15,2 0-1-15,4-3 13 16,0-2 5-16,3-3 6 16,0-6 2-16,0-7-4 15,-3-6 1-15,0-2-5 16,-4-3 1-16,-2 0-9 16,-6 1-2-16,-3-4-3 0,-3 0 1 15,-3-7-15-15,-2 5-5 16,-1 2-29-16,3 3-12 15</inkml:trace>
  <inkml:trace contextRef="#ctx0" brushRef="#br0" timeOffset="157836.5505">21713 14597 148 0,'-3'0'55'0,"3"5"-30"0,0-2-18 15,0-3 15-15,0 5 4 16,3 1 7-16,0-1-7 16,3 0-1-16,3 0-14 0,3 1-2 15,3-4-2-15,2-2 5 0,1 0 5 16,0-2-3-16,3-1 0 16,-6-2-8-16,9 0-2 15,-9-6-2-15,-1 3-2 16,-8-5 3-16,-3 0 0 15,-6-3-4-15,-3 8 1 16,-5-5-9-16,-4 2-4 16,-3 8 4-16,-3 3 3 0,0 8 1 15,0 3 1-15,3 2 0 16,-2 3 3 0,8 0 0-16,3 2 1 0,3 3 2 15,6-2 3-15,3 5-2 16,6-3-2-16,6-5-7 15,2-3-4-15,1-2-25 16,3-3-10-16,6-3-39 16,0-8-36-1,-3 1 46-15</inkml:trace>
  <inkml:trace contextRef="#ctx0" brushRef="#br0" timeOffset="158198.9921">21972 14552 204 0,'-12'-8'77'0,"6"0"-42"0,0 14-34 16,-3-1 14-16,-3 3-13 0,3 5 0 16,0 3-2-16,0 5 0 15,3-5 0-15,3 8 0 0,3 2 2 16,12-5 3-16,0-5 2 16,3 0-3-16,3-5-1 0,-3-3 1 15,0-3 0-15,-3-8-2 16,0-7-2-16,-3 2-2 15,-1-3 1-15,-2-2-1 16,-3-3 0-16,-3 3 4 16,0 2 3-16,0 1 2 15,-3 4 3-15,0 1-1 16,0 2 2-16,3 3-11 16,0 6-4-16,3 4 2 15,0 1 0-15,3 2 2 16,3 0 0-16,0 3-14 15,6-3-5-15,6-10-37 16,0 0-13-16,0-3-16 16</inkml:trace>
  <inkml:trace contextRef="#ctx0" brushRef="#br0" timeOffset="158480.2636">22207 14549 216 0,'-12'-26'82'0,"9"26"-44"0,-6-5-20 0,6-1 25 16,-6 9-15-16,0-3-6 16,0 11-16-1,3-1-3-15,1 1-3 0,2 2 0 16,9 0-5-16,2 3 1 16,1 3 0-16,-3-3 2 15,0 2 3-15,-3 1 2 16,-3-1 5-16,-3 1 3 15,-6-6-6-15,-6-3-1 16,1-2-2-16,-1-5-2 0,0-3-15 16,0-5-7-16,0-1-31 15,3-2-11-15,3 1-42 16</inkml:trace>
  <inkml:trace contextRef="#ctx0" brushRef="#br0" timeOffset="158730.2538">22219 14579 228 0,'-3'2'85'0,"6"-2"-46"0,3 5-43 0,0 1 15 16,0 4 14-16,3-2 10 16,3 3-8-16,0-1-4 15,2 9-13-15,1-3-6 0,3-3-1 16,3-2-2-16,-3-1 2 15,0-2-29-15,0-3-9 16,-4-2-27-16,1-6-11 16,0-2-21-1,-3-3-15-15,-3 0 55 16</inkml:trace>
  <inkml:trace contextRef="#ctx0" brushRef="#br0" timeOffset="158886.5792">22475 14594 152 0,'-3'-10'57'0,"0"5"-30"0,0 5-10 0,3 0 22 0,0 0-7 15,0 5-1-15,0 3-11 16,-3 8-5-16,-3 7-8 16,-3 9 4-16,-6 5 4 0,-3 3-5 15,-2 0-1-15,-1 10-5 16,0-5-3-16,3-8-36 16,0-3-14-16,0-5-63 15</inkml:trace>
  <inkml:trace contextRef="#ctx0" brushRef="#br0" timeOffset="159429.5079">22901 14491 220 0,'-3'13'82'0,"6"-7"-44"0,-3 18-40 16,0-11 17-16,6 3-5 16,-4 5 2-16,1 0-6 15,0-2-2-15,0-4-2 16,0 4-2-16,0-3 1 0,0-6-56 15,-3-4-23-15,0-6-14 16</inkml:trace>
  <inkml:trace contextRef="#ctx0" brushRef="#br0" timeOffset="159601.3479">22874 14396 244 0,'0'-11'90'0,"3"9"-48"0,0-1-51 0,6 3 14 16,-3 0-12-16,0 0-3 16,0 3-16-16,2 2-7 15,1 3-57-15,3 0-24 16</inkml:trace>
  <inkml:trace contextRef="#ctx0" brushRef="#br0" timeOffset="159882.7196">23094 14454 208 0,'-15'3'77'0,"9"2"-42"0,-15 3-34 16,9 3 14-16,1-1 5 15,-1 3 5-15,3 1-9 16,3-4-4-16,3 1-7 16,6-1-6-16,15 4 0 0,-6-1-4 15,5 0-1-15,-2 0 14 16,-3 1 6-16,-6-1-2 15,-6-3 1-15,0 1-4 16,0 2 2-16,-9-2-4 16,0-6-2-16,-6-2-13 0,-2-1-8 15,8 1-29 1,0-3-13-16,3-3-54 16,0 1-23-16,18-4 71 15</inkml:trace>
  <inkml:trace contextRef="#ctx0" brushRef="#br0" timeOffset="160085.8495">23341 14547 176 0,'3'21'68'0,"0"-8"-36"0,0 8-26 15,0-10 17-15,-3 0-12 16,3 2-3-16,-3 0-12 16,0 3-3-16,0-3-80 15,0-2-36-15</inkml:trace>
  <inkml:trace contextRef="#ctx0" brushRef="#br0" timeOffset="160242.0395">23326 14348 176 0,'-3'-13'66'0,"12"8"-36"0,6-3-55 0,-6 3 3 16,0-6 2-16,3 0 6 16,-3 1 9-16,6-6 5 15</inkml:trace>
  <inkml:trace contextRef="#ctx0" brushRef="#br0" timeOffset="160382.6849">23427 14245 193 0,'18'-5'15'15,"0"5"12"-15,-3 10 5 16,-6 9-12-16,3 7-4 16,-3 11-10-16,0 14-2 0,-3-4 2 15,-3-4-5-15,0-4-1 16,-3-7-29-16,-6-3-10 16</inkml:trace>
  <inkml:trace contextRef="#ctx0" brushRef="#br0" timeOffset="160554.6439">23395 14459 272 0,'12'-7'101'0,"-4"4"-54"0,10-5-46 15,0 5 21-15,3-2-14 16,3-3-2-16,9 0-31 15,-4 0-12-15,1 3-81 16,3 2-36-16</inkml:trace>
  <inkml:trace contextRef="#ctx0" brushRef="#br0" timeOffset="160804.6133">23945 14253 180 0,'-3'21'68'0,"3"0"-36"0,0 14-37 0,0-14 12 0,-9 8-2 16,6 11 2-16,-3-1-6 15,1-1 0-15,-1-4-1 16,-3-2-25-16,6-6-10 0,-6 1-40 15</inkml:trace>
  <inkml:trace contextRef="#ctx0" brushRef="#br0" timeOffset="161007.808">23782 14483 308 0,'0'-2'115'0,"6"-1"-62"0,5-2-62 16,-2 2 18-16,6 0-9 0,3-2 2 15,12-3-21-15,-3 0-9 16,2 0-55-16,-2 0-23 16,3 3 11-16,0 5 8 15</inkml:trace>
  <inkml:trace contextRef="#ctx0" brushRef="#br0" timeOffset="161210.892">24064 14584 200 0,'-12'29'77'0,"15"-16"-42"0,-3 6-30 0,9-11 19 15,3 0 0-15,3-6 5 16,6 1-2-16,3-6-2 16,-3-2-13-16,5-8-3 0,-2-3 1 15,-6-5 5-15,-6-8 3 16,-12 2 10-16,0 1 7 0,-15-1-9 15,-6 3-4-15,-3 3-30 16,-2 5-14-16,-1 3-69 16,3 8-30-16,-3 2-15 15</inkml:trace>
  <inkml:trace contextRef="#ctx0" brushRef="#br0" timeOffset="162351.6539">20748 15237 140 0,'0'-2'55'0,"0"2"-30"0,-14 0-18 16,11 2 15-16,0 4-9 15,0 2 0-15,0 5-7 16,-3 5-2-16,3 6-2 16,3 5-4-16,9 0 1 0,0-5 3 15,6-3 1-15,-1-5-1 16,4-8 1-16,0 0 2 0,0-16 2 15,0-2-6-15,0-6-2 16,-3-3 2-16,-4 1 1 16,-2-4-3-16,-6 1 1 15,-3 3 6-15,0 2 4 16,-3 5 3-16,0 3 5 16,0 6-10-16,0 7-2 15,3 8-6-15,0 6-1 16,3 13-1-16,3-6-2 15,3 0 0-15,3-2 3 16,0-8-33-16,6-3-14 16,3 1-40-1</inkml:trace>
  <inkml:trace contextRef="#ctx0" brushRef="#br0" timeOffset="162673.5662">21058 15274 148 0,'-3'3'55'0,"3"2"-30"0,0 11-29 16,3-5 10-16,-3 2 8 15,0 6 8-15,0 2-2 16,-3-3 0-16,3-2-11 16,0-3-5-16,-3-2-1 0,3-3 0 15,0-3 3-15,0-10 1 0,3-6 3 16,0-2-5-16,3-5-3 15,0-4-1-15,3 1 1 16,3 3 10-16,0 4 4 16,0 7-3-16,0 4-3 15,5 6-3-15,1 4-2 16,-6 4-6-16,3 2 1 16,0 14 2-16,-3-6 3 15,-3-5-31-15,0-3-14 16,0-2-68-1,0-3-33-15,2-6 73 16</inkml:trace>
  <inkml:trace contextRef="#ctx0" brushRef="#br0" timeOffset="163086.2441">21394 15319 132 0,'-11'-8'49'0,"2"6"-26"0,-6-1-5 0,9 3 20 15,-3 3-6-15,-3 2-1 16,0 0-20-16,3 3-6 16,0 8-4-16,3 8-1 0,3 0 0 15,6 0-5-15,6-6 1 0,3-5 2 16,3 3 1-16,3-5 1 16,6-9 0-16,2-7 2 15,-2-5 1-15,-3-9-4 16,-3-5 1-16,-6-2 2 15,-3-3 1-15,-3 0-4 0,-3-8-1 16,-9 2 1-16,0-2 2 16,-6 5 2-16,0 6 1 15,3 7 4-15,3 6 3 16,3 8-6-16,0 8-3 16,6 15-1-16,3 9-1 15,3 7-3-15,0 3 2 16,3 5 3-16,-3-2 1 15,0-8-10-15,0-3-5 16,2-8-65 0,1-2-50-16,0-9 43 15</inkml:trace>
  <inkml:trace contextRef="#ctx0" brushRef="#br0" timeOffset="163427.3893">21615 15311 192 0,'0'3'74'0,"6"2"-40"0,0 3-42 16,3-2 12-16,5-4 13 16,-2 4 11-16,0-4 1 15,3 1 1-15,0-3-17 16,0-3-6-16,-3 1-2 0,0-4-1 16,-3-2 0-16,0 0 0 15,-6-2 0-15,-6-1 0 16,-3 1 2-16,-3 2-3 15,-6 2-2-15,-3 4 0 16,-3 2-1-16,3 5-5 16,3 3 1-16,3 5 2 15,3 0 1-15,4 6-2 16,2 2 0-16,11 0 2 16,4 0 0-16,3-5-2 0,0-2 2 15,0-4-26-15,0-5-11 16,0 1-34-1,0-12-52-15,0 1 27 16</inkml:trace>
  <inkml:trace contextRef="#ctx0" brushRef="#br0" timeOffset="163702.5607">21811 15346 120 0,'0'0'46'0,"0"5"-24"0,3 3-15 0,0 3 13 15,0 5 1-15,-3-1 2 16,3-1 1-16,-3-4 0 15,0-2-13-15,0-3 0 0,3 1 2 16,-3-6 8-16,0 0 7 0,0-6-4 16,0 1 0-16,0-11 7 15,0-2-16 1,3-1-5-16,0 1-6 16,3-3-1-1,3 2 0-15,6 3 3 16,3 0-10-16,-1 6-2 0,1 2-26 15,0 5-9 1,3 6-47-16,-6 7-61 0,0-2 39 16</inkml:trace>
  <inkml:trace contextRef="#ctx0" brushRef="#br0" timeOffset="163992.937">22168 15280 216 0,'-6'-8'82'0,"-9"2"-44"0,7 1-36 15,5 5 37 1,-9 0-4-16,3 0-17 16,0 3-10-16,3-1-6 15,0 4-5-15,3-1 0 0,3 3-3 16,9 3 1-16,6-1 3 31,0 1 1-31,-3 7 1 0,-1-2 0 16,-2 8 2-16,-3-6 1 15,-6 1 5-15,-6-3 5 16,-9-3-5-16,1 0-2 16,-1-5-1-16,-3-2-1 0,0-4-9 15,0-4-4-15,0-1-39 16,3-10-17-16,3-6-45 16</inkml:trace>
  <inkml:trace contextRef="#ctx0" brushRef="#br0" timeOffset="164211.6563">22317 15068 208 0,'0'8'77'0,"3"8"-42"0,0 8-45 0,-3-1 11 15,0 4 8-15,0 5 6 16,0 2-5-16,0 3-3 15,0 5-4-15,0-5-5 0,0-5-1 16,-3-5-62 0,0-3-60-16,0-9 34 15</inkml:trace>
  <inkml:trace contextRef="#ctx0" brushRef="#br0" timeOffset="164399.1731">22189 15251 260 0,'-3'-6'96'0,"9"6"-52"0,6-5-47 15,-3 2 19-15,6 1-8 16,3-1 1-16,8 0-5 16,7 1-3-16,0 2 0 15,0 0-52-15,-4 2-20 0,-5 4-36 16</inkml:trace>
  <inkml:trace contextRef="#ctx0" brushRef="#br0" timeOffset="164727.3513">22555 15240 200 0,'-24'-3'74'0,"19"3"-40"0,-4 3-31 0,6 0 17 16,-3 2-3-16,-3 3-1 15,0 5-4-15,0 3-2 16,0 5-6-16,3 8-1 0,0-2 1 15,3-1-2-15,3-5-2 16,3-2 3-16,3-6 0 16,0-2 1-16,3-9 2 0,0-2-8 15,0-2 0 1,0-17-5-16,0 6 2 16,-3-3 3-16,5 0 1 0,-8 3 7 15,0 2 4 1,3 3 1-16,0 0 1 0,0 6-6 15,-3 2-2-15,0 5-4 16,0 8-3-16,3 3 2 16,3 0 0-16,0 0-17 15,-3-5-8-15,0-1-30 16,0-2-13-16,0-5-20 16</inkml:trace>
  <inkml:trace contextRef="#ctx0" brushRef="#br0" timeOffset="165055.557">22701 15304 156 0,'3'2'57'0,"0"3"-30"0,0 6-18 0,-3-3 16 15,0-3 6-15,0 6 3 16,-3 2-12-16,0-2-5 16,0 5-4-16,3-3-1 15,0-13 20 1,0-6-13-16,3-1-5 15,3-4-8-15,0-2-5 16,3-3-3-16,6 0 1 16,-6 3 7-16,9 2 4 0,-1 6 1 15,-2 2 1-15,3 6-2 16,-6 2-1-16,3 6-5 16,-3-1-1-16,-3 6-1 15,0 3-2-15,-3-1-30 16,3-2-15-1,0-3-65-15,2-5-58 16,1-2 59-16</inkml:trace>
  <inkml:trace contextRef="#ctx0" brushRef="#br0" timeOffset="165477.4665">23109 15272 228 0,'-18'-8'88'0,"9"8"-48"0,-12 2-38 0,12 1 17 15,-3 2-4 1,-5 3 1-16,-4 3-6 0,9 2-2 16,0 8-4-16,0 6-7 0,3-1-1 15,3 1 4-15,6-3 2 16,9-3-3-16,0-5 1 16,3-9 0-16,9-4 2 15,3-6-1-15,-7-10 2 16,1-8-4-16,-3 0 0 15,-3-6 1-15,-3-2 2 16,-3 0-1-16,-6-13 2 16,0 0-2-16,0 2 2 15,-3 6 2-15,0 7 4 16,0 6 0-16,0 5 0 16,3 5-5-16,0 9-3 15,3 7 0-15,3 16-1 0,-3 6 2 16,9 7 3-1,-3 3 2-15,0 3 1 0,0 2-4 16,3-5-3-16,-1-5-20 16,1-8-10-16,0-6-67 15,3-7-65 1,6-6 47-16</inkml:trace>
  <inkml:trace contextRef="#ctx0" brushRef="#br0" timeOffset="166024.4123">23424 15044 196 0,'0'-2'74'0,"3"-1"-40"0,-3 6-22 0,0-3 19 16,0 0-1-16,0 0 2 15,0 2-9-15,0 1-3 16,-3 0-12-16,0-1-3 0,0 1 1 16,3-3 1-16,-3 0 1 0,1 0 2 15,2 0 1-15,0 0-1 16,0-3-1-16,0 3-5 15,2-2-3-15,4-1 0 16,0-2-1-16,0 2-3 16,6-2 0-16,6 2 2 15,-3-10 0-15,6 2-2 16,0 3 2-16,-3 3 1 16,-1 0 0-16,1 2 0 15,-3 0 0-15,-3 11 0 16,-6 3 4-1,-3-1 5-15,-6 6-1 16,-3 0 3-16,-6 5-8 0,3 3-2 16,3 3 3-16,-3-1 5 15,3-2-7-15,0-6-3 16,3-2-29-16,3 0-10 16,3-5-90-1,3-1-58-15,0-2 80 16</inkml:trace>
  <inkml:trace contextRef="#ctx0" brushRef="#br0" timeOffset="166149.4479">23576 15409 316 0,'0'0'121'0,"3"16"-66"0,-3-24-69 0,6 6 19 15,-3-1-49-15,6-5-16 0,0-3-59 16,0-2-27-1</inkml:trace>
  <inkml:trace contextRef="#ctx0" brushRef="#br0" timeOffset="167271.5214">24121 14436 52 0,'0'0'22'0,"3"0"-12"0,0 0-3 15,-3 0 7-15,0 0 6 16,0 0 4-16,0 0 5 16,3 0 5-16,-3-3-4 15,0 0 2-15,0 1-5 0,-3-1-2 16,-3-2-13-1,0 2-1-15,-3 1 0 0,-3 2 2 0,0 2 5 16,0 3-6-16,-3 3-2 16,7 11-10-16,-4 7-2 15,3 1 2-15,3-1 2 16,0-2 0-16,12-3-2 16,3-2-28-16,6-1-11 15,-4-10-67 1</inkml:trace>
  <inkml:trace contextRef="#ctx0" brushRef="#br0" timeOffset="170047.8897">2228 13211 68 0,'0'-32'27'0,"3"11"-14"0,0 2 4 15,-3 14 14-15,0 0 12 16,0-1 8-16,0 4-12 15,0-1-5 1,9 11-20-16,-6 18-9 16,0 17 10-16,0 18 4 0,-3 15 2 15,-3 22-1-15,0 5-6 16,0-2-4-16,-3 10-3 16,6-16-2-16,6-15-3 0,-6-14 1 15,3-13-11-15,3-8-4 16,0-11-85-1,0-10-63-15,6-13 55 16</inkml:trace>
  <inkml:trace contextRef="#ctx0" brushRef="#br0" timeOffset="171906.4759">2282 13097 164 0,'-3'-8'63'0,"3"8"-34"0,0 0-21 0,0 0 18 15,0 0-2-15,0 0 3 16,3 0-2-16,9 0 0 0,-9-3-14 16,9 3 0-16,9 0 0 0,2-2-2 15,4-1 2-15,0 0-2 16,6 1 0-16,2-4-5 16,7 1-1-16,0 0-3 15,2 2-1-15,13 1 1 16,-3-1 0-16,2 0 0 15,1 1 2-15,-1-1-1 16,1-2-1-16,-1-1 1 16,1 4-1-16,5-1-3 15,4 0 2-15,2 1 7 16,-2-1 4-16,2 1-5 16,4-1-3-16,-1 0-1 15,-2 3-1-15,2 0-3 0,-3 0 2 16,1-2-1-16,2 2 0 15,1 0 4-15,-1 0 1 16,-2 0-4-16,2 0 1 16,-2-3 2-16,-1 0 1 15,-2 3-1-15,2-2-2 16,-3 2-2-16,-2 0 1 16,2 0 1-16,-2 0 0 15,-3 0 0-15,-1 0 2 16,1 0-1-16,5 0-1 0,-2 0 1 15,2 0-1 1,-2 0-3-16,2 0 2 0,1 0-1 16,5 0 0-16,-3 0 2 15,4 0 2-15,-1 0-1 16,1 0-1-16,-1 0 1 16,1 0-1-16,17 2 0 15,-6-2 0-15,1 0 0 16,-7 0 0-16,0 0 0 15,4 0 0-15,-4 3 0 16,1 0 0-16,2-3 0 16,-3 0 0-16,1 0 0 15,5 2 0-15,-3 4 0 16,-2-4 0-16,-1 1 0 16,7-3 0-16,-7 2 0 15,6 1 2-15,-5 2-1 0,8-2-1 16,-6-3 1-16,4 0-1 15,2 3-3-15,-3 2 2 16,-2-2 1-16,5-3 2 16,-3 0-1-16,-2 0-1 15,5 5 1-15,-6-2-1 16,4-1 0-16,-4-2 0 16,1 0 0-16,-4 0 2 15,6 3-3-15,-5-1 0 16,2 1 1-16,-6-3 2 0,1 3-3 15,-7-1 0-15,4 4 1 16,-4-1 0-16,4-2 2 16,-1-1 1-16,0 1-4 15,1 0-1-15,2-1 1 16,-2 4 2-16,-7-1 0 16,7-5 2-16,-10 2-2 15,4 1-1-15,-1 0-2 16,7 2 1-16,-4 0-1 15,-2-2 0-15,5-3 2 16,3 3 2 0,-2-3 1-16,-4 2 1 15,4 6-7-15,-4 0 0 0,7-8 1 16,-10 0 1-16,1 8 1 16,-1-3 0-16,-2 1 2 15,2-4 1-15,4 1-4 16,2 0 1-16,-9-1 0 15,1-2 0-15,-3 0 0 16,-1 0 2-16,-2 0-1 16,-10 0-1-16,-8-2 1 15,-6 2-1-15,-10 0 2 16,-2 0 1-16,-6 0-4 16,0 0-1-16,0 0-8 15,0 0-2-15,0 0 0 16,6 0 2-16,2 2 6 0,-2 1 2 15,-3-3-1-15,-3 0 2 16,-3 0 1-16,-3 0 2 16,-3 0 1-16,-6 0 1 15,0 0-2-15,0 0-2 16,6 0-2-16,-3 0-1 16,3 0-1-16,-3-3 0 15,6 3-2-15,-9 0 1 16,5 3 3-16,1 7 3 15,0-2-2-15,-3-2-2 16,0-1 4-16,0 0 3 0,-3 1-3 16,0-6-1-16,-3 15 9 15,0 4-6 1,-3 7 0-16,-3 17-2 16,1 10-1-16,-13 29 0 15,9 0 2-15,3 8-3 16,0-6 0-16,3-2 3 15,3 14 3-15,3-6 0 16,6-3 2-16,0-13-2 16,0-11 2-16,-3-4-4 15,0-12 0-15,3-10 3 16,-3-5 3-16,0-8-2 16,0-6-2-16,0-7-7 15,0-3-3-15,-3-8-34 0,3-3-13 16,-3-5-78-1</inkml:trace>
  <inkml:trace contextRef="#ctx0" brushRef="#br0" timeOffset="173592.9598">2434 14063 156 0,'-9'-29'60'0,"9"39"-32"0,3-7-11 0,-3-6 22 16,0 3-11-16,3-3-4 0,0 3-7 15,3-2-3-15,3 2-8 16,8 5-2-16,1-8 2 16,9 1-3-16,0-1-2 15,6 3-3-15,-1 5 1 0,1 1 3 16,3-1 3-16,0 6-4 15,-4-1-1-15,1 1 0 16,3-3 2-16,-1 0-3 16,10-3 0-16,0 0-1 15,5 1 0-15,1-4 2 16,14 1 2-16,1-1-1 16,2-2 2-16,1 3-7 15,5 0 1-15,10-1 1 16,-1 1 1-16,3 0 3 15,4 2 3-15,2 0-2 16,9-5-2-16,-6 3-5 16,4-3 0-16,2 0 4 15,3 0 4-15,0 0-1 0,3 0 0 16,3 0-1-16,6-3 1 16,-5 3-4-16,-1 0 0 15,0 0 1-15,6 0 0 0,-3 0 0 16,27 0 0-16,-12 0 2 15,-3 0 3-15,-3 0-2 16,-3 3-2-16,0-3 2 16,3 0 0-16,-3 0-4 15,-3 3 1-15,0-1 0 16,6-2 0-16,-5 3 0 16,5 0 0-16,0-1 0 15,6 1 2-15,3-1-1 16,-3 1-1-16,6 0 1 15,-1-1-1-15,1 1 0 16,-3 0 0-16,3 2 0 0,3-5 0 16,-3 5 0-1,3 1 0-15,3-4 0 16,-6 1 0-16,-3 2 2 16,-3 0 1-16,3-2-4 0,-6 0 1 15,6 5 0-15,-6-6 0 16,-6 1 4-16,-3 0 2 15,6 5 0-15,0 2 1 16,-3-2 0-16,3 3 3 16,0-3-1-16,0 0 0 15,0-1-1-15,0-1 2 16,-3-1-3-16,3 0 1 16,-8 1-7-16,-1-1-1 0,-12 3 0 15,-6 0 2-15,-9 0-1 16,-11 0-1-16,-13-3-46 15,-11-2-19-15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0:13:28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15313 9911 72 0,'0'0'27'0,"0"0"-14"0,6 0-2 16,0 0 12-16,6 0-3 0,6 0-2 15,12 0-10 1,5 0-3-16,4-2-1 16,6-1 0-16,5 0 0 15,4-2 2-15,17 0-3 16,4-1-2-16,2 1 0 15,7 0 1-15,-1 0 1 0,12 2-1 0,-3 0-2 16,-2 3 1 0,-1 0 1-16,6-2-1 0,3 2-1 15,-5 0 3-15,2 0 2 16,3 0 0-16,12 0 0 16,1 0-1-16,-1 0 2 15,0 0-3-15,3 0 0 16,-6 0-1-16,-6 2-2 15,-6 1 1-15,-2-3-1 16,-1 0 0-16,-3 3 0 16,-2-1 0-16,-4-2 0 15,3 0 2-15,7 3 1 16,-1 2-4-16,-3 0-1 16,-3 1 1-16,1-4 0 15,-1 1 3-15,6 0 3 16,-11-3-2-16,-7 2-2 15,1-2 0-15,-7 0-1 0,15-2 0 16,1-1 2-16,-7 3-3 16,-8 0 0-16,-7 0 1 15,4 3 0-15,-4-3 0 16,-2 0 0-16,2 0-3 16,4 0 2-16,-4 2 1 15,-5 1 2-15,2 0-1 16,4-3-1-16,-1 0 9 15,1-3 4-15,8 0-4 16,-2 1-3-16,-7-4 3 16,-8 4 4-16,2-4-7 0,-2 1-1 0,-4 0-3 15,1 2 1 1,3 1-2-16,2-1-1 16,-2 3 1-16,-7 0-1 15,1 0 0-15,-3 0 2 16,-4 0-1-16,-2 0-1 15,-3 3 1-15,-6-3 1 16,5 5-100 0</inkml:trace>
  <inkml:trace contextRef="#ctx0" brushRef="#br0" timeOffset="33941.3058">15516 13391 72 0,'0'0'27'0,"3"10"-14"0,6-15-2 0,-3 5 12 0,2 0-6 16,4 3 1-16,3-3-5 16,6 0 2-16,12 2-4 15,12 1-1-15,5-3-6 16,10 2-3-16,11-2 0 15,6 3-1-15,4 0 2 0,5-1-1 16,6 1-1-16,1 2 3 0,2 1 0 16,6-4-1-1,0-2 1-15,1 3-2 16,2 0 2-16,0-3-4 16,0 0 0-16,3 0 1 15,-9 0 2-15,1 0 1 16,-10 0 1-16,0 0-2 15,1-3-2-15,-4 3 1 16,-3 0-1-16,1 0 2 0,2 0 3 16,-3 0-4-16,4 0-3 15,-4 0-2-15,3 0 3 16,1-3 0-16,-1 3 3 16,3-2-1-16,-5-1-1 15,2 3 1-15,-6-3 1 16,4 1-1-16,-7-4 2 15,-3 1-2-15,-2 2 2 16,-1 1 0-16,13-3 3 0,-7-1-3 16,0 4 0-1,-5-1-3-15,-7 0-1 0,-2 1 3 16,-4 2 3 0,1-6 0-16,-4 6 2 0,-5 0-4 15,3 3-2-15,-1-3 0 0,1 3-1 16,2 2 0-1,-2 0 2-15,-1 1-1 16,10-1-1-16,-1 0 1 16,1 0-1-16,-6 1-3 15,-7-4 2-15,-11 1 3 16,-6-3 1-16,-7 0 10 16,-8 3 6-16,-6-3-1 15,0 0-1-15,-12 0-3 0,0 0 1 0,-3 0-6 31,-3-3-3-31,-6 0-3 16,-12-2-3-16,-8-3 1 16,-13 3-1-16,-9-3-3 0,-11 3 2 0,-9-6 1 15,-16 0 0-15,-11 3 0 16,-9-2 0 0,-9-3 0-16,-15-1 0 15,-6-1 0-15,-9-1 0 16,-3 2 0-16,4 1 2 15,-1 3-3-15,-3 4 0 16,9 4-1-16,0 2 0 16,0 0 2-16,3 2 0 15,-5 1 0-15,-4 2 0 0,12 3-3 16,9 3 0-16,6-3-1 16,6 5 3-16,0 0-7 15,-1-5 1-15,7 0 1 16,0-3 1-16,-6 3 5 15,-9-2 2-15,-6-1 0 16,0 5-2-16,9-4 1 16,12-9-1-16,9 3 0 15,9-3 0-15,2 3-27 16,7 8-9-16,8-8-66 0</inkml:trace>
  <inkml:trace contextRef="#ctx0" brushRef="#br0" timeOffset="52108.0304">18218 16838 112 0,'-11'-3'44'0,"8"9"-24"0,3-4-17 0,0-2 12 15,0 0 19-15,0 0 13 0,0 0-13 16,0 0-7-16,5 0-16 16,1-5-1-16,0-5 3 0,6-14-5 15,6-8-2-15,0-10-6 16,-3-3 0-16,0-8 0 15,0-8 0-15,-3-13 2 16,-3-6 3-16,-1 4 7 16,1-1 2-16,0 6 6 0,3-4 2 0,0 9-3 15,0 8-1-15,0 8-13 16,3 10-2-16,0 11-5 31,0 13 0-31,2 24 0 16,10 19-2-16,9 15 3 15,6 21 2-15,8 14 0 16,4 5-1-16,-4-3 1 0,1-7-1 16,-6-11 2-16,-10-6 1 15,-8-4-1-15,-3-12 1 16,-6-10 2-16,-6-5 2 16,-6-11-6-16,-6 1 0 0,-9-6-6 15,-6-8 1 1,-9-8 2-16,-18 0 1 15,-5-3-2-15,-10-5 0 16,1-2 4-16,-7-1 3 0,-2-2 1 0,-7 0 0 16,4 0-3-1,-1 0 1 1,4-6-2-16,-1 6-1 16,7-3 1-16,5 3-1 0,7 2-3 15,8 6 2-15,6 0-1 16,12 5 0-16,3 0-3 15,21-5-3 1,15-3 1-16,18-3 0 16,18-2 1-16,20 0 4 15,18-3 3-15,15 3-2 16,10-5 0-16,2-3 1 16,-12 2 0-16,-6 6 0 15,-9 5 0-15,-14 3 0 16,-16 2 0-16,-11 9-3 15,-16 2 2-15,-8 2 1 16,-21 17 2-16,-18-1 1 16,-20 14 1-16,-22 10-2 15,-26 17 1-15,-19 1 7 0,-8 4 3 0,6-11-2 16,3 0-1 0,11-3-6-16,10-10-3 15,15-1-60-15,17-12-25 16,12 5-48-1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21:38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18707 12396 112 0,'-15'0'44'0,"15"0"-24"0,-3-3-6 0,3 3 15 15,0 0-5-15,0 0 0 16,0 0-7-16,0 0-2 16,0 0-9-16,9 0 0 0,6-3 1 15,-1 1 1-15,4-3 2 16,0 2-5-16,3 0-3 15,6 1-4-15,-6 4 1 0,2 4 1 16,1-1 2-16,0 3-1 16,0 0-1-1,-3 2-2-15,0-2 1 0,-1 8 1 16,1 3 0-16,-3-4 0 16,-3-1 2-16,-3-1-1 15,0 0-1-15,-3 0 3 16,-3 1 0-1,-3-1-1-15,0 3 1 0,-3 0-2 0,-3 2 2 16,0 1 2-16,-3-1 2 16,0 3-3-16,0 8-3 15,-3-2 0-15,3-3-1 16,-3 2 0-16,3-2 0 16,0-3 0-16,0-2 0 15,0 4 0-15,3 1 0 16,0-3-3-16,3-2 2 15,0-1 1-15,6-2 2 16,0 0-1-16,6 0-1 16,0-3 1-16,3 1-1 15,0-1 0 1,0-3 2-16,2 1-1 16,7-3 2-16,-3-3-2 15,-3 0 2-15,-3 1-2 16,-3-4-1-16,0 1 1 15,-6 0 1-15,0-3 1 16,-1 0 1-16,-5 0 0 16,0 0 2-16,-5 0-5 15,-4 2-1-15,-3 1-2 0,0 0-2 16,0 2 3-16,-3 0 2 16,0 3 0-16,0 0-1 15,0 0 1-15,0 5-1 16,4 8-3-16,-1 1 2 0,3 1-1 15,0 4 0-15,3-1 0 16,3 6-2-16,0 0 3 0,3 0 0 16,0 2 1-16,0 0 0 15,0 1 0-15,0-3 2 16,0 10-1-16,-3-5 2 16,0-3-2-16,-3-5-1 15,0-2 1-15,-3-3 1 16,-6-1 8-16,-6-4 3 15,4-3-6-15,-4-6-4 16,0-2-2-16,0-2 1 16,0-1-23-16,3-5-8 15,0 0-39-15,4-5-16 16,5-3-3-16</inkml:trace>
  <inkml:trace contextRef="#ctx0" brushRef="#br0" timeOffset="750.0803">19665 12901 124 0,'0'-5'46'0,"-3"5"-24"0,6-3-2 16,-3 3 39-1,-6-2-13-15,0-1-18 16,-6 0-10-16,0 3-12 16,-3 3-4-16,1 2-1 0,-4 6-1 15,6-3 0-15,0 0-5 16,3 5 1-16,3-3 2 15,3 1 1-15,6 0-2 0,3 2 0 16,3 0-1-16,6 0 3 16,9 3 0-16,-7 0 3 15,-2 0-3-15,0 0 0 16,-3-3 3-16,-6 0 3 16,0-2 7-16,-6-1 4 15,-6-2-2-15,-6-2 0 16,-3-4-6-16,0-2 0 15,-2 0-5-15,2 0 0 16,-3-2-12-16,6-1-7 16,3 0-16-16,3 1-7 15,3-1-39 1</inkml:trace>
  <inkml:trace contextRef="#ctx0" brushRef="#br0" timeOffset="1250.1309">19802 12965 108 0,'-3'-11'44'0,"6"11"-24"0,-3 11-19 16,0-11 8-16,0 2 8 15,0-2 12 1,9 6-6-16,0-1-7 15,3 3-5-15,0-3-7 16,-3 0-1-16,2-2 1 0,-2 0 6 16,0-3 4-16,0 0 1 0,0 0 4 15,0-3-7-15,0 0-2 16,0-5-3-16,-3 0-2 16,0 1-3-16,-3-7 1 15,-3 1 0-15,0 2 1 16,-3 1 0-16,-3 2 0 15,0 0-2-15,-3 3-2 16,-3 2-2-16,-6 6 1 16,3-1-1-16,-5 9-2 15,2 2 3 1,3 0-2-16,0 1 1 16,3 2 2-16,3-1 0 15,3 4 0-15,3-1 0 16,3 1 0-16,3-3 0 0,3 0 0 15,6-6 2-15,6-2-3 16,3-2 0-16,0-4-17 16,2-2-8-16,1-2-41 15,0-1-53 1,-3-2 31-16</inkml:trace>
  <inkml:trace contextRef="#ctx0" brushRef="#br0" timeOffset="1747.396">20186 12949 132 0,'0'-11'52'0,"-3"11"-28"0,3-13-15 0,0 10 16 15,-3-2 10-15,0 2 8 16,-3 1-14-16,-6-1-5 16,-6 0-14-16,-3 3-4 15,1 8-2-15,-1 6-5 0,0-1-1 16,0 3-2-16,3 0 3 15,6-1-2-15,3 1 1 16,3 0 2-16,6 0 2 16,6-3-3-16,3-2-2 15,3-3 4-15,6-3 1 16,6-5-3-16,-3-3 1 16,0-2 0-16,-4-3 2 0,-2-2-3 15,0-1 0-15,-3 0 3 31,-3-2 1-31,-3 3-1 16,0-1-2-16,-3 3 1 0,0 3-1 16,-3 5-5-16,0 5-1 15,-3 6 0-15,0 7 4 16,0 6 3-16,0 5 4 16,0 3-4-16,0 2-1 15,3 1 2-15,0-1 1 0,3-2-1 16,3-6 1-1,0-5-2-15,0-2-1 16,3-6 1-16,0-2-1 16,3-11-20-16,0-3-7 0,-4-5-28 15,7-2-12-15,0-6-12 16</inkml:trace>
  <inkml:trace contextRef="#ctx0" brushRef="#br0" timeOffset="2184.9145">20359 12965 140 0,'-9'-22'55'0,"9"22"-30"0,0-2-27 0,0 2 11 15,0 0 7-15,0 0 5 16,0 8 0-16,0 0-1 16,0 2-10-16,3 1 0 0,0 5 1 15,0 2-6-15,0 1-1 16,2 2-2-16,4-3 1 15,0-2 2-15,0-2 2 16,0-4-3-16,0-2-1 16,0-3 1-16,3-5 0 0,0-5-2 15,0-3 1-15,-3-5-2 16,0-3-1-16,-3-3 1 16,0 4-1-16,-3-7 0 15,0 7 0 1,-3 1 0-16,0 4 2 0,2 2 1 15,-2 0 1-15,0 3-5 16,0 5-1-16,0 0 3 16,3 5 1-16,0 3 0 15,0 2 1-15,0 4-4 16,0 2 0-16,3-1 1 16,3 1 2-16,3 0-1 15,0-3 2-15,-3-2-48 16,3-6-22-16,0-5-30 15</inkml:trace>
  <inkml:trace contextRef="#ctx0" brushRef="#br0" timeOffset="2584.1918">20656 12999 172 0,'-3'-3'66'0,"6"3"-36"0,-3 0-37 0,3 3 10 16,0 0 10-16,3-1 6 15,0 4 4-15,3-4 1 16,0 1-9 0,6 0-8-16,3-1-3 0,-3-2 0 15,-1-2 0-15,1-1 2 16,-3-2-1-16,0-1 0 16,-3 1-1-16,-3-6 0 15,-6-4-5-15,0-1 1 16,-3 2 0-16,-6 4 0 0,-6 2 0 15,-3 3 0-15,1 5-7 16,-4 8 0-16,3 2 3 16,0 3 2-16,3 1-1 15,3 1 0-15,3 4 2 16,3 2 0-16,6-2 1 16,0 2 0-1,6-3 0-15,3 1 0 16,3-3 0-16,6-3 2 0,6-2-30 15,0-11-11 1,-1-6-37-16,1-2-35 16,0-5 41-16</inkml:trace>
  <inkml:trace contextRef="#ctx0" brushRef="#br0" timeOffset="2959.2923">20888 12973 96 0,'-3'0'38'0,"3"2"-20"0,3 6-19 15,-3-3 9-15,3 3 12 16,0 3 10-16,-3 2-1 16,0 0 1-16,0 1-15 0,0-4-6 15,0 1-6 1,0-3-3-16,0-3 3 0,0 0 0 0,0-5 1 16,0 0 2-16,0-5 3 15,3-3-6-15,0-5-4 16,3 0 0-16,3-1 0 15,6-4 1-15,-3 2 0 16,0 5 0-16,6 3 0 16,-3 3 2-16,0 5 1 15,-1 5 3-15,1 3 3 16,-3 6-2-16,0 2 1 16,-3-1-3-16,-3 1 2 15,0 0-4-15,-3 0 0 0,0-3-1 16,0-2-2-1,0-3-50-15,3-3-28 16,0-5-38 0,3-3 40-16</inkml:trace>
  <inkml:trace contextRef="#ctx0" brushRef="#br0" timeOffset="3178.0628">21266 12920 200 0,'-9'-22'77'0,"-8"25"-42"0,5 2-41 16,3-2 12-16,0 5-2 16,-3 5 5-16,0 0-3 15,0 1 2-15,3 2-5 0,-3 2 0 0,6 3 1 16,3 0-2-16,6-2 1 16,0-1-2-16,12-2 2 15,6-5-2-15,0-3-1 16,3-3-32-16,2-5-16 15</inkml:trace>
  <inkml:trace contextRef="#ctx0" brushRef="#br0" timeOffset="3521.8759">21377 12991 124 0,'-3'-3'49'0,"3"3"-26"0,3 0-16 0,-3 0 13 16,3 3 1-16,2 0 2 0,1-1-1 15,6 1-2 1,0 0-10-16,6-3-2 0,0 0 2 0,0 0-6 16,-3-3 0-16,0-2 0 15,-4-3 2-15,-2 0-1 16,-3-3 2-16,-3-2-2 16,-3 2 0-16,-3 3-6 15,-9 1-1-15,-8 1 1 16,-4 4 0-16,-3 12-4 15,3 3 1-15,0 1 2 16,4 2 3-16,5 5 2 16,3 0 3-16,6 3-1 15,9-1 0-15,6 4-3 16,6 2-2-16,11-8-2 16,7-2 1-16,6-14-78 15</inkml:trace>
  <inkml:trace contextRef="#ctx0" brushRef="#br0" timeOffset="4209.4257">22067 12891 88 0,'-6'-3'33'0,"6"3"-18"0,0 0 4 0,0 0 18 15,-3 0-7-15,0 0 0 16,-3 5-15-16,0 0-6 16,-3 9-6-16,0 4-3 0,1 3 1 15,2 3-1-15,3 0 2 16,6 0-1-16,3-3-1 15,-1-3 7-15,7-4 5 16,0-4 5-16,6-7 2 0,3-6 1 16,0-5 2-16,-3-2 1 15,-3-3 1-15,-7-1-5 16,-2-7 1-16,-3-3-7 16,-9 3-3-16,-5 3-8 15,-1 2-1-15,0 3-14 16,0 5-7-16,3 2-27 15,3 1-10-15,3 2-36 16,6 1-34 0,15-4 48-16</inkml:trace>
  <inkml:trace contextRef="#ctx0" brushRef="#br0" timeOffset="4459.459">22448 12652 200 0,'-3'-23'74'0,"0"12"-40"0,0-5-20 0,0 11 20 16,-3-3-8-16,-12 3-1 16,4-1-14-16,-4 4-7 15,0 4-2-15,0 6-7 0,-3 11 1 16,6 10-3-16,0 13 0 16,6 1 4-16,3 7 1 15,0-3 2-15,6-2 0 16,0-5-3-16,6-3 0 15,0-8-20-15,-3-5-10 16,0-5-47-16,0-6-41 16,-3-8 44-1</inkml:trace>
  <inkml:trace contextRef="#ctx0" brushRef="#br0" timeOffset="4631.3467">22070 12861 252 0,'-3'-5'93'0,"12"2"-50"0,15 1-55 16,-9-1 15-16,9 1-1 16,8-1 4-16,4 0-3 15,9-2-2-15,-1 2 0 16,-2-2-17-16,-6 2-6 0,2-2-82 16</inkml:trace>
  <inkml:trace contextRef="#ctx0" brushRef="#br0" timeOffset="6121.303">19802 13541 116 0,'-3'0'44'0,"3"3"-24"0,0 0-17 16,3 2 10-16,-3 0 0 16,0 3 5-16,3 5-1 15,0 6-1-15,-3-1-8 16,0-2-5-16,0 0 0 0,0 0 0 15,0-3 1-15,-3 3-5 16,3-5 1-16,0-1-2 0,0-2-2 16,0-2-28-1,-3-1-58-15,3-5 6 16</inkml:trace>
  <inkml:trace contextRef="#ctx0" brushRef="#br0" timeOffset="6324.1646">19823 13433 160 0,'-18'-8'60'0,"18"8"-32"0,0 0-33 0,0 0 12 16,9 3-6-16,-9-3 2 0,-3 0-7 15,9 2-1 1,0 1-16-16,0 2-4 0,0 0-36 15,0 1-15-15</inkml:trace>
  <inkml:trace contextRef="#ctx0" brushRef="#br0" timeOffset="6730.772">19903 13547 72 0,'0'5'30'0,"0"3"-16"0,0 21-17 0,0-13 8 16,3 0 13-16,-3 2 11 16,3 1-4-16,0-1 0 15,-3 1-14-15,0-6-7 16,0-2 0-16,0-1 1 16,0-2-2-16,0-3 5 0,0-5 2 15,0 0 1-15,3-5 3 16,-3-3-7-16,3-2-2 15,0-9-5-15,0-7-3 16,3 5-1-16,3 2 0 16,3 0 3-16,0 6 0 15,3 3-2-15,-1 2 2 16,7 5 3-16,-3 6 1 0,6 7 1 16,-6 6 2-1,-3 0-1-15,-3 5 2 0,-3-5-4 16,-1 5-2-16,-2-2 2 15,0-3 2-15,-3-3-4 16,0-3-3-16,0 1-30 16,0-6-14-16,-3-5-31 15</inkml:trace>
  <inkml:trace contextRef="#ctx0" brushRef="#br0" timeOffset="6839.8333">20308 13573 132 0,'0'-8'52'0,"0"8"-28"0,0-2-22 0,0 2 14 15</inkml:trace>
  <inkml:trace contextRef="#ctx0" brushRef="#br0" timeOffset="7090.1797">20296 13565 287 0,'-12'3'34'0,"0"-1"-15"0,0 4-12 0,3 4-4 15,3-2-7-15,9 8-1 16,0 3-1-1,9-3 2-15,0 2 2 16,3-2 1-16,-3 2 1 16,-3-2 2-16,-3-2 1 15,-3-4 12-15,-6 3 5 16,-6-2-10-16,-3 0-3 16,-3-6-3-16,0 0 2 15,-3-2-1-15,4-3 0 16,-1 0-8-16,0-3 0 0,3-2-28 15,3 0-9-15,3-1-33 16,6-2-42 0,3-2 35-16</inkml:trace>
  <inkml:trace contextRef="#ctx0" brushRef="#br0" timeOffset="7339.8848">20427 13446 124 0,'0'-5'49'0,"3"5"-26"0,-3 0-12 0,0 0 15 16,0 0-1-16,3 5 2 15,-3 6-11-15,3 5-2 16,0 5-8-16,0 16 0 0,-3 2 1 16,0 1-1-16,0-3 1 15,0 3-4-15,0 0-2 16,0-9 0-16,3-4-1 15,0-6-29-15,-3-5-10 16</inkml:trace>
  <inkml:trace contextRef="#ctx0" brushRef="#br0" timeOffset="7543.3307">20350 13576 172 0,'3'-6'66'0,"3"6"-36"0,2-2-26 16,1 2 15-16,0 0-5 15,3-3 2-15,3 1-9 16,3 2-2-16,0-3-3 16,3 3-6-16,3 0 0 0,-4 0-47 15,1-3-60 1,-3 1 18-16</inkml:trace>
  <inkml:trace contextRef="#ctx0" brushRef="#br0" timeOffset="7887.94">20591 13637 64 0,'0'21'27'0,"3"-8"-14"0,3 6 11 0,-3-12 19 15,-3 4-10-15,0 0-1 16,0-3-8-16,0 0-3 16,3-1-11-16,-3-1-6 0,0-1-1 15,0-5 0-15,0 0 3 16,-3 3 1-16,3-6 1 16,0 0 0-16,0-2 2 15,-3-3-3-15,3-2-2 16,3-1-2-16,0-5-3 0,3 3 1 15,3-3 1-15,-1 0-1 16,1 3-1-16,0 2-2 16,3 9-1-1,0-1-9-15,-3 3-5 0,6 0-24 16,-9 0-11-16,6 0-26 16</inkml:trace>
  <inkml:trace contextRef="#ctx0" brushRef="#br0" timeOffset="8197.8409">20754 13629 124 0,'0'0'49'0,"3"18"-26"0,-3-5-27 0,0-5 8 15,3 3 2-15,3 2 4 16,0-2-1-16,0 2 2 16,0 0-4-16,0-2-2 15,0-3-2-15,3-3 2 0,0-2 4 16,3-3 1-16,0-3 2 15,0-5-2-15,-3 0-1 16,0-2-3 0,-3-1-1-16,-1-5-3 15,-2 3 1-15,0 0 0 16,0 5 1-16,-3 8-9 16,3 5 1-16,0 3 1 15,0 5 2-15,0-2 3 16,3-1-1-16,0 1 2 15,0 0-26-15,0-4-10 0,6 1-47 16</inkml:trace>
  <inkml:trace contextRef="#ctx0" brushRef="#br0" timeOffset="8463.8238">21132 13563 192 0,'-11'-6'74'0,"5"6"-40"0,-6 0-38 16,9 3 15-16,-6 2-8 16,-3 8-2-16,-3 6 2 15,0-1 0-15,3 4-1 16,3-1-4-16,3 5-1 0,12-2 2 16,3-3 0-16,3 3 1 15,6-5 0-15,0-6 0 0,9-3 2 16,2-10-6-16,1-2-1 15,-3-6-29-15,0-5-13 16,-3-3-26 0</inkml:trace>
  <inkml:trace contextRef="#ctx0" brushRef="#br0" timeOffset="8671.5338">21326 13369 168 0,'-6'-15'66'0,"9"17"-36"0,0 14-40 16,-3-5 11-16,3-1 1 0,-3 6 4 0,3 5 5 16,0 8 4-16,0 8-8 15,0 8-2-15,0-2-1 0,0-4-2 16,-3-4 1-16,0 4-2 16,0-9-1-1,0-7-17-15,0-4-9 16,0-3-55-1</inkml:trace>
  <inkml:trace contextRef="#ctx0" brushRef="#br0" timeOffset="8889.698">21213 13570 216 0,'-3'-5'82'0,"6"5"-44"0,15-2-44 0,-12 2 14 0,3-3 4 15,5 0 4-15,7 1-5 16,3-1-4-16,0 0-4 31,6 1-7-31,2 2 0 0,-2 0-36 0,-3 0-15 0,-3 0-38 16</inkml:trace>
  <inkml:trace contextRef="#ctx0" brushRef="#br0" timeOffset="9028.0148">21567 13592 148 0,'-3'26'57'0,"3"-2"-30"0,0 0-18 0,3-14 14 16,0 6-2-16,0-3-1 0,0 1-6 15,-3-1-4-15,3-3-5 16,0 1-4-16,0-6 0 0,-3-5-34 16,6 0-15-16,-3-8-36 15</inkml:trace>
  <inkml:trace contextRef="#ctx0" brushRef="#br0" timeOffset="9215.3933">21543 13491 216 0,'-9'-5'82'0,"9"5"-44"0,3 0-49 0,3 0 13 15,0 0-6-15,0 0 2 16,3 2-12-16,0 1-4 15,3 0-23-15,12-1-11 16,-3 1-15-16,-1 0-6 16</inkml:trace>
  <inkml:trace contextRef="#ctx0" brushRef="#br0" timeOffset="9465.2851">21710 13629 132 0,'-12'55'52'0,"0"-42"-28"0,6 3-22 0,6-5 14 16,6-3 1-16,0 2 2 15,3-2-2-15,3 0 2 0,3-2-10 16,3-4 3-16,2-2 4 0,1-2 9 16,-3-4 7-16,3-2-8 15,-9-2-2-15,-6-1-2 16,-6-15 0-16,-6-3-7 16,-3 2 0-16,-6 3-13 15,-3 6-2-15,0 2-10 16,4 5-3-16,2 3-27 15,0 3-11-15,6 0-25 16,3 2-51 0,3 1 30-16</inkml:trace>
  <inkml:trace contextRef="#ctx0" brushRef="#br0" timeOffset="9809.3689">21868 13568 120 0,'6'8'46'0,"11"16"-24"0,10 5-13 0,-21-19 14 15,3 4-2-15,-3-1-1 16,3 0 1-16,-3 3-1 16,-3-6-11-16,-3-2 6 0,0 0 4 15,0-5-8-15,0-3-1 16,0 0-6-16,0-3-1 16,0-5-1-16,0-8-2 15,3-10-6-15,3 2-1 16,3 3 1-16,3 3 3 15,0 2 2-15,3 5 1 16,-1 3 0-16,7 5 0 0,3 3 8 16,-3 11 7-16,-3 10 4 15,-3 0 1-15,-3-2-7 16,-1-1-3-16,-2 1-8 16,-3-1-1-16,0-2-12 15,0-5-5-15,0 0-23 16,0-4-8-16,3-1-54 15</inkml:trace>
  <inkml:trace contextRef="#ctx0" brushRef="#br0" timeOffset="10105.9569">22463 13491 176 0,'-9'-13'68'0,"6"10"-36"0,-3 1-35 0,6 2 11 16,-6-3 9-16,0 3 8 16,-9 0 5-16,-5 0 2 15,2 3-17-15,3 2-11 0,3 0-6 16,3 3 1-16,3 5 0 16,3 1-2-16,12 9 0 15,6 6-1-15,0 1 3 16,0-1 0-16,-4-3 3 0,-2-2 3 15,-3 2 4 1,-9-4 9-16,-6-7 6 0,-8-4-11 16,-4 0-4-16,-3-3-59 15,0-3-26 1</inkml:trace>
  <inkml:trace contextRef="#ctx0" brushRef="#br0" timeOffset="11319.9948">20445 13970 132 0,'-3'-8'52'0,"0"5"-28"0,-3-2-6 0,3 2 18 15,-3 1-5-15,-3 2 2 16,-3 0-8-16,0 5-3 15,-14 6-12-15,2 5-6 0,-6 10-1 16,0 11-4-16,-3 8 0 16,1 0 5-16,5 5 5 15,6 3-7-15,15 5-1 16,6 3-3-16,12 0 0 16,6-5 2-16,9-9 2 15,5-2-10-15,4-2-2 16,3-17-37-16,0-13-14 15,11-7-31 1</inkml:trace>
  <inkml:trace contextRef="#ctx0" brushRef="#br0" timeOffset="12123.9693">20543 14340 120 0,'-3'-2'46'0,"3"2"-24"0,3 2-28 0,3 4 8 16,0 7 9-16,3 8 7 0,0 16 6 0,0 5 3 16,0 3 1-16,-3 0 2 15,0 0-16-15,-3-2-8 0,0-9-4 16,0-7 4-16,-3-4 4 15,3-4-1-15,-3-6 0 16,0-8 12 0,-3-5-11-16,0-7-3 15,-3-9-4-15,0-6-3 16,0-4-2-16,3-8 1 16,-6-6 1-16,3-2 0 15,6 5 0-15,3 0 2 16,3 2-6-16,3 6-1 15,3 5-1-15,3 3 4 0,2 5-1 16,7 6 1-16,0 4 2 16,0 9 0-16,-3 8 0 15,-3 4 2-15,-4 4 5 16,-2-1 6-16,-6 14 4 16,-3-5 4-16,-3-4-7 15,-6-1-3-15,-6-6-6 16,-5-3-2-16,-7-5-10 15,3-6-3-15,-3-2-15 16,3-2-6-16,3-6-24 16,6-5-8-16,4-3-10 15,5-3-29 1,9 1 31-16</inkml:trace>
  <inkml:trace contextRef="#ctx0" brushRef="#br0" timeOffset="12467.4816">20796 14377 108 0,'3'3'44'0,"0"2"-24"0,3 3-15 0,-3-2 11 16,0 2 6-16,3 2 6 15,-3 1-2-15,0 2 2 16,0 3-16-16,0-3 4 0,0 0 2 16,-3-2-8-16,0-3-1 15,0-3-3-15,0-5-1 16,0 0-1-16,0-5 4 15,0-3 0 1,3-5-4-16,0-3 0 0,0 0 0 16,3 0 2-16,0 0-3 15,3 0 0-15,0 3-3 16,2 2-3-16,1 1 2 16,0 2 2-16,0 3-5 15,-3-1 1-15,0 4 1 16,6-1 1-16,0 0-32 15,0 1-15-15,0 2-34 16,-1 2-33 0,1 1 42-16</inkml:trace>
  <inkml:trace contextRef="#ctx0" brushRef="#br0" timeOffset="12804.4795">21103 14362 140 0,'-3'-3'52'0,"0"3"-28"0,0-3-17 0,3 3 13 15,0 3-1-15,-3 0 3 16,-3 2-10-16,0 3-2 16,0 5-6-16,0 6-3 0,3 4 0 15,0 4-1-15,3-1 0 16,6-2 2-16,3-3 3 16,3-5 4-16,3-5 2 15,6-6 3-15,2-5 2 16,1-16-1-16,-6 3 4 15,-3-3 2-15,-3-2 4 16,-3-4-4-16,-3-1-3 0,-9-1-8 31,-6 3-2-31,-3 2-4 0,-3 3-3 16,3 3-11-16,-3 2-4 16,-3 3-26-16,6 6-9 15,1 4-30-15,5 4-10 16,3-1 3-1</inkml:trace>
  <inkml:trace contextRef="#ctx0" brushRef="#br0" timeOffset="13304.5183">21374 14367 168 0,'3'-3'66'0,"-3"3"-36"0,0-2-20 0,0 2 20 0,0 0 8 16,-3 0 9-16,-3-3-14 15,-3 3-7-15,-3 3-15 16,0 2-10-16,0 3-1 0,0 5-5 16,0 3 1-16,3 0 0 15,3 5-1-15,3-3 1 16,3 4 3-16,6-4-2 16,3-2-1-16,0-13 5 15,0-1 3-15,3-7 3 0,0-3 1 16,0 0-4-1,-3-2-1-15,0-4-1 16,-3 1 1-16,-3 0 0 0,0 0 1 16,-3-1-5-16,0 4 1 15,0 2-2-15,-3 3-2 16,0 5-8-16,3 8-3 16,0 2 6-16,3 6 2 15,3 13 0-15,2 3 2 16,1 2 3-16,0 6 3 15,0 0-2-15,0-6 0 16,-9-2 3-16,0-3 3 16,-6-3 15-16,-3-2 7 15,-6-5-9-15,-5-6-5 16,-1-2-11-16,-3-6-1 16,-9-8-19-16,3-2-5 0,1-6-16 15,2-5-3-15,6-2-23 16,3-1-9-16,9-2-10 15</inkml:trace>
  <inkml:trace contextRef="#ctx0" brushRef="#br0" timeOffset="13679.8608">21478 14354 148 0,'-15'0'57'0,"30"0"-30"0,-3 2-36 0,-9 4 9 15,3 4 4-15,0 3 7 16,-1 3 19-16,1 0 10 16,-3 0-20-16,0 3 0 0,0 2 1 15,-3-3-12-15,0-2-2 16,3-5-1-16,-3-1 1 16,0-4 3-16,0-9 4 15,0 0-2-15,0-10 8 16,0-3-7-1,0-2-9-15,3-1-5 16,3 1 0-16,0 2 2 16,3 0-2-16,0 3-2 15,0 2 2-15,0 0 0 0,0 4-2 16,3-1 0-16,3 2-12 16,3 4-5-16,-4-1-29 15,4 3-13-15,0 0-17 16,0 0-30-1,-3 0 37-15</inkml:trace>
  <inkml:trace contextRef="#ctx0" brushRef="#br0" timeOffset="14101.486">21796 14348 160 0,'0'-2'63'0,"0"2"-34"0,0-3-10 16,0 3 21-16,0 0-3 16,-3-3 3-16,-3 3-11 15,0 0-5-15,-3 0-14 16,1 6-11-16,-4 2-2 0,0 5-4 15,3 3 2-15,0 0 1 0,3 2 2 16,3 6 1-16,0 2 3 16,6-2-6-16,3-5-1 15,6-6 2-15,3-2 1 16,3-6 6-16,-1-8 2 16,-2-7-2-16,3-1-3 15,-3-2 4-15,-3 0 4 16,-6-3-3-16,3 0 2 15,-6 0-5-15,-3 0-2 16,-3 3 0-16,0 5 1 16,-3 3-6-16,6 2 1 15,-3 3-4-15,0 5 2 16,0 3 1-16,3 3 2 16,3-1 1-16,3 1 3 15,0 0-1-15,6 4 2 0,0 4-4 16,2-3 0-16,1-6-4 15,0-7 1-15,-3-3-29 16,3 0-11-16,-3-8-45 16,0-5-41-1,-3 0 49-15</inkml:trace>
  <inkml:trace contextRef="#ctx0" brushRef="#br0" timeOffset="14695.2954">21981 14317 180 0,'0'-3'68'0,"3"6"-36"0,-3-1-37 0,3 1 10 16,0 2 19-16,0 3 11 15,0 3-4-15,3 5-1 16,0 2-17-16,-3 1-8 0,3-3-1 16,-1-1-1-16,-2-1 1 15,0-4 0-15,0-2 0 16,0-3 0-16,0 1 0 15,0-6 0-15,3-3 0 16,0-5-5-16,0-5-1 16,0-3 1-16,0-2 0 15,6-1-2-15,-3 3 0 16,6 6-1-16,-3-1 3 16,0 3-2-16,-3 5 1 0,-1 3 0 15,1 6 0-15,0 2 4 16,-3 2 3-16,-3 3 4 15,0 1 2-15,-3-4-3 16,0 1 0-16,0-3-3 16,0-3 0-16,0 0-3 15,0-5 1-15,0 0-2 16,6-2 2-16,0-6-7 16,3-3 1-16,3-2-6 15,0-3 1-15,3 3 2 16,3 2 3-16,-3 1-3 15,5 2 2-15,-2 2 2 0,3 6 1 16,0 6 5 0,-3 2 2-16,0 5 13 0,-4 3 5 15,-2 0-10-15,-3 0-3 16,0-1-5-16,-3-1-1 16,0-4-8-16,0 3-2 15,0-5-40-15,0-2-15 16,0-9-69-1,0-5-32-15,-3-3 82 16</inkml:trace>
  <inkml:trace contextRef="#ctx0" brushRef="#br0" timeOffset="14898.4418">22612 14454 160 0,'-3'0'60'0,"3"3"-32"0,0 2-33 0,0 0 69 16,-6 6-4-16,3-3-16 16,0 0-10-16,0-3-21 15,0 0-11-15,0-2-2 0,0 0-20 16,3-3-9-16,0-6-16 16,-3-1-7-16,3-4-47 15</inkml:trace>
  <inkml:trace contextRef="#ctx0" brushRef="#br0" timeOffset="15164.0948">22594 13893 136 0,'12'-8'52'0,"-9"8"-28"0,0 0-24 0,-3 0 13 16,3 6 15-16,0 4 12 15,0 6-1-15,-3 8 1 16,0 13-22-16,0 3-2 0,0-1-1 16,0-2-8-16,-3 0-4 15,3-2-2-15,0-6 1 16,0-5-10-16,0-3-4 16,3-5-41-16,0-3-17 0</inkml:trace>
  <inkml:trace contextRef="#ctx0" brushRef="#br0" timeOffset="15586.1216">22749 13877 160 0,'0'-2'63'0,"0"2"-34"0,9 0-36 0,-3 2 10 16,0 4-1-16,3 4 1 15,8 11 16-15,4 11 8 16,3 13-14-16,-3 8 11 0,-3 3 5 16,-3-1 0-16,-9-2 3 15,-6 0-7-15,0-5-1 0,-12-3-4 16,-6 0-3-16,-6-6-20 15,-6-7-8 1,-3-5-57-16,4-6-23 16,-7-8-26-16</inkml:trace>
  <inkml:trace contextRef="#ctx0" brushRef="#br0" timeOffset="34730.5147">16194 12520 48 0,'-15'-16'19'0,"27"16"-10"0,-3-2 18 0,-9 2 18 16,0 0-3-16,0 0 0 0,3 5-13 15,-3 0-3-15,0 0-13 16,0 3-3 0,3 0-6-16,-3 3 6 0,0-1 5 0,0 1-7 15,0 2-2-15,3-2-4 16,-3-1-2-16,0 1 1 15,0-3 1-15,0 0-12 16,0-3-6-16,3 1-40 16,0-1-56-1,-3-5 20-15</inkml:trace>
  <inkml:trace contextRef="#ctx0" brushRef="#br0" timeOffset="35887.0448">16712 12568 108 0,'-3'-6'41'0,"6"6"-22"0,0-2-7 0,-3 2 13 16,3-3-11-16,3 0-5 16,3 1-4-16,3-3 1 0,0 2-3 15,0 0-2-15,0 1 0 0,0 2-4 16,0 0 2-16,-4 2 5 15,1 4 5-15,-6 1 4 16,-3 4 2-16,-3 2-4 16,-6 3 1-16,-2 0-5 15,-1 0 1-15,0-3-5 16,0 0-2-16,0-2 0 16,3 2 1-1,3-8 1 1,3-2 1-16,3-3-2 15,6 3-2-15,3-3 1 16,6 0-1-16,3 0 2 0,0 0 1 16,-1 0-4-16,4 0 1 15,0 0 0-15,-3 0 2 16,-3 0-23-16,0 0-8 16,-3-3-59-16</inkml:trace>
  <inkml:trace contextRef="#ctx0" brushRef="#br0" timeOffset="37059.2677">17287 12541 76 0,'-3'0'30'0,"3"0"-16"0,0 0 3 0,0 0 14 16,0 0-3-16,0 0 0 16,0 0-4-16,0 0-1 15,3-2-10-15,0 2-3 16,3-3-6-16,0 0-3 0,0-5 0 16,5 3 1-16,7 0 1 15,0 2-4-15,0 1 1 16,0 2 0-16,-3 2 0 15,0 3-3-15,-3 1 2 16,-3-1 3-16,-4 3 1 16,-2 0 1-16,-6 0 2 15,-2 0 1-15,-7-3 1 16,-6 0-4-16,3 1-3 16,9-1-3-16,-6-2-1 15,3-1-7-15,18 1-10 16,3 0 6-16,0 2 4 15,3 3 5-15,0 0 5 16,-1 2 2-16,1 1 8 16,-3-1 6-16,-3 1 7 15,0-3 3-15,-6 0 0 16,-6-3 1-16,-3 6-13 16,-3-3-5-16,-3-6-11 15,-6 6-1-15,-2-10-21 16,-1 7-7-16,3-8-41 15</inkml:trace>
  <inkml:trace contextRef="#ctx0" brushRef="#br0" timeOffset="37791.2844">17930 12512 112 0,'3'-13'44'0,"0"13"-24"0,0-3-4 16,-3 3 16-16,0 0-4 15,3 0 0-15</inkml:trace>
  <inkml:trace contextRef="#ctx0" brushRef="#br0" timeOffset="38056.5489">17945 12504 317 0,'0'8'27'0,"0"0"-3"0,-3 3-9 15,-3-1-2-15,0 1-6 16,0-1 1-16,0 1-10 16,0 0-3-16,3-3 5 15,0-1 4-15,3-1 0 16,0-1 1-16,3 0-6 0,3-2-1 15,0 0 1-15,3-3 2 16,3 0 0-16,5 0-1 16,4-3 1-16,-3 0 1 15,0 3-3-15,-3-2-2 16,0 2-7-16,-3 0-4 16,-3 0-21-16,0 0-8 15,-4 0-21 1,1-3-43-16,0 3 27 15</inkml:trace>
  <inkml:trace contextRef="#ctx0" brushRef="#br0" timeOffset="38284.293">18084 12544 124 0,'-5'-3'46'0,"5"6"-24"0,0-3-15 0,0 0 15 15,0 3 9-15,0 2 8 16,0 3-10-16,0 2-2 16,0 4-16-16,0 1-2 0,0 1-2 15,0 0-3-15,0 5-1 16,0-2-1-16,2 5-24 16,1-6-7-1,0-5-70-15</inkml:trace>
  <inkml:trace contextRef="#ctx0" brushRef="#br0" timeOffset="39793.1946">16102 13174 100 0,'0'-3'38'0,"3"3"-20"0,-3-3-8 0,0 3 12 16,0 0 3 0,0 0 2-16,0 0-10 0,0 0-5 15,0 0-7-15,0 0 1 16,3 8 3-16,0 3-5 0,-3-1 0 15,0-2 4-15,-3 6 7 16,0 1-1 0,0-1-6-16,0-4 1 15,0 1-6-15,0-3-2 16,-3 0 2-16,3-3 0 16,0 0-1-16,0 1 1 15,0-1-2-15,0 0-1 16,3 0-2-16,0-2 1 15,-3-3-1-15,3 0 0 16,0 0 4-16,6-3 3 16,0 3-4-16,3-2-1 15,0-3 0-15,3 2 0 0,0 0 0 16,0 3 0-16,3 3 0 16,0 2 0-16,-4 0 0 15,1 3 0-15,-3 0 2 16,0 3 1-16,-3 0 1 15,-3-4 2-15,-3 7 1 32,-3-6 3-32,-6 0-1 0,0-3 2 15,0 0-6-15,-2 0-3 0,-1-2-17 16,-3 0-7-16,3-1-22 16,-3-2-10-16,0-2-24 15,3-1-26-15,0-5 40 16</inkml:trace>
  <inkml:trace contextRef="#ctx0" brushRef="#br0" timeOffset="39965.1109">16063 13237 160 0,'6'-5'60'0,"0"-3"-32"0,3 3-17 0,-3-1 15 15,3 6-1-15,3-5 0 16,0 0-10-16,0 2-2 15,3 0-7-15,3 1-4 0,-1-1-1 16,1-5-50-16,6-2-19 16,0-4-21-1</inkml:trace>
  <inkml:trace contextRef="#ctx0" brushRef="#br0" timeOffset="41090.2211">16748 13110 124 0,'-3'0'46'0,"3"3"-24"0,-3-1-10 16,3-2 16-16,-3 3-10 15,0 2-2-15,-3 1-7 16,0 12-1-16,0 1-5 16,0 2-2-16,0 3 2 0,0 5 0 15,3-5 1-15,0 2-2 16,3 0-2-16,3-2 1 16,6-5-1-16,3-3 2 15,3-3 1-15,3-2 3 16,3-4 3-16,-3-1 2 15,0-6 1-15,-4 0-4 0,1-6-3 16,0-1 4-16,-6-4 4 16,-3 0 4-16,-6 1 2 15,-3 2 3-15,-3-3 3 16,-6 3-11-16,-3 3-5 16,-3 5-6-16,-2 0-3 15,2 3-8-15,3 2-3 16,0 6-16-16,6-4-6 15,3 1-31-15,3 3-11 16,6 0-18 0</inkml:trace>
  <inkml:trace contextRef="#ctx0" brushRef="#br0" timeOffset="42204.4497">17364 13158 96 0,'-3'8'35'0,"-9"-22"-18"0,3 7 2 15,9 7 16-15,-3 0-4 16,0 0-1-16,3 0-14 15,0 0-5-15,0 0-7 16,0 0-3-16,0 0 2 0,0 0 2 0,0 0 4 16,6 7 2-16,3-4 1 15,6 2-4-15,0-5 0 16,3 0-5-16,-3 0-2 16,3 0 2-16,-3-2 0 15,-1-1-4-15,1 3 1 16,-3 0 0-16,-3 0 2 15,0 0-3-15,-3 0 0 16,0 5-1-16,-3 1 0 16,0 2 2-16,-3 2 2 15,-3 6 1-15,0 3 1 16,0 7-2-16,-3-2 1 16,0 2 0-16,0-2 1 0,3-3-2 15,-3-2 1-15,3-3 0 16,0 0 1-16,0-3-9 15,0-3-4-15,3-2-46 16,0-2-19-16,0-6-13 16</inkml:trace>
  <inkml:trace contextRef="#ctx0" brushRef="#br0" timeOffset="42407.6239">17415 13316 208 0,'-6'0'79'0,"6"0"-42"0,6 0-39 16,-6 0 17-16,6 3 2 0,3 0 4 15,0-3-8-15,5 0-3 16,4 0-6-16,3 0-1 0,0-3 3 16,3 0-34-16,-6 1-13 15,2-1-64 1</inkml:trace>
  <inkml:trace contextRef="#ctx0" brushRef="#br0" timeOffset="43465.2978">18168 13158 152 0,'0'-16'57'0,"-3"16"-30"0,0-3-7 0,0 3 19 0,0-2-6 16,-3-1 0-16,-3 0-16 16,0 3-5-16,-3-2-8 15,-3 2 2-15,-3 2 3 0,-2 6-5 16,-1 0-2-16,0 5-1 16,0-2-1-16,6 0-3 15,3-1 0-15,3 1-1 16,3-1 0-16,3 4 3 15,3-1 0-15,3 0-2 16,6 3 2-16,3 2-1 16,6 4-2-16,3-1 0 15,-3-3 3-15,-3 1 0 0,0-3 3 16,-4 0-1-16,-2-3 2 16,-3 0-2-16,-6-2 2 15,-3-4 2-15,-3 1 2 16,0-2-1-16,-5-6-1 15,-4-3-3-15,0 0-2 16,0-2-2-16,-3 0 1 16,6-3-8-16,3 0-4 15,3-5-7-15,3 0-2 16,6-1 5-16,9-2 5 16,9 1 5-16,-3-4 4 15,3 3 2-15,3 0 1 16,-4 0 0-16,1-2 2 0,-6-1-1 15,0 1-1-15,-6-3-54 16,0 5-57 0,-6-3 26-16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19:39:39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11432 8570 72 0,'-12'-11'27'0,"12"9"-14"0,0 2-18 16,0 0 4-16,6 0 0 15,6 0 0-15,0 0 12 16,3 0 5-16,2 0 0 15,7 0 1-15,9 0-5 16,9 0-2-16,8 0-6 16,13 2-3-16,11 1 0 15,10 2 1-15,8-5 3 0,6 3 4 16,3 0-4-16,9-1-3 16,3-2 1-1,1 0 0-15,-4 3-1 16,0-3 5-16,0-3 3 0,-3 3-1 0,0 0 0 15,6-2-3-15,-2-1-1 16,2 0-3-16,-6 1-2 16,-3-1 1-16,3 0-1 15,-3 1 0-15,1-1 2 16,-7 3 1-16,6 0 1 16,-3-3-5-16,-3 3-1 15,1 0 1-15,-4 0 0 16,6 0 3-16,3 0 1 15,-3 0-1-15,4 0-2 16,-1 0 1-16,0 0-1 0,0 0 0 16,-6 0 2-16,4 0-1 15,-1 0-1-15,24 0 1 16,-3 0 1-16,-9 0-1 16,-3 0-1-16,3 0-2 15,0 0 1-15,-9 0 3 16,7 0 1-16,5-2-1 15,-3 2-2-15,-9 0 1 0,9 0-1 0,3 0 2 16,3 0 1 0,-9 0-1-1,3 0-2-15,-5-3 1 16,-7 3 1-16,3 0-1 16,-6-3 2-16,0 1 0 0,1 2 3 15,-4 0-3-15,-6 0 0 16,-5-3-1-16,2 3 1 15,-3-3-2-15,1 1 2 16,-7-1-2-16,0 1 2 16,-2-1-4-16,8 0 0 15,3-5 1-15,-8 3 2 16,-1 5-17-16,-5 5-6 16,-1 1-67-1</inkml:trace>
  <inkml:trace contextRef="#ctx0" brushRef="#br0" timeOffset="6747.6376">18787 8469 120 0,'-3'-21'46'0,"9"24"-24"0,-6-6-26 0,0 3 8 16,9 0-9-16,0 3 1 15,0-1 2-15,3 6 3 16,0 0 6-16,2 6 4 15,-2-1-6-15,3 3-1 16,6 5 2-16,-6 3 3 16,0 2-4-16,-3 16 1 0,0 1 4 15,-3-6-4-15,-1 2-1 16,1 4-2-16,0-3 0 16,-3-3-4-16,0-3 0 0,0 0 3 15,0 1 3 1,0-4-2-16,-3 7-2 15,0 1 0-15,0 1-1 0,-3-3 0 0,0-3 0 16,0-2 2 0,0 2 3-16,0 4-2 15,0-4-2-15,0-2 0 16,0 2-1-16,-3 0 2 16,0-2 1-16,0 13-1 15,0-5-2-15,0 0 3 16,0-6 2-16,0 0-4 15,0-2-1-15,-9 5 0 16,9-2 2-16,-6-4-1 16,-5-2 2-16,-1 1 0 15,3-1 1-15,0 0 0 0,-3 2 2 16,0 4-5-16,0-6-3 16,3 3 1-16,0-6 2 15,-3 1 2-15,4-4 1 0,-4 4 0 16,-3-6 0-1,-6 6-7-15,3 2 0 16,0-3 1-16,3-2 3 16,-2 0 0-16,-1 2-1 15,0-2 3-15,3 0 0 16,-3-3-4-16,3 0 1 16,1 3 0-16,-4 5 2 15,-6-5 3-15,0-3 4 0,0 0-4 16,1 0-1-16,-1-2-2 15,-6-1-2-15,-3 1 1 16,1-3 1-16,-1 5-1 16,0 3-1-16,0-3 1 15,-2 0 1-15,-1-2-1 0,-3-3 2 16,1-1-2-16,-1 1 2 16,-9-3 0-16,4 3 3 15,-1 0-3 1,4 0-2-16,2-3 0 15,0 1 1-15,-2-1-1 16,-1 5 2-16,3-2-2 16,-5-3 2-16,-4 9-2 15,3-7-1-15,-11 4 3 16,5-3 2-16,7 0-2 16,-1-3-2-16,-3 0 0 0,4 0 1 15,2-2-6-15,0 2-1 16,-8 0 6-16,2-5 6 15,4 3-5-15,2 0-1 16,3 10-1-16,-2-3 2 16,-4-5 1-16,3 1 1 15,1-1-5-15,-7 3-1 16,1 0 1-16,-1 0 2 0,3 2 0 0,1 1-1 16,5-1-2-16,3 1 1 31,-5 4-1-31,-1 7 0 15,0-4 2-15,-11 6 2 0,5-3-1 16,1-3-1-16,-1-2 1 16,6 13-1-16,7-5 0 15,-10-6 0-15,6 4 0 16,4-1 0-16,-4 2 0 0,-3 1 0 0,-5 5 0 16,2 5 0-16,1-2 0 15,2 0 0 1,3-6-3-1,-5 6 2-15,-1 0 1 16,3-3 2-16,-2 0-1 16,-7 2-1-16,7 1 1 15,-4 13 1-15,3-3-1 16,4 1 2-16,-1 4-4 0,-3 1 0 0,4-3-1 16,-1 0-2-16,3-1 3 15,-8 12 0 1,5-9 1-16,3-2 2 15,1 6-1-15,-1-1-1 16,3 0 1-16,1 3-1 16,-1 5 0-16,3-2 2 15,1 2-3-15,2 0-2 16,3-5 4-16,-6 2 1 0,-2-2-3 0,5 8-1 31,3-6 1-31,0 1 2 16,1 10-2-16,-1-3 0 15,0 1 1-15,6 7 0 0,3-2 0 16,-2-6 0 0,-4 3 0-16,3 3 2 0,3 0-3 15,3 2 0-15,0-2 1 16,1 0 2-16,2-1-3 16,0 6 0-16,3-7 1 15,0 4 2-15,0-2-1 16,0-3 2-16,3-3-2 15,-6 6 2-15,7-8-4 16,-1 2 0-16,0 1 1 16,-3-4 2-16,3 1-1 15,3-3-1-15,3 3 3 16,0-3 0-16,0 3-4 16,0-5 1-16,3 7-2 15,3-5 0-15,-6 3 0 0,0-8 0 16,0 0 2-16,0 2 2 15,3-2-1-15,-3-11-1 16,3 14 1-16,0-3-1 16,0 5 0-16,0-8 0 15,3 8 0-15,3-5 0 0,0-6 0 16,0 9 2-16,6-6-3 16,0 3 0-16,0-3 1 15,-3-7 0 1,-1 1 0-16,4-4 0 15,0 5 0-15,3-8 0 16,0 8-3-16,0-3 0 0,9 0 2 16,-3-7 2-16,-1-4 0 15,1-2-1-15,-3-10 1 16,0 5 1-16,0-3-3 16,0-11 0-16,0 1-1 0,-4-6 0 0,1 0 2 15,-3-5 0-15,-3 5 2 16,0-2 3-16,-3-3-7 15,3 5 0-15,-6-2 2 32,0-3 2-32,0-3 2 15,-3-5 0-15,3 3-5 16,-3-3 1-16,0 0 2 16,0 0 3-16,0 0-2 15,0 0-2-15,0 0 0 16,0 0 1-16,0 0-3 15,0 0-2-15,0 0-1 0,6 5 3 16,-6-5-2-16,6 0 1 16,0-5 4-16,-3 5 1 15,0-8-1-15,0 2-2 16,0-7 1-16,-3 0 1 16,0-6-3-16,0 4 0 0,0-4 1 15,-3 6 2 1,0 5 1-16,0-3 1 15,-3 3-2-15,3 3 1 0,0 0-4 16,0-3-2 0,0 5-1-16,3-2 3 0,0-6 0 15,0 3 1-15,0-5-3 16,0 0 2-16,0 5-1 16,0-3 0-16,0 6 2 15,0-3 2-15,-3 8-1 16,3-2 2-16,0-1-4 15,0 0-2-15,0 3 2 16,0 0 0-16,0-5 1 16,-3 5 2-16,0-5-3 15,0-3 0-15,0 0-1 16,0-3-2-16,-6-10 0 0,3 3 0 16,0-1 5-1,0 3 1-15,0 3-3 16,0 2-1-16,3 3 1 0,0 3 0 15,3 2-2-15,0-2 0 16,3 5 4-16,3-5 1 16,-6 5-3-1,6 0-1-15,3 5 1 0,0 14 2 16,6-3 0-16,0 10-1 16,0 6-2-16,12 5 1 15,-1 2-1-15,1-4 0 16,0 7 0-16,-3-7 0 15,-1-9 2-15,-2 1 0 16,-3-9 0-16,-3 1 2 16,-6-11-1-16,-3-1 2 0,-3-1-2 15,-3-6 2 1,0 0-4-16,-6 0 0 0,-3 0 3 16,-6-6 1-16,-6-1-1 15,-5 7 1-15,-7-6 0 16,-3 6 1-16,-3-2 2 15,-2-1 1-15,2 3 3 16,3 3 4-16,-2-3-10 16,2 8-2-16,6-1-9 15,6-1-3-15,9 2-82 0,9-3-72 32,3-5 49-32</inkml:trace>
  <inkml:trace contextRef="#ctx0" brushRef="#br0" timeOffset="17921.8769">1568 10578 104 0,'3'3'41'0,"-1"2"-22"0,1 0-3 0,0-2 18 16,-3-3 2-16,0 0 0 15,0 0-13-15,6 0-4 16,-3-3-11-16,3-2-1 0,-6-3 3 16,0-18 0-1,0-6-4-15,0-5-4 16,0-6-1-16,0-2 1 15,0-2-1-15,0 2 2 0,0-5-2 16,0-1 2-16,0 6-2 16,0 3 2-16,0 5-2 15,0 5 2-15,0 6-4 16,0 2-2-16,0 8-1 16,6 6 0-16,9 4-4 15,-3 6 0-15,6 11 4 16,6 7 2-16,5 17-1 15,4 2 2-15,3 5-1 16,-6 3-2-16,-1-3 3 16,4 1 0-16,-9-4 3 15,-3-2 1-15,-3-5 1 16,0-5 0-16,-9-6-2 0,2-3-2 16,-8-4 3-16,3-4 0 15,-6-2 1-15,0-3 0 16,-9-5-2-16,-2-2-2 15,-4-4 3 1,0-1 0-16,-12-7-4 0,3 1 1 16,-12 0 0-16,4 0 0 15,-10-1-3-15,0 4 2 16,-2-1 3-16,-1 1 1 16,-3 4-4-16,4 1 1 15,2 0-2-15,0 2 0 16,7 0 2-16,2 1 0 15,12-1 0-15,0 3 0 0,6-2-3 16,9 2 2 0,12-3-1-16,9 0 0 15,15-5 2-15,15-2 0 0,14-9 0 16,16-5 0-16,2 1 0 16,3-4 0-16,-5-2 0 15,-7 0 2-15,-8 5-1 16,-10 6-1-16,-14 2 1 15,-6 5 1-15,-6 3-3 16,-9 6-2-16,-9 12-1 16,-15 9 3-16,-18 10 0 15,-9 10 3-15,-14 1 1 16,-10 10 3-16,-11 3-5 16,5 3-3-16,4-3 1 15,8-6 2-15,3 4-27 0,10 4-9 16,5 1-60-1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23:03.5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9205 14780 92 0,'-3'0'35'0,"6"0"-18"0,0 0-7 0,-3 0 12 15,0 0-1-15,0 0-1 16,0 0-2-16,0 0 1 16,0 0 3-16,0 0 1 15,0 0-12-15,0 0 4 0,0 0 3 16,0 0-2-16,0 0 1 15,0 0-3-15,3-3-1 16,0 0-3-16,-3 3 1 16,0-2-4-16,0-1 1 15,0 3-3-15,0-3 2 16,0 3 0-16,-3-2 1 0,3 2-2 16,0-3-1-16,0-2-1 15,-6 5 2-15,0 0-3 16,0 0 0-16,1 0 1 15,-4 0 2 1,0 0 1-16,3 0-3 16,0 0-3-16,0 0 0 15,0 0-1-15,0 0 0 16,0 0 0 0,0 0 0-16,0 2 0 15,0 1-3-15,0 0 0 16,0-1 4-16,0 1 1 0,0 2-3 15,0-2 1-15,0 2-2 16,0-2 0-16,0 2 2 16,1 1 0-16,-1-1 0 15,0 0 0-15,3 0 0 0,0 1 0 16,0 2-3-16,0 0 2 16,0-1 1-16,3 1 2 15,0 0-3-15,0 0 0 16,0 0 1-16,0 0 0 15,3 0 0-15,0 0 0 16,0 0-3-16,3-3 0 16,0 9 2-16,0-4 2 15,-1 6 0-15,1-3-1 16,3-2-2-16,-3-1 1 16,3 1 1-16,-3-3 0 0,0 0 0 15,3-3 0 1,0 0 0-16,0 1 2 0,3-1-1 15,3-2 2-15,-3-1-4 16,0 1 0-16,-1 0 1 16,1-3 2-16,0 0-1 15,0-3 2-15,0 0-2 16,0-2-1-16,-3 2 3 16,0-2 0-16,0-6-1 15,0 4-2-15,0-1 3 16,-3-6 0-16,0 4 1 15,-1-3 2 1,1-1-3-16,-3 1-2 16,0 0 2-16,0 0-2 15,-3 2 2-15,0-2 0 0,0 2 3 16,-3 1 3-16,0-1 2 16,0 0-1-16,-3 1-1 15,1-1-5 1,-1 1-1-16,0 2 1 0,0 0 0 15,-3 0-2-15,0 3-2 16,0-1-2-16,3 1-1 16,0 2-3-16,0 1 1 15,3 2-19-15,-3 0-9 16,3 2-19-16,0 1-5 16,3 2-48-1</inkml:trace>
  <inkml:trace contextRef="#ctx0" brushRef="#br0" timeOffset="765.0998">9137 15031 88 0,'0'-5'33'0,"9"5"-18"0,-12 0 2 15,9 2 14-15,-6-2-5 16,0 0-3-16,0 0-11 16,0 0-3-1,3 6-3-15,0 2 1 0,0 0 0 16,0 5 1-16,0-3 0 16,-3 4 2-16,3 1 1 15,-3-1 1-15,0-1-4 0,0 3-3 16,3-3 2-1,-3 0 2-15,0-2-2 0,0-1 1 16,0-2-3-16,0 0 2 16,0-2-4-16,0-1-2 15,0 0 2-15,0-5 2 16,0 0-2-16,0 0 0 16,0 0-34-16,0 0-17 15,0-3-52 1</inkml:trace>
  <inkml:trace contextRef="#ctx0" brushRef="#br0" timeOffset="1187.0236">9131 15211 144 0,'0'-3'55'0,"0"3"-30"0,0 3-16 0,0-3 16 15,0 3 1-15,-3 2 2 16,-3 0 0-16,0 0 0 16,-3 3-15-16,-3 0 1 0,0 3 2 15,0-1-6-15,1-2-3 16,-1 0-2-16,3-2-1 16,0-1-5-16,3-2-1 15,0-1-13-15,0-2-5 16,3 0-11-16,0 0-6 15,3 0-16-15,0 0-4 16,3 0-18-16</inkml:trace>
  <inkml:trace contextRef="#ctx0" brushRef="#br0" timeOffset="1812.3581">9188 15208 16 0,'-15'0'8'0,"27"0"-4"0,-18 0 6 0,6 0 7 16,0 0 6-16,0 0 6 16,0 0 1-16,0 0 2 0,0 0-4 15,0 0 0-15,0 0-5 16,0 0-2-16,0 0-7 16,0 0-4-16,0 0-5 15,6 0-4-15,-6 0 2 0,6 0-2 16,-1 3-1-16,1 0 7 15,0 2 3-15,0 0-1 16,0 3 0-16,0 0 1 16,3 0 1-16,-3 3-1 15,0-1 1-15,0 1-4 16,0-3-2-16,0 0 2 16,-3 0 0-16,0-1-6 15,0-1-2-15,0-1 0 0,-3-5 0 16,0 3-21-1,0-3-10-15,0 0-37 16,0 0-51-16,0-6 28 16</inkml:trace>
  <inkml:trace contextRef="#ctx0" brushRef="#br0" timeOffset="2812.2169">9164 15102 88 0,'0'0'35'0,"0"3"-18"0,0-3 2 0,0 0 18 15,0 0 0-15,0 0 13 16,-6 3-16 0,0-3-18-16,0 2-4 0,-3 1 1 0,0 0-3 15,0-1 2-15,-3 1-7 16,0 0-3 0,3-1-4-16,0-2 1 0,0 3-4 15,4-3-1-15,2 0-26 16,3 0-9-16,0 0-23 15,0 0-39 1,5-3 27-16</inkml:trace>
  <inkml:trace contextRef="#ctx0" brushRef="#br0" timeOffset="3151.7461">9235 15110 116 0,'0'0'46'0,"0"-5"-24"0,0 10-17 0,0-5 13 16,0 0-8-16,6 3-3 16,0 0 0-16,3-1 2 0,3 1-4 15,0 0 1-15,0-3 1 16,0 0-3-16,5 0-1 16,-2 0 1-16,3-3-11 15,0 3-10 1,-6-3-55-1</inkml:trace>
  <inkml:trace contextRef="#ctx0" brushRef="#br0" timeOffset="4418.0572">9211 14629 88 0,'-3'2'35'0,"6"-2"-18"0,-3 6-7 0,0-4 12 16,0 4-8-16,0-1-3 16,0 3-2-16,-3 0 1 0,3 2-1 15,0 1 0-15,0 0-5 16,3-1 4-16,0 1 4 0,-3-3-11 16,3 0-4-16,0-3 3 15,-3 0 4-15,0-5-2 16,0 3 1-16,0-3-74 15,0 0-34 1,0-11 53-16</inkml:trace>
  <inkml:trace contextRef="#ctx0" brushRef="#br0" timeOffset="4928.0574">9170 14584 96 0,'-3'0'35'0,"3"0"-18"0,0 0-20 15,0 0 6-15,0 5-1 16,0 0 3-16,3 3-2 15,3-2 0-15,0 2-1 16,3-3-2-16,-1 0 7 0,1-2 5 16,3-1 0-16,0-2 3 15,0-2 1-15,-3-1-1 16,0-5 6-16,-3 0 1 16,-3 0-11-1,-3 0 0-15,-3 3 2 0,-3 0-5 16,-3 0-2-16,0 2-6 15,0 0-2-15,3 3-35 16,0 0-15-16,3 0-28 16</inkml:trace>
  <inkml:trace contextRef="#ctx0" brushRef="#br0" timeOffset="6968.4529">9330 15118 96 0,'0'3'38'0,"-3"-6"-20"0,3 3-10 0,0 0 11 15,0 0 0-15,0 0 3 16,0 0-6-16,0 0 1 0,3-2-1 16,3-4-1-16,3 1-7 15,0-3-3-15,6 0 1 0,-6-2-1 16,3-1 0-16,0-10-6 16,0 5-1-16,0-5 1 15,3 5 0-15,-1 3-2 16,1 2 2-16,0 3 1 15,3 0 2-15,-3 3-3 16,3 10-2-16,0 6 2 0,0 2 0 16,-1 3-2-16,1 2 2 15,-3 4 1-15,-3-1 0 16,-3 3 6-16,-3-3 4 16,0-3-1-16,-3-2 2 15,0 0-6-15,0-3-3 16,-6 1 1-16,3-4 2 15,0-2-2-15,-3 0-2 16,3-3 0-16,-3 1 1 16,3-6-8-16,0 0-1 0,-3 2-38 15,3-2-18-15,3 0-18 16</inkml:trace>
  <inkml:trace contextRef="#ctx0" brushRef="#br0" timeOffset="7343.6264">9750 15121 88 0,'-3'-3'33'0,"3"3"-18"0,0 6-13 0,0-6 6 16,0 5 2-1,0 3 1-15,0 5 1 16,0 0 0-16,-3 3-4 0,3 0 0 15,0 3-3 1,0-1 2-16,-3 1 2 0,3-4 2 16,-3 1-5-16,0-2 9 0,-3-4 7 15,0 1-5-15,0-3 1 16,-3-3-2-16,-5-5-1 16,-4-3-1-16,-3 1 1 15,0-4-4-15,0-2-1 16,3 3-6-16,3 0-3 15,1 0-3-15,2-1 1 0,3 4-4 16,0-1 1-16,3 3-27 16,6 0-11-16,0 0-50 15,6 0-27 1,9 0 55-16</inkml:trace>
  <inkml:trace contextRef="#ctx0" brushRef="#br0" timeOffset="7875.6824">9804 15198 92 0,'-3'-3'35'0,"3"6"-18"0,3-11-5 0,-3 5 13 16</inkml:trace>
  <inkml:trace contextRef="#ctx0" brushRef="#br0" timeOffset="8266.7197">9813 15177 230 0,'6'-8'36'0,"2"-3"-16"0,1-2-10 16,0 0-7-16,3-1 0 0,0-4 0 15,3 2-1-15,3-8 1 16,0-5-2-16,3 5-1 16,-4 3 1-16,1 2-1 15,-3 4 4-15,0 1 2 16,3 4-5-16,3 2 0 15,-3 0-1-15,-1 5 0 0,4 1 0 16,0 4 0-16,0 4 0 16,0 4 0-16,-3 9 4 15,0 2 2-15,-4 0 4 16,-2 3 4-16,0 0-6 16,-3 2 0-16,0-2-2 15,-3-3-1-15,0-2-3 16,-3-1 1-16,0-5 0 15,0 1 1-15,0-4-2 16,-3-2 1-16,3-3 0 16,-3 1 1-16,-3-1-7 15,0-2-2 1,0-1-3-16,0 1-15 0,3 0-8 16,0-3-12-16,-3 0-4 15</inkml:trace>
  <inkml:trace contextRef="#ctx0" brushRef="#br0" timeOffset="8735.3057">10372 15073 104 0,'0'-2'41'0,"0"2"-22"0,0 2-14 0,0 4 13 15,0-4-4-15,0 4 0 0,-3 1-2 16,0 1 2-16,0 3 2 16,0 8 2-16,0-4-10 15,-3 1-2-15,0 0 0 0,3 0-1 16,0 0 0-16,0 0-3 15,1-3-2-15,-1 0 1 16,0-2 1-16,0-3-1 16,0 0 2-16,0-3 0 15,0 0 3-15,-3-2-1 16,0-3 0-16,-3 0 5 16,0-3 4-16,0-2-3 15,-3 0-1-15,0-1 2 16,0-2 5-16,3 1 0 15,-3-1-1-15,3 2-6 0,1 1-2 16,2 0-6-16,0 2-2 16,0 0-7-16,3 1 0 15,3 2-43-15,0 0-17 16,6 5-41 0</inkml:trace>
  <inkml:trace contextRef="#ctx0" brushRef="#br0" timeOffset="9626.0171">10381 15293 112 0,'-3'-3'44'0,"3"3"-24"0,-3 0-4 16,3 0 16-16,0 0-11 15,0 0-4-15,0 0-8 16,0 0-4-16,6 6-2 15,3-1-3-15,0 0 3 0,6 0 0 0,0 3 3 16,3 0-3-16,2 0 0 16,7 5 3-16,0 1 3 15,3 2-2-15,-3-1 1 16,-4 1-5-16,1-2 0 16,0-4 12-16,0 3 7 15,-9-5 0-15,0 0 1 16,-3-2-6-16,-4-1-2 15,-2-3-3-15,0-2 2 16,-6 0-5-16,3-2-3 16,-3 2-3-16,0 0-3 15,0-3-2-15,0 3 1 0,-6 0-23 16,0 0-12-16,0-2-30 16,1 2-11-16,2 0-21 15</inkml:trace>
  <inkml:trace contextRef="#ctx0" brushRef="#br0" timeOffset="9985.6303">10697 15322 88 0,'-6'-5'33'0,"3"5"-18"0,0 0-5 0,3 0 14 15,0 0-7-15,3 5 1 16,0 0-11-16,3 1-2 16,3 2-1-16,5-1 2 15,1 7-3-15,0 4-2 0,0 1 0 16,0-1-4-16,-3-2 2 16,0 5 3-16,-3-5 1 15,-3 0 14-15,-3-3 8 16,-3-2 1-16,-6 2 2 15,-3-5-3-15,-3 11 0 16,-6-6-12-16,0-3-5 16,0 1-5-16,0 0 0 15,4-6-9-15,2 3-1 0,3 0-56 16,6 0-23-16,3-6-5 16</inkml:trace>
  <inkml:trace contextRef="#ctx0" brushRef="#br0" timeOffset="10657.2774">10816 15513 108 0,'-6'-3'44'0,"6"3"-24"0,-3 0-2 15,3 0 20-15,0 0-1 16,0 0 2-16,0 0-23 16,6 5-10-16,3 0-4 15,3 1 0-15,5-1 3 0,7 6-2 16,3 2-2-16,3-3 0 15,3 4 1-15,-4-1-1 16,1-3-1-16,-3 1 1 0,-3 0-1 16,-1-1 0-16,-2-2 2 15,-3 3 1-15,-3-3 1 16,-3-3-2-16,-3 0 1 16,-3-2 2-16,-3 0 2 15,-6-3-3 1,0-3-25-16,0 0-10 15,0 1-62 1</inkml:trace>
  <inkml:trace contextRef="#ctx0" brushRef="#br0" timeOffset="10797.8703">11173 15536 188 0,'-27'-5'71'0,"21"5"-38"0,0 5-39 16,3-2 12-16</inkml:trace>
  <inkml:trace contextRef="#ctx0" brushRef="#br0" timeOffset="11010.0623">11137 15560 292 0,'9'13'2'0,"6"3"1"0,0 0-4 0,0 0 1 16,3 0 2-16,-4 0 1 0,-2 0-1 15,-3 0-2-15,-3-1 7 16,-6 1 3-16,-3 0 10 16,-6 0 5-16,-8 0-5 15,-4-3-1-15,0-2-16 16,0 2-6-16,3-2 3 16,0-4 1-16,3-1-28 15,6 4-12-15,7 4-64 16</inkml:trace>
  <inkml:trace contextRef="#ctx0" brushRef="#br0" timeOffset="12061.0732">11271 15748 116 0,'-3'-3'44'0,"3"3"-24"0,0 0 1 0,0 0 17 15,0 0-5-15,0 0 0 16,0 0-20-16,3 3-8 16,3 2-4-16,0 1 1 0,6 2 3 15,3-1 2-15,3 4 1 16,3 5-2-16,2 5-1 16,4-5-3-16,0 5 1 15,-3 0-2-15,0-2 2 16,-1-1-2-16,1-2 2 15,-3-3 0-15,0 1 1 16,-3-4 4-16,-3 1 3 16,-4-3-4-16,-2-3 1 0,-3-2-1 15,0-1 3-15,0 1-3 16,-6-3 1-16,3 3-5 16,-3-3-2-16,-3 2 2 15,3-2 0-15,0 0-8 16,3-2-2-16,-6 2-29 15,6-3-14-15,0 0-34 16,3 1-41 0,0-4 41-16</inkml:trace>
  <inkml:trace contextRef="#ctx0" brushRef="#br0" timeOffset="12435.7782">11613 15907 104 0,'-9'-8'38'0,"7"10"-20"0,-1-4 1 0,3 2 16 16,0 0-4-16,0 0-1 16,0 0-16-16,0 5-9 15,3 0-3-15,-1 6-7 0,7 0 1 16,3 2 2-16,0 0 1 15,0 0 1-15,-3 6 0 16,0-6 0-16,-3 3 0 16,0-3 8-16,-3 0 7 0,-3-2 8 15,0-3 3 1,-6-3 0-16,-6 0-1 0,0-2-12 16,0 0-3-16,-3-1-6 15,0-2-1-15,4 0-3 16,-1 0-1-16,0 0-17 15,3 3-5-15,3 0-68 16,3-3-55 0</inkml:trace>
  <inkml:trace contextRef="#ctx0" brushRef="#br1" timeOffset="16092.1772">11750 15727 112 0,'3'-3'44'0,"-3"6"-24"0,-3-3-2 15,3 0 18-15,0 0-5 16,-3 8-1-16,-3-3-3 15,-3 3 0-15,-8 3-15 16,-4-1 6-16,0 3 5 0,-6 11 1 16,0-5 1-16,-5 2-6 15,-4 0-1-15,0-2-10 16,3-1-3-16,1-2-3 16,2-3 1-16,3-2-2 15,3-6-1-15,4 6 1 0,2-6-1 16,3-2 0-16,6-1 0 15,0 1-7-15,3 2 0 16,3-2-26-16,3-3-10 16,6 0-33-16,3 0-15 15,3-3 0 1</inkml:trace>
  <inkml:trace contextRef="#ctx0" brushRef="#br1" timeOffset="16621.4074">11735 15753 108 0,'-3'0'44'0,"3"0"-24"0,-2 0-4 0,2 0 18 0,0 0-5 15,0 0-2-15,0 0-9 0,0 0-3 16,0 0-9-16,2 6-6 0,4 2-1 16,6-1 5-16,3 4 2 15,3 5 0-15,3 5 1 0,9-5 0 16,2 8 1-16,1-3-2 16,0 0-1-16,-3-2-1 15,2 2 0-15,1-5 2 16,-6 7 3-16,-3-4-4 15,-3 0-1-15,-4-6-2 16,-2 0 1-16,-3 0 0 16,0-5 1-16,-3-3-2 15,-3 1 1-15,0-4-4 16,-3-4-61 0,0-1-26-1</inkml:trace>
  <inkml:trace contextRef="#ctx0" brushRef="#br1" timeOffset="17105.9036">12188 16034 68 0,'-3'13'27'0,"3"-26"-14"0,-3 5-2 0,3 8 12 16,0 0 3-16,-3-5 4 15,0 5 4-15,-9 10 3 0,0-2-5 16,-9 5 1-16,1 1-19 16,-4-4 16-16,-6 3 7 0,-15 1-6 15,-2 1-1-15,-1-1-15 16,3 4-4-16,1-2-7 15,-1 0-3-15,6-3 0 16,7-5-1-16,5 3-7 16,6-9 0-16,3 6-35 15,6-2-14-15,3-6-57 16,3 0-34 0,0 0 66-16</inkml:trace>
  <inkml:trace contextRef="#ctx0" brushRef="#br1" timeOffset="17605.8878">11229 16021 116 0,'-17'5'44'0,"14"-5"-24"0,3 0-6 16,0 0 17-16,0 0-8 15,0 0 5 1,9 8-7-16,-1 5-11 16,7-2 0-16,6 2 3 0,6 0 4 15,15 6 4-15,2 2-5 16,1-3 1-16,6-2-8 15,-4 3-3-15,-2-6-3 16,-6 0-3-16,-4-2 3 16,-2-1 0-16,-6-4-10 0,-6 4-3 15,-4-7-213 1,-5 5 121 0</inkml:trace>
  <inkml:trace contextRef="#ctx0" brushRef="#br0" timeOffset="24787.6401">17447 13002 92 0,'3'0'35'0,"-3"0"-18"0,0 0-9 16,0 0 13-16,0 0-8 16,0 5 0-16,0 0-3 15,-3 6 1-15,1 2 3 0,-4 3 1 16,-6 0-8-16,3 2 2 0,-3 3 2 16,0 3-2-16,0-3 0 15,3-5-3-15,0-2 1 16,3-4-2-16,0-2 2 15,3 0-4-15,0-3 0 16,3 1-1-16,0 2-2 16,6-6-2-16,0 1-1 15,3-1 2-15,3 1 2 16,0 0-2-16,0 2 0 16,3 0 1-16,-6 1 2 15,3 2-1-15,-4 0-1 16,1-3-6-16,0 0-1 15,0 3-63-15,0-3-43 16,0-5 40-16</inkml:trace>
  <inkml:trace contextRef="#ctx0" brushRef="#br0" timeOffset="26381.5267">17501 13224 88 0,'3'-8'33'0,"0"5"-18"0,0 3-11 0,-3 0 8 16,0 0 4-16,6-2 2 15,0-4-3-15,6 1 1 16,3-6-9-16,0 4-4 16,-1-1 0-16,4 0 0 15,6 0-1-15,6 0 3 0,0 0 1 16,5 0 2-16,4 0 0 16,0 0-4-16,-1 0-1 15,1 3-3-15,0 0-1 16,-3-1 1-16,-1 1 2 15,4 0-3-15,0 2 0 0,-4 0 1 16,1 1 2 0,-3 2-1-16,0 0-1 0,-1 0 3 15,1 0 2-15,0 0-4 16,0-3-1-16,2 0 2 16,-2 1 3-16,0-1-2 15,0 0-2-15,-1 1 0 16,1-1-1-16,0 3-3 15,-1-2 0-15,-2-1 4 16,3 0 3-16,-3 3-3 16,0-2-1-16,-4-1 0 15,4 0 2-15,0 1-1 16,0-4-1-16,-1 1 3 16,-2 0 2-16,0 0-4 0,3-1-3 15,-1 1 1 1,1-3 2-16,-3 3-2 0,0-1 0 15,3-2 3-15,-4 1 3 16,4-4-4-16,-3 0-1 16,0 1 0-16,0-1 2 15,-4-5 10-15,-2 0 7 16,3-2-8-16,0-1-1 16,-3-4-6-16,-1-7-3 15,-2 4 4-15,0-3 1 16,3 0-2-16,0 0-3 0,0 2 4 15,0 1 1-15,-4 2 0 16,1 3 1-16,0-8-4 16,-3 2 0-16,-3 1 3 15,0-3 1-15,-3 0-3 16,3-6-1-16,-3 1 1 16,-3-1 2-16,-1 4-1 15,-2-4 2-15,0 4-2 16,-3-1 2-16,0 3-2 15,0 2 0-15,-3 1-3 16,0-3 1-16,0 0-4 16,-2-1 0-16,-1 1 3 15,0-5 1-15,-6-3-1 16,0 2-2-16,0 1 1 16,0 0 1-16,0-3-1 0,-6-3-1 15,3 6 1-15,0 4-1 16,1-7 0-16,-1 6 0 15,0-1-3-15,0 0 2 16,-3 0 1-16,3-5 2 16,-3 0-1-16,0 3-1 15,1 0 1-15,-1-3-1 16,0 5 0-16,0 0 0 16,3 0 0-16,0 6 2 15,0 5-1-15,1-6-1 16,2-2-2-16,0 0 1 15,0-5 1-15,0-9 2 16,0 1-3-16,3-3 0 16,0-5 1-16,3 5 2 15,3 5-1-15,0 6-1 16,3-1-2-16,0 3 1 0,3 6-12 16,0 2-7-16,-3 3-38 15,3 5-15-15,3 3-37 16</inkml:trace>
  <inkml:trace contextRef="#ctx0" brushRef="#br0" timeOffset="36798.7388">19805 11986 108 0,'-6'0'44'0,"6"0"-24"0,3 0-2 0,-3 0 18 15,3 2-12-15,-3-2 2 16,9 8-12 0,-3 3-7-16,3 2 2 0,0 0 1 0,0 0 1 15,0 1 3-15,-1-1-7 16,1 0-2-16,0-2-1 0,0-1 2 16,0 1-3-16,0-3 0 15,0-3-3-15,-3 0-1 16,0-2-34-16,0-3-17 15,-3 0-39 1</inkml:trace>
  <inkml:trace contextRef="#ctx0" brushRef="#br0" timeOffset="37024.0061">20040 11975 116 0,'0'-5'44'0,"0"5"-24"0,0 2-26 0,0 4 8 16,0 2 11-16,-3 5 6 16,0 5 8-16,-6 4 6 15,-3 9-9-15,-3 6-5 16,-5 6-10-16,2 2-6 0,3-3 0 16,0-8-2-16,3-2 2 15,3-3 0-15,3-10 1 16,3-6-44-16,0-2-18 15,6-9-24-15</inkml:trace>
  <inkml:trace contextRef="#ctx0" brushRef="#br0" timeOffset="37454.4613">20070 12081 116 0,'0'0'44'0,"0"0"-24"0,12 0-2 16,-6 0 33-16,3 0-15 15,3 3-13-15,2-3-8 16,-2 0-9 0,3 0-2-16,0 0 2 0,0-6-3 0,-3 1-2 15,0 0 0-15,-3-3 1 16,-3 2-1-16,-3-2 2 15,-3 1 0-15,-3 1 1 16,-3 1-9-16,-3 2-2 16,-3 6-1-16,-6 2 2 15,-3 6 2-15,3-1-1 16,3 1 4-16,4 2 2 16,2 0-2-16,3 3 0 15,9 0 5-15,0 0 2 16,9-3-2-16,2 1-1 15,4-7-1-15,0-1 1 0,0-4-7 0,0-4-1 16,6-4-31-16,2-1-12 16,-2-4-32-1</inkml:trace>
  <inkml:trace contextRef="#ctx0" brushRef="#br0" timeOffset="37682.8466">20365 11803 152 0,'-6'-5'57'0,"6"7"-30"0,0 1-36 0,0-3 9 0,0 11 2 16,0 10 4-16,0 8 10 15,0 3 5-15,0 5-11 16,0-3 1-16,0 1 0 0,0-1-6 16,3-2-1-16,0-3 0 15,5-5 0-15,-2-6-11 31,0-5-3-31,0-5-41 16,0-5-52-16,3-6 18 16</inkml:trace>
  <inkml:trace contextRef="#ctx0" brushRef="#br0" timeOffset="37886.116">20487 11777 140 0,'-3'-3'52'0,"3"6"-28"15,0 5-33-15,3-3 7 0,-3 16 16 16,0 3 12-16,0 8 1 16,0-1-1-16,0 4-10 15,0-4-5-15,0 1-6 16,0 0-2-16,0 0 1 0,3-6 0 16,2-2 0-16,1-5-44 15,0-6-18-15,3-3-26 16</inkml:trace>
  <inkml:trace contextRef="#ctx0" brushRef="#br0" timeOffset="38182.8948">20635 12062 160 0,'-9'-2'60'0,"4"10"-32"0,2 0-39 0,3-3 8 15,-3 3 10-15,0 2 7 16,3 6 11-16,0-5 5 15,6 7-16-15,-1-2 3 0,7 0 1 16,0-5-4-16,3-3 2 16,3-6 2-16,3-4 1 15,-3-6-6-15,-3 0-3 16,-3-3-1-16,-4-2 1 16,-8 0-5-16,-6 0-1 15,-2-1-2-15,-4-2-2 0,-3 3-4 16,0 3-2-16,0-1-24 15,0 6-10-15,0 5-19 16,3 0-6-16,3 0-27 16</inkml:trace>
  <inkml:trace contextRef="#ctx0" brushRef="#br0" timeOffset="38573.8726">20790 12060 132 0,'-3'10'49'0,"3"-4"-26"0,0 4-29 0,0-2 8 16,0 3 11-16,0 2 6 16,3 0 8-16,0 0 6 15,3-2-12-15,0 0-2 16,3-4-11 0,0-1-3-16,3-6-1 0,0-3 2 0,0 0 1 15,0-2-3-15,-4 0-3 16,1 0-3-16,-3 2 1 15,0 0-4-15,0 6 1 16,0 2-3-16,0 3 2 16,3 0 5-16,0 0 2 15,3 0 6-15,3-3 3 16,0-2 7-16,3-6 3 16,-1-2-2-16,-2-3 1 0,-3-3-2 15,0-2 0-15,-3 0-3 16,-3 0-1-16,-6-3-8 15,-3 3-2-15,-3-3-18 16,-3 3-5-16,0 2-51 16,-6 3-21-16,-3 16-22 15</inkml:trace>
  <inkml:trace contextRef="#ctx0" brushRef="#br0" timeOffset="39433.0336">20007 12425 148 0,'-3'-3'57'0,"6"6"-30"0,0 2-18 0,-3-5 14 16,3 5-9-16,0 6-3 15,0 5 0-15,0 2 3 16,0 6-8-16,-3 5 1 16,0 0 3-16,3 1-4 0,0-4-1 15,0 0 0-15,0-4 1 16,-3-7-1-16,0-1 2 15,0-4 0-15,0-2 3 16,0-10 12 0,0-4-14-16,0-2-3 15,3-2-4-15,0-3 1 16,3-1-6-16,3 1-1 16,6 0-3-16,3 2 2 15,0 3-1-15,-1 3 2 0,1 2 3 16,0 6 1-16,-3 2-2 15,0 6 2 1,-3 2 1-16,-3 0 2 0,-3 3 1 16,-3 0 3-16,-6 3 1 15,-3-3 3-15,-3-3-3 16,-3-3-2-16,-6-2-2 16,-3 0 0-16,0 0 0 15,-2-13 1-15,2 2-13 16,0-2-7-16,6 0-16 15,3-9-57 1,9 1-39 0,6 3 34-16</inkml:trace>
  <inkml:trace contextRef="#ctx0" brushRef="#br0" timeOffset="39761.5109">20245 12631 136 0,'-3'3'52'0,"3"0"-28"0,-2 4-30 0,2-1 6 16,0 2 7-16,0 2 8 16,0 6 12-16,2 3 5 15,4-1-16-15,6-2 0 0,3-3-2 16,0-2 1-16,3-1 1 16,0-4 0-16,3-12 0 15,-1-7-6-15,4 0-2 16,-6 0 5-16,-3-3 1 0,-6-3 1 15,-6 1 4 1,-6-1-7-16,-6 1-2 0,-3 2-5 16,-3 3-4-16,0 5-7 15,-5 0-4-15,-4 3-12 16,3 2-6-16,6 3-14 16,3 0-6-16,3 3-29 15,3-1-45 1,3 3 37-16</inkml:trace>
  <inkml:trace contextRef="#ctx0" brushRef="#br0" timeOffset="40011.4621">20626 12589 128 0,'6'-5'49'0,"0"5"-26"0,-3 0-1 0,-3 0 20 15,0 0 0-15,-3 5-1 16,-3 3-16-16,-3 2-7 16,-5 6-11-16,-4 0-7 0,0 5-1 15,-3 6 1-15,3-3 2 16,0-3-3-16,0-3 0 16,4-2-26-16,2-3-9 0,3-5-31 15,3-2-45 1,3-6 24-1</inkml:trace>
  <inkml:trace contextRef="#ctx0" brushRef="#br0" timeOffset="40183.134">20481 12586 200 0,'3'-2'77'0,"0"4"-42"0,5 1-37 16,-2 2 17-16,6 3 0 15,3 5 3-15,3 3-5 16,6 8-3-16,3 2-5 15,5 1-2-15,4-1 1 0,-3-2-62 16,0 0-27-16,-4-11-7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24:15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5622 14748 132 0,'-3'-13'49'0,"0"13"-26"0,3-3-9 16,0 3 15-16,0-3-3 16,-3-2-1-16,0 0-5 0,-3-1-2 15,0 1-10-15,-6 0-3 0,0 0 1 16,-3-1 1-16,0 4 1 16,0 2-4-16,0 8-3 15,-2 5-3-15,-1 3 1 31,0 2 1-31,0 1 0 16,0 2 0-16,6 0 0 0,6 0-3 16,3-2 0-16,6-3-1 0,6 0 0 15,3 2 3-15,12-7 0 16,3-3 1-16,0-3 2 16,-1-2-3-16,1-3 0 15,-3-6-15-15,-3 1-4 16,-3-3-39-1,-4-3-49-15,1 1 21 16</inkml:trace>
  <inkml:trace contextRef="#ctx0" brushRef="#br0" timeOffset="468.9516">5696 14549 68 0,'-3'3'27'0,"3"-6"-14"0,0 6-9 16,0-3 10-16,3 5 7 16,0 6 5-16,-3 5-6 15,3 8 1-15,-3 7-6 16,0 1 1-16,0 3-5 15,0-1-1-15,0-2-6 16,3-3 2-16,-3-5 3 0,0-6-3 0,0-2-1 16,0-5 0-16,0-3-1 15,0-3 0-15,0-5 0 16,0-5-2 0,0-6-2-16,9-2-2 0,0-1-1 15,-3 1-1-15,6 3 0 16,0-1 0-16,-1 3 0 15,1 3 3-15,0 5 2 16,0 5 0-16,0 6 2 16,0 2-2-16,-3 3-1 15,0 0 3-15,-3 0 2 16,0-3-2-16,-3 5 0 16,0-4-6-16,0-4 0 15,3-2-142 1,0-16 57-16</inkml:trace>
  <inkml:trace contextRef="#ctx0" brushRef="#br0" timeOffset="890.6252">5976 14793 112 0,'0'0'44'0,"3"3"-24"0,0-1-15 16,0 1 11-16,6 2 4 15,0 0 2-15,0 1-5 16,-1-1-2-16,4-2-9 16,-3-1-4-16,3 1 1 0,0-3-2 0,-3-3 2 15,0 1-2-15,0-1 2 16,-3-2 0-16,-3-1 3 16,0-2-1-16,-3 1 0 15,-3-4-3-15,-3 0-2 16,-3 6 1-16,-3 2-1 15,-3 1-3-15,-6 4 2 16,3 1-1-16,1 5-2 16,2 3 5-16,3 2 3 15,0 0-3-15,3 3-1 16,3 0 0-16,6 0 2 16,3 5-1-16,6-3 2 15,6-2-2-15,6 3-1 16,2-6 3-16,-2-2 0 15,0-11-41-15,0 0-19 0,-3-8-20 16</inkml:trace>
  <inkml:trace contextRef="#ctx0" brushRef="#br0" timeOffset="1357.1726">6318 14769 148 0,'-3'-3'57'0,"0"3"-30"0,-3 0-16 0,3 0 18 15,0 3-8-15,-3 0 0 16,-3 2-12-16,0 3-5 16,1 0-3-16,-1 0-1 0,3 2 0 15,3 1-3-15,3 0 2 16,3-1-4-16,6 1 1 0,2-1 2 15,4 4 1 1,0-4 1-16,0 6 2 0,-3 0-1 16,-6 8 13-1,-6-8 3 1,-3-1-4-16,-6-1-3 16,-3-4-5-16,0-4-2 0,-3-4-17 15,-2 3-7-15,2-5-32 16,-3 0-11-16</inkml:trace>
  <inkml:trace contextRef="#ctx0" brushRef="#br0" timeOffset="1669.5908">6547 14737 140 0,'-18'-2'55'0,"13"4"-30"0,-7 12-21 0,0-9 13 16,0 0-2-16,-3 3 4 15,3 0-11-15,9 0-4 16,0 3-3-16,9-1-4 0,6 3 2 16,0 3-1-16,3 0 0 15,-3 0 6-15,0-3 2 16,-4 6 4-16,-2-3 4 15,-6 2 1-15,-3-2 3 16,-3-3-10-16,-2-2-2 16,-16-1-13-16,3-2-5 0,-3-2-69 15,0-1-47 1,0 0 51-16</inkml:trace>
  <inkml:trace contextRef="#ctx0" brushRef="#br0" timeOffset="2478.4761">5407 15211 108 0,'-3'-3'41'0,"6"-10"-22"0,-3 21-7 0,0-8 13 15,3 5-2 1,0 6 0-16,0 10-1 0,-3 8 1 15,0 16-13-15,0 0 3 0,-3 0 1 16,0-3-3-16,0 6 1 16,0-11-7-16,0-3-1 15,0-4-2-15,0-7 1 16,0-4-2-16,0-6-1 16,0-2-24-16,3-6-9 15,0-5-38 1,3-8-42-16,3-10 38 15</inkml:trace>
  <inkml:trace contextRef="#ctx0" brushRef="#br0" timeOffset="2786.0569">5613 15446 116 0,'-3'0'44'0,"0"0"-24"0,0 6-15 15,0-4 13-15,-3 4-1 16,-6-1 1-16,-6 3-5 16,0-3-3-1,0 3-5-15,0 0-4 0,4 0 0 16,-1 0-1-16,3 2 0 0,3-2-5 16,6 0 1-16,3 0 2 0,3 6 1 0,3-4-2 15,9 1 2-15,6-3 1 16,-1 2 2-16,1 1 1 15,0-1 3-15,-3-2-5 16,0 0-3 0,-3-2-15-16,-3-9-61 15</inkml:trace>
  <inkml:trace contextRef="#ctx0" brushRef="#br0" timeOffset="3191.3666">5702 15462 124 0,'0'6'46'0,"-3"1"-24"0,6 9-19 16,-3-8 10-16,0 3 3 15,0 2 4-15,0-5-6 16,0 11-1-16,0-6-7 15,0 0-4-15,0-5 1 16,0-8-2-16,0 0 2 16,0-5 2-16,0-3-2 15,3 0-2-15,6-3-3 16,3-2 1-16,0 2 1 16,0-2 0-16,0 5-3 15,-1 3 0-15,1 2 2 16,0 3 2-16,0 6 0 15,0 2-1-15,0 2 3 0,0 6 2 0,-3 0-2 16,0 5-2-16,-3-2 0 16,0-4-1-16,0-1 0 15,-3-1 2-15,0-8-21 16,-3 6-7-16,0-6-51 16</inkml:trace>
  <inkml:trace contextRef="#ctx0" brushRef="#br0" timeOffset="3396.7772">5967 15497 116 0,'-15'2'46'0,"27"-4"-24"0,-18 12-26 0,6-4 10 15,0 7-1-15,0-3 7 16,0 14-5-1,0-3-12-15,6-2-4 16,-3-3-47-16,0-3-20 16</inkml:trace>
  <inkml:trace contextRef="#ctx0" brushRef="#br0" timeOffset="3570.5352">5946 15319 200 0,'-9'-5'74'0,"12"5"-40"0,0 0-42 16,-3 0 6-1,9 3-8-15,6 2-42 16,3 3-17-16,-3-3 4 16,2 11 5-16</inkml:trace>
  <inkml:trace contextRef="#ctx0" brushRef="#br0" timeOffset="4024.2502">6199 15468 124 0,'-6'0'46'0,"-9"-3"-24"0,21 6-17 16,-9-3 11-16,-3 2 6 15,0 3 4 1,-3 3-12-16,-3 3-3 0,1 2-7 15,2 11-5-15,0-3 0 0,0 3-1 16,3-3 0-16,3-2 2 16,3-6 0-16,6 0 0 15,0-5 2-15,3-5-1 16,0-3-1-16,3-11-2 16,-1-2 1-16,-2-3 1 15,0 3 0-15,-3 0 2 16,0-1 1-16,-3 4-1 15,-3-1-2-15,0 3-2 16,0 3 1-16,0 5-4 16,0 5 1-16,3 14 0 15,6 5-1-15,0 2 1 16,3 1 7-16,-6 2 3 16,0 0 5-16,0 0 6 15,-6-3 2-15,0 9 3 16,-6-11-10-16,-6-1-2 15,-6-7-4-15,0-5-1 16,-3-6-14-16,1-8-4 16,-4-10-45-16,-3 0-17 15,3-6-5-15</inkml:trace>
  <inkml:trace contextRef="#ctx0" brushRef="#br0" timeOffset="4446.1487">6282 15301 148 0,'-3'3'55'0,"3"4"-30"0,6 9-32 16,-3 0 8-16,0 8 4 15,0 5 6-15,0 0 15 16,-3 0 5-16,0 3-15 15,3 5-5-15,0-8-3 0,-3-5-4 16,0-5-1-16,0-6 1 16,3-3 0-16,0-2-5 15,3-21-3-15,0 0-1 16,3-3-6-16,3 3-3 16,0 0 5-16,0-1 5 15,6 9 5-15,5 2 2 16,-2 6 5-16,-3 2 3 15,-3 11-4-15,0 5 1 16,-3-2-3-16,-3-1 2 16,-3 1-4-16,0-3 0 15,-3-3-12-15,-3-2-7 16,3-3-57 0,-3-8-47-16</inkml:trace>
  <inkml:trace contextRef="#ctx0" brushRef="#br0" timeOffset="4664.9795">6654 15200 180 0,'-3'16'68'0,"-8"-5"-36"0,2 13-35 15,9-6 11-15,0 6 7 16,0 10 7-16,-3 3-7 15,3 0-3-15,0 0-7 16,0 0-4-16,0 1 2 0,6-7-9 0,0-2-1 16,-9-7-82-1,9-1-44-15,-9-8 60 16</inkml:trace>
  <inkml:trace contextRef="#ctx0" brushRef="#br0" timeOffset="4852.4963">6512 15404 224 0,'-3'-5'85'0,"12"-8"-46"0,5 5-39 0,-2 8 18 0,3-3 3 16,12 0 7-16,0 3-13 15,3 0-3-15,2 0-8 16,1-2-20-16,0-4-10 0,8-4-92 15</inkml:trace>
  <inkml:trace contextRef="#ctx0" brushRef="#br0" timeOffset="7700.5861">7461 16087 116 0,'6'-16'44'15,"0"24"-24"-15,-6-3-6 0,0 0 17 0,3 3-13 16,0 11-2-16,0 10-4 15,-3 19 2-15,0 7-7 16,0 6-4-16,0-3 0 0,-3-5-2 16,3 0 2-16,0-11-4 0,0-7 0 15,0-6-8-15,0-13-4 16,-3-3-33 0,3-13-48-16,3-8 17 15</inkml:trace>
  <inkml:trace contextRef="#ctx0" brushRef="#br0" timeOffset="8044.1666">7527 16021 172 0,'0'-3'66'0,"3"3"-36"0,8-5-37 0,-2-1 8 15,3 6-5-15,3 0 3 0,9 0 0 16,6 0 1-16,6-2 0 15,8 2 0-15,7-3 2 0,5 0-3 16,-5 1 0-16,-3-1-1 16,-4 3 0-16,-2 5 6 15,-6 3 2-15,-4 11-2 16,-5-1-3-16,-6 9 0 16,-3 7-1-16,-3 14 2 15,-3 7 1-15,-3 1-1 16,-4 2 1-16,-2-5-2 15,-3-3 2-15,0 6-2 16,-3-14-1-16,0-2 1 0,1-8-1 16,-4 2-36-1,0-10-57-15,-3-6 7 16</inkml:trace>
  <inkml:trace contextRef="#ctx0" brushRef="#br0" timeOffset="8231.9061">7434 16775 232 0,'-6'-3'88'0,"15"3"-48"0,12 3-51 0,-6-3 11 0,12-3-6 16,12 0 4-16,11-2 3 16,16 5 2-16,2-5-1 15,6 5-10-15,-2-3-5 0,-1-8-26 16,1 4-13-16,-1-12-25 15</inkml:trace>
  <inkml:trace contextRef="#ctx0" brushRef="#br0" timeOffset="8716.3367">7396 15306 116 0,'-3'-2'44'0,"3"9"-24"0,3 12-24 16,3-1 8-16,0 14 4 16,-6 13 7-16,0 8-7 15,0 11-2-15,0-4-4 16,0-1 1-16,3-4-2 16,-1-7-1-16,1-6 3 0,0-10-20 15,0-3-6-15,0-13-34 16</inkml:trace>
  <inkml:trace contextRef="#ctx0" brushRef="#br0" timeOffset="9081.3157">7506 15298 144 0,'0'-16'55'0,"9"8"-30"0,15-7-32 0,-10 9 8 15,4-2-5-15,6-2 3 16,9-4 0-16,8-1 3 16,10-1-1-16,6 0-3 0,2 0 1 15,-5 3 3-15,-4 2 1 16,-2 3-1-16,-6 3 1 16,-7 5-2-16,-5 3-1 15,-3 10 1-15,-6 3-1 16,-6 8 2-16,0 13 1 15,-7 18 3-15,-2 9 1 16,0 7-3-16,-3 6-3 0,0 2 2 0,0 3 0 16,-3-2 1-16,3-14 0 15,-3-3 0-15,3-13 2 16,0-10-23-16,15-24-65 31</inkml:trace>
  <inkml:trace contextRef="#ctx0" brushRef="#br0" timeOffset="9706.4524">7324 14407 108 0,'3'0'41'0,"6"5"-22"0,-3 16-27 0,-3-2 7 0,6 15-1 16,0 11 1-16,0 10 1 16,-3 14 2-16,0 3 1 15,0 2 3-15,0-8-1 16,0-10 0-16,-3-6-6 16,3-5 1-16,-4-3-49 15,4-10-19-15</inkml:trace>
  <inkml:trace contextRef="#ctx0" brushRef="#br0" timeOffset="10081.4691">7411 14536 156 0,'-12'-24'57'0,"15"11"-30"0,3 0-34 0,2 8 8 16,4-3-5-16,3-3 0 15,9-5 0-15,9-2 3 16,6-1 0-16,8 1-2 0,10-1 2 16,5 6 1-16,1 0 2 15,2-1-1-15,-5 4-1 16,-4 2-2-16,-5 0 1 16,-6 8 1-16,-7 5 2 15,-5 6-6-15,-6 10 1 0,-6 11 3 16,-7 23 2-16,-5 17 0 15,-6 5 1-15,-3 5 4 16,-3 5 6-16,0-8 4 16,0-2 2-16,0-11-10 15,3-10-5-15,0-6-3 16,0-10 1-16,3-9-63 16,3-9-45-1,6-7 35-15</inkml:trace>
  <inkml:trace contextRef="#ctx0" brushRef="#br0" timeOffset="10784.6657">8268 14298 100 0,'0'0'38'0,"18"-3"-20"0,-6 3-26 15,-4 3 7-15,7-3 3 16,6 0 6-16,12 3-6 0,3-3-1 16,5 0-1-16,7 0 2 15,8-3-1 1,1 6 2-16,-3 2-2 0,-7 6-1 16,1 4 3-16,-6 9 0 15,-7 21-1-15,-5 3-2 16,-6 5 1-1,-3 8-1-15,-3 5 4 0,-4 0 5 16,-2 8-5-16,-6-5 0 16,0-8 0-16,-3-3 0 15,-3-10 9-15,-3-11 3 16,0 0-1-16,-12-11-1 16,-2-5-8-16,-10-5 5 0,-12-3 2 15,-9-2 7-15,-11-8 4 0,-4-9 5 16,1 4 2-16,-4-6-10 15,10 5-5-15,2-2-12 16,7-1-4-16,8 4-28 16,9 2-11-16,12 2-73 15</inkml:trace>
  <inkml:trace contextRef="#ctx0" brushRef="#br0" timeOffset="13816.9611">7604 16158 52 0,'0'0'22'0,"0"0"-12"0,0 0-8 16,0 0 9-16,0 0 2 15,0 0 2-15,0 0-4 16,0 0-1-16,0 0-2 16,0 0 0-16,0 0-4 15,0 0-1-15,0 0 1 16,3 5 0-16,-3-5 0 15,6 3 0-15,-3-3-2 16,0 0-2-16,3 0 3 16,0-3 0-16,0 3 3 15,0-5 3-15,0 5-2 16,0-3-2-16,0 1 0 16,-3-1-1-16,0-2-2 15,-1 5-2-15,1-5 3 0,0 2-2 16,0-2-1-16,0-1 1 0,0 4 1 15,0-4 1-15,0 6 1 16,0-2-2-16,0-1-2 16,-3 0 1-16,3-2-1 15,0 5 0-15,0-2 2 16,0-1-3-16,0-5-2 16,3 3 2-1,-3-1-2-15,3-4 1 16,0 7 2-1,0 1 0-15,0-1 2 16,0-5-1-16,3 8-1 16,0 0 1-1,-3 3-1-15,0-1 0 0,0-2-11 16,2 0-5-16</inkml:trace>
  <inkml:trace contextRef="#ctx0" brushRef="#br0" timeOffset="15589.2466">7604 16163 28 0,'-3'0'11'0,"3"0"-6"0,0 0 0 16,0 0 8-16,0 0-1 15,0 0 1-15,0 0-1 16,0 0 0-16,0 0-2 16,0 0 1-16,0 0-2 0,0 0 2 15,0 3-2-15,0 2 2 16,0 1 0-16,-6-1 1 15,6 0-4-15,-6 3-3 16,3 0-2-16,0 0 0 16,0-3-2-16,0 3-1 0,3-2 3 15,0-1-2-15,6-3-1 16,0 1 1 0,0 0-4-16,0-3 2 15,0 0 1-15,0 0 2 16,0 0-3-16,3 0 0 15,0 0 1-15,0 0 2 16,3 0-1-16,-1 0-1 16,1 0 1-16,-3 0 1 0,0 0-1 15,0 0-1-15,0 0 3 16,-3 0 0-16,0 0-4 16,0 0 1-16,-3 0-11 15,0 0-5-15,0 0-43 16</inkml:trace>
  <inkml:trace contextRef="#ctx0" brushRef="#br0" timeOffset="15980.2117">7735 16235 56 0,'0'2'22'0,"0"1"-12"0,0 0-1 0,0-3 22 15,0 13-6-15,0 8-8 16,0-2-6-16,0-1-2 16,0 1-1-16,0-1 4 15,0 1 3-15,0-3-11 16,0 2-4-16,0-5 0 16,0-5 1-16,0 6 4 0,3-6-4 15,0-6-1-15,0 1-20 16,-3-3-9-16,0 0-29 15</inkml:trace>
  <inkml:trace contextRef="#ctx0" brushRef="#br0" timeOffset="16992.4964">7744 16457 64 0,'0'0'24'0,"0"3"-12"0,0-3-5 16,0 0 7-16,0 0-1 16,0 0 0-16,0 0-1 15,0 0 0-15,0 0-4 16,-3 0 0-16,0 0-5 16,0 0 0-16,0 0 1 15,-3 2 0-15,-3 1-2 16,0 0-2-16,-3-3 3 15,0 8 2-15,0 0-2 16,1-3-2-16,2 0 2 0,0-2-2 16,3 2 2-1,0-2 0-15,0-1-4 16,3 6-1-16,3 0 1 16,0 0-5-16,3-3 2 15,3 1 2-15,0-4 3 16,3 4 2-16,0-1 1 15,3 0-7-15,-1-2 0 16,1 5 3-16,0-3 2 16,0 0 0-16,6-5-2 15,-3 6 1-15,6-6-1 16,3 0 0-16,-4 0 0 16,1-6 0-16,-3 6 0 15,3 0 0-15,-3 0 0 0,0 0-3 16,-4 0 2-16,1-2 1 15,3-1 2-15,3 3-1 16,-3-2 2-16,-3-1-4 16,0 0 0-16,-3-2 1 15,-3-3 2-15,-1 0-3 16,-2-3 0-16,0 9 1 16,0-3 2-16,-3-1-1 15,-3 6 2-15,0-2-2 16,-3-1-1-1,0 0 1-15,0-5 1 16,-3 3 1-16,0 5-1 16,1-5-2-16,-7 2 1 15,0-2-1-15,3 0 0 16,0 5 0-16,-3-3 0 0,6 0 2 16,0 1-3-16,0 2 0 15,0 0-4-15,0-3 1 16,3 3-29-1,0 0-41-15,0 0 9 16</inkml:trace>
  <inkml:trace contextRef="#ctx0" brushRef="#br0" timeOffset="17860.4873">7759 16079 60 0,'3'-16'24'0,"12"16"-12"0,-9 3-14 0,-6-3 21 15,9 0-6-15,2 0-7 16,-2 0-1-16,0 0-3 15,0 0-2-15,3 0 1 0,0 0 1 16</inkml:trace>
  <inkml:trace contextRef="#ctx0" brushRef="#br0" timeOffset="18094.6339">7875 16076 143 0,'12'11'0'15,"0"-1"5"-15,-3-2 4 16,0 5 4-16,-1 1 4 16,-2 4 0-16,-3-2-1 15,-3 3-4-15,0 4-2 16,0 4-4-16,0-1-1 15,0-2-3-15,0 0-4 0,-3-6 1 16,3 6 3-16,0-5 1 16,0-3 1-16,0 2 0 15,0-5-2-15,-3-5-2 16,3 6-4-16,0-9-2 16,0 0-24-16,0-5-52 15,0 0 2-15</inkml:trace>
  <inkml:trace contextRef="#ctx0" brushRef="#br0" timeOffset="18563.4513">7741 16034 64 0,'-3'13'27'0,"3"-26"-14"0,0 23-7 16,0-10 9-16,3 3-2 15,3-3 2-15</inkml:trace>
  <inkml:trace contextRef="#ctx0" brushRef="#br0" timeOffset="18735.6922">7771 16058 169 0,'15'5'15'16,"8"5"-3"-16,-5 1-2 0,0 2 0 16,-6 0 1-1,0 1 1-15,-6 2-6 0,0-3-4 0,-3 0 1 16,0 0 0-16,-3-2 3 16,0-3-8-16,0-3-3 15,0 0-30 1,-3-2-50-16,3-3 11 15</inkml:trace>
  <inkml:trace contextRef="#ctx0" brushRef="#br0" timeOffset="19001.3116">7839 16092 72 0,'0'0'27'0,"0"0"-14"0,3 3-11 16,3-1 9-16,0 1-3 16,3 2 1-16,0 0-3 15,0 3-1-15,0 3-3 16,0 0-2-16,-3-1 1 15,0-2 1-15,-3 3-45 16,0-3-18-16</inkml:trace>
  <inkml:trace contextRef="#ctx0" brushRef="#br0" timeOffset="21905.06">8056 16158 100 0,'-3'0'38'0,"6"0"-20"0,-3 5-15 0,0-5 10 16,0 0-2-16,0 0 3 0,0 0-1 16,0 0 2-16,0 0 3 15,0 0 3-15,0 0-11 16,0 0-3-16,0-5-3 0,0 5 2 16,0 0 3-16,0-3 2 15,0 1 3-15,0-1-5 16,0-2-3-16,0 5-1 15,0-3-1-15,0-2 0 16,0 0 0-16,0-1 0 16,0-2 2-16,0-5 1 15,0 0 1-15,0-3 0 16,0 0 0-16,0-2-2 16,0 2-1-16,0-3-8 15,0 1 0-15,-3-3 1 16,0-11 1-16,3 5 5 15,-2 6 2-15,2-3-2 16,-3-2-3-16,0 5 0 16,0 0-1-16,0-1 0 15,0 1 0-15,0 0 0 0,0 3 0 0,3-4 0 16,0-1 0-16,0 4 0 16,-3-5-3-1,-3 3 2-15,6 0 3 16,-6 0 1-16,3 0-4 0,0 2 1 31,3-5 0-31,-6 6 2 16,9-3-1-16,-6 2-1 15,6 1-2-15,-6 2-1 16,6 0 2-16,-6 0 2 16,6-3 0-16,0 4-1 15,-3-1-2-15,-3-3 1 16,6 3 1-16,-3 0 2 0,-3 1-3 15,0-1 0 1,6-3 1-16,-6 3 0 0,6-2 0 16,-6 2 2-1,3 0-1-15,-3 0-1 0,0-2 1 16,0 2 1-16,3 0-3 16,-3 0 0-16,3-5 1 15,-3 2 0-15,3 1 0 16,-3-1 2-16,3 3-3 15,-3 0-2-15,3 1 4 16,-3-1 1-16,3-3-3 16,-3 3-1-16,3 0 1 15,0 3 0-15,0 0 1 16,-3 0 2-16,3 0-1 0,-3 2 2 16,0 0-2-16,3 3-1 15,0 1-2-15,-3-1-1 16,3 0 2-16,0 2 0 15,3 1 1-15,-3 2 0 16,6 1-3-16,3 2 0 16,3 0 2-16,0 0 2 15,3 0 0-15,0 0-1 16,2 0 1-16,7 0-1 16,3 0 0-16,3 0 0 15,6 0-3-15,-1 0 2 16,1 0 1-16,-3 0 2 15,-3 0-1-15,-4 0-1 16,-2 0 1-16,3 0 1 16,-3 0 1-16,-9 0-1 15,-1 0 1-15,-5 0 7 16,3 0 3-16,-6 0-2 16,-3 0 1-16,0-3-7 15,0 3-3-15,-3-3-4 16,0 3 1-16,-6-5-21 15,3 3-10-15,0-4-22 16,0 4-6-16,3-6-6 16,-3 5-32-16,0-2 21 15</inkml:trace>
  <inkml:trace contextRef="#ctx0" brushRef="#br0" timeOffset="22253.454">8429 14674 132 0,'-6'-8'52'0,"6"8"-28"0,0-3-8 0,0 1 18 15,0 2-3-15,0 2-1 16,0-2-14-16,0 0-5 0,0 0-7 16,0 0-3-16,0 0 2 0,6 3-4 15,2-3-2-15,4 3-1 16,0-3 3-16,0 2 0 16,0 1 3-1,3 7-3-15,0 4-2 0,0-4 2 16,0 1 0-16,-1-1 3 15,-2 1 1-15,3 0-4 16,-6-4 1-16,-6 1 15 16,-3 0 10-16,-3 0 0 15,-6 0 0-15,0 0-7 16,-6 0-3-16,4 3-7 0,-1-3 0 16,-3 0-5-16,-3-1-2 15,3 1-5-15,3 0 0 16,0-2-22-16,3-1-11 15,3 0-40-15,3-2-18 16,0-3 3 0</inkml:trace>
  <inkml:trace contextRef="#ctx0" brushRef="#br0" timeOffset="24291.1045">10354 15348 124 0,'-20'0'49'0,"17"3"-26"0,-3-3-5 16,6 0 18-16,0 3-3 16,0-3 3-16,0 0-14 15,0 0-3-15,3 2-11 16,5-2-3-16,13 0 1 0,9 0-3 15,12 0 0-15,8-2-1 16,10-4-2-16,-1 1 1 16,4 3-1-16,-1-4 2 15,-5 6 1-15,-3 0-1 0,-7 0-2 16,-5 0 1-16,-3-2 1 16,-10 2-1-16,-2 0 2 15,-6-3-2-15,-3 0 2 16,-6 1 0-16,-3-1 1 15,-3 0-5-15,-3 1 1 16,-3-1-35-16,0 0-15 16,-3 3-42-1,-3 0-31-15,0 3 57 16</inkml:trace>
  <inkml:trace contextRef="#ctx0" brushRef="#br0" timeOffset="24588.0585">10470 15605 156 0,'-17'-3'57'0,"17"6"-30"0,0-3-32 16,0 0 16-1,8 0-1-15,10 0 10 16,9 3 5-16,6-3-13 15,9 0 2-15,2 0 2 0,13 0-8 16,2 0-4-16,7 0-6 16,-7 0 1-16,-5 2 5 15,-4 4 2-15,-11-6-2 16,-6 0-1-16,-9 0-10 16,-6 0-5-16,-6 0-43 15,-4-6-16-15,-2-2-10 16</inkml:trace>
  <inkml:trace contextRef="#ctx0" brushRef="#br0" timeOffset="25386.3021">10982 15110 84 0,'-9'-2'33'0,"9"2"-18"0,0 2-5 0,0-2 14 15,0 0-4-15,6 6-2 16,-6-6-6-16,0 0-2 15,6 5-6-15,3 0-3 0,0 6 0 16,6-1 1-16,3 1 1 0,3 2-1 16,3 0-2-16,2 1 3 15,1 2 0-15,0-1-4 16,3 1 1-16,0 0 0 16,2 3 2-16,-2-3-1 15,-3 2 2-15,-6 3-2 16,-3 3-1-16,-4-3 1 15,-2 0 1-15,-6 1 1 16,-6-1 3-16,-6 3 1 16,-6 2 3-16,-2 6 6 15,-7-3 2-15,0 0-5 0,-3 0 0 16,-3 0 1 0,3 6 3-16,1-6-5 0,2-3 1 15,3-5-8-15,3 0-3 16,3-5 1-16,3-2 0 15,0-6-28-15,3 2-10 16,3-13-71 0</inkml:trace>
  <inkml:trace contextRef="#ctx0" brushRef="#br0" timeOffset="27860.0204">11855 15031 96 0,'0'-8'38'16,"0"5"-20"-16,3 3-6 0,-3 0 16 0,0 0-7 15,0 0 0-15,8 3-12 16,1 5-3-16,-3 5-4 16,6 8 5-16,-9 3 3 0,0 5-1 15,-3 0 0-15,0 3-1 16,-6 0 0-16,0-3-4 16,3-3-3-16,0 4 2 15,0-7 0-15,0-1-1 16,3-7 1-16,6 1-2 15,9-8 4 17,0-8-1-32,3 0 1 0,-3-2-3 15,3-1-2-15,0-2 1 16,-1 2 1-16,-2 0-3 16,0 3-2-16,3 0-1 0,-3-2 3 15,-3 2-40 1,-3-3-17-16,0 3-21 15</inkml:trace>
  <inkml:trace contextRef="#ctx0" brushRef="#br0" timeOffset="28078.5965">12158 15248 124 0,'0'-5'46'0,"0"7"-24"0,0 1-21 0,3 0 8 15,-3 2 6-15,0 5 4 16,0 1-3-16,0 2 1 16,0 3-10-16,3 5-4 0,0 6-2 15,0-6-1-15,0-5 0 0,0 0-66 16,0-6-39 0</inkml:trace>
  <inkml:trace contextRef="#ctx0" brushRef="#br0" timeOffset="28234.8637">12149 15108 180 0,'-9'-14'68'0,"-3"12"-36"0,18-3-40 16,-3 5 10-16,0-3-6 16,0 3 3-16,-3 0-5 15,6 0 2-15,3 5-33 0,3 0-16 16,3 3-8-16,3 0 0 15</inkml:trace>
  <inkml:trace contextRef="#ctx0" brushRef="#br0" timeOffset="28688.0351">12352 15184 140 0,'-39'-2'55'0,"33"15"-30"0,-9-2-25 0,9-6 10 15,-3 3-6-15,0 2-3 16,0 4-3-16,3 2 1 16,3-1 1-16,3 1 0 0,3-2 2 15,3-1-1-15,3-3-1 16,0-4-2-16,6-4 1 0,0-2 1 16,3-2 2-16,0-4-3 15,-6-2 0-15,-3-2 1 16,-4-1 2-16,1 1-1 15,-9-1 2-15,0 3 0 16,0 0 3-16,3 3-1 16,0 2 2-16,0 3-13 15,0 6-3-15,6 7 2 16,3 5 3-16,-3 6 1 16,3 5 1-16,-3 3 8 15,0 0 4-15,-3-6 6 16,-3 3 2-16,0-5-3 0,-9-5-1 15,-9 4-4-15,0-12-1 16,1-6-5 0,-4 1-1-16,0-6-14 0,0-6-6 15,3 1-40 1,3-6-48-16,3-4 24 16</inkml:trace>
  <inkml:trace contextRef="#ctx0" brushRef="#br0" timeOffset="29079.0006">12483 15023 112 0,'0'0'44'0,"3"3"-24"0,0 13-24 16,0-3 8-16,-1 11-2 15,-2 7 1-15,0 6 12 16,0 0 5-16,0-2-2 15,0-3 0-15,0 2-8 16,0 0-4-16,0-7-3 16,3-3-3-16,-3-8 1 0,0-6 1 15,3-15 1 1,0-3-1-16,3-5-10 16,-3-6-3-16,3 1 4 15,6-1 1-15,3 3 1 16,0 3 4-16,0 2 0 15,-3 6 1-15,0 2 4 0,0 9 2 16,-1 2 2-16,-2 5 2 16,0 0-5-16,-3 0-1 15,-3 3-4-15,0 11-1 16,0-9-21-16,0-2-8 16</inkml:trace>
  <inkml:trace contextRef="#ctx0" brushRef="#br0" timeOffset="29297.7835">12846 14944 148 0,'-3'16'57'0,"6"5"-30"0,-18 5-29 15,12-10 11-15,0 8 3 16,0 13 4-16,-3-3-6 15,3 3-1-15,3 0-5 16,0 0-5-16,0 0-2 0,0 1 2 16,6-9 2-16,0-6-134 31,0-4 50-31</inkml:trace>
  <inkml:trace contextRef="#ctx0" brushRef="#br0" timeOffset="29500.6566">12673 15208 156 0,'0'-2'60'0,"6"-12"-32"0,3 6-22 0,0 6 17 16,3-1-5-16,9-2-1 15,8 2-9-15,4-5-5 16,0 3-2-16,0 0-19 0,-7 2-8 15,4-2-57 1</inkml:trace>
  <inkml:trace contextRef="#ctx0" brushRef="#br0" timeOffset="29922.546">13072 14991 104 0,'-3'27'38'0,"3"-14"-20"0,0 11-21 16,0-8 6-16,0 7 5 16,0 7 5-16,-6-1 5 15,0 0 1-15,0 0-10 16,0-3-3-16,3-2-2 16,0-5 2-16,0-3-3 15,0-6 0-15,0-2 1 0,3-3 6 16,-3-5 4-16,3-5-12 15,0-3-3-15,6-2-11 16,3-1-3-16,0 0 6 0,3 1 4 16,0 2 2-16,3 3-1 15,0 2 3-15,0 3 0 16,-1 5 1-16,-2 3 2 16,-3 3 12-16,-3 2 6 15,-6 0-4-15,-3 0 1 16,-6 6-10-16,0-14-2 15,-3 11-3-15,-2-5-2 16,-4-11-24-16,-6 0-11 16,3 0-7-1,3-3-39-15,6 0 9 0</inkml:trace>
  <inkml:trace contextRef="#ctx0" brushRef="#br0" timeOffset="30247.8479">13262 15304 32 0,'-3'15'13'0,"6"-4"-6"0,12 7 9 16,-9-7 11-16,0 0 14 15,6 2 9-15,0-3-13 16,3 1-7-16,0-3-11 15,0-8-2-15,9-8-10 16,-4-3-2-16,4-2-1 0,-6 0 9 16,-3-3 6-16,-3 0-6 15,-12 0 0-15,-9 1-1 16,-6 1 0-16,-3 1-6 16,-6 0-2-16,-5 2-2 15,-1 6-2-15,0 0-24 16,3 2-9-16,9 0-23 15,6 3-10-15,4-2-11 16</inkml:trace>
  <inkml:trace contextRef="#ctx0" brushRef="#br0" timeOffset="30466.9585">13560 14941 148 0,'-6'19'57'0,"3"7"-30"0,0 6-29 0,3-16 9 16,-3 10 10-16,3 11 8 0,0 0-8 15,0 3-2-15,0 0-9 16,3 10-4-16,0-5 1 0,0-6-2 16,0-4-1-16,0-9-41 15,0-4-18-15,0-7-19 16</inkml:trace>
  <inkml:trace contextRef="#ctx0" brushRef="#br0" timeOffset="30670.1295">13382 15206 180 0,'0'-14'68'0,"2"14"-36"0,10 0-31 15,-3 0 14-15,15 6 9 0,6-9 8 16,6 3-11-16,2-3-4 16,13-5-10-16,-3 3-23 0,-1-3-6 15,-5-5-83 1</inkml:trace>
  <inkml:trace contextRef="#ctx0" brushRef="#br0" timeOffset="33605.855">14819 15139 88 0,'12'-5'35'0,"-9"5"-18"0,-3 3-20 16,0-3 56 0,0 0-19-16,0 5-6 15,0 3-6-15,0 0-13 16,3 3-1-16,-3 4 2 0,0 4-2 0,0 7 3 16,0 4 5-16,-6 1 2 15,3 4-7-15,0-4-2 16,6-4-3-16,-6-3 1 15,6-3 0-15,-6-5 1 16,0 0-2-16,6-6-1 16,-6 1-3-16,0-3 1 15,3-6-2 1,3 1 2-16,3-3 2 16,0 0-4-16,3-3-3 15,0 1 1-15,0-1 2 16,6 0-2-16,0-2-2 15,2 0 2-15,4 2 0 16,0 1 1-16,0-1 0 16,0 3 0-16,-3 3 0 0,0-1 0 15,-4-2 0-15,-2 0 0 16,-3 0 0-16,0 0 0 16,0 0-25-1,0-2-8-15,-6-1-23 16,3 0-7-16,-3-2-20 15</inkml:trace>
  <inkml:trace contextRef="#ctx0" brushRef="#br0" timeOffset="33844.1833">15138 15177 124 0,'-3'-3'46'0,"3"-5"-24"0,0 13-10 16,0-2 13-16,0 5 6 0,0 0 4 16,3 2-6-16,-3 6-3 0,0 5-14 15,0 3-3-15,0 0-2 16,0 2-1-16,0-2-1 16,0 3-6-16,3-6 1 0,0-3 2 15,0-4 1-15,0-6-21 16,0 0-8-16,0-6-40 15</inkml:trace>
  <inkml:trace contextRef="#ctx0" brushRef="#br0" timeOffset="34406.8543">14801 15087 128 0,'-6'0'49'0,"6"0"-26"0,-12 0-5 16,7 2 20-16,-4 1 1 15,-6 5 1-15,-3-3-10 16,-3-2-6-16,-3-1-14 0,3 1-6 0,3 0-1 15,7-1-7 1,-1-2 1-16,6 0-37 16,3-2-15-16,9-1-43 15</inkml:trace>
  <inkml:trace contextRef="#ctx0" brushRef="#br0" timeOffset="34797.4054">14843 14822 116 0,'-3'0'46'0,"3"3"-24"0,-3-1-6 15,-3 1 16-15,0 2-2 16,-3 3 2-16,-6 5-3 16,-3 3 0-16,-5 5-16 15,-7 6-1-15,0-1 1 0,0-2-7 16,4 0-3-16,2-3-2 0,3-5-1 15,6-3-3-15,3-2 2 16,3-1-19-16,6-4-9 16,3-1-14-16,6-5-4 15,3-3-36 1</inkml:trace>
  <inkml:trace contextRef="#ctx0" brushRef="#br0" timeOffset="35186.1002">14843 14777 104 0,'0'-3'41'0,"0"3"-22"0,3 0-22 15,3 3 50 1,0 0-12-16,6-1-14 16,-3 1-9-16,3 2-9 15,5 6 0-15,7 5 2 0,0 2 2 16,6 3 1-16,0 11 4 16,-1 0 3-1,1 2-8-15,0-2-4 16,-3-6 0-16,-3-2 2 15,-7 0-2-15,-2-5 0 16,0-4 1-16,-3-4 0 0,-3-3-2 16,-3-3 1-16,0-2-26 15,-6-3-12-15,3 0-46 16,-3 0-34-16,0 0 49 16</inkml:trace>
  <inkml:trace contextRef="#ctx0" brushRef="#br0" timeOffset="35404.8239">15272 15132 132 0,'-18'2'49'0,"15"1"-26"0,-6-3-1 0,3 0 23 16,-3 0-8-16,-3 5-1 15,-3-2-16-15,0 2-5 16,-3-5-9-16,-2 5-6 0,2-7-1 0,3-1-28 16,3 0-13-16</inkml:trace>
  <inkml:trace contextRef="#ctx0" brushRef="#br0" timeOffset="38054.8328">14885 14560 104 0,'-3'-3'38'0,"3"3"-20"0,0 3-8 0,0-3 12 16,0 0-1-16,0 0-1 15</inkml:trace>
  <inkml:trace contextRef="#ctx0" brushRef="#br0" timeOffset="39610.6353">14882 14560 265 0,'-6'0'20'0,"3"0"-3"15,0 0-6-15,-6 0 0 16,6 0-2-16,-6 0 4 16,0-3-5-1,0 3 0-15,-3 0 0 16,3 0 0-16,-3 0 2 0,0 0-5 16,1-5-1-16,-1 5 2 15,0-5 3-15,-3 0-2 16,-6 2-2-16,0 0-5 15,0 1-2-15,0-1 3 16,4 3 3-16,-1 0-1 16,0 5 0-16,0 1-3 15,0-1-1-15,0 0 1 16,0-2 2-16,1 2-3 16,2 0 0-16,3-2 3 15,0 2 1-15,-3-2-4 16,3 2 1-16,-6 3-2 15,3 0-2-15,3 3 3 16,1-1 0-16,-1 1 1 16,0 2 0-16,0 6-3 0,0 2 0 15,3 0-1-15,0 0 3 16,0 3-2-16,3 2 1 0,0 1 0 16,3 2-2-16,0 8 5 15,0 0 1-15,3 0 0 16,-3-3-2-16,0 1 1 15,0-3-1-15,3 5 0 16,0-6 0-16,0-2 0 16,-3 1 0-16,3-1-3 15,0-3 2-15,0 1 3 16,0-1 1-16,0 1-4 16,3-1 1-16,-3-2 0 0,3-6 0 15,0 1 0 1,0-1 0-16,0-2 2 0,3-3 3 15,0 1-4-15,0-1-3 16,0 0 1-16,0-2 0 16,3 2-2-16,3-2 2 15,-3 2 3-15,6-8 1 16,-3 6-6-16,0-9 0 16,2 6 3-16,1-2 2 15,0-1-5-15,0-3 0 16,3 1 1-16,0 5 3 0,0 0-2 15,0 0 0-15,5 2-4 16,7-2-1-16,-3-5 0 16,0 2 2-16,-1 1 2 15,1-1 3-15,-3-5-2 16,-3 5-2-16,3-2 2 16,2 0 0-16,-2-9 1 15,0 9 2-15,0-11-1 16,3 5 2-16,-3 1-4 15,-1-1-2-15,1 0-1 16,3 1 0-16,-3 2 3 16,6 0 2-16,-4-6 0 15,1 1-1-15,-3 5-2 16,0-3 1-16,-3 1 1 16,-1-1 2-16,-2 1-3 0,6-4 0 15,0-2 3-15,-3 3 3 16,0 0-7-16,-1-1-3 15,-2 1 3-15,0 0 2 16,0 0 1-16,3-1-1 16,-3 6-2-16,0-5-1 15,-1 2-1-15,-2-2 0 16,0 5 3-16,3-3 0 16,3 1-2-16,-3 2 0 15,-3-3 2-15,-4 3 0 16,-2 0 1-16,0 0 2 0,-3-3-1 15,0-2 2-15,0 3-2 16,-3-1-1-16,0-2 1 16,0-3-1-16,0 0 0 15,-3-3 2-15,3-2-1 16,0-8 2-16,-3 0 0 16,0-3 3-16,0 0-3 15,3-3 0-15,0 1-3 16,-3-3-1-16,-3 0 1 15,0 0 2-15,0 0-1 16,0 0-1-16,0-1 1 16,0 4-1-16,-6-6 0 15,3-5 0-15,0 8 0 16,0 0 2-16,-3 0-1 16,3 0-1-16,1 2 1 15,-1 3-1-15,0 3-3 0,0 0 2 16,3-3 1-16,0 3 0 15,-3-5 2 1,0 2-3-16,0 3 0 16,0 0 1-16,0 2 2 15,0 3-3-15,0 0 0 16,-3 3 1-16,0 2 0 16,-3 1 2-16,0-1 3 15,0 3 0-15,1-2 0 16,-1-3-3-16,-3 10-2 15,-9-2 1-15,0 2 1 0,-3-8 3 16,-2 6 2-16,-4 0-1 16,-9 0 1-16,3 2 0 15,-2-2 1-15,2 2-4 16,0 0-1-16,7 1 1 16,-1-1 0-16,6 3-11 15,6-3-73 1,6 11-26-16,7 0 5 15</inkml:trace>
  <inkml:trace contextRef="#ctx0" brushRef="#br0" timeOffset="41511.2236">16096 14589 80 0,'6'-5'30'0,"-9"5"-16"0,6 2 1 0,-3-2 15 16,0 0-1-16,0 0 3 16,0 0-5-16,0 0-2 15,0 0-7-15,0 0-1 16,0 0-10-16,0 0 0 0,0 0 0 15,0 0-3-15,0 0-1 16,0 3-3-16,0 0-3 16,0-3-9-16,0 2-3 15,0 6-16-15,3-2-8 16,-3-1 10-16,0-5 6 16,0 0 14-16,0 0 8 0,0 0 3 15,0 0 2-15,0 0 11 16,0 0 5-16,0 0 9 15,0 0 5-15,0 0-7 16,-3 0-4-16,0-3-2 16,0 1-1-1,-3-1-9-15,0 0-2 16,-3-2 1-16,-6 5 4 16,-2 0-10-16,-1 0-5 0,0 0 3 15,-3 5 2-15,0-2-3 16,-3-3-1-16,1 3 0 15,-1-1 2-15,0 1-3 0,0 2 0 16,-3-2 1-16,3 2 2 16,4 0-3-16,2 1 0 15,0-1-1-15,3 0 0 16,3 1 4-16,0-1 1 16,3 3-1-1,0 5-6-15,3-2 0 16,3 2 0-16,3 3-1 15,0 2 4-15,3 6 0 16,0 5 1-16,3 0 0 16,0 11 0-16,-3 2 0 15,0-2 0 1,-3 0 0-16,0-3 0 16,0 5 2-16,0-5-3 0,0-2 0 0,0-1-1 15,0-2 0-15,0-3 4 16,0-3 3-16,0-2-4 15,0 3-1-15,0-4 2 16,0 1 1-16,0-3-4 16,0-2-1-16,0-1 1 15,0-2 0-15,0 0 1 0,3-3 0 16,0 1-3-16,-3-4 2 16,3 3 3-16,0-2 1 15,6-3-8 1,3-3 3-16,0 3 2 15,-3-3-1-15,0-2 0 16,0 5 1-16,0-5 0 16,3-1-3-16,-1-2 0 15,4 6-1-15,0-4 0 16,3 1 0-16,3-3 3 16,0 0-2-1,3 3 1-15,2-1 0 16,1 1 0-16,0 2 0 15,-3-2-2-15,3-3 0 16,-4 0 3-16,1 0-2 16,3-3-1-16,0 0 0 0,-3 1 3 15,-1-1 0-15,-2 3 1 16,0-2 0-16,3-1 2 16,-3 0-3-16,0 1-2 15,-1-4-3-15,-2 6-1 16,0-2-1-16,0-1 2 15,-3 0-14-15,-3-2-6 16</inkml:trace>
  <inkml:trace contextRef="#ctx0" brushRef="#br0" timeOffset="43820.8348">15894 14917 68 0,'0'3'27'0,"0"-3"-14"0,3 3 2 16,-3-3 13-16,0 0-7 16,0 0 1-16,0 0-7 15,0 0 1-15,3 0-5 16,0 0 1-16,3-3-7 15,0 0 4-15,-3 1 3 0,2-1-6 16,-2-2-3-16,3-1-2 16,0 1-1-16,-3 0 0 15,0-1 0-15,0 1 0 0,0 0 2 16,0 0-3-16,0-1 0 16,0 1 1-16,0 0 0 15,0-1 0-15,6-2 2 16,6-2-3-16,0-1 0 15,3-2-1-15,-3-3 0 16,2-2 2-16,-2 2 0 16,0 0 2-16,0 3 1 15,0-3-1-15,-3 3 1 16,0 2-4-16,-3 0 0 0,3 4 1 16,0 1 0-1,-4 1 0-15,1 2 2 0,-3-2-1 16,3 2 2-16,-3 1-2 15,0-1 2-15,0 0-2 16,0 3 2-16,0 0 0 16,0 3 1-16,0 2-2 15,0 3-2-15,3 6 1 16,0 1-1-16,3 1 0 16,3 0 2-16,2 3 1 15,1-1 1-15,3 1-2 16,3-3-2-16,0-1 3 15,-3-1 2-15,2-4-2 16,-5-2 0-16,-3-3 1 16,-3 1 0-16,-3-4 0 0,0 1 0 15,0-3-16-15,-6 0-4 16,-3 0-63 0,3-3-40-16,0-2 45 15</inkml:trace>
  <inkml:trace contextRef="#ctx0" brushRef="#br0" timeOffset="44445.8906">15900 14923 92 0,'-6'0'35'0,"6"2"-18"0,-3-2-5 0,3 0 16 16,0 0-7-16,0 0 0 15,0 0-6-15,0 0 1 0,0 0-9 16,3 0 2-16,3 0 2 0,0 0-2 15,3 0 2-15,2 0-6 16,1 0-1-16,3 3-2 16,3-1-2-16,0 1-2 15,-3 0 1-15,0 2 3 16,0 0 1-16,-3-2-28 16,-1 0-12-16,-2-1-44 15</inkml:trace>
  <inkml:trace contextRef="#ctx0" brushRef="#br0" timeOffset="44711.91">16078 14962 88 0,'-6'0'35'0,"9"3"-18"0,-3-1-20 16,0 9 19-16,3 2 5 15,-3 3-8-15,3 3-2 16,0 2-3-16,0 8 0 16,0-3-4-16,-3 1-1 15,3-3-1-15,-3 2-2 0,0-2 3 16,0-3 0-16,0-2 1 0,0-3-2 16,-3-3-2-16,3-5-24 15,0-3-50 1,0-5-2-16</inkml:trace>
  <inkml:trace contextRef="#ctx0" brushRef="#br0" timeOffset="44935.2492">16096 15325 112 0,'3'0'44'0,"3"2"-24"0,0-2-19 16,0 0 11-16,3 0-2 15,3 0 2-15,3 0-4 16,3-2 0-16,-1 2-7 0,4 0-3 16,0 0 1-1,-3 0 2-15,0 0 2 0,0 0-17 0,-3 0-7 16,-4-3-39 0</inkml:trace>
  <inkml:trace contextRef="#ctx0" brushRef="#br0" timeOffset="45243.5529">16373 14991 108 0,'6'-21'41'0,"-3"21"-22"0,0 0-22 15,0 11 32 1,0 2-6-16,0 3 2 16,0 5 2-16,-3 11-9 15,0-1 0-15,0-1-11 16,0-1 0-16,0 0 3 0,0-3-6 16,0-2 0-16,0-3-2 15,3-5 1-15,0-3-2 16,-3-2-1-16,3-6-26 15,-3-5-10-15,0 0-50 16</inkml:trace>
  <inkml:trace contextRef="#ctx0" brushRef="#br0" timeOffset="45477.9637">16328 14946 156 0,'-6'-18'57'0,"6"18"-30"0,0 0-16 0,0 0 15 15,6 2-12-15,3-2-5 16,3 3-4-16,3-3 1 0,3 0-3 16,6 3-2-16,-3-3 0 0,5 0-6 15,-8 0 1-15,0-3-66 16,-3-2-46-1,-3 0 46-15</inkml:trace>
  <inkml:trace contextRef="#ctx0" brushRef="#br0" timeOffset="45884.2461">16450 14827 76 0,'-3'0'30'0,"-12"3"-16"0,13 0-17 0,7 2 39 15,4 3-13 1,3 0-7-16,0 2-8 0,0 1-8 15,0-1-2-15,0 1 3 16,0 2 1-16,0-2-55 16,0-3-27-16</inkml:trace>
  <inkml:trace contextRef="#ctx0" brushRef="#br0" timeOffset="47031.1487">15956 14592 36 0,'-3'-3'16'0,"3"8"-8"0,0-5 8 16,0 0 11-16,0 0-12 15,0 0-6-15,0 0 3 16,6 0 2-16,3 0-3 16,6-2-1-16,0 2-4 0,0 0 1 15,3-3 0-15,0 3 1 16,-1-3-4-16,4 1-1 16,-3-1-1-16,6 1 1 15,0 2-2-15,-3 0-1 0,2 0 3 16,1 0-4-16,0 0 0 15,3 0 3-15,0 0 1 16,-1 0-1-16,1-3-2 16,3 0 3-16,0 3 0 15,-1 0-1-15,-5 0-2 16,-3 3-2-16,-3 0-1 16,0-1 6-16,-3 3 3 15,0-2 1-15,-1 2 3 16,1-2-5-16,0 5-3 0,0-3-1 15,0 1-1-15,0-1 0 16,-3 0 0-16,0 0-3 16,0 1 2-16,-4 2 1 15,1 0 2-15,-3 5 10 0,0 5 4 16,-3-2-7-16,0 0-5 16,0 0-3-16,0 3-1 15,0-1 0-15,0 3 2 16,0 0-3-16,-3 3 0 15,0 5 1-15,0 6 2 16,0-1-1-16,0-2-1 16,0 0 1-16,-3-3 1 15,3 5-1-15,-3-2-1 0,0-3 1 16,0-3 1 0,0 1-1-16,0-1-1 0,0 1 1 15,0-1-1-15,0-2-3 16,0 5 0-16,0 0 4 15,3 3 1-15,0-6-3 16,0-2 1-16,-6 0 0 16,3-3 2-16,1-5 1 15,-1 0 1-15,-6 0-2 16,0 0-2-16,0-6 1 16,-3-2 1-16,-6 8 1 15,0-11 3-15,-3 1 1 16,-3 2 3-16,-2-3-7 15,-1 0-2-15,0 1-3 0,3-4-2 16,0 1-24 0,4-1-11-16,5 1-49 15</inkml:trace>
  <inkml:trace contextRef="#ctx0" brushRef="#br0" timeOffset="50454.7682">17436 14608 64 0,'3'0'24'0,"-3"5"-12"0,0-5-3 0,0 0 11 16,0 0-5-16,0 0 0 16,0 0-12-16,3 0-1 15,-3 0-2-15,5 3 0 16,-5-3-3-16,3 0 2 15,-3 0-1-15,3 0 0 16,-3 0 4-16,0 0 1 16,0 0 7-16,0 0 4 15,0 0 8-15,0 0 4 16,0 0-6-16,-3 0 1 16,0 0-6-16,1-3 1 15,-4 3-9-15,3-3 0 0,-9 3 7 16,-9-2 1-1,0 2-1 1,0-3-3-16,0 0-2 0,0-2-5 16,4 5-3-16,-4 0 2 15,3 0 0-15,0 0 3 16,0 0 3-16,0 0-9 16,1 0-4-16,-4 0 2 15,0-3 0-15,3 3 2 16,0 0 0-16,0 3 0 15,3 2 0-15,0-5 0 16,1 3 0-16,-1 0-3 0,0-1 2 16,0 1 1-16,0 2 2 15,0 1-1-15,0-1-1 16,0 0-2-16,1 0 1 16,2 1-1-16,0 2-2 15,3 0 3-15,-3 5 0 16,0 3 1-16,0-3 0 15,0 3 0-15,0 0 0 16,0 0-3-16,0 2 2 16,1 3 1-16,2 0 0 15,0 1 0-15,3-1 0 16,3 5 0-16,0 6 0 16,3-3-3-16,0 0 2 15,0-2 1-15,3-1 0 16,0 3 0-16,-3 3 0 15,0-6-3-15,0-2 2 16,0 0 1-16,0 0 0 0,0 0 0 16,0 2 2-16,0-2-1 15,3 0-1-15,-3 2-2 16,0 3-1-16,3 0 2 16,0-2 2-16,0-3 0 15,0-6 2-15,3 3-2 16,0-5-1-16,2-3 1 15,1 1-1-15,0-1-3 16,3 0 2-16,0-5 1 16,6 5 0-16,-3-5 2 15,3 3 1-15,-3-1-4 0,2 1-1 16,1 0 3-16,0-4 1 16,0 1-3-16,0-2 1 15,9 2-2-15,-1-3 0 16,-2-5-3-16,0 5-1 15,0-2 5-15,3-3 2 16,-3 3 1-16,-1-3 1 16,4 0-4-16,-6 0 0 15,3 0 1-15,3-3 0 16,-1 0 0-16,1-2 0 16,0 5-3-16,0-3 0 0,2-2 2 15,-2 2 2 1,3 1-2-16,0-1 0 0,-3 0 3 15,-4-7 1-15,1-1-4 16,-3 3-1-16,3 3 3 16,-3 0 1-16,0-1-3 15,-4 4-1-15,-2-3 1 16,-3 2 0-16,0 0 3 16,-3 1 1-16,0-4-1 15,3 6-2-15,0-5 1 16,3 2-1-16,0-2 2 15,-4 0 3-15,-2-1 0 16,0-4 0-16,-3 2-1 16,3 0 0-16,-3 0-2 0,0-3 1 15,0 1-2-15,0-11-1 16,0 2-2-16,0 1 1 16,0-1 1-16,-3-2 2 15,3 0 3-15,-3 0 4 16,0 0 0-16,0-1 0 15,-3 1-3-15,0 3 1 16,0-4 0-16,-3-1 3 16,3-1-5-16,-3 3-3 15,0-6-4-15,0 6 1 16,-3 3 1-16,0-1 0 16,0-7 0-16,0-1 0 15,0 1 2-15,0 2 1 0,-6-3 3 16,3 1 3-1,0 2-4-15,-3 0-3 0,3 3-1 16,1 0-1-16,-1 2 0 16,0 4 0-16,0-4 0 15,0-2 2-15,0 5-1 16,-3 3-1-16,0 0 3 16,0 5 0-16,-3-3-1 15,0 3-2-15,1 3 1 16,-1 0 1-16,0 2-1 15,0-2-1-15,3-3 3 16,-3 2 0-16,3 1-4 16,-3-3-3-1,0 3 1-15,4 2-20 16,-1 1-9-16,3-1-24 16,0 3-10-16,6 0-41 15</inkml:trace>
  <inkml:trace contextRef="#ctx0" brushRef="#br0" timeOffset="52799.7981">18430 14687 132 0,'0'-3'52'0,"0"6"-28"0,-3-6-8 15,3 3 16-15,0 0-2 0,0 0 2 0,-3 0-7 16,0 0-3-16,-3 0-12 16,-3 0-2-16,-3 0 2 0,0-2-2 15,-3-1 1-15,-6 0-8 16,1 1 0-16,-4-1-1 15,0 1 2-15,0-1-1 16,-3 3-1-16,1 0-2 16,2 0 1-16,0 0-4 15,3 3-1-15,0-1 0 16,3 3 2-16,-2 1 2 16,2-1 1-16,3 3 3 15,3 0 1-15,0-3-6 16,-3 0 0-16,6 3 1 15,0 3-1 1,3 0-1-16,0-1 3 16,3 3 0-16,0 3 1 0,3 3 0 15,0 2-3-15,0 3 2 16,0 10 1-16,3-2 0 16,-3 0 0-16,3-1 0 15,-3 1 0-15,0-3 2 16,0 6-3-16,0-6 0 15,0-3 1-15,0 1 0 16,0 2 0-16,0 0 2 16,0 0-1-16,-3 0-1 15,0 0 1-15,3 0-1 16,-3 0 0-16,3-5 0 0,-3 0 0 16,0-3 0-16,3-2 0 15,0-1 2-15,0-2-3 16,0-3 0-16,0 1 1 15,0 1 0-15,0-4 0 16,0 2 2-16,0-2 1 16,0-1 1-16,0 1-5 15,0-3 1-15,0 0-5 16,0-3 1-16,0 3 2 16,0 0 1-1,0-3 1-15,0 1 0 16,0-1-3-16,0 0 2 15,0-5 1-15,3 3 0 16,0 0 0-16,0-1 0 16,-3-2-3-16,6 0 0 15,0 0-1-15,6 0 3 16,3 0 0 0,3 0 1-16,-3 0 2 0,0 0-3 15,0 0 0-15,-1 0-1 16,4 0 0-16,0 5 2 15,0-2 0-15,0 0 0 16,0-1 2-16,0 4-3 16,0-4 0-16,5 1 1 15,-2 0 0-15,0-1 0 16,0 1 0-16,0 0 0 16,0-1 0-16,-4-2 0 15,1 0 0-15,6 0 0 16,3 0 0-16,-3-2 0 15,-1-1 0-15,1 0-3 16,0 1 2-16,3-1-1 16,-3 0 0-16,-1 1 4 0,1-1 1 15,0 0-4 1,3 1 1-16,0-1 0 16,-6 0 2-16,2-2-3 0,-5 5-2 0,0 0 4 15,0-2 1-15,6 2-3 16,-6 0-1-16,-4-3 1 15,7 0 0-15,-3-2 1 16,0 10 0-16,0-10 2 16,-3 5 1-16,0-3-1 15,0 1-2-15,-4-9 1 0,4 3 1 16,-3 0-3-16,0 3 0 16,0 0 1-16,-3-1 2 15,0-2 1-15,0 3 1 16,0-3-2-16,0 0 1 15,-3 0-2-15,3-5 2 16,-3 8-2-16,-1-8-1 16,1-1 3-16,0 4 0 15,0-14 1 1,0 0 6-16,-3 0 4 16,0 0-10-16,-3 1-1 15,-3-1-1-15,0-3 3 16,0 4 2-16,0-4 1 15,-3-5 0-15,0 3 0 16,0-2-4-16,1 1-3 0,-1-4-3 16,0-3 1-16,0 3 1 15,0 7 2-15,0 3 1 16,0 3 1-16,0 3-2 16,0 2 1-16,0 0-2 15,0 3-1-15,0-1 1 16,0 1-1-16,0 3 2 15,0-1 1-15,0 0-4 16,0 1-1-16,-6-1 1 16,3 1 0-16,-5-1 5 15,-1 1 2-15,-3 2 0 16,0 0 1-16,0-3 0 16,-3-2 3-16,-6 0 1 0,-2-3 1 15,-4 0-2 1,0 0-1-16,-2 3-8 0,2 0 0 15,0 2-1-15,3 0 2 16,0 3-28-16,7 3-11 16,-4 5-141-1,3-3 50 1</inkml:trace>
  <inkml:trace contextRef="#ctx0" brushRef="#br0" timeOffset="53735.2639">18471 14785 132 0,'3'-5'52'0,"-3"5"-28"0,0 2-13 16,0-2 15-16</inkml:trace>
  <inkml:trace contextRef="#ctx0" brushRef="#br0" timeOffset="53907.1593">18465 14790 279 0,'-14'13'20'0,"-4"6"-11"16,-3 2-4-16,-6 0 1 0,0 14-1 16,4-9 2-16,2-2-6 15,0-3-1-15,3-2 0 16,3-3 2-16,3-3-14 15,3 0-5-15,0-2-15 16,3-3-6-16,0 2-19 16,3-5-24-16,3-2 26 15</inkml:trace>
  <inkml:trace contextRef="#ctx0" brushRef="#br0" timeOffset="54235.0471">18507 14772 120 0,'-3'-6'46'0,"3"6"-24"0,0 0-19 0,0 0 12 16,0 0 0-16,0 0 3 0,0 0-4 16,0 0 2-16,3 3-9 15,3 0 0-15,3 2 0 0,3 0-3 16,6 6-1-16,6 2 5 15,2 6 3-15,1-1-6 16,6 3-1-16,0 3 4 16,-4 0 3-16,1-3-2 15,-3-2 0-15,0-4-5 16,-6-1-3-16,-4-4 0 16,1-2 1-16,-3-2-6 15,0-1 1-15,-3-3-37 16,-3 1-13-16</inkml:trace>
  <inkml:trace contextRef="#ctx0" brushRef="#br0" timeOffset="54737.2388">18123 15094 132 0,'0'-2'49'0,"3"7"-26"0,0-2-14 16,3-3 16-16,3 0-1 16,3-3 1-16,3 0-8 15,3 1 0-15,5 2-10 16,1-3-6-16,0 3-2 0,0-2 1 16,0 2 0-16,-3 0 0 0,-4 2 0 15,-2 1-38-15,-3-3-16 16,-3 0-26-1</inkml:trace>
  <inkml:trace contextRef="#ctx0" brushRef="#br0" timeOffset="55034.146">18358 15102 96 0,'0'-2'35'0,"0"2"-18"0,3 5-16 15,0-2 11-15,3 2 5 16,-3 3 7-16,3 5-9 16,0 0-3-16,0 3-7 15,0 3-2-15,0 5-1 16,-6 2 1-16,3 1 0 0,-3-1 1 16,0 6 0-16,-3-6-2 15,0-2-2-15,0 0 3 16,3-6 2-16,0-4-2 15,-3-4-2-15,3 1-11 16,0-3-4-16,0-3-39 16,0-5-33-16,6 0 27 15</inkml:trace>
  <inkml:trace contextRef="#ctx0" brushRef="#br0" timeOffset="55324.1847">18424 15468 88 0,'-6'2'33'0,"0"3"-18"0,6-2 6 16,0-3 17-16,0 0 4 0,0 5 2 16,3-2-18-16,3-3-7 15,6 0-12-15,6 0-1 0,-1 0 4 16,4 0-2-16,0 0 1 15,3 0-8-15,-3 0 0 16,0-3-1-16,-4 3 2 16,-2-2-14-16,-3 2-7 15,-3 0-21-15,0 0-8 16,-3-3-16 0,0 3-23-16</inkml:trace>
  <inkml:trace contextRef="#ctx0" brushRef="#br0" timeOffset="55605.4657">18656 15153 72 0,'0'-19'27'0,"0"19"-14"0,3-2 4 16,-3 2 16-16,0 0-6 15,3 2-1-15,0 6-2 16,0 5 2-16,0 1-10 16,0 4-2-16,0 6-8 15,-3 2-2-15,0 1 0 0,0 5 0 16,0-1 0-16,0-4-2 0,0-3-2 16,0-3-8-16,0-5-3 15,0-6-32 1,0-2-55-1,0 0 9-15</inkml:trace>
  <inkml:trace contextRef="#ctx0" brushRef="#br0" timeOffset="55844.4582">18665 15102 164 0,'-9'-8'63'0,"9"8"-34"0,3-2-21 15,-3 2 16-15,3 0-6 16,3 2 2-16,3-2-2 16,6 0-2-16,3 6-8 15,2-4-1-15,1 4 0 0,0-1-3 16,0-2-3-16,0 2-3 0,-6-5 1 16,-1 0-45-16,-2-3-20 15,0-2-26 1</inkml:trace>
  <inkml:trace contextRef="#ctx0" brushRef="#br0" timeOffset="63338.6393">17078 14891 88 0,'-3'-3'35'0,"3"3"-18"0,-3 3-9 15,3-3 11-15,0 0-3 16,0 0 3-16,0 0-6 15,0 0 0-15,0 0-6 16,0 0 1-16,0 0-5 16,0 0 3-16,9 0 3 0,0 0-3 15,0 0-1-15,3 0 2 16,0-3-4-16,0 3 0 16,0 0-3-16,0 0-1 15,0 0 1-15,3 0 2 16,-1 0-1-16,4 0 2 15,0 0-2-15,0 3-1 16,-3-1 1-16,6 4 1 16,6-1 3-16,-7 0 4 15,1 1-4-15,-3-1-3 16,0 3-1-16,-3 0-1 0,0 0 0 16,0 5 0-16,-4-3 0 15,-2 1 0-15,0 0 2 16,-3-1 1-16,0 3 1 15,-3-5 2-15,0 3-3 16,0-3 0-16,-3 0-1 16,0 0-2-16,0 2 3 15,-3-4 0-15,0-1-1 16,-3 3-2-16,-3 0-2 16,0 0 1-16,-5-3 3 15,-1 0 1-15,-6 1-1 16,3-4 1-16,3 4-2 15,0-4-1-15,0 4 1 16,0-4-1-16,-2-2 0 0,-1 3 2 16,0-3-1-1,0 0-1-15,0 0 1 0,3 0-1 16,-9 2-7-16,10 1-3 16,2-3-5-16,0 3-4 15,3-3-71 1</inkml:trace>
  <inkml:trace contextRef="#ctx0" brushRef="#br0" timeOffset="65321.6342">17165 15050 96 0,'0'-3'38'0,"3"3"-20"0,-3-3-8 0,0 3 14 16,0 0-7-16,3 6 1 15,-3-1-7-15,0 3-1 16,0 0-6-16,0 0-1 0,0 0 1 15,0-1 2-15,3 1 3 16,-3-2-2-16,3-1 1 16,-3 0-5-16,3-2 0 15,-3-3-3-15,0 0-3 16,0 0-34 0,3 3-56-16,-3-3 6 15</inkml:trace>
  <inkml:trace contextRef="#ctx0" brushRef="#br0" timeOffset="65759.1708">17120 15042 64 0,'0'-3'27'0,"0"6"-14"0,0-3-4 15,0 0 9-15</inkml:trace>
  <inkml:trace contextRef="#ctx0" brushRef="#br0" timeOffset="65947.0556">17114 15052 165 0,'-9'11'25'0,"0"-3"-2"15,0 2-2-15,-3 1-4 16,-2-1 0-16,-1 4-9 15,-3-4-1-15,3 3 0 0,0-2-3 16,3 0-1-16,-3-1-1 16,3-4-2-16,0-4 1 15,3 6 1-15,4-3-6 16,5-5-39 0,3 6-54-1,-1-1 9-15</inkml:trace>
  <inkml:trace contextRef="#ctx0" brushRef="#br0" timeOffset="66353.082">16921 15243 96 0,'-18'0'35'15,"18"0"-18"-15,0 0-5 0,0 0 16 0,0 0-5 16,0 0-1-16,0 0-10 16,9 0-5-16,-3 0-4 15,3 2-5-15,2 1 1 0,1 0 10 16,3-1 3-16,0 4 1 15,6-4 2-15,3 3-10 16,6 1-3-16,-4-1-2 16,-2 0 2-16,-3 1-1 15,-3-1 2-15,0 0-2 16,-3 1 2-16,-3-1-2 16,-1 0 2-16,-2-2-11 15,-3-1-2-15,-3 1-35 16,-3-3-55-1,0 0 11-15</inkml:trace>
  <inkml:trace contextRef="#ctx0" brushRef="#br0" timeOffset="66634.2698">17242 15251 52 0,'0'-6'19'0,"0"6"-10"0,0 0 11 0,0 0 16 0,0 0-8 15,0 6-4-15,0-1-7 16,0 3-1-16,0 2-5 16,0 1-1-16,0 0-6 15,0-1-1-15,0 1 1 0,3-1 0 16,0-2 2-16,-3-2-5 15,3-1-3-15,-3 0-15 16,0-5-4-16,0 0-46 16</inkml:trace>
  <inkml:trace contextRef="#ctx0" brushRef="#br0" timeOffset="67445.4791">17192 15240 84 0,'0'0'33'0,"2"0"-18"0,1 0-11 0,-3 0 10 0,6 0-6 16,0 0 0-16,0 0 0 15,6 0 2-15,-3 0-1 16,0 0 0-16,3 0-8 15,0 0 0-15,0 0-1 16,0 0 2-16,6 0-1 16,2-3-1-16,1 1 1 0,-3-1-1 15,0 3 0-15,0 0 2 16,-3-3 1-16,0 1 3 16,-1-4 1-16,1 1-1 15,0 0-1-15,-3 0-1 16,0-1 2-16,0-2 1 15,3 6 1-15,-3-6 0 0,0-3 0 16,-3 3-4-16,2-2-1 16,1 2-1-16,-3 0 1 15,0-3 7-15,0 3 5 16,-3 0-5-16,0 0-3 0,-3 0 0 16,-3 1 2-1,0-1 0-15,0 0 0 0,0 0-5 16,0-3-3-16,0 3 0 15,-6-8 1 1,0-5 3-16,0 3 2 16,0 2 1-16,-6 0-2 15,3 3 1-15,-2-1-4 16,-1 4 0-16,0 2-1 16,-3 0 1-16,0 0-2 15,-3 0-1-15,0 0 3 16,-12 3 0-16,1 0 3 15,-1-1 3-15,-3 1-2 16,0 0 1-16,1 2-7 16,2 0-1-16,0 1 0 15,-6 2 0-15,7 2-5 16,5 1-1-16,3 0-28 16,6-1-13-16,0 1-66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25:40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14498 15957 28 0,'-6'-8'13'0,"3"8"-6"0,0 0-2 16,3 0 8-16,0 0 4 15,0 0 4-15,0 0-9 16,3 8-2-16,0 0-4 15,3 5 1 1,0 6-4-16,3 5-2 16,3-3 2-16,2 0 0 15,7 3 1-15,6-1 0 16,6-1 0-16,2 1 0 16,7-7-2-16,3 0 1 15,2-3 0-15,4-2 1 16,12-6-2-16,-1 1-2 0,4-6 3 15,5-6 0-15,-3-2 1 16,4-2 2-16,5-1 1 16,-5 3 1-16,-1-2-4 0,4-1-1 15,-4-2-1-15,3 5 1 16,4 0-2-16,-1-3 2 0,-2 9 0 16,2-1-4-16,-3 0-1 0,1 3 3 15,5 3 1-15,-2 2-5 31,-7 9 0-31,6 7 1 0,-11 3 3 16,-4 15-2-16,-5-2 0 0,-6-2 1 16,-1 4 0-16,-2-2 2 31,-4-5 3-31,-5-5-2 0,-3-1 0 16,-3-7-1-16,-4-9 1 15,-5-4 2-15,-3 1 4 16,3-4 2-16,-3-6 3 15,-6 1-7-15,5-3-2 16,-2-3-3-16,0-3-4 16,0-2-1-16,3-3-1 15,6-8 0-15,2-2 0 16,22-1 0-16,-3-5 0 16,5 6 3-16,7 2-7 0,2 0-2 15,4 6 3-15,8-1 4 16,-3 11 2-16,4 0 3 15,-4 3-3 1,1 3-2-16,-1 2 2 16,10 2 0-16,-7 3 1 15,0-2 0-15,4-3 0 16,-4 0 2-16,-2-3 1 16,5 1 3-16,-6-1-1 15,-2-5 2-15,2-5-6 16,-8-3-1-16,-1-16-51 15</inkml:trace>
  <inkml:trace contextRef="#ctx0" brushRef="#br0" timeOffset="1093.9225">15242 16679 88 0,'0'-2'33'0,"0"4"-18"0,0 4-7 16,0-1 11-16,0 6 4 16,-3 7 6-16,-3 1-7 15,0 2-1-15,0-3-6 16,0 3-1-16,0-2-8 16,3-6-4-16,0 6-1 0,0-6-1 15,3-3 0-15,0-2 4 16,3 0 2-16,0 0 0 15,3-5 1-15,3-3-2 16,6-3 0-16,3-5-3 16,-3 6-2-16,3-4-2 15,-1 1-1-15,1 0-20 0,0-3-8 16,-3 8-39 0,0-5-29-16,0-1 39 15</inkml:trace>
  <inkml:trace contextRef="#ctx0" brushRef="#br0" timeOffset="1281.3856">15376 16674 160 0,'-6'0'63'0,"6"5"-34"0,0 6-38 0,0 2 9 0,0 8 4 15,0 6 5 1,0-1-2-16,0 11 1 0,0-2-5 15,3-4-2-15,0 1 0 0,3-8-19 16,0-5-8-16,3-1-44 16</inkml:trace>
  <inkml:trace contextRef="#ctx0" brushRef="#br0" timeOffset="1781.4404">15801 16875 116 0,'0'-3'46'0,"0"6"-24"0,0 8-21 16,0-9 8-16,0 12-1 15,0-1 2-15,3 0-3 16,-3-2 1-16,3-1-5 15,0-4 0-15,0 4-32 16,0-2-15-16,-3 0-11 16,3-3-5-16</inkml:trace>
  <inkml:trace contextRef="#ctx0" brushRef="#br0" timeOffset="1984.5879">15801 16769 168 0,'-3'-24'66'0,"3"24"-36"0,0 0-35 16,0 0-21-16,3 11 1 16,0-3-19-16,0 0-7 15,0 3 8-15,6-4 3 16</inkml:trace>
  <inkml:trace contextRef="#ctx0" brushRef="#br0" timeOffset="2312.8088">15897 16907 132 0,'-6'8'52'0,"6"5"-28"0,3-2-28 16,-3-1 10-1,0-4-3-15,0-1-1 16,0 3 1-16,-3-8-2 15,3 5 10-15,0-5 8 0,0-5-10 16,0-3-2-16,3-3-7 16,3 1-3-16,0-4 2 15,3 1 0-15,2 3-2 16,4-4 2-16,0 6 1 0,3 3 2 16,0 2-3-16,0 6-2 15,-3 2 2-15,0 3 0 16,-4 3 1-16,-2 2 0 15,-3 0 2-15,0 1 1 16,-3-1-12-16,0-5-7 16,0 5-29-1,-3-2-35-15,3-3 20 16</inkml:trace>
  <inkml:trace contextRef="#ctx0" brushRef="#br0" timeOffset="2641.2352">16251 16862 132 0,'-6'-5'49'0,"6"5"-26"0,0-6-25 16,0 6 11-16,0 0 7 16,-6 3 5-16,0-3 0 15,-6 3-1-15,3 2-10 16,0 0-4-16,0 0-2 0,3 3-7 15,3-2 0-15,3-4-1 16,6 9 2-16,0 0-1 16,3-1 1-16,0 3 2 15,0-5 0-15,-3 6 2 16,0-4 1-16,-3-2-1 0,-3 0 1 16,0-3 0-16,-3 6 3 15,-3-3-3-15,-3-3-2 16,-3-2-3-16,0 2 1 15,3-5-34-15,0-5-17 16,4 5-22 0</inkml:trace>
  <inkml:trace contextRef="#ctx0" brushRef="#br0" timeOffset="2875.6677">16337 16716 128 0,'3'-23'49'0,"0"23"-26"0,0-3-27 0,-3 3 8 0,0 0 2 16,3 3 4-16,0 10-1 15,3 5 2-15,-3 3-4 16,3 6-2-16,-3-1-2 16,0-2 0-16,0 3 0 0,0-1 1 15,0 1 0-15,-3-4-24 16,0-7-9-16,0 3-39 15</inkml:trace>
  <inkml:trace contextRef="#ctx0" brushRef="#br0" timeOffset="3109.7063">16281 16857 168 0,'-9'-3'66'0,"12"3"-36"0,3-5-31 0,-3 5 12 16,3-6-3-16,3 4 2 15,2-1-7-15,4-5-2 16,3 8-1-16,0-2 0 0,3-1 0 16,3 0-53-1,0 3-53-15,2-5 29 0</inkml:trace>
  <inkml:trace contextRef="#ctx0" brushRef="#br0" timeOffset="3438.0293">16528 16838 80 0,'-3'0'33'0,"6"5"-18"0,-6 9-18 16,6-9 6-16,0 8 3 15,0 8 4-15,-3-5 8 16,0 0 6-16,3-3-13 16,-3 1-4-16,0-4-2 15,0-2-1-15,0 0-2 16,0-3 1-16,0-5 0 0,0 0 10 0,0 0 3 16,0 0-1-1,0-5 1-15,3-8-5 0,0 5-1 16,3-3-6-16,0 1-3 15,-1-1 0-15,4-2 1 16,0 8-10-16,0-3-2 16,0 2-30-1,0-2-56-15,3 6 9 16</inkml:trace>
  <inkml:trace contextRef="#ctx0" brushRef="#br0" timeOffset="3734.8533">16694 16928 120 0,'-3'24'46'0,"6"-8"-24"15,0 2-26-15,0-12 8 0,0-1-7 16,3-3 0-16,0 4 2 16,0-6 2-16,3 0-7 15,3-6-1-15,0 4-3 16,0-9 1-16,-3-2 5 15,0 0 2-15,0 2 10 16,-3 1 7-16,-3-1 2 16,0 6 1-16,0-3-11 15,0 8-5-15,-3 0-3 16,2 8-1-16,1-3 0 16,0 8-2-16,3-2-35 15,0-3-14-15,3 0 9 16,6-3 6-16</inkml:trace>
  <inkml:trace contextRef="#ctx0" brushRef="#br0" timeOffset="3953.6246">17096 16849 124 0,'-18'-8'49'0,"15"10"-26"0,-6-4-27 0,7 2 10 15,-4 2-5-15,-6 4 2 16,0-1 7-16,-3 3 5 15,3 5-5-15,3 8-1 16,3-5-5-16,3 0-7 0,3-3-1 0,6 1 2 16,3-1 3-16,3 0-5 15,3-8 1-15,3 3-19 16,5-3-6-16,1-5-29 16</inkml:trace>
  <inkml:trace contextRef="#ctx0" brushRef="#br0" timeOffset="4172.6282">17218 16629 172 0,'-12'-8'66'0,"12"8"-36"0,0 5-37 0,0-5 10 16,3 8-3-1,0 3 0-15,0 2-5 0,0 16-1 16,6 0 3-16,-3 0 3 15,0 3 3-15,-3 5-1 0,0-2 1 16,0-9-18-16,0 1-6 16,-3-4-45-1</inkml:trace>
  <inkml:trace contextRef="#ctx0" brushRef="#br0" timeOffset="4391.4225">17081 16835 208 0,'3'-7'79'0,"9"4"-42"0,0-5-43 16,-3 8 14-16,3-5-5 16,3 2 3-16,3-2-5 15,3 5-1-15,2 0 0 16,4 0-18-16,0 0-8 0,3 0-55 15,-3 5-29 1,-1-2 51-16</inkml:trace>
  <inkml:trace contextRef="#ctx0" brushRef="#br0" timeOffset="4500.5734">17427 16886 132 0,'-3'16'49'0,"3"-3"-26"0,0 0-27 0,0 0 8 15,0-2-9-15,0-3 1 16,3 0-51-1,3-3-21-15</inkml:trace>
  <inkml:trace contextRef="#ctx0" brushRef="#br0" timeOffset="4688.0159">17427 16730 216 0,'-9'-14'82'0,"15"14"-44"0,-3 0-60 0,-3 0 6 0,6 0-9 16,0 3 3-16,0-3-1 15,2 5 1-15,1-2-40 16,0 2-17-16</inkml:trace>
  <inkml:trace contextRef="#ctx0" brushRef="#br0" timeOffset="4938.2556">17507 16978 44 0,'9'21'16'0,"-3"-15"-8"0,6-1 1 15,-3-2 11-15,6-3 2 16,0 0 4-16,2-3-3 16,1-2-2-16,0-6 4 15,-3-5 4-15,-3 3-1 16,-3 0 3-16,-3 0-17 0,-6-3-1 0,-6 0-2 15,-3-3-9-15,-6 6 0 16,-3 8-20-16,0-3-8 16,0 3-15-16,4 2-5 15,2 0-24 1</inkml:trace>
  <inkml:trace contextRef="#ctx0" brushRef="#br0" timeOffset="5219.3146">17727 16915 72 0,'15'26'30'0,"-6"-20"-16"0,0 12-14 0,-6-15 5 0,0 2 12 16,0 3 6-16,0-5 15 16,-3-3 8-16,0 0-22 15,0 0-11-15,0-6-8 16,0-4-5-16,3-3 1 15,6-3-15-15,3 0-5 0,3 3 7 16,2-1 4-16,1 1 6 16,3 5 3-16,0 8 0 15,0 0 2-15,-3 11 0 16,0-1 1-16,-7 4 2 16,4 1 3-16,-6-1-9 15,-6-4-4-15,6 1-40 16</inkml:trace>
  <inkml:trace contextRef="#ctx0" brushRef="#br0" timeOffset="5527.0841">18221 16828 228 0,'-6'-11'88'0,"3"8"-48"0,-2 1-47 15,2 2 14-15,-3 0-10 16,-3 0 2-16,-3 2 3 16,0 1 1-16,0 2-1 0,3 1-4 0,6 1 1 15,3 1-4-15,6 6-1 16,3 4 3-16,0 9 1 16,0-9 2-16,-3 1 2 15,-6-3 1-15,-3 2 3 16,-6 1-3-16,-6-4 0 15,0 1-65 1,-15-2-65-16,-5-4 31 16</inkml:trace>
  <inkml:trace contextRef="#ctx0" brushRef="#br0" timeOffset="7714.9907">7059 17320 124 0,'-3'0'49'0,"3"0"-26"0,0 8-9 0,0-8 17 16,0 0 3-16,0 0 1 15,0 0-7-15,0 0-5 0,0 0-13 16,3 0 0-16,0-3 3 0,0-2-7 15,0-1-1-15,0-2-1 16,0-5 0-16,6 5-2 16,-3-10-2-16,0-9-2 15,0 9-1-15,-3-1 2 16,0 6 2-16,3 2-5 16,0 14-4-1,0 16 4 1,0 2 2-16,-3 5-1 15,0 14 2-15,0-3 1 16,0 3 2-16,0-6-3 16,0-2 0-16,0 0-1 15,-3-6-2-15,0-5-24 0,3-2-11 16,-3-6-20 0,0-3-46-16,-3-2 20 15</inkml:trace>
  <inkml:trace contextRef="#ctx0" brushRef="#br0" timeOffset="7886.9407">6997 17605 144 0,'-12'3'55'0,"9"8"-30"0,3-17-18 0,0 6 15 16,6 0-7-16,3 0 0 0,6 0-3 16,3 0 0-1,5-5-6-15,1 2-4 0,3-2 1 16,3 5-2-16,2 0 2 0,7 0-44 15,3 0-19-15,-3 0-17 16</inkml:trace>
  <inkml:trace contextRef="#ctx0" brushRef="#br0" timeOffset="9153.2309">7571 17423 60 0,'-3'13'24'0,"15"-13"-12"0,-6 8 3 16,-3-3 15-16,0 1-5 15,0 2-2-15,0-1-7 16,0 9-2-16,0-2-6 16,0-1-3-16,0-3-2 15,0 1-3-15,-3-3 1 0,0-3-1 0,0 0 2 16,0-5 1-16,0 0 3 16,0-5 1-16,0 0 1 15,0-3-7-15,3-5 0 16,0-6-6-16,3 6 1 15,0-6 2-15,3 4 1 16,0-4 1-16,0 1 2 16,2 15-3-16,1 6 0 15,0 2 5-15,-3 3 5 16,0 2-3-16,-3-2 2 16,0 6-3-16,-3-1 0 15,0 0-1-15,0 0 0 16,0-5-5-16,-3-3 1 0,0-5 2 15,0 0 1-15,3-5-6 16,3-3-2-16,0-5-1 16,6 0 4-16,6 0-1 15,2-1 1-15,-2 1 2 16,-3 8 0-16,0 5-3 16,-3 0 2-16,0 10 1 15,-3-2 0-15,3 0 0 16,-3 5 2-16,0 1-1 15,-3-4 2-15,-1-2-31 16,1-3-13-16,3 1-28 16</inkml:trace>
  <inkml:trace contextRef="#ctx0" brushRef="#br0" timeOffset="9434.4851">8018 17455 56 0,'-3'8'24'0,"3"-1"-12"0,0 12-8 0,0-11 8 16,3 2-1-16,3-2 3 15,3 6-5-15,0-4-1 16,-1-2 5-16,1-3 3 0,0-2 3 16,0 2 1-16,0-5 0 15,0-5 2-15,-3 2-6 16,-3-7-1-16,-3 2-9 15,-3-5-2-15,-3 2 0 0,0 1-9 16,0-1-4-16,-6 3-15 16,3-3-7-16,0 9-88 31,-2-3 54-31</inkml:trace>
  <inkml:trace contextRef="#ctx0" brushRef="#br0" timeOffset="9792.0996">8161 17351 104 0,'0'6'41'0,"3"10"-22"0,6 10-18 0,-7-21 8 15,4 9 3-15,3-4 3 16,0-2 0-16,6 5 4 15,3-5-11 1,0 5-2-16,-3-2-4 16,0-3-2-16,-3 0 1 0,-1-3-1 0,-2-5 0 15,0 0 2-15,0 0 3 0,-3-2 4 16,0-4 2-16,0-2 1 16,-3-2 2-16,0 4-1 0,0-1 0 31,-3-7-5-31,0 6 0 15,0-2-5-15,-3 7-2 0,0-2-20 16,3-6-67 0,3 3-29-1,3 0 38-15</inkml:trace>
  <inkml:trace contextRef="#ctx0" brushRef="#br0" timeOffset="10167.1718">8500 17441 132 0,'-3'0'52'0,"6"3"-28"0,3-3-30 16,-3 0 8-16,3 5-2 15,0-5 2-15,3 0 12 16,0 0 6-16,3-5-10 16,-1-3 1-16,4 0 2 0,0-5-5 15,0 0 0-15,-3-1-2 16,0-1-1-16,-3 1-3 0,-3 1 1 15,0 0 0-15,-6 0 1 16,-3 7-2-16,-3-2-2 16,-3 8 1-16,-3 0-1 15,-3 11-5-15,0-3-1 16,0 13 0-16,0 3 2 16,7-3 2-16,-1 0 1 15,3-2 1-15,3-6 2 16,6 6-1-16,6-6-1 15,5-3 1-15,7-2-1 16,0-2 0-16,3-6 2 16,6-6-28-16,-1 1-9 15,-2-3-40-15</inkml:trace>
  <inkml:trace contextRef="#ctx0" brushRef="#br0" timeOffset="10910.8611">8152 17301 88 0,'-3'-3'35'0,"3"3"-18"0,0 3-7 0,0-3 12 16,3 3-6-16,0-1-1 15,0 9-1-15,3-3 4 16,0 13-6-16,2 3 1 16,4-3-8-16,3 0-5 0,6-2-1 15,-3 5 1-15,-3-9 0 16,0 4 0-16,-3-6 2 0,-3-2 1 16,-1-1 3-16,-2-4 1 15,0-1 3-15,0 0-7 16,-3-5-2-16,3-5-1 15,0 0 2-15,0 2 1 16,0-8 1-16,0-2-5 16,3 0-1-16,0-6 3 15,0-2 3-15,0 3 5 16,-3-1 2-16,0 3-3 16,0-2-3-16,0 5-2 15,-3 5 0-15,0-3-4 16,0 3-2-16,0 3-20 15,-3 2-10-15,3-2-41 16,-3 0-30-16,0 5 41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19:44:21.4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19894 8811 52 0,'12'-11'22'0,"3"6"-12"0,21-3 8 0,-15-3 14 16,17 1-1-16,16-4-1 16,20-1-5-16,24 1-2 15,25 1-3-15,19 3-1 16,10 2-10-16,12 2-3 0,6 4 0 15,-1 2-3-15,-5 0-2 16,-9 2 0-16,-12 1-1 16,-12 0 0-16,-12-1 2 15,-15 1-1-15,-21 5 2 16,-17-3 0-16,-16 0 1 16,-8-2 2-16,-15-8 14 15,-15-3 1-15,-18 0-29 16,-12-3-10-16,-15 3-50 15,-3-2-52 1,1-1 32-16</inkml:trace>
  <inkml:trace contextRef="#ctx0" brushRef="#br0" timeOffset="55741.6885">3660 14010 52 0,'-9'-8'19'0,"12"8"-10"0,0 0-2 0,0 0 9 16,3 0 18-16,0 0 8 15,6 2-13-15,3 1-4 16,6 0-11-16,5 2-4 15,13-2-5-15,12-3 1 0,17 0 3 16,12 0-3-16,16-3 2 16,14-2-5-16,12-3 0 15,9-3 1-15,15 1 2 16,9-1-3-16,-1-2-2 16,10 0 2-16,-3 2 2 15,-3 0-2-15,-1 3-2 16,-11 3 2-16,-12 0 2 15,-3 0-4-15,-6 2-1 0,-12 3-2 16,0 0-2-16,-12-3 7 16,1 1 3-16,-10 2-3 15,-6 0-2-15,-5-3 0 16,-4 0-1-16,-9 1 0 16,-5-1 0-16,-3 0 0 15,-10 1 0-15,-5-1 2 16,-10 3 1-16,-5 0 1 15,-6-3 0-15,-9 1 13 16,-6 2 8-16,-6-3-10 16,-9 3-6-16,-9-2-8 15,-6 2-3-15,-9-3-6 16,-2 3 0-16,-7 0-1 16,-9 0 3-16,-8 3 2 15,-13-3-1-15,-14 0 4 16,-6 0 0-16,-27 0-2 0,-24 2 2 15,-21 1-34-15,-24 2-15 16,-5 3-7 0,8 3-39-16,4 2 20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26:07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11822 14340 80 0,'0'-2'33'0,"3"2"-18"0,-3-3 0 16,0 3 13-16,0 0 0 15,0 0 3-15,0 0-4 16,0 0-2-16,6 0-7 16,0 3-3-16,0-1-9 0,0 4 0 0,5-1 1 0,-2 0-3 15,6 3-3-15,-3 0 2 16,0 0 0-16,0 0-4 15,-3-3 1-15,0 1-13 16,-3-1-7-16,0-2-33 16,0-3-54-1,-6 0 22-15</inkml:trace>
  <inkml:trace contextRef="#ctx0" brushRef="#br0" timeOffset="210.4678">11980 14311 92 0,'-3'-5'35'0,"9"5"-18"0,-4 3-11 0,-2-3 11 15,3 2 6-15,3 1 6 16,0 2-7-16,3 1-1 16,0 1-12-16,0 1-3 15,0 3-4-15,-3 0-2 0,0-1 1 16,0 1-17-16,6-3-6 15,-9 0-51 1</inkml:trace>
  <inkml:trace contextRef="#ctx0" brushRef="#br0" timeOffset="866.7884">12167 14510 72 0,'0'2'27'0,"3"22"-14"0,0-5 7 0,0-11 14 16,0 2-3-16,0 3-1 15,0 3-10-15,0-2-2 0,0-1-11 16,0 0-4 0,0 3 0-16,0-3 0 0,0-2 1 15,0-3 2-15,-3-11 6 16,0-2-3-1,0-1 1-15,0-1-4 16,3-4-1-16,0 0-3 16,3-2-2-16,0-8 3 15,3-6 0-15,2 6-1 16,1 3-2-16,0 5 1 16,0 2 1-16,6 3-1 15,3 8 2-15,-3 3-4 16,0 5 0-16,-4 0 1 15,1 0 2-15,-3-1-23 0,0 1-8 16,-3-2-57 0,0-1-28-16,-3 0 55 15</inkml:trace>
  <inkml:trace contextRef="#ctx0" brushRef="#br0" timeOffset="1038.6835">12465 14571 112 0,'0'0'44'0,"3"0"-24"0,0 10-15 16,0-5 13-16,0 1-1 0,0 7 1 15,0-2-9-15,-3 2-5 0,0-3-3 16,3 1-1-16,-3-3-69 16</inkml:trace>
  <inkml:trace contextRef="#ctx0" brushRef="#br0" timeOffset="1163.7637">12500 14401 176 0,'-3'-8'68'0,"3"6"-36"0,3-1-40 15,-3 3 10-15,0 0-8 16,3 0-1-16</inkml:trace>
  <inkml:trace contextRef="#ctx0" brushRef="#br0" timeOffset="1210.6413">12521 14396 168 0,'12'5'-91'0</inkml:trace>
  <inkml:trace contextRef="#ctx0" brushRef="#br0" timeOffset="1554.4585">12673 14465 120 0,'-3'-3'46'0,"0"3"-24"0,3 0-8 0,0 0 15 16,-3 0 6-16,0 3 5 16,-3-1-21-16,0 1-8 15,0 8-8-15,0 5-3 0,3-1 1 16,0-1-1-16,3-1 0 0,0-3-5 16,6 1-1-16,3 0 3 15,0-1 3-15,3 3-1 16,-3 3 0-16,0-2 3 15,-3-4 1-15,-3 1 1 16,-6 5 0-16,-3-3 0 16,0-3 2-16,-3-2-5 15,0-10-3-15,0-1-6 16,0 0-2-16,3-2-22 16,3 0-9-16,0 0-36 15,3-3-20 1,6 0 49-16</inkml:trace>
  <inkml:trace contextRef="#ctx0" brushRef="#br0" timeOffset="1898.2088">12765 14573 116 0,'3'0'44'0,"15"0"-24"0,-9 3-15 0,-3 0 13 16,3-1 5-16,0 1 6 15,0-1-5-15,0 1-2 16,6-3-8-16,-3-3-1 15,-1-7-8-15,1 7-1 16,-3 1-2-16,-3-12 1 16,-6-4 2-1,-6 5 0 1,0 2-7-16,-9 6-3 16,-5 7-1-16,2 12 4 15,3-1-1-15,0 3-1 0,6 0 5 16,0-1 1-1,6 4 0-15,3-3-2 0,6-3 1 16,6 0 1-16,0-2-3 16,3-3 0-16,0-3-6 15,0 0-3-15,-1-2-36 16,1-3-61 0,0-3 14-16</inkml:trace>
  <inkml:trace contextRef="#ctx0" brushRef="#br0" timeOffset="2241.9816">12965 14555 76 0,'-3'0'30'0,"6"0"-16"0,-3 2-10 0,0 4 10 15,0 2 5-15,3 2 5 16,0 3 1-16,0 3 2 16,0 0-13-16,0-3-3 15,0 1-7-15,-3 2-1 16,0-3-1-16,0-3-2 0,0-2 1 15,0-2 5-15,0-6 4 16,0-3-3-16,0-2-2 16,0-3 2-16,0-6 0 15,0 1-3-15,0-3-1 16,9 3-1-16,0 0 1 0,-4-6 0 16,7 1 3-1,0 13-3-15,0-6 0 0,0 11-1 16,0 0-2-16,0 0 1 15,0 0 1 1,0 3-6-16,0-1-1 0,-3 1-45 16,-1 0-16-16,1-3-11 15</inkml:trace>
  <inkml:trace contextRef="#ctx0" brushRef="#br0" timeOffset="2491.9628">13256 14314 120 0,'3'-8'46'0,"12"-3"-24"0,-6 6-4 0,-3 5 18 16,-6 0-5-16,6 3-1 16,-6-3-10-16,0 5-5 15,-6 6-8-15,3 2-3 0,-3 0 2 16,-3 3-8-16,0 0 0 15,1-3-20-15,2 0-6 16,0-2-60 0,3-6-27-16,6-2 56 15</inkml:trace>
  <inkml:trace contextRef="#ctx0" brushRef="#br0" timeOffset="2648.2887">13384 14325 168 0,'-2'2'63'0,"2"3"-34"0,-6 6-32 16,3-3 11-16,0 0-9 15,-3 3-1-15,0-1-41 16,3 1-17-16,0-1 0 16,0-4 3-16</inkml:trace>
  <inkml:trace contextRef="#ctx0" brushRef="#br0" timeOffset="6664.941">11530 14840 72 0,'0'-5'30'0,"6"5"-16"0,-6-2 1 0,3 2 13 16,-3 0 4-16,0-3 6 16,0 0-6-16,0 1-2 0,-3-1-8 15,-3 0-1 1,0 1-12-16,-3-1 3 0,-3 0 2 0,-3 3-5 16,4 0-1-16,-4-2 0 15,0 2 2-15,0 0-5 16,0 0-3-16,0 0-1 15,0 0 1-15,0 0 1 16,0 2 1-16,-2 1-5 16,-1 2 1-16,0 3 0 15,0 0 0-15,-3 0 0 16,0 3 0-16,0-1 2 16,4 1 1-16,-1-3-4 15,0 0-1-15,0 0 3 16,0 0 1-16,0 0-3 0,-2 5 1 15,-1-3 0-15,0 1 0 16,0 2 0 0,0 3 2-16,0-3-3 0,0 1 0 15,1-1 3-15,-4 0 3 16,3-2-4-16,0 2-1 16,3 3 0-16,0-3 0 15,1-3-3-15,-1 6 2 16,-3-2 1-16,3-1 2 15,0 0-1-15,0 0-1 16,0 1 1-16,1-1-1 16,2 0-3-16,0 0 2 15,-3 0 1-15,3 1 2 16,-3-1-1-16,0 0 2 0,1 3-4 16,-1 0 0-16,0 0 1 15,0-3 0-15,0 5 0 16,0-2 0-16,-3 6 0 15,1-4 0-15,-1 1 0 16,3-4 0-16,0 4 0 16,3-3 2-16,0 0-1 15,0 0-1-15,0-1 1 16,1 4 1-16,-1-6-3 16,-3 3-2-16,0 0 2 15,-3 0 2-15,0-3-2 16,0 3 0-16,-2-3 1 0,-1 8 2 15,0-2-1-15,3 2-1 16,0 0-2-16,-2 0 1 16,2-2 3-16,-3 2 3 15,0 6-4-15,3-4-3 16,0 1 1-16,1 0 0 16,2 0-2-16,3-3 2 15,0 5 1-15,-3 1 0 16,-3-1 0-16,0 1 0 15,1-1 0-15,-1-2 2 16,3 2-3-16,0 6 0 16,0 0 1-16,0-3 2 15,-3 3-1-15,1 2-1 16,-1-5-2-16,3 0 1 16,3 3 1-16,0-5 0 15,0-1 0-15,3 6 0 0,0-11 0 16,1-2 0-16,-1 4 0 15,3 1 0-15,0 3 0 16,0 2 0-16,0 0-3 16,3 0 2-16,3 5 1 15,0 6 0-15,3-6 0 16,3-2 0-16,3 0-3 16,3-6 2-16,0 3 1 15,3-2 0-15,0-6-3 16,3 0 2-16,2-2 1 15,-2-1 0-15,6 3 0 16,0 1 0-16,0-4 2 0,3 1 3 16,-1-1-2-16,1-2-2 15,0-3 2-15,0-2 0 16,-3-3-4-16,0 2 1 16,-1-2 0-16,4 0 2 15,3-2-3-15,0-1 0 16,0-2 3-16,-1-3 1 15,4 5-1-15,3-5 1 16,0 0 0-16,-4 0 1 16,1-5-5-16,0 5 1 0,-3-3 2 15,-1-2 1-15,-2-1-4 16,-3 4 1-16,0-4 0 16,3 1 0-16,3 5-3 15,2-5 2-15,4-3 1 16,0 3 2-16,0-3-1 15,-1 0-1-15,1 0 1 16,-3-3-1-16,-3 6 0 16,-1-3 2-16,-2 0-1 15,3-3 2-15,0 3-4 16,0-2 0-16,-1-1 1 16,1 1 2-16,3-4-1 15,0 9-1-15,-1-3 1 31,1-5-1-31,0 8-3 0,3-8 2 16,-7 5 1-16,1-3 2 0,0 0-1 16,0 1 2-16,-3-3-2 15,-1-3 2-15,4 0-4 16,-3 0 0-16,0 3 1 16,-3 0 0-16,0-6 0 15,2 0 2-15,-2 4-1 0,3-1-1 16,0 2 1-1,0 7-1-15,-4-4 0 16,1-2 0-16,3 2 0 0,0-2 2 16,3 0-3-16,-6-3 0 15,-1 3 1-15,1-1 2 16,0 1-1-16,-3 5-1 31,0-5-2-31,0 2 1 0,-1 1 1 16,1-1 2-16,0 3-1 15,-3-2-1-15,3 4 1 16,-3-2-1-16,3-5 0 0,3 8 0 0,-1-8 0 16,1 2 0-16,0 1-3 15,0-1 2-15,-3 0 1 16,0-2 0-16,-1 0 0 16,4 0 2-16,0-1-1 15,-3 4-1-15,3-3 1 16,-3 2-1-16,0-5 0 15,-1-2 2-15,-2 2 1 16,0 0 1-16,-3 0 0 16,6-2 0-16,-3-1-2 15,0 0-2-15,-3-2 1 16,0 3 1-16,-1-3 1 16,4 2 1-16,-3 1-5 0,0 2 1 15,0-3 0-15,0 3 2 16,0-2 3-16,0 2 2 15,0-5-3-15,0 8-3 16,-1-6 2-16,-2 3 0 16,0-2-1-16,0-1 1 15,-3 6-2-15,0-3-1 16,0-5-2-16,0 0 1 16,-3 2 3-16,0-2 1 15,0 2-1-15,0-4 1 16,-3-1-2-16,3 0 2 0,-3 3-2 15,0 0 2 1,0 2-2-16,0 3 2 0,0-8-4 16,0 3 0-16,-3 0 1 15,0 0 0-15,0 0 2 16,0-3 3-16,-3-8-2 16,0 0-2-16,3 3 0 15,0 3-1-15,0-3 2 16,-3 0 1-16,0 2-1 15,0 1-2-15,0 2 1 16,0 3-1-16,-2 2-3 16,-1-2 0-16,0-3 6 15,-3 1 3-15,-3-1 1 16,0 3 1-16,0-3 2 16,-6 0 4-16,-3-5-4 0,-2 2 0 15,-4 4-6-15,0 1-1 16,-3 1-1-16,4 3-2 15,-1 2 1-15,0 0 1 16,0 3-3-16,4-1-2 16,2 4-14-16,0-1-6 15,6 3-24-15,3 0-9 16,6 3-81 0,9 2-49-16,3 1 81 15</inkml:trace>
  <inkml:trace contextRef="#ctx0" brushRef="#br0" timeOffset="13601.4546">20079 14655 152 0,'-12'-10'57'0,"24"10"-30"0,-3-8-27 0,0 5 13 16,3 0-5-16,2-2 3 16,4 0-8-16,3 0-4 15,3 2 0-15,3 3 0 0,0 5 1 16,-1 3-3-16,1 3 2 16,0 7 1-16,-3 3 0 15,-1 1-5-15,1 1 1 16,-3 7 6-16,-6 1 6 15,-3 4 2-15,-6 12 4 16,-3 1 2-16,-6-3 2 16,0 3-8-16,-3-3-3 15,0 5-7-15,0-3 0 16,3 1-2-16,3 5 0 0,6 0 2 16,6-6 2-16,3-4-1 15,3-1-1-15,3 0 1 16,-1-7 1-16,1-1 1 15,0-7 1-15,-3-3-22 16,-3-6-8-16,0-2-38 16,-3-5-42-16,-1-4 29 15</inkml:trace>
  <inkml:trace contextRef="#ctx0" brushRef="#br0" timeOffset="13976.8049">20683 15642 48 0,'-3'-2'19'0,"3"-9"-10"0,0 6-4 16,0 5 6-16,0 0 24 15,0-3 15-15,-3 3-2 16,0 3 1-16,-3-1-14 16,-3 1-6-16,0 5-17 15,-3-3 1-15,-5 6 1 0,-1 2-3 16,0 8-1-16,0 3-9 15,0 5 0-15,3 11-1 16,3-3 0-16,3 2 0 16,0 4 0-16,3-1 6 15,1 0 6-15,-4 1 3 0,0 2 0 16,-3-3 1-16,-3 8 0 16,-3-5-6-16,-3-2-2 15,-3-6-2-15,-8 0 1 16,-1-8-4-16,-3 3-2 15,-3-6-22-15,-2-2-11 16,-1-8-68 0,3-3-65-16,7-16 51 15</inkml:trace>
  <inkml:trace contextRef="#ctx0" brushRef="#br0" timeOffset="15398.6311">20885 15314 132 0,'-3'-5'52'0,"6"2"-28"0,-3 1-11 16,0 2 19-16,0 0-3 16,0 0 3-16,3 5-12 15,0 0-4-15,0 3-9 16,3 0-1-16,0 3 1 0,0 2-1 15,0 5-1-15,0 1-6 16,0-3 1-16,0-3 0 16,0 0 0-16,-3-5-31 15,0-3-12-15,-3-5-123 16,6 0 87 0</inkml:trace>
  <inkml:trace contextRef="#ctx0" brushRef="#br0" timeOffset="15570.6935">20954 15290 180 0,'-3'-5'68'0,"18"5"-36"0,-18 3-37 0,9-1 10 16,0 1 1-16,0 2 6 16,0 3-2-16,6 3 0 15,-1 2-6-15,-2 0-5 0,0 6-2 16,0-1-42-16,0-5-62 15,0 1 14-15</inkml:trace>
  <inkml:trace contextRef="#ctx0" brushRef="#br0" timeOffset="16208.6511">21240 15481 128 0,'12'0'49'0,"-12"0"-26"0,3 5-27 0,-3 0 8 15,2 6 9-15,1 0 6 16,0 12 2-16,0 4 2 16,0 2-9-16,0 0-1 15,0 3-7-15,0-3-4 0,0-3 1 16,0-2-2-16,0-5 2 16,0 2 4-1,-3-11 1 1,0-4-1-16,-3-4-2 15,0-2-1-15,0-5 0 16,0-6-2-16,0-2-2 16,0-3 5-16,3-2 1 15,0-6 0-15,0-5 1 16,3-3-2-16,0 8 0 0,3-2-1 16,3 2 0-1,3 0-2-15,3-5-2 0,0 8 1 16,0 10-1-16,0 6 0 15,3 5 0-15,-1 5-3 16,1 3 2-16,0 6 10 16,-6 1 5-16,-3 1 0 15,-12 6 0-15,-6-4-6 16,0-2-3-16,-3 0-2 16,-3-3-3-16,0-5-15 15,1 3-5-15,-1-9-19 16,3 6-5-16,0-5-19 15,3-1-5-15</inkml:trace>
  <inkml:trace contextRef="#ctx0" brushRef="#br0" timeOffset="16567.8402">21505 15494 168 0,'3'0'66'0,"-1"0"-36"0,7 11-37 0,-3-6 8 16,0 8 4-16,-3-5 4 16,0 11 9-16,3-4 3 0,-3 1-10 15,0 0-2-15,0-3-2 0,-3-2-3 16,3-3-3-16,-3 0 2 16,0-3 2-16,0-5 0 15,0 0 2-15,0 0-2 16,0-2 0-16,0-9-1 15,-3 0 0-15,3-2-2 16,0 0 1-16,3 0 0 16,0-1 3-16,3 1 1 15,0 0 1-15,3 0-4 16,0 0-1-16,0 5-1 16,0 0 1-16,3 2-11 15,6 1-4-15,-4 2-30 16,1 3-12-16,0 0-45 15</inkml:trace>
  <inkml:trace contextRef="#ctx0" brushRef="#br0" timeOffset="16880.665">21752 15510 160 0,'-9'0'63'0,"6"5"-34"0,0 3-32 0,3-3 11 16,-3 3 2-16,0 8 6 15,0-3-4-15,3 6-2 16,0-1-5-16,6-2-4 0,3-5 2 16,3 2 0-16,2-8 3 15,4-2 6-15,0-11 2 16,6-5-1-16,-6 2 2 16,3-2 3-16,-12-3 1 15,-3 3-2-15,-9-3 0 0,-3 0-5 16,-6 3 0-16,-3-3-5 15,-3 6-2-15,0-1-11 16,3 6-6-16,0 2-34 16,3 6-13-16,4 5-48 15,2 0-29 1,6 0 65-16</inkml:trace>
  <inkml:trace contextRef="#ctx0" brushRef="#br0" timeOffset="17177.5397">22073 15523 152 0,'3'-16'57'0,"0"16"-30"0,-3-8-14 0,0 8 19 16,0-2 8-16,-3-1 8 16,-3 0-9-16,-3 1-3 15,-3 4-20-15,-3 4-12 16,0 2-6-16,-5 7 1 0,2 4 2 15,3-3-2-15,3 5 0 16,6-2-4-16,9-1 1 16,3 3 0-16,3 0 2 15,6-2-1-15,0-3-1 0,3-6-6 16,5-2-4-16,4-5-21 16,0-6-8-16,-3-2-21 15,-3-3-47 1,-4 0 20-16</inkml:trace>
  <inkml:trace contextRef="#ctx0" brushRef="#br0" timeOffset="17536.6816">22183 15544 132 0,'-3'8'49'0,"3"-8"-26"0,3 3-14 16,0 0 16-16,3-1 3 15,3 1 6-15,3 7-8 16,0-2-1-16,3-2-14 15,0-9-4-15,0 0-3 0,5 1 0 16,-2-1 0-16,3-5 9 16,-3-2-1-16,-6-4 1 15,-12 6-10-15,-9-2-1 16,-3-3-2-16,-3 5 0 16,-6 2 0-16,0 4 2 15,1 4-6-15,-1 4 1 16,-3 2-4-16,6 5 0 15,-3 5 6-15,12-2 5 16,0 5-2-16,9 0-1 16,3 1 0-16,6-4 1 15,3 3-6-15,3-2-1 0,3-6-16 16,3-2-4 0,6-3-42-1,5-8-56-15,1-3 27 0</inkml:trace>
  <inkml:trace contextRef="#ctx0" brushRef="#br0" timeOffset="17927.6012">22499 15499 160 0,'-3'-5'60'0,"3"8"-32"0,0-3-4 16,0 0 24-16,-3 2 0 16,-3-2 2-16,-6 0-17 0,6 3-6 15,-6 0-15-15,-3-1-8 0,6 6-2 16,0 3-7-16,9-6-1 16,0 8-2-1,6 1 2-15,3 4 2 0,3 1-1 16,3-4 1-16,0 1 3 15,6 0 0-15,-3 0 3 16,-7-3 1-16,-2 1 1 16,-12-1 9-1,-8-3-5-15,2-2-2 16,-6-2-3-16,-6-6-3 0,-3 0-19 16,0-3-10-16,3 0-21 15,12 1-8-15,9-4-51 16</inkml:trace>
  <inkml:trace contextRef="#ctx0" brushRef="#br0" timeOffset="18208.7283">22728 15489 288 0,'-6'-8'107'0,"0"10"-58"0,-6-2-51 16,6 3 22-16,-3 0-8 15,-3-1 1-15,9 4-5 16,-3-1-3-16,3 3-2 16,6 2-7-16,3 9-2 0,3 2 0 15,3-2 2-15,0-1 4 0,-3 1 2 16,-3-1 2-16,-6 1 0 16,-6-3 4-16,-3 0 3 15,-3-3-11-15,-6-3-2 16,0-2-37-16,-5-5-14 15,2-3-77 1</inkml:trace>
  <inkml:trace contextRef="#ctx0" brushRef="#br0" timeOffset="18818.0208">23335 15475 208 0,'-15'-10'79'0,"6"5"-42"0,-26 5-34 0,23 2 15 15,-6 6-11-15,-3 3-4 16,0 2 2-16,0 3 1 16,6 16-2-16,1-6-3 0,11-2 0 15,3 0-4-15,3-3 2 16,11-3 1-16,-2-4 2 16,6-6 1-16,6-6 3 15,0-4-1-15,-3-4 2 16,-3-4-2-16,2-9 0 0,-5-2-1 15,-3 0 0 1,-3 2 4-16,0 3 3 0,-3 6 0 16,0-1 3-16,-3 9-7 15,3 4-4-15,0 9-2 16,9 7-1-16,-3 4 0 16,11-1 0-16,1 0-11 15,0-3-3-15,3-2-66 16,6-5-29-16</inkml:trace>
  <inkml:trace contextRef="#ctx0" brushRef="#br0" timeOffset="19650.9389">21505 16110 112 0,'-3'-5'44'0,"6"5"-24"0,0 0 1 0,-3 0 17 16,0 0-12-16,2 8-2 16,1 5-8-16,3 6 0 15,0 7-9-15,-3 6 2 0,0 2 2 0,0-7-2 16,0-3 0-16,-3-3-3 15,0-3-1-15,0-4-1 16,0-4 0-16,0-7 9 16,-3 2 3-16,0-10-1 15,-3-3-1-15,3-11-8 16,0 1-4-16,6-9-1 16,3 1-1-16,3 0 2 15,3-1 3-15,3 9 2 16,6-1 1-16,3 6-7 15,0 2 0-15,-4 1-1 16,1 7 2-16,-3 0-1 16,0 1-1-16,-3 2-26 15,0 2-10-15,-3 1-28 0,-3 0-10 16,-1 5-21 0</inkml:trace>
  <inkml:trace contextRef="#ctx0" brushRef="#br0" timeOffset="19827.4128">21811 16158 224 0,'0'0'85'0,"3"0"-46"0,0 8-48 0,0-3 12 16,0 3-4-16,0 3 2 0,0 2-2 31,0 0 0-31,0 6 1 16,-3-3-3-16,3 2-42 15,-3-2-19-15,0-13-17 16</inkml:trace>
  <inkml:trace contextRef="#ctx0" brushRef="#br0" timeOffset="20009.8351">21823 16007 260 0,'-3'-13'99'0,"6"10"-54"0,0-2-55 0,0 2 16 15,0 1-17-15,3-1-5 16,0 3-12-16,-3 3-3 16,12-1-43-16,3 6-19 15,-4 0 29-15,1 0 16 16</inkml:trace>
  <inkml:trace contextRef="#ctx0" brushRef="#br0" timeOffset="20336.074">22052 16105 184 0,'0'-2'71'0,"-3"4"-38"0,6-4-32 15,-3 2 14-15,0 2 9 16,-3-2 10-16,-3 5-5 16,0-2-2-16,0 2-15 0,0 1-8 0,0-1-2 0,4-2-7 15,-1 5 1-15,6-3 0 16,2 5 2-16,4 1-1 15,0 0 1-15,3 2 2 16,3 0 0-16,-3 0 2 16,-3 1 1-16,-9-1 1 15,-3 0 2-15,-3 0-1 16,-3 3 0-16,-3-5-3 16,-3-6 1-16,0-5-15 15,1 0-5-15,2-3-20 16,-6 3-6-16,3 0-49 15,15-10-31 1,3-3 51-16</inkml:trace>
  <inkml:trace contextRef="#ctx0" brushRef="#br0" timeOffset="20688.07">22222 16171 220 0,'3'3'82'0,"6"2"-44"0,3 1-44 0,-6-4 12 15,3 1-9-15,0 0 2 16,2-3 14-16,1 0 6 16,3-3-9-16,6-2-1 0,-3-1-2 15,-3-2-3-15,-3 0-3 0,0-2 0 16,-6 2 1 0,-3-5 1-16,-9 7 3 0,-9-2-8 15,-3 8 0-15,-3 0 2 16,-3 6 2-16,0 2 0 15,4 2-2-15,2 3 5 16,3 3 1-16,3 3 2 16,6 5 0-16,6 2-4 15,6-2-1-15,6-3-3 16,6-5-1-16,2 3-8 16,13-6-2-16,-3-5-34 15,0-8-15-15,-3 0-44 16</inkml:trace>
  <inkml:trace contextRef="#ctx0" brushRef="#br0" timeOffset="21004.8061">22496 16190 172 0,'0'-3'66'0,"3"6"-36"0,-3 5-35 15,0-3 10-15,3 3-1 16,-3 3 5-16,3 4 4 15,-3-1 4-15,3 4-9 16,0-2-2-16,0-3-2 0,0-5 0 0,-3 0 0 16,0-2 0-16,0-12 15 15,0-7 3 1,-3 0-6-16,3 0-3 16,0-6-3-16,3 3-1 15,3-2-3-15,5-1 1 16,7 3-6-16,0 0-1 15,0 3 2-15,3 0 3 16,-3 8-4-16,6-3-3 16,-4 8-2-16,-2-3 0 0,0 3-35 15,-3 0-16-15,6 0-56 16</inkml:trace>
  <inkml:trace contextRef="#ctx0" brushRef="#br0" timeOffset="21582.9344">22951 15867 140 0,'6'-18'52'0,"-6"18"-28"0,3-3-4 16,-3 3 21-16</inkml:trace>
  <inkml:trace contextRef="#ctx0" brushRef="#br0" timeOffset="21692.3461">22960 15859 331 0,'-3'16'36'16,"-3"0"-19"-16,0 0-10 16,-3 0-4-16,3-3-2 0,-3 5 2 15,3-4-7-15,0 1-1 16,4-4-25-16,-4-3-8 15,6-3-35 1</inkml:trace>
  <inkml:trace contextRef="#ctx0" brushRef="#br0" timeOffset="21942.6609">23124 15830 156 0,'0'16'60'0,"0"-13"-32"0,-3-1-22 15,0 14 17-15,0-3-1 16,-3 3 2-16,0-3-9 16,0 6-4-16,3-3-6 15,0-3-6-15,0 0-2 0,3 0-69 16,3-7-55-1,3-6 42-15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26:44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13468 5681 180 0,'-18'0'0'0,"6"2"22"0,9-2 1 0,3 0 8 16,0 0 4-16,0 0-13 15,0 0-5 1,9 3-10-16,6 0 2 0,3 2 3 0,9-3 0 16,5 1 3-16,10 0-2 0,12-3 0 15,-1 0-3-15,4 2 1 16,-4 1-2-16,-2 0 0 16,-7-1-3-16,-5 1 1 15,-6 0-4-15,-3-1 0 16,-6-2 1-16,-4 0 2 31,-5 0-3-31,-3 0 0 0,-3 0-10 16,3 0-3-16,-6 0-39 15,-6 0-18-15,0 0-47 16</inkml:trace>
  <inkml:trace contextRef="#ctx0" brushRef="#br0" timeOffset="1259.4508">14998 5800 64 0,'9'-24'27'0,"-9"19"-14"0,0 2 22 0,-3 0 24 16,0-2-9-16,-6 2-4 0,-3-2-15 15,0-3-7-15,-3 3-14 16,-6 0-2-16,-5 5 2 0,-4 2-4 16,-6 9-1-16,3 7-5 15,-2 9-2-15,-4 7-2 16,9 3 3-16,9 8-5 15,18-3 2-15,6 1 0 16,6-9-1-16,9-5 1 16,3-8 3-16,9-7 0 15,-1-9 3-15,-2-21-1 16,0-5 2-16,3-5 0 0,-6-6 1 16,-4-5-2-16,-5-8 1 15,-3-8-2-15,-6-8 2 16,-6 3-2-16,-3 0-1 15,0 5 3-15,0 8 0 16,-3 8-1-16,3 8-2 16,0-1 5-16,0 15 1 15,0 1-5-15,3 4 0 16,0 7-3-16,3 8 0 16,0 11 2-16,3 16 2 15,0 18 3-15,0 8 2 16,0 3-6-16,0 0 0 15,3-3-6-15,0-7-1 0,0-1 7 16,0-5 6-16,0-8-21 16,0-8-9-16,6-26-146 31,-4-9 57-31</inkml:trace>
  <inkml:trace contextRef="#ctx0" brushRef="#br0" timeOffset="1669.3607">15188 5789 208 0,'0'3'79'0,"6"-1"-42"0,3 12-43 16,0-6 12-16,0-1 2 16,6 1 7-16,3-2-1 15,0-1 0-15,-1-8-8 0,1 1-4 0,0-9 1 16,-3 1 0-16,0-1 3 15,-6 0-3-15,-3 1 0 16,-3-1 3-16,-6 1 3 16,-3-1-4-16,-6 0-1 15,-6 1-2 1,-3 5-2-16,-3 5-2 16,1 2-1-16,-1 6-1 15,3 5 3-15,0 6-5 16,6 2 2-16,3 3 0 15,6 2-1-15,6 1 4 16,9 5 0-16,3-6 1 16,9-5 2-16,3 6-1 15,0-6-1-15,0-5-4 16,-1-11-2-16,-2-2-22 16,3-6-8-16,0-8-48 15,-3-7-37 1,-3-1 51-16</inkml:trace>
  <inkml:trace contextRef="#ctx0" brushRef="#br0" timeOffset="1899.0782">15525 5437 220 0,'-15'-2'82'0,"27"-1"-44"0,-6 6-49 0,-3 2 13 0,0 5-2 0,-3 14 4 16,-3 19 3-16,0 9 3 15,0 12-5-15,0-3-1 0,3 0 2 16,3-3-3-16,-3-3-2 16,6 1 0-16,-3-14-1 15,0-7-38-15,0-14-80 32</inkml:trace>
  <inkml:trace contextRef="#ctx0" brushRef="#br0" timeOffset="2093.5673">15355 5686 252 0,'-3'-5'93'0,"9"2"-50"0,3-5-46 31,0 5 19-31,3-5-10 0,6 1-1 16,5-1-5-16,10 0 0 15,3 2 0-15,0 4-38 0,-1 7-16 16,4 0-48 0</inkml:trace>
  <inkml:trace contextRef="#ctx0" brushRef="#br0" timeOffset="2543.3804">15846 5696 164 0,'-15'0'63'0,"9"3"-34"0,-6 0-16 0,6 2 19 16,-6 3-9-16,-5 3-1 15,-4 10-13-15,0 3-5 16,0 5-3-16,3 2-4 0,3 1 0 16,6 3-1-16,6-9 3 15,6 0-2-15,3-4-1 16,9-9 3-16,-3-5 2 15,6-6 0 1,0-4-1-16,-3-9-2 16,0-2 1-16,-3-3 1 15,-3-2 2-15,-4-4 1 16,-2-4 1-16,-3 0-2 0,0 4-2 16,0 4 5-16,0 5 4 15,0 2-3-15,0 3-1 0,0 3-2 16,0 5 0-16,0 10 2 15,3 6 2-15,3 3-3 16,3 2-1-16,0 3-3 16,3 2-1-16,0-2 1 15,0-3 0-15,0-5 0 16,0-3 2-16,0-2-41 0,0-6-16 16,-3-7-45-1</inkml:trace>
  <inkml:trace contextRef="#ctx0" brushRef="#br0" timeOffset="2730.5259">16054 5749 208 0,'-5'0'79'0,"7"11"-42"0,1 2-43 0,0 0 12 15,-3 6 11-15,0 5 9 16,0 5-11-16,3 5-3 15,-3-2-8-15,3-3-3 0,0 0 0 16,0-2-41-16,0-9-18 0,3-12-41 16</inkml:trace>
  <inkml:trace contextRef="#ctx0" brushRef="#br0" timeOffset="2902.4209">16043 5519 272 0,'-12'-8'101'0,"0"8"-54"0,18 0-59 0,-6 0 13 16,6 0-31-16,-6 0-8 15,6 0-26-15,6-5-10 16,-1-3-1-16,7-3 1 16</inkml:trace>
  <inkml:trace contextRef="#ctx0" brushRef="#br0" timeOffset="3074.5884">16322 5292 220 0,'-3'8'85'0,"6"5"-46"0,-3 32-35 0,0-21 19 15,-3 21 7-15,-3 18 6 16,0 9-4-16,-2-1-2 16,2 0-16-16,3-4-7 0,3-9-2 15,0 8-10-15,3-16-4 16,0-10-44-16,0-8-20 0,2-11-53 15</inkml:trace>
  <inkml:trace contextRef="#ctx0" brushRef="#br0" timeOffset="3793.4137">16938 5654 156 0,'-8'-5'60'0,"-1"13"-32"0,3-6-31 15,6 1 13-15,0 5-3 16,6 3 3-16,-3 7 15 15,3 6 6-15,0 2-16 16,-4 1-2-16,4-1 1 0,-3 1-4 16,3-3 0-16,-6-6-6 15,3 1-1-15,0-6 3 0,-3-5 1 16,0-3 5-16,0-5 3 16,-3-3-4-1,0-2 1-15,-6-3-9 0,9-2-2 16,0-9-6-16,3 1 1 15,3-4 4-15,0 1 2 16,3-3 0-16,3 3 1 16,3 3-2-16,0-1-1 15,0 3-2-15,6 6 1 16,2 4-21-16,-2 1-10 16,-3 3-57-1,0 2-53-15,0 2 43 16</inkml:trace>
  <inkml:trace contextRef="#ctx0" brushRef="#br0" timeOffset="4198.4957">17209 5744 184 0,'-6'5'71'0,"9"3"-38"0,3 3-36 16,-3 0 11-16,3-4 7 31,6 1 7-31,-3 0-5 16,3-2-2-16,0-1-8 0,0-2-3 0,6-3 0 15,-3-6 0-15,8 1 0 16,-5-3 4-16,-3 0 5 16,-3-5-9-16,-3 0-2 0,-3-3 0 15,-9 3 1-15,-9 2-4 16,0 0 1-16,-3 6 0 16,-3 2 0-16,-2 6-3 15,-4 5 2-15,0 3-1 16,3 7 0-16,3 6 2 15,0 0 2 1,6-3-3-16,7 0 0 16,2 0 1-16,6 0 2 15,5 1-1-15,7-7 2 16,6-4-9-16,0-3-1 0,3-3-29 16,6-7-14-1,-4-4-34-15,-2-2-30 0,0-2 46 16</inkml:trace>
  <inkml:trace contextRef="#ctx0" brushRef="#br0" timeOffset="4698.5558">17465 5710 148 0,'-6'2'57'0,"9"1"-30"0,0 10-32 16,0-5 12-16,0 3 20 16,-3 7 12-16,0 6-6 15,0 0-4-15,0 0-17 16,-3 0 1-16,0-1 1 0,3-4-7 15,0-6-2-15,0-2-1 16,0-3 0-16,0-6 0 16,0-4 2-16,3-6-10 15,0-6-2-15,3-4-4 16,3-9 1-16,3 1 5 16,0 0 2-16,3 4 2 0,0 7 0 15,0 4-3-15,0 6 0 16,-1 5 4-16,-2 5 1 15,0 8 6-15,-3 3 5 16,-3 0-3-16,0 0 0 16,-3-3-4-16,0-2-1 15,0-1-3-15,0-2-2 16,0-3 3-16,-3-5 0 16,6-2-10-16,3-9-3 15,3-10-6-15,6 0-3 16,2-3 6-16,4 3 5 15,3 2 3-15,-3 9 0 16,0 2 8-16,-6 8 5 16,-1 5 11-16,-2 6 6 0,-3 7-7 15,-3-2-3-15,-3 0-8 16,0 0-3-16,0 0-9 16,-3-3-2-16,3-2-34 15,-3-4-15-15,3-1-22 16,0-4-44-1,3-10 30-15</inkml:trace>
  <inkml:trace contextRef="#ctx0" brushRef="#br0" timeOffset="4989.6587">18013 5728 164 0,'-24'19'63'0,"24"-3"-34"0,-6 10-21 0,6-13 18 16,0 3 0-16,3 3 4 15,6 2-10-15,3 0-2 16,3 0-10-16,-3-5 1 0,3-5 4 16,3-3 6-16,-1-8 3 15,4-6-3-15,0-2-1 16,-3-2-6-16,-3-1-2 16,-3-13 0-16,-6 1 1 15,-6-1-5-15,-6 0-2 16,-6 3-7-1,-6 2-2 1,0 3-23-16,-6 1-6 0,1 7-34 0,-1 2-11 16,3 4-32-1</inkml:trace>
  <inkml:trace contextRef="#ctx0" brushRef="#br0" timeOffset="5333.4853">18189 5691 160 0,'6'3'63'0,"3"7"-34"0,2 4-16 0,-5-4 17 15,6 3 7-15,3 3 4 0,0 6-8 16,-3-1-3-16,3 0-17 16,-3 0-8-16,0-2-3 0,0-4-2 15,-1 1 2-15,1-5 1 16,-3-6 3-16,0-2 3 15,0-6 2-15,0-2-1 16,0-6-1-16,0-7-1 16,0-6 2-16,-3 0-5 15,0-2-1-15,0-3-2 16,3 5 1-16,0-3 0 16,-9 1 1-16,0 7-2 15,0 1 1-15,0 2-13 16,0 3-6-16,-3 2-40 15,12 11-108 1</inkml:trace>
  <inkml:trace contextRef="#ctx0" brushRef="#br0" timeOffset="5741.7989">18704 5657 192 0,'-15'0'74'0,"27"0"-40"0,-21 0-24 0,6 0 20 15,-3 0-7-15,-6 2-1 16,-3 6-12-16,-3 3-6 0,0 2-3 16,0 6-1-16,4 5 0 0,2 2 0 15,3-2 0-15,6-3-3 16,3-3 0-16,3-4 4 16,3-4 1-16,3-4 6 15,2-6 3-15,4-3-4 16,0-10 1-16,-3-1-3 15,-3-4 2-15,0 2 0 16,-3 0 3-16,0 3-3 16,-3 2 1-16,0 3-3 15,0 6 0-15,-3 2-3 16,6 8-2-16,0 8 1 16,9 0-1-16,2 2 0 15,1 1 0-15,0-1 2 0,0-2 1 16,0-3-6-16,3-2-2 15,-3-6-34-15,5-5-13 16,7-3-60 0,0-15-35-16,-3-3 67 15</inkml:trace>
  <inkml:trace contextRef="#ctx0" brushRef="#br0" timeOffset="5835.4962">19120 5284 244 0,'0'-8'90'16,"3"8"-48"-16,0 0-56 0,0 2 14 0</inkml:trace>
  <inkml:trace contextRef="#ctx0" brushRef="#br0" timeOffset="5944.9407">19132 5313 395 0,'0'42'31'16,"0"16"-14"-16,0 16-3 0,-3 1-1 0,0-7-5 16,0-4-2-16,3-6-1 15,0-8-1-15,3-7-16 16,0-9-6-16,-3-5-44 15</inkml:trace>
  <inkml:trace contextRef="#ctx0" brushRef="#br0" timeOffset="7273.448">13426 7160 176 0,'-15'0'68'0,"15"2"-36"0,3-2-26 16,-3 0 17-16,6 3-16 15,6 0-6-15,6 2 3 0,9 0 2 16,14-2-3-16,16-3 7 0,5 0 3 15,7 5-2-15,-4-2-1 16,-2-1-4-16,-4 1 1 16,-8 0-2-16,-6-1 0 15,-4 1-43-15,1-3-17 16,-6-5-43 0</inkml:trace>
  <inkml:trace contextRef="#ctx0" brushRef="#br0" timeOffset="8210.7443">14795 7056 108 0,'-6'-2'41'0,"3"-1"-22"0,-3 1 4 15,4-1 18-15,-4 3 1 16,-3 0 1-16,-6 0-12 15,-6 8-4-15,-9 2-16 16,-3 9-4-16,-2 5-3 0,2 5-2 16,3 5-2-16,6 3-2 15,9-2-1-15,10 2 2 16,8-3 0-16,8-5 1 16,4-8 2-16,12-13 3 15,3-8 2-15,0-5-1 16,-1-8 1-16,-2-6-4 0,-3-2 0 15,0-3 1-15,-3-2 0 16,-6-3 0-16,-4 5 0 16,-8 0-2-16,0 6-2 15,-3 2 1-15,0 5 1 16,0 3-1-16,-3 3-1 16,0 10-6-16,3 8-1 15,3 17 1-15,6 9 1 16,6 22 0-16,0 0 4 15,-3 5 0-15,0-5 1 16,-6-3 6-16,-3-5 4 16,-3-8 12-16,-6-5 6 15,-9-9-6-15,-3-7-2 16,-9-3-12-16,-8-10-5 16,-7-8-18-16,-3-9-5 0,4-4-17 15,5-3-6-15,6-3-8 16,6-5-1-16,9-6-29 15,12-7-33 1,12-1 43-16</inkml:trace>
  <inkml:trace contextRef="#ctx0" brushRef="#br0" timeOffset="8648.3872">15007 7199 220 0,'-6'0'82'0,"9"3"-44"0,3 0-44 0,0 2 14 15,3 0 8-15,5 3 9 16,7 0-8-16,3 0-4 16,3 0-8-16,0-3 3 0,2-5 2 15,1-2 1-15,-3-4 1 16,-3-2 0-16,-6 0 0 15,-3-2-2-15,-7-9-1 16,-5 3-1-16,-8-2 0 16,-7 2-7-16,-3 3-2 15,-3 5-3-15,-6 3 0 16,-3 7-2-16,-3 9 1 16,4 2-2-16,2 3 2 15,3 2 1-15,6 6 2 0,6 3 1 16,6 4 3-16,9 7-3 15,6-7 0-15,6 1 1 16,3-3 2-16,3-8-1 16,-1-2 2-16,4-6-20 15,0-5-6-15,0-5-45 16,0-14-21-16,2-15-14 16</inkml:trace>
  <inkml:trace contextRef="#ctx0" brushRef="#br0" timeOffset="9008.0169">15429 7191 184 0,'-9'8'71'0,"12"8"-38"0,3 16-36 0,-3-14 11 16,-3 4 13-16,0 4 9 16,-3 6 2-16,0-6 3 15,0-5-19-15,3-2-7 0,0-6-2 16,0-2 2-16,0-6 5 15,3-10-6-15,0-11-2 16,0-5-6-16,3-8-2 16,6-6 1-16,3-2 0 15,9-5-2-15,0 5 2 16,3 5-1-16,-1 8 0 16,1 8 0-16,3 8 0 0,3 14 6 15,-7 7 2-15,-5 6 9 16,-3 7 2-16,-6 6-4 15,0-1 0-15,-3 7-4 16,-3-4 0-16,0-8-12 16,0-2-5-16,0-5-45 15,0-6-20-15</inkml:trace>
  <inkml:trace contextRef="#ctx0" brushRef="#br0" timeOffset="9414.0577">15989 7247 244 0,'12'3'93'0,"6"2"-50"0,-6 3-50 0,-3-3 16 16,2 0 7-16,1-2 9 15,3 0-6-15,3-1-1 16,0-2-10-16,3-2-3 0,0-4-1 15,-3-2 0-15,-4-5 2 16,-2 3-1-16,-3-1 2 16,-3-2-6-16,-6-3-3 15,-6 0-6-15,-6 0-2 16,-6 3 0-16,-5 8 4 16,-1 5 1-16,-9 8 3 15,0 5-1-15,1 5-1 16,5 6 0-16,6 3 3 0,3 2 9 15,9 8 4-15,6 0-8 16,9-3-1-16,12-5-3 16,6-2 2-16,6-6-8 15,-1-3-1-15,4-7-25 16,0-6-11-16,0-7-47 16,-1-6-48-1,1-19 47-15</inkml:trace>
  <inkml:trace contextRef="#ctx0" brushRef="#br0" timeOffset="9710.9041">16340 7228 160 0,'-6'-2'63'0,"6"4"-34"0,3 4-38 0,0-1 9 15,0 8 4-15,3 6 7 16,-3 2 15-16,0 11 8 16,0-3-18-16,0-3 0 0,0-5-1 15,0-2-4-15,0-3 1 16,-3-6 6-16,0-2 6 15,0-2-2-15,0-6-1 16,-3-3-7-16,0-16-1 16,0-2-4-16,0-5 0 15,3-6-8-15,3 0-2 16,6 3 0-16,0 5 0 0,3-2-2 16,9 7 2-1,2 4-1-15,4 1 0 0,-6 6 0 16,3 3-2-16,-3 2-41 15,0 6-20-15,5 2-60 16</inkml:trace>
  <inkml:trace contextRef="#ctx0" brushRef="#br0" timeOffset="10210.5605">17016 7178 184 0,'3'-13'68'0,"-6"10"-36"0,0 1-4 16,-3 2 25-16,-3 0-18 0,-6 0-7 16,-9 8-15-16,-5 0-4 15,-7 7-5-15,0 9-7 0,3 3-1 31,4 18 0-31,8-6-1 0,6-2 4 16,6-2 0-16,6-6-2 0,9-5 2 16,6-3 1-16,6-8 2 15,3-5 5-15,8-8 6 16,-2-8-5-16,0-5-2 16,0-8 3-16,-4 0 2 15,-5-6 0-15,-3 1 3 16,-6 2-5-16,-3 3-3 0,0 5-3 15,0 3 0-15,-6 5-4 16,3 5-2-16,0 11-3 16,3 5 1-16,0 6 3 15,6 7 1-15,6 1-2 16,2 2 0-16,1-6 2 16,0-1 0-16,0-7-13 15,3-4-3-15,0-6-29 16,-1-5-12-16,4-8-58 15,3-21-26 1,3-5 72-16</inkml:trace>
  <inkml:trace contextRef="#ctx0" brushRef="#br0" timeOffset="10429.3352">17370 6802 264 0,'-36'-13'99'0,"36"13"-54"0,0 3-59 0,0-3 11 16,3 5 5-16,0 11 8 15,-3 8 6-15,0 23 5 16,0 14-11-16,0 3 10 0,0 2 3 16,0 5-5-16,3 1 0 15,3-9-11-15,0-7-2 16,6-11-5-16,0-8-3 16,0-8-36-16,0-5-14 15,3-8-79-15,0-11-39 16,-1-8 85-1</inkml:trace>
  <inkml:trace contextRef="#ctx0" brushRef="#br0" timeOffset="10648.2075">17644 7234 220 0,'3'2'82'0,"0"6"-44"0,0 8-7 15,0-5 32-15,0 5-18 16,0 2-5-16,-3 11-21 16,0-2-10-16,0-3-5 15,0-3-8-15,0-3 0 0,0-2-44 16,3-5-18-16,3-3-71 16</inkml:trace>
  <inkml:trace contextRef="#ctx0" brushRef="#br0" timeOffset="10804.3803">17632 7072 356 0,'-6'-5'132'0,"6"5"-72"0,3-3-88 0,-3 3 15 16,6 0-56-16,3 0-18 15,6-2-32-15,0-4-13 16</inkml:trace>
  <inkml:trace contextRef="#ctx0" brushRef="#br0" timeOffset="11524.8154">17891 7160 240 0,'-9'-3'90'0,"9"8"-48"0,-3-5-14 0,3 0 30 16,0 0-21-16,3 3-9 0,6-3-14 15,3 0-5-15,3 0-5 16,6 0-5-16,2-3 0 16,1 1 1-16,3-1 2 0,-3-2 1 15,0-1 1-15,-4 6-9 16,-2 0-4-16,-3 0 0 16,-6 0 3-16,-6 8-4 15,-6 0 0 1,-3 6-2-16,-6 4 7 15,-6 6 4-15,-8 2 2 16,2 6 2-16,-6 2 0 16,6-2 1-16,6-3-5 15,1-2-1-15,5-6 3 16,3 0 1-16,6-5 0 0,3-3 1 16,6 0 2-1,6-2 2-15,5-3 1 0,4 0 0 16,3-3-4-16,3 0-3 15,0-2-3-15,-4 0-1 16,-5-3-16-16,-3 0-5 16,-3 0-23-16,-3-3-8 15,-3 0-31 1,0-4-47-16,-3-1 35 16</inkml:trace>
  <inkml:trace contextRef="#ctx0" brushRef="#br0" timeOffset="11752.1128">17903 7316 256 0,'-3'0'96'0,"9"2"-52"0,3-2-43 0,-3 3 21 16,6 0-5-16,6-1 1 15,5-2-9-15,4 0-3 16,6-2-4-16,0-1-17 0,-1-2-5 16,4-3-89-16,3 0-56 15,-6 0 70-15</inkml:trace>
  <inkml:trace contextRef="#ctx0" brushRef="#br0" timeOffset="11845.8753">18474 7210 184 0,'0'-5'71'0,"0"5"-38"0,3-6-17 15,-3 6 24-15</inkml:trace>
  <inkml:trace contextRef="#ctx0" brushRef="#br0" timeOffset="12208.06">18465 7194 442 0,'-11'-3'57'0,"-4"3"-28"15,-6 0-21-15,-6 6-10 0,-6 4-2 0,1 9 3 16,-1 7-2-16,3 11 1 15,6 0 0-15,9 0-2 16,9-5-2-16,6-3 1 16,6-2 3-16,6-6 3 15,6-5 0-15,6-8-1 16,0-8 1-16,0-6 1 16,2-4-3-16,-5-9 0 15,0-5 3-15,-3-2 3 16,-3-3-2-16,-6 0-2 15,0 2 0-15,-9 4 1 16,0 4-1-16,0 6-1 16,0 2-4-16,6 3-2 15,0 11 0-15,-1 10 4 16,4 3 1-16,0 8 1 0,0 8-3 16,3-6 2-16,3 0 1 15,3-4 0-15,3-4-29 16,3-5-13-16,-4-5-51 15,16-8-58 1,-3-13 44-16</inkml:trace>
  <inkml:trace contextRef="#ctx0" brushRef="#br0" timeOffset="12476.3826">18832 6808 284 0,'-9'-13'107'0,"6"13"-58"0,6 2-59 0,-3-2 16 16,3 8 0-16,-3 5 4 16,0 11 3-16,0 18 5 15,-3 14-10 1,0 2 0-16,0 8 2 0,-3 1-6 0,3 4 0 16,0-5 2-16,3-5 1 15,0-11-6-15,0-2 0 16,0-11-14-16,0-8-5 0,0-8-25 15,3-13-92 1,3-13-27 0,-3-8 65-16</inkml:trace>
  <inkml:trace contextRef="#ctx0" brushRef="#br0" timeOffset="12695.1121">18555 7199 316 0,'-6'-2'121'0,"12"-1"-66"0,3 0-58 0,-3 3 22 16,6 0-8-16,5-2 3 15,7-1-5-15,12-2-3 16,6 0-3-16,-1-3-5 0,7 0 1 16,0 0-43-16,-7 2-20 15,-5 1-67 1,0 0-36-16,-7 0 81 15</inkml:trace>
  <inkml:trace contextRef="#ctx0" brushRef="#br0" timeOffset="12820.1899">19108 7197 260 0,'-3'5'96'0,"0"3"-52"0,3 8-47 0,0-3 16 0,0 8 4 16,0 0 4-16,0 6-5 16,0 5-1-16,3-3-9 15,-3-3-4-15,0-2 1 0,0-6-37 16,0-4-15-16</inkml:trace>
  <inkml:trace contextRef="#ctx0" brushRef="#br0" timeOffset="13007.7067">19034 7038 356 0,'-15'-5'134'0,"18"2"-72"0,0 3-81 0,-3 0 18 16,6 0-11-16,3 0 2 16,3 3-34-16,6-1-15 15,11 4-69-15,7-4-29 16</inkml:trace>
  <inkml:trace contextRef="#ctx0" brushRef="#br0" timeOffset="13288.9491">19317 7213 244 0,'-18'13'90'0,"9"3"-48"0,0 15-51 0,6-17 12 0,0 7 7 16,0 8 7-1,3-3-2-15,3 1 2 16,6-1-10-16,3-5 0 0,9-2 0 0,3-6 5 16,-1-5 3-16,4-5-2 15,0-6 2-15,0-5 1 16,-3-13 2-16,-7 0 3 15,-5-3 2-15,-9-5-6 16,-9 0 0-16,-6 0 5 16,-2 0 6-16,-13 2-22 15,0-2-7-15,0 11-39 16,3 2-16-16,4 2-24 16,5 9-11-16,9-3-43 15</inkml:trace>
  <inkml:trace contextRef="#ctx0" brushRef="#br0" timeOffset="13617.0858">19540 7244 212 0,'9'21'79'0,"0"1"-42"0,6 12-37 0,-9-8 16 16,3 1-3-16,-3 2 5 16,-3-2 10-16,0-4 6 15,-3-4-17-15,3-6-3 0,-3-2 0 16,0-6 3-16,0-5 2 15,2 0 3-15,1-8 1 16,0-11-6-16,3-7-2 16,6-6-9-16,6-5-2 0,6 3-9 15,-6 13-2 1,-3 2-3-16,12 6 1 0,-4 2 3 16,7 11 1-16,-3 0 5 15,6 14 2-15,-7-1 8 16,1 16 6-16,6 11-6 15,-9-6-1-15,-6-5-14 16,-9-10-6-16,-1-4-77 16,1-4-31-16,-3 0-19 15</inkml:trace>
  <inkml:trace contextRef="#ctx0" brushRef="#br0" timeOffset="14554.9467">20245 5109 148 0,'-14'-8'57'0,"17"6"-30"0,-6-1-18 0,3 3 16 0,3 0-16 16,8-3-5-16,7 3-8 15,6 0 0-15,9 0 2 16,9 6-1-16,5 4 1 0,-2 14 2 16,-1 5 2-16,-2 5-3 15,-9 9 0-15,-6-1 3 16,-6 8 1-16,-10 3 1 16,-8 13 0-16,-6 1 9 15,-6-1 6-15,1-3-1 16,-10 6 1-16,0 0-1 15,0 10-2-15,3 3-4 16,6-5 0-16,3-6-5 0,6-2-2 16,6-5 0-16,9-9 1 15,6 1-1-15,6-6 0 16,5-10-14-16,1-9-7 16,0-7-51-16,-3-5-21 15,-1-17-6 1</inkml:trace>
  <inkml:trace contextRef="#ctx0" brushRef="#br0" timeOffset="15008.1416">20882 6506 120 0,'3'-3'46'0,"-3"-15"-24"0,-3 7 1 16,3 9 21-16,-3-1-4 15,-2-2 1-15,-4-1-3 16,-3 1-2-16,-3 3-19 15,-9-1 3-15,-3 3 3 0,-3 5-8 16,1 6-1-16,2 5-10 16,0 5-3-16,6 8-6 0,3 8 1 15,6 5-3 1,10 11 0-16,2 8 1 16,5 13 4-16,1 6 1 0,0-6 1 15,-3 2 6-15,-3-2 6 16,-6-2 7-16,-6-6 5 15,-5-2-6-15,-7-12 0 16,-9-7-7-16,-9-2-1 16,-2-9-15-16,-4-7-4 15,0-6-36-15,4-5-15 16,5-8-86-16</inkml:trace>
  <inkml:trace contextRef="#ctx0" brushRef="#br0" timeOffset="19148.9055">21323 6345 72 0,'3'-14'30'0,"0"9"-16"0,0 0 1 0,0 2 15 15,-3 1 1-15,0-1 4 16,-3 0 1-16,-3 1-1 15,-3-1-10-15,-3 3-2 16,0 3-14-16,-12 2-5 0,1 11-1 16,-1 10-2-16,0 9-1 15,3 7 1-15,6 0 1 16,0-2 3-16,12-6 2 16,3-4-3-16,6-4-1 15,9-5 1-15,0-5 0 0,3-11-2 16,0-5 1-16,0-5 0 15,0-6 1-15,-1-4-9 16,1-15-2-16,-6-1-1 16,-3-4 2-16,-3 1 6 15,-3 2 2-15,-3 6 2 16,0 5 2-16,0 5 6 16,0 5 4-16,0 6-6 15,0 5-1-15,6 13-7 16,3 8-2-16,3 11 4 15,3 2 2-15,3 1-2 16,-1-3-3 0,1-1 0-16,0-4 1 0,0-9-23 15,0-2-8-15,-3-5-61 16,0-6-57-16,-3-8 48 16</inkml:trace>
  <inkml:trace contextRef="#ctx0" brushRef="#br0" timeOffset="19914.375">21513 5969 128 0,'0'0'49'0,"0"3"-26"0,3 5-18 0,0 0 11 16,3 15 2-16,0 9 3 15,0 16-5-15,0 2 1 16,0 6-10-16,-3-1 5 0,0 1 3 15,-3 2 2-15,0-8 1 16,-3-5-9-16,0-5-3 16,0-6-2-16,0-7 0 15,3-6 0-15,0-5 0 0,0-6-2 16,0-2-2 0,0-8 3-16,3-5 0 0,0-6 3 15,0-12 1-15,6-7-3 16,0-1-3-16,3-4 0 15,3 4-1-15,3 1 2 16,0 7 1-16,-1 1-4 16,4 7 1-16,0 4-7 15,3 6-3-15,0 5 10 16,0 10 4-16,-1 9 5 16,-5 2 5-16,-3 5 3 15,-6 6 4-15,-9-3-7 0,-3-2-1 16,-6-3-5-1,-3-3 0-15,-3-5-3 0,0-3 2 16,-2-5-11-16,-4-3-4 16,0-5-21-16,0 0-8 15,6-3-17-15,0 1-3 16,3-1-36 0,6 0-31-16,6-2 53 15</inkml:trace>
  <inkml:trace contextRef="#ctx0" brushRef="#br0" timeOffset="20070.638">22040 6350 160 0,'-3'-5'63'0,"3"2"-34"0,0 3-16 15,0 0 19-15</inkml:trace>
  <inkml:trace contextRef="#ctx0" brushRef="#br0" timeOffset="20320.778">22031 6345 355 0,'-9'2'38'0,"1"4"-19"15,-4-1-10-15,0 0-5 0,0 3-2 16,3 0-2-16,6 0-4 16,3 0-2-16,3 3 0 15,6 2 4-15,3 5-1 16,0 3 1-16,0 1 2 15,-4-1 0-15,1-3 4 0,-9 1 2 16,-3-3 4-16,-3 0 1 16,-2-6-1-16,-4-2 1 15,-3 0-4-15,0-5-2 16,0-3-7-16,-3-3-3 16,6 0-34-16,3-2-11 15,3-3-43 1,6-5-41-16,9-3 50 15</inkml:trace>
  <inkml:trace contextRef="#ctx0" brushRef="#br0" timeOffset="20602.2895">22261 6117 176 0,'-6'0'68'0,"6"5"-36"0,0-2-37 16,0 10 32 0,0 6-2-16,0 10-1 15,-3 8 0-15,0 8-13 16,0 3 2-16,0 12 1 0,0-1-5 16,3-6-1-16,0 0-4 15,0-11-1-15,3-8-8 16,0-5-2-16,0-7-23 15,-3-7-10-15,0-1-37 16,0-9-44-16,0-10 33 16</inkml:trace>
  <inkml:trace contextRef="#ctx0" brushRef="#br0" timeOffset="20851.9709">22100 6324 268 0,'-21'-8'101'0,"24"8"-54"0,-3 0-33 0,0 0 28 15,9 0-21-15,3 0-10 16,0 0-6 0,6-3-3-16,8 0-2 0,7 1 1 15,0-1-4-15,0-2 2 0,5-1-6 16,-5 1 0-16,0 0-43 15,-6 2-17-15,-4 1-54 16</inkml:trace>
  <inkml:trace contextRef="#ctx0" brushRef="#br0" timeOffset="21274.2311">22439 6419 156 0,'-6'10'57'0,"9"4"-30"0,0 17-16 0,0-12 18 16,0 2-2-16,-3 3 2 16,3 0-14-16,0-1-6 15,0-4-6-15,0-3 0 0,-3-3 0 16,0 0-1-16,0-5 1 15,0-2 0-15,0-1 3 16,0-5 8-16,0-3 3 16,0-2-4-16,-3-3-3 15,0-5-1-15,0-3-1 16,0-5-2-16,6-6-1 16,0 1-3-16,6-3-2 15,3 0 3-15,3-1 0 16,3 4-1-16,3 5 1 0,-1 2-2 15,1 3 2-15,-3 6-4 16,0 2-2-16,0 5-9 16,-3 3-5-16,0 3-31 15,-4 2-11-15,1 3-34 16,3 0-31 0,-3 0 51-16</inkml:trace>
  <inkml:trace contextRef="#ctx0" brushRef="#br0" timeOffset="21700.9398">22871 6445 176 0,'-6'-8'66'0,"3"6"-36"0,0-1-9 0,0 3 25 16,-3-3-9-16,-3 3-1 16,-3 0-18-16,-3 3-6 15,0 5-8-15,-5 8-5 0,5 8-2 16,0 5-1-16,0 0 0 15,3 0 3-15,6 0 0 16,3-5 1 0,6 0 2-16,3-8-3 15,6-6 0-15,0-2-4 16,0-8-1-16,0-5 0 16,-3-3 2-16,8-5-3 15,-2-3 0-15,-3 0 4 16,0-5 1-16,-3 2 2 15,-3 3 2-15,0 3 1 16,-3 5 3-16,3 3-1 16,-6 5 2-16,3 5-4 0,3 6-2 15,0 2-3-15,0 3-1 16,0 2 2-16,3-2 0 16,-1 0 1-16,4 0 2 15,-3-5-34-15,12-6-13 16,9-2-35-1,-3-6-39-15,-3 0 39 16</inkml:trace>
  <inkml:trace contextRef="#ctx0" brushRef="#br0" timeOffset="21950.9924">23148 6437 160 0,'-24'0'63'0,"12"6"-34"0,-3 2-14 0,9-3 20 0,-3 8-13 15,0 8-2-15,0 0-1 16,3 3 0-16,6 0-10 16,3 0-3-16,3-3 0 0,6 0-1 15,3-2 0-15,6-1-3 16,3-7-2-16,-3-3-4 16,-1-8-2-16,1-3-13 15,3-2-3-15,-3-6-19 16,0-7-9-16,-3-9-13 15,-1-10-30 1,1-2 26-16</inkml:trace>
  <inkml:trace contextRef="#ctx0" brushRef="#br0" timeOffset="22162.2241">23386 6183 180 0,'-9'-5'68'0,"9"5"-36"0,-3 0-20 0,3 0 19 15,0 5-12-15,0 3-1 16,0 5 3-16,3 6 1 15,-3 7-11-15,0 12 4 0,6 9 5 16,-6 9-2-16,0-3 1 16,0 0-10-16,0-3-3 15,0-8-4-15,0-7-2 16,0-6-10-16,0-8-6 16,-6-5-56-16,6-3-25 0</inkml:trace>
  <inkml:trace contextRef="#ctx0" brushRef="#br0" timeOffset="22376.5926">23148 6398 308 0,'-15'0'115'0,"15"0"-62"0,6 0-49 0,-6 0 26 15,6 2-2 1,3 1 3-16,5 0-16 15,7-1-7-15,9-2-5 16,6 0-3-16,2-2 1 0,4-1-19 0,0 0-5 16,-1 1-49-16,-2-1-20 15,-3 0-40 1</inkml:trace>
  <inkml:trace contextRef="#ctx0" brushRef="#br0" timeOffset="22501.6167">23603 6437 232 0,'-6'16'88'0,"9"-5"-48"0,3 18-45 0,-3-11 15 16,-3 4 3-16,0-1 6 0,0 0-10 16,0-3-5-16,0-2-2 15,0-5-40-15,6-3-14 0</inkml:trace>
  <inkml:trace contextRef="#ctx0" brushRef="#br0" timeOffset="22689.1655">23555 6297 304 0,'-6'-5'115'0,"9"5"-62"0,0 0-62 0,-3 0 20 16,3 0-26-16,6 0-6 15,3 2-43-15,3 4-16 16,0 2-23-16,3 2-6 15</inkml:trace>
  <inkml:trace contextRef="#ctx0" brushRef="#br0" timeOffset="22954.8246">23701 6585 192 0,'-12'22'74'0,"12"-12"-40"0,6 6-29 0,-3-8 17 15,6 0 1-15,6 0 3 16,0-3-2-16,6 1-3 15,0-4-11-15,2-4-4 0,1-4-2 16,0-4 2-16,-3-4 3 16,-3 1 2-16,-6-3 1 15,-12-5-4-15,-3-5-3 0,-3-1 4 16,-6 1 2-16,-6 2-6 16,-6 3-1-16,-3 5-9 15,7 3-4-15,-1 5-31 16,3 2-11-16,6 4-38 15,3 2-56 1,9 0 41-16</inkml:trace>
  <inkml:trace contextRef="#ctx0" brushRef="#br0" timeOffset="23320.9557">23954 6474 204 0,'18'29'77'0,"-12"-2"-42"0,0-1-28 0,3-12 18 16,-6-1 4-1,0 3 7-15,-3 0-4 0,0-3-2 16,0 3-16-16,0-3-4 0,0-8-3 16,0-2-1-1,-3-3-1-15,3-3-1 0,0-2-2 16,0-6-2-16,3-7-2 16,3-17-1-16,12 1-5 15,0 0 0-15,5 5 2 16,-2 7 1-16,0 6 3 15,6 9 1-15,-3 7 9 16,-4 13 7-16,1 8 4 16,-3 5 3-16,-6 4 3 0,-3-4 2 15,-3 0-10-15,0-2-3 16,-3 0-10-16,0-5-3 16,0-4-28-16,-3-1-9 15,9-6-57-15,-3 2-23 16,0-5-16-1</inkml:trace>
  <inkml:trace contextRef="#ctx0" brushRef="#br0" timeOffset="23711.6003">24475 6712 200 0,'-6'0'74'0,"6"0"-40"0,6 11-13 0,-6-6 22 16,0-2-10-16,-6 0-2 0,6-1-18 16,-3 1-6-16,-3-3-4 15,6 0-3-15,-3 0 1 0,0-3-1 16,0 1 0-16,3-1-3 16,6-8-2-1,-3 3 0-15,6 1 1 16,0 1-1-16,-6 1 6 15,3 8 19 1,-6-3 7-16,-6 2 0 16,6 1 1-16,-6-6-10 15,0 6 0-15,-3-8-9 0,6 2-3 16,0 0-6-16,0-2 0 16,3 0-22-1,0-1-8-15,3 1-16 0,3 0-6 16,0 2-19-16,-3 1-7 15,6 2-22 1</inkml:trace>
  <inkml:trace contextRef="#ctx0" brushRef="#br0" timeOffset="24244.385">24588 5953 156 0,'3'-8'60'0,"-3"8"-32"0,6 3 2 0,-6-3 26 16,3 8-11-16,-3 2-1 15,0 12-10-15,-3 12-1 16,-6 8-19-16,-3 3 5 0,-3-2 4 0,1-1-8 15,-1 0-1 1,3-5-6-16,3-8-3 16,6-5-55-16,3-3-24 0,3-7-73 15</inkml:trace>
  <inkml:trace contextRef="#ctx0" brushRef="#br0" timeOffset="34723.7534">12456 12446 88 0,'-3'3'35'0,"3"-3"-18"0,3 8-9 0,0 2 13 15,0 6 3-15,-3 5 3 16,0 6-8-16,0 7-1 0,-3 11-9 16,3 0-3-16,0 0-3 15,0-5-3-15,0-3 1 0,0-8 1 16,3 0 1-16,0-11-17 15,-3-4-5-15,0-4-55 16</inkml:trace>
  <inkml:trace contextRef="#ctx0" brushRef="#br0" timeOffset="34942.5793">12316 12676 168 0,'-6'-5'63'0,"6"2"-34"0,6 1-23 0,-3 2 15 15,9-3-5-15,6 0 3 16,-1-2-10-16,4 0-5 16,3-1-3-16,9 1-1 0,0 0 0 15,-1 0-49-15,-5-1-19 16,-3 4-10-1</inkml:trace>
  <inkml:trace contextRef="#ctx0" brushRef="#br0" timeOffset="35397.2933">12622 12658 104 0,'-5'8'38'0,"2"0"-20"0,0 39-8 16,3-34 14-16,0 6-4 15,0 5 0-15,0-3-9 16,3-3-4-16,0-2-4 15,2 0-5-15,1-5 1 0,3-3 5 0,0-3 2 16,0-2 0-16,0-6-1 16,0 0-1-16,0-5 0 15,0-2-2-15,-3-3-2 16,-3-9-2-16,0-4 1 16,-3 2 1-16,0 0 0 15,0 8 0-15,0 3 2 16,0 3-1-16,0 4-1 15,0 4 1-15,0 10-1 16,3 8-3-16,0 2 2 16,3 1 1-16,0 2 0 15,0-3 0-15,0-2 0 16,0 0 0-16,0-3 0 16,-1-2-33-1</inkml:trace>
  <inkml:trace contextRef="#ctx0" brushRef="#br0" timeOffset="35773.5766">12855 12679 64 0,'-6'-3'24'0,"9"6"-12"0,-3-1-12 0,3 4 5 15,0 4 16-15,0 9 11 16,0-1-3-16,3 1-2 15,-3 5-7-15,-1-6-2 16,1 1-10-16,3-1-3 16,-3-2-3-16,0-3 1 0,-3-5 0 15,3 0 3-15,-3-2 1 16,0-6 3-16,0 0 4 16,-3-3-4-16,0-2 0 15,0-6-2-15,3-2 0 16,0 2-2-16,3-7 1 15,0-6-4-15,3 3 0 16,0 0-3-16,3 5-3 16,0 2-1-16,0 4 3 0,3 2-11 15,-3 3-2-15,6 2-46 16,-3 8-53 0</inkml:trace>
  <inkml:trace contextRef="#ctx0" brushRef="#br0" timeOffset="36179.8081">13027 12750 80 0,'0'24'33'0,"0"-19"-18"0,12 9 0 0,-9-9 15 15,0 3-5-15,0 2 0 16,0 1-10-16,0-3-4 15,-3 0-6-15,3 0-2 16,-3-3-1-16,0-5 1 0,0 0 0 16,0 0-1-16,0 0 1 15,0 0 0-15,-3-3 3 16,3-2-1-16,0-3 2 16,3 0-6-16,0-10-1 15,0 2-2-15,3-5-2 16,0 2 3-16,3 6 0 15,0 10-4-15,3 3 1 16,0 8 2-16,-1 3 3 16,-2 5 4-16,0-3 4 15,0 3-4-15,-3 0-1 0,-3 0-2 16,0-3 1-16,0 5-11 16,0-4-4-16,0-9-102 31</inkml:trace>
  <inkml:trace contextRef="#ctx0" brushRef="#br0" timeOffset="36465.8571">13432 12478 104 0,'0'13'41'0,"0"-10"-22"0,15 15-5 0,-18-10 17 15,9 8-11-15,-9 8-3 16,9 2-4-16,-3 14-1 16,0 0-6-16,0-3-2 0,0 0 2 15,0-3-3-15,0-5 0 16,-3 0-6-16,0-5 0 15,0-5-32 1,0-6-14-16</inkml:trace>
  <inkml:trace contextRef="#ctx0" brushRef="#br0" timeOffset="36700.1973">13364 12700 168 0,'-9'-16'63'0,"6"13"-34"0,3 1-14 0,0 2 20 16,0 0-8-16,6 0-3 15,0-3-17-15,3 1-4 16,2-1-2-16,7 0-1 0,6-2 0 16,0 0-3-16,3 2 2 15,0-2-32-15,-1 2-15 16,-2 0-27-1,-3 1-26-15,-3 2 37 16</inkml:trace>
  <inkml:trace contextRef="#ctx0" brushRef="#br0" timeOffset="36934.6376">13617 12695 120 0,'-21'31'46'0,"12"-4"-24"0,-3-1-13 0,9-12 14 0,0 1-5 16,3 1 2-16,0 0-5 15,3 3 1-15,6-3-9 16,3-3 2-16,3-8 4 0,3-5 2 15,5-5 0-15,4-6-1 16,-3-5 1-16,-3 1-2 16,-6-7 0-16,-6-4-3 15,-3 2-1-15,-9-2-3 16,-9 2-1-16,0 5-10 16,-3 6-4-16,0 2-26 15,0 6-10-15,0 5-48 16,3 11-31-1,3 7 52-15</inkml:trace>
  <inkml:trace contextRef="#ctx0" brushRef="#br0" timeOffset="37294.3214">14129 12512 168 0,'-6'-21'63'0,"0"18"-34"0,-3-15-8 0,6 13 22 15,-3-1-8-15,-3 1-3 0,-3 2-23 16,0 3-10-16,0 8 0 15,0 8-5-15,0 5-1 0,3 6 1 16,1 7 2-16,2 14-1 16,3-1 4-16,0-2 0 15,0-2 1-15,3 2 0 16,0-6 2-16,0-7-14 16,0-5-7-16,0-6-30 15,0-5-11-15,0-3-20 16</inkml:trace>
  <inkml:trace contextRef="#ctx0" brushRef="#br0" timeOffset="37481.837">13837 12782 176 0,'0'-5'68'0,"3"7"-36"0,6-2-40 0,-3 0 12 15,3-2-4-15,9 2 2 16,5-8-1-16,4 0-1 15,3 3 1-15,3-1-8 0,-1-4 0 16,10 7-54 0,-3 0-38-16,-6-7 40 15</inkml:trace>
  <inkml:trace contextRef="#ctx0" brushRef="#br0" timeOffset="37810.0024">14274 12676 116 0,'-11'-2'46'0,"2"4"-24"0,-3 1-17 0,3 2 13 0,-6 6-6 15,0 7-2-15,0 3-5 16,0 3-4-16,3 3 0 16,3-4 1-16,3 4 1 0,4-3-1 15,2 0-2-15,2-6 3 16,7-5 2-16,9-5-2 16,-3-8 0-16,0-5 1 15,0 0 0-15,-3-3 0 16,-3-3 2-16,0 1 10 0,-3-4 5 15,0 6-5 1,-3 0 1-16,0 3-8 0,0 3-3 16,-3 2-8-1,2 5-1-15,1 3 1 0,0 0 3 16,3 2-2-16,0-2 0 16,0 0-10-16,3 3-5 15,0-6-43 1,0-5-52-16,9-3 23 15</inkml:trace>
  <inkml:trace contextRef="#ctx0" brushRef="#br0" timeOffset="38044.4965">14545 12668 160 0,'-12'-8'63'0,"9"8"-34"0,-8 0-25 16,5 3 15-1,-3 2-7-15,-3 1 1 0,0 15-6 16,0 0-2-16,3 0-2 16,0-2 2-16,3 4 1 0,3-4 0 15,3-1-1-15,3-2-8 16,3 0 0-16,6-3 3 16,3-5 4-16,3 0-25 15,0-5-11-15,-1-3-55 16</inkml:trace>
  <inkml:trace contextRef="#ctx0" brushRef="#br0" timeOffset="38396.7727">14676 12748 136 0,'-3'10'52'0,"3"-7"-28"0,3 5-26 0,3-3 11 15,0-2 3-15,0 2 2 16,3-2-1-16,0-1 2 15,3-2-8-15,0-2 0 0,0-6 0 16,0 0 1-16,-3-3 2 16,0-2-1-16,-4 0 2 15,-5 2-4-15,-3 1 1 16,-2 2-7-16,-4 0-3 0,-6 5-2 0,-6 3 0 16,-6 11 3-16,3 10 0 15,3 0-4 1,4 3 1-16,5 0 6 0,3-1 4 15,6 4-1-15,3-1 2 16,12-4-2-16,3-4 2 16,2-2-2-16,7-6 0 15,0-2-25-15,6-16-12 16,9-7-63 0</inkml:trace>
  <inkml:trace contextRef="#ctx0" brushRef="#br0" timeOffset="39959.3625">15022 12676 80 0,'0'3'30'0,"3"2"-16"0,0 19 3 15,0-11 14-15,-1 8-8 16,1 6 0-16,0-3-8 16,0-1-1-16,0 4-4 15,0-3 1-15,0-3-6 16,-3-5-1-16,0-3 0 0,0-2 4 16,0-4 3-16,0-7 20 15,-3-5-14 1,0-3-4-16,0-2-4 15,0-4-1-15,3-4-4 0,3-3-1 16,3-3-1-16,3-3-2 16,6 6-2-16,0 3 1 15,0 2 1-15,3 5 0 16,0 3 0-16,0 3 0 16,-1 2 0-16,-2 6 0 15,-3 5-3-15,0 0 2 16,-3 3-32-16,-3 2-13 15,0-5-50 1</inkml:trace>
  <inkml:trace contextRef="#ctx0" brushRef="#br0" timeOffset="40131.5082">15292 12774 148 0,'-3'5'57'0,"12"3"-30"0,-3 8-34 15,-3-8 8-15,0 3 0 16,0 2 3-16,0 0-1 16,0-2-2-16,0-1 0 15,0-2-1-15</inkml:trace>
  <inkml:trace contextRef="#ctx0" brushRef="#br0" timeOffset="40303.2043">15331 12594 156 0,'-12'-2'60'0,"12"2"-32"0,3 0-39 0,-3 0 8 16,3 2-6-16,3 1 3 16,0 2-29-16,3 0-12 15,3 1-3-15,3-1 3 16</inkml:trace>
  <inkml:trace contextRef="#ctx0" brushRef="#br0" timeOffset="40537.8481">15468 12663 124 0,'-15'8'46'0,"6"0"-24"0,-6 0-10 0,9-3 16 16,0 6-10-16,1 5 0 16,2-1-10-16,3 1-3 0,3 3-3 15,5-3 3-15,1 0 4 0,3 2-3 16,-3-2 2-16,-3 0-3 15,-3-6 2-15,-3 1 0 16,-3 2 3-16,-3-2-3 16,0-9 1-16,-3 1-5 15,0-3-2-15,-3 0-25 16,4-5-11-16,-1 0-24 16,3-3-44-1,6 0 25-15</inkml:trace>
  <inkml:trace contextRef="#ctx0" brushRef="#br0" timeOffset="40834.7241">15492 12819 112 0,'15'5'44'0,"-6"1"-24"0,9-4-8 0,-7 1 13 15,1 0-7-15,0-3-3 16,3 0-2-16,-3 0 1 16,0-3-7-16,0 0 0 0,-3-2 3 15,0 0 0-15,-3-3 2 16,-6 0-4-16,-3-5 0 15,0 2-1-15,-6 3 1 16,0 3-4-16,-6 5-3 16,0 5-3-16,3 3 1 0,0 5-4 15,3 3 1-15,3 0-3 16,3 0 2 0,6 8 5-16,6-6 2 15,0 1 0-15,3-3-2 0,3-3-4 16,0-3-2-16,3-2-39 15,-3-8-18-15,11-8-14 16</inkml:trace>
  <inkml:trace contextRef="#ctx0" brushRef="#br0" timeOffset="41131.3462">15742 12904 76 0,'0'29'30'0,"0"-13"-16"0,3-6 1 0,-3-4 15 15,3-1-10-15,-3 0 4 16,0-5-8 0,0 0 11-16,0 0 7 15,0 0-18-15,0-2 5 0,0-4 0 16,3-7-9-16,3-3-2 16,0-2 0-16,0-4 1 15,0-1-5-15,3-4-2 16,2-2-4-16,4 5-1 15,3 6-6-15,3 2 0 16,0 5 1-16,0 9 3 16,3 10-42-16,5-3-17 15,-2 5-29-15</inkml:trace>
  <inkml:trace contextRef="#ctx0" brushRef="#br0" timeOffset="43062.4456">15453 13052 96 0,'-3'-3'38'0,"3"3"-20"0,3 0-21 0,-3 0 8 0,0 0-4 15,3 6-1-15,0 1 3 16,0 4 2-16,3 2 4 16,-3 3 2-16,3 8-5 15,0 2-2-15,0 4 2 16,0 1 3-16,3 4-4 16,0-1-1-16,0-5-2 15,3 0 1-15,-1 6-2 16,4 2 2-16,0 0 0 0,3-3 3 15,0 6 1-15,3 0-3 16,6-3-3-16,-4-3 2 16,1-2 0-16,0-3 1 15,0 0 2-15,3-3-5 16,2-4-1-16,1-1 0 0,0-3 2 16,0 1 1-16,2-3 1 15,-2 2 4-15,0 1 3 16,0-1-9-16,-3 1 0 15,-1-1-2-15,1 1 2 16,0-3-1-16,0-3 2 16,-1 0-2-16,1 3-1 15,3 5 3-15,3-2 0 16,-1-1-1-16,-2 1-2 16,3-1 5-16,-3 1 1 15,0 2 0-15,2-3-1 16,-2-2-3-16,0 3-2 15,0-3 1-15,-1 2 1 0,-2-2-1 16,-3 0-1 0,0 3 1-16,3 2-1 0,-1 5 0 15,-2 1 0-15,-3-4 6 16,0 1 6-16,-3 8-6 16,-3-3-1-16,-1 0-1 15,-2-2 2-15,0-1-5 16,-3 1-3-16,0 4 3 15,0-2 1-15,0 1 2 16,0 1 2-16,3 1 6 16,0 0 4-16,-3-3-8 15,0-3-2-15,-1-2 0 16,1-3 3-16,-3-5-4 16,0-5-3-16,-3-3-6 0,0-3 0 15,-3-5-47-15,0 0-20 16,3-3-37-1</inkml:trace>
  <inkml:trace contextRef="#ctx0" brushRef="#br0" timeOffset="43499.942">17037 14724 120 0,'0'3'46'0,"0"5"-24"0,0 2-13 16,0-4 14-16,0 1-5 15,0 1 0-15,0 6-4 16,0 2 1-16,-3 5-8 15,0 0 0-15,0 5 0 0,0 3 3 16,0-5 1-16,0-3-5 16,0-5-2-16,0-3 7 15,0-2 4-15,-3-3 6 16,0-11 2-16,-3-5-4 0,-6-2 1 16,-6-3-2-16,-2-3 0 15,-4 0 8-15,-3 0 4 16,0 0-8-16,3 3-2 15,4 0-15-15,2 2-5 16,6 3-9-16,3 3-5 16,3 0-52-16,15 5-116 31</inkml:trace>
  <inkml:trace contextRef="#ctx0" brushRef="#br0" timeOffset="52903.1044">18433 14764 76 0,'-3'0'30'0,"6"2"-16"0,0-15-3 0,-3 13 12 15,0 0 5-15,3 3 6 16,-3-3 5-16,0 0 19 16,0 0-17-16,0 0-21 15,0 0-3-15,0-3-1 16,-3 1 1-16,3-1-1 16,0 0-2-16,-3 1-1 0,0-1 1 15,-3 3-5 1,3 0-3-16,-3 0 1 15,0-3 0-15,0 3-3 16,0 0-3-16,0 0 2 16,-3-2 0-16,3-1 1 15,-3 0 0-15,0-2-2 16,0 5-2-16,-5 0 1 16,2 0 1-16,-3 0 1 15,0 0 1-15,3-3-5 16,0 3-1-16,0-5 1 15,0 5 2-15,0 0 2 0,0 0 1 16,0-5-5-16,4 0 1 16,-4 2 0-16,0 6 2 15,0-6-1-15,3 0-1 16,-3 1 1-16,3-1-1 16,0 0-3-16,0 3 2 15,0 0 1-15,0 0 0 16,0 0 0-16,-2 0 0 15,2 0-3-15,0 0 2 16,-6 3 1 0,0 0 2-16,0-3 1 15,-3 5-4 1,6 0-1-16,0-2 3 0,0-1 3 16,-2 1-6-16,2 0 0 15,0-1-2-15,0-2 2 16,0-5 3-16,-3 5 4 15,0-3-2-15,-3 3-2 16,0 0-3-16,4-5-1 0,-1 8 2 16,3-8 2-16,0 7 0 15,0-4 2-15,0 4-4 16,0 1-2-16,0-1 2 16,0-2 0-16,0 3 1 15,1-3 2-15,-1 0-3 16,0 3 0-16,0-1 1 15,3 1 2-15,0 0-3 16,-3 5-2 0,-6-3 2-1,3 0 0-15,3 1 1 0,0 1 0 16,1 1 0-16,-1 0 0 16,0 3-3-16,0 0 2 15,0-1 1-15,0 1 0 16,3-1 0-16,0 1 0 15,0 2-3-15,3 0 2 16,0 1-1-16,3-1 0 16,-3 5 0-16,3 6 0 15,0 0 2-15,0 0 0 16,1 2 0-16,-1-2 2 16,0 0-3-16,-3 2 0 15,3-5 3-15,0 1 1 16,0-4-4-16,0 1 1 0,0-1-2 15,0 1-2-15,3-1 3 16,0 1 2 0,0-1-2-16,0 1 0 15,0-1 1-15,-6 1 2 16,0-3-3-16,3 2 0 16,9-2 3-16,-6 3 1 0,3-4-1 15,-3 1-2-15,0 0-2 16,3-3 1-16,0 1 1 15,-3-1 0-15,3-3 0 16,-3 1 0-16,0 0 0 0,0-3 0 16,0 0 0-16,0 2 2 15,0-5-1-15,0-2-1 16,3 2-2-16,0 1 1 16,0-4 1-16,0 6 2 15,0-8-3-15,0 6 0 16,3-4 1-16,-1 3 0 15,4-2 0-15,0 0 0 16,3-3-3-16,0 2 0 16,0 1 2-16,0 0 2 15,3-3 0-15,3 8 2 16,-3-3-4-16,-1-2 0 16,4-1 1-16,0-7 0 0,0 8 0 15,0-1 2-15,0-7-3 16,0 8 0-16,-1-9-1 15,7 4 0-15,-3 2 2 16,6 0 2-16,-3 0-1 16,0 0 2-16,-4-3-4 15,4 0 0-15,-3 1 1 16,-3 2 0-16,0-3 0 16,6 3 0-16,-7 0 0 15,4-3 0-15,-3 3-3 16,3 0 2-1,-6 0 3-15,3 0 1 16,0 0-4-16,-1 0 1 0,1 0-2 0,0 0 0 16,0 0 2-16,0 8 2 15,6-2-6 1,-1-1 1-16,1-5 1 0,-3 5 3 16,0-2 2-1,0-1 1-15,-3 1-2 16,0 0 1-1,2-6-2-15,-2 3-1 0,6-5-2 16,-6 7 1-16,6-7-1 16,-3 0 0-16,-1 8 2 15,-2-1 2-15,0 1-1 16,0-1-1-16,0-7 1 16,0 8 1-16,0-8-1 15,-1 7 2-15,1-7-7 16,3 2-1-16,6 3 4 15,-6 0 2-15,0-2 1 16,-7 2 1-16,1-3-4 16,0 3 0-16,0 0 1 0,0 3 0 15,3-3 0-15,-3 0 0 16,3 0 0-16,-4 0 2 16,1-3-1-16,-6 3-1 15,6-3-2 1,-3-2 1-16,-3 2 3 15,0-2-3-15,3 2 0 16,0-2 1-16,-3 0 0 16,0 0-3-16,0-1 2 15,-1 1 3-15,1-3 1 16,-3 5-1-16,0-2-2 0,-3-3 3 16,0 0 0-1,0 0-4-15,0 0-1 16,0 0 3-16,0-7 3 0,0-7-3 15,0 4-3-15,0 2 1 16,0 0 0-16,0 0 1 16,-3 0 2-16,0 0-1 15,0 1-1-15,0-1 1 16,0 0-1-16,0 0 0 16,0 0 2-16,0-2-1 15,0-6 2-15,0 0-4 16,0 0-2-16,0 3-1 15,0 0 3-15,0 0 0 16,0-8 3-16,0-6-3 16,0 6 0-16,0 3 3 15,0-1 1-15,0 1-1 16,0 2-2-16,-3 0 1 16,0 3-1-16,0 2 0 0,0 3 0 15,0 3 0-15,0 0 0 16,0 2-5-1,0 4 3-15,0-7 1 16,0 4-2-16,0 7 2 16,0 0 1-16,3 3 0 15,-3 0-3-15,0 0 2 16,0 0 1-16,0 0 2 16,-3 0-1-16,0 0 2 15,-5-2-2-15,-1-4-1 16,-3 6 3-16,-3 0 2 15,-3-5 0-15,-6 3 2 16,-8-4 2-16,-4 4 5 16,3-4-8-16,3 4-3 0,1-6-2 15,2 0-1-15,3 2-3 16,6 1 0-16,6 3-51 16,4-1-24-16,5 0-64 15</inkml:trace>
  <inkml:trace contextRef="#ctx0" brushRef="#br0" timeOffset="54237.8348">21314 13110 136 0,'3'-8'52'0,"-3"6"-28"0,0-4-4 0,0 4 21 0,-3-1-2 16,-3 0-1-16,0 1-17 16,-3-1-5-16,-6 3-10 15,-6 5-4-15,1 6-1 0,-1 5-6 16,3 8 1-16,6 2-5 15,3 0-1-15,6 1 2 16,3-1 5-16,9-7 2 16,6-6 3-16,-3-2-1 15,0-6-1-15,0-2 3 16,0-6 0-16,-1-2-1 16,-2-3-2-16,0-3 3 15,-3-5 0-15,0-5-1 0,-3-3 1 16,0 8-4-1,-3 3 0-15,0 3 1 0,0 2 0 16,6 13-11 0,0 16 1-16,0 6 3 15,3 7 4-15,-3 3 4 16,0-5 2-16,-3-3 3 16,-3 0 1-16,-3-2 3 15,-3-4 8-15,-3-2 6 16,-3-5-11-16,-6-2-2 15,3-6-9-15,-8-3-2 16,2-5-24-16,0-5-10 16,6-1-24-16,0-2-9 15,9-5-21 1</inkml:trace>
  <inkml:trace contextRef="#ctx0" brushRef="#br0" timeOffset="54550.4282">21439 13131 140 0,'-15'-2'52'0,"15"7"-28"0,-3 16-28 15,3-8 8-15,0 6 4 16,0-1 7-16,3 4 6 16,3-4 2-16,3 1-12 15,3-4-4-15,3-1-3 0,-3-4 6 0,3-2 4 16,-3-5 10-1,-1-3 5-15,-2-3-2 0,-3-5-2 16,0-2-7-16,-9-6-1 16,-3-3-10-16,-6-2-2 15,-5-3-5-15,-1 6-1 16,0 2-17-16,3 5-8 16,3 3-30-16,3 3-15 15,3 10-33 1</inkml:trace>
  <inkml:trace contextRef="#ctx0" brushRef="#br0" timeOffset="55034.8489">21802 13097 76 0,'-6'3'30'0,"6"2"-16"0,0 8-12 15,0 0 9-15,0 8 13 0,6 3 7 16,-3 0-10-16,3 0-2 15,0-3-9-15,3-2-2 16,3-1-4-16,-3-5-3 0,6-2 0 16,-3-3 7-16,5-6 7 15,-2-2-1-15,-3-5 2 16,0-5-9-16,-3-4-2 16,0-1-1-16,-3-9 2 15,-3 0-1-15,0 0 2 16,-3 8-6-16,0 3-1 15,0 2 0-15,0 6 0 16,0 5-5-16,3 5 1 16,0 9 0-16,3-1 2 0,0 3-1 15,3 5 1 1,0 0 2-16,0-2 2 0,0-6-34 16,-1 0-13-16,1-2-35 15</inkml:trace>
  <inkml:trace contextRef="#ctx0" brushRef="#br0" timeOffset="55505.2249">22121 13216 92 0,'-3'0'35'0,"3"18"-18"0,-15 9-20 15,12-11 8-15,0 8 7 16,0 2 4-16,0 1 6 15,0 2 3-15,3 0-11 0,-3 0-5 16,3-3-6-16,0-2 0 16,0-5-2-16,0-6 2 0,0-3 2 15,-3-2 11-15,3-5 5 16,0-6-7-16,0-5-3 16,0-7 0-16,0-4 0 15,3-7-5-15,0-4-2 16,3-4 0-16,0-6 0 15,0 1 0-15,6-4 0 16,0 6 0-16,0 3 2 16,2 7-8-16,1 6 0 15,3 5-2-15,0 9 2 16,0 4 1-16,0 11 1 16,-3 8 6-16,-3 2 4 0,-10 3 6 15,-2 3 2-15,0-5-7 16,-8-1-2-16,-4-2-3 15,0-3 1-15,0-5-9 16,0 0 0 0,0-3-24-16,-3-5-11 0,3-2-27 15,0-3-12-15,6-3-10 16</inkml:trace>
  <inkml:trace contextRef="#ctx0" brushRef="#br0" timeOffset="55962.8144">22505 13121 92 0,'3'8'35'0,"3"0"-18"0,3 23 0 16,-6-17 16-16,2 4-2 15,4 1 2-15,0 2-15 16,-3-5-5-16,0 0-8 16,-3-1-2-16,-6-4 1 0,0 0 2 15,0-4 1-15,0-1-3 16,0-4-1-16,3-2 8 0,-3-5 2 15,3-3-2-15,-3-2-1 16,3-6-2-16,0-5 2 16,6 2-3-1,6-2-2-15,-3 0-2 0,3 7 0 16,0 4-4-16,0 2-2 16,3 3 2-16,0-1 0 15,0 4-4-15,-1 7 1 16,-2-2-38-16,6 2-16 15,-3-2-37 1</inkml:trace>
  <inkml:trace contextRef="#ctx0" brushRef="#br0" timeOffset="56100.1814">22820 13208 156 0,'0'3'60'0,"0"-1"-32"0,0 14-35 0,6-8 10 16,-3 3 6-16,6 2 3 15,-3 0-3-15,-3 0-3 0,0-2-3 16,3 0-3-16,-3-4 3 16,0-1-59-16</inkml:trace>
  <inkml:trace contextRef="#ctx0" brushRef="#br0" timeOffset="56287.6925">22877 13055 228 0,'-12'-14'85'0,"12"12"-46"0,0-1-50 16,0 3 11-16,0 0-6 15,6 0 4-15,-6 0-8 16,3 5-3-16,3 1-46 0,0 2-19 16,3-1 9-16,-3-1 8 15</inkml:trace>
  <inkml:trace contextRef="#ctx0" brushRef="#br0" timeOffset="56553.3451">23023 13121 208 0,'-9'0'77'0,"-12"5"-42"0,3 0-30 0,12 3 17 16,-3 0-10-16,0 0-2 15,3 3-8-15,0 2-1 16,6 0-1-16,3 3-3 0,3 5 2 15,3-2 1-15,6-3 2 16,-6-1-1-16,3-1-1 16,-3-4 5-16,-3 1 1 15,-12-1 4-15,3-4 1 0,-6-1-3 16,-3-5-3-16,0 0-22 16,-3-3-11-16,3-2-41 15,0 2-58 1,3-2 27-16</inkml:trace>
  <inkml:trace contextRef="#ctx0" brushRef="#br0" timeOffset="57139.7925">23097 13264 164 0,'15'-3'63'0,"0"6"-34"0,6-3-30 0,-9 0 12 16,-1 0 4-16,1 0 4 15,0-3 4-15,-3 0 3 16,9-2-14-16,-6 0-5 0,-3-1-2 15,0-4-3-15,-6-3 1 16,-3-3 7-16,-3 0 5 16,-6 3-7-16,-3 2-2 15,0 3-4-15,-3 3-2 16,-6 5-4-16,9 8-2 16,-5 8 0-16,8-1 2 15,-3 4 2-15,9 5 1 16,3-6 1-1,3 1 0-15,3 5 0 0,3-6 0 16,3-2 0-16,2-8 0 16,1-3-31-16,0-2-12 15,12-3-16 1,-6-3-25-16,-3-2 25 16,-3-3 31-16,2-3 17 15,-5-2 21-15,-3 0 8 16,-6 0 2-16,6 2 0 15,-3 3-13-15,0 3-4 16,0 5 7-16,-3 5 2 0,3 3 6 16,-3 3 1-1,0-1-2-15,0 1 2 0,0-3 3 16,0 0 3 0,-3-3-13-16,0-5 15 0,0 0 7 0,0 0-7 15,0-3-1-15,0-4 0 16,0-4 1-16,0-2-3 15,0-8-3-15,9-3-9 16,0 0-5-16,3 5-9 16,5 4-3-16,4 1-3 15,3 4 0-15,0 4-17 16,3 4-7-16,-4-1-32 16,-2 1-11-16</inkml:trace>
  <inkml:trace contextRef="#ctx0" brushRef="#br0" timeOffset="59723.3628">21076 13340 44 0,'3'0'16'0,"-3"0"-8"0,0-2 4 16,0 2 8-16,0 0 5 15,0 0 2-15,0 0-6 16,0 0 0-16,0 0-6 15,0 0 1-15,0 0 0 16,-3 0-1-16,0 2-7 16,0-2 1-16,0 0 4 0,-3 3-5 15,0 0-2-15,3-3-1 16,-6 2-1 0,-3-2 0-16,0 3-2 0,0 0-2 15,1 2-2-15,-1 0 1 16,0 0 3-16,3 3 1 15,-3-5-1-15,3 2 1 16,-3 1-4-16,0-1 0 0,3 0 1 16,-3 0 0-16,0 1 0 15,3-1 0-15,-2 0 0 16,2 1 2-16,0-1 1 16,0 0 3-16,0 0-3 15,0 1-2-15,0-1 0 16,-3 0-1-16,0 1 0 15,-3-1 2-15,3 3-1 16,0 0-1-16,1 0-2 16,-1 0 1-16,0 0 1 0,-3 0 0 15,3 0 2-15,-3-1 1 16,0 1 1-16,0 3 0 16,-3-3-2-16,1 0-2 15,-1 0 1-15,3 5-1 16,0-2-3-16,0 4 2 15,-3-1 1-15,0 2 0 16,1-3 0-16,-1 0 2 16,0 3-1-16,0-3-1 15,0-2 1-15,0 2-1 16,0 0 0-16,-2-2 2 16,-1 2-1-16,0 0-1 15,0 3 1-15,0-3 1 16,0 1-3-16,1-4 0 15,-1 1 1-15,-3 2 0 16,0 0 0-16,0 0 2 0,0 1-1 16,4-1-1-16,-4 0 1 15,0 0 1-15,0 3-3 16,0 0 0-16,1-3 3 16,2 1 3-16,-3 9 0 15,3-1 2-15,-3-1-6 16,3 0-1-16,1 0 0 15,-1 0 2-15,0-2-3 16,3 2 0-16,0-5 1 16,-3 0 2-16,3-1-1 0,-5 1-1 15,2 0 1-15,0-3-1 16,0 1 0-16,0-4 2 16,0 1-3-1,-5 2 0-15,2 0-1 0,0 1 0 16,3 1 2-16,0 1 2 15,1 3-1-15,2-3-1 16,-3 2 1-16,0-2-1 16,3 3 2-16,0-1 3 15,0 3 2-15,-2 0 1 16,2-2-4-16,-3 0-1 16,0-1-1-16,3-2 1 15,-3-3-2-15,4 3-1 0,2-3 1 16,0-2 1-16,3-1 1 15,0-2 1-15,0 0-2 16,0-2-2-16,3-1 1 16,0 0-1-16,0 3 0 15,0 0 0-15,1-3-3 16,-1 1 0-16,3-1 2 16,0 3 2-16,0-6-2 15,0 4-2-15,0-6-9 16,0 0-3-16,3 0-14 15,0 0-7-15,0 0-108 32,6-8 41-32</inkml:trace>
  <inkml:trace contextRef="#ctx0" brushRef="#br0" timeOffset="59848.4295">19070 14539 96 0,'3'-24'38'0,"0"8"-20"0,0 8-1 0,-3 8 16 15</inkml:trace>
  <inkml:trace contextRef="#ctx0" brushRef="#br0" timeOffset="60145.3412">19079 14491 257 0,'0'16'31'16,"-3"-3"-17"-16,-3 3-4 0,-3 5-1 15,-3 1-3-15,0 1 2 16,3 1-1-16,0 3 1 15,0-6-7-15,0-3 0 16,3-2-1-16,3-5 2 0,0-1-1 16,3-2 2-16,3-2 2 15,3-4 4-15,3-2 2 16,6-2 1-16,6-4 0 16,6 1 0-16,2-3-6 15,4 0-4-15,0 0-1 16,-3 0 1-16,-3 3-3 15,-4 0 0-15,-2 2 1 16,-3 0 2-16,-3 1-3 16,-3 2 0-16,-3 0 1 0,3 0 2 15,-9-3-54-15,3 0-24 16,-6-4-28 0</inkml:trace>
  <inkml:trace contextRef="#ctx0" brushRef="#br0" timeOffset="63033.1184">19942 14967 68 0,'9'-5'27'0,"-6"5"-14"0,3-2 4 0,-3-4 14 15,0 1-3-15,-3 0-2 16,0 2 8-16,0 0 13 16,-3 11-13-1,-3 0-18-15,-3 5-4 0,0 1-1 16,-6-1 0-16,0 0 1 16,-9 0-6-16,3 1-4 15,1-1 3-15,-1 0 1 16,3-2-2-16,3-1-1 15,3-2 1-15,0 3 2 16,3-3-3-16,3 0 0 16,0 0-3-16,3 5-3 15,0-3-1-15,3 1 3 16,0 0 2-16,0-1 0 16,3-2-1-16,3 0 3 15,0 0 0-15,3 0-4 16,0 0 1-16,0 0 0 15,3 0 2-15,0 0-3 16,-3 0-2-16,3 0 2 16,0-1 2-16,-3-1 0 15,0-1-1-15,-1-2-10 16,-2-1-6-16,0-2-34 16,0 0-13-16,0-2-33 31</inkml:trace>
  <inkml:trace contextRef="#ctx0" brushRef="#br0" timeOffset="63571.0083">19790 15142 60 0,'-9'0'24'0,"9"0"-12"0,0 0 8 0,0 0 16 16,0 0-2-16,0 0 3 15,0 0-10-15,0 0-2 0,0 0-10 16,0 0-2-16,3 3-7 15,0 5 0-15,3-8 4 0,12-3-2 16,0 0 3-16,6 3-4 16,5 0-2-16,7 0 2 15,9 3 0-15,2 0-1 16,4-1 1-16,2-2-2 16,4-2 0-16,0-1-3 15,-1 3 1-15,1-3 2 16,-1 3 4-16,-8-2 0 15,-6 2 0-15,-7 0 3 16,-2 0 5-16,-9-3-7 16,-3 3-3-16,-3 0-2 15,-7 0-1-15,-2 5-2 0,-3-5-2 16,0 0 3 0,0-2 2-16,0 2-7 0,-6 0 0 15,0-3-49-15,3 0-18 16,-3 3-51-1</inkml:trace>
  <inkml:trace contextRef="#ctx0" brushRef="#br0" timeOffset="64080.2688">20799 14901 108 0,'0'-5'41'0,"0"2"-22"0,3 3-14 16,-3 0 13-16,0 0-1 0,3 3 1 31,0 2 13-31,-3 9 5 16,3 9-19-16,0 6 4 0,-3 1 2 0,3-1-10 15,0 10-4-15,-3-4-6 16,3-3 0-16,0-3-2 16,0-3 2-16,0-2-2 15,0-6-1-15,0-2 1 16,-3-2-1-16,0-4 2 16,0-2 1-16,0-3-1 15,0 1 1-15,0-6-37 0,0 0-15 16,0-3-50-1,0 0-22-15,0 1 64 16</inkml:trace>
  <inkml:trace contextRef="#ctx0" brushRef="#br0" timeOffset="64314.6238">20975 15116 88 0,'-12'0'35'0,"12"5"-18"0,3 19 11 16,-3-11 21-16,0 0-10 15,0 0-2-15,0 3-16 16,0 0-5-16,0-3-9 16,0 1-7-16,0-4-3 0,0-2 4 15,6-3-54 1,0-5-61-1,-3-2 20-15</inkml:trace>
  <inkml:trace contextRef="#ctx0" brushRef="#br0" timeOffset="64486.239">20975 15010 184 0,'-12'-5'71'0,"12"-17"-38"0,15 12-39 16,-9 2 12-16,-3 8-9 15,0 0 2-15,6 0-4 0,-1 0-1 16,1 8-35-16,0 2-13 16,0 1-10-16,3 0-1 15</inkml:trace>
  <inkml:trace contextRef="#ctx0" brushRef="#br0" timeOffset="64955.3502">21219 15092 176 0,'-6'-3'66'0,"-9"1"-36"0,6 4-29 0,6-2 16 0,-3 3 6 16,-3 2 8-16,0 0-14 15,-3 3-7-15,0 3-6 16,1 5-4-16,-1 2 3 0,3 1-2 16,3-3-1-16,3 0-2 15,6-1 1-15,3-1 1 16,0-4 0-16,3-2 0 15,2-5 2-15,-2-6-1 16,9-2 2-16,-6 0-2 16,0-6-1-16,-3-5 1 15,0 0-1-15,-3 3-3 16,-3 0 2-16,0 2-1 16,0 1 0-16,-3 2 0 15,0 2-2-15,3 9-4 16,6 13 2-16,0 0 3 15,0 2 2-15,0 4 1 16,-1 1-3-16,1 4 2 16,-3 2 3-16,-3-5 3 15,-3 5 4-15,-3-5 5 16,-3-6-2-16,-6-2 3 16,-8-5-8-16,-1-6-4 15,-3-2-5-15,0-9 1 16,-3-4-28-16,4-1-10 15,-4-2-32 1,0-3-47-16,12 0 29 0</inkml:trace>
  <inkml:trace contextRef="#ctx0" brushRef="#br0" timeOffset="65433.4817">21380 14891 140 0,'8'2'52'0,"-2"4"-28"0,3 7-15 16,-3 8 16-16,0 3 6 16,3 2 3-16,-9 1-14 15,0-1-6-15,0 11-9 16,0-8-2-16,0-2 1 0,0-6-2 15,0-5 1-15,0-3-2 0,0-2 2 16,0-3 0-16,0-3 3 16,9-16-3-1,6-2-6-15,0-3-1 16,0-2-3-16,3-1 2 16,-1 3 1-16,1 3 2 15,0 5-1-15,0 3 1 16,-3 5 4-16,3 3 1 15,3 2 7-15,-4 3 4 16,-2 0-1-16,-3 8 2 16,-3 2-8-16,0 1-4 0,-3-3-2 15,0-3 1-15,0-3-3 16,-3-2-2-16,0 0-29 16,3-3-14-16,0-2-23 15,0-11-46 1,3-8 26-16</inkml:trace>
  <inkml:trace contextRef="#ctx0" brushRef="#br0" timeOffset="65676.5763">21903 14843 180 0,'0'-3'68'0,"3"9"-36"0,-3 4-37 0,0-2 10 16,-3 6 14-16,0 17 12 15,0 1-6-15,0 2-3 16,0 1-12-16,1 2-6 0,-1 3-1 16,3-6-2-16,0-5 2 15,5-2-2-15,1-6-1 16,0-3 1-16,-3-5 1 16,0-2-34-16,-3-6-16 15,0-5-52 1</inkml:trace>
  <inkml:trace contextRef="#ctx0" brushRef="#br0" timeOffset="65864.1313">21734 15042 220 0,'0'-6'82'0,"6"9"-44"0,3-3-29 15,0 0 19-15,5 0 1 16,7 0 2-16,12-3-14 15,3 1-8-15,-1-4-5 16,1 1-6-16,0-8 1 0,-3 2-74 16,-7 1-32-16</inkml:trace>
  <inkml:trace contextRef="#ctx0" brushRef="#br0" timeOffset="69226.7189">17546 15658 92 0,'6'-3'35'0,"-6"3"-18"0,12 3 4 0,-12-3 17 15,3 0-3-15,-3 0 2 16,0 0-8-16,0 0-3 16,0 0-14-16,3 0 3 0,-3 0 3 15,0 0-2-15,-3-3 8 16,-3 1 2 0,-3-4-3-1,0 1-8-15,-3 0-5 16,-3 2-1-16,-3-5-5 15,0 6-1-15,-3-1 3 16,-2 0 1-16,-1-5-3 16,3 6-1-16,0-6-3 15,0 0-1-15,0 0 3 16,1 3 1-16,-1-1-4 16,3 4 1-16,0-1 0 15,0-2 2-15,0 0-1 16,0 2-1-16,1 0 1 15,-4 1 1-15,0 2-1 16,3 0 2-16,0 0-4 0,-3 0 0 16,1 0 1-1,2 0 0-15,0 0-3 0,0 2 2 16,-3-2 3-16,0 0 1 16,0 0-4-16,4 0 1 15,-1 3-2-15,0 0 0 16,0 2 2-16,3 3 0 15,0 0-3-15,0 0 2 16,3 2 1-16,1-2 0 16,-1 0-3-16,3 0 0 15,0 0 4-15,0 0 1 16,0-3-3-16,0 8 1 0,0-2 0 16,0 0 0-16,3-1-3 15,0 3 2-15,0 3-1 16,3 0 0-16,0 0 2 15,0 8 0-15,0 8-3 16,0-1 2-16,0-2 1 16,3 1 0-16,0-4 0 15,0 3 2-15,0 5-1 16,0-10-1-16,0 3-2 16,0-6 1-16,0 0 1 15,0-2 0-15,0-1-3 16,0 1 0-16,0-6 2 15,0 5 2-15,0-2 0 16,0-2 2-16,0-4-4 0,0 1 0 16,0-3 1-16,3 0 0 15,0-3 0-15,3 0 0 16,0-2-3-16,0 5 2 16,0-6 1-16,3 1 2 15,3-3-3-15,3 5 0 16,0-2-1-16,3 0 0 15,0-3 0-15,2 8 0 16,4-6 4-16,0 3 1 16,0 1-4-16,-3-6-1 15,2 5 1-15,-2-2 2 16,0-1 0-16,-3 1-1 0,6-3 1 16,3 0-1-1,-4 0-5-15,1 0 1 0,0 0 2 16,0 0 1-16,0 5 1 15,2 3 0-15,1-8-3 16,-3 8 2-16,9-5 1 16,-3-1 0-16,-1 4 0 15,-2-1 0-15,0-2 0 16,0-3 0-16,-4 0 0 16,4 0 0-16,0 5 0 15,-3-2 2-15,-3-3-1 16,0 0-1-16,-1 2 1 15,1-2-1-15,0 3 0 16,3-3 0-16,-3 0 0 16,0 0 0-16,2 0 0 0,-2 0 0 15,6 0-3-15,-3 0 0 16,0 0 4-16,-4 0 1 16,1 0-3-16,-3 0 1 15,-3-3 0-15,3 3 2 16,-3 0-1-16,6-2-1 15,-4-6 1-15,4 8-1 16,-3 0 0-16,0-6 0 16,-3 9 0-16,0 0 2 15,0-9-1-15,0 9-1 0,-1 0-2 16,1-3-1 0,0 0 2-16,0 0 2 0,0-3 0 15,0-2 2-15,-3 7-2 16,0-10-1-16,-3 6 1 15,-1-1 1-15,-2 1-1 16,0-4 2-16,6-2-2 16,-3-2-1-1,0-1 3-15,6 1-2 16,-3-4-1-16,0 1 1 16,-3-5 1-16,0 4-1 15,0-2-1-15,-3 1 3 16,-3-1 0-16,0 0-1 15,0-5-2-15,0 2-2 16,-1-2-1-16,-2 0 4 16,3-3 1-16,0 5 0 0,-3-2-2 15,0 5 1-15,3-5-1 16,-3 0 0 0,0 0 0-16,0-3 0 0,-3 3 0 15,0 0 0-15,0 2 2 16,1-2-3-16,-1 3 0 15,0-1-1-15,0 3 0 16,0 0 4-16,3 3 1 16,-3 0-4-16,0 0 1 15,-3 2 0-15,0 0 0 16,0 4 0-16,-6-1 2 16,0-6-1-16,0 9-1 15,0-6 1-15,-3-2-1 0,0 3-3 16,-2-1 2-16,-1 3 3 15,-3-2 1-15,0 2-1 16,-3 0 1-16,-6 5-2 16,-2 0 2-16,-4 1 0 15,-9-4 1-15,-2 1 2 16,-1 3 1-16,0-4-3 16,1 4-3-16,-4-4 0 15,4 6-1-15,2 0-3 16,3 6 2-16,4-4-21 15,-1 1-10-15,6 0-46 16,-3 10-17-16,16-3-19 16</inkml:trace>
  <inkml:trace contextRef="#ctx0" brushRef="#br0" timeOffset="71384.495">18843 15563 100 0,'12'-5'38'0,"-9"7"-20"0,3-4 1 15,-6 2 18-15,0 0 6 16,0-3 4-16,0 3-12 0,0 0-4 16,-3 0-18-16,0 0-1 0,-3-3 1 31,0 3-1-31,-2-2 3 0,-1-4-6 15,-3 6-1-15,-6 0-2 16,-9-2-1 0,0 2-1-16,0-3 0 0,-2 0-2 15,2 3 1-15,0 0-2 0,3-5 2 16,-11 5-2-16,5 0 2 16,0 0-4-16,3 5 0 0,0 1 1 15,4-6 0-15,2 2-3 16,0-2 0-16,3 6 2 15,3-4 0-15,6 1-4 16,0 2 1-16,3 0 0 16,1 3-1-16,2 3 1 15,0 2 3-15,0 3 0 16,3 5 1-16,0 8 0 16,-3 6 0-16,3 7 0 15,-3 3 0-15,3 3 0 16,-3-1 0-16,3-4 0 15,0 2 0-15,-3 0 0 16,3-6 0-16,0 1-3 16,0-6 0-16,0-2 4 0,0-3 1 15,0-2 2-15,0-4 0 16,0-7-2-16,0-2 1 16,0-4-2-16,0-2 2 15,0-5-2-15,0 5-1 16,0-3-2-16,0-5-1 15,0 8 4 1,0-8-1-16,3 5 0 16,3-5 1-16,0 6 1 15,2-12-3-15,4 6 0 16,0 0-1-16,3 8 0 16,0-5 2-16,9-1 0 15,0 6 0-15,-1-2 0 16,4-1 0-16,0 0 2 0,3-2-3 15,3 5 0-15,5-3 1 16,1 0 2-16,0 1-1 16,-1-1-1-16,-2-2-2 15,6-3 1-15,-4 0 1 16,-2-3 2-16,-3 0-1 16,0 3-1-16,-1-2 1 15,4-1-1-15,0 0 0 16,3 1 2-16,-1-1-1 15,-2 0-1-15,0 1 1 16,2 2-1-16,-2 0-3 16,-3 0 2-16,-3-3 1 15,-1 3 2-15,1-5-1 0,0 5-1 16,0 0 1-16,-1-3 1 16,1 1-1-16,3-6-1 15,-3 2 1-15,2 6 1 16,-2-8-3-16,-3 6 0 15,0-1 1-15,-3 6 2 16,-7-6-1-16,4 1-1 16,3-4 1-16,-6 14-1 15,0-10 0-15,-3-4 0 16,-3 6 2-16,-3-2 1 16,-1-9 7-16,1 6 0 15,0-3-1-15,-3 0-5 16,0 0-3-16,0 0 4 15,0-3 1-15,0-2 2 16,0-3 0-16,0-5-4 16,0 3-3-16,0-4 0 15,0-9-1-15,0 4 2 16,0-5 3-16,-3 1-2 16,0-6-2-16,0-6 0 15,-3 4-1-15,0-1 0 16,0 3 0-16,-3 3-3 15,0 2 2-15,0 5 1 16,0 6 0-16,0 3 0 16,0 4 0-16,0 1-3 15,0 3 2-15,0-4 1 16,0 4-3-16,0-1 2 16,0 6 1-16,0-3 0 15,-3 5 0 1,0-7 0-16,0-1 0 15,0 3-3-15,0 0 2 16,-3 0 3-16,-6 3 1 16,1 0-1-16,-1-1 1 15,-3 1-4-15,-3 0 0 16,-6 0-1-16,-9-1-2 16,-2 4 3-16,-7 2 2 15,-3 0 2-15,-11 2 3 0,2-2 3 16,-8 0 2-16,-1 0-1 15,1 0-1-15,5 0-3 16,7 0 1-16,8 0-9 16,4 0 0-16,2 0-44 15,6 6-19-15,6-1-86 16</inkml:trace>
  <inkml:trace contextRef="#ctx0" brushRef="#br0" timeOffset="73652.8413">20382 15796 168 0,'-3'2'63'0,"0"1"-34"0,-6 2-23 0,7-2 17 16,-4 13-12-16,-12 2-1 15,-3 1 0-15,0-3 4 16,-3 0-8-16,-3-3-1 0,-2-3-1 16,-1 1-2-16,6-3 1 15,3 2-2-15,6-2 2 16,3-2-4-16,15 7-2 15,3 5 2-15,3-2 0 16,3-2 3-16,3 4-1 16,0-5 2-16,-3 1-4 15,0-4 0-15,0-2-37 16,6-3-14-16,5-2-36 16</inkml:trace>
  <inkml:trace contextRef="#ctx0" brushRef="#br0" timeOffset="74105.7593">20254 15997 124 0,'-12'-6'49'0,"15"6"-26"0,-8-2-12 0,5 4 15 16,0-2 8-16,0 0 3 16,0 0-11-16,0 0-3 15,5 3-13-15,13-3-9 0,6 0-3 0,12 3 3 16,8 2 1-16,13 0 0 15,6 9 1-15,8-1 2 16,6-3 2-16,1 1-1 16,-1 0 1-16,-5-1 5 15,-7 1 2-15,-11-1-5 16,-1-2-1-16,-11 0-2 16,-9-3-1-16,-7 1-1 15,-2-1 0-15,-6-2-7 16,-3 2 0-16,-3-2-43 15,0-1-17-15,3 1-47 16</inkml:trace>
  <inkml:trace contextRef="#ctx0" brushRef="#br0" timeOffset="75025.0368">21641 16097 104 0,'-17'-2'41'0,"11"2"-22"0,0 0 0 0,3 0 16 16,-3 2-2-16,-3-2 3 16,-3 3-11-16,0 0-6 15,-3-1-10-15,-6 11-8 0,3 1-2 0,1 7 3 16,5 0 1-16,3-2-1 15,6 4 1-15,9-4 2 16,3-3 4-16,3-6 2 16,2-2 3-16,1-10-5 15,3-4-1-15,-3-2-4 16,0-2-1-16,-3-3-1 16,-3-3 1-16,-3 0-2 15,0 0-1-15,-6 3 3 16,0 2 0-16,-3-2-1 15,3 8 1-15,-3-3-7 16,3 8 1-16,0 0-1 16,0 10-1-16,0 6-1 15,6 16 1-15,0 5 3 16,0 0 1-16,-3 0 9 0,-3-5 7 16,0-3-1-16,-3-5 2 15,-3-1-5-15,-3-7-1 16,-6 3-4-16,0-11 1 15,-9-8-9-15,-3 0-3 16,-2-3-13-16,-1-7-4 16,3 2-23-16,3 0-9 15,6-3-10-15,6-2 0 16,9 5-11 15</inkml:trace>
  <inkml:trace contextRef="#ctx0" brushRef="#br0" timeOffset="75333.9501">21716 16150 168 0,'-3'0'66'0,"3"3"-36"0,0-1-35 0,0-2 10 16,0 8 1-16,0 3 4 16,0 5 10-16,3-3 7 15,3 11-14 1,3 0 6-16,3-3 4 0,6-5-6 0,2-3 1 15,4-13-2-15,0-5 2 16,3-3-4-16,-3-3 2 16,-7-5-7-16,-2-2-1 0,-6-1 2 15,-9-2 4 1,-6 5-4-16,-6-2 0 0,-5 2-4 16,-7 3 1-16,-3 2-15 15,3 0-5-15,3 9-24 16,3-1-11-16,4 3-44 15,8 5-18-15,6 1 14 16</inkml:trace>
  <inkml:trace contextRef="#ctx0" brushRef="#br0" timeOffset="75930.1965">22293 16129 112 0,'0'-3'44'0,"0"1"-24"0,0-4-17 0,0 6 10 16,0 0 14-16,-3 0 9 16,-3 0-1-16,-6 0 2 0,4 6-21 15,-7 2-7-15,-3 2-6 16,-3 6-5-16,9 0-1 0,-3 3-1 16,9 12 3-16,3-2 0 15,3-5 1-15,3 0 0 16,3-11 0-16,3 0 4 15,3-5 5-15,0-5 1 16,3-14 2-16,-3-2-4 16,0-5-3-1,0-6 0-15,-7-5-1 16,4 2 0-16,-6 4 2 0,-3-15-5 0,0 1-1 16,-3 6-2-16,-6-1-2 15,9 5 5-15,-2 6 3 16,-1 8-1-16,0 2 0 15,0 6-8-15,3 5-2 16,0 8 2-16,3 11 2 16,3 2 4-16,-4 5 2 15,7 6-1-15,0 2 1 16,0-2-2-16,0 11-1 16,3-9-15-16,0-5-7 15,6-8-38-15,-3-5-14 16,6-8-10-16</inkml:trace>
  <inkml:trace contextRef="#ctx0" brushRef="#br0" timeOffset="76258.0896">22472 16166 212 0,'-12'0'79'0,"15"8"-42"0,-3 5-45 15,0-2 10-15,0 2 1 16,3 6 3-16,0 4 8 15,3-1 5-15,0-1-9 16,3-3-1-16,3-5 1 0,3 1 3 16,2-9 4-16,1-5 0 15,-3-8-1-15,0-8-2 16,-3 0-1-16,-3-2-3 0,-3-3-1 16,-3-3-1-16,-3-3 0 15,-9 9 2 1,-6-3 1-16,-3 2-8 0,0 6-1 15,0 0-15-15,1 7-5 16,-1-2-23-16,3 8-9 16,3 0-36-1,6 8-59-15,9-2 36 16</inkml:trace>
  <inkml:trace contextRef="#ctx0" brushRef="#br0" timeOffset="76679.9146">22627 16177 200 0,'0'8'77'0,"6"5"-42"0,0 5-41 16,-3-7 12-16,3 5-6 15,-1 5 2-15,4-3 8 16,3-2 5-16,0-2-7 16,3-6 4-16,0-3 2 0,-3-8-1 15,3-5 0-15,-3 0-5 16,0-2 0-16,-3-4-3 15,-6 1 2-15,5 0-2 16,-5 0 2-16,0 0-6 16,0 10-1-16,-3 0-2 15,0 3-2-15,3 6-2 16,6 7-1-16,0 0 4 16,3 6 1-16,3-6 6 15,0 0 5-15,0-5 4 16,3-3 4-16,-1-7 0 0,-2-9-1 15,-3 6 5-15,-3-6 1 16,-3-2-3-16,-6-3-1 16,0 0-6-16,-3-2 0 15,-9-1-7-15,-3 1-3 16,-5 2-17-16,-1 2-5 16,3 4-21-16,0 2-7 15,3 3-27-15,6 2-12 16</inkml:trace>
  <inkml:trace contextRef="#ctx0" brushRef="#br0" timeOffset="76992.7315">23008 16140 192 0,'18'13'71'0,"-18"0"-38"0,14 8-34 16,-8-8 15-16,0 1-12 15,0 2-1-15,-3 10 10 16,0-7 5-16,-3-6-8 15,0 0 11-15,0-2 7 0,0-14-3 16,3-10 6 0,3-3-19-1,0-8-7-15,6 5-8 16,0-2-2-16,12 3 1 16,-3 5 4-16,2 7-1 0,1 9 1 15,0 8 2-15,0-1 0 16,-3 14 0-16,0 2 2 15,-4-2-3-15,-2-3 0 16,-6-5-54-16,6-3-23 16,0 1-25-1</inkml:trace>
  <inkml:trace contextRef="#ctx0" brushRef="#br0" timeOffset="77602.2817">23606 16105 156 0,'0'5'57'0,"3"-2"-30"0,6 8-29 0,-3-3 11 15,0 10 0-15,9 3 2 16,-3 1 10-16,-3 1 6 16,-1 4-14-16,-2 2 6 0,0-8 2 15,-3-5-5-15,-3-3 1 16,0-2-1-16,0-6-1 15,0-2-1-15,0-11 1 16,-3-5-2-16,-3-6 2 0,6 3-6 16,0-5-1-16,0 0-2 15,9 0-1 1,-3 2-3-16,6 1 1 0,3 2 0 16,3 2 1-16,0 4-2 15,0 2-2-15,-3 3-2 16,2 5-1-16,-2 5-16 15,-6 0-5-15,6 3-37 16,-3 0-15-16,0 0-40 16</inkml:trace>
  <inkml:trace contextRef="#ctx0" brushRef="#br0" timeOffset="77789.4917">23981 16145 264 0,'-3'5'101'0,"3"0"-54"0,3 6-57 0,0-3 16 16,-3 3-4-16,0 2 3 16,6 0 0-16,-3 6 2 15,0-6-4-15,0 0-4 0,0 8-48 16,0-10-20 0</inkml:trace>
  <inkml:trace contextRef="#ctx0" brushRef="#br0" timeOffset="77946.0353">24011 15989 312 0,'-9'-11'118'16,"9"11"-64"-16,3-8-65 0,-3 8 18 0,0 0-14 16,9-2-3-16,-3 2-12 15,0-3-4-15,0 3 14 16,3 0-29-16,2 3-10 0,1 2-48 15</inkml:trace>
  <inkml:trace contextRef="#ctx0" brushRef="#br0" timeOffset="78211.3281">24166 16081 252 0,'-12'3'93'0,"9"-3"-50"0,-6 3-46 15,3-1 19-15,3 1-6 0,-6 2 2 16,0 1-4-1,0-4 0-15,3 6-5 0,3-3-4 0,3 9-2 16,6-1-1-16,3 0 3 16,3 3 0-16,0 3 1 15,3-4 0-15,-9 7 2 16,3-9 3-16,-9 0 4 16,0 8 2-16,-3-10 1 15,-6 2-2-15,-3-2 1 16,0-11-13-16,-3 0-5 15,3-3-33-15,0 0-13 16,3-2-33-16</inkml:trace>
  <inkml:trace contextRef="#ctx0" brushRef="#br0" timeOffset="78602.7347">24243 16193 280 0,'9'2'107'0,"-3"3"-58"0,12-2-55 16,-15 2 17-16,6-2-9 16,3 0-2-16,-4-1 5 15,10-2 4-15,-6-2-5 16,6-4 0-16,-6 1 0 0,0-3-2 16,-3 0-2-16,-9-2 1 15,0-1-1-15,-3 0-3 16,-6 1 0-16,-3 2 2 15,0 0 0-15,-3 3 1 0,-6-1 2 16,9 6-6-16,-5 6 1 16,2-1 1-16,6 6 1 15,3 2 3-15,3 3 1 32,3 2-1-32,3 6 1 0,3 2-2 0,3-2 2 15,3-3-4-15,3-2 0 16,2-6-19-16,10 0-9 15,-3-7-32-15,-3-4-11 16,0-10-26-16</inkml:trace>
  <inkml:trace contextRef="#ctx0" brushRef="#br0" timeOffset="78907.049">24517 16140 176 0,'0'-8'66'0,"3"8"-36"0,3 0-37 15,-3 0 8-15,0 5 11 16,6 0 6-16,-3 6 16 15,-3 2 8-15,0 3-22 16,-3 0-2-16,0 0-3 0,0-3-4 16,0 3 1-16,0-3 2 15,0-2 1-15,0-3 0 16,0-3 1-16,0-8 22 16,0-2-14-1,3-3-5-15,-1-3-7 0,1-5-3 16,6 1-5-1,0-4-1-15,3 3-1 0,0 3 1 16,6-3-4-16,0 8 0 16,3 0-1-16,3 3-2 15,-4 0-2-15,10 2 1 16,0 0-39-16,6 1-16 16,-4 2-92 15</inkml:trace>
  <inkml:trace contextRef="#ctx0" brushRef="#br0" timeOffset="83150.3427">12887 14213 116 0,'-3'-8'44'0,"6"6"-24"0,-3 4 3 0,0 1 18 16,0 2-13-16,0 3-3 16,3 8-6-16,-3 3-3 15,3 10-8-15,-3 8 4 0,0 5 3 16,3 3-7-16,0 0-4 15,0-2-1-15,0-6 0 16,-3-3-1-16,0-8 1 16,0-2-20-16,0-8-6 15,-3-3-59 1,0-7-46-16,-3-9 47 16</inkml:trace>
  <inkml:trace contextRef="#ctx0" brushRef="#br0" timeOffset="83322.335">12753 14409 220 0,'-6'-5'85'0,"9"5"-46"0,6-5-43 0,-3 5 15 0,12-3 3 16,0 0 3-16,6 1-8 16,0-1-5-16,2 0-3 15,7 1-6-15,0-1 1 0,-3 0-55 16,-3 1-23-16,-4 2-8 15</inkml:trace>
  <inkml:trace contextRef="#ctx0" brushRef="#br0" timeOffset="83712.9152">13069 14401 160 0,'-6'14'60'0,"9"-1"-32"0,0 8-28 0,0-5 13 15,0 8 0-15,3-3 2 16,3 0-6-16,0-3-1 16,3-2-4-16,0-2-1 0,2-4 3 15,-2-5-3-15,0-2 0 16,0-3 1-16,-3-5 0 16,-3-8-7-16,0-6-2 15,-3 1-3-15,-3-4 2 16,0 1 4-16,0 0 1 0,0 2 1 15,0 6 0 1,0 3 8-16,0 2 5 0,0 5 0 16,0 3 2-16,0 8-6 15,3 3-1-15,0 4-6 16,0 9-2-16,3 0 0 16,6-3 0-16,-3 0 0 15,6-5 0-15,-1-2-22 16,-2-4-10-16,-3-2-46 15,3-3-39 1,-3-5 43-16</inkml:trace>
  <inkml:trace contextRef="#ctx0" brushRef="#br0" timeOffset="84041.5685">13340 14473 144 0,'0'5'55'0,"3"11"-30"0,3 10-27 0,-3-15 11 15,0 0 11-15,0 2 7 16,-3 0-9-16,0 0-3 16,0-2-9-16,0 2-2 0,0-8 2 15,0 1-3-15,0-6 0 16,0 0 10 0,0-3 3-16,0-2-5 15,0-9-2-15,0 1 1 16,0-5 1-16,0-1 3 15,6-2 2-15,0 0-5 16,3 2 1-16,-1 3-7 0,1 3-3 0,0 3-1 16,3 4-1-16,0 4-9 15,3 2-2-15,0 5-32 16,-3 3-14-16,0-3-39 16,-3 8-30-1,-9 6 54-15</inkml:trace>
  <inkml:trace contextRef="#ctx0" brushRef="#br0" timeOffset="84400.9877">13518 14520 144 0,'-3'-2'55'0,"3"4"-30"0,0 22-23 0,3-16 14 16,-3 0 5-16,0 0 5 15,3 3-6-15,-3-1-1 16,0-2-11-16,3 3-5 0,-3-6 0 15,0 0 0-15,0-5 1 16,0 0 0-16,0 0 2 16,0-2-3-16,0-4 0 15,0-2-1-15,3-10-2 16,0-3 3-16,3 0 0 16,0 2-1-16,3 3-2 15,3 3 1-15,0 5 1 16,3 3 1-16,0 5 1 15,0 10 4-15,0 9 3 16,-4-1-4-16,1 1 1 16,0 2-7-16,0-3-1 0,-3 1 0 15,0-6 0-15,3-2-42 16,0-3-19-16,-3-3-42 16</inkml:trace>
  <inkml:trace contextRef="#ctx0" brushRef="#br0" timeOffset="84932.343">14135 14467 104 0,'-3'-2'41'0,"3"2"-22"0,-3-3 2 0,0 3 19 16,0 0-4-16,-3 0 2 16,-3 0-18-16,-3 5-4 15,-6 9-10-15,3 7-4 0,0 3 1 16,3-1-4-16,0 1 0 15,4 0 3-15,2 5 1 16,6 0-4-16,3-8 1 16,2-2-2-16,4-11 0 15,3-11 4-15,0-2 3 0,3-3 0 16,-3-3 0-16,3-4-1 16,-6-4 0-16,0-5-2 15,-3-8-2 1,-3 9 1-16,0 4 1 0,-3 6 3 15,0 2 2-15,0 22 1 16,0 2-7 0,0 6 0-16,0-1-1 15,3 3 0-15,3-2 0 16,3 5 0-16,-1 0-3 16,1-6 0-16,6-2-80 15,0-8-21 1</inkml:trace>
  <inkml:trace contextRef="#ctx0" brushRef="#br0" timeOffset="85525.839">14245 14573 108 0,'-3'-2'44'0,"6"4"-24"0,0 1-21 0,0 2 7 15,3 6 15-15,0 2 9 16,2 0-2-16,-2 0 0 15,0 1-13-15,0-4-4 16,-3 1-7-16,0-3-1 0,0-3 1 16,0 0 6-16,-3-5 4 0,0 0 4 15,0-2 3-15,0-4-5 16,-3-1 1-16,0-4-4 16,3-2 2-16,0-1-4 15,6-1 1-15,0-12-5 16,0 6-2-1,3 2-7-15,6 4-1 0,3 1-4 16,-3 4 2-16,3 2-24 16,-1 10-8-16,1 1-21 15,0 0-8-15,-3 7 2 16,0-2-8 0,-3 0 34-16,-3-2 34 15,-6 1 20-15,-3 1 20 16,-3 0 8-16,0 0-4 0,-3 3-1 15,3 2-14 1,0 3-2-16,0-3-14 0,3 0-1 0,3 6 2 16,3 2 3-16,6-5 2 15,3-3 0-15,2-8 4 16,7-10-5-16,3 0 2 16,-3-3-7-16,-3-3-1 15,-3-2 2-15,-4-3 4 16,-5 0-6-16,-6-7-2 15,-9-1-3-15,-8-3-3 16,-4 6-6-16,0 3-4 16,-3 4-19-16,3 6-6 15,3 3-22-15,3 10-6 0,3 1-11 16,3-4-28 0,6 9 33-16</inkml:trace>
  <inkml:trace contextRef="#ctx0" brushRef="#br0" timeOffset="85838.3405">14664 14586 132 0,'0'24'52'0,"3"-13"-28"0,6 7-15 15,-6-10 14-15,3 3 2 16,0-3 2-16,3 5-6 16,3-8-2-16,0-5-11 15,0 0 1-15,0-2 4 0,0-6-5 0,0-5-2 16,-4-1-1-16,4 1-1 15,-6 0 2 1,-6-6 1-16,0 1 3 0,0 7 1 16,0 11-10-1,3 6-3-15,0 4-1 16,6 6 1-16,0-3 1 16,3 0 3-16,0-2 1 15,-3-3-15-15,6 0-4 16,-6-3-32-16,3-2-11 15,0-3-34 1</inkml:trace>
  <inkml:trace contextRef="#ctx0" brushRef="#br0" timeOffset="86182.1257">14968 14571 84 0,'-3'2'33'0,"6"4"-18"0,0 9-13 15,0-4 9-15,0 0 17 16,0 2 9-16,-3-3-7 15,0 6-6-15,0 0-7 16,0 0-3-16,0-8-8 16,0 0 5-16,0-3 4 0,0-5 6 15,0-10 9 1,0-1-10-16,3-2-11 16,3 0-3-16,3-3-6 0,3 0-1 15,3 3 1 1,5-1 2-16,1 4-1 15,-3 7-1-15,0 3 7 0,-3 8 5 16,0 5-2-16,-3-2 0 16,-3-1-6-16,-1 4-3 15,1-6-5-15,-3 2-2 16,3-4-30-16,0-1-14 16,3-5-25-1,9-3-48-15,3-2 29 16</inkml:trace>
  <inkml:trace contextRef="#ctx0" brushRef="#br0" timeOffset="86553.9383">15364 14478 188 0,'-21'0'71'0,"12"40"-38"0,-27-16-32 0,25-14 14 16,-1 6-6-16,3 5 0 15,0 3 1-15,3 2 4 16,3 4-8-16,3-4-1 0,9-2 1 0,6-6-1 15,2-4 0-15,1-7 3 16,3-4 3-16,0-11-4 16,0-10 1-16,-3-4-12 15,-3-4-2-15,-4-16 9 16,-2-1 5-16,-6-7-8 16,-3 2-4-16,-6 1 2 15,-2-3 0-15,2 7 10 16,0 9 5-16,0 10-2 15,3 8-1-15,3 24-15 16,3 13 7 0,3 14 2-16,6 18 1 15,-1-1 2-15,4-4 0 16,0 8 1-16,3-6-7 16,6-10-2-16,0-6-44 0,-1-5-20 15,-5-18-53 1</inkml:trace>
  <inkml:trace contextRef="#ctx0" brushRef="#br0" timeOffset="88055.8959">15679 14814 100 0,'-3'-5'38'0,"6"5"-20"0,-3-3 3 16,0 3 17-16,0 0-5 16,0 0 0-16,0 0-20 15,3 3-8-15,3 2-4 16,0 6 3-16,6 2 2 0,6 3 2 15,0 8 0-15,3 10 0 16,6 0 0-16,2-2 0 16,10 2 0-16,3 4 0 15,-1-1 2-15,1-3-3 16,-3-2 1-16,-1-1-3 16,1-1 0-16,-3-4-1 15,0-2 0-15,-1 0 4 0,1 2 3 16,0-5-4-16,2 3 1 15,4-3-1-15,-3-5 1 16,-4 0-2-16,4-3 1 16,-9-5 2-16,-3 3 5 0,-6-3-6 15,-4-3 0-15,-5-2-4 0,0-1-1 16,-3 1 1-16,0-3 2 16,-3 3-19-16,-3-3-5 15,-3-3-32-15,-3 0-12 16,0 1-45-1</inkml:trace>
  <inkml:trace contextRef="#ctx0" brushRef="#br0" timeOffset="88488.6357">16563 15296 168 0,'-6'-3'63'0,"9"6"-34"0,-6-1-21 16,3-2 18-16,0 0 0 16,0 6 4-16,3 1-5 15,3 1-1-15,3 3-13 16,3 5-7-16,3 5 0 0,3 3-3 15,0-3 2-15,-3 0 0 16,0-2 1-16,-3-3 0 16,-1-1 2-16,-2-1 1 15,0-4 1 1,-3 3-2-16,-3-5-1 0,-3-5 10 16,-3 5 5-16,0-8-2 15,-6 3 0-15,-6-1-4 16,-2-2 1-16,-4 0-8 15,0 6-4-15,3-4-13 16,0 1-6-16,3 2-47 16,6-2-19-16,3-1-51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B087-BBD1-4485-9F1E-5CA9B30CD07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8CD4E-023E-4F43-8361-684B9E1E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9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3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Muscle/neuron firing analogy</a:t>
            </a:r>
            <a:r>
              <a:rPr lang="en-US" baseline="0" dirty="0" smtClean="0"/>
              <a:t> for standing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CD4E-023E-4F43-8361-684B9E1E2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1:  Abstraction</a:t>
            </a:r>
          </a:p>
          <a:p>
            <a:r>
              <a:rPr lang="en-US" dirty="0" smtClean="0"/>
              <a:t>Point 2:  Generalization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CD4E-023E-4F43-8361-684B9E1E24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9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conceptual steps rather than 26 bare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CD4E-023E-4F43-8361-684B9E1E24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0" dirty="0" smtClean="0"/>
              <a:t> repeated conceptual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CD4E-023E-4F43-8361-684B9E1E24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4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6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B76A215-B766-45C9-8898-DD1343349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B76A215-B766-45C9-8898-DD134334919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2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6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B76A215-B766-45C9-8898-DD13433491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5086" y="-2231"/>
            <a:ext cx="16738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L02:  Lightbot and Functions</a:t>
            </a:r>
          </a:p>
        </p:txBody>
      </p:sp>
    </p:spTree>
    <p:extLst>
      <p:ext uri="{BB962C8B-B14F-4D97-AF65-F5344CB8AC3E}">
        <p14:creationId xmlns:p14="http://schemas.microsoft.com/office/powerpoint/2010/main" val="222808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heguardian.com/commentisfree/2016/oct/02/brian-krebs-ddos-attack-google-protection-cybercrime" TargetMode="External"/><Relationship Id="rId5" Type="http://schemas.openxmlformats.org/officeDocument/2006/relationships/hyperlink" Target="http://www.npr.org/sections/alltechconsidered/2017/03/28/521813464/as-congress-repeals-internet-privacy-rules-putting-your-options-in-perspective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1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Lightbot and Functions</a:t>
            </a:r>
            <a:br>
              <a:rPr lang="en-US" dirty="0" smtClean="0"/>
            </a:br>
            <a:r>
              <a:rPr lang="en-US" sz="2000" b="0" dirty="0" smtClean="0"/>
              <a:t>CSE 120 Winter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Instructor: 	Teaching Assistants:</a:t>
            </a:r>
          </a:p>
          <a:p>
            <a:pPr algn="l"/>
            <a:r>
              <a:rPr lang="en-US" sz="2000" dirty="0" smtClean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</a:t>
            </a:r>
            <a:r>
              <a:rPr lang="en-US" sz="2000" dirty="0"/>
              <a:t>Gupta, Braydon Hall, Eugene Oh, Savanna Yee</a:t>
            </a:r>
            <a:endParaRPr lang="en-US" sz="2000" dirty="0" smtClean="0"/>
          </a:p>
          <a:p>
            <a:pPr algn="l"/>
            <a:endParaRPr lang="en-US" sz="1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65760" y="3108961"/>
            <a:ext cx="841248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 Congress Repeals Internet Privacy Rules, Putting Your Options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Perspective</a:t>
            </a:r>
            <a:endParaRPr lang="en-US" cap="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6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Federal Communications Commission in October, the rules never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effect. If they had, it would have given consumers more control over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ISPs use the data they collect. Most notably, the rules would have required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 from consumers if sensitive data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financial or health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browsing history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were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shared or sold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rules wouldn't have applied to the likes of Google or Facebook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 data collectors and digital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advertisers.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consumer groups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argue…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could abandon those companies in favor of other websites, if you disagree with their policies; switching Internet providers is not so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63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http://www.npr.org/sections/alltechconsidered/2017/03/28/521813464/as-congress-repeals-internet-privacy-rules-putting-your-options-in-perspective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  <p:pic>
        <p:nvPicPr>
          <p:cNvPr id="3" name="Picture 2" descr="http://media.npr.org/assets/img/2017/03/28/gettyimages-2062515-834a52cc743ed89309837595a61e2b71921d5e4e-s800-c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0" y="3567953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instructions is a reality of </a:t>
            </a:r>
            <a:r>
              <a:rPr lang="en-US" i="1" dirty="0" smtClean="0"/>
              <a:t>all</a:t>
            </a:r>
            <a:r>
              <a:rPr lang="en-US" dirty="0" smtClean="0"/>
              <a:t> computing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 computer’s hardware/circuitry can only execute a small number of instructions – usually about 100</a:t>
            </a:r>
          </a:p>
          <a:p>
            <a:pPr lvl="1"/>
            <a:r>
              <a:rPr lang="en-US" dirty="0" smtClean="0"/>
              <a:t>Many are just different versions of the same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10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914400" y="4114800"/>
            <a:ext cx="7315200" cy="1424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Amazing Fact:</a:t>
            </a:r>
            <a:endParaRPr lang="en-US" sz="2800" dirty="0">
              <a:solidFill>
                <a:srgbClr val="4B2A85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In theory, a computer with just SIX instruction types could compute all known computations!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14360" y="3116520"/>
              <a:ext cx="6698880" cy="1930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1120" y="3113280"/>
                <a:ext cx="6709680" cy="19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72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would be amazingly tedious if you could only use the basic instructions</a:t>
            </a:r>
          </a:p>
          <a:p>
            <a:pPr lvl="1"/>
            <a:r>
              <a:rPr lang="en-US" dirty="0" smtClean="0"/>
              <a:t>No one would be a programmer no matter how much it paid!</a:t>
            </a:r>
          </a:p>
          <a:p>
            <a:pPr lvl="1"/>
            <a:r>
              <a:rPr lang="en-US" dirty="0" smtClean="0"/>
              <a:t>The amazing applications we see today would not exist</a:t>
            </a:r>
          </a:p>
          <a:p>
            <a:pPr lvl="2"/>
            <a:endParaRPr lang="en-US" dirty="0"/>
          </a:p>
          <a:p>
            <a:r>
              <a:rPr lang="en-US" dirty="0" smtClean="0"/>
              <a:t>The early days of programming were like this</a:t>
            </a:r>
          </a:p>
          <a:p>
            <a:pPr lvl="1"/>
            <a:r>
              <a:rPr lang="en-US" dirty="0" smtClean="0"/>
              <a:t>Tedious and error-prone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 Functions!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Functions</a:t>
            </a:r>
            <a:r>
              <a:rPr lang="en-US" dirty="0" smtClean="0"/>
              <a:t> allow us to create new, more complex instructions for our agents</a:t>
            </a:r>
          </a:p>
          <a:p>
            <a:pPr lvl="1"/>
            <a:r>
              <a:rPr lang="en-US" dirty="0" smtClean="0"/>
              <a:t>Below,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/>
              <a:t> is a function to “process a riser”</a:t>
            </a:r>
          </a:p>
          <a:p>
            <a:pPr lvl="1"/>
            <a:r>
              <a:rPr lang="en-US" dirty="0" smtClean="0"/>
              <a:t>We can </a:t>
            </a:r>
            <a:r>
              <a:rPr lang="en-US" dirty="0" smtClean="0">
                <a:solidFill>
                  <a:srgbClr val="FF0000"/>
                </a:solidFill>
              </a:rPr>
              <a:t>call</a:t>
            </a:r>
            <a:r>
              <a:rPr lang="en-US" dirty="0" smtClean="0"/>
              <a:t> a function by name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/>
              <a:t>) to execute its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57600"/>
            <a:ext cx="5486400" cy="31350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421080" y="5144400"/>
              <a:ext cx="5051880" cy="1036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2800" y="5138280"/>
                <a:ext cx="5065920" cy="10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8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is to break down a complex problem into smaller/simpler ones</a:t>
            </a:r>
          </a:p>
          <a:p>
            <a:r>
              <a:rPr lang="en-US" dirty="0" smtClean="0"/>
              <a:t>Look for common patterns</a:t>
            </a:r>
          </a:p>
          <a:p>
            <a:pPr lvl="1"/>
            <a:r>
              <a:rPr lang="en-US" dirty="0" smtClean="0"/>
              <a:t>“Process a riser” looks like a useful sub-problem because there are three of them  [DEMO]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57600"/>
            <a:ext cx="5486400" cy="31350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431600" y="1833480"/>
              <a:ext cx="4508280" cy="4089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5480" y="1827360"/>
                <a:ext cx="4521600" cy="41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4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possible solution is shown below:</a:t>
            </a:r>
          </a:p>
          <a:p>
            <a:pPr lvl="1"/>
            <a:r>
              <a:rPr lang="en-US" dirty="0" smtClean="0"/>
              <a:t>17 commands, 29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26080"/>
            <a:ext cx="6400800" cy="3657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567120" y="3418560"/>
              <a:ext cx="2301120" cy="686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7760" y="3408480"/>
                <a:ext cx="231624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494640" y="2219400"/>
              <a:ext cx="4972320" cy="412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880" y="2214720"/>
                <a:ext cx="498276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4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solution is shown below:</a:t>
            </a:r>
          </a:p>
          <a:p>
            <a:pPr lvl="1"/>
            <a:r>
              <a:rPr lang="en-US" dirty="0" smtClean="0"/>
              <a:t>Now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/>
              <a:t> is a function to “move to next riser”</a:t>
            </a:r>
          </a:p>
          <a:p>
            <a:pPr lvl="1"/>
            <a:r>
              <a:rPr lang="en-US" dirty="0" smtClean="0"/>
              <a:t>16 commands, 31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926080"/>
            <a:ext cx="6400798" cy="3657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65560" y="2601360"/>
              <a:ext cx="5423760" cy="1487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1240" y="2593800"/>
                <a:ext cx="5435280" cy="150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7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Yet another solution shown below: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/>
              <a:t> is “traverse steps”,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/>
              <a:t> is “process riser and move to next”</a:t>
            </a:r>
          </a:p>
          <a:p>
            <a:pPr lvl="1"/>
            <a:r>
              <a:rPr lang="en-US" dirty="0" smtClean="0"/>
              <a:t>12 commands, 35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926080"/>
            <a:ext cx="6400798" cy="3657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62720" y="2265120"/>
              <a:ext cx="6626880" cy="37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9120" y="2259000"/>
                <a:ext cx="663660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68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case where a function calls itself</a:t>
            </a:r>
          </a:p>
          <a:p>
            <a:pPr lvl="1"/>
            <a:r>
              <a:rPr lang="en-US" dirty="0" smtClean="0"/>
              <a:t>“Conceptual unit” might apply again, immediately</a:t>
            </a:r>
          </a:p>
          <a:p>
            <a:pPr lvl="1"/>
            <a:r>
              <a:rPr lang="en-US" dirty="0" smtClean="0"/>
              <a:t>More about this later in the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2926080"/>
            <a:ext cx="6400796" cy="3657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78680" y="3483360"/>
              <a:ext cx="6456600" cy="2483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3280" y="3477600"/>
                <a:ext cx="6465240" cy="24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0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statements is TRUE?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An agent can learn new instructions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It is the agent’s fault if the goal is not achieved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All ways to decompose a problem into functions are equally good</a:t>
            </a:r>
            <a:endParaRPr lang="en-US" b="1" baseline="-25000" dirty="0" smtClean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None of the above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</a:t>
            </a:r>
            <a:r>
              <a:rPr lang="en-US" b="1" dirty="0" smtClean="0">
                <a:solidFill>
                  <a:srgbClr val="996633"/>
                </a:solidFill>
              </a:rPr>
              <a:t>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02080" y="2126160"/>
              <a:ext cx="8331840" cy="3446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680" y="2119680"/>
                <a:ext cx="8344440" cy="346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0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may seem “obvious” to you, but they are a foundational idea of computer science</a:t>
            </a:r>
          </a:p>
          <a:p>
            <a:pPr lvl="1"/>
            <a:r>
              <a:rPr lang="en-US" dirty="0" smtClean="0"/>
              <a:t>Abstraction in action!</a:t>
            </a:r>
          </a:p>
          <a:p>
            <a:pPr lvl="2"/>
            <a:endParaRPr lang="en-US" dirty="0"/>
          </a:p>
          <a:p>
            <a:r>
              <a:rPr lang="en-US" i="1" dirty="0" smtClean="0">
                <a:solidFill>
                  <a:srgbClr val="FF0000"/>
                </a:solidFill>
              </a:rPr>
              <a:t>Functional abstraction</a:t>
            </a:r>
            <a:r>
              <a:rPr lang="en-US" dirty="0" smtClean="0"/>
              <a:t> helps us solve problems:</a:t>
            </a:r>
          </a:p>
          <a:p>
            <a:pPr lvl="1"/>
            <a:r>
              <a:rPr lang="en-US" dirty="0" smtClean="0"/>
              <a:t>Reduce complexity:  identify and solve a coherent activity or action (sub-problem) that can be reused</a:t>
            </a:r>
          </a:p>
          <a:p>
            <a:pPr lvl="1"/>
            <a:r>
              <a:rPr lang="en-US" dirty="0" smtClean="0"/>
              <a:t>Associate these sub-problems with intuitive names</a:t>
            </a:r>
          </a:p>
          <a:p>
            <a:pPr lvl="1"/>
            <a:r>
              <a:rPr lang="en-US" dirty="0" smtClean="0"/>
              <a:t>Solve the whole problem by composing functions</a:t>
            </a:r>
          </a:p>
          <a:p>
            <a:pPr lvl="2"/>
            <a:endParaRPr lang="en-US" dirty="0"/>
          </a:p>
          <a:p>
            <a:r>
              <a:rPr lang="en-US" dirty="0" smtClean="0"/>
              <a:t>There is no “correct” way to abstract!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512680" y="3551040"/>
              <a:ext cx="2106000" cy="2512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8720" y="3544920"/>
                <a:ext cx="2116080" cy="25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5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Check-in</a:t>
            </a:r>
          </a:p>
          <a:p>
            <a:pPr lvl="1"/>
            <a:r>
              <a:rPr lang="en-US" dirty="0" smtClean="0"/>
              <a:t>How is Exploring Lightbot going? (due tonight)</a:t>
            </a:r>
          </a:p>
          <a:p>
            <a:pPr lvl="1"/>
            <a:r>
              <a:rPr lang="en-US" dirty="0" smtClean="0"/>
              <a:t>How is your portfolio setup going? (due Friday)</a:t>
            </a:r>
          </a:p>
          <a:p>
            <a:pPr lvl="2"/>
            <a:r>
              <a:rPr lang="en-US" dirty="0" smtClean="0"/>
              <a:t>Sorry that we are not teaching you HTML/CSS</a:t>
            </a:r>
          </a:p>
          <a:p>
            <a:pPr lvl="1"/>
            <a:r>
              <a:rPr lang="en-US" dirty="0" smtClean="0"/>
              <a:t>Any questions on course navigation?</a:t>
            </a:r>
          </a:p>
          <a:p>
            <a:pPr lvl="2"/>
            <a:endParaRPr lang="en-US" dirty="0"/>
          </a:p>
          <a:p>
            <a:r>
              <a:rPr lang="en-US" dirty="0" smtClean="0"/>
              <a:t>Reading Check 1 is on Canvas and due in the 24 hours preceding your Thursday </a:t>
            </a:r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20 minutes, short answer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Personal Values assignment due Sunday (4/2)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explore the concept of programming in the realm of Lightbot</a:t>
            </a:r>
          </a:p>
          <a:p>
            <a:pPr lvl="1"/>
            <a:r>
              <a:rPr lang="en-US" dirty="0" smtClean="0"/>
              <a:t>Now symbolically – not restricted by computer or clicking</a:t>
            </a:r>
          </a:p>
          <a:p>
            <a:pPr lvl="2"/>
            <a:endParaRPr lang="en-US" dirty="0"/>
          </a:p>
          <a:p>
            <a:r>
              <a:rPr lang="en-US" dirty="0" smtClean="0"/>
              <a:t>Symbolic Lightbot</a:t>
            </a:r>
          </a:p>
          <a:p>
            <a:pPr lvl="1"/>
            <a:r>
              <a:rPr lang="en-US" dirty="0" smtClean="0"/>
              <a:t>Start in lab tomorrow, due Friday (3/31)</a:t>
            </a:r>
          </a:p>
          <a:p>
            <a:pPr lvl="1"/>
            <a:r>
              <a:rPr lang="en-US" dirty="0" smtClean="0"/>
              <a:t>Use handwritten symbols for instructions</a:t>
            </a:r>
          </a:p>
          <a:p>
            <a:pPr lvl="2"/>
            <a:endParaRPr lang="en-US" dirty="0"/>
          </a:p>
          <a:p>
            <a:r>
              <a:rPr lang="en-US" dirty="0" smtClean="0"/>
              <a:t>Lightbot Functions</a:t>
            </a:r>
          </a:p>
          <a:p>
            <a:pPr lvl="1"/>
            <a:r>
              <a:rPr lang="en-US" dirty="0" smtClean="0"/>
              <a:t>Create functions using handwritten symbols</a:t>
            </a:r>
          </a:p>
          <a:p>
            <a:pPr marL="0" lvl="1" indent="0" algn="ctr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F.turnaround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 R,R.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Experienced Lightbot Players…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doing in Lightbot?</a:t>
            </a:r>
          </a:p>
          <a:p>
            <a:pPr lvl="1"/>
            <a:r>
              <a:rPr lang="en-US" dirty="0"/>
              <a:t>Commanding a robot through a world of blocks and switches</a:t>
            </a:r>
          </a:p>
          <a:p>
            <a:endParaRPr lang="en-US" dirty="0"/>
          </a:p>
        </p:txBody>
      </p:sp>
      <p:pic>
        <p:nvPicPr>
          <p:cNvPr id="4" name="Shape 21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6400801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Experienced Lightbot Players…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doing in Lightbot?</a:t>
            </a:r>
          </a:p>
          <a:p>
            <a:pPr lvl="1"/>
            <a:r>
              <a:rPr lang="en-US" dirty="0"/>
              <a:t>Commanding a robot through a world of blocks and switches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Programming is </a:t>
            </a:r>
            <a:r>
              <a:rPr lang="en-US" i="1" dirty="0" smtClean="0"/>
              <a:t>commanding </a:t>
            </a:r>
            <a:r>
              <a:rPr lang="en-US" dirty="0" smtClean="0"/>
              <a:t>an </a:t>
            </a:r>
            <a:r>
              <a:rPr lang="en-US" i="1" dirty="0" smtClean="0">
                <a:solidFill>
                  <a:srgbClr val="FF0000"/>
                </a:solidFill>
              </a:rPr>
              <a:t>agent</a:t>
            </a:r>
          </a:p>
          <a:p>
            <a:pPr lvl="1"/>
            <a:r>
              <a:rPr lang="en-US" dirty="0" smtClean="0"/>
              <a:t>In this case, the agent is a robot</a:t>
            </a:r>
          </a:p>
          <a:p>
            <a:pPr lvl="1"/>
            <a:r>
              <a:rPr lang="en-US" dirty="0" smtClean="0"/>
              <a:t>The agent is usually a computer, but could be a person or other device</a:t>
            </a:r>
          </a:p>
        </p:txBody>
      </p:sp>
      <p:pic>
        <p:nvPicPr>
          <p:cNvPr id="5" name="Shape 223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12728" t="9499" r="11986" b="8669"/>
          <a:stretch/>
        </p:blipFill>
        <p:spPr>
          <a:xfrm>
            <a:off x="6582295" y="2460574"/>
            <a:ext cx="1097280" cy="11970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Experienced Lightbot Players…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doing in Lightbot?</a:t>
            </a:r>
          </a:p>
          <a:p>
            <a:pPr lvl="1"/>
            <a:r>
              <a:rPr lang="en-US" dirty="0"/>
              <a:t>Commanding a robot through a world of blocks and switches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Programming is </a:t>
            </a:r>
            <a:r>
              <a:rPr lang="en-US" i="1" dirty="0" smtClean="0"/>
              <a:t>commanding </a:t>
            </a:r>
            <a:r>
              <a:rPr lang="en-US" dirty="0" smtClean="0"/>
              <a:t>an </a:t>
            </a:r>
            <a:r>
              <a:rPr lang="en-US" i="1" dirty="0" smtClean="0">
                <a:solidFill>
                  <a:srgbClr val="FF0000"/>
                </a:solidFill>
              </a:rPr>
              <a:t>agent</a:t>
            </a:r>
          </a:p>
          <a:p>
            <a:pPr lvl="1"/>
            <a:r>
              <a:rPr lang="en-US" dirty="0" smtClean="0"/>
              <a:t>In this case, the agent is a robot</a:t>
            </a:r>
          </a:p>
          <a:p>
            <a:pPr lvl="1"/>
            <a:r>
              <a:rPr lang="en-US" dirty="0" smtClean="0"/>
              <a:t>The agent is usually a computer, but could be a person or other device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Direct an agent to a </a:t>
            </a:r>
            <a:r>
              <a:rPr lang="en-US" i="1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 by giving it </a:t>
            </a:r>
            <a:r>
              <a:rPr lang="en-US" i="1" dirty="0" smtClean="0">
                <a:solidFill>
                  <a:srgbClr val="FF0000"/>
                </a:solidFill>
              </a:rPr>
              <a:t>instructions</a:t>
            </a:r>
          </a:p>
          <a:p>
            <a:pPr lvl="1"/>
            <a:r>
              <a:rPr lang="en-US" dirty="0" smtClean="0"/>
              <a:t>The agent follows the instructions flawlessly and mindlessly</a:t>
            </a:r>
          </a:p>
          <a:p>
            <a:pPr lvl="1"/>
            <a:r>
              <a:rPr lang="en-US" dirty="0" smtClean="0"/>
              <a:t>The trick is to find the right instructions to match your </a:t>
            </a:r>
            <a:r>
              <a:rPr lang="en-US" i="1" dirty="0" smtClean="0"/>
              <a:t>intent</a:t>
            </a:r>
          </a:p>
        </p:txBody>
      </p:sp>
      <p:pic>
        <p:nvPicPr>
          <p:cNvPr id="5" name="Shape 223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12728" t="9499" r="11986" b="8669"/>
          <a:stretch/>
        </p:blipFill>
        <p:spPr>
          <a:xfrm>
            <a:off x="6582295" y="2460574"/>
            <a:ext cx="1097280" cy="11970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75200" y="5685480"/>
              <a:ext cx="7962120" cy="486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840" y="5681520"/>
                <a:ext cx="7977600" cy="4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2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are given in order (</a:t>
            </a:r>
            <a:r>
              <a:rPr lang="en-US" i="1" dirty="0" smtClean="0"/>
              <a:t>i.e.</a:t>
            </a:r>
            <a:r>
              <a:rPr lang="en-US" dirty="0" smtClean="0"/>
              <a:t> in a sequence)</a:t>
            </a:r>
          </a:p>
          <a:p>
            <a:pPr lvl="1"/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instruction is completed, then the 2</a:t>
            </a:r>
            <a:r>
              <a:rPr lang="en-US" baseline="30000" dirty="0" smtClean="0"/>
              <a:t>nd</a:t>
            </a:r>
            <a:r>
              <a:rPr lang="en-US" dirty="0" smtClean="0"/>
              <a:t>, then the 3</a:t>
            </a:r>
            <a:r>
              <a:rPr lang="en-US" baseline="30000" dirty="0" smtClean="0"/>
              <a:t>rd</a:t>
            </a:r>
            <a:r>
              <a:rPr lang="en-US" dirty="0" smtClean="0"/>
              <a:t>, …</a:t>
            </a:r>
          </a:p>
          <a:p>
            <a:pPr lvl="2"/>
            <a:endParaRPr lang="en-US" dirty="0"/>
          </a:p>
          <a:p>
            <a:r>
              <a:rPr lang="en-US" i="1" dirty="0" smtClean="0"/>
              <a:t>You</a:t>
            </a:r>
            <a:r>
              <a:rPr lang="en-US" dirty="0" smtClean="0"/>
              <a:t> issue the instructions and the agent follows them</a:t>
            </a:r>
          </a:p>
          <a:p>
            <a:pPr lvl="1"/>
            <a:r>
              <a:rPr lang="en-US" dirty="0" smtClean="0"/>
              <a:t>When the agent is following your instructions, this is called </a:t>
            </a:r>
            <a:r>
              <a:rPr lang="en-US" b="1" dirty="0" smtClean="0">
                <a:solidFill>
                  <a:srgbClr val="FF0000"/>
                </a:solidFill>
              </a:rPr>
              <a:t>executing</a:t>
            </a:r>
            <a:r>
              <a:rPr lang="en-US" b="1" dirty="0" smtClean="0"/>
              <a:t> the program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FF0000"/>
                </a:solidFill>
              </a:rPr>
              <a:t>running</a:t>
            </a:r>
            <a:r>
              <a:rPr lang="en-US" b="1" dirty="0" smtClean="0"/>
              <a:t> the program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6</a:t>
            </a:fld>
            <a:endParaRPr lang="en-US"/>
          </a:p>
        </p:txBody>
      </p:sp>
      <p:pic>
        <p:nvPicPr>
          <p:cNvPr id="5" name="Shape 21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4572000" cy="26125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782680" y="4455000"/>
              <a:ext cx="2462040" cy="873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280" y="4447800"/>
                <a:ext cx="2476440" cy="89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48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instructions are programmed </a:t>
            </a:r>
            <a:r>
              <a:rPr lang="en-US" i="1" dirty="0" smtClean="0"/>
              <a:t>ahead of time</a:t>
            </a:r>
            <a:r>
              <a:rPr lang="en-US" dirty="0" smtClean="0"/>
              <a:t>, and then executed </a:t>
            </a:r>
            <a:r>
              <a:rPr lang="en-US" i="1" dirty="0" smtClean="0"/>
              <a:t>later</a:t>
            </a:r>
          </a:p>
          <a:p>
            <a:pPr lvl="1"/>
            <a:r>
              <a:rPr lang="en-US" dirty="0" smtClean="0"/>
              <a:t>The programmer cannot intervene until the program has finished executing or is terminated prematurely</a:t>
            </a:r>
            <a:endParaRPr lang="en-US" dirty="0"/>
          </a:p>
          <a:p>
            <a:r>
              <a:rPr lang="en-US" dirty="0" smtClean="0"/>
              <a:t>The instructions must be correct in order for the agent to achieve its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7</a:t>
            </a:fld>
            <a:endParaRPr lang="en-US"/>
          </a:p>
        </p:txBody>
      </p:sp>
      <p:pic>
        <p:nvPicPr>
          <p:cNvPr id="5" name="Shape 21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4572000" cy="26125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75200" y="3041280"/>
              <a:ext cx="6418080" cy="3346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640" y="3036240"/>
                <a:ext cx="6431040" cy="336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6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requires you to take the agent’s point of view</a:t>
            </a:r>
            <a:endParaRPr lang="en-US" i="1" dirty="0" smtClean="0"/>
          </a:p>
          <a:p>
            <a:pPr lvl="1"/>
            <a:r>
              <a:rPr lang="en-US" dirty="0" smtClean="0"/>
              <a:t>Because it is a sequence of instructions, you must account for everything that happened before (</a:t>
            </a:r>
            <a:r>
              <a:rPr lang="en-US" i="1" dirty="0" smtClean="0"/>
              <a:t>i.e.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trace</a:t>
            </a:r>
            <a:r>
              <a:rPr lang="en-US" dirty="0" smtClean="0"/>
              <a:t> the program)</a:t>
            </a:r>
          </a:p>
          <a:p>
            <a:pPr lvl="1"/>
            <a:r>
              <a:rPr lang="en-US" dirty="0" smtClean="0"/>
              <a:t>There is usually an indication of where you are currently in the program (sometimes called a </a:t>
            </a:r>
            <a:r>
              <a:rPr lang="en-US" i="1" dirty="0" smtClean="0"/>
              <a:t>program counter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8</a:t>
            </a:fld>
            <a:endParaRPr lang="en-US"/>
          </a:p>
        </p:txBody>
      </p:sp>
      <p:pic>
        <p:nvPicPr>
          <p:cNvPr id="5" name="Shape 21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4572000" cy="26125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242160" y="3830040"/>
              <a:ext cx="4342320" cy="2020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5320" y="3824640"/>
                <a:ext cx="4358520" cy="20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3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and type of instructions is always limited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The agent can only do certain pre-defined actions</a:t>
            </a:r>
          </a:p>
          <a:p>
            <a:pPr lvl="2"/>
            <a:endParaRPr lang="en-US" dirty="0"/>
          </a:p>
          <a:p>
            <a:r>
              <a:rPr lang="en-US" dirty="0" smtClean="0"/>
              <a:t>The agent can only execute one instruction at a time</a:t>
            </a:r>
          </a:p>
          <a:p>
            <a:pPr lvl="1"/>
            <a:r>
              <a:rPr lang="en-US" dirty="0" smtClean="0"/>
              <a:t>Must learn how to specify complex tasks using just these simple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20240"/>
            <a:ext cx="7315200" cy="9586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938960" y="5146200"/>
              <a:ext cx="4947840" cy="893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1760" y="5141520"/>
                <a:ext cx="496332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513520" y="5741640"/>
              <a:ext cx="4274640" cy="601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7760" y="5737680"/>
                <a:ext cx="4285800" cy="6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51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1584</TotalTime>
  <Words>945</Words>
  <Application>Microsoft Office PowerPoint</Application>
  <PresentationFormat>On-screen Show (4:3)</PresentationFormat>
  <Paragraphs>158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Roboto Regular</vt:lpstr>
      <vt:lpstr>Times New Roman</vt:lpstr>
      <vt:lpstr>Wingdings</vt:lpstr>
      <vt:lpstr>UWTheme-120-Sp17</vt:lpstr>
      <vt:lpstr>Lightbot and Functions CSE 120 Winter 2017</vt:lpstr>
      <vt:lpstr>Administrivia</vt:lpstr>
      <vt:lpstr>As Experienced Lightbot Players…</vt:lpstr>
      <vt:lpstr>As Experienced Lightbot Players…</vt:lpstr>
      <vt:lpstr>As Experienced Lightbot Players…</vt:lpstr>
      <vt:lpstr>Order of Instructions</vt:lpstr>
      <vt:lpstr>Order of Events</vt:lpstr>
      <vt:lpstr>Point of View</vt:lpstr>
      <vt:lpstr>Limited Instructions</vt:lpstr>
      <vt:lpstr>Limited Instructions</vt:lpstr>
      <vt:lpstr>Back in Reality</vt:lpstr>
      <vt:lpstr>Solution:  Functions!</vt:lpstr>
      <vt:lpstr>Choosing Functions</vt:lpstr>
      <vt:lpstr>Choosing Functions</vt:lpstr>
      <vt:lpstr>Choosing Functions</vt:lpstr>
      <vt:lpstr>Choosing Functions</vt:lpstr>
      <vt:lpstr>Recursion</vt:lpstr>
      <vt:lpstr>Peer Instruction Question</vt:lpstr>
      <vt:lpstr>Functions Summary</vt:lpstr>
      <vt:lpstr>Looking Forward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Lightbot and Functions CSE 120 Winter 2017</dc:title>
  <dc:creator>Justin Hsia</dc:creator>
  <cp:lastModifiedBy>Justin Hsia</cp:lastModifiedBy>
  <cp:revision>34</cp:revision>
  <cp:lastPrinted>2017-03-29T21:36:38Z</cp:lastPrinted>
  <dcterms:created xsi:type="dcterms:W3CDTF">2017-03-27T00:19:35Z</dcterms:created>
  <dcterms:modified xsi:type="dcterms:W3CDTF">2017-03-29T21:36:53Z</dcterms:modified>
</cp:coreProperties>
</file>