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0"/>
  </p:notesMasterIdLst>
  <p:sldIdLst>
    <p:sldId id="256" r:id="rId3"/>
    <p:sldId id="403" r:id="rId4"/>
    <p:sldId id="390" r:id="rId5"/>
    <p:sldId id="391" r:id="rId6"/>
    <p:sldId id="422" r:id="rId7"/>
    <p:sldId id="423" r:id="rId8"/>
    <p:sldId id="392" r:id="rId9"/>
    <p:sldId id="394" r:id="rId10"/>
    <p:sldId id="395" r:id="rId11"/>
    <p:sldId id="396" r:id="rId12"/>
    <p:sldId id="397" r:id="rId13"/>
    <p:sldId id="398" r:id="rId14"/>
    <p:sldId id="399" r:id="rId15"/>
    <p:sldId id="421" r:id="rId16"/>
    <p:sldId id="424" r:id="rId17"/>
    <p:sldId id="401" r:id="rId18"/>
    <p:sldId id="408" r:id="rId19"/>
    <p:sldId id="418" r:id="rId20"/>
    <p:sldId id="419" r:id="rId21"/>
    <p:sldId id="402" r:id="rId22"/>
    <p:sldId id="404" r:id="rId23"/>
    <p:sldId id="405" r:id="rId24"/>
    <p:sldId id="406" r:id="rId25"/>
    <p:sldId id="407" r:id="rId26"/>
    <p:sldId id="420" r:id="rId27"/>
    <p:sldId id="400" r:id="rId28"/>
    <p:sldId id="409" r:id="rId29"/>
    <p:sldId id="410" r:id="rId30"/>
    <p:sldId id="411" r:id="rId31"/>
    <p:sldId id="412" r:id="rId32"/>
    <p:sldId id="413" r:id="rId33"/>
    <p:sldId id="415" r:id="rId34"/>
    <p:sldId id="425" r:id="rId35"/>
    <p:sldId id="414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473" r:id="rId72"/>
    <p:sldId id="466" r:id="rId73"/>
    <p:sldId id="467" r:id="rId74"/>
    <p:sldId id="468" r:id="rId75"/>
    <p:sldId id="469" r:id="rId76"/>
    <p:sldId id="470" r:id="rId77"/>
    <p:sldId id="471" r:id="rId78"/>
    <p:sldId id="47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Africa, Middle East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8-43B6-A8A9-124B2380F0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A8-43B6-A8A9-124B2380F0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Canada, Latin America, Caribbean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8-43B6-A8A9-124B2380F0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Euro Zone 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A8-43B6-A8A9-124B2380F0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Euro Zone 2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BA8-43B6-A8A9-124B2380F0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Card Present EMV Transactions Percentage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A8-43B6-A8A9-124B2380F0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70854688"/>
        <c:axId val="570852064"/>
      </c:barChart>
      <c:catAx>
        <c:axId val="5708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52064"/>
        <c:crosses val="autoZero"/>
        <c:auto val="1"/>
        <c:lblAlgn val="ctr"/>
        <c:lblOffset val="100"/>
        <c:noMultiLvlLbl val="0"/>
      </c:catAx>
      <c:valAx>
        <c:axId val="570852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08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BC146-4EEA-4139-9DBE-5235BD457DF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BBA58-E0B0-4F5A-BD34-81B408AA184E}">
      <dgm:prSet/>
      <dgm:spPr/>
      <dgm:t>
        <a:bodyPr/>
        <a:lstStyle/>
        <a:p>
          <a:r>
            <a:rPr lang="en-US" dirty="0"/>
            <a:t>1950</a:t>
          </a:r>
        </a:p>
      </dgm:t>
    </dgm:pt>
    <dgm:pt modelId="{4830DC57-C75E-41D7-8557-0A0A4E3858A6}" type="parTrans" cxnId="{EA443A6B-7AD3-458C-AE00-19730BE6124E}">
      <dgm:prSet/>
      <dgm:spPr/>
      <dgm:t>
        <a:bodyPr/>
        <a:lstStyle/>
        <a:p>
          <a:endParaRPr lang="en-US"/>
        </a:p>
      </dgm:t>
    </dgm:pt>
    <dgm:pt modelId="{5EC66A1E-099D-45EA-986F-981E717DB279}" type="sibTrans" cxnId="{EA443A6B-7AD3-458C-AE00-19730BE6124E}">
      <dgm:prSet/>
      <dgm:spPr/>
      <dgm:t>
        <a:bodyPr/>
        <a:lstStyle/>
        <a:p>
          <a:endParaRPr lang="en-US"/>
        </a:p>
      </dgm:t>
    </dgm:pt>
    <dgm:pt modelId="{DB28451D-72E0-432C-83E3-8B3DA43D96AE}">
      <dgm:prSet/>
      <dgm:spPr/>
      <dgm:t>
        <a:bodyPr/>
        <a:lstStyle/>
        <a:p>
          <a:r>
            <a:rPr lang="en-US" dirty="0"/>
            <a:t>1970</a:t>
          </a:r>
        </a:p>
      </dgm:t>
    </dgm:pt>
    <dgm:pt modelId="{41EA8685-80A6-4F56-B615-9B1C356F63CA}" type="parTrans" cxnId="{2706348A-320D-4926-B797-D9B6EF5D28BF}">
      <dgm:prSet/>
      <dgm:spPr/>
      <dgm:t>
        <a:bodyPr/>
        <a:lstStyle/>
        <a:p>
          <a:endParaRPr lang="en-US"/>
        </a:p>
      </dgm:t>
    </dgm:pt>
    <dgm:pt modelId="{7DB65427-9621-4A17-80E7-BB1B4CFB5F3F}" type="sibTrans" cxnId="{2706348A-320D-4926-B797-D9B6EF5D28BF}">
      <dgm:prSet/>
      <dgm:spPr/>
      <dgm:t>
        <a:bodyPr/>
        <a:lstStyle/>
        <a:p>
          <a:endParaRPr lang="en-US"/>
        </a:p>
      </dgm:t>
    </dgm:pt>
    <dgm:pt modelId="{25D4413C-B26E-44AE-A347-BA0901623582}">
      <dgm:prSet/>
      <dgm:spPr/>
      <dgm:t>
        <a:bodyPr/>
        <a:lstStyle/>
        <a:p>
          <a:r>
            <a:rPr lang="en-US" dirty="0"/>
            <a:t>1974</a:t>
          </a:r>
        </a:p>
      </dgm:t>
    </dgm:pt>
    <dgm:pt modelId="{CB8EB875-2D4F-4F47-8CE5-2E7D76F0C75F}" type="parTrans" cxnId="{2945706B-4708-4DE2-81DB-DCA60F0B036E}">
      <dgm:prSet/>
      <dgm:spPr/>
      <dgm:t>
        <a:bodyPr/>
        <a:lstStyle/>
        <a:p>
          <a:endParaRPr lang="en-US"/>
        </a:p>
      </dgm:t>
    </dgm:pt>
    <dgm:pt modelId="{E6B8969F-DC1A-476B-9937-089A3A90E184}" type="sibTrans" cxnId="{2945706B-4708-4DE2-81DB-DCA60F0B036E}">
      <dgm:prSet/>
      <dgm:spPr/>
      <dgm:t>
        <a:bodyPr/>
        <a:lstStyle/>
        <a:p>
          <a:endParaRPr lang="en-US"/>
        </a:p>
      </dgm:t>
    </dgm:pt>
    <dgm:pt modelId="{9E29D706-BE4F-4956-95CB-4326DA1D742A}">
      <dgm:prSet/>
      <dgm:spPr/>
      <dgm:t>
        <a:bodyPr/>
        <a:lstStyle/>
        <a:p>
          <a:r>
            <a:rPr lang="en-US" dirty="0"/>
            <a:t>1977</a:t>
          </a:r>
        </a:p>
      </dgm:t>
    </dgm:pt>
    <dgm:pt modelId="{B7018AA8-FBD9-4B32-85B7-F8820D972D63}" type="parTrans" cxnId="{888EBDD9-9F2C-4066-A37D-EB1301F379F5}">
      <dgm:prSet/>
      <dgm:spPr/>
      <dgm:t>
        <a:bodyPr/>
        <a:lstStyle/>
        <a:p>
          <a:endParaRPr lang="en-US"/>
        </a:p>
      </dgm:t>
    </dgm:pt>
    <dgm:pt modelId="{323E5CEB-6ECD-46C2-9774-491BD4C3EC81}" type="sibTrans" cxnId="{888EBDD9-9F2C-4066-A37D-EB1301F379F5}">
      <dgm:prSet/>
      <dgm:spPr/>
      <dgm:t>
        <a:bodyPr/>
        <a:lstStyle/>
        <a:p>
          <a:endParaRPr lang="en-US"/>
        </a:p>
      </dgm:t>
    </dgm:pt>
    <dgm:pt modelId="{ADF7F589-E0B6-4B16-AA21-31693AF45CF8}">
      <dgm:prSet/>
      <dgm:spPr/>
      <dgm:t>
        <a:bodyPr/>
        <a:lstStyle/>
        <a:p>
          <a:r>
            <a:rPr lang="en-US" dirty="0"/>
            <a:t>1979</a:t>
          </a:r>
        </a:p>
      </dgm:t>
    </dgm:pt>
    <dgm:pt modelId="{2288FA48-3042-498F-82F3-5D47685EC00C}" type="parTrans" cxnId="{8B932E18-6B5D-49E7-BBCC-181F4B25A5E0}">
      <dgm:prSet/>
      <dgm:spPr/>
      <dgm:t>
        <a:bodyPr/>
        <a:lstStyle/>
        <a:p>
          <a:endParaRPr lang="en-US"/>
        </a:p>
      </dgm:t>
    </dgm:pt>
    <dgm:pt modelId="{C804DF8D-CD1C-4026-B689-162319CB33C1}" type="sibTrans" cxnId="{8B932E18-6B5D-49E7-BBCC-181F4B25A5E0}">
      <dgm:prSet/>
      <dgm:spPr/>
      <dgm:t>
        <a:bodyPr/>
        <a:lstStyle/>
        <a:p>
          <a:endParaRPr lang="en-US"/>
        </a:p>
      </dgm:t>
    </dgm:pt>
    <dgm:pt modelId="{B43A853E-FC65-4961-AF42-D4CA4A2A816A}">
      <dgm:prSet/>
      <dgm:spPr/>
      <dgm:t>
        <a:bodyPr/>
        <a:lstStyle/>
        <a:p>
          <a:r>
            <a:rPr lang="en-US" dirty="0"/>
            <a:t>1984</a:t>
          </a:r>
        </a:p>
      </dgm:t>
    </dgm:pt>
    <dgm:pt modelId="{10661A43-C9FE-4B9A-B372-A2A3B395BAF2}" type="parTrans" cxnId="{F8244947-38EC-44D4-9022-7374AB69F172}">
      <dgm:prSet/>
      <dgm:spPr/>
      <dgm:t>
        <a:bodyPr/>
        <a:lstStyle/>
        <a:p>
          <a:endParaRPr lang="en-US"/>
        </a:p>
      </dgm:t>
    </dgm:pt>
    <dgm:pt modelId="{CEFD26DA-A2D1-470E-8D96-07A6A5901C98}" type="sibTrans" cxnId="{F8244947-38EC-44D4-9022-7374AB69F172}">
      <dgm:prSet/>
      <dgm:spPr/>
      <dgm:t>
        <a:bodyPr/>
        <a:lstStyle/>
        <a:p>
          <a:endParaRPr lang="en-US"/>
        </a:p>
      </dgm:t>
    </dgm:pt>
    <dgm:pt modelId="{6B38F4DE-5D39-4D23-97A5-907C4351C084}">
      <dgm:prSet/>
      <dgm:spPr/>
      <dgm:t>
        <a:bodyPr/>
        <a:lstStyle/>
        <a:p>
          <a:r>
            <a:rPr lang="en-US" dirty="0"/>
            <a:t>1996</a:t>
          </a:r>
        </a:p>
      </dgm:t>
    </dgm:pt>
    <dgm:pt modelId="{47953E3E-9F2F-4A3D-ABDE-3BD0E525BA5F}" type="parTrans" cxnId="{B90EC851-8290-4843-AE41-CC99B88B77BF}">
      <dgm:prSet/>
      <dgm:spPr/>
      <dgm:t>
        <a:bodyPr/>
        <a:lstStyle/>
        <a:p>
          <a:endParaRPr lang="en-US"/>
        </a:p>
      </dgm:t>
    </dgm:pt>
    <dgm:pt modelId="{6812DBEB-A80E-4780-ADAF-F47E44D7BE48}" type="sibTrans" cxnId="{B90EC851-8290-4843-AE41-CC99B88B77BF}">
      <dgm:prSet/>
      <dgm:spPr/>
      <dgm:t>
        <a:bodyPr/>
        <a:lstStyle/>
        <a:p>
          <a:endParaRPr lang="en-US"/>
        </a:p>
      </dgm:t>
    </dgm:pt>
    <dgm:pt modelId="{2B3FDEB8-6F62-4B1F-BFCE-32209F30BE86}">
      <dgm:prSet/>
      <dgm:spPr/>
      <dgm:t>
        <a:bodyPr/>
        <a:lstStyle/>
        <a:p>
          <a:r>
            <a:rPr lang="en-US" dirty="0"/>
            <a:t>1999</a:t>
          </a:r>
        </a:p>
      </dgm:t>
    </dgm:pt>
    <dgm:pt modelId="{AA78E808-4996-4E9E-8791-0D44536E39B9}" type="parTrans" cxnId="{A8677C33-D755-4776-849F-DD5C47C1A826}">
      <dgm:prSet/>
      <dgm:spPr/>
      <dgm:t>
        <a:bodyPr/>
        <a:lstStyle/>
        <a:p>
          <a:endParaRPr lang="en-US"/>
        </a:p>
      </dgm:t>
    </dgm:pt>
    <dgm:pt modelId="{6743B590-E486-4F97-91E7-11E3D68473B5}" type="sibTrans" cxnId="{A8677C33-D755-4776-849F-DD5C47C1A826}">
      <dgm:prSet/>
      <dgm:spPr/>
      <dgm:t>
        <a:bodyPr/>
        <a:lstStyle/>
        <a:p>
          <a:endParaRPr lang="en-US"/>
        </a:p>
      </dgm:t>
    </dgm:pt>
    <dgm:pt modelId="{68EEF68D-FABE-4C45-8B31-F878890B3808}">
      <dgm:prSet/>
      <dgm:spPr/>
      <dgm:t>
        <a:bodyPr/>
        <a:lstStyle/>
        <a:p>
          <a:r>
            <a:rPr lang="en-US" dirty="0"/>
            <a:t>2007</a:t>
          </a:r>
        </a:p>
      </dgm:t>
    </dgm:pt>
    <dgm:pt modelId="{182DBCC5-1126-483A-B279-667C2E59235D}" type="parTrans" cxnId="{2983F4A7-6B32-4D56-B49F-79AF0855270F}">
      <dgm:prSet/>
      <dgm:spPr/>
      <dgm:t>
        <a:bodyPr/>
        <a:lstStyle/>
        <a:p>
          <a:endParaRPr lang="en-US"/>
        </a:p>
      </dgm:t>
    </dgm:pt>
    <dgm:pt modelId="{1E4D871E-BA67-49E6-B741-40A37ACEB0FE}" type="sibTrans" cxnId="{2983F4A7-6B32-4D56-B49F-79AF0855270F}">
      <dgm:prSet/>
      <dgm:spPr/>
      <dgm:t>
        <a:bodyPr/>
        <a:lstStyle/>
        <a:p>
          <a:endParaRPr lang="en-US"/>
        </a:p>
      </dgm:t>
    </dgm:pt>
    <dgm:pt modelId="{5017FC75-E051-4762-AA08-130E8E2EF452}">
      <dgm:prSet/>
      <dgm:spPr/>
      <dgm:t>
        <a:bodyPr/>
        <a:lstStyle/>
        <a:p>
          <a:r>
            <a:rPr lang="en-US" dirty="0"/>
            <a:t>2014</a:t>
          </a:r>
        </a:p>
      </dgm:t>
    </dgm:pt>
    <dgm:pt modelId="{C21A8B27-67EF-4ABE-9F8D-A532309878E9}" type="parTrans" cxnId="{CEC5F7DC-D259-4A21-9043-50A79144CBC5}">
      <dgm:prSet/>
      <dgm:spPr/>
      <dgm:t>
        <a:bodyPr/>
        <a:lstStyle/>
        <a:p>
          <a:endParaRPr lang="en-US"/>
        </a:p>
      </dgm:t>
    </dgm:pt>
    <dgm:pt modelId="{98BAD2DF-4472-4762-8B10-6A99B11FD11B}" type="sibTrans" cxnId="{CEC5F7DC-D259-4A21-9043-50A79144CBC5}">
      <dgm:prSet/>
      <dgm:spPr/>
      <dgm:t>
        <a:bodyPr/>
        <a:lstStyle/>
        <a:p>
          <a:endParaRPr lang="en-US"/>
        </a:p>
      </dgm:t>
    </dgm:pt>
    <dgm:pt modelId="{5EF6DCBE-D857-42CA-8A72-306208B69A80}">
      <dgm:prSet/>
      <dgm:spPr/>
      <dgm:t>
        <a:bodyPr/>
        <a:lstStyle/>
        <a:p>
          <a:r>
            <a:rPr lang="en-US" dirty="0"/>
            <a:t>Plastic Cards</a:t>
          </a:r>
        </a:p>
      </dgm:t>
    </dgm:pt>
    <dgm:pt modelId="{7D6F5942-53B4-47E4-9A46-51A3F1CEE84F}" type="parTrans" cxnId="{03B7F887-C9FD-4CE2-A674-87ECDA4F79B8}">
      <dgm:prSet/>
      <dgm:spPr/>
      <dgm:t>
        <a:bodyPr/>
        <a:lstStyle/>
        <a:p>
          <a:endParaRPr lang="en-US"/>
        </a:p>
      </dgm:t>
    </dgm:pt>
    <dgm:pt modelId="{84B716C0-0488-4990-A96F-10CF3E985624}" type="sibTrans" cxnId="{03B7F887-C9FD-4CE2-A674-87ECDA4F79B8}">
      <dgm:prSet/>
      <dgm:spPr/>
      <dgm:t>
        <a:bodyPr/>
        <a:lstStyle/>
        <a:p>
          <a:endParaRPr lang="en-US"/>
        </a:p>
      </dgm:t>
    </dgm:pt>
    <dgm:pt modelId="{EE278533-00ED-4B87-A165-26F5019D19BF}">
      <dgm:prSet/>
      <dgm:spPr/>
      <dgm:t>
        <a:bodyPr/>
        <a:lstStyle/>
        <a:p>
          <a:r>
            <a:rPr lang="en-US" dirty="0"/>
            <a:t>Magnetic Cards</a:t>
          </a:r>
        </a:p>
      </dgm:t>
    </dgm:pt>
    <dgm:pt modelId="{6F61B29F-7336-4818-8987-7E62926D3247}" type="parTrans" cxnId="{6750573F-EA8D-4DC2-84CE-9EDDDB5CB57C}">
      <dgm:prSet/>
      <dgm:spPr/>
      <dgm:t>
        <a:bodyPr/>
        <a:lstStyle/>
        <a:p>
          <a:endParaRPr lang="en-US"/>
        </a:p>
      </dgm:t>
    </dgm:pt>
    <dgm:pt modelId="{7823C293-1658-43CA-BD7D-1D7DE6B5890E}" type="sibTrans" cxnId="{6750573F-EA8D-4DC2-84CE-9EDDDB5CB57C}">
      <dgm:prSet/>
      <dgm:spPr/>
      <dgm:t>
        <a:bodyPr/>
        <a:lstStyle/>
        <a:p>
          <a:endParaRPr lang="en-US"/>
        </a:p>
      </dgm:t>
    </dgm:pt>
    <dgm:pt modelId="{80355C8D-06A1-4FD1-84ED-C5022F38326F}">
      <dgm:prSet/>
      <dgm:spPr/>
      <dgm:t>
        <a:bodyPr/>
        <a:lstStyle/>
        <a:p>
          <a:r>
            <a:rPr lang="en-US" dirty="0"/>
            <a:t>Chip card patent</a:t>
          </a:r>
        </a:p>
      </dgm:t>
    </dgm:pt>
    <dgm:pt modelId="{0AB1BD4B-2CD9-4B04-89BC-F4139781DB1E}" type="parTrans" cxnId="{7C862503-F184-4A4A-B423-0AE54BD0C8D6}">
      <dgm:prSet/>
      <dgm:spPr/>
      <dgm:t>
        <a:bodyPr/>
        <a:lstStyle/>
        <a:p>
          <a:endParaRPr lang="en-US"/>
        </a:p>
      </dgm:t>
    </dgm:pt>
    <dgm:pt modelId="{D62185C3-E666-45D4-983C-B3EB98C50994}" type="sibTrans" cxnId="{7C862503-F184-4A4A-B423-0AE54BD0C8D6}">
      <dgm:prSet/>
      <dgm:spPr/>
      <dgm:t>
        <a:bodyPr/>
        <a:lstStyle/>
        <a:p>
          <a:endParaRPr lang="en-US"/>
        </a:p>
      </dgm:t>
    </dgm:pt>
    <dgm:pt modelId="{CEFBBF66-E63F-4647-8B0B-41CCEC449E42}">
      <dgm:prSet/>
      <dgm:spPr/>
      <dgm:t>
        <a:bodyPr/>
        <a:lstStyle/>
        <a:p>
          <a:r>
            <a:rPr lang="en-US" dirty="0" err="1"/>
            <a:t>uP</a:t>
          </a:r>
          <a:r>
            <a:rPr lang="en-US" dirty="0"/>
            <a:t> chip card invention</a:t>
          </a:r>
        </a:p>
      </dgm:t>
    </dgm:pt>
    <dgm:pt modelId="{F937EBF8-487B-4FC3-80A5-3DF3053FFC44}" type="parTrans" cxnId="{674310FB-45BE-41C2-A884-167DDD95081E}">
      <dgm:prSet/>
      <dgm:spPr/>
      <dgm:t>
        <a:bodyPr/>
        <a:lstStyle/>
        <a:p>
          <a:endParaRPr lang="en-US"/>
        </a:p>
      </dgm:t>
    </dgm:pt>
    <dgm:pt modelId="{9126C6E0-EEF9-4317-84A2-849A91B49213}" type="sibTrans" cxnId="{674310FB-45BE-41C2-A884-167DDD95081E}">
      <dgm:prSet/>
      <dgm:spPr/>
      <dgm:t>
        <a:bodyPr/>
        <a:lstStyle/>
        <a:p>
          <a:endParaRPr lang="en-US"/>
        </a:p>
      </dgm:t>
    </dgm:pt>
    <dgm:pt modelId="{6A139A09-0FA7-4B0C-A3A6-D57FDF9F24B6}">
      <dgm:prSet/>
      <dgm:spPr/>
      <dgm:t>
        <a:bodyPr/>
        <a:lstStyle/>
        <a:p>
          <a:r>
            <a:rPr lang="en-US" dirty="0"/>
            <a:t>Commercial smart cards</a:t>
          </a:r>
        </a:p>
      </dgm:t>
    </dgm:pt>
    <dgm:pt modelId="{3DECECE9-8C93-4A14-9C2C-39A1171DF309}" type="parTrans" cxnId="{C9AE385F-CBB2-47C1-9792-FD2AE79D2FF6}">
      <dgm:prSet/>
      <dgm:spPr/>
      <dgm:t>
        <a:bodyPr/>
        <a:lstStyle/>
        <a:p>
          <a:endParaRPr lang="en-US"/>
        </a:p>
      </dgm:t>
    </dgm:pt>
    <dgm:pt modelId="{CF520B39-8E5B-4023-A32F-C1E653B3CADC}" type="sibTrans" cxnId="{C9AE385F-CBB2-47C1-9792-FD2AE79D2FF6}">
      <dgm:prSet/>
      <dgm:spPr/>
      <dgm:t>
        <a:bodyPr/>
        <a:lstStyle/>
        <a:p>
          <a:endParaRPr lang="en-US"/>
        </a:p>
      </dgm:t>
    </dgm:pt>
    <dgm:pt modelId="{DF1CD4A1-C7DA-437C-9176-E8039889B8C2}">
      <dgm:prSet/>
      <dgm:spPr/>
      <dgm:t>
        <a:bodyPr/>
        <a:lstStyle/>
        <a:p>
          <a:r>
            <a:rPr lang="en-US" dirty="0"/>
            <a:t>French chip card rollout</a:t>
          </a:r>
        </a:p>
      </dgm:t>
    </dgm:pt>
    <dgm:pt modelId="{B42B318F-40BE-4446-8B49-473867DC803D}" type="parTrans" cxnId="{4959306E-0A1D-4DE1-A6F1-1AFA149BBF88}">
      <dgm:prSet/>
      <dgm:spPr/>
      <dgm:t>
        <a:bodyPr/>
        <a:lstStyle/>
        <a:p>
          <a:endParaRPr lang="en-US"/>
        </a:p>
      </dgm:t>
    </dgm:pt>
    <dgm:pt modelId="{384B7111-C523-43E9-8097-511BD22F7062}" type="sibTrans" cxnId="{4959306E-0A1D-4DE1-A6F1-1AFA149BBF88}">
      <dgm:prSet/>
      <dgm:spPr/>
      <dgm:t>
        <a:bodyPr/>
        <a:lstStyle/>
        <a:p>
          <a:endParaRPr lang="en-US"/>
        </a:p>
      </dgm:t>
    </dgm:pt>
    <dgm:pt modelId="{B16327E8-ED87-47B5-806A-93B55750072A}">
      <dgm:prSet/>
      <dgm:spPr/>
      <dgm:t>
        <a:bodyPr/>
        <a:lstStyle/>
        <a:p>
          <a:r>
            <a:rPr lang="en-US" dirty="0"/>
            <a:t>EMV</a:t>
          </a:r>
        </a:p>
      </dgm:t>
    </dgm:pt>
    <dgm:pt modelId="{3F5E6987-45AB-4BA0-A635-E1B0441A1A49}" type="parTrans" cxnId="{21958FEF-A747-4853-9028-9E06526CF348}">
      <dgm:prSet/>
      <dgm:spPr/>
      <dgm:t>
        <a:bodyPr/>
        <a:lstStyle/>
        <a:p>
          <a:endParaRPr lang="en-US"/>
        </a:p>
      </dgm:t>
    </dgm:pt>
    <dgm:pt modelId="{FD45F95F-4801-4D0F-98A8-4E22E64BF5FA}" type="sibTrans" cxnId="{21958FEF-A747-4853-9028-9E06526CF348}">
      <dgm:prSet/>
      <dgm:spPr/>
      <dgm:t>
        <a:bodyPr/>
        <a:lstStyle/>
        <a:p>
          <a:endParaRPr lang="en-US"/>
        </a:p>
      </dgm:t>
    </dgm:pt>
    <dgm:pt modelId="{302B0AD1-921D-45A3-8EAA-A0D5CDE8AE1D}">
      <dgm:prSet/>
      <dgm:spPr/>
      <dgm:t>
        <a:bodyPr/>
        <a:lstStyle/>
        <a:p>
          <a:r>
            <a:rPr lang="en-US" dirty="0" err="1"/>
            <a:t>EMVCo</a:t>
          </a:r>
          <a:r>
            <a:rPr lang="en-US" dirty="0"/>
            <a:t> established</a:t>
          </a:r>
        </a:p>
      </dgm:t>
    </dgm:pt>
    <dgm:pt modelId="{248FDBF4-C1EB-47C8-8CD8-94F12BFE4AE9}" type="parTrans" cxnId="{45A11D22-1F53-44D8-9501-E278C3189437}">
      <dgm:prSet/>
      <dgm:spPr/>
      <dgm:t>
        <a:bodyPr/>
        <a:lstStyle/>
        <a:p>
          <a:endParaRPr lang="en-US"/>
        </a:p>
      </dgm:t>
    </dgm:pt>
    <dgm:pt modelId="{7E7CE687-9ABE-4CB1-9632-9AB019E9388E}" type="sibTrans" cxnId="{45A11D22-1F53-44D8-9501-E278C3189437}">
      <dgm:prSet/>
      <dgm:spPr/>
      <dgm:t>
        <a:bodyPr/>
        <a:lstStyle/>
        <a:p>
          <a:endParaRPr lang="en-US"/>
        </a:p>
      </dgm:t>
    </dgm:pt>
    <dgm:pt modelId="{E2665FA7-245A-4F2A-84BE-8F258C6F6CB0}">
      <dgm:prSet/>
      <dgm:spPr/>
      <dgm:t>
        <a:bodyPr/>
        <a:lstStyle/>
        <a:p>
          <a:r>
            <a:rPr lang="en-US" dirty="0"/>
            <a:t>Contactless protocol</a:t>
          </a:r>
        </a:p>
      </dgm:t>
    </dgm:pt>
    <dgm:pt modelId="{B38C7748-1411-4185-AFFC-D9E0D60C2455}" type="parTrans" cxnId="{73C79B27-F7DA-41F1-AF09-42BCAB0996DE}">
      <dgm:prSet/>
      <dgm:spPr/>
      <dgm:t>
        <a:bodyPr/>
        <a:lstStyle/>
        <a:p>
          <a:endParaRPr lang="en-US"/>
        </a:p>
      </dgm:t>
    </dgm:pt>
    <dgm:pt modelId="{DF9FDAC3-EE21-437C-A182-44CEDB993BDB}" type="sibTrans" cxnId="{73C79B27-F7DA-41F1-AF09-42BCAB0996DE}">
      <dgm:prSet/>
      <dgm:spPr/>
      <dgm:t>
        <a:bodyPr/>
        <a:lstStyle/>
        <a:p>
          <a:endParaRPr lang="en-US"/>
        </a:p>
      </dgm:t>
    </dgm:pt>
    <dgm:pt modelId="{8CA04D6C-EA17-41D2-B8F0-C401A38BC893}">
      <dgm:prSet/>
      <dgm:spPr/>
      <dgm:t>
        <a:bodyPr/>
        <a:lstStyle/>
        <a:p>
          <a:r>
            <a:rPr lang="en-US"/>
            <a:t>Tokenization</a:t>
          </a:r>
          <a:endParaRPr lang="en-US" dirty="0"/>
        </a:p>
      </dgm:t>
    </dgm:pt>
    <dgm:pt modelId="{403DFB14-6ADD-48C1-BC00-C7C0BB7B61EA}" type="parTrans" cxnId="{B9D60510-3CDF-4449-A9B0-BB0048592410}">
      <dgm:prSet/>
      <dgm:spPr/>
      <dgm:t>
        <a:bodyPr/>
        <a:lstStyle/>
        <a:p>
          <a:endParaRPr lang="en-US"/>
        </a:p>
      </dgm:t>
    </dgm:pt>
    <dgm:pt modelId="{BB08B423-38E2-43CF-8C2D-AA8627B07F00}" type="sibTrans" cxnId="{B9D60510-3CDF-4449-A9B0-BB0048592410}">
      <dgm:prSet/>
      <dgm:spPr/>
      <dgm:t>
        <a:bodyPr/>
        <a:lstStyle/>
        <a:p>
          <a:endParaRPr lang="en-US"/>
        </a:p>
      </dgm:t>
    </dgm:pt>
    <dgm:pt modelId="{4B335A3A-F097-4FF8-B504-38A9F8937C56}">
      <dgm:prSet/>
      <dgm:spPr/>
      <dgm:t>
        <a:bodyPr/>
        <a:lstStyle/>
        <a:p>
          <a:r>
            <a:rPr lang="en-US" dirty="0"/>
            <a:t>2008</a:t>
          </a:r>
        </a:p>
      </dgm:t>
    </dgm:pt>
    <dgm:pt modelId="{F23B316D-C3F9-4C20-AEE3-649D1C6461C3}" type="parTrans" cxnId="{D37D0650-2461-4A6D-B8EE-DFC00AC94684}">
      <dgm:prSet/>
      <dgm:spPr/>
      <dgm:t>
        <a:bodyPr/>
        <a:lstStyle/>
        <a:p>
          <a:endParaRPr lang="en-US"/>
        </a:p>
      </dgm:t>
    </dgm:pt>
    <dgm:pt modelId="{3CCBDFE4-2C63-4A62-8F6E-F53C17447DA5}" type="sibTrans" cxnId="{D37D0650-2461-4A6D-B8EE-DFC00AC94684}">
      <dgm:prSet/>
      <dgm:spPr/>
      <dgm:t>
        <a:bodyPr/>
        <a:lstStyle/>
        <a:p>
          <a:endParaRPr lang="en-US"/>
        </a:p>
      </dgm:t>
    </dgm:pt>
    <dgm:pt modelId="{740BE8B0-E99D-4C2F-9E8D-34B2BFBD618E}">
      <dgm:prSet/>
      <dgm:spPr/>
      <dgm:t>
        <a:bodyPr/>
        <a:lstStyle/>
        <a:p>
          <a:r>
            <a:rPr lang="en-US" dirty="0"/>
            <a:t>CCPS: Contactless Comm. Protocol Spec. (L1)</a:t>
          </a:r>
        </a:p>
      </dgm:t>
    </dgm:pt>
    <dgm:pt modelId="{5F3A10E2-B8E6-4E62-8B94-223F470871F0}" type="parTrans" cxnId="{4DCD3204-F8D1-4210-991B-985AF924C4CC}">
      <dgm:prSet/>
      <dgm:spPr/>
      <dgm:t>
        <a:bodyPr/>
        <a:lstStyle/>
        <a:p>
          <a:endParaRPr lang="en-US"/>
        </a:p>
      </dgm:t>
    </dgm:pt>
    <dgm:pt modelId="{C4B4D55F-134A-49CE-AEB6-04CCD3D42C59}" type="sibTrans" cxnId="{4DCD3204-F8D1-4210-991B-985AF924C4CC}">
      <dgm:prSet/>
      <dgm:spPr/>
      <dgm:t>
        <a:bodyPr/>
        <a:lstStyle/>
        <a:p>
          <a:endParaRPr lang="en-US"/>
        </a:p>
      </dgm:t>
    </dgm:pt>
    <dgm:pt modelId="{02F70684-4A0B-4D98-94E5-A9B48288085A}" type="pres">
      <dgm:prSet presAssocID="{1E2BC146-4EEA-4139-9DBE-5235BD457DF5}" presName="Name0" presStyleCnt="0">
        <dgm:presLayoutVars>
          <dgm:dir/>
          <dgm:animLvl val="lvl"/>
          <dgm:resizeHandles/>
        </dgm:presLayoutVars>
      </dgm:prSet>
      <dgm:spPr/>
    </dgm:pt>
    <dgm:pt modelId="{A0B257D6-BB68-480C-8EE0-F7A92159ED75}" type="pres">
      <dgm:prSet presAssocID="{CDABBA58-E0B0-4F5A-BD34-81B408AA184E}" presName="linNode" presStyleCnt="0"/>
      <dgm:spPr/>
    </dgm:pt>
    <dgm:pt modelId="{6030FA33-AB36-4915-BC09-55B990566636}" type="pres">
      <dgm:prSet presAssocID="{CDABBA58-E0B0-4F5A-BD34-81B408AA184E}" presName="parentShp" presStyleLbl="node1" presStyleIdx="0" presStyleCnt="11">
        <dgm:presLayoutVars>
          <dgm:bulletEnabled val="1"/>
        </dgm:presLayoutVars>
      </dgm:prSet>
      <dgm:spPr/>
    </dgm:pt>
    <dgm:pt modelId="{5F6E901B-46DE-4977-A6F4-6B8B608F2B6C}" type="pres">
      <dgm:prSet presAssocID="{CDABBA58-E0B0-4F5A-BD34-81B408AA184E}" presName="childShp" presStyleLbl="bgAccFollowNode1" presStyleIdx="0" presStyleCnt="11">
        <dgm:presLayoutVars>
          <dgm:bulletEnabled val="1"/>
        </dgm:presLayoutVars>
      </dgm:prSet>
      <dgm:spPr/>
    </dgm:pt>
    <dgm:pt modelId="{1A4D10E4-A963-4211-B7C5-2B82F00D04F0}" type="pres">
      <dgm:prSet presAssocID="{5EC66A1E-099D-45EA-986F-981E717DB279}" presName="spacing" presStyleCnt="0"/>
      <dgm:spPr/>
    </dgm:pt>
    <dgm:pt modelId="{A930C5B2-09F8-44A6-AEC4-E65EC0866EB8}" type="pres">
      <dgm:prSet presAssocID="{DB28451D-72E0-432C-83E3-8B3DA43D96AE}" presName="linNode" presStyleCnt="0"/>
      <dgm:spPr/>
    </dgm:pt>
    <dgm:pt modelId="{6840AC19-FEFB-472E-A2FD-5537936C430F}" type="pres">
      <dgm:prSet presAssocID="{DB28451D-72E0-432C-83E3-8B3DA43D96AE}" presName="parentShp" presStyleLbl="node1" presStyleIdx="1" presStyleCnt="11">
        <dgm:presLayoutVars>
          <dgm:bulletEnabled val="1"/>
        </dgm:presLayoutVars>
      </dgm:prSet>
      <dgm:spPr/>
    </dgm:pt>
    <dgm:pt modelId="{8AA583A2-80BC-4A57-BFC8-683075CF613F}" type="pres">
      <dgm:prSet presAssocID="{DB28451D-72E0-432C-83E3-8B3DA43D96AE}" presName="childShp" presStyleLbl="bgAccFollowNode1" presStyleIdx="1" presStyleCnt="11">
        <dgm:presLayoutVars>
          <dgm:bulletEnabled val="1"/>
        </dgm:presLayoutVars>
      </dgm:prSet>
      <dgm:spPr/>
    </dgm:pt>
    <dgm:pt modelId="{6D4121B7-5B7D-49E1-84A2-DDC8B7006224}" type="pres">
      <dgm:prSet presAssocID="{7DB65427-9621-4A17-80E7-BB1B4CFB5F3F}" presName="spacing" presStyleCnt="0"/>
      <dgm:spPr/>
    </dgm:pt>
    <dgm:pt modelId="{739F4DCC-C4B3-4DAE-9915-AD9CD8AE7DE2}" type="pres">
      <dgm:prSet presAssocID="{25D4413C-B26E-44AE-A347-BA0901623582}" presName="linNode" presStyleCnt="0"/>
      <dgm:spPr/>
    </dgm:pt>
    <dgm:pt modelId="{86482115-3E44-4337-B07A-F212690FB0A5}" type="pres">
      <dgm:prSet presAssocID="{25D4413C-B26E-44AE-A347-BA0901623582}" presName="parentShp" presStyleLbl="node1" presStyleIdx="2" presStyleCnt="11">
        <dgm:presLayoutVars>
          <dgm:bulletEnabled val="1"/>
        </dgm:presLayoutVars>
      </dgm:prSet>
      <dgm:spPr/>
    </dgm:pt>
    <dgm:pt modelId="{37B70CE6-CA80-4F99-9539-4C5E6C5C332D}" type="pres">
      <dgm:prSet presAssocID="{25D4413C-B26E-44AE-A347-BA0901623582}" presName="childShp" presStyleLbl="bgAccFollowNode1" presStyleIdx="2" presStyleCnt="11">
        <dgm:presLayoutVars>
          <dgm:bulletEnabled val="1"/>
        </dgm:presLayoutVars>
      </dgm:prSet>
      <dgm:spPr/>
    </dgm:pt>
    <dgm:pt modelId="{FA18F5C9-0657-4C9F-811C-3E3325C9C851}" type="pres">
      <dgm:prSet presAssocID="{E6B8969F-DC1A-476B-9937-089A3A90E184}" presName="spacing" presStyleCnt="0"/>
      <dgm:spPr/>
    </dgm:pt>
    <dgm:pt modelId="{E3B3E73B-FE67-4766-B123-14454FD921AB}" type="pres">
      <dgm:prSet presAssocID="{9E29D706-BE4F-4956-95CB-4326DA1D742A}" presName="linNode" presStyleCnt="0"/>
      <dgm:spPr/>
    </dgm:pt>
    <dgm:pt modelId="{791F68B6-6B5D-4DC2-BCC3-0676A4EE4CCA}" type="pres">
      <dgm:prSet presAssocID="{9E29D706-BE4F-4956-95CB-4326DA1D742A}" presName="parentShp" presStyleLbl="node1" presStyleIdx="3" presStyleCnt="11">
        <dgm:presLayoutVars>
          <dgm:bulletEnabled val="1"/>
        </dgm:presLayoutVars>
      </dgm:prSet>
      <dgm:spPr/>
    </dgm:pt>
    <dgm:pt modelId="{FE92D458-C743-4DCD-858A-A2CB32806E8C}" type="pres">
      <dgm:prSet presAssocID="{9E29D706-BE4F-4956-95CB-4326DA1D742A}" presName="childShp" presStyleLbl="bgAccFollowNode1" presStyleIdx="3" presStyleCnt="11">
        <dgm:presLayoutVars>
          <dgm:bulletEnabled val="1"/>
        </dgm:presLayoutVars>
      </dgm:prSet>
      <dgm:spPr/>
    </dgm:pt>
    <dgm:pt modelId="{C6173AB9-92D6-46A3-86CE-C15956BB9AF2}" type="pres">
      <dgm:prSet presAssocID="{323E5CEB-6ECD-46C2-9774-491BD4C3EC81}" presName="spacing" presStyleCnt="0"/>
      <dgm:spPr/>
    </dgm:pt>
    <dgm:pt modelId="{C2AC5781-8D25-452B-A926-48F67FCE472A}" type="pres">
      <dgm:prSet presAssocID="{ADF7F589-E0B6-4B16-AA21-31693AF45CF8}" presName="linNode" presStyleCnt="0"/>
      <dgm:spPr/>
    </dgm:pt>
    <dgm:pt modelId="{43ADBECF-C3AA-4DD5-A81C-DCD683422271}" type="pres">
      <dgm:prSet presAssocID="{ADF7F589-E0B6-4B16-AA21-31693AF45CF8}" presName="parentShp" presStyleLbl="node1" presStyleIdx="4" presStyleCnt="11">
        <dgm:presLayoutVars>
          <dgm:bulletEnabled val="1"/>
        </dgm:presLayoutVars>
      </dgm:prSet>
      <dgm:spPr/>
    </dgm:pt>
    <dgm:pt modelId="{6869414F-A7BF-4A3C-8E6D-58F07FB3BC53}" type="pres">
      <dgm:prSet presAssocID="{ADF7F589-E0B6-4B16-AA21-31693AF45CF8}" presName="childShp" presStyleLbl="bgAccFollowNode1" presStyleIdx="4" presStyleCnt="11">
        <dgm:presLayoutVars>
          <dgm:bulletEnabled val="1"/>
        </dgm:presLayoutVars>
      </dgm:prSet>
      <dgm:spPr/>
    </dgm:pt>
    <dgm:pt modelId="{7349D180-7519-41D5-9165-FED4D0F83AE1}" type="pres">
      <dgm:prSet presAssocID="{C804DF8D-CD1C-4026-B689-162319CB33C1}" presName="spacing" presStyleCnt="0"/>
      <dgm:spPr/>
    </dgm:pt>
    <dgm:pt modelId="{59E87C8A-1989-4105-91CE-296AD11D2661}" type="pres">
      <dgm:prSet presAssocID="{B43A853E-FC65-4961-AF42-D4CA4A2A816A}" presName="linNode" presStyleCnt="0"/>
      <dgm:spPr/>
    </dgm:pt>
    <dgm:pt modelId="{85698C91-EFF1-4A6E-98C2-57616CEF30C0}" type="pres">
      <dgm:prSet presAssocID="{B43A853E-FC65-4961-AF42-D4CA4A2A816A}" presName="parentShp" presStyleLbl="node1" presStyleIdx="5" presStyleCnt="11">
        <dgm:presLayoutVars>
          <dgm:bulletEnabled val="1"/>
        </dgm:presLayoutVars>
      </dgm:prSet>
      <dgm:spPr/>
    </dgm:pt>
    <dgm:pt modelId="{5BEE29F0-939C-4054-A39D-B4E896EC473E}" type="pres">
      <dgm:prSet presAssocID="{B43A853E-FC65-4961-AF42-D4CA4A2A816A}" presName="childShp" presStyleLbl="bgAccFollowNode1" presStyleIdx="5" presStyleCnt="11">
        <dgm:presLayoutVars>
          <dgm:bulletEnabled val="1"/>
        </dgm:presLayoutVars>
      </dgm:prSet>
      <dgm:spPr/>
    </dgm:pt>
    <dgm:pt modelId="{F17C4686-D21A-4E3F-B222-BF098D8B6E06}" type="pres">
      <dgm:prSet presAssocID="{CEFD26DA-A2D1-470E-8D96-07A6A5901C98}" presName="spacing" presStyleCnt="0"/>
      <dgm:spPr/>
    </dgm:pt>
    <dgm:pt modelId="{DCCD78B9-43EC-45B1-A136-2389D8E41771}" type="pres">
      <dgm:prSet presAssocID="{6B38F4DE-5D39-4D23-97A5-907C4351C084}" presName="linNode" presStyleCnt="0"/>
      <dgm:spPr/>
    </dgm:pt>
    <dgm:pt modelId="{ACF2C43C-C32D-498D-BC23-C0C3855603F9}" type="pres">
      <dgm:prSet presAssocID="{6B38F4DE-5D39-4D23-97A5-907C4351C084}" presName="parentShp" presStyleLbl="node1" presStyleIdx="6" presStyleCnt="11">
        <dgm:presLayoutVars>
          <dgm:bulletEnabled val="1"/>
        </dgm:presLayoutVars>
      </dgm:prSet>
      <dgm:spPr/>
    </dgm:pt>
    <dgm:pt modelId="{4FA370DE-1D8A-4485-8F7A-409F924147D7}" type="pres">
      <dgm:prSet presAssocID="{6B38F4DE-5D39-4D23-97A5-907C4351C084}" presName="childShp" presStyleLbl="bgAccFollowNode1" presStyleIdx="6" presStyleCnt="11">
        <dgm:presLayoutVars>
          <dgm:bulletEnabled val="1"/>
        </dgm:presLayoutVars>
      </dgm:prSet>
      <dgm:spPr/>
    </dgm:pt>
    <dgm:pt modelId="{D8AEAB51-EB5D-4642-A52D-B198006470B1}" type="pres">
      <dgm:prSet presAssocID="{6812DBEB-A80E-4780-ADAF-F47E44D7BE48}" presName="spacing" presStyleCnt="0"/>
      <dgm:spPr/>
    </dgm:pt>
    <dgm:pt modelId="{15C20F47-290F-4002-BC6A-42461A8BABEE}" type="pres">
      <dgm:prSet presAssocID="{2B3FDEB8-6F62-4B1F-BFCE-32209F30BE86}" presName="linNode" presStyleCnt="0"/>
      <dgm:spPr/>
    </dgm:pt>
    <dgm:pt modelId="{9202C0DE-5332-4C9B-8CB6-814D3239837B}" type="pres">
      <dgm:prSet presAssocID="{2B3FDEB8-6F62-4B1F-BFCE-32209F30BE86}" presName="parentShp" presStyleLbl="node1" presStyleIdx="7" presStyleCnt="11">
        <dgm:presLayoutVars>
          <dgm:bulletEnabled val="1"/>
        </dgm:presLayoutVars>
      </dgm:prSet>
      <dgm:spPr/>
    </dgm:pt>
    <dgm:pt modelId="{DDBEBCC1-05B4-4AD1-BE3C-47E4FF4A2318}" type="pres">
      <dgm:prSet presAssocID="{2B3FDEB8-6F62-4B1F-BFCE-32209F30BE86}" presName="childShp" presStyleLbl="bgAccFollowNode1" presStyleIdx="7" presStyleCnt="11">
        <dgm:presLayoutVars>
          <dgm:bulletEnabled val="1"/>
        </dgm:presLayoutVars>
      </dgm:prSet>
      <dgm:spPr/>
    </dgm:pt>
    <dgm:pt modelId="{C4C047C3-0CC1-43C8-84DB-A87A6E9941BF}" type="pres">
      <dgm:prSet presAssocID="{6743B590-E486-4F97-91E7-11E3D68473B5}" presName="spacing" presStyleCnt="0"/>
      <dgm:spPr/>
    </dgm:pt>
    <dgm:pt modelId="{3B3D0B99-A5C4-4CC6-AE9A-C24E939C5B03}" type="pres">
      <dgm:prSet presAssocID="{68EEF68D-FABE-4C45-8B31-F878890B3808}" presName="linNode" presStyleCnt="0"/>
      <dgm:spPr/>
    </dgm:pt>
    <dgm:pt modelId="{F36E8E6E-72C2-4312-B77E-D6737A875184}" type="pres">
      <dgm:prSet presAssocID="{68EEF68D-FABE-4C45-8B31-F878890B3808}" presName="parentShp" presStyleLbl="node1" presStyleIdx="8" presStyleCnt="11">
        <dgm:presLayoutVars>
          <dgm:bulletEnabled val="1"/>
        </dgm:presLayoutVars>
      </dgm:prSet>
      <dgm:spPr/>
    </dgm:pt>
    <dgm:pt modelId="{B86B34BA-BDD5-43FE-B89F-6B70CC367A92}" type="pres">
      <dgm:prSet presAssocID="{68EEF68D-FABE-4C45-8B31-F878890B3808}" presName="childShp" presStyleLbl="bgAccFollowNode1" presStyleIdx="8" presStyleCnt="11">
        <dgm:presLayoutVars>
          <dgm:bulletEnabled val="1"/>
        </dgm:presLayoutVars>
      </dgm:prSet>
      <dgm:spPr/>
    </dgm:pt>
    <dgm:pt modelId="{A29A361A-3F05-4C76-8E69-D97D007C371D}" type="pres">
      <dgm:prSet presAssocID="{1E4D871E-BA67-49E6-B741-40A37ACEB0FE}" presName="spacing" presStyleCnt="0"/>
      <dgm:spPr/>
    </dgm:pt>
    <dgm:pt modelId="{37A5917E-C0EE-40EA-9179-F4924CBBC8D0}" type="pres">
      <dgm:prSet presAssocID="{4B335A3A-F097-4FF8-B504-38A9F8937C56}" presName="linNode" presStyleCnt="0"/>
      <dgm:spPr/>
    </dgm:pt>
    <dgm:pt modelId="{D2B78A60-3583-4D24-9E7B-6ED1041BC54D}" type="pres">
      <dgm:prSet presAssocID="{4B335A3A-F097-4FF8-B504-38A9F8937C56}" presName="parentShp" presStyleLbl="node1" presStyleIdx="9" presStyleCnt="11">
        <dgm:presLayoutVars>
          <dgm:bulletEnabled val="1"/>
        </dgm:presLayoutVars>
      </dgm:prSet>
      <dgm:spPr/>
    </dgm:pt>
    <dgm:pt modelId="{57FF4291-5E2B-40D5-BEE0-073E174F63A9}" type="pres">
      <dgm:prSet presAssocID="{4B335A3A-F097-4FF8-B504-38A9F8937C56}" presName="childShp" presStyleLbl="bgAccFollowNode1" presStyleIdx="9" presStyleCnt="11">
        <dgm:presLayoutVars>
          <dgm:bulletEnabled val="1"/>
        </dgm:presLayoutVars>
      </dgm:prSet>
      <dgm:spPr/>
    </dgm:pt>
    <dgm:pt modelId="{EDB99040-B3B2-4E2D-B6AA-F430506CFFE4}" type="pres">
      <dgm:prSet presAssocID="{3CCBDFE4-2C63-4A62-8F6E-F53C17447DA5}" presName="spacing" presStyleCnt="0"/>
      <dgm:spPr/>
    </dgm:pt>
    <dgm:pt modelId="{CA05E246-83D2-45AB-86A0-F3B88F3FF21B}" type="pres">
      <dgm:prSet presAssocID="{5017FC75-E051-4762-AA08-130E8E2EF452}" presName="linNode" presStyleCnt="0"/>
      <dgm:spPr/>
    </dgm:pt>
    <dgm:pt modelId="{BDE2C3FD-3AB1-42AD-8449-F27F81363E74}" type="pres">
      <dgm:prSet presAssocID="{5017FC75-E051-4762-AA08-130E8E2EF452}" presName="parentShp" presStyleLbl="node1" presStyleIdx="10" presStyleCnt="11">
        <dgm:presLayoutVars>
          <dgm:bulletEnabled val="1"/>
        </dgm:presLayoutVars>
      </dgm:prSet>
      <dgm:spPr/>
    </dgm:pt>
    <dgm:pt modelId="{D2685E16-A3DA-438B-A54F-9DBF5F40C57A}" type="pres">
      <dgm:prSet presAssocID="{5017FC75-E051-4762-AA08-130E8E2EF452}" presName="childShp" presStyleLbl="bgAccFollowNode1" presStyleIdx="10" presStyleCnt="11">
        <dgm:presLayoutVars>
          <dgm:bulletEnabled val="1"/>
        </dgm:presLayoutVars>
      </dgm:prSet>
      <dgm:spPr/>
    </dgm:pt>
  </dgm:ptLst>
  <dgm:cxnLst>
    <dgm:cxn modelId="{A7702024-501F-499B-987E-5073ADAA5B52}" type="presOf" srcId="{8CA04D6C-EA17-41D2-B8F0-C401A38BC893}" destId="{D2685E16-A3DA-438B-A54F-9DBF5F40C57A}" srcOrd="0" destOrd="0" presId="urn:microsoft.com/office/officeart/2005/8/layout/vList6"/>
    <dgm:cxn modelId="{50BF1F77-9635-4C5A-AD24-54905F5ED33D}" type="presOf" srcId="{740BE8B0-E99D-4C2F-9E8D-34B2BFBD618E}" destId="{B86B34BA-BDD5-43FE-B89F-6B70CC367A92}" srcOrd="0" destOrd="0" presId="urn:microsoft.com/office/officeart/2005/8/layout/vList6"/>
    <dgm:cxn modelId="{6E735B7C-020C-43D4-9BD8-31095BFA0C4D}" type="presOf" srcId="{2B3FDEB8-6F62-4B1F-BFCE-32209F30BE86}" destId="{9202C0DE-5332-4C9B-8CB6-814D3239837B}" srcOrd="0" destOrd="0" presId="urn:microsoft.com/office/officeart/2005/8/layout/vList6"/>
    <dgm:cxn modelId="{1E33F8A6-D7AF-4003-B2EE-B8C33F21EF14}" type="presOf" srcId="{CDABBA58-E0B0-4F5A-BD34-81B408AA184E}" destId="{6030FA33-AB36-4915-BC09-55B990566636}" srcOrd="0" destOrd="0" presId="urn:microsoft.com/office/officeart/2005/8/layout/vList6"/>
    <dgm:cxn modelId="{D50D5263-8C67-46A0-A1AF-45A00F960BF1}" type="presOf" srcId="{EE278533-00ED-4B87-A165-26F5019D19BF}" destId="{8AA583A2-80BC-4A57-BFC8-683075CF613F}" srcOrd="0" destOrd="0" presId="urn:microsoft.com/office/officeart/2005/8/layout/vList6"/>
    <dgm:cxn modelId="{C614EE33-B568-487E-8E73-58BC4DFFBFD3}" type="presOf" srcId="{DB28451D-72E0-432C-83E3-8B3DA43D96AE}" destId="{6840AC19-FEFB-472E-A2FD-5537936C430F}" srcOrd="0" destOrd="0" presId="urn:microsoft.com/office/officeart/2005/8/layout/vList6"/>
    <dgm:cxn modelId="{EA443A6B-7AD3-458C-AE00-19730BE6124E}" srcId="{1E2BC146-4EEA-4139-9DBE-5235BD457DF5}" destId="{CDABBA58-E0B0-4F5A-BD34-81B408AA184E}" srcOrd="0" destOrd="0" parTransId="{4830DC57-C75E-41D7-8557-0A0A4E3858A6}" sibTransId="{5EC66A1E-099D-45EA-986F-981E717DB279}"/>
    <dgm:cxn modelId="{692E605A-94CE-45B6-BF27-86329E844077}" type="presOf" srcId="{B16327E8-ED87-47B5-806A-93B55750072A}" destId="{4FA370DE-1D8A-4485-8F7A-409F924147D7}" srcOrd="0" destOrd="0" presId="urn:microsoft.com/office/officeart/2005/8/layout/vList6"/>
    <dgm:cxn modelId="{C9AE385F-CBB2-47C1-9792-FD2AE79D2FF6}" srcId="{ADF7F589-E0B6-4B16-AA21-31693AF45CF8}" destId="{6A139A09-0FA7-4B0C-A3A6-D57FDF9F24B6}" srcOrd="0" destOrd="0" parTransId="{3DECECE9-8C93-4A14-9C2C-39A1171DF309}" sibTransId="{CF520B39-8E5B-4023-A32F-C1E653B3CADC}"/>
    <dgm:cxn modelId="{4952D255-E182-416B-ACF4-E3FE0CFEA295}" type="presOf" srcId="{5017FC75-E051-4762-AA08-130E8E2EF452}" destId="{BDE2C3FD-3AB1-42AD-8449-F27F81363E74}" srcOrd="0" destOrd="0" presId="urn:microsoft.com/office/officeart/2005/8/layout/vList6"/>
    <dgm:cxn modelId="{77A4DACC-D45F-4E75-A3CB-BB65A3CE6B9F}" type="presOf" srcId="{B43A853E-FC65-4961-AF42-D4CA4A2A816A}" destId="{85698C91-EFF1-4A6E-98C2-57616CEF30C0}" srcOrd="0" destOrd="0" presId="urn:microsoft.com/office/officeart/2005/8/layout/vList6"/>
    <dgm:cxn modelId="{EF2DEFE7-AFBD-458D-938A-C0E3C8B97216}" type="presOf" srcId="{9E29D706-BE4F-4956-95CB-4326DA1D742A}" destId="{791F68B6-6B5D-4DC2-BCC3-0676A4EE4CCA}" srcOrd="0" destOrd="0" presId="urn:microsoft.com/office/officeart/2005/8/layout/vList6"/>
    <dgm:cxn modelId="{FB5D7CDA-A2DF-4C97-8896-5DCF5D0F4AB8}" type="presOf" srcId="{5EF6DCBE-D857-42CA-8A72-306208B69A80}" destId="{5F6E901B-46DE-4977-A6F4-6B8B608F2B6C}" srcOrd="0" destOrd="0" presId="urn:microsoft.com/office/officeart/2005/8/layout/vList6"/>
    <dgm:cxn modelId="{4959306E-0A1D-4DE1-A6F1-1AFA149BBF88}" srcId="{B43A853E-FC65-4961-AF42-D4CA4A2A816A}" destId="{DF1CD4A1-C7DA-437C-9176-E8039889B8C2}" srcOrd="0" destOrd="0" parTransId="{B42B318F-40BE-4446-8B49-473867DC803D}" sibTransId="{384B7111-C523-43E9-8097-511BD22F7062}"/>
    <dgm:cxn modelId="{B90EC851-8290-4843-AE41-CC99B88B77BF}" srcId="{1E2BC146-4EEA-4139-9DBE-5235BD457DF5}" destId="{6B38F4DE-5D39-4D23-97A5-907C4351C084}" srcOrd="6" destOrd="0" parTransId="{47953E3E-9F2F-4A3D-ABDE-3BD0E525BA5F}" sibTransId="{6812DBEB-A80E-4780-ADAF-F47E44D7BE48}"/>
    <dgm:cxn modelId="{4E78A6AB-BFD1-4C5E-9E36-AA21EAC3E6EB}" type="presOf" srcId="{CEFBBF66-E63F-4647-8B0B-41CCEC449E42}" destId="{FE92D458-C743-4DCD-858A-A2CB32806E8C}" srcOrd="0" destOrd="0" presId="urn:microsoft.com/office/officeart/2005/8/layout/vList6"/>
    <dgm:cxn modelId="{888EBDD9-9F2C-4066-A37D-EB1301F379F5}" srcId="{1E2BC146-4EEA-4139-9DBE-5235BD457DF5}" destId="{9E29D706-BE4F-4956-95CB-4326DA1D742A}" srcOrd="3" destOrd="0" parTransId="{B7018AA8-FBD9-4B32-85B7-F8820D972D63}" sibTransId="{323E5CEB-6ECD-46C2-9774-491BD4C3EC81}"/>
    <dgm:cxn modelId="{B9D60510-3CDF-4449-A9B0-BB0048592410}" srcId="{5017FC75-E051-4762-AA08-130E8E2EF452}" destId="{8CA04D6C-EA17-41D2-B8F0-C401A38BC893}" srcOrd="0" destOrd="0" parTransId="{403DFB14-6ADD-48C1-BC00-C7C0BB7B61EA}" sibTransId="{BB08B423-38E2-43CF-8C2D-AA8627B07F00}"/>
    <dgm:cxn modelId="{73C79B27-F7DA-41F1-AF09-42BCAB0996DE}" srcId="{4B335A3A-F097-4FF8-B504-38A9F8937C56}" destId="{E2665FA7-245A-4F2A-84BE-8F258C6F6CB0}" srcOrd="0" destOrd="0" parTransId="{B38C7748-1411-4185-AFFC-D9E0D60C2455}" sibTransId="{DF9FDAC3-EE21-437C-A182-44CEDB993BDB}"/>
    <dgm:cxn modelId="{918502EA-BC94-4E12-B950-8E1DB0AAA1C3}" type="presOf" srcId="{4B335A3A-F097-4FF8-B504-38A9F8937C56}" destId="{D2B78A60-3583-4D24-9E7B-6ED1041BC54D}" srcOrd="0" destOrd="0" presId="urn:microsoft.com/office/officeart/2005/8/layout/vList6"/>
    <dgm:cxn modelId="{A8677C33-D755-4776-849F-DD5C47C1A826}" srcId="{1E2BC146-4EEA-4139-9DBE-5235BD457DF5}" destId="{2B3FDEB8-6F62-4B1F-BFCE-32209F30BE86}" srcOrd="7" destOrd="0" parTransId="{AA78E808-4996-4E9E-8791-0D44536E39B9}" sibTransId="{6743B590-E486-4F97-91E7-11E3D68473B5}"/>
    <dgm:cxn modelId="{45A11D22-1F53-44D8-9501-E278C3189437}" srcId="{2B3FDEB8-6F62-4B1F-BFCE-32209F30BE86}" destId="{302B0AD1-921D-45A3-8EAA-A0D5CDE8AE1D}" srcOrd="0" destOrd="0" parTransId="{248FDBF4-C1EB-47C8-8CD8-94F12BFE4AE9}" sibTransId="{7E7CE687-9ABE-4CB1-9632-9AB019E9388E}"/>
    <dgm:cxn modelId="{44444080-F041-4ED9-8586-99FE35E14570}" type="presOf" srcId="{1E2BC146-4EEA-4139-9DBE-5235BD457DF5}" destId="{02F70684-4A0B-4D98-94E5-A9B48288085A}" srcOrd="0" destOrd="0" presId="urn:microsoft.com/office/officeart/2005/8/layout/vList6"/>
    <dgm:cxn modelId="{21958FEF-A747-4853-9028-9E06526CF348}" srcId="{6B38F4DE-5D39-4D23-97A5-907C4351C084}" destId="{B16327E8-ED87-47B5-806A-93B55750072A}" srcOrd="0" destOrd="0" parTransId="{3F5E6987-45AB-4BA0-A635-E1B0441A1A49}" sibTransId="{FD45F95F-4801-4D0F-98A8-4E22E64BF5FA}"/>
    <dgm:cxn modelId="{2945706B-4708-4DE2-81DB-DCA60F0B036E}" srcId="{1E2BC146-4EEA-4139-9DBE-5235BD457DF5}" destId="{25D4413C-B26E-44AE-A347-BA0901623582}" srcOrd="2" destOrd="0" parTransId="{CB8EB875-2D4F-4F47-8CE5-2E7D76F0C75F}" sibTransId="{E6B8969F-DC1A-476B-9937-089A3A90E184}"/>
    <dgm:cxn modelId="{1B009EF7-AF42-46D7-8A6B-001687B45A78}" type="presOf" srcId="{302B0AD1-921D-45A3-8EAA-A0D5CDE8AE1D}" destId="{DDBEBCC1-05B4-4AD1-BE3C-47E4FF4A2318}" srcOrd="0" destOrd="0" presId="urn:microsoft.com/office/officeart/2005/8/layout/vList6"/>
    <dgm:cxn modelId="{90EB288E-2C2B-483B-AE45-529151C95034}" type="presOf" srcId="{80355C8D-06A1-4FD1-84ED-C5022F38326F}" destId="{37B70CE6-CA80-4F99-9539-4C5E6C5C332D}" srcOrd="0" destOrd="0" presId="urn:microsoft.com/office/officeart/2005/8/layout/vList6"/>
    <dgm:cxn modelId="{BE2C3C29-532A-4E7B-A2AD-A874EFACCC79}" type="presOf" srcId="{25D4413C-B26E-44AE-A347-BA0901623582}" destId="{86482115-3E44-4337-B07A-F212690FB0A5}" srcOrd="0" destOrd="0" presId="urn:microsoft.com/office/officeart/2005/8/layout/vList6"/>
    <dgm:cxn modelId="{CEC5F7DC-D259-4A21-9043-50A79144CBC5}" srcId="{1E2BC146-4EEA-4139-9DBE-5235BD457DF5}" destId="{5017FC75-E051-4762-AA08-130E8E2EF452}" srcOrd="10" destOrd="0" parTransId="{C21A8B27-67EF-4ABE-9F8D-A532309878E9}" sibTransId="{98BAD2DF-4472-4762-8B10-6A99B11FD11B}"/>
    <dgm:cxn modelId="{B4F9186E-6324-4C6D-A167-ECC8E54781D4}" type="presOf" srcId="{ADF7F589-E0B6-4B16-AA21-31693AF45CF8}" destId="{43ADBECF-C3AA-4DD5-A81C-DCD683422271}" srcOrd="0" destOrd="0" presId="urn:microsoft.com/office/officeart/2005/8/layout/vList6"/>
    <dgm:cxn modelId="{FE5C3678-2AB3-47C6-B0A9-A22D96715299}" type="presOf" srcId="{68EEF68D-FABE-4C45-8B31-F878890B3808}" destId="{F36E8E6E-72C2-4312-B77E-D6737A875184}" srcOrd="0" destOrd="0" presId="urn:microsoft.com/office/officeart/2005/8/layout/vList6"/>
    <dgm:cxn modelId="{E80749DD-AAA0-4E4B-B158-C2127268384E}" type="presOf" srcId="{6B38F4DE-5D39-4D23-97A5-907C4351C084}" destId="{ACF2C43C-C32D-498D-BC23-C0C3855603F9}" srcOrd="0" destOrd="0" presId="urn:microsoft.com/office/officeart/2005/8/layout/vList6"/>
    <dgm:cxn modelId="{A7480C11-5301-4C36-9C4B-185FAE5A70DE}" type="presOf" srcId="{DF1CD4A1-C7DA-437C-9176-E8039889B8C2}" destId="{5BEE29F0-939C-4054-A39D-B4E896EC473E}" srcOrd="0" destOrd="0" presId="urn:microsoft.com/office/officeart/2005/8/layout/vList6"/>
    <dgm:cxn modelId="{674310FB-45BE-41C2-A884-167DDD95081E}" srcId="{9E29D706-BE4F-4956-95CB-4326DA1D742A}" destId="{CEFBBF66-E63F-4647-8B0B-41CCEC449E42}" srcOrd="0" destOrd="0" parTransId="{F937EBF8-487B-4FC3-80A5-3DF3053FFC44}" sibTransId="{9126C6E0-EEF9-4317-84A2-849A91B49213}"/>
    <dgm:cxn modelId="{D37D0650-2461-4A6D-B8EE-DFC00AC94684}" srcId="{1E2BC146-4EEA-4139-9DBE-5235BD457DF5}" destId="{4B335A3A-F097-4FF8-B504-38A9F8937C56}" srcOrd="9" destOrd="0" parTransId="{F23B316D-C3F9-4C20-AEE3-649D1C6461C3}" sibTransId="{3CCBDFE4-2C63-4A62-8F6E-F53C17447DA5}"/>
    <dgm:cxn modelId="{EB27A6C9-A0A4-408C-9507-A807AF62618D}" type="presOf" srcId="{E2665FA7-245A-4F2A-84BE-8F258C6F6CB0}" destId="{57FF4291-5E2B-40D5-BEE0-073E174F63A9}" srcOrd="0" destOrd="0" presId="urn:microsoft.com/office/officeart/2005/8/layout/vList6"/>
    <dgm:cxn modelId="{2706348A-320D-4926-B797-D9B6EF5D28BF}" srcId="{1E2BC146-4EEA-4139-9DBE-5235BD457DF5}" destId="{DB28451D-72E0-432C-83E3-8B3DA43D96AE}" srcOrd="1" destOrd="0" parTransId="{41EA8685-80A6-4F56-B615-9B1C356F63CA}" sibTransId="{7DB65427-9621-4A17-80E7-BB1B4CFB5F3F}"/>
    <dgm:cxn modelId="{7C862503-F184-4A4A-B423-0AE54BD0C8D6}" srcId="{25D4413C-B26E-44AE-A347-BA0901623582}" destId="{80355C8D-06A1-4FD1-84ED-C5022F38326F}" srcOrd="0" destOrd="0" parTransId="{0AB1BD4B-2CD9-4B04-89BC-F4139781DB1E}" sibTransId="{D62185C3-E666-45D4-983C-B3EB98C50994}"/>
    <dgm:cxn modelId="{03B7F887-C9FD-4CE2-A674-87ECDA4F79B8}" srcId="{CDABBA58-E0B0-4F5A-BD34-81B408AA184E}" destId="{5EF6DCBE-D857-42CA-8A72-306208B69A80}" srcOrd="0" destOrd="0" parTransId="{7D6F5942-53B4-47E4-9A46-51A3F1CEE84F}" sibTransId="{84B716C0-0488-4990-A96F-10CF3E985624}"/>
    <dgm:cxn modelId="{F8244947-38EC-44D4-9022-7374AB69F172}" srcId="{1E2BC146-4EEA-4139-9DBE-5235BD457DF5}" destId="{B43A853E-FC65-4961-AF42-D4CA4A2A816A}" srcOrd="5" destOrd="0" parTransId="{10661A43-C9FE-4B9A-B372-A2A3B395BAF2}" sibTransId="{CEFD26DA-A2D1-470E-8D96-07A6A5901C98}"/>
    <dgm:cxn modelId="{A89F76E9-CEFF-4349-9340-1D680CF59F7C}" type="presOf" srcId="{6A139A09-0FA7-4B0C-A3A6-D57FDF9F24B6}" destId="{6869414F-A7BF-4A3C-8E6D-58F07FB3BC53}" srcOrd="0" destOrd="0" presId="urn:microsoft.com/office/officeart/2005/8/layout/vList6"/>
    <dgm:cxn modelId="{2983F4A7-6B32-4D56-B49F-79AF0855270F}" srcId="{1E2BC146-4EEA-4139-9DBE-5235BD457DF5}" destId="{68EEF68D-FABE-4C45-8B31-F878890B3808}" srcOrd="8" destOrd="0" parTransId="{182DBCC5-1126-483A-B279-667C2E59235D}" sibTransId="{1E4D871E-BA67-49E6-B741-40A37ACEB0FE}"/>
    <dgm:cxn modelId="{8B932E18-6B5D-49E7-BBCC-181F4B25A5E0}" srcId="{1E2BC146-4EEA-4139-9DBE-5235BD457DF5}" destId="{ADF7F589-E0B6-4B16-AA21-31693AF45CF8}" srcOrd="4" destOrd="0" parTransId="{2288FA48-3042-498F-82F3-5D47685EC00C}" sibTransId="{C804DF8D-CD1C-4026-B689-162319CB33C1}"/>
    <dgm:cxn modelId="{4DCD3204-F8D1-4210-991B-985AF924C4CC}" srcId="{68EEF68D-FABE-4C45-8B31-F878890B3808}" destId="{740BE8B0-E99D-4C2F-9E8D-34B2BFBD618E}" srcOrd="0" destOrd="0" parTransId="{5F3A10E2-B8E6-4E62-8B94-223F470871F0}" sibTransId="{C4B4D55F-134A-49CE-AEB6-04CCD3D42C59}"/>
    <dgm:cxn modelId="{6750573F-EA8D-4DC2-84CE-9EDDDB5CB57C}" srcId="{DB28451D-72E0-432C-83E3-8B3DA43D96AE}" destId="{EE278533-00ED-4B87-A165-26F5019D19BF}" srcOrd="0" destOrd="0" parTransId="{6F61B29F-7336-4818-8987-7E62926D3247}" sibTransId="{7823C293-1658-43CA-BD7D-1D7DE6B5890E}"/>
    <dgm:cxn modelId="{DB5A0846-37C3-473C-9245-6CA8175249C9}" type="presParOf" srcId="{02F70684-4A0B-4D98-94E5-A9B48288085A}" destId="{A0B257D6-BB68-480C-8EE0-F7A92159ED75}" srcOrd="0" destOrd="0" presId="urn:microsoft.com/office/officeart/2005/8/layout/vList6"/>
    <dgm:cxn modelId="{F234CA04-C2A3-4459-AE28-ED01A9929DBC}" type="presParOf" srcId="{A0B257D6-BB68-480C-8EE0-F7A92159ED75}" destId="{6030FA33-AB36-4915-BC09-55B990566636}" srcOrd="0" destOrd="0" presId="urn:microsoft.com/office/officeart/2005/8/layout/vList6"/>
    <dgm:cxn modelId="{D1C6A1C7-8532-45AF-881D-7358108A92E9}" type="presParOf" srcId="{A0B257D6-BB68-480C-8EE0-F7A92159ED75}" destId="{5F6E901B-46DE-4977-A6F4-6B8B608F2B6C}" srcOrd="1" destOrd="0" presId="urn:microsoft.com/office/officeart/2005/8/layout/vList6"/>
    <dgm:cxn modelId="{302C04DC-434D-416C-8A99-3F37F986ED92}" type="presParOf" srcId="{02F70684-4A0B-4D98-94E5-A9B48288085A}" destId="{1A4D10E4-A963-4211-B7C5-2B82F00D04F0}" srcOrd="1" destOrd="0" presId="urn:microsoft.com/office/officeart/2005/8/layout/vList6"/>
    <dgm:cxn modelId="{BEC8DF79-681E-4C5D-9DBB-7D3A4C1D6D35}" type="presParOf" srcId="{02F70684-4A0B-4D98-94E5-A9B48288085A}" destId="{A930C5B2-09F8-44A6-AEC4-E65EC0866EB8}" srcOrd="2" destOrd="0" presId="urn:microsoft.com/office/officeart/2005/8/layout/vList6"/>
    <dgm:cxn modelId="{4929F77C-9283-4F7D-A815-EA93B6ED128D}" type="presParOf" srcId="{A930C5B2-09F8-44A6-AEC4-E65EC0866EB8}" destId="{6840AC19-FEFB-472E-A2FD-5537936C430F}" srcOrd="0" destOrd="0" presId="urn:microsoft.com/office/officeart/2005/8/layout/vList6"/>
    <dgm:cxn modelId="{364F18EF-520C-4AD7-8D90-DBE55586EDBB}" type="presParOf" srcId="{A930C5B2-09F8-44A6-AEC4-E65EC0866EB8}" destId="{8AA583A2-80BC-4A57-BFC8-683075CF613F}" srcOrd="1" destOrd="0" presId="urn:microsoft.com/office/officeart/2005/8/layout/vList6"/>
    <dgm:cxn modelId="{30971DB6-218C-4A3A-9E62-0832887A1D82}" type="presParOf" srcId="{02F70684-4A0B-4D98-94E5-A9B48288085A}" destId="{6D4121B7-5B7D-49E1-84A2-DDC8B7006224}" srcOrd="3" destOrd="0" presId="urn:microsoft.com/office/officeart/2005/8/layout/vList6"/>
    <dgm:cxn modelId="{A0950049-8982-4A03-8365-EDF1584C087F}" type="presParOf" srcId="{02F70684-4A0B-4D98-94E5-A9B48288085A}" destId="{739F4DCC-C4B3-4DAE-9915-AD9CD8AE7DE2}" srcOrd="4" destOrd="0" presId="urn:microsoft.com/office/officeart/2005/8/layout/vList6"/>
    <dgm:cxn modelId="{97F69C83-4EA1-403E-8276-F70BAC4FA924}" type="presParOf" srcId="{739F4DCC-C4B3-4DAE-9915-AD9CD8AE7DE2}" destId="{86482115-3E44-4337-B07A-F212690FB0A5}" srcOrd="0" destOrd="0" presId="urn:microsoft.com/office/officeart/2005/8/layout/vList6"/>
    <dgm:cxn modelId="{2054A30C-9900-48B1-9331-5420F6D4BBA7}" type="presParOf" srcId="{739F4DCC-C4B3-4DAE-9915-AD9CD8AE7DE2}" destId="{37B70CE6-CA80-4F99-9539-4C5E6C5C332D}" srcOrd="1" destOrd="0" presId="urn:microsoft.com/office/officeart/2005/8/layout/vList6"/>
    <dgm:cxn modelId="{FC3E04A7-643A-42A8-A9B0-91CD03041F36}" type="presParOf" srcId="{02F70684-4A0B-4D98-94E5-A9B48288085A}" destId="{FA18F5C9-0657-4C9F-811C-3E3325C9C851}" srcOrd="5" destOrd="0" presId="urn:microsoft.com/office/officeart/2005/8/layout/vList6"/>
    <dgm:cxn modelId="{E6FC1EC6-CD98-46F5-8B9F-DF1419E5A720}" type="presParOf" srcId="{02F70684-4A0B-4D98-94E5-A9B48288085A}" destId="{E3B3E73B-FE67-4766-B123-14454FD921AB}" srcOrd="6" destOrd="0" presId="urn:microsoft.com/office/officeart/2005/8/layout/vList6"/>
    <dgm:cxn modelId="{E410C160-55FB-48D8-AA8A-068710F65648}" type="presParOf" srcId="{E3B3E73B-FE67-4766-B123-14454FD921AB}" destId="{791F68B6-6B5D-4DC2-BCC3-0676A4EE4CCA}" srcOrd="0" destOrd="0" presId="urn:microsoft.com/office/officeart/2005/8/layout/vList6"/>
    <dgm:cxn modelId="{3D685B8E-07FA-4FE7-ADC2-919E714E92B4}" type="presParOf" srcId="{E3B3E73B-FE67-4766-B123-14454FD921AB}" destId="{FE92D458-C743-4DCD-858A-A2CB32806E8C}" srcOrd="1" destOrd="0" presId="urn:microsoft.com/office/officeart/2005/8/layout/vList6"/>
    <dgm:cxn modelId="{14B8C87F-19CD-49ED-9D90-25518FDD1445}" type="presParOf" srcId="{02F70684-4A0B-4D98-94E5-A9B48288085A}" destId="{C6173AB9-92D6-46A3-86CE-C15956BB9AF2}" srcOrd="7" destOrd="0" presId="urn:microsoft.com/office/officeart/2005/8/layout/vList6"/>
    <dgm:cxn modelId="{26D6C490-F344-40E0-9725-F838BFE30F21}" type="presParOf" srcId="{02F70684-4A0B-4D98-94E5-A9B48288085A}" destId="{C2AC5781-8D25-452B-A926-48F67FCE472A}" srcOrd="8" destOrd="0" presId="urn:microsoft.com/office/officeart/2005/8/layout/vList6"/>
    <dgm:cxn modelId="{222AED99-DCBA-4FD5-B91E-999EE7DE2191}" type="presParOf" srcId="{C2AC5781-8D25-452B-A926-48F67FCE472A}" destId="{43ADBECF-C3AA-4DD5-A81C-DCD683422271}" srcOrd="0" destOrd="0" presId="urn:microsoft.com/office/officeart/2005/8/layout/vList6"/>
    <dgm:cxn modelId="{0237AF88-9AED-4034-A544-0B52ED02E01D}" type="presParOf" srcId="{C2AC5781-8D25-452B-A926-48F67FCE472A}" destId="{6869414F-A7BF-4A3C-8E6D-58F07FB3BC53}" srcOrd="1" destOrd="0" presId="urn:microsoft.com/office/officeart/2005/8/layout/vList6"/>
    <dgm:cxn modelId="{0BD38FD1-9BAD-4CAE-BE1E-8FFC6E7AC9BA}" type="presParOf" srcId="{02F70684-4A0B-4D98-94E5-A9B48288085A}" destId="{7349D180-7519-41D5-9165-FED4D0F83AE1}" srcOrd="9" destOrd="0" presId="urn:microsoft.com/office/officeart/2005/8/layout/vList6"/>
    <dgm:cxn modelId="{44136FB6-1F95-4BBE-8B4B-330191B8B55F}" type="presParOf" srcId="{02F70684-4A0B-4D98-94E5-A9B48288085A}" destId="{59E87C8A-1989-4105-91CE-296AD11D2661}" srcOrd="10" destOrd="0" presId="urn:microsoft.com/office/officeart/2005/8/layout/vList6"/>
    <dgm:cxn modelId="{5E999D68-CB43-41C8-902D-150928385DA2}" type="presParOf" srcId="{59E87C8A-1989-4105-91CE-296AD11D2661}" destId="{85698C91-EFF1-4A6E-98C2-57616CEF30C0}" srcOrd="0" destOrd="0" presId="urn:microsoft.com/office/officeart/2005/8/layout/vList6"/>
    <dgm:cxn modelId="{07C7097B-2495-4D95-9D3D-EAB2A7108CC1}" type="presParOf" srcId="{59E87C8A-1989-4105-91CE-296AD11D2661}" destId="{5BEE29F0-939C-4054-A39D-B4E896EC473E}" srcOrd="1" destOrd="0" presId="urn:microsoft.com/office/officeart/2005/8/layout/vList6"/>
    <dgm:cxn modelId="{D2265833-EB5F-4FAF-85B4-3680B4E120FC}" type="presParOf" srcId="{02F70684-4A0B-4D98-94E5-A9B48288085A}" destId="{F17C4686-D21A-4E3F-B222-BF098D8B6E06}" srcOrd="11" destOrd="0" presId="urn:microsoft.com/office/officeart/2005/8/layout/vList6"/>
    <dgm:cxn modelId="{AC72A1F9-E6C8-4E9B-BCE4-3B9530C4E569}" type="presParOf" srcId="{02F70684-4A0B-4D98-94E5-A9B48288085A}" destId="{DCCD78B9-43EC-45B1-A136-2389D8E41771}" srcOrd="12" destOrd="0" presId="urn:microsoft.com/office/officeart/2005/8/layout/vList6"/>
    <dgm:cxn modelId="{76DAD13D-247D-49F2-94D3-0BA211CD0AF6}" type="presParOf" srcId="{DCCD78B9-43EC-45B1-A136-2389D8E41771}" destId="{ACF2C43C-C32D-498D-BC23-C0C3855603F9}" srcOrd="0" destOrd="0" presId="urn:microsoft.com/office/officeart/2005/8/layout/vList6"/>
    <dgm:cxn modelId="{B3C141A8-0066-4757-B9CD-BEA2C4F04EB4}" type="presParOf" srcId="{DCCD78B9-43EC-45B1-A136-2389D8E41771}" destId="{4FA370DE-1D8A-4485-8F7A-409F924147D7}" srcOrd="1" destOrd="0" presId="urn:microsoft.com/office/officeart/2005/8/layout/vList6"/>
    <dgm:cxn modelId="{832D64A9-090A-44A8-8580-4CDA00C8B829}" type="presParOf" srcId="{02F70684-4A0B-4D98-94E5-A9B48288085A}" destId="{D8AEAB51-EB5D-4642-A52D-B198006470B1}" srcOrd="13" destOrd="0" presId="urn:microsoft.com/office/officeart/2005/8/layout/vList6"/>
    <dgm:cxn modelId="{AD2EE417-A3C9-4DBB-9791-17B75F024FB9}" type="presParOf" srcId="{02F70684-4A0B-4D98-94E5-A9B48288085A}" destId="{15C20F47-290F-4002-BC6A-42461A8BABEE}" srcOrd="14" destOrd="0" presId="urn:microsoft.com/office/officeart/2005/8/layout/vList6"/>
    <dgm:cxn modelId="{B957C79F-8340-48E7-859D-FD0F7A14C2F1}" type="presParOf" srcId="{15C20F47-290F-4002-BC6A-42461A8BABEE}" destId="{9202C0DE-5332-4C9B-8CB6-814D3239837B}" srcOrd="0" destOrd="0" presId="urn:microsoft.com/office/officeart/2005/8/layout/vList6"/>
    <dgm:cxn modelId="{565F9D9B-E55F-4B07-B890-BE8F7EC50653}" type="presParOf" srcId="{15C20F47-290F-4002-BC6A-42461A8BABEE}" destId="{DDBEBCC1-05B4-4AD1-BE3C-47E4FF4A2318}" srcOrd="1" destOrd="0" presId="urn:microsoft.com/office/officeart/2005/8/layout/vList6"/>
    <dgm:cxn modelId="{E165E99E-A1FC-413C-9A6B-E71B3D687763}" type="presParOf" srcId="{02F70684-4A0B-4D98-94E5-A9B48288085A}" destId="{C4C047C3-0CC1-43C8-84DB-A87A6E9941BF}" srcOrd="15" destOrd="0" presId="urn:microsoft.com/office/officeart/2005/8/layout/vList6"/>
    <dgm:cxn modelId="{8DF29786-150D-4ED3-93B7-895F26866A47}" type="presParOf" srcId="{02F70684-4A0B-4D98-94E5-A9B48288085A}" destId="{3B3D0B99-A5C4-4CC6-AE9A-C24E939C5B03}" srcOrd="16" destOrd="0" presId="urn:microsoft.com/office/officeart/2005/8/layout/vList6"/>
    <dgm:cxn modelId="{BACFFBF3-0D78-4814-9E12-8428CC69D9B1}" type="presParOf" srcId="{3B3D0B99-A5C4-4CC6-AE9A-C24E939C5B03}" destId="{F36E8E6E-72C2-4312-B77E-D6737A875184}" srcOrd="0" destOrd="0" presId="urn:microsoft.com/office/officeart/2005/8/layout/vList6"/>
    <dgm:cxn modelId="{9F112DFE-7A22-4B34-BFD2-79996563CE79}" type="presParOf" srcId="{3B3D0B99-A5C4-4CC6-AE9A-C24E939C5B03}" destId="{B86B34BA-BDD5-43FE-B89F-6B70CC367A92}" srcOrd="1" destOrd="0" presId="urn:microsoft.com/office/officeart/2005/8/layout/vList6"/>
    <dgm:cxn modelId="{45162BC6-5424-49FC-AC58-60DE9DC187AB}" type="presParOf" srcId="{02F70684-4A0B-4D98-94E5-A9B48288085A}" destId="{A29A361A-3F05-4C76-8E69-D97D007C371D}" srcOrd="17" destOrd="0" presId="urn:microsoft.com/office/officeart/2005/8/layout/vList6"/>
    <dgm:cxn modelId="{F5D32D87-4949-45BE-9B61-1B89E527C72C}" type="presParOf" srcId="{02F70684-4A0B-4D98-94E5-A9B48288085A}" destId="{37A5917E-C0EE-40EA-9179-F4924CBBC8D0}" srcOrd="18" destOrd="0" presId="urn:microsoft.com/office/officeart/2005/8/layout/vList6"/>
    <dgm:cxn modelId="{7086245E-C7A5-4194-9EAD-107F816EE084}" type="presParOf" srcId="{37A5917E-C0EE-40EA-9179-F4924CBBC8D0}" destId="{D2B78A60-3583-4D24-9E7B-6ED1041BC54D}" srcOrd="0" destOrd="0" presId="urn:microsoft.com/office/officeart/2005/8/layout/vList6"/>
    <dgm:cxn modelId="{307AA076-2694-43E7-B627-CA8BB7DDBC38}" type="presParOf" srcId="{37A5917E-C0EE-40EA-9179-F4924CBBC8D0}" destId="{57FF4291-5E2B-40D5-BEE0-073E174F63A9}" srcOrd="1" destOrd="0" presId="urn:microsoft.com/office/officeart/2005/8/layout/vList6"/>
    <dgm:cxn modelId="{78C3DE00-14C9-479F-8C9F-06BAEDF04DA1}" type="presParOf" srcId="{02F70684-4A0B-4D98-94E5-A9B48288085A}" destId="{EDB99040-B3B2-4E2D-B6AA-F430506CFFE4}" srcOrd="19" destOrd="0" presId="urn:microsoft.com/office/officeart/2005/8/layout/vList6"/>
    <dgm:cxn modelId="{BFC47FBD-84CE-4182-8DEE-37E50A46B0A2}" type="presParOf" srcId="{02F70684-4A0B-4D98-94E5-A9B48288085A}" destId="{CA05E246-83D2-45AB-86A0-F3B88F3FF21B}" srcOrd="20" destOrd="0" presId="urn:microsoft.com/office/officeart/2005/8/layout/vList6"/>
    <dgm:cxn modelId="{A5EE212D-95FB-46C2-B356-A793B3798EAE}" type="presParOf" srcId="{CA05E246-83D2-45AB-86A0-F3B88F3FF21B}" destId="{BDE2C3FD-3AB1-42AD-8449-F27F81363E74}" srcOrd="0" destOrd="0" presId="urn:microsoft.com/office/officeart/2005/8/layout/vList6"/>
    <dgm:cxn modelId="{1B786B56-8C80-4E5D-8C3F-E7551A1507F6}" type="presParOf" srcId="{CA05E246-83D2-45AB-86A0-F3B88F3FF21B}" destId="{D2685E16-A3DA-438B-A54F-9DBF5F40C5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2D65C-1957-490F-A93F-985165CBA2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A427A-0906-42F7-BB88-27039F54CEBD}">
      <dgm:prSet/>
      <dgm:spPr/>
      <dgm:t>
        <a:bodyPr/>
        <a:lstStyle/>
        <a:p>
          <a:r>
            <a:rPr lang="en-US"/>
            <a:t>SDA: Static Data Authentication</a:t>
          </a:r>
        </a:p>
      </dgm:t>
    </dgm:pt>
    <dgm:pt modelId="{715B7349-1D11-4044-8EF2-C826D47C6EAC}" type="parTrans" cxnId="{8773F601-16BA-4B1D-8F1C-B8C6C90C7BC9}">
      <dgm:prSet/>
      <dgm:spPr/>
      <dgm:t>
        <a:bodyPr/>
        <a:lstStyle/>
        <a:p>
          <a:endParaRPr lang="en-US"/>
        </a:p>
      </dgm:t>
    </dgm:pt>
    <dgm:pt modelId="{A76DBDE9-A508-4D81-96EB-DE1C5996164A}" type="sibTrans" cxnId="{8773F601-16BA-4B1D-8F1C-B8C6C90C7BC9}">
      <dgm:prSet/>
      <dgm:spPr/>
      <dgm:t>
        <a:bodyPr/>
        <a:lstStyle/>
        <a:p>
          <a:endParaRPr lang="en-US"/>
        </a:p>
      </dgm:t>
    </dgm:pt>
    <dgm:pt modelId="{0F7E45F3-53FD-4898-BDBE-26D2374E35B7}">
      <dgm:prSet/>
      <dgm:spPr/>
      <dgm:t>
        <a:bodyPr/>
        <a:lstStyle/>
        <a:p>
          <a:r>
            <a:rPr lang="en-US"/>
            <a:t>Static Data</a:t>
          </a:r>
        </a:p>
      </dgm:t>
    </dgm:pt>
    <dgm:pt modelId="{3EF5F766-E46A-420A-B641-B43EE1699867}" type="parTrans" cxnId="{42BD7E7C-94C8-455D-9C59-C832E1B0A97C}">
      <dgm:prSet/>
      <dgm:spPr/>
      <dgm:t>
        <a:bodyPr/>
        <a:lstStyle/>
        <a:p>
          <a:endParaRPr lang="en-US"/>
        </a:p>
      </dgm:t>
    </dgm:pt>
    <dgm:pt modelId="{056A5C30-6024-4FFB-B7CC-B64E307557B1}" type="sibTrans" cxnId="{42BD7E7C-94C8-455D-9C59-C832E1B0A97C}">
      <dgm:prSet/>
      <dgm:spPr/>
      <dgm:t>
        <a:bodyPr/>
        <a:lstStyle/>
        <a:p>
          <a:endParaRPr lang="en-US"/>
        </a:p>
      </dgm:t>
    </dgm:pt>
    <dgm:pt modelId="{0C84FDA1-1E35-4742-A778-A1D96DCC9B3E}">
      <dgm:prSet/>
      <dgm:spPr/>
      <dgm:t>
        <a:bodyPr/>
        <a:lstStyle/>
        <a:p>
          <a:r>
            <a:rPr lang="en-US" dirty="0"/>
            <a:t>Issuer Public Key Certificate</a:t>
          </a:r>
        </a:p>
      </dgm:t>
    </dgm:pt>
    <dgm:pt modelId="{DAA93E06-68FE-4234-8A54-CB87C0E27196}" type="parTrans" cxnId="{7A115573-94D2-4770-A055-8436FF6BC6E4}">
      <dgm:prSet/>
      <dgm:spPr/>
      <dgm:t>
        <a:bodyPr/>
        <a:lstStyle/>
        <a:p>
          <a:endParaRPr lang="en-US"/>
        </a:p>
      </dgm:t>
    </dgm:pt>
    <dgm:pt modelId="{ABCBFC1E-D7F2-4D73-98FE-C5024D04FF80}" type="sibTrans" cxnId="{7A115573-94D2-4770-A055-8436FF6BC6E4}">
      <dgm:prSet/>
      <dgm:spPr/>
      <dgm:t>
        <a:bodyPr/>
        <a:lstStyle/>
        <a:p>
          <a:endParaRPr lang="en-US"/>
        </a:p>
      </dgm:t>
    </dgm:pt>
    <dgm:pt modelId="{58E46F62-FCA1-4CDD-B5FD-E9FC4BC41053}">
      <dgm:prSet/>
      <dgm:spPr/>
      <dgm:t>
        <a:bodyPr/>
        <a:lstStyle/>
        <a:p>
          <a:r>
            <a:rPr lang="en-US" dirty="0"/>
            <a:t>DDA: Dynamic Data Authentication</a:t>
          </a:r>
        </a:p>
      </dgm:t>
    </dgm:pt>
    <dgm:pt modelId="{047741BD-D993-45A3-BD1F-1EDAFB40080F}" type="parTrans" cxnId="{4B7F6EF3-9734-42F1-8029-4A87D5FE922B}">
      <dgm:prSet/>
      <dgm:spPr/>
      <dgm:t>
        <a:bodyPr/>
        <a:lstStyle/>
        <a:p>
          <a:endParaRPr lang="en-US"/>
        </a:p>
      </dgm:t>
    </dgm:pt>
    <dgm:pt modelId="{E1B8B1F1-23D0-40C5-B648-70F0094DFE76}" type="sibTrans" cxnId="{4B7F6EF3-9734-42F1-8029-4A87D5FE922B}">
      <dgm:prSet/>
      <dgm:spPr/>
      <dgm:t>
        <a:bodyPr/>
        <a:lstStyle/>
        <a:p>
          <a:endParaRPr lang="en-US"/>
        </a:p>
      </dgm:t>
    </dgm:pt>
    <dgm:pt modelId="{DA3226ED-5F0D-4D94-A41A-25E1341B0C5C}">
      <dgm:prSet/>
      <dgm:spPr/>
      <dgm:t>
        <a:bodyPr/>
        <a:lstStyle/>
        <a:p>
          <a:r>
            <a:rPr lang="en-US" dirty="0"/>
            <a:t>Dynamic Data</a:t>
          </a:r>
        </a:p>
      </dgm:t>
    </dgm:pt>
    <dgm:pt modelId="{8323264E-5A94-4E42-AF1E-B8494CD9D2C8}" type="parTrans" cxnId="{ED280565-EB7C-418A-ACC6-8D595CE6D868}">
      <dgm:prSet/>
      <dgm:spPr/>
      <dgm:t>
        <a:bodyPr/>
        <a:lstStyle/>
        <a:p>
          <a:endParaRPr lang="en-US"/>
        </a:p>
      </dgm:t>
    </dgm:pt>
    <dgm:pt modelId="{088A069A-5554-4DCB-A83A-01A68872DDB1}" type="sibTrans" cxnId="{ED280565-EB7C-418A-ACC6-8D595CE6D868}">
      <dgm:prSet/>
      <dgm:spPr/>
      <dgm:t>
        <a:bodyPr/>
        <a:lstStyle/>
        <a:p>
          <a:endParaRPr lang="en-US"/>
        </a:p>
      </dgm:t>
    </dgm:pt>
    <dgm:pt modelId="{9B404FA4-05C3-45D1-83E4-7773AB8397C2}">
      <dgm:prSet/>
      <dgm:spPr/>
      <dgm:t>
        <a:bodyPr/>
        <a:lstStyle/>
        <a:p>
          <a:r>
            <a:rPr lang="en-US" dirty="0"/>
            <a:t>Issuer Public Key Certificate</a:t>
          </a:r>
        </a:p>
      </dgm:t>
    </dgm:pt>
    <dgm:pt modelId="{759B8C25-7749-4123-8180-894241BE1589}" type="parTrans" cxnId="{78F22B65-7754-4EFA-9C1D-70C7BE29DD78}">
      <dgm:prSet/>
      <dgm:spPr/>
      <dgm:t>
        <a:bodyPr/>
        <a:lstStyle/>
        <a:p>
          <a:endParaRPr lang="en-US"/>
        </a:p>
      </dgm:t>
    </dgm:pt>
    <dgm:pt modelId="{FBBE60CD-41F0-4A86-B6E3-CCA8D1DCD183}" type="sibTrans" cxnId="{78F22B65-7754-4EFA-9C1D-70C7BE29DD78}">
      <dgm:prSet/>
      <dgm:spPr/>
      <dgm:t>
        <a:bodyPr/>
        <a:lstStyle/>
        <a:p>
          <a:endParaRPr lang="en-US"/>
        </a:p>
      </dgm:t>
    </dgm:pt>
    <dgm:pt modelId="{6E005F10-0A69-4BBD-B7A6-241D883E28BF}">
      <dgm:prSet/>
      <dgm:spPr/>
      <dgm:t>
        <a:bodyPr/>
        <a:lstStyle/>
        <a:p>
          <a:r>
            <a:rPr lang="en-US" dirty="0"/>
            <a:t>ICC Public Key Certificate</a:t>
          </a:r>
        </a:p>
      </dgm:t>
    </dgm:pt>
    <dgm:pt modelId="{ED4B4C30-14A0-4D9B-AB15-364C02E1A134}" type="parTrans" cxnId="{40CE4160-9B2A-4AD5-8096-7C864D4053C3}">
      <dgm:prSet/>
      <dgm:spPr/>
      <dgm:t>
        <a:bodyPr/>
        <a:lstStyle/>
        <a:p>
          <a:endParaRPr lang="en-US"/>
        </a:p>
      </dgm:t>
    </dgm:pt>
    <dgm:pt modelId="{F5913C6A-2530-437E-BCDA-EE6933CF2DA8}" type="sibTrans" cxnId="{40CE4160-9B2A-4AD5-8096-7C864D4053C3}">
      <dgm:prSet/>
      <dgm:spPr/>
      <dgm:t>
        <a:bodyPr/>
        <a:lstStyle/>
        <a:p>
          <a:endParaRPr lang="en-US"/>
        </a:p>
      </dgm:t>
    </dgm:pt>
    <dgm:pt modelId="{8A677C49-2D17-4020-BC2F-13F39ACA979C}">
      <dgm:prSet/>
      <dgm:spPr/>
      <dgm:t>
        <a:bodyPr/>
        <a:lstStyle/>
        <a:p>
          <a:r>
            <a:rPr lang="en-US" dirty="0"/>
            <a:t>CDA: Combined Data Authentication</a:t>
          </a:r>
        </a:p>
      </dgm:t>
    </dgm:pt>
    <dgm:pt modelId="{A1F59D9C-13AC-421F-BB63-5D135D3F480F}" type="parTrans" cxnId="{6C3C7414-ABA7-40DC-AC06-9F5CF1B12766}">
      <dgm:prSet/>
      <dgm:spPr/>
      <dgm:t>
        <a:bodyPr/>
        <a:lstStyle/>
        <a:p>
          <a:endParaRPr lang="en-US"/>
        </a:p>
      </dgm:t>
    </dgm:pt>
    <dgm:pt modelId="{21BB13E1-1452-460B-838D-5C1F187573B1}" type="sibTrans" cxnId="{6C3C7414-ABA7-40DC-AC06-9F5CF1B12766}">
      <dgm:prSet/>
      <dgm:spPr/>
      <dgm:t>
        <a:bodyPr/>
        <a:lstStyle/>
        <a:p>
          <a:endParaRPr lang="en-US"/>
        </a:p>
      </dgm:t>
    </dgm:pt>
    <dgm:pt modelId="{3AF009FF-D050-437A-B08E-772E24BAE6A9}">
      <dgm:prSet/>
      <dgm:spPr/>
      <dgm:t>
        <a:bodyPr/>
        <a:lstStyle/>
        <a:p>
          <a:r>
            <a:rPr lang="en-US" dirty="0"/>
            <a:t>Combined Data</a:t>
          </a:r>
        </a:p>
      </dgm:t>
    </dgm:pt>
    <dgm:pt modelId="{68AA1A37-D7F9-403A-B11A-C305F4D59435}" type="parTrans" cxnId="{9FE168B5-BE8B-4666-8F24-538AB8E4E5BD}">
      <dgm:prSet/>
      <dgm:spPr/>
      <dgm:t>
        <a:bodyPr/>
        <a:lstStyle/>
        <a:p>
          <a:endParaRPr lang="en-US"/>
        </a:p>
      </dgm:t>
    </dgm:pt>
    <dgm:pt modelId="{BA437D18-1E6A-4FDD-8C24-D96A052258DC}" type="sibTrans" cxnId="{9FE168B5-BE8B-4666-8F24-538AB8E4E5BD}">
      <dgm:prSet/>
      <dgm:spPr/>
      <dgm:t>
        <a:bodyPr/>
        <a:lstStyle/>
        <a:p>
          <a:endParaRPr lang="en-US"/>
        </a:p>
      </dgm:t>
    </dgm:pt>
    <dgm:pt modelId="{5D12632B-C771-4883-99D7-8E2B8F15F0B4}">
      <dgm:prSet/>
      <dgm:spPr/>
      <dgm:t>
        <a:bodyPr/>
        <a:lstStyle/>
        <a:p>
          <a:r>
            <a:rPr lang="en-US" dirty="0"/>
            <a:t>Issuer Public Key Certificate</a:t>
          </a:r>
        </a:p>
      </dgm:t>
    </dgm:pt>
    <dgm:pt modelId="{B378965A-09F9-410E-9E10-13298B192B22}" type="parTrans" cxnId="{1453B659-FEE3-4234-AF8A-942E79409A88}">
      <dgm:prSet/>
      <dgm:spPr/>
      <dgm:t>
        <a:bodyPr/>
        <a:lstStyle/>
        <a:p>
          <a:endParaRPr lang="en-US"/>
        </a:p>
      </dgm:t>
    </dgm:pt>
    <dgm:pt modelId="{6403A373-8684-40AA-99C2-F579616C3C79}" type="sibTrans" cxnId="{1453B659-FEE3-4234-AF8A-942E79409A88}">
      <dgm:prSet/>
      <dgm:spPr/>
      <dgm:t>
        <a:bodyPr/>
        <a:lstStyle/>
        <a:p>
          <a:endParaRPr lang="en-US"/>
        </a:p>
      </dgm:t>
    </dgm:pt>
    <dgm:pt modelId="{01450066-84E4-40A1-B52D-8C4C5B66A7C6}">
      <dgm:prSet/>
      <dgm:spPr/>
      <dgm:t>
        <a:bodyPr/>
        <a:lstStyle/>
        <a:p>
          <a:r>
            <a:rPr lang="en-US" dirty="0"/>
            <a:t>ICC Public Key Certificate</a:t>
          </a:r>
        </a:p>
      </dgm:t>
    </dgm:pt>
    <dgm:pt modelId="{3109FF54-1798-460D-9F14-0D49877B7535}" type="parTrans" cxnId="{5282701C-461C-4CB1-9CBD-6951B1E33D8D}">
      <dgm:prSet/>
      <dgm:spPr/>
      <dgm:t>
        <a:bodyPr/>
        <a:lstStyle/>
        <a:p>
          <a:endParaRPr lang="en-US"/>
        </a:p>
      </dgm:t>
    </dgm:pt>
    <dgm:pt modelId="{AD251E5E-DBE1-42EE-A3C7-2F2DB3278B99}" type="sibTrans" cxnId="{5282701C-461C-4CB1-9CBD-6951B1E33D8D}">
      <dgm:prSet/>
      <dgm:spPr/>
      <dgm:t>
        <a:bodyPr/>
        <a:lstStyle/>
        <a:p>
          <a:endParaRPr lang="en-US"/>
        </a:p>
      </dgm:t>
    </dgm:pt>
    <dgm:pt modelId="{9209DBA7-D492-48F3-B0E6-FDFECF6040D2}">
      <dgm:prSet/>
      <dgm:spPr/>
      <dgm:t>
        <a:bodyPr/>
        <a:lstStyle/>
        <a:p>
          <a:r>
            <a:rPr lang="en-US" dirty="0"/>
            <a:t>Application Cryptogram</a:t>
          </a:r>
        </a:p>
      </dgm:t>
    </dgm:pt>
    <dgm:pt modelId="{B60CD406-78F5-4D2C-958B-D68FBEC97445}" type="parTrans" cxnId="{231D2848-3610-4131-B0DB-93FF338A7B64}">
      <dgm:prSet/>
      <dgm:spPr/>
      <dgm:t>
        <a:bodyPr/>
        <a:lstStyle/>
        <a:p>
          <a:endParaRPr lang="en-US"/>
        </a:p>
      </dgm:t>
    </dgm:pt>
    <dgm:pt modelId="{77AAE901-429C-452E-962B-6B6D8F9859C6}" type="sibTrans" cxnId="{231D2848-3610-4131-B0DB-93FF338A7B64}">
      <dgm:prSet/>
      <dgm:spPr/>
      <dgm:t>
        <a:bodyPr/>
        <a:lstStyle/>
        <a:p>
          <a:endParaRPr lang="en-US"/>
        </a:p>
      </dgm:t>
    </dgm:pt>
    <dgm:pt modelId="{54AFFDF9-E231-4004-B989-5A7FDB543B8F}">
      <dgm:prSet/>
      <dgm:spPr/>
      <dgm:t>
        <a:bodyPr/>
        <a:lstStyle/>
        <a:p>
          <a:r>
            <a:rPr lang="en-US" dirty="0"/>
            <a:t>Cleartext PIN</a:t>
          </a:r>
        </a:p>
      </dgm:t>
    </dgm:pt>
    <dgm:pt modelId="{1289B462-38E0-4692-879D-2898DC9CB750}" type="parTrans" cxnId="{6377DBDD-68E1-4116-A747-A5C3D2D20883}">
      <dgm:prSet/>
      <dgm:spPr/>
      <dgm:t>
        <a:bodyPr/>
        <a:lstStyle/>
        <a:p>
          <a:endParaRPr lang="en-US"/>
        </a:p>
      </dgm:t>
    </dgm:pt>
    <dgm:pt modelId="{24BD9A92-A12F-4B33-98CF-E3B56728A311}" type="sibTrans" cxnId="{6377DBDD-68E1-4116-A747-A5C3D2D20883}">
      <dgm:prSet/>
      <dgm:spPr/>
      <dgm:t>
        <a:bodyPr/>
        <a:lstStyle/>
        <a:p>
          <a:endParaRPr lang="en-US"/>
        </a:p>
      </dgm:t>
    </dgm:pt>
    <dgm:pt modelId="{F9842122-A230-4BE3-A7A7-85221A4A7546}">
      <dgm:prSet/>
      <dgm:spPr/>
      <dgm:t>
        <a:bodyPr/>
        <a:lstStyle/>
        <a:p>
          <a:r>
            <a:rPr lang="en-US" dirty="0"/>
            <a:t>Cleartext &amp; Encrypted PIN</a:t>
          </a:r>
        </a:p>
      </dgm:t>
    </dgm:pt>
    <dgm:pt modelId="{D686C348-BEC8-4A9B-963C-CE24A57963F8}" type="parTrans" cxnId="{36AE2A4C-B41A-477B-9FA1-7EF2F6305D8F}">
      <dgm:prSet/>
      <dgm:spPr/>
      <dgm:t>
        <a:bodyPr/>
        <a:lstStyle/>
        <a:p>
          <a:endParaRPr lang="en-US"/>
        </a:p>
      </dgm:t>
    </dgm:pt>
    <dgm:pt modelId="{501A787B-DA5C-4AB9-B69C-03FB3875C49A}" type="sibTrans" cxnId="{36AE2A4C-B41A-477B-9FA1-7EF2F6305D8F}">
      <dgm:prSet/>
      <dgm:spPr/>
      <dgm:t>
        <a:bodyPr/>
        <a:lstStyle/>
        <a:p>
          <a:endParaRPr lang="en-US"/>
        </a:p>
      </dgm:t>
    </dgm:pt>
    <dgm:pt modelId="{1B7C73BF-121B-4420-AB76-25D83A40F335}">
      <dgm:prSet/>
      <dgm:spPr/>
      <dgm:t>
        <a:bodyPr/>
        <a:lstStyle/>
        <a:p>
          <a:r>
            <a:rPr lang="en-US" dirty="0"/>
            <a:t>Cleartext &amp; Encrypted PIN</a:t>
          </a:r>
        </a:p>
      </dgm:t>
    </dgm:pt>
    <dgm:pt modelId="{EFC7B5D3-649C-4508-B656-382B98719814}" type="parTrans" cxnId="{A34646A7-064E-4A7E-B2C7-8536A5117064}">
      <dgm:prSet/>
      <dgm:spPr/>
      <dgm:t>
        <a:bodyPr/>
        <a:lstStyle/>
        <a:p>
          <a:endParaRPr lang="en-US"/>
        </a:p>
      </dgm:t>
    </dgm:pt>
    <dgm:pt modelId="{3B27AC91-67A6-4682-9F63-32009F1A1BF4}" type="sibTrans" cxnId="{A34646A7-064E-4A7E-B2C7-8536A5117064}">
      <dgm:prSet/>
      <dgm:spPr/>
      <dgm:t>
        <a:bodyPr/>
        <a:lstStyle/>
        <a:p>
          <a:endParaRPr lang="en-US"/>
        </a:p>
      </dgm:t>
    </dgm:pt>
    <dgm:pt modelId="{28AA46C6-BC57-48D7-AF9E-1F1433A26C31}">
      <dgm:prSet/>
      <dgm:spPr/>
      <dgm:t>
        <a:bodyPr/>
        <a:lstStyle/>
        <a:p>
          <a:r>
            <a:rPr lang="en-US" dirty="0"/>
            <a:t>Static App Data</a:t>
          </a:r>
        </a:p>
      </dgm:t>
    </dgm:pt>
    <dgm:pt modelId="{91CE130B-C999-4988-8564-CCFB8A5F45AE}" type="parTrans" cxnId="{86088E4C-20BC-4B39-9212-AD2D1885BABA}">
      <dgm:prSet/>
      <dgm:spPr/>
      <dgm:t>
        <a:bodyPr/>
        <a:lstStyle/>
        <a:p>
          <a:endParaRPr lang="en-US"/>
        </a:p>
      </dgm:t>
    </dgm:pt>
    <dgm:pt modelId="{445716BE-A947-472B-A5F7-32C8601F8A59}" type="sibTrans" cxnId="{86088E4C-20BC-4B39-9212-AD2D1885BABA}">
      <dgm:prSet/>
      <dgm:spPr/>
      <dgm:t>
        <a:bodyPr/>
        <a:lstStyle/>
        <a:p>
          <a:endParaRPr lang="en-US"/>
        </a:p>
      </dgm:t>
    </dgm:pt>
    <dgm:pt modelId="{D5A08C02-F7EA-4D8A-99D1-D4C6B4FB4FA5}" type="pres">
      <dgm:prSet presAssocID="{EE92D65C-1957-490F-A93F-985165CBA2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0BCCA7-3CFD-49B3-9413-4029A087CFB2}" type="pres">
      <dgm:prSet presAssocID="{E69A427A-0906-42F7-BB88-27039F54CEBD}" presName="root" presStyleCnt="0"/>
      <dgm:spPr/>
    </dgm:pt>
    <dgm:pt modelId="{DCB32956-63D8-4D4E-9822-3C6BBADBE966}" type="pres">
      <dgm:prSet presAssocID="{E69A427A-0906-42F7-BB88-27039F54CEBD}" presName="rootComposite" presStyleCnt="0"/>
      <dgm:spPr/>
    </dgm:pt>
    <dgm:pt modelId="{B0D8D4C9-CC9E-4274-BBD9-FBF45383788F}" type="pres">
      <dgm:prSet presAssocID="{E69A427A-0906-42F7-BB88-27039F54CEBD}" presName="rootText" presStyleLbl="node1" presStyleIdx="0" presStyleCnt="3"/>
      <dgm:spPr/>
    </dgm:pt>
    <dgm:pt modelId="{17BBA8F2-85A7-4144-A7D5-9D4233CB7A96}" type="pres">
      <dgm:prSet presAssocID="{E69A427A-0906-42F7-BB88-27039F54CEBD}" presName="rootConnector" presStyleLbl="node1" presStyleIdx="0" presStyleCnt="3"/>
      <dgm:spPr/>
    </dgm:pt>
    <dgm:pt modelId="{072C5037-C30F-47D1-8437-6394E91EEA41}" type="pres">
      <dgm:prSet presAssocID="{E69A427A-0906-42F7-BB88-27039F54CEBD}" presName="childShape" presStyleCnt="0"/>
      <dgm:spPr/>
    </dgm:pt>
    <dgm:pt modelId="{BF502111-E86C-4CCE-80FD-CDBD31B22D20}" type="pres">
      <dgm:prSet presAssocID="{3EF5F766-E46A-420A-B641-B43EE1699867}" presName="Name13" presStyleLbl="parChTrans1D2" presStyleIdx="0" presStyleCnt="12"/>
      <dgm:spPr/>
    </dgm:pt>
    <dgm:pt modelId="{9E99B43C-873E-4830-A830-2B895C781A66}" type="pres">
      <dgm:prSet presAssocID="{0F7E45F3-53FD-4898-BDBE-26D2374E35B7}" presName="childText" presStyleLbl="bgAcc1" presStyleIdx="0" presStyleCnt="12">
        <dgm:presLayoutVars>
          <dgm:bulletEnabled val="1"/>
        </dgm:presLayoutVars>
      </dgm:prSet>
      <dgm:spPr/>
    </dgm:pt>
    <dgm:pt modelId="{F1D6D608-AC68-4BE7-9E7A-6DE58926F458}" type="pres">
      <dgm:prSet presAssocID="{DAA93E06-68FE-4234-8A54-CB87C0E27196}" presName="Name13" presStyleLbl="parChTrans1D2" presStyleIdx="1" presStyleCnt="12"/>
      <dgm:spPr/>
    </dgm:pt>
    <dgm:pt modelId="{5D8BB9BF-11E1-4894-BE3B-9DA6918366E8}" type="pres">
      <dgm:prSet presAssocID="{0C84FDA1-1E35-4742-A778-A1D96DCC9B3E}" presName="childText" presStyleLbl="bgAcc1" presStyleIdx="1" presStyleCnt="12">
        <dgm:presLayoutVars>
          <dgm:bulletEnabled val="1"/>
        </dgm:presLayoutVars>
      </dgm:prSet>
      <dgm:spPr/>
    </dgm:pt>
    <dgm:pt modelId="{DEC5042C-6F1B-4F66-96E3-7BC04C9B5668}" type="pres">
      <dgm:prSet presAssocID="{1289B462-38E0-4692-879D-2898DC9CB750}" presName="Name13" presStyleLbl="parChTrans1D2" presStyleIdx="2" presStyleCnt="12"/>
      <dgm:spPr/>
    </dgm:pt>
    <dgm:pt modelId="{81B33ECE-D16A-46A2-BAFE-D4F84CB3F32B}" type="pres">
      <dgm:prSet presAssocID="{54AFFDF9-E231-4004-B989-5A7FDB543B8F}" presName="childText" presStyleLbl="bgAcc1" presStyleIdx="2" presStyleCnt="12">
        <dgm:presLayoutVars>
          <dgm:bulletEnabled val="1"/>
        </dgm:presLayoutVars>
      </dgm:prSet>
      <dgm:spPr/>
    </dgm:pt>
    <dgm:pt modelId="{FF0249A5-A74A-493F-B4D5-552D0585FA6D}" type="pres">
      <dgm:prSet presAssocID="{58E46F62-FCA1-4CDD-B5FD-E9FC4BC41053}" presName="root" presStyleCnt="0"/>
      <dgm:spPr/>
    </dgm:pt>
    <dgm:pt modelId="{3576A5FE-4288-41BF-9C8C-3CDD2F8DB0B2}" type="pres">
      <dgm:prSet presAssocID="{58E46F62-FCA1-4CDD-B5FD-E9FC4BC41053}" presName="rootComposite" presStyleCnt="0"/>
      <dgm:spPr/>
    </dgm:pt>
    <dgm:pt modelId="{53B59E0B-F670-4570-9175-38CE68E1A4B0}" type="pres">
      <dgm:prSet presAssocID="{58E46F62-FCA1-4CDD-B5FD-E9FC4BC41053}" presName="rootText" presStyleLbl="node1" presStyleIdx="1" presStyleCnt="3"/>
      <dgm:spPr/>
    </dgm:pt>
    <dgm:pt modelId="{DEF38BC4-2FF3-4890-9817-4C1A098B8FEC}" type="pres">
      <dgm:prSet presAssocID="{58E46F62-FCA1-4CDD-B5FD-E9FC4BC41053}" presName="rootConnector" presStyleLbl="node1" presStyleIdx="1" presStyleCnt="3"/>
      <dgm:spPr/>
    </dgm:pt>
    <dgm:pt modelId="{701C0CF9-B35C-41FE-9E82-049A96AE1C16}" type="pres">
      <dgm:prSet presAssocID="{58E46F62-FCA1-4CDD-B5FD-E9FC4BC41053}" presName="childShape" presStyleCnt="0"/>
      <dgm:spPr/>
    </dgm:pt>
    <dgm:pt modelId="{75175E08-14BE-43BA-B8EF-066E355E452A}" type="pres">
      <dgm:prSet presAssocID="{8323264E-5A94-4E42-AF1E-B8494CD9D2C8}" presName="Name13" presStyleLbl="parChTrans1D2" presStyleIdx="3" presStyleCnt="12"/>
      <dgm:spPr/>
    </dgm:pt>
    <dgm:pt modelId="{A4DF2ADE-FAA0-4549-8067-0BD20DDEA5D3}" type="pres">
      <dgm:prSet presAssocID="{DA3226ED-5F0D-4D94-A41A-25E1341B0C5C}" presName="childText" presStyleLbl="bgAcc1" presStyleIdx="3" presStyleCnt="12">
        <dgm:presLayoutVars>
          <dgm:bulletEnabled val="1"/>
        </dgm:presLayoutVars>
      </dgm:prSet>
      <dgm:spPr/>
    </dgm:pt>
    <dgm:pt modelId="{EC7FC050-E2B9-4B2D-AB27-DA91E4DEC83A}" type="pres">
      <dgm:prSet presAssocID="{759B8C25-7749-4123-8180-894241BE1589}" presName="Name13" presStyleLbl="parChTrans1D2" presStyleIdx="4" presStyleCnt="12"/>
      <dgm:spPr/>
    </dgm:pt>
    <dgm:pt modelId="{B2F5E827-C791-432E-B746-09F1505B242D}" type="pres">
      <dgm:prSet presAssocID="{9B404FA4-05C3-45D1-83E4-7773AB8397C2}" presName="childText" presStyleLbl="bgAcc1" presStyleIdx="4" presStyleCnt="12">
        <dgm:presLayoutVars>
          <dgm:bulletEnabled val="1"/>
        </dgm:presLayoutVars>
      </dgm:prSet>
      <dgm:spPr/>
    </dgm:pt>
    <dgm:pt modelId="{57F0E40E-54C8-46A7-9D23-0A038735DF93}" type="pres">
      <dgm:prSet presAssocID="{ED4B4C30-14A0-4D9B-AB15-364C02E1A134}" presName="Name13" presStyleLbl="parChTrans1D2" presStyleIdx="5" presStyleCnt="12"/>
      <dgm:spPr/>
    </dgm:pt>
    <dgm:pt modelId="{69169968-D715-499B-A41A-74660C6F84F6}" type="pres">
      <dgm:prSet presAssocID="{6E005F10-0A69-4BBD-B7A6-241D883E28BF}" presName="childText" presStyleLbl="bgAcc1" presStyleIdx="5" presStyleCnt="12">
        <dgm:presLayoutVars>
          <dgm:bulletEnabled val="1"/>
        </dgm:presLayoutVars>
      </dgm:prSet>
      <dgm:spPr/>
    </dgm:pt>
    <dgm:pt modelId="{9268FD9F-22A7-4787-AC5F-1E5E18F1C110}" type="pres">
      <dgm:prSet presAssocID="{D686C348-BEC8-4A9B-963C-CE24A57963F8}" presName="Name13" presStyleLbl="parChTrans1D2" presStyleIdx="6" presStyleCnt="12"/>
      <dgm:spPr/>
    </dgm:pt>
    <dgm:pt modelId="{9E3995BA-5479-4709-B674-82B2AAB635F6}" type="pres">
      <dgm:prSet presAssocID="{F9842122-A230-4BE3-A7A7-85221A4A7546}" presName="childText" presStyleLbl="bgAcc1" presStyleIdx="6" presStyleCnt="12">
        <dgm:presLayoutVars>
          <dgm:bulletEnabled val="1"/>
        </dgm:presLayoutVars>
      </dgm:prSet>
      <dgm:spPr/>
    </dgm:pt>
    <dgm:pt modelId="{21C102F7-E148-47E1-979C-C20E1DD7DD3D}" type="pres">
      <dgm:prSet presAssocID="{8A677C49-2D17-4020-BC2F-13F39ACA979C}" presName="root" presStyleCnt="0"/>
      <dgm:spPr/>
    </dgm:pt>
    <dgm:pt modelId="{9D583529-7138-4671-BB74-6EF661D86EE8}" type="pres">
      <dgm:prSet presAssocID="{8A677C49-2D17-4020-BC2F-13F39ACA979C}" presName="rootComposite" presStyleCnt="0"/>
      <dgm:spPr/>
    </dgm:pt>
    <dgm:pt modelId="{5510B365-B786-4953-9B6F-2B8E32CFE620}" type="pres">
      <dgm:prSet presAssocID="{8A677C49-2D17-4020-BC2F-13F39ACA979C}" presName="rootText" presStyleLbl="node1" presStyleIdx="2" presStyleCnt="3"/>
      <dgm:spPr/>
    </dgm:pt>
    <dgm:pt modelId="{140B3794-DE76-4526-B62B-DBA49CCD8CD3}" type="pres">
      <dgm:prSet presAssocID="{8A677C49-2D17-4020-BC2F-13F39ACA979C}" presName="rootConnector" presStyleLbl="node1" presStyleIdx="2" presStyleCnt="3"/>
      <dgm:spPr/>
    </dgm:pt>
    <dgm:pt modelId="{CBF6149F-C0E3-4313-B395-6E5CF2432A86}" type="pres">
      <dgm:prSet presAssocID="{8A677C49-2D17-4020-BC2F-13F39ACA979C}" presName="childShape" presStyleCnt="0"/>
      <dgm:spPr/>
    </dgm:pt>
    <dgm:pt modelId="{57A1ECE3-1357-490A-8875-00506E467B2D}" type="pres">
      <dgm:prSet presAssocID="{68AA1A37-D7F9-403A-B11A-C305F4D59435}" presName="Name13" presStyleLbl="parChTrans1D2" presStyleIdx="7" presStyleCnt="12"/>
      <dgm:spPr/>
    </dgm:pt>
    <dgm:pt modelId="{28F27DAC-C4EE-4AF6-A283-8BE8A830DB71}" type="pres">
      <dgm:prSet presAssocID="{3AF009FF-D050-437A-B08E-772E24BAE6A9}" presName="childText" presStyleLbl="bgAcc1" presStyleIdx="7" presStyleCnt="12">
        <dgm:presLayoutVars>
          <dgm:bulletEnabled val="1"/>
        </dgm:presLayoutVars>
      </dgm:prSet>
      <dgm:spPr/>
    </dgm:pt>
    <dgm:pt modelId="{AB06E0A5-66C5-4666-A213-5F81EAD4BF61}" type="pres">
      <dgm:prSet presAssocID="{B378965A-09F9-410E-9E10-13298B192B22}" presName="Name13" presStyleLbl="parChTrans1D2" presStyleIdx="8" presStyleCnt="12"/>
      <dgm:spPr/>
    </dgm:pt>
    <dgm:pt modelId="{46046008-60A4-4687-91A1-2B9708806D6A}" type="pres">
      <dgm:prSet presAssocID="{5D12632B-C771-4883-99D7-8E2B8F15F0B4}" presName="childText" presStyleLbl="bgAcc1" presStyleIdx="8" presStyleCnt="12">
        <dgm:presLayoutVars>
          <dgm:bulletEnabled val="1"/>
        </dgm:presLayoutVars>
      </dgm:prSet>
      <dgm:spPr/>
    </dgm:pt>
    <dgm:pt modelId="{584CDAF3-5B69-4C59-AD22-A111C9A871B9}" type="pres">
      <dgm:prSet presAssocID="{3109FF54-1798-460D-9F14-0D49877B7535}" presName="Name13" presStyleLbl="parChTrans1D2" presStyleIdx="9" presStyleCnt="12"/>
      <dgm:spPr/>
    </dgm:pt>
    <dgm:pt modelId="{6C0F1E1C-6AE7-4165-BD8E-25791E078E3B}" type="pres">
      <dgm:prSet presAssocID="{01450066-84E4-40A1-B52D-8C4C5B66A7C6}" presName="childText" presStyleLbl="bgAcc1" presStyleIdx="9" presStyleCnt="12">
        <dgm:presLayoutVars>
          <dgm:bulletEnabled val="1"/>
        </dgm:presLayoutVars>
      </dgm:prSet>
      <dgm:spPr/>
    </dgm:pt>
    <dgm:pt modelId="{629453CF-409E-473A-A34E-CC0A2942070A}" type="pres">
      <dgm:prSet presAssocID="{B60CD406-78F5-4D2C-958B-D68FBEC97445}" presName="Name13" presStyleLbl="parChTrans1D2" presStyleIdx="10" presStyleCnt="12"/>
      <dgm:spPr/>
    </dgm:pt>
    <dgm:pt modelId="{169EF849-56EF-43FE-9EF5-72DAAF11AA4C}" type="pres">
      <dgm:prSet presAssocID="{9209DBA7-D492-48F3-B0E6-FDFECF6040D2}" presName="childText" presStyleLbl="bgAcc1" presStyleIdx="10" presStyleCnt="12">
        <dgm:presLayoutVars>
          <dgm:bulletEnabled val="1"/>
        </dgm:presLayoutVars>
      </dgm:prSet>
      <dgm:spPr/>
    </dgm:pt>
    <dgm:pt modelId="{070A4DDB-09B8-4DC0-BCA9-C0E05EA6760E}" type="pres">
      <dgm:prSet presAssocID="{EFC7B5D3-649C-4508-B656-382B98719814}" presName="Name13" presStyleLbl="parChTrans1D2" presStyleIdx="11" presStyleCnt="12"/>
      <dgm:spPr/>
    </dgm:pt>
    <dgm:pt modelId="{1CD74009-80EF-4DBF-8472-664C3F3A938C}" type="pres">
      <dgm:prSet presAssocID="{1B7C73BF-121B-4420-AB76-25D83A40F335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4B7F6EF3-9734-42F1-8029-4A87D5FE922B}" srcId="{EE92D65C-1957-490F-A93F-985165CBA217}" destId="{58E46F62-FCA1-4CDD-B5FD-E9FC4BC41053}" srcOrd="1" destOrd="0" parTransId="{047741BD-D993-45A3-BD1F-1EDAFB40080F}" sibTransId="{E1B8B1F1-23D0-40C5-B648-70F0094DFE76}"/>
    <dgm:cxn modelId="{FC681C62-8DB2-4A9C-911C-4ABC2A511B09}" type="presOf" srcId="{E69A427A-0906-42F7-BB88-27039F54CEBD}" destId="{17BBA8F2-85A7-4144-A7D5-9D4233CB7A96}" srcOrd="1" destOrd="0" presId="urn:microsoft.com/office/officeart/2005/8/layout/hierarchy3"/>
    <dgm:cxn modelId="{A34646A7-064E-4A7E-B2C7-8536A5117064}" srcId="{8A677C49-2D17-4020-BC2F-13F39ACA979C}" destId="{1B7C73BF-121B-4420-AB76-25D83A40F335}" srcOrd="4" destOrd="0" parTransId="{EFC7B5D3-649C-4508-B656-382B98719814}" sibTransId="{3B27AC91-67A6-4682-9F63-32009F1A1BF4}"/>
    <dgm:cxn modelId="{5282701C-461C-4CB1-9CBD-6951B1E33D8D}" srcId="{8A677C49-2D17-4020-BC2F-13F39ACA979C}" destId="{01450066-84E4-40A1-B52D-8C4C5B66A7C6}" srcOrd="2" destOrd="0" parTransId="{3109FF54-1798-460D-9F14-0D49877B7535}" sibTransId="{AD251E5E-DBE1-42EE-A3C7-2F2DB3278B99}"/>
    <dgm:cxn modelId="{A2D40BEB-CB41-46B5-B5D1-C28180A94063}" type="presOf" srcId="{8A677C49-2D17-4020-BC2F-13F39ACA979C}" destId="{5510B365-B786-4953-9B6F-2B8E32CFE620}" srcOrd="0" destOrd="0" presId="urn:microsoft.com/office/officeart/2005/8/layout/hierarchy3"/>
    <dgm:cxn modelId="{7B5464A9-0793-49FF-B642-10379BC2135E}" type="presOf" srcId="{8A677C49-2D17-4020-BC2F-13F39ACA979C}" destId="{140B3794-DE76-4526-B62B-DBA49CCD8CD3}" srcOrd="1" destOrd="0" presId="urn:microsoft.com/office/officeart/2005/8/layout/hierarchy3"/>
    <dgm:cxn modelId="{9070249D-15E2-4314-BB89-06E7ECF63753}" type="presOf" srcId="{28AA46C6-BC57-48D7-AF9E-1F1433A26C31}" destId="{69169968-D715-499B-A41A-74660C6F84F6}" srcOrd="0" destOrd="1" presId="urn:microsoft.com/office/officeart/2005/8/layout/hierarchy3"/>
    <dgm:cxn modelId="{9FE168B5-BE8B-4666-8F24-538AB8E4E5BD}" srcId="{8A677C49-2D17-4020-BC2F-13F39ACA979C}" destId="{3AF009FF-D050-437A-B08E-772E24BAE6A9}" srcOrd="0" destOrd="0" parTransId="{68AA1A37-D7F9-403A-B11A-C305F4D59435}" sibTransId="{BA437D18-1E6A-4FDD-8C24-D96A052258DC}"/>
    <dgm:cxn modelId="{BB6F5143-24DD-466C-96DE-0556D321E943}" type="presOf" srcId="{9B404FA4-05C3-45D1-83E4-7773AB8397C2}" destId="{B2F5E827-C791-432E-B746-09F1505B242D}" srcOrd="0" destOrd="0" presId="urn:microsoft.com/office/officeart/2005/8/layout/hierarchy3"/>
    <dgm:cxn modelId="{784D1C37-FF20-4750-A665-D9C82FC54224}" type="presOf" srcId="{5D12632B-C771-4883-99D7-8E2B8F15F0B4}" destId="{46046008-60A4-4687-91A1-2B9708806D6A}" srcOrd="0" destOrd="0" presId="urn:microsoft.com/office/officeart/2005/8/layout/hierarchy3"/>
    <dgm:cxn modelId="{6C3C7414-ABA7-40DC-AC06-9F5CF1B12766}" srcId="{EE92D65C-1957-490F-A93F-985165CBA217}" destId="{8A677C49-2D17-4020-BC2F-13F39ACA979C}" srcOrd="2" destOrd="0" parTransId="{A1F59D9C-13AC-421F-BB63-5D135D3F480F}" sibTransId="{21BB13E1-1452-460B-838D-5C1F187573B1}"/>
    <dgm:cxn modelId="{C4A2498E-BBDC-465A-BD73-FCB233CA6635}" type="presOf" srcId="{1289B462-38E0-4692-879D-2898DC9CB750}" destId="{DEC5042C-6F1B-4F66-96E3-7BC04C9B5668}" srcOrd="0" destOrd="0" presId="urn:microsoft.com/office/officeart/2005/8/layout/hierarchy3"/>
    <dgm:cxn modelId="{0B9493F2-70F5-4431-B672-0AC0E99256E2}" type="presOf" srcId="{B378965A-09F9-410E-9E10-13298B192B22}" destId="{AB06E0A5-66C5-4666-A213-5F81EAD4BF61}" srcOrd="0" destOrd="0" presId="urn:microsoft.com/office/officeart/2005/8/layout/hierarchy3"/>
    <dgm:cxn modelId="{49EF773B-336A-496A-8488-E1B9E9DBB1D7}" type="presOf" srcId="{58E46F62-FCA1-4CDD-B5FD-E9FC4BC41053}" destId="{DEF38BC4-2FF3-4890-9817-4C1A098B8FEC}" srcOrd="1" destOrd="0" presId="urn:microsoft.com/office/officeart/2005/8/layout/hierarchy3"/>
    <dgm:cxn modelId="{7D3934CE-2ACF-44E8-8A12-DBB56CB68835}" type="presOf" srcId="{8323264E-5A94-4E42-AF1E-B8494CD9D2C8}" destId="{75175E08-14BE-43BA-B8EF-066E355E452A}" srcOrd="0" destOrd="0" presId="urn:microsoft.com/office/officeart/2005/8/layout/hierarchy3"/>
    <dgm:cxn modelId="{86088E4C-20BC-4B39-9212-AD2D1885BABA}" srcId="{6E005F10-0A69-4BBD-B7A6-241D883E28BF}" destId="{28AA46C6-BC57-48D7-AF9E-1F1433A26C31}" srcOrd="0" destOrd="0" parTransId="{91CE130B-C999-4988-8564-CCFB8A5F45AE}" sibTransId="{445716BE-A947-472B-A5F7-32C8601F8A59}"/>
    <dgm:cxn modelId="{0AFEB4F0-DD27-4FB0-BBE7-DB963E48E3DD}" type="presOf" srcId="{DAA93E06-68FE-4234-8A54-CB87C0E27196}" destId="{F1D6D608-AC68-4BE7-9E7A-6DE58926F458}" srcOrd="0" destOrd="0" presId="urn:microsoft.com/office/officeart/2005/8/layout/hierarchy3"/>
    <dgm:cxn modelId="{65A29E7E-0A2F-411B-AA44-4080B0F99E31}" type="presOf" srcId="{0C84FDA1-1E35-4742-A778-A1D96DCC9B3E}" destId="{5D8BB9BF-11E1-4894-BE3B-9DA6918366E8}" srcOrd="0" destOrd="0" presId="urn:microsoft.com/office/officeart/2005/8/layout/hierarchy3"/>
    <dgm:cxn modelId="{D041DCD4-2358-403D-BF4B-ECC490FD3230}" type="presOf" srcId="{EE92D65C-1957-490F-A93F-985165CBA217}" destId="{D5A08C02-F7EA-4D8A-99D1-D4C6B4FB4FA5}" srcOrd="0" destOrd="0" presId="urn:microsoft.com/office/officeart/2005/8/layout/hierarchy3"/>
    <dgm:cxn modelId="{4E02A687-0080-457C-A5F6-6F7E807040A9}" type="presOf" srcId="{D686C348-BEC8-4A9B-963C-CE24A57963F8}" destId="{9268FD9F-22A7-4787-AC5F-1E5E18F1C110}" srcOrd="0" destOrd="0" presId="urn:microsoft.com/office/officeart/2005/8/layout/hierarchy3"/>
    <dgm:cxn modelId="{9254B686-5670-45B3-A818-99761BEED491}" type="presOf" srcId="{54AFFDF9-E231-4004-B989-5A7FDB543B8F}" destId="{81B33ECE-D16A-46A2-BAFE-D4F84CB3F32B}" srcOrd="0" destOrd="0" presId="urn:microsoft.com/office/officeart/2005/8/layout/hierarchy3"/>
    <dgm:cxn modelId="{F4AA5EB7-5396-4487-BA67-64E9961C16AE}" type="presOf" srcId="{ED4B4C30-14A0-4D9B-AB15-364C02E1A134}" destId="{57F0E40E-54C8-46A7-9D23-0A038735DF93}" srcOrd="0" destOrd="0" presId="urn:microsoft.com/office/officeart/2005/8/layout/hierarchy3"/>
    <dgm:cxn modelId="{0DE456B1-D448-4AE5-BEED-822A5AFC212C}" type="presOf" srcId="{DA3226ED-5F0D-4D94-A41A-25E1341B0C5C}" destId="{A4DF2ADE-FAA0-4549-8067-0BD20DDEA5D3}" srcOrd="0" destOrd="0" presId="urn:microsoft.com/office/officeart/2005/8/layout/hierarchy3"/>
    <dgm:cxn modelId="{6377DBDD-68E1-4116-A747-A5C3D2D20883}" srcId="{E69A427A-0906-42F7-BB88-27039F54CEBD}" destId="{54AFFDF9-E231-4004-B989-5A7FDB543B8F}" srcOrd="2" destOrd="0" parTransId="{1289B462-38E0-4692-879D-2898DC9CB750}" sibTransId="{24BD9A92-A12F-4B33-98CF-E3B56728A311}"/>
    <dgm:cxn modelId="{42BD7E7C-94C8-455D-9C59-C832E1B0A97C}" srcId="{E69A427A-0906-42F7-BB88-27039F54CEBD}" destId="{0F7E45F3-53FD-4898-BDBE-26D2374E35B7}" srcOrd="0" destOrd="0" parTransId="{3EF5F766-E46A-420A-B641-B43EE1699867}" sibTransId="{056A5C30-6024-4FFB-B7CC-B64E307557B1}"/>
    <dgm:cxn modelId="{5BFEFB1B-378D-453B-8EDB-6BFFD75C0BCB}" type="presOf" srcId="{F9842122-A230-4BE3-A7A7-85221A4A7546}" destId="{9E3995BA-5479-4709-B674-82B2AAB635F6}" srcOrd="0" destOrd="0" presId="urn:microsoft.com/office/officeart/2005/8/layout/hierarchy3"/>
    <dgm:cxn modelId="{24D52195-DF8F-4EC6-8C18-101586EC0EE8}" type="presOf" srcId="{B60CD406-78F5-4D2C-958B-D68FBEC97445}" destId="{629453CF-409E-473A-A34E-CC0A2942070A}" srcOrd="0" destOrd="0" presId="urn:microsoft.com/office/officeart/2005/8/layout/hierarchy3"/>
    <dgm:cxn modelId="{24953119-98E7-48A8-87D8-7DEDE27A9DB8}" type="presOf" srcId="{6E005F10-0A69-4BBD-B7A6-241D883E28BF}" destId="{69169968-D715-499B-A41A-74660C6F84F6}" srcOrd="0" destOrd="0" presId="urn:microsoft.com/office/officeart/2005/8/layout/hierarchy3"/>
    <dgm:cxn modelId="{7C0D0602-5581-4F5B-BD07-CDE040353A06}" type="presOf" srcId="{01450066-84E4-40A1-B52D-8C4C5B66A7C6}" destId="{6C0F1E1C-6AE7-4165-BD8E-25791E078E3B}" srcOrd="0" destOrd="0" presId="urn:microsoft.com/office/officeart/2005/8/layout/hierarchy3"/>
    <dgm:cxn modelId="{9146C337-8F11-43B3-B011-748B6AF897FE}" type="presOf" srcId="{0F7E45F3-53FD-4898-BDBE-26D2374E35B7}" destId="{9E99B43C-873E-4830-A830-2B895C781A66}" srcOrd="0" destOrd="0" presId="urn:microsoft.com/office/officeart/2005/8/layout/hierarchy3"/>
    <dgm:cxn modelId="{DAA7B270-06A2-466A-96B2-A713432270F5}" type="presOf" srcId="{EFC7B5D3-649C-4508-B656-382B98719814}" destId="{070A4DDB-09B8-4DC0-BCA9-C0E05EA6760E}" srcOrd="0" destOrd="0" presId="urn:microsoft.com/office/officeart/2005/8/layout/hierarchy3"/>
    <dgm:cxn modelId="{4F8A64D0-5873-4A83-9AF4-E6817EEDA1C3}" type="presOf" srcId="{759B8C25-7749-4123-8180-894241BE1589}" destId="{EC7FC050-E2B9-4B2D-AB27-DA91E4DEC83A}" srcOrd="0" destOrd="0" presId="urn:microsoft.com/office/officeart/2005/8/layout/hierarchy3"/>
    <dgm:cxn modelId="{78F22B65-7754-4EFA-9C1D-70C7BE29DD78}" srcId="{58E46F62-FCA1-4CDD-B5FD-E9FC4BC41053}" destId="{9B404FA4-05C3-45D1-83E4-7773AB8397C2}" srcOrd="1" destOrd="0" parTransId="{759B8C25-7749-4123-8180-894241BE1589}" sibTransId="{FBBE60CD-41F0-4A86-B6E3-CCA8D1DCD183}"/>
    <dgm:cxn modelId="{C76129B8-030B-4509-AA95-1D36F71135D1}" type="presOf" srcId="{3109FF54-1798-460D-9F14-0D49877B7535}" destId="{584CDAF3-5B69-4C59-AD22-A111C9A871B9}" srcOrd="0" destOrd="0" presId="urn:microsoft.com/office/officeart/2005/8/layout/hierarchy3"/>
    <dgm:cxn modelId="{B8167677-58B7-4C24-922B-3D33446C5BA5}" type="presOf" srcId="{3AF009FF-D050-437A-B08E-772E24BAE6A9}" destId="{28F27DAC-C4EE-4AF6-A283-8BE8A830DB71}" srcOrd="0" destOrd="0" presId="urn:microsoft.com/office/officeart/2005/8/layout/hierarchy3"/>
    <dgm:cxn modelId="{9436CCAC-637B-4335-85DC-D22161B890CD}" type="presOf" srcId="{1B7C73BF-121B-4420-AB76-25D83A40F335}" destId="{1CD74009-80EF-4DBF-8472-664C3F3A938C}" srcOrd="0" destOrd="0" presId="urn:microsoft.com/office/officeart/2005/8/layout/hierarchy3"/>
    <dgm:cxn modelId="{ED280565-EB7C-418A-ACC6-8D595CE6D868}" srcId="{58E46F62-FCA1-4CDD-B5FD-E9FC4BC41053}" destId="{DA3226ED-5F0D-4D94-A41A-25E1341B0C5C}" srcOrd="0" destOrd="0" parTransId="{8323264E-5A94-4E42-AF1E-B8494CD9D2C8}" sibTransId="{088A069A-5554-4DCB-A83A-01A68872DDB1}"/>
    <dgm:cxn modelId="{1453B659-FEE3-4234-AF8A-942E79409A88}" srcId="{8A677C49-2D17-4020-BC2F-13F39ACA979C}" destId="{5D12632B-C771-4883-99D7-8E2B8F15F0B4}" srcOrd="1" destOrd="0" parTransId="{B378965A-09F9-410E-9E10-13298B192B22}" sibTransId="{6403A373-8684-40AA-99C2-F579616C3C79}"/>
    <dgm:cxn modelId="{40CE4160-9B2A-4AD5-8096-7C864D4053C3}" srcId="{58E46F62-FCA1-4CDD-B5FD-E9FC4BC41053}" destId="{6E005F10-0A69-4BBD-B7A6-241D883E28BF}" srcOrd="2" destOrd="0" parTransId="{ED4B4C30-14A0-4D9B-AB15-364C02E1A134}" sibTransId="{F5913C6A-2530-437E-BCDA-EE6933CF2DA8}"/>
    <dgm:cxn modelId="{7CB16FF3-2AD8-45EB-BC86-92DF4536DDCD}" type="presOf" srcId="{9209DBA7-D492-48F3-B0E6-FDFECF6040D2}" destId="{169EF849-56EF-43FE-9EF5-72DAAF11AA4C}" srcOrd="0" destOrd="0" presId="urn:microsoft.com/office/officeart/2005/8/layout/hierarchy3"/>
    <dgm:cxn modelId="{231D2848-3610-4131-B0DB-93FF338A7B64}" srcId="{8A677C49-2D17-4020-BC2F-13F39ACA979C}" destId="{9209DBA7-D492-48F3-B0E6-FDFECF6040D2}" srcOrd="3" destOrd="0" parTransId="{B60CD406-78F5-4D2C-958B-D68FBEC97445}" sibTransId="{77AAE901-429C-452E-962B-6B6D8F9859C6}"/>
    <dgm:cxn modelId="{7A115573-94D2-4770-A055-8436FF6BC6E4}" srcId="{E69A427A-0906-42F7-BB88-27039F54CEBD}" destId="{0C84FDA1-1E35-4742-A778-A1D96DCC9B3E}" srcOrd="1" destOrd="0" parTransId="{DAA93E06-68FE-4234-8A54-CB87C0E27196}" sibTransId="{ABCBFC1E-D7F2-4D73-98FE-C5024D04FF80}"/>
    <dgm:cxn modelId="{2555B235-C50F-4B6E-AB6F-8D2E7ADA3FA9}" type="presOf" srcId="{58E46F62-FCA1-4CDD-B5FD-E9FC4BC41053}" destId="{53B59E0B-F670-4570-9175-38CE68E1A4B0}" srcOrd="0" destOrd="0" presId="urn:microsoft.com/office/officeart/2005/8/layout/hierarchy3"/>
    <dgm:cxn modelId="{C80B05FB-7268-473C-87E7-D9BB99D8B284}" type="presOf" srcId="{3EF5F766-E46A-420A-B641-B43EE1699867}" destId="{BF502111-E86C-4CCE-80FD-CDBD31B22D20}" srcOrd="0" destOrd="0" presId="urn:microsoft.com/office/officeart/2005/8/layout/hierarchy3"/>
    <dgm:cxn modelId="{36AE2A4C-B41A-477B-9FA1-7EF2F6305D8F}" srcId="{58E46F62-FCA1-4CDD-B5FD-E9FC4BC41053}" destId="{F9842122-A230-4BE3-A7A7-85221A4A7546}" srcOrd="3" destOrd="0" parTransId="{D686C348-BEC8-4A9B-963C-CE24A57963F8}" sibTransId="{501A787B-DA5C-4AB9-B69C-03FB3875C49A}"/>
    <dgm:cxn modelId="{8773F601-16BA-4B1D-8F1C-B8C6C90C7BC9}" srcId="{EE92D65C-1957-490F-A93F-985165CBA217}" destId="{E69A427A-0906-42F7-BB88-27039F54CEBD}" srcOrd="0" destOrd="0" parTransId="{715B7349-1D11-4044-8EF2-C826D47C6EAC}" sibTransId="{A76DBDE9-A508-4D81-96EB-DE1C5996164A}"/>
    <dgm:cxn modelId="{74FD29EE-9B5A-41D9-B3BE-1FF9BB5C0AE9}" type="presOf" srcId="{E69A427A-0906-42F7-BB88-27039F54CEBD}" destId="{B0D8D4C9-CC9E-4274-BBD9-FBF45383788F}" srcOrd="0" destOrd="0" presId="urn:microsoft.com/office/officeart/2005/8/layout/hierarchy3"/>
    <dgm:cxn modelId="{71B00DCA-704D-47EE-8070-6E6587A6A8AB}" type="presOf" srcId="{68AA1A37-D7F9-403A-B11A-C305F4D59435}" destId="{57A1ECE3-1357-490A-8875-00506E467B2D}" srcOrd="0" destOrd="0" presId="urn:microsoft.com/office/officeart/2005/8/layout/hierarchy3"/>
    <dgm:cxn modelId="{43C6020A-3967-4B70-AC4F-215B272696F2}" type="presParOf" srcId="{D5A08C02-F7EA-4D8A-99D1-D4C6B4FB4FA5}" destId="{810BCCA7-3CFD-49B3-9413-4029A087CFB2}" srcOrd="0" destOrd="0" presId="urn:microsoft.com/office/officeart/2005/8/layout/hierarchy3"/>
    <dgm:cxn modelId="{7566630F-BA8A-4674-B5D2-92190C7A92CE}" type="presParOf" srcId="{810BCCA7-3CFD-49B3-9413-4029A087CFB2}" destId="{DCB32956-63D8-4D4E-9822-3C6BBADBE966}" srcOrd="0" destOrd="0" presId="urn:microsoft.com/office/officeart/2005/8/layout/hierarchy3"/>
    <dgm:cxn modelId="{5169AC57-CD40-41FC-B45E-D7A58928408B}" type="presParOf" srcId="{DCB32956-63D8-4D4E-9822-3C6BBADBE966}" destId="{B0D8D4C9-CC9E-4274-BBD9-FBF45383788F}" srcOrd="0" destOrd="0" presId="urn:microsoft.com/office/officeart/2005/8/layout/hierarchy3"/>
    <dgm:cxn modelId="{246F499F-3031-46A6-A195-82FDB3CBE3AB}" type="presParOf" srcId="{DCB32956-63D8-4D4E-9822-3C6BBADBE966}" destId="{17BBA8F2-85A7-4144-A7D5-9D4233CB7A96}" srcOrd="1" destOrd="0" presId="urn:microsoft.com/office/officeart/2005/8/layout/hierarchy3"/>
    <dgm:cxn modelId="{6C15F4F0-A6BE-4C82-A2BF-E421DAC38B9E}" type="presParOf" srcId="{810BCCA7-3CFD-49B3-9413-4029A087CFB2}" destId="{072C5037-C30F-47D1-8437-6394E91EEA41}" srcOrd="1" destOrd="0" presId="urn:microsoft.com/office/officeart/2005/8/layout/hierarchy3"/>
    <dgm:cxn modelId="{351B0B66-EFC8-4251-A892-1ECB62734A88}" type="presParOf" srcId="{072C5037-C30F-47D1-8437-6394E91EEA41}" destId="{BF502111-E86C-4CCE-80FD-CDBD31B22D20}" srcOrd="0" destOrd="0" presId="urn:microsoft.com/office/officeart/2005/8/layout/hierarchy3"/>
    <dgm:cxn modelId="{14CF5673-DC1A-4AA5-BD03-64FA0F1507B3}" type="presParOf" srcId="{072C5037-C30F-47D1-8437-6394E91EEA41}" destId="{9E99B43C-873E-4830-A830-2B895C781A66}" srcOrd="1" destOrd="0" presId="urn:microsoft.com/office/officeart/2005/8/layout/hierarchy3"/>
    <dgm:cxn modelId="{A7E0DAFA-623E-4148-A693-967890736C10}" type="presParOf" srcId="{072C5037-C30F-47D1-8437-6394E91EEA41}" destId="{F1D6D608-AC68-4BE7-9E7A-6DE58926F458}" srcOrd="2" destOrd="0" presId="urn:microsoft.com/office/officeart/2005/8/layout/hierarchy3"/>
    <dgm:cxn modelId="{C6E5C782-D38C-4CC3-86EB-F6EC11B28F02}" type="presParOf" srcId="{072C5037-C30F-47D1-8437-6394E91EEA41}" destId="{5D8BB9BF-11E1-4894-BE3B-9DA6918366E8}" srcOrd="3" destOrd="0" presId="urn:microsoft.com/office/officeart/2005/8/layout/hierarchy3"/>
    <dgm:cxn modelId="{4ACE1BCD-2F37-4CF9-BA20-46372293AC8E}" type="presParOf" srcId="{072C5037-C30F-47D1-8437-6394E91EEA41}" destId="{DEC5042C-6F1B-4F66-96E3-7BC04C9B5668}" srcOrd="4" destOrd="0" presId="urn:microsoft.com/office/officeart/2005/8/layout/hierarchy3"/>
    <dgm:cxn modelId="{0D901C6F-4251-4AE1-BFE7-E8E5B09E190E}" type="presParOf" srcId="{072C5037-C30F-47D1-8437-6394E91EEA41}" destId="{81B33ECE-D16A-46A2-BAFE-D4F84CB3F32B}" srcOrd="5" destOrd="0" presId="urn:microsoft.com/office/officeart/2005/8/layout/hierarchy3"/>
    <dgm:cxn modelId="{89E14F11-30FC-4389-B9C3-C0E443AD28CC}" type="presParOf" srcId="{D5A08C02-F7EA-4D8A-99D1-D4C6B4FB4FA5}" destId="{FF0249A5-A74A-493F-B4D5-552D0585FA6D}" srcOrd="1" destOrd="0" presId="urn:microsoft.com/office/officeart/2005/8/layout/hierarchy3"/>
    <dgm:cxn modelId="{8B5F4D62-4DC5-49ED-BAD2-90EC42608B9F}" type="presParOf" srcId="{FF0249A5-A74A-493F-B4D5-552D0585FA6D}" destId="{3576A5FE-4288-41BF-9C8C-3CDD2F8DB0B2}" srcOrd="0" destOrd="0" presId="urn:microsoft.com/office/officeart/2005/8/layout/hierarchy3"/>
    <dgm:cxn modelId="{E718C25B-B48A-47F3-90E8-55FBD36A020C}" type="presParOf" srcId="{3576A5FE-4288-41BF-9C8C-3CDD2F8DB0B2}" destId="{53B59E0B-F670-4570-9175-38CE68E1A4B0}" srcOrd="0" destOrd="0" presId="urn:microsoft.com/office/officeart/2005/8/layout/hierarchy3"/>
    <dgm:cxn modelId="{38C784ED-0F45-4278-B3C1-E9D8A8E71D4E}" type="presParOf" srcId="{3576A5FE-4288-41BF-9C8C-3CDD2F8DB0B2}" destId="{DEF38BC4-2FF3-4890-9817-4C1A098B8FEC}" srcOrd="1" destOrd="0" presId="urn:microsoft.com/office/officeart/2005/8/layout/hierarchy3"/>
    <dgm:cxn modelId="{908AD1BE-086D-4787-A749-6C1B7A20E789}" type="presParOf" srcId="{FF0249A5-A74A-493F-B4D5-552D0585FA6D}" destId="{701C0CF9-B35C-41FE-9E82-049A96AE1C16}" srcOrd="1" destOrd="0" presId="urn:microsoft.com/office/officeart/2005/8/layout/hierarchy3"/>
    <dgm:cxn modelId="{D0B09853-D2EC-4B21-8B1E-D680CC3CD6CC}" type="presParOf" srcId="{701C0CF9-B35C-41FE-9E82-049A96AE1C16}" destId="{75175E08-14BE-43BA-B8EF-066E355E452A}" srcOrd="0" destOrd="0" presId="urn:microsoft.com/office/officeart/2005/8/layout/hierarchy3"/>
    <dgm:cxn modelId="{E35A70BD-7475-4335-BDD9-17AD492D2BBB}" type="presParOf" srcId="{701C0CF9-B35C-41FE-9E82-049A96AE1C16}" destId="{A4DF2ADE-FAA0-4549-8067-0BD20DDEA5D3}" srcOrd="1" destOrd="0" presId="urn:microsoft.com/office/officeart/2005/8/layout/hierarchy3"/>
    <dgm:cxn modelId="{91FF324B-2340-4697-B2D1-1A2AFC16A48C}" type="presParOf" srcId="{701C0CF9-B35C-41FE-9E82-049A96AE1C16}" destId="{EC7FC050-E2B9-4B2D-AB27-DA91E4DEC83A}" srcOrd="2" destOrd="0" presId="urn:microsoft.com/office/officeart/2005/8/layout/hierarchy3"/>
    <dgm:cxn modelId="{2F309510-0853-400F-9F85-4706FD415A9E}" type="presParOf" srcId="{701C0CF9-B35C-41FE-9E82-049A96AE1C16}" destId="{B2F5E827-C791-432E-B746-09F1505B242D}" srcOrd="3" destOrd="0" presId="urn:microsoft.com/office/officeart/2005/8/layout/hierarchy3"/>
    <dgm:cxn modelId="{241E77C7-48B6-48AB-9285-B6215F02C0DB}" type="presParOf" srcId="{701C0CF9-B35C-41FE-9E82-049A96AE1C16}" destId="{57F0E40E-54C8-46A7-9D23-0A038735DF93}" srcOrd="4" destOrd="0" presId="urn:microsoft.com/office/officeart/2005/8/layout/hierarchy3"/>
    <dgm:cxn modelId="{C289442B-0232-4F3C-ADDA-6ED6B8AD1E3D}" type="presParOf" srcId="{701C0CF9-B35C-41FE-9E82-049A96AE1C16}" destId="{69169968-D715-499B-A41A-74660C6F84F6}" srcOrd="5" destOrd="0" presId="urn:microsoft.com/office/officeart/2005/8/layout/hierarchy3"/>
    <dgm:cxn modelId="{9B7F6B37-59E9-4EEE-A2D5-373042D5B714}" type="presParOf" srcId="{701C0CF9-B35C-41FE-9E82-049A96AE1C16}" destId="{9268FD9F-22A7-4787-AC5F-1E5E18F1C110}" srcOrd="6" destOrd="0" presId="urn:microsoft.com/office/officeart/2005/8/layout/hierarchy3"/>
    <dgm:cxn modelId="{D1BDAFAF-27D7-42AA-B48F-684188276A6A}" type="presParOf" srcId="{701C0CF9-B35C-41FE-9E82-049A96AE1C16}" destId="{9E3995BA-5479-4709-B674-82B2AAB635F6}" srcOrd="7" destOrd="0" presId="urn:microsoft.com/office/officeart/2005/8/layout/hierarchy3"/>
    <dgm:cxn modelId="{8DDB2691-A57F-4E41-9FF8-64EDA87215DC}" type="presParOf" srcId="{D5A08C02-F7EA-4D8A-99D1-D4C6B4FB4FA5}" destId="{21C102F7-E148-47E1-979C-C20E1DD7DD3D}" srcOrd="2" destOrd="0" presId="urn:microsoft.com/office/officeart/2005/8/layout/hierarchy3"/>
    <dgm:cxn modelId="{B357DF4F-E468-4D14-BAFB-B88A5C7E744E}" type="presParOf" srcId="{21C102F7-E148-47E1-979C-C20E1DD7DD3D}" destId="{9D583529-7138-4671-BB74-6EF661D86EE8}" srcOrd="0" destOrd="0" presId="urn:microsoft.com/office/officeart/2005/8/layout/hierarchy3"/>
    <dgm:cxn modelId="{CDED3B14-3191-4523-8FD1-E86D67E3E466}" type="presParOf" srcId="{9D583529-7138-4671-BB74-6EF661D86EE8}" destId="{5510B365-B786-4953-9B6F-2B8E32CFE620}" srcOrd="0" destOrd="0" presId="urn:microsoft.com/office/officeart/2005/8/layout/hierarchy3"/>
    <dgm:cxn modelId="{9A0CBD8A-AAE5-402D-A09B-603657C9CD50}" type="presParOf" srcId="{9D583529-7138-4671-BB74-6EF661D86EE8}" destId="{140B3794-DE76-4526-B62B-DBA49CCD8CD3}" srcOrd="1" destOrd="0" presId="urn:microsoft.com/office/officeart/2005/8/layout/hierarchy3"/>
    <dgm:cxn modelId="{38999788-A92E-4AAE-B1F8-B7B3E12650D1}" type="presParOf" srcId="{21C102F7-E148-47E1-979C-C20E1DD7DD3D}" destId="{CBF6149F-C0E3-4313-B395-6E5CF2432A86}" srcOrd="1" destOrd="0" presId="urn:microsoft.com/office/officeart/2005/8/layout/hierarchy3"/>
    <dgm:cxn modelId="{8AD1ECEB-BDDF-4E6B-87A0-C81BE7DA3EA6}" type="presParOf" srcId="{CBF6149F-C0E3-4313-B395-6E5CF2432A86}" destId="{57A1ECE3-1357-490A-8875-00506E467B2D}" srcOrd="0" destOrd="0" presId="urn:microsoft.com/office/officeart/2005/8/layout/hierarchy3"/>
    <dgm:cxn modelId="{9FC58119-C52A-464A-AB68-805B27E15766}" type="presParOf" srcId="{CBF6149F-C0E3-4313-B395-6E5CF2432A86}" destId="{28F27DAC-C4EE-4AF6-A283-8BE8A830DB71}" srcOrd="1" destOrd="0" presId="urn:microsoft.com/office/officeart/2005/8/layout/hierarchy3"/>
    <dgm:cxn modelId="{64E6840B-F628-427D-A86A-9B5CBEC0D50C}" type="presParOf" srcId="{CBF6149F-C0E3-4313-B395-6E5CF2432A86}" destId="{AB06E0A5-66C5-4666-A213-5F81EAD4BF61}" srcOrd="2" destOrd="0" presId="urn:microsoft.com/office/officeart/2005/8/layout/hierarchy3"/>
    <dgm:cxn modelId="{EAA60875-104E-4FCF-AB3F-5B84E53B848C}" type="presParOf" srcId="{CBF6149F-C0E3-4313-B395-6E5CF2432A86}" destId="{46046008-60A4-4687-91A1-2B9708806D6A}" srcOrd="3" destOrd="0" presId="urn:microsoft.com/office/officeart/2005/8/layout/hierarchy3"/>
    <dgm:cxn modelId="{500B5B2E-E5CE-495A-A906-4C530CFF2D57}" type="presParOf" srcId="{CBF6149F-C0E3-4313-B395-6E5CF2432A86}" destId="{584CDAF3-5B69-4C59-AD22-A111C9A871B9}" srcOrd="4" destOrd="0" presId="urn:microsoft.com/office/officeart/2005/8/layout/hierarchy3"/>
    <dgm:cxn modelId="{DD3C55A9-BC50-4FAC-B19C-E54BB80BB57C}" type="presParOf" srcId="{CBF6149F-C0E3-4313-B395-6E5CF2432A86}" destId="{6C0F1E1C-6AE7-4165-BD8E-25791E078E3B}" srcOrd="5" destOrd="0" presId="urn:microsoft.com/office/officeart/2005/8/layout/hierarchy3"/>
    <dgm:cxn modelId="{895ACE87-74C3-4933-ACCC-17D025879058}" type="presParOf" srcId="{CBF6149F-C0E3-4313-B395-6E5CF2432A86}" destId="{629453CF-409E-473A-A34E-CC0A2942070A}" srcOrd="6" destOrd="0" presId="urn:microsoft.com/office/officeart/2005/8/layout/hierarchy3"/>
    <dgm:cxn modelId="{6E25B6BA-376A-4E1C-8AF5-9D7FD8D92218}" type="presParOf" srcId="{CBF6149F-C0E3-4313-B395-6E5CF2432A86}" destId="{169EF849-56EF-43FE-9EF5-72DAAF11AA4C}" srcOrd="7" destOrd="0" presId="urn:microsoft.com/office/officeart/2005/8/layout/hierarchy3"/>
    <dgm:cxn modelId="{D9595E6E-1ACC-4A7D-9FBB-88D03F892BE2}" type="presParOf" srcId="{CBF6149F-C0E3-4313-B395-6E5CF2432A86}" destId="{070A4DDB-09B8-4DC0-BCA9-C0E05EA6760E}" srcOrd="8" destOrd="0" presId="urn:microsoft.com/office/officeart/2005/8/layout/hierarchy3"/>
    <dgm:cxn modelId="{C2E18150-BA61-424F-8C43-4871414BA927}" type="presParOf" srcId="{CBF6149F-C0E3-4313-B395-6E5CF2432A86}" destId="{1CD74009-80EF-4DBF-8472-664C3F3A938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901B-46DE-4977-A6F4-6B8B608F2B6C}">
      <dsp:nvSpPr>
        <dsp:cNvPr id="0" name=""/>
        <dsp:cNvSpPr/>
      </dsp:nvSpPr>
      <dsp:spPr>
        <a:xfrm>
          <a:off x="3291839" y="2143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Plastic Cards</a:t>
          </a:r>
        </a:p>
      </dsp:txBody>
      <dsp:txXfrm>
        <a:off x="3291839" y="47818"/>
        <a:ext cx="4800734" cy="274052"/>
      </dsp:txXfrm>
    </dsp:sp>
    <dsp:sp modelId="{6030FA33-AB36-4915-BC09-55B990566636}">
      <dsp:nvSpPr>
        <dsp:cNvPr id="0" name=""/>
        <dsp:cNvSpPr/>
      </dsp:nvSpPr>
      <dsp:spPr>
        <a:xfrm>
          <a:off x="0" y="2143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1950</a:t>
          </a:r>
        </a:p>
      </dsp:txBody>
      <dsp:txXfrm>
        <a:off x="17837" y="19980"/>
        <a:ext cx="3256166" cy="329728"/>
      </dsp:txXfrm>
    </dsp:sp>
    <dsp:sp modelId="{8AA583A2-80BC-4A57-BFC8-683075CF613F}">
      <dsp:nvSpPr>
        <dsp:cNvPr id="0" name=""/>
        <dsp:cNvSpPr/>
      </dsp:nvSpPr>
      <dsp:spPr>
        <a:xfrm>
          <a:off x="3291839" y="404086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Magnetic Cards</a:t>
          </a:r>
        </a:p>
      </dsp:txBody>
      <dsp:txXfrm>
        <a:off x="3291839" y="449761"/>
        <a:ext cx="4800734" cy="274052"/>
      </dsp:txXfrm>
    </dsp:sp>
    <dsp:sp modelId="{6840AC19-FEFB-472E-A2FD-5537936C430F}">
      <dsp:nvSpPr>
        <dsp:cNvPr id="0" name=""/>
        <dsp:cNvSpPr/>
      </dsp:nvSpPr>
      <dsp:spPr>
        <a:xfrm>
          <a:off x="0" y="404086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1970</a:t>
          </a:r>
        </a:p>
      </dsp:txBody>
      <dsp:txXfrm>
        <a:off x="17837" y="421923"/>
        <a:ext cx="3256166" cy="329728"/>
      </dsp:txXfrm>
    </dsp:sp>
    <dsp:sp modelId="{37B70CE6-CA80-4F99-9539-4C5E6C5C332D}">
      <dsp:nvSpPr>
        <dsp:cNvPr id="0" name=""/>
        <dsp:cNvSpPr/>
      </dsp:nvSpPr>
      <dsp:spPr>
        <a:xfrm>
          <a:off x="3291839" y="806029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Chip card patent</a:t>
          </a:r>
        </a:p>
      </dsp:txBody>
      <dsp:txXfrm>
        <a:off x="3291839" y="851704"/>
        <a:ext cx="4800734" cy="274052"/>
      </dsp:txXfrm>
    </dsp:sp>
    <dsp:sp modelId="{86482115-3E44-4337-B07A-F212690FB0A5}">
      <dsp:nvSpPr>
        <dsp:cNvPr id="0" name=""/>
        <dsp:cNvSpPr/>
      </dsp:nvSpPr>
      <dsp:spPr>
        <a:xfrm>
          <a:off x="0" y="806029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1974</a:t>
          </a:r>
        </a:p>
      </dsp:txBody>
      <dsp:txXfrm>
        <a:off x="17837" y="823866"/>
        <a:ext cx="3256166" cy="329728"/>
      </dsp:txXfrm>
    </dsp:sp>
    <dsp:sp modelId="{FE92D458-C743-4DCD-858A-A2CB32806E8C}">
      <dsp:nvSpPr>
        <dsp:cNvPr id="0" name=""/>
        <dsp:cNvSpPr/>
      </dsp:nvSpPr>
      <dsp:spPr>
        <a:xfrm>
          <a:off x="3291839" y="1207972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uP</a:t>
          </a:r>
          <a:r>
            <a:rPr lang="en-US" sz="1700" kern="1200" dirty="0"/>
            <a:t> chip card invention</a:t>
          </a:r>
        </a:p>
      </dsp:txBody>
      <dsp:txXfrm>
        <a:off x="3291839" y="1253647"/>
        <a:ext cx="4800734" cy="274052"/>
      </dsp:txXfrm>
    </dsp:sp>
    <dsp:sp modelId="{791F68B6-6B5D-4DC2-BCC3-0676A4EE4CCA}">
      <dsp:nvSpPr>
        <dsp:cNvPr id="0" name=""/>
        <dsp:cNvSpPr/>
      </dsp:nvSpPr>
      <dsp:spPr>
        <a:xfrm>
          <a:off x="0" y="1207972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1977</a:t>
          </a:r>
        </a:p>
      </dsp:txBody>
      <dsp:txXfrm>
        <a:off x="17837" y="1225809"/>
        <a:ext cx="3256166" cy="329728"/>
      </dsp:txXfrm>
    </dsp:sp>
    <dsp:sp modelId="{6869414F-A7BF-4A3C-8E6D-58F07FB3BC53}">
      <dsp:nvSpPr>
        <dsp:cNvPr id="0" name=""/>
        <dsp:cNvSpPr/>
      </dsp:nvSpPr>
      <dsp:spPr>
        <a:xfrm>
          <a:off x="3291839" y="1609915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Commercial smart cards</a:t>
          </a:r>
        </a:p>
      </dsp:txBody>
      <dsp:txXfrm>
        <a:off x="3291839" y="1655590"/>
        <a:ext cx="4800734" cy="274052"/>
      </dsp:txXfrm>
    </dsp:sp>
    <dsp:sp modelId="{43ADBECF-C3AA-4DD5-A81C-DCD683422271}">
      <dsp:nvSpPr>
        <dsp:cNvPr id="0" name=""/>
        <dsp:cNvSpPr/>
      </dsp:nvSpPr>
      <dsp:spPr>
        <a:xfrm>
          <a:off x="0" y="1609915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1979</a:t>
          </a:r>
        </a:p>
      </dsp:txBody>
      <dsp:txXfrm>
        <a:off x="17837" y="1627752"/>
        <a:ext cx="3256166" cy="329728"/>
      </dsp:txXfrm>
    </dsp:sp>
    <dsp:sp modelId="{5BEE29F0-939C-4054-A39D-B4E896EC473E}">
      <dsp:nvSpPr>
        <dsp:cNvPr id="0" name=""/>
        <dsp:cNvSpPr/>
      </dsp:nvSpPr>
      <dsp:spPr>
        <a:xfrm>
          <a:off x="3291839" y="2011858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French chip card rollout</a:t>
          </a:r>
        </a:p>
      </dsp:txBody>
      <dsp:txXfrm>
        <a:off x="3291839" y="2057533"/>
        <a:ext cx="4800734" cy="274052"/>
      </dsp:txXfrm>
    </dsp:sp>
    <dsp:sp modelId="{85698C91-EFF1-4A6E-98C2-57616CEF30C0}">
      <dsp:nvSpPr>
        <dsp:cNvPr id="0" name=""/>
        <dsp:cNvSpPr/>
      </dsp:nvSpPr>
      <dsp:spPr>
        <a:xfrm>
          <a:off x="0" y="2011858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1984</a:t>
          </a:r>
        </a:p>
      </dsp:txBody>
      <dsp:txXfrm>
        <a:off x="17837" y="2029695"/>
        <a:ext cx="3256166" cy="329728"/>
      </dsp:txXfrm>
    </dsp:sp>
    <dsp:sp modelId="{4FA370DE-1D8A-4485-8F7A-409F924147D7}">
      <dsp:nvSpPr>
        <dsp:cNvPr id="0" name=""/>
        <dsp:cNvSpPr/>
      </dsp:nvSpPr>
      <dsp:spPr>
        <a:xfrm>
          <a:off x="3291839" y="2413801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EMV</a:t>
          </a:r>
        </a:p>
      </dsp:txBody>
      <dsp:txXfrm>
        <a:off x="3291839" y="2459476"/>
        <a:ext cx="4800734" cy="274052"/>
      </dsp:txXfrm>
    </dsp:sp>
    <dsp:sp modelId="{ACF2C43C-C32D-498D-BC23-C0C3855603F9}">
      <dsp:nvSpPr>
        <dsp:cNvPr id="0" name=""/>
        <dsp:cNvSpPr/>
      </dsp:nvSpPr>
      <dsp:spPr>
        <a:xfrm>
          <a:off x="0" y="2413801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1996</a:t>
          </a:r>
        </a:p>
      </dsp:txBody>
      <dsp:txXfrm>
        <a:off x="17837" y="2431638"/>
        <a:ext cx="3256166" cy="329728"/>
      </dsp:txXfrm>
    </dsp:sp>
    <dsp:sp modelId="{DDBEBCC1-05B4-4AD1-BE3C-47E4FF4A2318}">
      <dsp:nvSpPr>
        <dsp:cNvPr id="0" name=""/>
        <dsp:cNvSpPr/>
      </dsp:nvSpPr>
      <dsp:spPr>
        <a:xfrm>
          <a:off x="3291839" y="2815744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EMVCo</a:t>
          </a:r>
          <a:r>
            <a:rPr lang="en-US" sz="1700" kern="1200" dirty="0"/>
            <a:t> established</a:t>
          </a:r>
        </a:p>
      </dsp:txBody>
      <dsp:txXfrm>
        <a:off x="3291839" y="2861419"/>
        <a:ext cx="4800734" cy="274052"/>
      </dsp:txXfrm>
    </dsp:sp>
    <dsp:sp modelId="{9202C0DE-5332-4C9B-8CB6-814D3239837B}">
      <dsp:nvSpPr>
        <dsp:cNvPr id="0" name=""/>
        <dsp:cNvSpPr/>
      </dsp:nvSpPr>
      <dsp:spPr>
        <a:xfrm>
          <a:off x="0" y="2815744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1999</a:t>
          </a:r>
        </a:p>
      </dsp:txBody>
      <dsp:txXfrm>
        <a:off x="17837" y="2833581"/>
        <a:ext cx="3256166" cy="329728"/>
      </dsp:txXfrm>
    </dsp:sp>
    <dsp:sp modelId="{B86B34BA-BDD5-43FE-B89F-6B70CC367A92}">
      <dsp:nvSpPr>
        <dsp:cNvPr id="0" name=""/>
        <dsp:cNvSpPr/>
      </dsp:nvSpPr>
      <dsp:spPr>
        <a:xfrm>
          <a:off x="3291839" y="3217687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CCPS: Contactless Comm. Protocol Spec. (L1)</a:t>
          </a:r>
        </a:p>
      </dsp:txBody>
      <dsp:txXfrm>
        <a:off x="3291839" y="3263362"/>
        <a:ext cx="4800734" cy="274052"/>
      </dsp:txXfrm>
    </dsp:sp>
    <dsp:sp modelId="{F36E8E6E-72C2-4312-B77E-D6737A875184}">
      <dsp:nvSpPr>
        <dsp:cNvPr id="0" name=""/>
        <dsp:cNvSpPr/>
      </dsp:nvSpPr>
      <dsp:spPr>
        <a:xfrm>
          <a:off x="0" y="3217687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2007</a:t>
          </a:r>
        </a:p>
      </dsp:txBody>
      <dsp:txXfrm>
        <a:off x="17837" y="3235524"/>
        <a:ext cx="3256166" cy="329728"/>
      </dsp:txXfrm>
    </dsp:sp>
    <dsp:sp modelId="{57FF4291-5E2B-40D5-BEE0-073E174F63A9}">
      <dsp:nvSpPr>
        <dsp:cNvPr id="0" name=""/>
        <dsp:cNvSpPr/>
      </dsp:nvSpPr>
      <dsp:spPr>
        <a:xfrm>
          <a:off x="3291839" y="3619630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Contactless protocol</a:t>
          </a:r>
        </a:p>
      </dsp:txBody>
      <dsp:txXfrm>
        <a:off x="3291839" y="3665305"/>
        <a:ext cx="4800734" cy="274052"/>
      </dsp:txXfrm>
    </dsp:sp>
    <dsp:sp modelId="{D2B78A60-3583-4D24-9E7B-6ED1041BC54D}">
      <dsp:nvSpPr>
        <dsp:cNvPr id="0" name=""/>
        <dsp:cNvSpPr/>
      </dsp:nvSpPr>
      <dsp:spPr>
        <a:xfrm>
          <a:off x="0" y="3619630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2008</a:t>
          </a:r>
        </a:p>
      </dsp:txBody>
      <dsp:txXfrm>
        <a:off x="17837" y="3637467"/>
        <a:ext cx="3256166" cy="329728"/>
      </dsp:txXfrm>
    </dsp:sp>
    <dsp:sp modelId="{D2685E16-A3DA-438B-A54F-9DBF5F40C57A}">
      <dsp:nvSpPr>
        <dsp:cNvPr id="0" name=""/>
        <dsp:cNvSpPr/>
      </dsp:nvSpPr>
      <dsp:spPr>
        <a:xfrm>
          <a:off x="3291839" y="4021574"/>
          <a:ext cx="4937760" cy="36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Tokenization</a:t>
          </a:r>
          <a:endParaRPr lang="en-US" sz="1700" kern="1200" dirty="0"/>
        </a:p>
      </dsp:txBody>
      <dsp:txXfrm>
        <a:off x="3291839" y="4067249"/>
        <a:ext cx="4800734" cy="274052"/>
      </dsp:txXfrm>
    </dsp:sp>
    <dsp:sp modelId="{BDE2C3FD-3AB1-42AD-8449-F27F81363E74}">
      <dsp:nvSpPr>
        <dsp:cNvPr id="0" name=""/>
        <dsp:cNvSpPr/>
      </dsp:nvSpPr>
      <dsp:spPr>
        <a:xfrm>
          <a:off x="0" y="4021574"/>
          <a:ext cx="3291840" cy="36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</a:t>
          </a:r>
        </a:p>
      </dsp:txBody>
      <dsp:txXfrm>
        <a:off x="17837" y="4039411"/>
        <a:ext cx="3256166" cy="329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8D4C9-CC9E-4274-BBD9-FBF45383788F}">
      <dsp:nvSpPr>
        <dsp:cNvPr id="0" name=""/>
        <dsp:cNvSpPr/>
      </dsp:nvSpPr>
      <dsp:spPr>
        <a:xfrm>
          <a:off x="2135255" y="2188"/>
          <a:ext cx="1131168" cy="5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SDA: Static Data Authentication</a:t>
          </a:r>
        </a:p>
      </dsp:txBody>
      <dsp:txXfrm>
        <a:off x="2151820" y="18753"/>
        <a:ext cx="1098038" cy="532454"/>
      </dsp:txXfrm>
    </dsp:sp>
    <dsp:sp modelId="{BF502111-E86C-4CCE-80FD-CDBD31B22D20}">
      <dsp:nvSpPr>
        <dsp:cNvPr id="0" name=""/>
        <dsp:cNvSpPr/>
      </dsp:nvSpPr>
      <dsp:spPr>
        <a:xfrm>
          <a:off x="2248372" y="567772"/>
          <a:ext cx="113116" cy="42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188"/>
              </a:lnTo>
              <a:lnTo>
                <a:pt x="113116" y="42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9B43C-873E-4830-A830-2B895C781A66}">
      <dsp:nvSpPr>
        <dsp:cNvPr id="0" name=""/>
        <dsp:cNvSpPr/>
      </dsp:nvSpPr>
      <dsp:spPr>
        <a:xfrm>
          <a:off x="2361489" y="70916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Static Data</a:t>
          </a:r>
        </a:p>
      </dsp:txBody>
      <dsp:txXfrm>
        <a:off x="2378054" y="725733"/>
        <a:ext cx="871804" cy="532454"/>
      </dsp:txXfrm>
    </dsp:sp>
    <dsp:sp modelId="{F1D6D608-AC68-4BE7-9E7A-6DE58926F458}">
      <dsp:nvSpPr>
        <dsp:cNvPr id="0" name=""/>
        <dsp:cNvSpPr/>
      </dsp:nvSpPr>
      <dsp:spPr>
        <a:xfrm>
          <a:off x="2248372" y="567772"/>
          <a:ext cx="113116" cy="113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168"/>
              </a:lnTo>
              <a:lnTo>
                <a:pt x="113116" y="1131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BB9BF-11E1-4894-BE3B-9DA6918366E8}">
      <dsp:nvSpPr>
        <dsp:cNvPr id="0" name=""/>
        <dsp:cNvSpPr/>
      </dsp:nvSpPr>
      <dsp:spPr>
        <a:xfrm>
          <a:off x="2361489" y="141614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Issuer Public Key Certificate</a:t>
          </a:r>
        </a:p>
      </dsp:txBody>
      <dsp:txXfrm>
        <a:off x="2378054" y="1432713"/>
        <a:ext cx="871804" cy="532454"/>
      </dsp:txXfrm>
    </dsp:sp>
    <dsp:sp modelId="{DEC5042C-6F1B-4F66-96E3-7BC04C9B5668}">
      <dsp:nvSpPr>
        <dsp:cNvPr id="0" name=""/>
        <dsp:cNvSpPr/>
      </dsp:nvSpPr>
      <dsp:spPr>
        <a:xfrm>
          <a:off x="2248372" y="567772"/>
          <a:ext cx="113116" cy="183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148"/>
              </a:lnTo>
              <a:lnTo>
                <a:pt x="113116" y="183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33ECE-D16A-46A2-BAFE-D4F84CB3F32B}">
      <dsp:nvSpPr>
        <dsp:cNvPr id="0" name=""/>
        <dsp:cNvSpPr/>
      </dsp:nvSpPr>
      <dsp:spPr>
        <a:xfrm>
          <a:off x="2361489" y="212312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Cleartext PIN</a:t>
          </a:r>
        </a:p>
      </dsp:txBody>
      <dsp:txXfrm>
        <a:off x="2378054" y="2139693"/>
        <a:ext cx="871804" cy="532454"/>
      </dsp:txXfrm>
    </dsp:sp>
    <dsp:sp modelId="{53B59E0B-F670-4570-9175-38CE68E1A4B0}">
      <dsp:nvSpPr>
        <dsp:cNvPr id="0" name=""/>
        <dsp:cNvSpPr/>
      </dsp:nvSpPr>
      <dsp:spPr>
        <a:xfrm>
          <a:off x="3549215" y="2188"/>
          <a:ext cx="1131168" cy="5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DDA: Dynamic Data Authentication</a:t>
          </a:r>
        </a:p>
      </dsp:txBody>
      <dsp:txXfrm>
        <a:off x="3565780" y="18753"/>
        <a:ext cx="1098038" cy="532454"/>
      </dsp:txXfrm>
    </dsp:sp>
    <dsp:sp modelId="{75175E08-14BE-43BA-B8EF-066E355E452A}">
      <dsp:nvSpPr>
        <dsp:cNvPr id="0" name=""/>
        <dsp:cNvSpPr/>
      </dsp:nvSpPr>
      <dsp:spPr>
        <a:xfrm>
          <a:off x="3662332" y="567772"/>
          <a:ext cx="113116" cy="42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188"/>
              </a:lnTo>
              <a:lnTo>
                <a:pt x="113116" y="42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F2ADE-FAA0-4549-8067-0BD20DDEA5D3}">
      <dsp:nvSpPr>
        <dsp:cNvPr id="0" name=""/>
        <dsp:cNvSpPr/>
      </dsp:nvSpPr>
      <dsp:spPr>
        <a:xfrm>
          <a:off x="3775449" y="70916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Dynamic Data</a:t>
          </a:r>
        </a:p>
      </dsp:txBody>
      <dsp:txXfrm>
        <a:off x="3792014" y="725733"/>
        <a:ext cx="871804" cy="532454"/>
      </dsp:txXfrm>
    </dsp:sp>
    <dsp:sp modelId="{EC7FC050-E2B9-4B2D-AB27-DA91E4DEC83A}">
      <dsp:nvSpPr>
        <dsp:cNvPr id="0" name=""/>
        <dsp:cNvSpPr/>
      </dsp:nvSpPr>
      <dsp:spPr>
        <a:xfrm>
          <a:off x="3662332" y="567772"/>
          <a:ext cx="113116" cy="113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168"/>
              </a:lnTo>
              <a:lnTo>
                <a:pt x="113116" y="1131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5E827-C791-432E-B746-09F1505B242D}">
      <dsp:nvSpPr>
        <dsp:cNvPr id="0" name=""/>
        <dsp:cNvSpPr/>
      </dsp:nvSpPr>
      <dsp:spPr>
        <a:xfrm>
          <a:off x="3775449" y="141614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Issuer Public Key Certificate</a:t>
          </a:r>
        </a:p>
      </dsp:txBody>
      <dsp:txXfrm>
        <a:off x="3792014" y="1432713"/>
        <a:ext cx="871804" cy="532454"/>
      </dsp:txXfrm>
    </dsp:sp>
    <dsp:sp modelId="{57F0E40E-54C8-46A7-9D23-0A038735DF93}">
      <dsp:nvSpPr>
        <dsp:cNvPr id="0" name=""/>
        <dsp:cNvSpPr/>
      </dsp:nvSpPr>
      <dsp:spPr>
        <a:xfrm>
          <a:off x="3662332" y="567772"/>
          <a:ext cx="113116" cy="183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148"/>
              </a:lnTo>
              <a:lnTo>
                <a:pt x="113116" y="183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69968-D715-499B-A41A-74660C6F84F6}">
      <dsp:nvSpPr>
        <dsp:cNvPr id="0" name=""/>
        <dsp:cNvSpPr/>
      </dsp:nvSpPr>
      <dsp:spPr>
        <a:xfrm>
          <a:off x="3775449" y="212312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ICC Public Key Certificate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Static App Data</a:t>
          </a:r>
        </a:p>
      </dsp:txBody>
      <dsp:txXfrm>
        <a:off x="3792014" y="2139693"/>
        <a:ext cx="871804" cy="532454"/>
      </dsp:txXfrm>
    </dsp:sp>
    <dsp:sp modelId="{9268FD9F-22A7-4787-AC5F-1E5E18F1C110}">
      <dsp:nvSpPr>
        <dsp:cNvPr id="0" name=""/>
        <dsp:cNvSpPr/>
      </dsp:nvSpPr>
      <dsp:spPr>
        <a:xfrm>
          <a:off x="3662332" y="567772"/>
          <a:ext cx="113116" cy="254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5128"/>
              </a:lnTo>
              <a:lnTo>
                <a:pt x="113116" y="2545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95BA-5479-4709-B674-82B2AAB635F6}">
      <dsp:nvSpPr>
        <dsp:cNvPr id="0" name=""/>
        <dsp:cNvSpPr/>
      </dsp:nvSpPr>
      <dsp:spPr>
        <a:xfrm>
          <a:off x="3775449" y="283010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Cleartext &amp; Encrypted PIN</a:t>
          </a:r>
        </a:p>
      </dsp:txBody>
      <dsp:txXfrm>
        <a:off x="3792014" y="2846673"/>
        <a:ext cx="871804" cy="532454"/>
      </dsp:txXfrm>
    </dsp:sp>
    <dsp:sp modelId="{5510B365-B786-4953-9B6F-2B8E32CFE620}">
      <dsp:nvSpPr>
        <dsp:cNvPr id="0" name=""/>
        <dsp:cNvSpPr/>
      </dsp:nvSpPr>
      <dsp:spPr>
        <a:xfrm>
          <a:off x="4963176" y="2188"/>
          <a:ext cx="1131168" cy="5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CDA: Combined Data Authentication</a:t>
          </a:r>
        </a:p>
      </dsp:txBody>
      <dsp:txXfrm>
        <a:off x="4979741" y="18753"/>
        <a:ext cx="1098038" cy="532454"/>
      </dsp:txXfrm>
    </dsp:sp>
    <dsp:sp modelId="{57A1ECE3-1357-490A-8875-00506E467B2D}">
      <dsp:nvSpPr>
        <dsp:cNvPr id="0" name=""/>
        <dsp:cNvSpPr/>
      </dsp:nvSpPr>
      <dsp:spPr>
        <a:xfrm>
          <a:off x="5076292" y="567772"/>
          <a:ext cx="113116" cy="42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188"/>
              </a:lnTo>
              <a:lnTo>
                <a:pt x="113116" y="42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27DAC-C4EE-4AF6-A283-8BE8A830DB71}">
      <dsp:nvSpPr>
        <dsp:cNvPr id="0" name=""/>
        <dsp:cNvSpPr/>
      </dsp:nvSpPr>
      <dsp:spPr>
        <a:xfrm>
          <a:off x="5189409" y="70916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Combined Data</a:t>
          </a:r>
        </a:p>
      </dsp:txBody>
      <dsp:txXfrm>
        <a:off x="5205974" y="725733"/>
        <a:ext cx="871804" cy="532454"/>
      </dsp:txXfrm>
    </dsp:sp>
    <dsp:sp modelId="{AB06E0A5-66C5-4666-A213-5F81EAD4BF61}">
      <dsp:nvSpPr>
        <dsp:cNvPr id="0" name=""/>
        <dsp:cNvSpPr/>
      </dsp:nvSpPr>
      <dsp:spPr>
        <a:xfrm>
          <a:off x="5076292" y="567772"/>
          <a:ext cx="113116" cy="113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168"/>
              </a:lnTo>
              <a:lnTo>
                <a:pt x="113116" y="1131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46008-60A4-4687-91A1-2B9708806D6A}">
      <dsp:nvSpPr>
        <dsp:cNvPr id="0" name=""/>
        <dsp:cNvSpPr/>
      </dsp:nvSpPr>
      <dsp:spPr>
        <a:xfrm>
          <a:off x="5189409" y="141614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Issuer Public Key Certificate</a:t>
          </a:r>
        </a:p>
      </dsp:txBody>
      <dsp:txXfrm>
        <a:off x="5205974" y="1432713"/>
        <a:ext cx="871804" cy="532454"/>
      </dsp:txXfrm>
    </dsp:sp>
    <dsp:sp modelId="{584CDAF3-5B69-4C59-AD22-A111C9A871B9}">
      <dsp:nvSpPr>
        <dsp:cNvPr id="0" name=""/>
        <dsp:cNvSpPr/>
      </dsp:nvSpPr>
      <dsp:spPr>
        <a:xfrm>
          <a:off x="5076292" y="567772"/>
          <a:ext cx="113116" cy="183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148"/>
              </a:lnTo>
              <a:lnTo>
                <a:pt x="113116" y="183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F1E1C-6AE7-4165-BD8E-25791E078E3B}">
      <dsp:nvSpPr>
        <dsp:cNvPr id="0" name=""/>
        <dsp:cNvSpPr/>
      </dsp:nvSpPr>
      <dsp:spPr>
        <a:xfrm>
          <a:off x="5189409" y="212312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ICC Public Key Certificate</a:t>
          </a:r>
        </a:p>
      </dsp:txBody>
      <dsp:txXfrm>
        <a:off x="5205974" y="2139693"/>
        <a:ext cx="871804" cy="532454"/>
      </dsp:txXfrm>
    </dsp:sp>
    <dsp:sp modelId="{629453CF-409E-473A-A34E-CC0A2942070A}">
      <dsp:nvSpPr>
        <dsp:cNvPr id="0" name=""/>
        <dsp:cNvSpPr/>
      </dsp:nvSpPr>
      <dsp:spPr>
        <a:xfrm>
          <a:off x="5076292" y="567772"/>
          <a:ext cx="113116" cy="2545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5128"/>
              </a:lnTo>
              <a:lnTo>
                <a:pt x="113116" y="2545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F849-56EF-43FE-9EF5-72DAAF11AA4C}">
      <dsp:nvSpPr>
        <dsp:cNvPr id="0" name=""/>
        <dsp:cNvSpPr/>
      </dsp:nvSpPr>
      <dsp:spPr>
        <a:xfrm>
          <a:off x="5189409" y="283010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Application Cryptogram</a:t>
          </a:r>
        </a:p>
      </dsp:txBody>
      <dsp:txXfrm>
        <a:off x="5205974" y="2846673"/>
        <a:ext cx="871804" cy="532454"/>
      </dsp:txXfrm>
    </dsp:sp>
    <dsp:sp modelId="{070A4DDB-09B8-4DC0-BCA9-C0E05EA6760E}">
      <dsp:nvSpPr>
        <dsp:cNvPr id="0" name=""/>
        <dsp:cNvSpPr/>
      </dsp:nvSpPr>
      <dsp:spPr>
        <a:xfrm>
          <a:off x="5076292" y="567772"/>
          <a:ext cx="113116" cy="3252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108"/>
              </a:lnTo>
              <a:lnTo>
                <a:pt x="113116" y="3252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74009-80EF-4DBF-8472-664C3F3A938C}">
      <dsp:nvSpPr>
        <dsp:cNvPr id="0" name=""/>
        <dsp:cNvSpPr/>
      </dsp:nvSpPr>
      <dsp:spPr>
        <a:xfrm>
          <a:off x="5189409" y="3537088"/>
          <a:ext cx="904934" cy="565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Cleartext &amp; Encrypted PIN</a:t>
          </a:r>
        </a:p>
      </dsp:txBody>
      <dsp:txXfrm>
        <a:off x="5205974" y="3553653"/>
        <a:ext cx="871804" cy="53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0DB6-0E85-4AFF-A073-FECABE7EFF9E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925A-FDAD-4621-896D-2E5B1802E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619A2-21B0-4F82-9098-9A67F05C8F2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http://eprint.iacr.org/2013/782.pdf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A4773-85A9-489A-AA1C-1ABD9564046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http://www.emvco.com/best_practices.aspx?id=217</a:t>
            </a:r>
          </a:p>
        </p:txBody>
      </p:sp>
    </p:spTree>
    <p:extLst>
      <p:ext uri="{BB962C8B-B14F-4D97-AF65-F5344CB8AC3E}">
        <p14:creationId xmlns:p14="http://schemas.microsoft.com/office/powerpoint/2010/main" val="36502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TC: Application Cryptogram generated by the card when accepting a transaction. Hash of TDOL (Transaction Data Object List)</a:t>
            </a:r>
          </a:p>
          <a:p>
            <a:r>
              <a:rPr lang="en-US" dirty="0"/>
              <a:t>CDOL: Card Risk Management Data Object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http://www.emvco.com/specifications.aspx?id=223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https://crypto.stanford.edu/~dabo/courses/cs255_winter14/lectures/EMV.pdf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http://www.emvco.com/specifications.aspx?id=223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https://www.apple.com/business/docs/iOS_Security_Guide.pdf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7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https://support.apple.com/en-us/HT203027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https://the-blockchain.net/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925A-FDAD-4621-896D-2E5B1802E4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0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8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98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2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9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047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vco.com/" TargetMode="External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92D050"/>
                </a:solidFill>
              </a:rPr>
              <a:t>Practical Aspects of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89939" y="4237122"/>
            <a:ext cx="4000500" cy="131445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2700" dirty="0">
                <a:solidFill>
                  <a:srgbClr val="FFFF66"/>
                </a:solidFill>
              </a:rPr>
              <a:t>Tolga Acar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368770" y="4237122"/>
            <a:ext cx="14462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Fall 2016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5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- Cryptograms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 Cryptograms: generated using 2-Key 3DES cryptography (*)</a:t>
            </a:r>
          </a:p>
          <a:p>
            <a:pPr lvl="1"/>
            <a:r>
              <a:rPr lang="en-US" dirty="0"/>
              <a:t>ARQC: Authorization Request Cryptogram (online authorization request)</a:t>
            </a:r>
          </a:p>
          <a:p>
            <a:pPr lvl="1"/>
            <a:r>
              <a:rPr lang="en-US" dirty="0"/>
              <a:t>TC: Transaction Certificate (chip signature over data for clearing and settlement)</a:t>
            </a:r>
          </a:p>
          <a:p>
            <a:pPr lvl="1"/>
            <a:r>
              <a:rPr lang="en-US" dirty="0"/>
              <a:t>AAC: Application Authentication Cryptogram (declined transaction)</a:t>
            </a:r>
          </a:p>
          <a:p>
            <a:r>
              <a:rPr lang="en-US" dirty="0"/>
              <a:t>Online card and issue authentication</a:t>
            </a:r>
          </a:p>
          <a:p>
            <a:pPr lvl="1"/>
            <a:r>
              <a:rPr lang="en-US" dirty="0"/>
              <a:t>Chip generates ARQC, sent to the issuer</a:t>
            </a:r>
          </a:p>
          <a:p>
            <a:pPr lvl="1"/>
            <a:r>
              <a:rPr lang="en-US" dirty="0"/>
              <a:t>Issuer verifies the ARQC</a:t>
            </a:r>
          </a:p>
          <a:p>
            <a:pPr lvl="1"/>
            <a:r>
              <a:rPr lang="en-US" dirty="0"/>
              <a:t>Issuer may generate ARPC (Authorization Response Cryptogram)</a:t>
            </a:r>
          </a:p>
          <a:p>
            <a:pPr lvl="1"/>
            <a:r>
              <a:rPr lang="en-US" dirty="0"/>
              <a:t>ARPC may be sent to the chip and verified for approval</a:t>
            </a:r>
          </a:p>
          <a:p>
            <a:r>
              <a:rPr lang="en-US" dirty="0"/>
              <a:t>Data signing for transaction authentication</a:t>
            </a:r>
          </a:p>
          <a:p>
            <a:pPr lvl="1"/>
            <a:r>
              <a:rPr lang="en-US" dirty="0"/>
              <a:t>ARQC: Online authorization request</a:t>
            </a:r>
          </a:p>
          <a:p>
            <a:pPr lvl="1"/>
            <a:r>
              <a:rPr lang="en-US" dirty="0"/>
              <a:t>ARPC: online authorization response</a:t>
            </a:r>
          </a:p>
          <a:p>
            <a:pPr lvl="1"/>
            <a:r>
              <a:rPr lang="en-US" dirty="0"/>
              <a:t>TC: approval message for clearing and settlement</a:t>
            </a:r>
          </a:p>
          <a:p>
            <a:pPr lvl="1"/>
            <a:r>
              <a:rPr lang="en-US" dirty="0"/>
              <a:t>AAC: declines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2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EMV: Up and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Gen Chip Specifications</a:t>
            </a:r>
          </a:p>
          <a:p>
            <a:r>
              <a:rPr lang="en-US" dirty="0"/>
              <a:t>Mobile tech</a:t>
            </a:r>
          </a:p>
          <a:p>
            <a:r>
              <a:rPr lang="en-US" dirty="0"/>
              <a:t>Consolidation across contact and contactless payment solutions</a:t>
            </a:r>
          </a:p>
          <a:p>
            <a:r>
              <a:rPr lang="en-US" dirty="0"/>
              <a:t>ECC for public key cryptography</a:t>
            </a:r>
          </a:p>
          <a:p>
            <a:r>
              <a:rPr lang="en-US" dirty="0"/>
              <a:t>Additional </a:t>
            </a:r>
            <a:r>
              <a:rPr lang="en-US" i="1" dirty="0"/>
              <a:t>value-add</a:t>
            </a:r>
            <a:r>
              <a:rPr lang="en-US" dirty="0"/>
              <a:t>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9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EMV: Actors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013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Cardholder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9551" y="4401863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Token Service Provider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9551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Merchant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2089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Acquirer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2090" y="4401863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Payment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54627" y="4401863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Issuer</a:t>
            </a:r>
          </a:p>
        </p:txBody>
      </p:sp>
      <p:cxnSp>
        <p:nvCxnSpPr>
          <p:cNvPr id="17" name="Straight Arrow Connector 16"/>
          <p:cNvCxnSpPr>
            <a:stCxn id="7" idx="3"/>
            <a:endCxn id="9" idx="1"/>
          </p:cNvCxnSpPr>
          <p:nvPr/>
        </p:nvCxnSpPr>
        <p:spPr>
          <a:xfrm>
            <a:off x="2036192" y="2997725"/>
            <a:ext cx="753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9" idx="3"/>
          </p:cNvCxnSpPr>
          <p:nvPr/>
        </p:nvCxnSpPr>
        <p:spPr>
          <a:xfrm flipH="1">
            <a:off x="4118730" y="2997725"/>
            <a:ext cx="753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10" idx="2"/>
          </p:cNvCxnSpPr>
          <p:nvPr/>
        </p:nvCxnSpPr>
        <p:spPr>
          <a:xfrm flipH="1" flipV="1">
            <a:off x="5536679" y="3421931"/>
            <a:ext cx="1" cy="9799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01269" y="4826069"/>
            <a:ext cx="753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17893" y="3089099"/>
            <a:ext cx="66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PAN, Token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7349" y="3134230"/>
            <a:ext cx="66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Token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3900" y="3709343"/>
            <a:ext cx="66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Token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8730" y="5250275"/>
            <a:ext cx="66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PAN,</a:t>
            </a:r>
          </a:p>
          <a:p>
            <a:r>
              <a:rPr lang="en-US" sz="1200" dirty="0">
                <a:latin typeface="+mj-lt"/>
              </a:rPr>
              <a:t>Token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53512" y="5253666"/>
            <a:ext cx="66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PAN, Token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120301" y="4827641"/>
            <a:ext cx="753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9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EMV: Key Management (Book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Data Authentication (SDA)</a:t>
            </a:r>
          </a:p>
          <a:p>
            <a:pPr lvl="1"/>
            <a:r>
              <a:rPr lang="en-US" dirty="0"/>
              <a:t>Digital signature generated on the terminal</a:t>
            </a:r>
          </a:p>
          <a:p>
            <a:pPr lvl="1"/>
            <a:r>
              <a:rPr lang="en-US" dirty="0"/>
              <a:t>Relies on an offline CA that signs issuer public keys</a:t>
            </a:r>
          </a:p>
          <a:p>
            <a:pPr lvl="1"/>
            <a:r>
              <a:rPr lang="en-US" dirty="0"/>
              <a:t>CA public keys are stored on terminals</a:t>
            </a:r>
          </a:p>
          <a:p>
            <a:pPr lvl="1"/>
            <a:r>
              <a:rPr lang="en-US" dirty="0"/>
              <a:t>Detects unauthorized data alteration</a:t>
            </a:r>
          </a:p>
          <a:p>
            <a:r>
              <a:rPr lang="en-US" dirty="0"/>
              <a:t>Terminals</a:t>
            </a:r>
          </a:p>
          <a:p>
            <a:pPr lvl="1"/>
            <a:r>
              <a:rPr lang="en-US" dirty="0"/>
              <a:t>CA public keys per registered application provider identifier</a:t>
            </a:r>
          </a:p>
          <a:p>
            <a:pPr lvl="1"/>
            <a:r>
              <a:rPr lang="en-US" dirty="0"/>
              <a:t>Key and algorithm identifiers for future expansion</a:t>
            </a:r>
          </a:p>
          <a:p>
            <a:r>
              <a:rPr lang="en-US" dirty="0"/>
              <a:t>Dynamic Data Authentication</a:t>
            </a:r>
          </a:p>
          <a:p>
            <a:pPr lvl="1"/>
            <a:r>
              <a:rPr lang="en-US" dirty="0"/>
              <a:t>ICC generated dynamic signature (unpredictable number)</a:t>
            </a:r>
          </a:p>
          <a:p>
            <a:r>
              <a:rPr lang="en-US" dirty="0"/>
              <a:t>Combined DDA</a:t>
            </a:r>
          </a:p>
          <a:p>
            <a:pPr lvl="1"/>
            <a:r>
              <a:rPr lang="en-US" dirty="0"/>
              <a:t>Signature includes AC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6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Authentication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97364"/>
              </p:ext>
            </p:extLst>
          </p:nvPr>
        </p:nvGraphicFramePr>
        <p:xfrm>
          <a:off x="457200" y="2219738"/>
          <a:ext cx="8229600" cy="410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allout: Line with Border and Accent Bar 7"/>
          <p:cNvSpPr/>
          <p:nvPr/>
        </p:nvSpPr>
        <p:spPr>
          <a:xfrm>
            <a:off x="4943060" y="1524000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113581"/>
              <a:gd name="adj4" fmla="val -492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Done before any transaction</a:t>
            </a:r>
          </a:p>
        </p:txBody>
      </p:sp>
      <p:sp>
        <p:nvSpPr>
          <p:cNvPr id="9" name="Callout: Line with Border and Accent Bar 8"/>
          <p:cNvSpPr/>
          <p:nvPr/>
        </p:nvSpPr>
        <p:spPr>
          <a:xfrm flipH="1">
            <a:off x="2928730" y="5421504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-95158"/>
              <a:gd name="adj4" fmla="val -441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Unpredictable number is signed</a:t>
            </a:r>
          </a:p>
        </p:txBody>
      </p:sp>
      <p:sp>
        <p:nvSpPr>
          <p:cNvPr id="10" name="Callout: Line with Border and Accent Bar 9"/>
          <p:cNvSpPr/>
          <p:nvPr/>
        </p:nvSpPr>
        <p:spPr>
          <a:xfrm>
            <a:off x="7010400" y="4614279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113581"/>
              <a:gd name="adj4" fmla="val -492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Included in the signature</a:t>
            </a:r>
          </a:p>
        </p:txBody>
      </p:sp>
    </p:spTree>
    <p:extLst>
      <p:ext uri="{BB962C8B-B14F-4D97-AF65-F5344CB8AC3E}">
        <p14:creationId xmlns:p14="http://schemas.microsoft.com/office/powerpoint/2010/main" val="107307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</a:t>
            </a:r>
          </a:p>
          <a:p>
            <a:pPr lvl="1"/>
            <a:r>
              <a:rPr lang="en-US" dirty="0"/>
              <a:t>Separate PIN encryption certificate on the card</a:t>
            </a:r>
          </a:p>
          <a:p>
            <a:pPr lvl="1"/>
            <a:r>
              <a:rPr lang="en-US" dirty="0"/>
              <a:t>ICC generates a random nonce; 64-bits long</a:t>
            </a:r>
          </a:p>
          <a:p>
            <a:pPr lvl="1"/>
            <a:r>
              <a:rPr lang="en-US" dirty="0"/>
              <a:t>Terminal generates a nonce, pads message, encrypts with card’s public key</a:t>
            </a:r>
          </a:p>
          <a:p>
            <a:pPr lvl="1"/>
            <a:r>
              <a:rPr lang="en-US" dirty="0"/>
              <a:t>ICC decrypts and validates the nonce</a:t>
            </a:r>
          </a:p>
          <a:p>
            <a:pPr lvl="1"/>
            <a:r>
              <a:rPr lang="en-US" dirty="0"/>
              <a:t>ICC verifies the PIN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Terminal sends encrypted PIN (2-Key 3DES) to the issuer</a:t>
            </a:r>
          </a:p>
          <a:p>
            <a:pPr lvl="1"/>
            <a:r>
              <a:rPr lang="en-US" dirty="0"/>
              <a:t>Issuer verifies the PIN</a:t>
            </a:r>
          </a:p>
          <a:p>
            <a:pPr lvl="1"/>
            <a:r>
              <a:rPr lang="en-US" dirty="0"/>
              <a:t>Where does the 3DES key come from? (HSMs to the rescue)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9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/>
          <p:cNvSpPr/>
          <p:nvPr/>
        </p:nvSpPr>
        <p:spPr>
          <a:xfrm>
            <a:off x="6666523" y="4406359"/>
            <a:ext cx="2071142" cy="16007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+mj-lt"/>
              </a:rPr>
              <a:t>Acquirer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4678051" y="2026762"/>
            <a:ext cx="3246749" cy="21340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+mj-lt"/>
              </a:rPr>
              <a:t>CA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196390" y="1989056"/>
            <a:ext cx="4299017" cy="4016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+mj-lt"/>
              </a:rPr>
              <a:t>Issuer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EMV: SDA Key Chain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013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Static Application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9551" y="3515970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Issuer Public Key Certificate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9551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Issuer Private Key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2089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CA Private Key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011" y="4895656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ICC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3400" y="3684198"/>
            <a:ext cx="66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Sign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7012" y="3421931"/>
            <a:ext cx="1329179" cy="35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Signature</a:t>
            </a:r>
          </a:p>
        </p:txBody>
      </p:sp>
      <p:cxnSp>
        <p:nvCxnSpPr>
          <p:cNvPr id="13" name="Connector: Elbow 12"/>
          <p:cNvCxnSpPr>
            <a:stCxn id="9" idx="1"/>
            <a:endCxn id="22" idx="3"/>
          </p:cNvCxnSpPr>
          <p:nvPr/>
        </p:nvCxnSpPr>
        <p:spPr>
          <a:xfrm rot="10800000" flipV="1">
            <a:off x="2036191" y="2997725"/>
            <a:ext cx="753360" cy="5993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10" idx="2"/>
            <a:endCxn id="8" idx="3"/>
          </p:cNvCxnSpPr>
          <p:nvPr/>
        </p:nvCxnSpPr>
        <p:spPr>
          <a:xfrm rot="5400000">
            <a:off x="4568583" y="2972079"/>
            <a:ext cx="518245" cy="14179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8192" y="3663176"/>
            <a:ext cx="66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Sign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37504" y="4782532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Terminal</a:t>
            </a:r>
          </a:p>
        </p:txBody>
      </p:sp>
      <p:cxnSp>
        <p:nvCxnSpPr>
          <p:cNvPr id="30" name="Connector: Elbow 29"/>
          <p:cNvCxnSpPr>
            <a:stCxn id="33" idx="3"/>
            <a:endCxn id="29" idx="0"/>
          </p:cNvCxnSpPr>
          <p:nvPr/>
        </p:nvCxnSpPr>
        <p:spPr>
          <a:xfrm>
            <a:off x="7605863" y="2997725"/>
            <a:ext cx="96231" cy="17848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76684" y="2573519"/>
            <a:ext cx="1329179" cy="8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CA Public Key</a:t>
            </a:r>
          </a:p>
        </p:txBody>
      </p:sp>
      <p:cxnSp>
        <p:nvCxnSpPr>
          <p:cNvPr id="41" name="Connector: Elbow 40"/>
          <p:cNvCxnSpPr>
            <a:stCxn id="8" idx="2"/>
            <a:endCxn id="11" idx="3"/>
          </p:cNvCxnSpPr>
          <p:nvPr/>
        </p:nvCxnSpPr>
        <p:spPr>
          <a:xfrm rot="5400000">
            <a:off x="2267426" y="4133147"/>
            <a:ext cx="955480" cy="14179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/>
          <p:cNvCxnSpPr>
            <a:stCxn id="7" idx="1"/>
            <a:endCxn id="11" idx="1"/>
          </p:cNvCxnSpPr>
          <p:nvPr/>
        </p:nvCxnSpPr>
        <p:spPr>
          <a:xfrm rot="10800000" flipV="1">
            <a:off x="707011" y="2997724"/>
            <a:ext cx="2" cy="2322137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/>
          <p:cNvCxnSpPr>
            <a:stCxn id="11" idx="2"/>
            <a:endCxn id="29" idx="2"/>
          </p:cNvCxnSpPr>
          <p:nvPr/>
        </p:nvCxnSpPr>
        <p:spPr>
          <a:xfrm rot="5400000" flipH="1" flipV="1">
            <a:off x="4480285" y="2522259"/>
            <a:ext cx="113124" cy="6330493"/>
          </a:xfrm>
          <a:prstGeom prst="bentConnector3">
            <a:avLst>
              <a:gd name="adj1" fmla="val -4270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5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Cryptogram Data (minimum)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4055"/>
              </p:ext>
            </p:extLst>
          </p:nvPr>
        </p:nvGraphicFramePr>
        <p:xfrm>
          <a:off x="457200" y="178433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190">
                  <a:extLst>
                    <a:ext uri="{9D8B030D-6E8A-4147-A177-3AD203B41FA5}">
                      <a16:colId xmlns:a16="http://schemas.microsoft.com/office/drawing/2014/main" val="1503573723"/>
                    </a:ext>
                  </a:extLst>
                </a:gridCol>
                <a:gridCol w="2309567">
                  <a:extLst>
                    <a:ext uri="{9D8B030D-6E8A-4147-A177-3AD203B41FA5}">
                      <a16:colId xmlns:a16="http://schemas.microsoft.com/office/drawing/2014/main" val="1131444627"/>
                    </a:ext>
                  </a:extLst>
                </a:gridCol>
                <a:gridCol w="1597843">
                  <a:extLst>
                    <a:ext uri="{9D8B030D-6E8A-4147-A177-3AD203B41FA5}">
                      <a16:colId xmlns:a16="http://schemas.microsoft.com/office/drawing/2014/main" val="407109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35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Amount, 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Amount,</a:t>
                      </a:r>
                      <a:r>
                        <a:rPr lang="en-US" baseline="0" dirty="0">
                          <a:latin typeface="+mj-lt"/>
                        </a:rPr>
                        <a:t> other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01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 country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5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 verification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41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Transaction currency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Transaction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5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Transaction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8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Unpredictable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 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984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Application</a:t>
                      </a:r>
                      <a:r>
                        <a:rPr lang="en-US" baseline="0" dirty="0">
                          <a:latin typeface="+mj-lt"/>
                        </a:rPr>
                        <a:t> Interchange Profile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6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Application Transaction Counter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480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Issue Application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23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0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Unpredictable Number – too short?</a:t>
            </a:r>
          </a:p>
          <a:p>
            <a:pPr lvl="1"/>
            <a:r>
              <a:rPr lang="en-US" dirty="0"/>
              <a:t>How about using a counter? 1,2,3,4,5, …</a:t>
            </a:r>
          </a:p>
          <a:p>
            <a:pPr lvl="1"/>
            <a:r>
              <a:rPr lang="en-US" dirty="0"/>
              <a:t>Replay attack is easy to pull off</a:t>
            </a:r>
          </a:p>
          <a:p>
            <a:r>
              <a:rPr lang="en-US" dirty="0"/>
              <a:t>Paper Clip Attack</a:t>
            </a:r>
          </a:p>
          <a:p>
            <a:pPr lvl="1"/>
            <a:r>
              <a:rPr lang="en-US" dirty="0"/>
              <a:t>Snoop the communication channel between the card and the reader to sniff the PIN</a:t>
            </a:r>
          </a:p>
          <a:p>
            <a:pPr lvl="1"/>
            <a:r>
              <a:rPr lang="en-US" dirty="0"/>
              <a:t>Insert a paper clip through a pinhole to tap into the POS board, circa 2008</a:t>
            </a:r>
          </a:p>
          <a:p>
            <a:r>
              <a:rPr lang="en-US" dirty="0"/>
              <a:t>Compromised card readers</a:t>
            </a:r>
          </a:p>
          <a:p>
            <a:pPr lvl="1"/>
            <a:r>
              <a:rPr lang="en-US" dirty="0"/>
              <a:t>PINs were stolen, circa 2006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I’d like to displace CVV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CVV/CVC/CVV2/whatever – it is a static number</a:t>
            </a:r>
          </a:p>
          <a:p>
            <a:r>
              <a:rPr lang="en-US" dirty="0"/>
              <a:t>It is a 3 decimal digit number, at most 4 digits for AmEx</a:t>
            </a:r>
          </a:p>
          <a:p>
            <a:r>
              <a:rPr lang="en-US" dirty="0"/>
              <a:t>Calculation has been the same for 30 years from</a:t>
            </a:r>
          </a:p>
          <a:p>
            <a:pPr lvl="1"/>
            <a:r>
              <a:rPr lang="en-US" dirty="0"/>
              <a:t>PAN, Expiry Date, Service Code</a:t>
            </a:r>
          </a:p>
          <a:p>
            <a:r>
              <a:rPr lang="en-US" dirty="0"/>
              <a:t>CVV is a </a:t>
            </a:r>
            <a:r>
              <a:rPr lang="en-US" i="1" dirty="0"/>
              <a:t>stand-in</a:t>
            </a:r>
            <a:r>
              <a:rPr lang="en-US" dirty="0"/>
              <a:t> for card present state in online transactions</a:t>
            </a:r>
          </a:p>
          <a:p>
            <a:r>
              <a:rPr lang="en-US" dirty="0"/>
              <a:t>What about </a:t>
            </a:r>
            <a:r>
              <a:rPr lang="en-US" i="1" dirty="0"/>
              <a:t>good enough</a:t>
            </a:r>
            <a:r>
              <a:rPr lang="en-US" dirty="0"/>
              <a:t> or better user authentication protocols?</a:t>
            </a:r>
          </a:p>
          <a:p>
            <a:pPr lvl="1"/>
            <a:r>
              <a:rPr lang="en-US" dirty="0"/>
              <a:t>Instead of CVV</a:t>
            </a:r>
          </a:p>
          <a:p>
            <a:pPr lvl="1"/>
            <a:r>
              <a:rPr lang="en-US" dirty="0"/>
              <a:t>In addition to CVV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6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106 billion people lived</a:t>
            </a:r>
          </a:p>
          <a:p>
            <a:r>
              <a:rPr lang="en-US" dirty="0"/>
              <a:t>94% are dead</a:t>
            </a:r>
          </a:p>
          <a:p>
            <a:r>
              <a:rPr lang="en-US" dirty="0"/>
              <a:t>Most of the world’s wealth made after 1800</a:t>
            </a:r>
          </a:p>
          <a:p>
            <a:r>
              <a:rPr lang="en-US" dirty="0"/>
              <a:t>Why </a:t>
            </a:r>
            <a:r>
              <a:rPr lang="en-US" i="1" dirty="0"/>
              <a:t>The Great Divergence</a:t>
            </a:r>
            <a:r>
              <a:rPr lang="en-US" dirty="0"/>
              <a:t> of wealth?</a:t>
            </a:r>
          </a:p>
          <a:p>
            <a:pPr lvl="1"/>
            <a:r>
              <a:rPr lang="en-US" dirty="0"/>
              <a:t>Reached its Zenith in 1970ies</a:t>
            </a:r>
          </a:p>
          <a:p>
            <a:pPr lvl="1"/>
            <a:r>
              <a:rPr lang="en-US" i="1" dirty="0"/>
              <a:t>“Because laws and rules invented by reason”</a:t>
            </a:r>
            <a:r>
              <a:rPr lang="en-US" dirty="0"/>
              <a:t>, Ibrahim </a:t>
            </a:r>
            <a:r>
              <a:rPr lang="en-US" dirty="0" err="1"/>
              <a:t>Muteferrika</a:t>
            </a:r>
            <a:r>
              <a:rPr lang="en-US"/>
              <a:t>, Rational Bases for the Politics of Nations, 1731</a:t>
            </a:r>
            <a:endParaRPr lang="en-US" dirty="0"/>
          </a:p>
          <a:p>
            <a:r>
              <a:rPr lang="en-US" dirty="0"/>
              <a:t>It is not geography, not national character</a:t>
            </a:r>
          </a:p>
          <a:p>
            <a:pPr lvl="1"/>
            <a:r>
              <a:rPr lang="en-US" dirty="0"/>
              <a:t>Experiment 1: Germany: Trabant vs. Mercedes Benz</a:t>
            </a:r>
          </a:p>
          <a:p>
            <a:pPr lvl="1"/>
            <a:r>
              <a:rPr lang="en-US" dirty="0"/>
              <a:t>Experiment 2: Korea: Even bigger divergence</a:t>
            </a:r>
          </a:p>
          <a:p>
            <a:r>
              <a:rPr lang="en-US" dirty="0"/>
              <a:t>Adam Smith, </a:t>
            </a:r>
            <a:r>
              <a:rPr lang="en-US" i="1" dirty="0"/>
              <a:t>Wealth of Nations</a:t>
            </a:r>
            <a:r>
              <a:rPr lang="en-US" dirty="0"/>
              <a:t>, 1776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Symmetric Encryption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Encryption Mode of Operation: ECB or CBC</a:t>
                </a:r>
              </a:p>
              <a:p>
                <a:r>
                  <a:rPr lang="en-US" dirty="0"/>
                  <a:t>Padding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add ‘80’ and then as many ‘00’</a:t>
                </a:r>
              </a:p>
              <a:p>
                <a:r>
                  <a:rPr lang="en-US" dirty="0"/>
                  <a:t>Cryptogram computation with ECB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Cryptogram computation with CBC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=00…00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Approved algorithms</a:t>
                </a:r>
              </a:p>
              <a:p>
                <a:pPr lvl="1"/>
                <a:r>
                  <a:rPr lang="en-US" dirty="0"/>
                  <a:t>3DES with 112-bit key in EDE construction</a:t>
                </a:r>
              </a:p>
              <a:p>
                <a:pPr lvl="1"/>
                <a:r>
                  <a:rPr lang="en-US" dirty="0"/>
                  <a:t>AES, 128/192/256 bit key length</a:t>
                </a:r>
              </a:p>
              <a:p>
                <a:pPr lvl="1"/>
                <a:r>
                  <a:rPr lang="en-US" dirty="0"/>
                  <a:t>SHA-1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6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Symmetric MAC Algorithms (DES)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DES or Triple DES in CBC mode, perform CMAC</a:t>
                </a:r>
              </a:p>
              <a:p>
                <a:r>
                  <a:rPr lang="en-US" dirty="0"/>
                  <a:t>Padding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add ‘80’ and then as many ‘00’</a:t>
                </a:r>
              </a:p>
              <a:p>
                <a:r>
                  <a:rPr lang="en-US" dirty="0"/>
                  <a:t>Cryptogram computation, use CBC, ALG=3DES with a 112 bit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Session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𝑆𝑅</m:t>
                        </m:r>
                      </m:sub>
                    </m:sSub>
                  </m:oMath>
                </a14:m>
                <a:r>
                  <a:rPr lang="en-US" b="0" dirty="0"/>
                  <a:t>, 3DES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=00…00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Algorithm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most significant bytes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04116" y="4276627"/>
            <a:ext cx="1338606" cy="65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DES-CBC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4116" y="5252301"/>
            <a:ext cx="1338606" cy="65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DES-ECB</a:t>
            </a: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7673419" y="3769070"/>
            <a:ext cx="0" cy="507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7673419" y="4927076"/>
            <a:ext cx="0" cy="325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6504495" y="4601851"/>
            <a:ext cx="4996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>
            <a:off x="6504495" y="5577525"/>
            <a:ext cx="4996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65564" y="5902750"/>
            <a:ext cx="7855" cy="30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72354" y="37446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5689" y="6110025"/>
            <a:ext cx="62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MAC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4814" y="4276627"/>
            <a:ext cx="45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K</a:t>
            </a:r>
            <a:r>
              <a:rPr lang="en-US" i="1" baseline="-25000" dirty="0">
                <a:latin typeface="+mj-lt"/>
              </a:rPr>
              <a:t>SR</a:t>
            </a:r>
            <a:endParaRPr lang="en-US" i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4814" y="5252301"/>
            <a:ext cx="43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K</a:t>
            </a:r>
            <a:r>
              <a:rPr lang="en-US" i="1" baseline="-25000" dirty="0">
                <a:latin typeface="+mj-lt"/>
              </a:rPr>
              <a:t>SL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280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Symmetric MAC Algorithms (AES)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9493"/>
                <a:ext cx="8229600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Use AES in CBC mode, perform CMAC</a:t>
                </a:r>
              </a:p>
              <a:p>
                <a:r>
                  <a:rPr lang="en-US" dirty="0"/>
                  <a:t>Padding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add ‘80’ and then as many ‘00’</a:t>
                </a:r>
              </a:p>
              <a:p>
                <a:r>
                  <a:rPr lang="en-US" dirty="0"/>
                  <a:t>Session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, Algorithm 5 (CMAC), ALG=AES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=00…87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if MSB(L)=1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if MSB(K</a:t>
                </a:r>
                <a:r>
                  <a:rPr lang="en-US" baseline="-25000" dirty="0"/>
                  <a:t>1</a:t>
                </a:r>
                <a:r>
                  <a:rPr lang="en-US" dirty="0"/>
                  <a:t>)=1</a:t>
                </a:r>
              </a:p>
              <a:p>
                <a:r>
                  <a:rPr lang="en-US" dirty="0"/>
                  <a:t>Cryptogram computation, use CBC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, if no padding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if padding was added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=00…00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most significant bytes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9493"/>
                <a:ext cx="8229600" cy="4389120"/>
              </a:xfrm>
              <a:blipFill>
                <a:blip r:embed="rId2"/>
                <a:stretch>
                  <a:fillRect l="-444"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Session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Session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are derived from a unique master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diversification</a:t>
                </a:r>
                <a:r>
                  <a:rPr lang="en-US" dirty="0"/>
                  <a:t>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Session key derivation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(issuers may define their own)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││…││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can be ATC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b="0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en-US" b="0" dirty="0"/>
                  <a:t>is the block length of ALG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</m:t>
                    </m:r>
                  </m:oMath>
                </a14:m>
                <a:r>
                  <a:rPr lang="en-US" dirty="0"/>
                  <a:t>&gt; block length of ALG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0││…││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││…││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ALG = 3DES or AES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Asymmetric Signature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Signature generation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input/output length of the signature/verification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−22</m:t>
                    </m:r>
                  </m:oMath>
                </a14:m>
                <a:r>
                  <a:rPr lang="en-US" dirty="0"/>
                  <a:t> leftmost bytes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rest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││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must be a hash function with 160 bit output; SHA-1</a:t>
                </a:r>
              </a:p>
              <a:p>
                <a:r>
                  <a:rPr lang="en-US" dirty="0"/>
                  <a:t>RSA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Mandatory upper bounds for modulus is 248 bytes (1,984 bits)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=1984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Transaction Authentication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Image result for EMV POS termina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36" y="1861930"/>
            <a:ext cx="2300908" cy="1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7" y="5092148"/>
            <a:ext cx="1225903" cy="92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2163417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2232991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4482548"/>
            <a:ext cx="1219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695" y="578982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Issuer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1279" y="1794085"/>
            <a:ext cx="9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Acquirer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966" y="1717885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Card Network</a:t>
            </a:r>
          </a:p>
        </p:txBody>
      </p:sp>
      <p:cxnSp>
        <p:nvCxnSpPr>
          <p:cNvPr id="10" name="Connector: Curved 9"/>
          <p:cNvCxnSpPr>
            <a:cxnSpLocks/>
            <a:stCxn id="1026" idx="2"/>
            <a:endCxn id="9" idx="0"/>
          </p:cNvCxnSpPr>
          <p:nvPr/>
        </p:nvCxnSpPr>
        <p:spPr>
          <a:xfrm rot="16200000" flipH="1">
            <a:off x="6191645" y="3786413"/>
            <a:ext cx="1696279" cy="9151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/>
          <p:cNvCxnSpPr>
            <a:cxnSpLocks/>
            <a:stCxn id="9" idx="3"/>
            <a:endCxn id="1026" idx="3"/>
          </p:cNvCxnSpPr>
          <p:nvPr/>
        </p:nvCxnSpPr>
        <p:spPr>
          <a:xfrm flipH="1" flipV="1">
            <a:off x="7732644" y="2628900"/>
            <a:ext cx="377686" cy="2923761"/>
          </a:xfrm>
          <a:prstGeom prst="curvedConnector3">
            <a:avLst>
              <a:gd name="adj1" fmla="val -605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/>
          <p:cNvCxnSpPr>
            <a:cxnSpLocks/>
            <a:stCxn id="1026" idx="1"/>
            <a:endCxn id="7" idx="0"/>
          </p:cNvCxnSpPr>
          <p:nvPr/>
        </p:nvCxnSpPr>
        <p:spPr>
          <a:xfrm rot="10800000">
            <a:off x="4094922" y="2163418"/>
            <a:ext cx="1336814" cy="465483"/>
          </a:xfrm>
          <a:prstGeom prst="curvedConnector4">
            <a:avLst>
              <a:gd name="adj1" fmla="val 27200"/>
              <a:gd name="adj2" fmla="val 149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/>
          <p:cNvCxnSpPr>
            <a:cxnSpLocks/>
            <a:stCxn id="7" idx="3"/>
            <a:endCxn id="1026" idx="1"/>
          </p:cNvCxnSpPr>
          <p:nvPr/>
        </p:nvCxnSpPr>
        <p:spPr>
          <a:xfrm flipV="1">
            <a:off x="4704522" y="2628900"/>
            <a:ext cx="727214" cy="14411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/>
          <p:cNvCxnSpPr>
            <a:cxnSpLocks/>
            <a:stCxn id="7" idx="1"/>
            <a:endCxn id="11" idx="0"/>
          </p:cNvCxnSpPr>
          <p:nvPr/>
        </p:nvCxnSpPr>
        <p:spPr>
          <a:xfrm rot="10800000">
            <a:off x="1232454" y="2232991"/>
            <a:ext cx="2252869" cy="540026"/>
          </a:xfrm>
          <a:prstGeom prst="curvedConnector4">
            <a:avLst>
              <a:gd name="adj1" fmla="val 36471"/>
              <a:gd name="adj2" fmla="val 1423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/>
          <p:cNvCxnSpPr>
            <a:cxnSpLocks/>
            <a:stCxn id="11" idx="3"/>
            <a:endCxn id="7" idx="1"/>
          </p:cNvCxnSpPr>
          <p:nvPr/>
        </p:nvCxnSpPr>
        <p:spPr>
          <a:xfrm flipV="1">
            <a:off x="1842053" y="2773017"/>
            <a:ext cx="1643269" cy="6957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2" idx="0"/>
            <a:endCxn id="11" idx="2"/>
          </p:cNvCxnSpPr>
          <p:nvPr/>
        </p:nvCxnSpPr>
        <p:spPr>
          <a:xfrm rot="5400000" flipH="1" flipV="1">
            <a:off x="717275" y="3967370"/>
            <a:ext cx="1030357" cy="12700"/>
          </a:xfrm>
          <a:prstGeom prst="curvedConnector3">
            <a:avLst>
              <a:gd name="adj1" fmla="val 461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1" idx="1"/>
            <a:endCxn id="12" idx="1"/>
          </p:cNvCxnSpPr>
          <p:nvPr/>
        </p:nvCxnSpPr>
        <p:spPr>
          <a:xfrm rot="10800000" flipV="1">
            <a:off x="622853" y="2842590"/>
            <a:ext cx="12700" cy="2249557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18086" y="41537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ARPC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12349" y="3755510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ARQC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67744" y="375551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ARPC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37822" y="165324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ARQC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3994" y="1891717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ARQC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7468" y="379123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ARQC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21285" y="284014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ARPC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0759" y="303644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ARPC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1487" y="4015228"/>
            <a:ext cx="131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3DES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Cryptogram</a:t>
            </a: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76" y="5582684"/>
            <a:ext cx="576470" cy="5764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25" y="5582684"/>
            <a:ext cx="576470" cy="576470"/>
          </a:xfrm>
          <a:prstGeom prst="rect">
            <a:avLst/>
          </a:prstGeom>
        </p:spPr>
      </p:pic>
      <p:cxnSp>
        <p:nvCxnSpPr>
          <p:cNvPr id="1034" name="Straight Arrow Connector 1033"/>
          <p:cNvCxnSpPr>
            <a:stCxn id="52" idx="3"/>
            <a:endCxn id="1032" idx="1"/>
          </p:cNvCxnSpPr>
          <p:nvPr/>
        </p:nvCxnSpPr>
        <p:spPr>
          <a:xfrm>
            <a:off x="2051195" y="5870919"/>
            <a:ext cx="42662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31213" y="5854632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Shared Key</a:t>
            </a:r>
          </a:p>
        </p:txBody>
      </p:sp>
    </p:spTree>
    <p:extLst>
      <p:ext uri="{BB962C8B-B14F-4D97-AF65-F5344CB8AC3E}">
        <p14:creationId xmlns:p14="http://schemas.microsoft.com/office/powerpoint/2010/main" val="3290207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Payments (Apple, Microsoft, Android)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Secure Element (SE): certified chip running Java Card</a:t>
            </a:r>
          </a:p>
          <a:p>
            <a:r>
              <a:rPr lang="en-US" dirty="0"/>
              <a:t>NFC</a:t>
            </a:r>
          </a:p>
          <a:p>
            <a:pPr lvl="1"/>
            <a:r>
              <a:rPr lang="en-US" dirty="0"/>
              <a:t>Application processor and SE</a:t>
            </a:r>
          </a:p>
          <a:p>
            <a:pPr lvl="1"/>
            <a:r>
              <a:rPr lang="en-US" dirty="0"/>
              <a:t>SE and POS Terminal</a:t>
            </a:r>
          </a:p>
          <a:p>
            <a:r>
              <a:rPr lang="en-US" dirty="0"/>
              <a:t>Wallet, the Application</a:t>
            </a:r>
          </a:p>
          <a:p>
            <a:r>
              <a:rPr lang="en-US" dirty="0"/>
              <a:t>Secure Enclave</a:t>
            </a:r>
          </a:p>
          <a:p>
            <a:pPr lvl="1"/>
            <a:r>
              <a:rPr lang="en-US" dirty="0"/>
              <a:t>Manages authentication</a:t>
            </a:r>
          </a:p>
          <a:p>
            <a:pPr lvl="1"/>
            <a:r>
              <a:rPr lang="en-US" dirty="0"/>
              <a:t>Payment processing</a:t>
            </a:r>
          </a:p>
          <a:p>
            <a:pPr lvl="1"/>
            <a:r>
              <a:rPr lang="en-US" dirty="0"/>
              <a:t>Fingerprint storage</a:t>
            </a:r>
          </a:p>
          <a:p>
            <a:r>
              <a:rPr lang="en-US" dirty="0"/>
              <a:t>Apple Pay Servers</a:t>
            </a:r>
          </a:p>
          <a:p>
            <a:pPr lvl="1"/>
            <a:r>
              <a:rPr lang="en-US" dirty="0"/>
              <a:t>Payment card state management</a:t>
            </a:r>
          </a:p>
          <a:p>
            <a:pPr lvl="1"/>
            <a:r>
              <a:rPr lang="en-US" dirty="0"/>
              <a:t>Device account numbers in SE</a:t>
            </a:r>
          </a:p>
          <a:p>
            <a:pPr lvl="1"/>
            <a:r>
              <a:rPr lang="en-US" dirty="0"/>
              <a:t>Device/network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Payments: </a:t>
            </a:r>
            <a:r>
              <a:rPr lang="en-US" dirty="0" err="1"/>
              <a:t>ApplePay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Initialization</a:t>
            </a:r>
          </a:p>
          <a:p>
            <a:pPr lvl="1"/>
            <a:r>
              <a:rPr lang="en-US" dirty="0"/>
              <a:t>Secure Element is connected to NFC controller</a:t>
            </a:r>
          </a:p>
          <a:p>
            <a:pPr lvl="1"/>
            <a:r>
              <a:rPr lang="en-US" dirty="0"/>
              <a:t>NFC controller is also connected to the application processor</a:t>
            </a:r>
          </a:p>
          <a:p>
            <a:pPr lvl="1"/>
            <a:r>
              <a:rPr lang="en-US" dirty="0"/>
              <a:t>Secure Enclave and Secure Element has an AES key (manufacturing time)</a:t>
            </a:r>
          </a:p>
          <a:p>
            <a:pPr marL="294894" lvl="1" indent="0">
              <a:buNone/>
            </a:pPr>
            <a:endParaRPr lang="en-US" dirty="0"/>
          </a:p>
          <a:p>
            <a:r>
              <a:rPr lang="en-US" dirty="0"/>
              <a:t>Add Card</a:t>
            </a:r>
          </a:p>
          <a:p>
            <a:pPr lvl="1"/>
            <a:r>
              <a:rPr lang="en-US" dirty="0"/>
              <a:t>User enters card information on the device</a:t>
            </a:r>
          </a:p>
          <a:p>
            <a:pPr lvl="1"/>
            <a:r>
              <a:rPr lang="en-US" dirty="0" err="1"/>
              <a:t>CardInfo</a:t>
            </a:r>
            <a:r>
              <a:rPr lang="en-US" dirty="0"/>
              <a:t>, </a:t>
            </a:r>
            <a:r>
              <a:rPr lang="en-US" dirty="0" err="1"/>
              <a:t>UserInfo</a:t>
            </a:r>
            <a:r>
              <a:rPr lang="en-US" dirty="0"/>
              <a:t>, </a:t>
            </a:r>
            <a:r>
              <a:rPr lang="en-US" dirty="0" err="1"/>
              <a:t>DeviceInfo</a:t>
            </a:r>
            <a:r>
              <a:rPr lang="en-US" dirty="0"/>
              <a:t> are sent to the corresponding issuer</a:t>
            </a:r>
          </a:p>
          <a:p>
            <a:pPr lvl="1"/>
            <a:r>
              <a:rPr lang="en-US" dirty="0"/>
              <a:t>Issuer performs ID&amp;V (Identification and Verification)</a:t>
            </a:r>
          </a:p>
          <a:p>
            <a:pPr lvl="1"/>
            <a:r>
              <a:rPr lang="en-US" dirty="0"/>
              <a:t>PAN is not stored on the device</a:t>
            </a:r>
          </a:p>
          <a:p>
            <a:pPr lvl="1"/>
            <a:r>
              <a:rPr lang="en-US" dirty="0"/>
              <a:t>DPAN, Device PAN, is stored on the device (SE or other secure storage)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3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Payments: </a:t>
            </a:r>
            <a:r>
              <a:rPr lang="en-US" dirty="0" err="1"/>
              <a:t>ApplePay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 Transactions use</a:t>
            </a:r>
          </a:p>
          <a:p>
            <a:pPr lvl="1"/>
            <a:r>
              <a:rPr lang="en-US" dirty="0"/>
              <a:t>DPAN: device account number</a:t>
            </a:r>
          </a:p>
          <a:p>
            <a:pPr lvl="1"/>
            <a:r>
              <a:rPr lang="en-US" dirty="0"/>
              <a:t>ATC: incrementing counter per transaction (shared with network and issuer)</a:t>
            </a:r>
          </a:p>
          <a:p>
            <a:r>
              <a:rPr lang="en-US" dirty="0"/>
              <a:t>Payment Authorization</a:t>
            </a:r>
          </a:p>
          <a:p>
            <a:pPr lvl="1"/>
            <a:r>
              <a:rPr lang="en-US" dirty="0"/>
              <a:t>NFC detection invokes the payment application</a:t>
            </a:r>
          </a:p>
          <a:p>
            <a:pPr lvl="1"/>
            <a:r>
              <a:rPr lang="en-US" dirty="0"/>
              <a:t>User is presented for authorization</a:t>
            </a:r>
          </a:p>
          <a:p>
            <a:pPr lvl="1"/>
            <a:r>
              <a:rPr lang="en-US" dirty="0"/>
              <a:t>Secure Element receives authorization from Secure Enclave</a:t>
            </a:r>
          </a:p>
          <a:p>
            <a:pPr lvl="1"/>
            <a:r>
              <a:rPr lang="en-US" dirty="0"/>
              <a:t>PAN is not used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are recorded on a block chain</a:t>
            </a:r>
          </a:p>
          <a:p>
            <a:r>
              <a:rPr lang="en-US" dirty="0"/>
              <a:t>Transactions are published on the </a:t>
            </a:r>
            <a:r>
              <a:rPr lang="en-US" dirty="0" err="1"/>
              <a:t>BitCoin</a:t>
            </a:r>
            <a:r>
              <a:rPr lang="en-US" dirty="0"/>
              <a:t> network</a:t>
            </a:r>
          </a:p>
          <a:p>
            <a:r>
              <a:rPr lang="en-US" dirty="0"/>
              <a:t>Miners compete to solve a cryptographic puzzle (</a:t>
            </a:r>
            <a:r>
              <a:rPr lang="en-US" i="1" dirty="0"/>
              <a:t>Proof of Work</a:t>
            </a:r>
            <a:r>
              <a:rPr lang="en-US" dirty="0"/>
              <a:t>)</a:t>
            </a:r>
          </a:p>
          <a:p>
            <a:r>
              <a:rPr lang="en-US" dirty="0"/>
              <a:t>Fees are paid to the winning miner per transaction</a:t>
            </a:r>
          </a:p>
          <a:p>
            <a:r>
              <a:rPr lang="en-US" dirty="0" err="1"/>
              <a:t>BitCoin</a:t>
            </a:r>
            <a:r>
              <a:rPr lang="en-US" dirty="0"/>
              <a:t> network data is public</a:t>
            </a:r>
          </a:p>
          <a:p>
            <a:r>
              <a:rPr lang="en-US" dirty="0"/>
              <a:t>Anonymity? Not really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0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EMV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8"/>
              </a:rPr>
              <a:t>www.EMVCo.com</a:t>
            </a:r>
            <a:r>
              <a:rPr lang="en-US" dirty="0"/>
              <a:t>: </a:t>
            </a:r>
            <a:r>
              <a:rPr lang="en-US" dirty="0" err="1"/>
              <a:t>Europay</a:t>
            </a:r>
            <a:r>
              <a:rPr lang="en-US" dirty="0"/>
              <a:t>, MasterCard, Visa, first in 1996</a:t>
            </a:r>
          </a:p>
          <a:p>
            <a:r>
              <a:rPr lang="en-US" dirty="0"/>
              <a:t>AmEx, Discover, JCB, and </a:t>
            </a:r>
            <a:r>
              <a:rPr lang="en-US" dirty="0" err="1"/>
              <a:t>UnionPay</a:t>
            </a:r>
            <a:r>
              <a:rPr lang="en-US" dirty="0"/>
              <a:t> became members</a:t>
            </a:r>
          </a:p>
          <a:p>
            <a:r>
              <a:rPr lang="en-US" dirty="0"/>
              <a:t>Over 2B active chips in use (debit + credit)</a:t>
            </a:r>
          </a:p>
          <a:p>
            <a:r>
              <a:rPr lang="en-US" dirty="0"/>
              <a:t>35M EMV acceptance terminals as of Q4 2013</a:t>
            </a:r>
          </a:p>
          <a:p>
            <a:r>
              <a:rPr lang="en-US" dirty="0"/>
              <a:t>Payment application in</a:t>
            </a:r>
          </a:p>
          <a:p>
            <a:pPr lvl="1"/>
            <a:r>
              <a:rPr lang="en-US" dirty="0"/>
              <a:t>Smart Card (chip)</a:t>
            </a:r>
          </a:p>
          <a:p>
            <a:pPr lvl="1"/>
            <a:r>
              <a:rPr lang="en-US" dirty="0"/>
              <a:t>Mobile application</a:t>
            </a:r>
          </a:p>
          <a:p>
            <a:pPr lvl="1"/>
            <a:r>
              <a:rPr lang="en-US" dirty="0"/>
              <a:t>Wearables</a:t>
            </a:r>
          </a:p>
          <a:p>
            <a:pPr lvl="1"/>
            <a:r>
              <a:rPr lang="en-US" dirty="0"/>
              <a:t>Some other personal device</a:t>
            </a:r>
          </a:p>
          <a:p>
            <a:r>
              <a:rPr lang="en-US" dirty="0"/>
              <a:t>Secure chip provides</a:t>
            </a:r>
          </a:p>
          <a:p>
            <a:pPr lvl="1"/>
            <a:r>
              <a:rPr lang="en-US" dirty="0"/>
              <a:t>Perform processing functions</a:t>
            </a:r>
          </a:p>
          <a:p>
            <a:pPr lvl="1"/>
            <a:r>
              <a:rPr lang="en-US" dirty="0"/>
              <a:t>Store confidential information</a:t>
            </a:r>
          </a:p>
          <a:p>
            <a:pPr lvl="1"/>
            <a:r>
              <a:rPr lang="en-US" dirty="0"/>
              <a:t>Perform cryptographic operations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6B3B63-54F9-4A32-90AF-7F0A5725F37B}" type="slidenum">
              <a:rPr lang="en-US" sz="1350" kern="0">
                <a:solidFill>
                  <a:sysClr val="windowText" lastClr="000000"/>
                </a:solidFill>
              </a:rPr>
              <a:pPr/>
              <a:t>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8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, Silk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Silk Road: Online marketplace (since 2/2011)</a:t>
            </a:r>
          </a:p>
          <a:p>
            <a:r>
              <a:rPr lang="en-US" sz="2000" dirty="0"/>
              <a:t>Illegal substance and service trade</a:t>
            </a:r>
          </a:p>
          <a:p>
            <a:r>
              <a:rPr lang="en-US" sz="2000" dirty="0"/>
              <a:t>Run by </a:t>
            </a:r>
            <a:r>
              <a:rPr lang="en-US" sz="2000" i="1" dirty="0"/>
              <a:t>Dread Pirate Roberts</a:t>
            </a:r>
            <a:r>
              <a:rPr lang="en-US" sz="2000" dirty="0"/>
              <a:t> </a:t>
            </a:r>
          </a:p>
          <a:p>
            <a:r>
              <a:rPr lang="en-US" sz="2000" dirty="0"/>
              <a:t>All communications through TOR</a:t>
            </a:r>
          </a:p>
          <a:p>
            <a:r>
              <a:rPr lang="en-US" sz="2000" dirty="0"/>
              <a:t>13,000 listings as of 9/2013</a:t>
            </a:r>
          </a:p>
          <a:p>
            <a:r>
              <a:rPr lang="en-US" sz="2000" dirty="0"/>
              <a:t>FBI arrest on 10/1/2013, 29 year old male</a:t>
            </a:r>
          </a:p>
          <a:p>
            <a:r>
              <a:rPr lang="en-US" sz="2000" dirty="0"/>
              <a:t>How to find the person, trace money movement, debunk anonymity claims</a:t>
            </a:r>
          </a:p>
          <a:p>
            <a:r>
              <a:rPr lang="en-US" sz="2000" dirty="0"/>
              <a:t>Data mining techniques for large payment systems</a:t>
            </a:r>
          </a:p>
          <a:p>
            <a:r>
              <a:rPr lang="en-US" sz="2000" dirty="0"/>
              <a:t>Publicly available transaction graphs</a:t>
            </a:r>
          </a:p>
          <a:p>
            <a:r>
              <a:rPr lang="en-US" sz="2000" dirty="0"/>
              <a:t>Revenue of ~9.5 million </a:t>
            </a:r>
            <a:r>
              <a:rPr lang="en-US" sz="2000" dirty="0" err="1"/>
              <a:t>BitCoins</a:t>
            </a:r>
            <a:r>
              <a:rPr lang="en-US" sz="2000" dirty="0"/>
              <a:t>, commission ~600,000 </a:t>
            </a:r>
            <a:r>
              <a:rPr lang="en-US" sz="2000" dirty="0" err="1"/>
              <a:t>BitCoins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Smart contracts written in a </a:t>
            </a:r>
            <a:r>
              <a:rPr lang="en-US" i="1" dirty="0"/>
              <a:t>language</a:t>
            </a:r>
            <a:r>
              <a:rPr lang="en-US" dirty="0"/>
              <a:t> (Turing complete or not)</a:t>
            </a:r>
          </a:p>
          <a:p>
            <a:pPr lvl="1"/>
            <a:r>
              <a:rPr lang="en-US" dirty="0"/>
              <a:t>Language is run in an </a:t>
            </a:r>
            <a:r>
              <a:rPr lang="en-US" i="1" dirty="0"/>
              <a:t>execution environment</a:t>
            </a:r>
            <a:endParaRPr lang="en-US" dirty="0"/>
          </a:p>
          <a:p>
            <a:r>
              <a:rPr lang="en-US" dirty="0"/>
              <a:t>View</a:t>
            </a:r>
          </a:p>
          <a:p>
            <a:pPr lvl="1"/>
            <a:r>
              <a:rPr lang="en-US" dirty="0"/>
              <a:t>Summary of the transaction log</a:t>
            </a:r>
          </a:p>
          <a:p>
            <a:r>
              <a:rPr lang="en-US" dirty="0"/>
              <a:t>Consensus</a:t>
            </a:r>
          </a:p>
          <a:p>
            <a:pPr lvl="1"/>
            <a:r>
              <a:rPr lang="en-US" dirty="0"/>
              <a:t>Distributed block agreement</a:t>
            </a:r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Distributed storage of transactions and blocks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New transaction broadcast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7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Smart contracts written in a </a:t>
            </a:r>
            <a:r>
              <a:rPr lang="en-US" i="1" dirty="0"/>
              <a:t>language</a:t>
            </a:r>
            <a:r>
              <a:rPr lang="en-US" dirty="0"/>
              <a:t> (Turing complete or not)</a:t>
            </a:r>
          </a:p>
          <a:p>
            <a:pPr lvl="1"/>
            <a:r>
              <a:rPr lang="en-US" dirty="0"/>
              <a:t>Contracts are </a:t>
            </a:r>
            <a:r>
              <a:rPr lang="en-US" i="1" dirty="0"/>
              <a:t>programs, and error-prone</a:t>
            </a:r>
          </a:p>
          <a:p>
            <a:pPr lvl="1"/>
            <a:r>
              <a:rPr lang="en-US" dirty="0"/>
              <a:t>Language is run in an </a:t>
            </a:r>
            <a:r>
              <a:rPr lang="en-US" i="1" dirty="0"/>
              <a:t>execution environment</a:t>
            </a:r>
          </a:p>
          <a:p>
            <a:pPr marL="500634" lvl="2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If CSEP590 is on Election Night on 2016</a:t>
            </a:r>
          </a:p>
          <a:p>
            <a:pPr marL="500634" lvl="2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Then don’t talk about elections and voting,</a:t>
            </a:r>
          </a:p>
          <a:p>
            <a:pPr marL="500634" lvl="2" indent="0">
              <a:buNone/>
            </a:pP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And transfer $10 to NPR</a:t>
            </a:r>
          </a:p>
          <a:p>
            <a:pPr lvl="1"/>
            <a:r>
              <a:rPr lang="en-US" dirty="0"/>
              <a:t>What is our track record in correctly codifying the intent?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What is our track record in correctly executing the code?</a:t>
            </a:r>
          </a:p>
          <a:p>
            <a:pPr lvl="1"/>
            <a:r>
              <a:rPr lang="en-US" dirty="0"/>
              <a:t>What is our track record in securely </a:t>
            </a:r>
            <a:r>
              <a:rPr lang="en-US"/>
              <a:t>executing the code?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Contract in Block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7" y="1745616"/>
            <a:ext cx="8229600" cy="4389120"/>
          </a:xfrm>
        </p:spPr>
        <p:txBody>
          <a:bodyPr/>
          <a:lstStyle/>
          <a:p>
            <a:r>
              <a:rPr lang="en-US" dirty="0"/>
              <a:t>What happens in an unmodifiable block chain when mistakes are found?</a:t>
            </a:r>
          </a:p>
          <a:p>
            <a:r>
              <a:rPr lang="en-US" dirty="0"/>
              <a:t>What happens when malicious mistakes are not found?</a:t>
            </a:r>
          </a:p>
          <a:p>
            <a:r>
              <a:rPr lang="en-US" dirty="0"/>
              <a:t>How do you prove it is a mistake?</a:t>
            </a:r>
          </a:p>
          <a:p>
            <a:r>
              <a:rPr lang="en-US" dirty="0"/>
              <a:t>From Cornell IC3 in May’16, Andrew Miller’s presentation, mistakes by UMD security class students.</a:t>
            </a:r>
          </a:p>
          <a:p>
            <a:pPr lvl="1"/>
            <a:r>
              <a:rPr lang="en-US" dirty="0"/>
              <a:t>What happens when a third player joins the contract?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8" name="Picture 4" descr="https://lh4.googleusercontent.com/YtzL1l8fH7_oUhGpPNka0VnXP_hfCM1xeOL-Yf9ehC0xNIIKhDo89F7L5ozDjwOWZ59WqV4fdw0x6kHJd_jW4qF67qnqolLtTyYx0YO6iuMuZI-PFvbxilTrgrQDizLAPB9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80" y="3798278"/>
            <a:ext cx="5652720" cy="23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19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Perceived Layers</a:t>
            </a:r>
          </a:p>
          <a:p>
            <a:pPr lvl="1"/>
            <a:r>
              <a:rPr lang="en-US" dirty="0"/>
              <a:t>Application. Transactions, smart contracts</a:t>
            </a:r>
          </a:p>
          <a:p>
            <a:pPr lvl="1"/>
            <a:r>
              <a:rPr lang="en-US" dirty="0"/>
              <a:t>View. Summary of the transaction log</a:t>
            </a:r>
          </a:p>
          <a:p>
            <a:pPr lvl="1"/>
            <a:r>
              <a:rPr lang="en-US" dirty="0"/>
              <a:t>Consensus. Distributed block agreement</a:t>
            </a:r>
          </a:p>
          <a:p>
            <a:pPr lvl="1"/>
            <a:r>
              <a:rPr lang="en-US" dirty="0"/>
              <a:t>Storage. Distributed storage of transactions and blocks</a:t>
            </a:r>
          </a:p>
          <a:p>
            <a:pPr lvl="1"/>
            <a:r>
              <a:rPr lang="en-US" dirty="0"/>
              <a:t>Network. New transaction broadcast</a:t>
            </a:r>
          </a:p>
          <a:p>
            <a:r>
              <a:rPr lang="en-US" dirty="0"/>
              <a:t>Permissioned vs. </a:t>
            </a:r>
            <a:r>
              <a:rPr lang="en-US" dirty="0" err="1"/>
              <a:t>Permissionless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14850" y="28003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43300" y="2400301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Arbitrary-length input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14850" y="45148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600450" y="4911552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Fixed-length output</a:t>
            </a:r>
          </a:p>
        </p:txBody>
      </p:sp>
      <p:sp>
        <p:nvSpPr>
          <p:cNvPr id="10" name="Trapezoid 9"/>
          <p:cNvSpPr/>
          <p:nvPr/>
        </p:nvSpPr>
        <p:spPr>
          <a:xfrm rot="10800000">
            <a:off x="3314701" y="3314701"/>
            <a:ext cx="2589989" cy="1085849"/>
          </a:xfrm>
          <a:prstGeom prst="trapezoid">
            <a:avLst>
              <a:gd name="adj" fmla="val 8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3654252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Hash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337725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Hash Function</a:t>
            </a:r>
          </a:p>
        </p:txBody>
      </p:sp>
    </p:spTree>
    <p:extLst>
      <p:ext uri="{BB962C8B-B14F-4D97-AF65-F5344CB8AC3E}">
        <p14:creationId xmlns:p14="http://schemas.microsoft.com/office/powerpoint/2010/main" val="1027621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Hash Functions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14850" y="28003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43300" y="2400301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Arbitrary-length input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14850" y="45148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600450" y="4911552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Fixed-length output</a:t>
            </a:r>
          </a:p>
        </p:txBody>
      </p:sp>
      <p:sp>
        <p:nvSpPr>
          <p:cNvPr id="10" name="Trapezoid 9"/>
          <p:cNvSpPr/>
          <p:nvPr/>
        </p:nvSpPr>
        <p:spPr>
          <a:xfrm rot="10800000">
            <a:off x="3314701" y="3314701"/>
            <a:ext cx="2589989" cy="1085849"/>
          </a:xfrm>
          <a:prstGeom prst="trapezoid">
            <a:avLst>
              <a:gd name="adj" fmla="val 8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7725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Hash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1" y="3314701"/>
            <a:ext cx="227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Given just an output, it is infeasible to find </a:t>
            </a:r>
            <a:r>
              <a:rPr lang="en-US" i="1" dirty="0">
                <a:latin typeface="+mj-lt"/>
              </a:rPr>
              <a:t>any</a:t>
            </a:r>
            <a:r>
              <a:rPr lang="en-US" dirty="0">
                <a:latin typeface="+mj-lt"/>
              </a:rPr>
              <a:t> input which produces that output.</a:t>
            </a:r>
          </a:p>
        </p:txBody>
      </p:sp>
    </p:spTree>
    <p:extLst>
      <p:ext uri="{BB962C8B-B14F-4D97-AF65-F5344CB8AC3E}">
        <p14:creationId xmlns:p14="http://schemas.microsoft.com/office/powerpoint/2010/main" val="222278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14850" y="28003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43300" y="2400301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Arbitrary-length input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14850" y="45148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829050" y="491155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256-bit output</a:t>
            </a:r>
          </a:p>
        </p:txBody>
      </p:sp>
      <p:sp>
        <p:nvSpPr>
          <p:cNvPr id="10" name="Trapezoid 9"/>
          <p:cNvSpPr/>
          <p:nvPr/>
        </p:nvSpPr>
        <p:spPr>
          <a:xfrm rot="10800000">
            <a:off x="3314701" y="3314701"/>
            <a:ext cx="2589989" cy="1085849"/>
          </a:xfrm>
          <a:prstGeom prst="trapezoid">
            <a:avLst>
              <a:gd name="adj" fmla="val 8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7725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1" y="3314701"/>
            <a:ext cx="227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Given just an output, it is infeasible to find </a:t>
            </a:r>
            <a:r>
              <a:rPr lang="en-US" i="1" dirty="0">
                <a:latin typeface="+mj-lt"/>
              </a:rPr>
              <a:t>any</a:t>
            </a:r>
            <a:r>
              <a:rPr lang="en-US" dirty="0">
                <a:latin typeface="+mj-lt"/>
              </a:rPr>
              <a:t> input which produces that output.</a:t>
            </a:r>
          </a:p>
        </p:txBody>
      </p:sp>
    </p:spTree>
    <p:extLst>
      <p:ext uri="{BB962C8B-B14F-4D97-AF65-F5344CB8AC3E}">
        <p14:creationId xmlns:p14="http://schemas.microsoft.com/office/powerpoint/2010/main" val="3464804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Definitions of One-Way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endParaRPr lang="en-US" sz="600" dirty="0"/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Non-invertible:  Given a target output, it’s hard to find an input that produces the target output.</a:t>
            </a:r>
          </a:p>
          <a:p>
            <a:pPr marL="385763" indent="-385763">
              <a:buFont typeface="+mj-lt"/>
              <a:buAutoNum type="arabicPeriod"/>
            </a:pPr>
            <a:endParaRPr lang="en-US" sz="600" dirty="0"/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2</a:t>
            </a:r>
            <a:r>
              <a:rPr lang="en-US" sz="2700" baseline="30000" dirty="0"/>
              <a:t>nd</a:t>
            </a:r>
            <a:r>
              <a:rPr lang="en-US" sz="2700" dirty="0"/>
              <a:t> pre-image resistant:  Given an input, it’s hard to find another input that produces the same output.</a:t>
            </a:r>
          </a:p>
          <a:p>
            <a:pPr marL="385763" indent="-385763">
              <a:buFont typeface="+mj-lt"/>
              <a:buAutoNum type="arabicPeriod"/>
            </a:pPr>
            <a:endParaRPr lang="en-US" sz="600" dirty="0"/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Collision-intractable:  It’s hard to find </a:t>
            </a:r>
            <a:r>
              <a:rPr lang="en-US" sz="2700" i="1" dirty="0"/>
              <a:t>any</a:t>
            </a:r>
            <a:r>
              <a:rPr lang="en-US" sz="2700" dirty="0"/>
              <a:t>  two inputs that produce the same output.</a:t>
            </a:r>
          </a:p>
        </p:txBody>
      </p:sp>
    </p:spTree>
    <p:extLst>
      <p:ext uri="{BB962C8B-B14F-4D97-AF65-F5344CB8AC3E}">
        <p14:creationId xmlns:p14="http://schemas.microsoft.com/office/powerpoint/2010/main" val="18231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Paradox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3200" dirty="0"/>
                  <a:t>If you pick more than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 times from a space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items, you will start seeing repetitions.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3200" dirty="0"/>
                  <a:t>Intuition:  After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/>
                  <a:t> items have been seen,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/>
                  <a:t>pairs will have been seen.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– Why and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or contactless payments</a:t>
            </a:r>
          </a:p>
          <a:p>
            <a:pPr lvl="1"/>
            <a:r>
              <a:rPr lang="en-US" dirty="0"/>
              <a:t>Physical contact with the reader</a:t>
            </a:r>
          </a:p>
          <a:p>
            <a:pPr lvl="1"/>
            <a:r>
              <a:rPr lang="en-US" dirty="0"/>
              <a:t>Reader proximity, max 4cm</a:t>
            </a:r>
          </a:p>
          <a:p>
            <a:r>
              <a:rPr lang="en-US" dirty="0"/>
              <a:t>Why EMV?</a:t>
            </a:r>
          </a:p>
          <a:p>
            <a:pPr lvl="1"/>
            <a:r>
              <a:rPr lang="en-US" dirty="0"/>
              <a:t>Improve security for face-to-face payments by reducing fraud from counterfeit and lost/stolen cards</a:t>
            </a:r>
          </a:p>
          <a:p>
            <a:r>
              <a:rPr lang="en-US" dirty="0"/>
              <a:t>What does it do?</a:t>
            </a:r>
          </a:p>
          <a:p>
            <a:pPr lvl="1"/>
            <a:r>
              <a:rPr lang="en-US" dirty="0"/>
              <a:t>Authentication of the chip card to reduce counterfeit fraud (online/offline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Risk management parameters to the issuer for online/offline transactions</a:t>
            </a:r>
          </a:p>
          <a:p>
            <a:pPr lvl="1"/>
            <a:r>
              <a:rPr lang="en-US" dirty="0"/>
              <a:t>Transaction integrity via signed transactions</a:t>
            </a:r>
          </a:p>
          <a:p>
            <a:pPr lvl="1"/>
            <a:r>
              <a:rPr lang="en-US" dirty="0"/>
              <a:t>Cardholder verification methods to protect against lost/stolen card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26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</p:spTree>
    <p:extLst>
      <p:ext uri="{BB962C8B-B14F-4D97-AF65-F5344CB8AC3E}">
        <p14:creationId xmlns:p14="http://schemas.microsoft.com/office/powerpoint/2010/main" val="2419350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514850" y="28003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4514850" y="45148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829050" y="491155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256-bit output</a:t>
            </a:r>
          </a:p>
        </p:txBody>
      </p:sp>
      <p:sp>
        <p:nvSpPr>
          <p:cNvPr id="10" name="Trapezoid 9"/>
          <p:cNvSpPr/>
          <p:nvPr/>
        </p:nvSpPr>
        <p:spPr>
          <a:xfrm rot="10800000">
            <a:off x="3314701" y="3314701"/>
            <a:ext cx="2589989" cy="1085849"/>
          </a:xfrm>
          <a:prstGeom prst="trapezoid">
            <a:avLst>
              <a:gd name="adj" fmla="val 8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77252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050" y="240030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768-bit input</a:t>
            </a:r>
          </a:p>
        </p:txBody>
      </p:sp>
    </p:spTree>
    <p:extLst>
      <p:ext uri="{BB962C8B-B14F-4D97-AF65-F5344CB8AC3E}">
        <p14:creationId xmlns:p14="http://schemas.microsoft.com/office/powerpoint/2010/main" val="287033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14850" y="4514850"/>
            <a:ext cx="171450" cy="400050"/>
          </a:xfrm>
          <a:prstGeom prst="downArrow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829050" y="491155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256-bit output</a:t>
            </a:r>
          </a:p>
        </p:txBody>
      </p:sp>
      <p:sp>
        <p:nvSpPr>
          <p:cNvPr id="10" name="Trapezoid 9"/>
          <p:cNvSpPr/>
          <p:nvPr/>
        </p:nvSpPr>
        <p:spPr>
          <a:xfrm rot="10800000">
            <a:off x="3314701" y="3314701"/>
            <a:ext cx="2589989" cy="1085849"/>
          </a:xfrm>
          <a:prstGeom prst="trapezoid">
            <a:avLst>
              <a:gd name="adj" fmla="val 8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77252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050" y="240030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768-bit input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9100" y="3086100"/>
            <a:ext cx="16573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3314700" y="3086100"/>
            <a:ext cx="91440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256 bits</a:t>
            </a:r>
          </a:p>
        </p:txBody>
      </p:sp>
    </p:spTree>
    <p:extLst>
      <p:ext uri="{BB962C8B-B14F-4D97-AF65-F5344CB8AC3E}">
        <p14:creationId xmlns:p14="http://schemas.microsoft.com/office/powerpoint/2010/main" val="1358006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143000" y="2457450"/>
            <a:ext cx="571500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143000" y="2457450"/>
            <a:ext cx="571500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143000" y="2457450"/>
            <a:ext cx="571500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Full Input</a:t>
            </a:r>
          </a:p>
        </p:txBody>
      </p:sp>
    </p:spTree>
    <p:extLst>
      <p:ext uri="{BB962C8B-B14F-4D97-AF65-F5344CB8AC3E}">
        <p14:creationId xmlns:p14="http://schemas.microsoft.com/office/powerpoint/2010/main" val="998116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512 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5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400050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542925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</p:spTree>
    <p:extLst>
      <p:ext uri="{BB962C8B-B14F-4D97-AF65-F5344CB8AC3E}">
        <p14:creationId xmlns:p14="http://schemas.microsoft.com/office/powerpoint/2010/main" val="78441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 Mechanics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5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050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9250" y="2457450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18" name="TextBox 17"/>
          <p:cNvSpPr txBox="1"/>
          <p:nvPr/>
        </p:nvSpPr>
        <p:spPr>
          <a:xfrm rot="18884626">
            <a:off x="5272354" y="415478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20" name="Trapezoid 19"/>
          <p:cNvSpPr/>
          <p:nvPr/>
        </p:nvSpPr>
        <p:spPr>
          <a:xfrm rot="8100000">
            <a:off x="695382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 rot="18900000">
            <a:off x="1014542" y="3671903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22" name="Rectangle 21"/>
          <p:cNvSpPr/>
          <p:nvPr/>
        </p:nvSpPr>
        <p:spPr>
          <a:xfrm rot="18900000">
            <a:off x="543777" y="4486487"/>
            <a:ext cx="741203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256 bits</a:t>
            </a:r>
          </a:p>
        </p:txBody>
      </p:sp>
      <p:sp>
        <p:nvSpPr>
          <p:cNvPr id="23" name="TextBox 22"/>
          <p:cNvSpPr txBox="1"/>
          <p:nvPr/>
        </p:nvSpPr>
        <p:spPr>
          <a:xfrm rot="18884626">
            <a:off x="1100404" y="4008736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24" name="Trapezoid 23"/>
          <p:cNvSpPr/>
          <p:nvPr/>
        </p:nvSpPr>
        <p:spPr>
          <a:xfrm rot="8100000">
            <a:off x="2791671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 rot="18900000">
            <a:off x="3110831" y="3671903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26" name="Rectangle 25"/>
          <p:cNvSpPr/>
          <p:nvPr/>
        </p:nvSpPr>
        <p:spPr>
          <a:xfrm rot="18900000">
            <a:off x="2640066" y="4486487"/>
            <a:ext cx="741203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256 bits</a:t>
            </a:r>
          </a:p>
        </p:txBody>
      </p:sp>
      <p:sp>
        <p:nvSpPr>
          <p:cNvPr id="27" name="TextBox 26"/>
          <p:cNvSpPr txBox="1"/>
          <p:nvPr/>
        </p:nvSpPr>
        <p:spPr>
          <a:xfrm rot="18884626">
            <a:off x="3196693" y="4008736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28" name="Trapezoid 27"/>
          <p:cNvSpPr/>
          <p:nvPr/>
        </p:nvSpPr>
        <p:spPr>
          <a:xfrm rot="8100000">
            <a:off x="4849071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18900000">
            <a:off x="5168231" y="3672062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4697466" y="4486647"/>
            <a:ext cx="741203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256 bits</a:t>
            </a:r>
          </a:p>
        </p:txBody>
      </p:sp>
      <p:sp>
        <p:nvSpPr>
          <p:cNvPr id="31" name="TextBox 30"/>
          <p:cNvSpPr txBox="1"/>
          <p:nvPr/>
        </p:nvSpPr>
        <p:spPr>
          <a:xfrm rot="18884626">
            <a:off x="5254093" y="4008896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32" name="Trapezoid 31"/>
          <p:cNvSpPr/>
          <p:nvPr/>
        </p:nvSpPr>
        <p:spPr>
          <a:xfrm rot="8100000">
            <a:off x="6915602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 rot="18900000">
            <a:off x="7234762" y="3672062"/>
            <a:ext cx="1428750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512 bits</a:t>
            </a:r>
          </a:p>
        </p:txBody>
      </p:sp>
      <p:sp>
        <p:nvSpPr>
          <p:cNvPr id="34" name="Rectangle 33"/>
          <p:cNvSpPr/>
          <p:nvPr/>
        </p:nvSpPr>
        <p:spPr>
          <a:xfrm rot="18900000">
            <a:off x="6763997" y="4486647"/>
            <a:ext cx="741203" cy="22860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256 bits</a:t>
            </a:r>
          </a:p>
        </p:txBody>
      </p:sp>
      <p:sp>
        <p:nvSpPr>
          <p:cNvPr id="35" name="TextBox 34"/>
          <p:cNvSpPr txBox="1"/>
          <p:nvPr/>
        </p:nvSpPr>
        <p:spPr>
          <a:xfrm rot="18884626">
            <a:off x="7320623" y="4008896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06561" y="2703073"/>
            <a:ext cx="679772" cy="99222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363" h="1322962">
                <a:moveTo>
                  <a:pt x="813440" y="0"/>
                </a:moveTo>
                <a:cubicBezTo>
                  <a:pt x="890451" y="95655"/>
                  <a:pt x="967462" y="191310"/>
                  <a:pt x="832896" y="301557"/>
                </a:cubicBezTo>
                <a:cubicBezTo>
                  <a:pt x="698330" y="411804"/>
                  <a:pt x="69274" y="491247"/>
                  <a:pt x="6044" y="661481"/>
                </a:cubicBezTo>
                <a:cubicBezTo>
                  <a:pt x="-57186" y="831715"/>
                  <a:pt x="395151" y="1232171"/>
                  <a:pt x="453517" y="1322962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Freeform 36"/>
          <p:cNvSpPr/>
          <p:nvPr/>
        </p:nvSpPr>
        <p:spPr>
          <a:xfrm>
            <a:off x="3207784" y="2692131"/>
            <a:ext cx="338783" cy="10432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814908 w 822439"/>
              <a:gd name="connsiteY0" fmla="*/ 0 h 1322962"/>
              <a:gd name="connsiteX1" fmla="*/ 221521 w 822439"/>
              <a:gd name="connsiteY1" fmla="*/ 340468 h 1322962"/>
              <a:gd name="connsiteX2" fmla="*/ 7512 w 822439"/>
              <a:gd name="connsiteY2" fmla="*/ 661481 h 1322962"/>
              <a:gd name="connsiteX3" fmla="*/ 454985 w 822439"/>
              <a:gd name="connsiteY3" fmla="*/ 1322962 h 1322962"/>
              <a:gd name="connsiteX0" fmla="*/ 72332 w 451711"/>
              <a:gd name="connsiteY0" fmla="*/ 0 h 1391055"/>
              <a:gd name="connsiteX1" fmla="*/ 218247 w 451711"/>
              <a:gd name="connsiteY1" fmla="*/ 408561 h 1391055"/>
              <a:gd name="connsiteX2" fmla="*/ 4238 w 451711"/>
              <a:gd name="connsiteY2" fmla="*/ 729574 h 1391055"/>
              <a:gd name="connsiteX3" fmla="*/ 451711 w 451711"/>
              <a:gd name="connsiteY3" fmla="*/ 1391055 h 139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711" h="1391055">
                <a:moveTo>
                  <a:pt x="72332" y="0"/>
                </a:moveTo>
                <a:cubicBezTo>
                  <a:pt x="149343" y="95655"/>
                  <a:pt x="229596" y="286965"/>
                  <a:pt x="218247" y="408561"/>
                </a:cubicBezTo>
                <a:cubicBezTo>
                  <a:pt x="206898" y="530157"/>
                  <a:pt x="-34673" y="565825"/>
                  <a:pt x="4238" y="729574"/>
                </a:cubicBezTo>
                <a:cubicBezTo>
                  <a:pt x="43149" y="893323"/>
                  <a:pt x="393345" y="1300264"/>
                  <a:pt x="451711" y="13910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Freeform 37"/>
          <p:cNvSpPr/>
          <p:nvPr/>
        </p:nvSpPr>
        <p:spPr>
          <a:xfrm>
            <a:off x="4632055" y="2700642"/>
            <a:ext cx="964529" cy="1028700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814908 w 822439"/>
              <a:gd name="connsiteY0" fmla="*/ 0 h 1322962"/>
              <a:gd name="connsiteX1" fmla="*/ 221521 w 822439"/>
              <a:gd name="connsiteY1" fmla="*/ 340468 h 1322962"/>
              <a:gd name="connsiteX2" fmla="*/ 7512 w 822439"/>
              <a:gd name="connsiteY2" fmla="*/ 661481 h 1322962"/>
              <a:gd name="connsiteX3" fmla="*/ 454985 w 822439"/>
              <a:gd name="connsiteY3" fmla="*/ 1322962 h 1322962"/>
              <a:gd name="connsiteX0" fmla="*/ 72332 w 451711"/>
              <a:gd name="connsiteY0" fmla="*/ 0 h 1391055"/>
              <a:gd name="connsiteX1" fmla="*/ 218247 w 451711"/>
              <a:gd name="connsiteY1" fmla="*/ 408561 h 1391055"/>
              <a:gd name="connsiteX2" fmla="*/ 4238 w 451711"/>
              <a:gd name="connsiteY2" fmla="*/ 729574 h 1391055"/>
              <a:gd name="connsiteX3" fmla="*/ 451711 w 451711"/>
              <a:gd name="connsiteY3" fmla="*/ 1391055 h 1391055"/>
              <a:gd name="connsiteX0" fmla="*/ 653257 w 1032636"/>
              <a:gd name="connsiteY0" fmla="*/ 0 h 1391055"/>
              <a:gd name="connsiteX1" fmla="*/ 799172 w 1032636"/>
              <a:gd name="connsiteY1" fmla="*/ 408561 h 1391055"/>
              <a:gd name="connsiteX2" fmla="*/ 1504 w 1032636"/>
              <a:gd name="connsiteY2" fmla="*/ 865761 h 1391055"/>
              <a:gd name="connsiteX3" fmla="*/ 1032636 w 1032636"/>
              <a:gd name="connsiteY3" fmla="*/ 1391055 h 1391055"/>
              <a:gd name="connsiteX0" fmla="*/ 0 w 1167319"/>
              <a:gd name="connsiteY0" fmla="*/ 0 h 1352144"/>
              <a:gd name="connsiteX1" fmla="*/ 933855 w 1167319"/>
              <a:gd name="connsiteY1" fmla="*/ 369650 h 1352144"/>
              <a:gd name="connsiteX2" fmla="*/ 136187 w 1167319"/>
              <a:gd name="connsiteY2" fmla="*/ 826850 h 1352144"/>
              <a:gd name="connsiteX3" fmla="*/ 1167319 w 1167319"/>
              <a:gd name="connsiteY3" fmla="*/ 1352144 h 1352144"/>
              <a:gd name="connsiteX0" fmla="*/ 118409 w 1285728"/>
              <a:gd name="connsiteY0" fmla="*/ 0 h 1352144"/>
              <a:gd name="connsiteX1" fmla="*/ 1677 w 1285728"/>
              <a:gd name="connsiteY1" fmla="*/ 418288 h 1352144"/>
              <a:gd name="connsiteX2" fmla="*/ 254596 w 1285728"/>
              <a:gd name="connsiteY2" fmla="*/ 826850 h 1352144"/>
              <a:gd name="connsiteX3" fmla="*/ 1285728 w 1285728"/>
              <a:gd name="connsiteY3" fmla="*/ 1352144 h 1352144"/>
              <a:gd name="connsiteX0" fmla="*/ 108992 w 1286038"/>
              <a:gd name="connsiteY0" fmla="*/ 0 h 1371600"/>
              <a:gd name="connsiteX1" fmla="*/ 1987 w 1286038"/>
              <a:gd name="connsiteY1" fmla="*/ 437744 h 1371600"/>
              <a:gd name="connsiteX2" fmla="*/ 254906 w 1286038"/>
              <a:gd name="connsiteY2" fmla="*/ 846306 h 1371600"/>
              <a:gd name="connsiteX3" fmla="*/ 1286038 w 1286038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38" h="1371600">
                <a:moveTo>
                  <a:pt x="108992" y="0"/>
                </a:moveTo>
                <a:cubicBezTo>
                  <a:pt x="186003" y="95655"/>
                  <a:pt x="-22332" y="296693"/>
                  <a:pt x="1987" y="437744"/>
                </a:cubicBezTo>
                <a:cubicBezTo>
                  <a:pt x="26306" y="578795"/>
                  <a:pt x="40897" y="690663"/>
                  <a:pt x="254906" y="846306"/>
                </a:cubicBezTo>
                <a:cubicBezTo>
                  <a:pt x="468915" y="1001949"/>
                  <a:pt x="1227672" y="1280809"/>
                  <a:pt x="1286038" y="137160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Freeform 38"/>
          <p:cNvSpPr/>
          <p:nvPr/>
        </p:nvSpPr>
        <p:spPr>
          <a:xfrm>
            <a:off x="6089791" y="2707939"/>
            <a:ext cx="1561289" cy="1006813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814908 w 822439"/>
              <a:gd name="connsiteY0" fmla="*/ 0 h 1322962"/>
              <a:gd name="connsiteX1" fmla="*/ 221521 w 822439"/>
              <a:gd name="connsiteY1" fmla="*/ 340468 h 1322962"/>
              <a:gd name="connsiteX2" fmla="*/ 7512 w 822439"/>
              <a:gd name="connsiteY2" fmla="*/ 661481 h 1322962"/>
              <a:gd name="connsiteX3" fmla="*/ 454985 w 822439"/>
              <a:gd name="connsiteY3" fmla="*/ 1322962 h 1322962"/>
              <a:gd name="connsiteX0" fmla="*/ 72332 w 451711"/>
              <a:gd name="connsiteY0" fmla="*/ 0 h 1391055"/>
              <a:gd name="connsiteX1" fmla="*/ 218247 w 451711"/>
              <a:gd name="connsiteY1" fmla="*/ 408561 h 1391055"/>
              <a:gd name="connsiteX2" fmla="*/ 4238 w 451711"/>
              <a:gd name="connsiteY2" fmla="*/ 729574 h 1391055"/>
              <a:gd name="connsiteX3" fmla="*/ 451711 w 451711"/>
              <a:gd name="connsiteY3" fmla="*/ 1391055 h 1391055"/>
              <a:gd name="connsiteX0" fmla="*/ 653257 w 1032636"/>
              <a:gd name="connsiteY0" fmla="*/ 0 h 1391055"/>
              <a:gd name="connsiteX1" fmla="*/ 799172 w 1032636"/>
              <a:gd name="connsiteY1" fmla="*/ 408561 h 1391055"/>
              <a:gd name="connsiteX2" fmla="*/ 1504 w 1032636"/>
              <a:gd name="connsiteY2" fmla="*/ 865761 h 1391055"/>
              <a:gd name="connsiteX3" fmla="*/ 1032636 w 1032636"/>
              <a:gd name="connsiteY3" fmla="*/ 1391055 h 1391055"/>
              <a:gd name="connsiteX0" fmla="*/ 0 w 1167319"/>
              <a:gd name="connsiteY0" fmla="*/ 0 h 1352144"/>
              <a:gd name="connsiteX1" fmla="*/ 933855 w 1167319"/>
              <a:gd name="connsiteY1" fmla="*/ 369650 h 1352144"/>
              <a:gd name="connsiteX2" fmla="*/ 136187 w 1167319"/>
              <a:gd name="connsiteY2" fmla="*/ 826850 h 1352144"/>
              <a:gd name="connsiteX3" fmla="*/ 1167319 w 1167319"/>
              <a:gd name="connsiteY3" fmla="*/ 1352144 h 1352144"/>
              <a:gd name="connsiteX0" fmla="*/ 118409 w 1285728"/>
              <a:gd name="connsiteY0" fmla="*/ 0 h 1352144"/>
              <a:gd name="connsiteX1" fmla="*/ 1677 w 1285728"/>
              <a:gd name="connsiteY1" fmla="*/ 418288 h 1352144"/>
              <a:gd name="connsiteX2" fmla="*/ 254596 w 1285728"/>
              <a:gd name="connsiteY2" fmla="*/ 826850 h 1352144"/>
              <a:gd name="connsiteX3" fmla="*/ 1285728 w 1285728"/>
              <a:gd name="connsiteY3" fmla="*/ 1352144 h 1352144"/>
              <a:gd name="connsiteX0" fmla="*/ 108992 w 1286038"/>
              <a:gd name="connsiteY0" fmla="*/ 0 h 1371600"/>
              <a:gd name="connsiteX1" fmla="*/ 1987 w 1286038"/>
              <a:gd name="connsiteY1" fmla="*/ 437744 h 1371600"/>
              <a:gd name="connsiteX2" fmla="*/ 254906 w 1286038"/>
              <a:gd name="connsiteY2" fmla="*/ 846306 h 1371600"/>
              <a:gd name="connsiteX3" fmla="*/ 1286038 w 1286038"/>
              <a:gd name="connsiteY3" fmla="*/ 1371600 h 1371600"/>
              <a:gd name="connsiteX0" fmla="*/ 0 w 2081718"/>
              <a:gd name="connsiteY0" fmla="*/ 0 h 1342417"/>
              <a:gd name="connsiteX1" fmla="*/ 797667 w 2081718"/>
              <a:gd name="connsiteY1" fmla="*/ 408561 h 1342417"/>
              <a:gd name="connsiteX2" fmla="*/ 1050586 w 2081718"/>
              <a:gd name="connsiteY2" fmla="*/ 817123 h 1342417"/>
              <a:gd name="connsiteX3" fmla="*/ 2081718 w 2081718"/>
              <a:gd name="connsiteY3" fmla="*/ 1342417 h 13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718" h="1342417">
                <a:moveTo>
                  <a:pt x="0" y="0"/>
                </a:moveTo>
                <a:cubicBezTo>
                  <a:pt x="77011" y="95655"/>
                  <a:pt x="622569" y="272374"/>
                  <a:pt x="797667" y="408561"/>
                </a:cubicBezTo>
                <a:cubicBezTo>
                  <a:pt x="972765" y="544748"/>
                  <a:pt x="836577" y="661480"/>
                  <a:pt x="1050586" y="817123"/>
                </a:cubicBezTo>
                <a:cubicBezTo>
                  <a:pt x="1264595" y="972766"/>
                  <a:pt x="2023352" y="1251626"/>
                  <a:pt x="2081718" y="134241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42901" y="325755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256-bit Initial Value</a:t>
            </a:r>
          </a:p>
        </p:txBody>
      </p:sp>
      <p:sp>
        <p:nvSpPr>
          <p:cNvPr id="40" name="Freeform 39"/>
          <p:cNvSpPr/>
          <p:nvPr/>
        </p:nvSpPr>
        <p:spPr>
          <a:xfrm>
            <a:off x="599004" y="3938487"/>
            <a:ext cx="198335" cy="576365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46" h="768486">
                <a:moveTo>
                  <a:pt x="99076" y="0"/>
                </a:moveTo>
                <a:cubicBezTo>
                  <a:pt x="176087" y="95655"/>
                  <a:pt x="34225" y="299937"/>
                  <a:pt x="21255" y="389107"/>
                </a:cubicBezTo>
                <a:cubicBezTo>
                  <a:pt x="8285" y="478277"/>
                  <a:pt x="-19277" y="471792"/>
                  <a:pt x="21255" y="535022"/>
                </a:cubicBezTo>
                <a:cubicBezTo>
                  <a:pt x="61787" y="598252"/>
                  <a:pt x="206080" y="677695"/>
                  <a:pt x="264446" y="768486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40"/>
          <p:cNvSpPr/>
          <p:nvPr/>
        </p:nvSpPr>
        <p:spPr>
          <a:xfrm>
            <a:off x="2228850" y="4399639"/>
            <a:ext cx="627434" cy="451173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78" h="601564">
                <a:moveTo>
                  <a:pt x="0" y="558937"/>
                </a:moveTo>
                <a:cubicBezTo>
                  <a:pt x="77011" y="654592"/>
                  <a:pt x="191312" y="571906"/>
                  <a:pt x="282103" y="481115"/>
                </a:cubicBezTo>
                <a:cubicBezTo>
                  <a:pt x="372894" y="390324"/>
                  <a:pt x="452335" y="67690"/>
                  <a:pt x="544748" y="14188"/>
                </a:cubicBezTo>
                <a:cubicBezTo>
                  <a:pt x="637161" y="-39314"/>
                  <a:pt x="778212" y="69312"/>
                  <a:pt x="836578" y="16010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Freeform 43"/>
          <p:cNvSpPr/>
          <p:nvPr/>
        </p:nvSpPr>
        <p:spPr>
          <a:xfrm>
            <a:off x="4286250" y="4400551"/>
            <a:ext cx="627434" cy="451173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78" h="601564">
                <a:moveTo>
                  <a:pt x="0" y="558937"/>
                </a:moveTo>
                <a:cubicBezTo>
                  <a:pt x="77011" y="654592"/>
                  <a:pt x="191312" y="571906"/>
                  <a:pt x="282103" y="481115"/>
                </a:cubicBezTo>
                <a:cubicBezTo>
                  <a:pt x="372894" y="390324"/>
                  <a:pt x="452335" y="67690"/>
                  <a:pt x="544748" y="14188"/>
                </a:cubicBezTo>
                <a:cubicBezTo>
                  <a:pt x="637161" y="-39314"/>
                  <a:pt x="778212" y="69312"/>
                  <a:pt x="836578" y="16010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Freeform 44"/>
          <p:cNvSpPr/>
          <p:nvPr/>
        </p:nvSpPr>
        <p:spPr>
          <a:xfrm>
            <a:off x="6343650" y="4400551"/>
            <a:ext cx="627434" cy="451173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78" h="601564">
                <a:moveTo>
                  <a:pt x="0" y="558937"/>
                </a:moveTo>
                <a:cubicBezTo>
                  <a:pt x="77011" y="654592"/>
                  <a:pt x="191312" y="571906"/>
                  <a:pt x="282103" y="481115"/>
                </a:cubicBezTo>
                <a:cubicBezTo>
                  <a:pt x="372894" y="390324"/>
                  <a:pt x="452335" y="67690"/>
                  <a:pt x="544748" y="14188"/>
                </a:cubicBezTo>
                <a:cubicBezTo>
                  <a:pt x="637161" y="-39314"/>
                  <a:pt x="778212" y="69312"/>
                  <a:pt x="836578" y="16010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7086600" y="5257800"/>
            <a:ext cx="971550" cy="40005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 dirty="0">
                <a:solidFill>
                  <a:srgbClr val="C00000"/>
                </a:solidFill>
                <a:latin typeface="Calibri"/>
              </a:rPr>
              <a:t>256-bit output</a:t>
            </a:r>
          </a:p>
        </p:txBody>
      </p:sp>
      <p:sp>
        <p:nvSpPr>
          <p:cNvPr id="47" name="Freeform 46"/>
          <p:cNvSpPr/>
          <p:nvPr/>
        </p:nvSpPr>
        <p:spPr>
          <a:xfrm>
            <a:off x="8098658" y="4825780"/>
            <a:ext cx="536586" cy="678839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353072 w 921365"/>
              <a:gd name="connsiteY0" fmla="*/ 577402 h 1520985"/>
              <a:gd name="connsiteX1" fmla="*/ 635175 w 921365"/>
              <a:gd name="connsiteY1" fmla="*/ 499580 h 1520985"/>
              <a:gd name="connsiteX2" fmla="*/ 897820 w 921365"/>
              <a:gd name="connsiteY2" fmla="*/ 32653 h 1520985"/>
              <a:gd name="connsiteX3" fmla="*/ 2876 w 921365"/>
              <a:gd name="connsiteY3" fmla="*/ 1520985 h 1520985"/>
              <a:gd name="connsiteX0" fmla="*/ 355405 w 643200"/>
              <a:gd name="connsiteY0" fmla="*/ 110638 h 1054221"/>
              <a:gd name="connsiteX1" fmla="*/ 637508 w 643200"/>
              <a:gd name="connsiteY1" fmla="*/ 32816 h 1054221"/>
              <a:gd name="connsiteX2" fmla="*/ 501319 w 643200"/>
              <a:gd name="connsiteY2" fmla="*/ 888851 h 1054221"/>
              <a:gd name="connsiteX3" fmla="*/ 5209 w 643200"/>
              <a:gd name="connsiteY3" fmla="*/ 1054221 h 1054221"/>
              <a:gd name="connsiteX0" fmla="*/ 355244 w 563315"/>
              <a:gd name="connsiteY0" fmla="*/ 0 h 943583"/>
              <a:gd name="connsiteX1" fmla="*/ 540071 w 563315"/>
              <a:gd name="connsiteY1" fmla="*/ 262646 h 943583"/>
              <a:gd name="connsiteX2" fmla="*/ 501158 w 563315"/>
              <a:gd name="connsiteY2" fmla="*/ 778213 h 943583"/>
              <a:gd name="connsiteX3" fmla="*/ 5048 w 563315"/>
              <a:gd name="connsiteY3" fmla="*/ 943583 h 943583"/>
              <a:gd name="connsiteX0" fmla="*/ 355244 w 513048"/>
              <a:gd name="connsiteY0" fmla="*/ 0 h 943583"/>
              <a:gd name="connsiteX1" fmla="*/ 501158 w 513048"/>
              <a:gd name="connsiteY1" fmla="*/ 778213 h 943583"/>
              <a:gd name="connsiteX2" fmla="*/ 5048 w 513048"/>
              <a:gd name="connsiteY2" fmla="*/ 943583 h 943583"/>
              <a:gd name="connsiteX0" fmla="*/ 354647 w 577700"/>
              <a:gd name="connsiteY0" fmla="*/ 0 h 943583"/>
              <a:gd name="connsiteX1" fmla="*/ 568654 w 577700"/>
              <a:gd name="connsiteY1" fmla="*/ 875490 h 943583"/>
              <a:gd name="connsiteX2" fmla="*/ 4451 w 577700"/>
              <a:gd name="connsiteY2" fmla="*/ 943583 h 943583"/>
              <a:gd name="connsiteX0" fmla="*/ 402796 w 627993"/>
              <a:gd name="connsiteY0" fmla="*/ 0 h 916404"/>
              <a:gd name="connsiteX1" fmla="*/ 616803 w 627993"/>
              <a:gd name="connsiteY1" fmla="*/ 875490 h 916404"/>
              <a:gd name="connsiteX2" fmla="*/ 3962 w 627993"/>
              <a:gd name="connsiteY2" fmla="*/ 836579 h 916404"/>
              <a:gd name="connsiteX0" fmla="*/ 402983 w 600211"/>
              <a:gd name="connsiteY0" fmla="*/ 0 h 874434"/>
              <a:gd name="connsiteX1" fmla="*/ 587807 w 600211"/>
              <a:gd name="connsiteY1" fmla="*/ 826852 h 874434"/>
              <a:gd name="connsiteX2" fmla="*/ 4149 w 600211"/>
              <a:gd name="connsiteY2" fmla="*/ 836579 h 874434"/>
              <a:gd name="connsiteX0" fmla="*/ 402983 w 629783"/>
              <a:gd name="connsiteY0" fmla="*/ 0 h 874434"/>
              <a:gd name="connsiteX1" fmla="*/ 563491 w 629783"/>
              <a:gd name="connsiteY1" fmla="*/ 467402 h 874434"/>
              <a:gd name="connsiteX2" fmla="*/ 587807 w 629783"/>
              <a:gd name="connsiteY2" fmla="*/ 826852 h 874434"/>
              <a:gd name="connsiteX3" fmla="*/ 4149 w 629783"/>
              <a:gd name="connsiteY3" fmla="*/ 836579 h 874434"/>
              <a:gd name="connsiteX0" fmla="*/ 403215 w 645343"/>
              <a:gd name="connsiteY0" fmla="*/ 0 h 852897"/>
              <a:gd name="connsiteX1" fmla="*/ 602634 w 645343"/>
              <a:gd name="connsiteY1" fmla="*/ 311760 h 852897"/>
              <a:gd name="connsiteX2" fmla="*/ 588039 w 645343"/>
              <a:gd name="connsiteY2" fmla="*/ 826852 h 852897"/>
              <a:gd name="connsiteX3" fmla="*/ 4381 w 645343"/>
              <a:gd name="connsiteY3" fmla="*/ 836579 h 852897"/>
              <a:gd name="connsiteX0" fmla="*/ 403075 w 657756"/>
              <a:gd name="connsiteY0" fmla="*/ 0 h 905681"/>
              <a:gd name="connsiteX1" fmla="*/ 602494 w 657756"/>
              <a:gd name="connsiteY1" fmla="*/ 311760 h 905681"/>
              <a:gd name="connsiteX2" fmla="*/ 607355 w 657756"/>
              <a:gd name="connsiteY2" fmla="*/ 885218 h 905681"/>
              <a:gd name="connsiteX3" fmla="*/ 4241 w 657756"/>
              <a:gd name="connsiteY3" fmla="*/ 836579 h 905681"/>
              <a:gd name="connsiteX0" fmla="*/ 403189 w 715448"/>
              <a:gd name="connsiteY0" fmla="*/ 0 h 905119"/>
              <a:gd name="connsiteX1" fmla="*/ 699884 w 715448"/>
              <a:gd name="connsiteY1" fmla="*/ 321488 h 905119"/>
              <a:gd name="connsiteX2" fmla="*/ 607469 w 715448"/>
              <a:gd name="connsiteY2" fmla="*/ 885218 h 905119"/>
              <a:gd name="connsiteX3" fmla="*/ 4355 w 715448"/>
              <a:gd name="connsiteY3" fmla="*/ 836579 h 9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48" h="905119">
                <a:moveTo>
                  <a:pt x="403189" y="0"/>
                </a:moveTo>
                <a:cubicBezTo>
                  <a:pt x="429940" y="77900"/>
                  <a:pt x="669080" y="183679"/>
                  <a:pt x="699884" y="321488"/>
                </a:cubicBezTo>
                <a:cubicBezTo>
                  <a:pt x="730688" y="459297"/>
                  <a:pt x="723390" y="799370"/>
                  <a:pt x="607469" y="885218"/>
                </a:cubicBezTo>
                <a:cubicBezTo>
                  <a:pt x="491548" y="971066"/>
                  <a:pt x="-54011" y="745788"/>
                  <a:pt x="4355" y="836579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2167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Chains</a:t>
            </a:r>
          </a:p>
        </p:txBody>
      </p:sp>
      <p:sp>
        <p:nvSpPr>
          <p:cNvPr id="18" name="TextBox 17"/>
          <p:cNvSpPr txBox="1"/>
          <p:nvPr/>
        </p:nvSpPr>
        <p:spPr>
          <a:xfrm rot="18884626">
            <a:off x="5272354" y="415478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20" name="Trapezoid 19"/>
          <p:cNvSpPr/>
          <p:nvPr/>
        </p:nvSpPr>
        <p:spPr>
          <a:xfrm rot="8100000">
            <a:off x="695382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 rot="18884626">
            <a:off x="102353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24" name="Trapezoid 23"/>
          <p:cNvSpPr/>
          <p:nvPr/>
        </p:nvSpPr>
        <p:spPr>
          <a:xfrm rot="8100000">
            <a:off x="2791671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apezoid 27"/>
          <p:cNvSpPr/>
          <p:nvPr/>
        </p:nvSpPr>
        <p:spPr>
          <a:xfrm rot="8100000">
            <a:off x="4849071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rapezoid 31"/>
          <p:cNvSpPr/>
          <p:nvPr/>
        </p:nvSpPr>
        <p:spPr>
          <a:xfrm rot="8100000">
            <a:off x="6915602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1487613" y="2949260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42901" y="325755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Initial Value</a:t>
            </a:r>
          </a:p>
        </p:txBody>
      </p:sp>
      <p:sp>
        <p:nvSpPr>
          <p:cNvPr id="40" name="Freeform 39"/>
          <p:cNvSpPr/>
          <p:nvPr/>
        </p:nvSpPr>
        <p:spPr>
          <a:xfrm>
            <a:off x="667147" y="3938487"/>
            <a:ext cx="341209" cy="822549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99076 w 522354"/>
              <a:gd name="connsiteY0" fmla="*/ 0 h 729409"/>
              <a:gd name="connsiteX1" fmla="*/ 21255 w 522354"/>
              <a:gd name="connsiteY1" fmla="*/ 389107 h 729409"/>
              <a:gd name="connsiteX2" fmla="*/ 21255 w 522354"/>
              <a:gd name="connsiteY2" fmla="*/ 535022 h 729409"/>
              <a:gd name="connsiteX3" fmla="*/ 522354 w 522354"/>
              <a:gd name="connsiteY3" fmla="*/ 729409 h 729409"/>
              <a:gd name="connsiteX0" fmla="*/ 99076 w 545801"/>
              <a:gd name="connsiteY0" fmla="*/ 0 h 1096732"/>
              <a:gd name="connsiteX1" fmla="*/ 21255 w 545801"/>
              <a:gd name="connsiteY1" fmla="*/ 389107 h 1096732"/>
              <a:gd name="connsiteX2" fmla="*/ 21255 w 545801"/>
              <a:gd name="connsiteY2" fmla="*/ 535022 h 1096732"/>
              <a:gd name="connsiteX3" fmla="*/ 545801 w 545801"/>
              <a:gd name="connsiteY3" fmla="*/ 1096732 h 1096732"/>
              <a:gd name="connsiteX0" fmla="*/ 99937 w 546662"/>
              <a:gd name="connsiteY0" fmla="*/ 0 h 1096732"/>
              <a:gd name="connsiteX1" fmla="*/ 22116 w 546662"/>
              <a:gd name="connsiteY1" fmla="*/ 535022 h 1096732"/>
              <a:gd name="connsiteX2" fmla="*/ 546662 w 546662"/>
              <a:gd name="connsiteY2" fmla="*/ 1096732 h 1096732"/>
              <a:gd name="connsiteX0" fmla="*/ 18229 w 464954"/>
              <a:gd name="connsiteY0" fmla="*/ 0 h 1096732"/>
              <a:gd name="connsiteX1" fmla="*/ 49823 w 464954"/>
              <a:gd name="connsiteY1" fmla="*/ 777299 h 1096732"/>
              <a:gd name="connsiteX2" fmla="*/ 464954 w 464954"/>
              <a:gd name="connsiteY2" fmla="*/ 1096732 h 1096732"/>
              <a:gd name="connsiteX0" fmla="*/ 13992 w 460717"/>
              <a:gd name="connsiteY0" fmla="*/ 0 h 1096732"/>
              <a:gd name="connsiteX1" fmla="*/ 7199 w 460717"/>
              <a:gd name="connsiteY1" fmla="*/ 377716 h 1096732"/>
              <a:gd name="connsiteX2" fmla="*/ 45586 w 460717"/>
              <a:gd name="connsiteY2" fmla="*/ 777299 h 1096732"/>
              <a:gd name="connsiteX3" fmla="*/ 460717 w 460717"/>
              <a:gd name="connsiteY3" fmla="*/ 1096732 h 1096732"/>
              <a:gd name="connsiteX0" fmla="*/ 8220 w 454945"/>
              <a:gd name="connsiteY0" fmla="*/ 0 h 1096732"/>
              <a:gd name="connsiteX1" fmla="*/ 1427 w 454945"/>
              <a:gd name="connsiteY1" fmla="*/ 377716 h 1096732"/>
              <a:gd name="connsiteX2" fmla="*/ 180490 w 454945"/>
              <a:gd name="connsiteY2" fmla="*/ 847638 h 1096732"/>
              <a:gd name="connsiteX3" fmla="*/ 454945 w 454945"/>
              <a:gd name="connsiteY3" fmla="*/ 1096732 h 109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945" h="1096732">
                <a:moveTo>
                  <a:pt x="8220" y="0"/>
                </a:moveTo>
                <a:cubicBezTo>
                  <a:pt x="7088" y="62953"/>
                  <a:pt x="-3839" y="248166"/>
                  <a:pt x="1427" y="377716"/>
                </a:cubicBezTo>
                <a:cubicBezTo>
                  <a:pt x="6693" y="507266"/>
                  <a:pt x="104904" y="727802"/>
                  <a:pt x="180490" y="847638"/>
                </a:cubicBezTo>
                <a:cubicBezTo>
                  <a:pt x="221022" y="910868"/>
                  <a:pt x="396579" y="1005941"/>
                  <a:pt x="454945" y="1096732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40"/>
          <p:cNvSpPr/>
          <p:nvPr/>
        </p:nvSpPr>
        <p:spPr>
          <a:xfrm>
            <a:off x="2234519" y="4168473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7086600" y="5257800"/>
            <a:ext cx="971550" cy="40005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350" dirty="0">
                <a:solidFill>
                  <a:srgbClr val="C00000"/>
                </a:solidFill>
                <a:latin typeface="Calibri"/>
              </a:rPr>
              <a:t>O</a:t>
            </a:r>
            <a:r>
              <a:rPr lang="en-US" sz="1350">
                <a:solidFill>
                  <a:srgbClr val="C00000"/>
                </a:solidFill>
                <a:latin typeface="Calibri"/>
              </a:rPr>
              <a:t>utput</a:t>
            </a:r>
            <a:endParaRPr lang="en-US" sz="135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8098103" y="4825779"/>
            <a:ext cx="483470" cy="629930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353072 w 921365"/>
              <a:gd name="connsiteY0" fmla="*/ 577402 h 1520985"/>
              <a:gd name="connsiteX1" fmla="*/ 635175 w 921365"/>
              <a:gd name="connsiteY1" fmla="*/ 499580 h 1520985"/>
              <a:gd name="connsiteX2" fmla="*/ 897820 w 921365"/>
              <a:gd name="connsiteY2" fmla="*/ 32653 h 1520985"/>
              <a:gd name="connsiteX3" fmla="*/ 2876 w 921365"/>
              <a:gd name="connsiteY3" fmla="*/ 1520985 h 1520985"/>
              <a:gd name="connsiteX0" fmla="*/ 355405 w 643200"/>
              <a:gd name="connsiteY0" fmla="*/ 110638 h 1054221"/>
              <a:gd name="connsiteX1" fmla="*/ 637508 w 643200"/>
              <a:gd name="connsiteY1" fmla="*/ 32816 h 1054221"/>
              <a:gd name="connsiteX2" fmla="*/ 501319 w 643200"/>
              <a:gd name="connsiteY2" fmla="*/ 888851 h 1054221"/>
              <a:gd name="connsiteX3" fmla="*/ 5209 w 643200"/>
              <a:gd name="connsiteY3" fmla="*/ 1054221 h 1054221"/>
              <a:gd name="connsiteX0" fmla="*/ 355244 w 563315"/>
              <a:gd name="connsiteY0" fmla="*/ 0 h 943583"/>
              <a:gd name="connsiteX1" fmla="*/ 540071 w 563315"/>
              <a:gd name="connsiteY1" fmla="*/ 262646 h 943583"/>
              <a:gd name="connsiteX2" fmla="*/ 501158 w 563315"/>
              <a:gd name="connsiteY2" fmla="*/ 778213 h 943583"/>
              <a:gd name="connsiteX3" fmla="*/ 5048 w 563315"/>
              <a:gd name="connsiteY3" fmla="*/ 943583 h 943583"/>
              <a:gd name="connsiteX0" fmla="*/ 355244 w 513048"/>
              <a:gd name="connsiteY0" fmla="*/ 0 h 943583"/>
              <a:gd name="connsiteX1" fmla="*/ 501158 w 513048"/>
              <a:gd name="connsiteY1" fmla="*/ 778213 h 943583"/>
              <a:gd name="connsiteX2" fmla="*/ 5048 w 513048"/>
              <a:gd name="connsiteY2" fmla="*/ 943583 h 943583"/>
              <a:gd name="connsiteX0" fmla="*/ 354647 w 577700"/>
              <a:gd name="connsiteY0" fmla="*/ 0 h 943583"/>
              <a:gd name="connsiteX1" fmla="*/ 568654 w 577700"/>
              <a:gd name="connsiteY1" fmla="*/ 875490 h 943583"/>
              <a:gd name="connsiteX2" fmla="*/ 4451 w 577700"/>
              <a:gd name="connsiteY2" fmla="*/ 943583 h 943583"/>
              <a:gd name="connsiteX0" fmla="*/ 402796 w 627993"/>
              <a:gd name="connsiteY0" fmla="*/ 0 h 916404"/>
              <a:gd name="connsiteX1" fmla="*/ 616803 w 627993"/>
              <a:gd name="connsiteY1" fmla="*/ 875490 h 916404"/>
              <a:gd name="connsiteX2" fmla="*/ 3962 w 627993"/>
              <a:gd name="connsiteY2" fmla="*/ 836579 h 916404"/>
              <a:gd name="connsiteX0" fmla="*/ 402983 w 600211"/>
              <a:gd name="connsiteY0" fmla="*/ 0 h 874434"/>
              <a:gd name="connsiteX1" fmla="*/ 587807 w 600211"/>
              <a:gd name="connsiteY1" fmla="*/ 826852 h 874434"/>
              <a:gd name="connsiteX2" fmla="*/ 4149 w 600211"/>
              <a:gd name="connsiteY2" fmla="*/ 836579 h 874434"/>
              <a:gd name="connsiteX0" fmla="*/ 402983 w 629783"/>
              <a:gd name="connsiteY0" fmla="*/ 0 h 874434"/>
              <a:gd name="connsiteX1" fmla="*/ 563491 w 629783"/>
              <a:gd name="connsiteY1" fmla="*/ 467402 h 874434"/>
              <a:gd name="connsiteX2" fmla="*/ 587807 w 629783"/>
              <a:gd name="connsiteY2" fmla="*/ 826852 h 874434"/>
              <a:gd name="connsiteX3" fmla="*/ 4149 w 629783"/>
              <a:gd name="connsiteY3" fmla="*/ 836579 h 874434"/>
              <a:gd name="connsiteX0" fmla="*/ 403215 w 645343"/>
              <a:gd name="connsiteY0" fmla="*/ 0 h 852897"/>
              <a:gd name="connsiteX1" fmla="*/ 602634 w 645343"/>
              <a:gd name="connsiteY1" fmla="*/ 311760 h 852897"/>
              <a:gd name="connsiteX2" fmla="*/ 588039 w 645343"/>
              <a:gd name="connsiteY2" fmla="*/ 826852 h 852897"/>
              <a:gd name="connsiteX3" fmla="*/ 4381 w 645343"/>
              <a:gd name="connsiteY3" fmla="*/ 836579 h 852897"/>
              <a:gd name="connsiteX0" fmla="*/ 403075 w 657756"/>
              <a:gd name="connsiteY0" fmla="*/ 0 h 905681"/>
              <a:gd name="connsiteX1" fmla="*/ 602494 w 657756"/>
              <a:gd name="connsiteY1" fmla="*/ 311760 h 905681"/>
              <a:gd name="connsiteX2" fmla="*/ 607355 w 657756"/>
              <a:gd name="connsiteY2" fmla="*/ 885218 h 905681"/>
              <a:gd name="connsiteX3" fmla="*/ 4241 w 657756"/>
              <a:gd name="connsiteY3" fmla="*/ 836579 h 905681"/>
              <a:gd name="connsiteX0" fmla="*/ 403189 w 715448"/>
              <a:gd name="connsiteY0" fmla="*/ 0 h 905119"/>
              <a:gd name="connsiteX1" fmla="*/ 699884 w 715448"/>
              <a:gd name="connsiteY1" fmla="*/ 321488 h 905119"/>
              <a:gd name="connsiteX2" fmla="*/ 607469 w 715448"/>
              <a:gd name="connsiteY2" fmla="*/ 885218 h 905119"/>
              <a:gd name="connsiteX3" fmla="*/ 4355 w 715448"/>
              <a:gd name="connsiteY3" fmla="*/ 836579 h 905119"/>
              <a:gd name="connsiteX0" fmla="*/ 403706 w 705341"/>
              <a:gd name="connsiteY0" fmla="*/ 0 h 836579"/>
              <a:gd name="connsiteX1" fmla="*/ 700401 w 705341"/>
              <a:gd name="connsiteY1" fmla="*/ 321488 h 836579"/>
              <a:gd name="connsiteX2" fmla="*/ 545463 w 705341"/>
              <a:gd name="connsiteY2" fmla="*/ 783618 h 836579"/>
              <a:gd name="connsiteX3" fmla="*/ 4872 w 705341"/>
              <a:gd name="connsiteY3" fmla="*/ 836579 h 836579"/>
              <a:gd name="connsiteX0" fmla="*/ 403706 w 705341"/>
              <a:gd name="connsiteY0" fmla="*/ 0 h 836579"/>
              <a:gd name="connsiteX1" fmla="*/ 700401 w 705341"/>
              <a:gd name="connsiteY1" fmla="*/ 321488 h 836579"/>
              <a:gd name="connsiteX2" fmla="*/ 545463 w 705341"/>
              <a:gd name="connsiteY2" fmla="*/ 783618 h 836579"/>
              <a:gd name="connsiteX3" fmla="*/ 4872 w 705341"/>
              <a:gd name="connsiteY3" fmla="*/ 836579 h 836579"/>
              <a:gd name="connsiteX0" fmla="*/ 403927 w 705562"/>
              <a:gd name="connsiteY0" fmla="*/ 0 h 864143"/>
              <a:gd name="connsiteX1" fmla="*/ 700622 w 705562"/>
              <a:gd name="connsiteY1" fmla="*/ 321488 h 864143"/>
              <a:gd name="connsiteX2" fmla="*/ 545684 w 705562"/>
              <a:gd name="connsiteY2" fmla="*/ 783618 h 864143"/>
              <a:gd name="connsiteX3" fmla="*/ 5093 w 705562"/>
              <a:gd name="connsiteY3" fmla="*/ 836579 h 864143"/>
              <a:gd name="connsiteX0" fmla="*/ 403852 w 705487"/>
              <a:gd name="connsiteY0" fmla="*/ 0 h 836579"/>
              <a:gd name="connsiteX1" fmla="*/ 700547 w 705487"/>
              <a:gd name="connsiteY1" fmla="*/ 321488 h 836579"/>
              <a:gd name="connsiteX2" fmla="*/ 545609 w 705487"/>
              <a:gd name="connsiteY2" fmla="*/ 783618 h 836579"/>
              <a:gd name="connsiteX3" fmla="*/ 5018 w 705487"/>
              <a:gd name="connsiteY3" fmla="*/ 836579 h 836579"/>
              <a:gd name="connsiteX0" fmla="*/ 403927 w 705562"/>
              <a:gd name="connsiteY0" fmla="*/ 0 h 839907"/>
              <a:gd name="connsiteX1" fmla="*/ 700622 w 705562"/>
              <a:gd name="connsiteY1" fmla="*/ 321488 h 839907"/>
              <a:gd name="connsiteX2" fmla="*/ 545684 w 705562"/>
              <a:gd name="connsiteY2" fmla="*/ 783618 h 839907"/>
              <a:gd name="connsiteX3" fmla="*/ 5093 w 705562"/>
              <a:gd name="connsiteY3" fmla="*/ 836579 h 839907"/>
              <a:gd name="connsiteX0" fmla="*/ 403927 w 644626"/>
              <a:gd name="connsiteY0" fmla="*/ 0 h 839907"/>
              <a:gd name="connsiteX1" fmla="*/ 630284 w 644626"/>
              <a:gd name="connsiteY1" fmla="*/ 360565 h 839907"/>
              <a:gd name="connsiteX2" fmla="*/ 545684 w 644626"/>
              <a:gd name="connsiteY2" fmla="*/ 783618 h 839907"/>
              <a:gd name="connsiteX3" fmla="*/ 5093 w 644626"/>
              <a:gd name="connsiteY3" fmla="*/ 836579 h 83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626" h="839907">
                <a:moveTo>
                  <a:pt x="403927" y="0"/>
                </a:moveTo>
                <a:cubicBezTo>
                  <a:pt x="430678" y="77900"/>
                  <a:pt x="606658" y="229962"/>
                  <a:pt x="630284" y="360565"/>
                </a:cubicBezTo>
                <a:cubicBezTo>
                  <a:pt x="653910" y="491168"/>
                  <a:pt x="661605" y="697770"/>
                  <a:pt x="545684" y="783618"/>
                </a:cubicBezTo>
                <a:cubicBezTo>
                  <a:pt x="406317" y="924174"/>
                  <a:pt x="-53273" y="745788"/>
                  <a:pt x="5093" y="836579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1714546" y="228600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Input #1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71901" y="228600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Input #2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86496" y="228600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Input #3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43896" y="228600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Input #4</a:t>
            </a:r>
          </a:p>
        </p:txBody>
      </p:sp>
      <p:sp>
        <p:nvSpPr>
          <p:cNvPr id="49" name="Freeform 48"/>
          <p:cNvSpPr/>
          <p:nvPr/>
        </p:nvSpPr>
        <p:spPr>
          <a:xfrm>
            <a:off x="3462548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Freeform 49"/>
          <p:cNvSpPr/>
          <p:nvPr/>
        </p:nvSpPr>
        <p:spPr>
          <a:xfrm>
            <a:off x="5600702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>
            <a:off x="7658102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51"/>
          <p:cNvSpPr/>
          <p:nvPr/>
        </p:nvSpPr>
        <p:spPr>
          <a:xfrm>
            <a:off x="4341686" y="4171950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52"/>
          <p:cNvSpPr/>
          <p:nvPr/>
        </p:nvSpPr>
        <p:spPr>
          <a:xfrm>
            <a:off x="6399086" y="4171950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xtBox 56"/>
          <p:cNvSpPr txBox="1"/>
          <p:nvPr/>
        </p:nvSpPr>
        <p:spPr>
          <a:xfrm rot="18884626">
            <a:off x="31380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58" name="TextBox 57"/>
          <p:cNvSpPr txBox="1"/>
          <p:nvPr/>
        </p:nvSpPr>
        <p:spPr>
          <a:xfrm rot="18884626">
            <a:off x="51954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59" name="TextBox 58"/>
          <p:cNvSpPr txBox="1"/>
          <p:nvPr/>
        </p:nvSpPr>
        <p:spPr>
          <a:xfrm rot="18884626">
            <a:off x="72528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8259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 animBg="1"/>
      <p:bldP spid="28" grpId="0" animBg="1"/>
      <p:bldP spid="32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  <p:bldP spid="36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58" grpId="0"/>
      <p:bldP spid="5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Chains</a:t>
            </a:r>
          </a:p>
        </p:txBody>
      </p:sp>
      <p:sp>
        <p:nvSpPr>
          <p:cNvPr id="18" name="TextBox 17"/>
          <p:cNvSpPr txBox="1"/>
          <p:nvPr/>
        </p:nvSpPr>
        <p:spPr>
          <a:xfrm rot="18884626">
            <a:off x="5272354" y="415478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SHA-256 Compression Function</a:t>
            </a:r>
          </a:p>
        </p:txBody>
      </p:sp>
      <p:sp>
        <p:nvSpPr>
          <p:cNvPr id="20" name="Trapezoid 19"/>
          <p:cNvSpPr/>
          <p:nvPr/>
        </p:nvSpPr>
        <p:spPr>
          <a:xfrm rot="8100000">
            <a:off x="695382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 rot="18884626">
            <a:off x="102353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24" name="Trapezoid 23"/>
          <p:cNvSpPr/>
          <p:nvPr/>
        </p:nvSpPr>
        <p:spPr>
          <a:xfrm rot="8100000">
            <a:off x="2791671" y="4049647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apezoid 27"/>
          <p:cNvSpPr/>
          <p:nvPr/>
        </p:nvSpPr>
        <p:spPr>
          <a:xfrm rot="8100000">
            <a:off x="4849071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rapezoid 31"/>
          <p:cNvSpPr/>
          <p:nvPr/>
        </p:nvSpPr>
        <p:spPr>
          <a:xfrm rot="8100000">
            <a:off x="6915602" y="4049806"/>
            <a:ext cx="2371013" cy="902023"/>
          </a:xfrm>
          <a:prstGeom prst="trapezoid">
            <a:avLst>
              <a:gd name="adj" fmla="val 99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1487613" y="2949260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42901" y="3257551"/>
            <a:ext cx="685755" cy="657037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+mj-lt"/>
              </a:rPr>
              <a:t>Initial Value</a:t>
            </a:r>
          </a:p>
        </p:txBody>
      </p:sp>
      <p:sp>
        <p:nvSpPr>
          <p:cNvPr id="40" name="Freeform 39"/>
          <p:cNvSpPr/>
          <p:nvPr/>
        </p:nvSpPr>
        <p:spPr>
          <a:xfrm>
            <a:off x="667147" y="3938487"/>
            <a:ext cx="341209" cy="822549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99076 w 522354"/>
              <a:gd name="connsiteY0" fmla="*/ 0 h 729409"/>
              <a:gd name="connsiteX1" fmla="*/ 21255 w 522354"/>
              <a:gd name="connsiteY1" fmla="*/ 389107 h 729409"/>
              <a:gd name="connsiteX2" fmla="*/ 21255 w 522354"/>
              <a:gd name="connsiteY2" fmla="*/ 535022 h 729409"/>
              <a:gd name="connsiteX3" fmla="*/ 522354 w 522354"/>
              <a:gd name="connsiteY3" fmla="*/ 729409 h 729409"/>
              <a:gd name="connsiteX0" fmla="*/ 99076 w 545801"/>
              <a:gd name="connsiteY0" fmla="*/ 0 h 1096732"/>
              <a:gd name="connsiteX1" fmla="*/ 21255 w 545801"/>
              <a:gd name="connsiteY1" fmla="*/ 389107 h 1096732"/>
              <a:gd name="connsiteX2" fmla="*/ 21255 w 545801"/>
              <a:gd name="connsiteY2" fmla="*/ 535022 h 1096732"/>
              <a:gd name="connsiteX3" fmla="*/ 545801 w 545801"/>
              <a:gd name="connsiteY3" fmla="*/ 1096732 h 1096732"/>
              <a:gd name="connsiteX0" fmla="*/ 99937 w 546662"/>
              <a:gd name="connsiteY0" fmla="*/ 0 h 1096732"/>
              <a:gd name="connsiteX1" fmla="*/ 22116 w 546662"/>
              <a:gd name="connsiteY1" fmla="*/ 535022 h 1096732"/>
              <a:gd name="connsiteX2" fmla="*/ 546662 w 546662"/>
              <a:gd name="connsiteY2" fmla="*/ 1096732 h 1096732"/>
              <a:gd name="connsiteX0" fmla="*/ 18229 w 464954"/>
              <a:gd name="connsiteY0" fmla="*/ 0 h 1096732"/>
              <a:gd name="connsiteX1" fmla="*/ 49823 w 464954"/>
              <a:gd name="connsiteY1" fmla="*/ 777299 h 1096732"/>
              <a:gd name="connsiteX2" fmla="*/ 464954 w 464954"/>
              <a:gd name="connsiteY2" fmla="*/ 1096732 h 1096732"/>
              <a:gd name="connsiteX0" fmla="*/ 13992 w 460717"/>
              <a:gd name="connsiteY0" fmla="*/ 0 h 1096732"/>
              <a:gd name="connsiteX1" fmla="*/ 7199 w 460717"/>
              <a:gd name="connsiteY1" fmla="*/ 377716 h 1096732"/>
              <a:gd name="connsiteX2" fmla="*/ 45586 w 460717"/>
              <a:gd name="connsiteY2" fmla="*/ 777299 h 1096732"/>
              <a:gd name="connsiteX3" fmla="*/ 460717 w 460717"/>
              <a:gd name="connsiteY3" fmla="*/ 1096732 h 1096732"/>
              <a:gd name="connsiteX0" fmla="*/ 8220 w 454945"/>
              <a:gd name="connsiteY0" fmla="*/ 0 h 1096732"/>
              <a:gd name="connsiteX1" fmla="*/ 1427 w 454945"/>
              <a:gd name="connsiteY1" fmla="*/ 377716 h 1096732"/>
              <a:gd name="connsiteX2" fmla="*/ 180490 w 454945"/>
              <a:gd name="connsiteY2" fmla="*/ 847638 h 1096732"/>
              <a:gd name="connsiteX3" fmla="*/ 454945 w 454945"/>
              <a:gd name="connsiteY3" fmla="*/ 1096732 h 109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945" h="1096732">
                <a:moveTo>
                  <a:pt x="8220" y="0"/>
                </a:moveTo>
                <a:cubicBezTo>
                  <a:pt x="7088" y="62953"/>
                  <a:pt x="-3839" y="248166"/>
                  <a:pt x="1427" y="377716"/>
                </a:cubicBezTo>
                <a:cubicBezTo>
                  <a:pt x="6693" y="507266"/>
                  <a:pt x="104904" y="727802"/>
                  <a:pt x="180490" y="847638"/>
                </a:cubicBezTo>
                <a:cubicBezTo>
                  <a:pt x="221022" y="910868"/>
                  <a:pt x="396579" y="1005941"/>
                  <a:pt x="454945" y="1096732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40"/>
          <p:cNvSpPr/>
          <p:nvPr/>
        </p:nvSpPr>
        <p:spPr>
          <a:xfrm>
            <a:off x="2234519" y="4168473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7086600" y="5257800"/>
            <a:ext cx="971550" cy="400050"/>
          </a:xfrm>
          <a:prstGeom prst="rect">
            <a:avLst/>
          </a:prstGeom>
          <a:solidFill>
            <a:srgbClr val="2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5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350" dirty="0">
                <a:solidFill>
                  <a:srgbClr val="C00000"/>
                </a:solidFill>
                <a:latin typeface="Calibri"/>
              </a:rPr>
              <a:t>O</a:t>
            </a:r>
            <a:r>
              <a:rPr lang="en-US" sz="1350">
                <a:solidFill>
                  <a:srgbClr val="C00000"/>
                </a:solidFill>
                <a:latin typeface="Calibri"/>
              </a:rPr>
              <a:t>utput</a:t>
            </a:r>
            <a:endParaRPr lang="en-US" sz="135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8098103" y="4825779"/>
            <a:ext cx="483470" cy="629930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353072 w 921365"/>
              <a:gd name="connsiteY0" fmla="*/ 577402 h 1520985"/>
              <a:gd name="connsiteX1" fmla="*/ 635175 w 921365"/>
              <a:gd name="connsiteY1" fmla="*/ 499580 h 1520985"/>
              <a:gd name="connsiteX2" fmla="*/ 897820 w 921365"/>
              <a:gd name="connsiteY2" fmla="*/ 32653 h 1520985"/>
              <a:gd name="connsiteX3" fmla="*/ 2876 w 921365"/>
              <a:gd name="connsiteY3" fmla="*/ 1520985 h 1520985"/>
              <a:gd name="connsiteX0" fmla="*/ 355405 w 643200"/>
              <a:gd name="connsiteY0" fmla="*/ 110638 h 1054221"/>
              <a:gd name="connsiteX1" fmla="*/ 637508 w 643200"/>
              <a:gd name="connsiteY1" fmla="*/ 32816 h 1054221"/>
              <a:gd name="connsiteX2" fmla="*/ 501319 w 643200"/>
              <a:gd name="connsiteY2" fmla="*/ 888851 h 1054221"/>
              <a:gd name="connsiteX3" fmla="*/ 5209 w 643200"/>
              <a:gd name="connsiteY3" fmla="*/ 1054221 h 1054221"/>
              <a:gd name="connsiteX0" fmla="*/ 355244 w 563315"/>
              <a:gd name="connsiteY0" fmla="*/ 0 h 943583"/>
              <a:gd name="connsiteX1" fmla="*/ 540071 w 563315"/>
              <a:gd name="connsiteY1" fmla="*/ 262646 h 943583"/>
              <a:gd name="connsiteX2" fmla="*/ 501158 w 563315"/>
              <a:gd name="connsiteY2" fmla="*/ 778213 h 943583"/>
              <a:gd name="connsiteX3" fmla="*/ 5048 w 563315"/>
              <a:gd name="connsiteY3" fmla="*/ 943583 h 943583"/>
              <a:gd name="connsiteX0" fmla="*/ 355244 w 513048"/>
              <a:gd name="connsiteY0" fmla="*/ 0 h 943583"/>
              <a:gd name="connsiteX1" fmla="*/ 501158 w 513048"/>
              <a:gd name="connsiteY1" fmla="*/ 778213 h 943583"/>
              <a:gd name="connsiteX2" fmla="*/ 5048 w 513048"/>
              <a:gd name="connsiteY2" fmla="*/ 943583 h 943583"/>
              <a:gd name="connsiteX0" fmla="*/ 354647 w 577700"/>
              <a:gd name="connsiteY0" fmla="*/ 0 h 943583"/>
              <a:gd name="connsiteX1" fmla="*/ 568654 w 577700"/>
              <a:gd name="connsiteY1" fmla="*/ 875490 h 943583"/>
              <a:gd name="connsiteX2" fmla="*/ 4451 w 577700"/>
              <a:gd name="connsiteY2" fmla="*/ 943583 h 943583"/>
              <a:gd name="connsiteX0" fmla="*/ 402796 w 627993"/>
              <a:gd name="connsiteY0" fmla="*/ 0 h 916404"/>
              <a:gd name="connsiteX1" fmla="*/ 616803 w 627993"/>
              <a:gd name="connsiteY1" fmla="*/ 875490 h 916404"/>
              <a:gd name="connsiteX2" fmla="*/ 3962 w 627993"/>
              <a:gd name="connsiteY2" fmla="*/ 836579 h 916404"/>
              <a:gd name="connsiteX0" fmla="*/ 402983 w 600211"/>
              <a:gd name="connsiteY0" fmla="*/ 0 h 874434"/>
              <a:gd name="connsiteX1" fmla="*/ 587807 w 600211"/>
              <a:gd name="connsiteY1" fmla="*/ 826852 h 874434"/>
              <a:gd name="connsiteX2" fmla="*/ 4149 w 600211"/>
              <a:gd name="connsiteY2" fmla="*/ 836579 h 874434"/>
              <a:gd name="connsiteX0" fmla="*/ 402983 w 629783"/>
              <a:gd name="connsiteY0" fmla="*/ 0 h 874434"/>
              <a:gd name="connsiteX1" fmla="*/ 563491 w 629783"/>
              <a:gd name="connsiteY1" fmla="*/ 467402 h 874434"/>
              <a:gd name="connsiteX2" fmla="*/ 587807 w 629783"/>
              <a:gd name="connsiteY2" fmla="*/ 826852 h 874434"/>
              <a:gd name="connsiteX3" fmla="*/ 4149 w 629783"/>
              <a:gd name="connsiteY3" fmla="*/ 836579 h 874434"/>
              <a:gd name="connsiteX0" fmla="*/ 403215 w 645343"/>
              <a:gd name="connsiteY0" fmla="*/ 0 h 852897"/>
              <a:gd name="connsiteX1" fmla="*/ 602634 w 645343"/>
              <a:gd name="connsiteY1" fmla="*/ 311760 h 852897"/>
              <a:gd name="connsiteX2" fmla="*/ 588039 w 645343"/>
              <a:gd name="connsiteY2" fmla="*/ 826852 h 852897"/>
              <a:gd name="connsiteX3" fmla="*/ 4381 w 645343"/>
              <a:gd name="connsiteY3" fmla="*/ 836579 h 852897"/>
              <a:gd name="connsiteX0" fmla="*/ 403075 w 657756"/>
              <a:gd name="connsiteY0" fmla="*/ 0 h 905681"/>
              <a:gd name="connsiteX1" fmla="*/ 602494 w 657756"/>
              <a:gd name="connsiteY1" fmla="*/ 311760 h 905681"/>
              <a:gd name="connsiteX2" fmla="*/ 607355 w 657756"/>
              <a:gd name="connsiteY2" fmla="*/ 885218 h 905681"/>
              <a:gd name="connsiteX3" fmla="*/ 4241 w 657756"/>
              <a:gd name="connsiteY3" fmla="*/ 836579 h 905681"/>
              <a:gd name="connsiteX0" fmla="*/ 403189 w 715448"/>
              <a:gd name="connsiteY0" fmla="*/ 0 h 905119"/>
              <a:gd name="connsiteX1" fmla="*/ 699884 w 715448"/>
              <a:gd name="connsiteY1" fmla="*/ 321488 h 905119"/>
              <a:gd name="connsiteX2" fmla="*/ 607469 w 715448"/>
              <a:gd name="connsiteY2" fmla="*/ 885218 h 905119"/>
              <a:gd name="connsiteX3" fmla="*/ 4355 w 715448"/>
              <a:gd name="connsiteY3" fmla="*/ 836579 h 905119"/>
              <a:gd name="connsiteX0" fmla="*/ 403706 w 705341"/>
              <a:gd name="connsiteY0" fmla="*/ 0 h 836579"/>
              <a:gd name="connsiteX1" fmla="*/ 700401 w 705341"/>
              <a:gd name="connsiteY1" fmla="*/ 321488 h 836579"/>
              <a:gd name="connsiteX2" fmla="*/ 545463 w 705341"/>
              <a:gd name="connsiteY2" fmla="*/ 783618 h 836579"/>
              <a:gd name="connsiteX3" fmla="*/ 4872 w 705341"/>
              <a:gd name="connsiteY3" fmla="*/ 836579 h 836579"/>
              <a:gd name="connsiteX0" fmla="*/ 403706 w 705341"/>
              <a:gd name="connsiteY0" fmla="*/ 0 h 836579"/>
              <a:gd name="connsiteX1" fmla="*/ 700401 w 705341"/>
              <a:gd name="connsiteY1" fmla="*/ 321488 h 836579"/>
              <a:gd name="connsiteX2" fmla="*/ 545463 w 705341"/>
              <a:gd name="connsiteY2" fmla="*/ 783618 h 836579"/>
              <a:gd name="connsiteX3" fmla="*/ 4872 w 705341"/>
              <a:gd name="connsiteY3" fmla="*/ 836579 h 836579"/>
              <a:gd name="connsiteX0" fmla="*/ 403927 w 705562"/>
              <a:gd name="connsiteY0" fmla="*/ 0 h 864143"/>
              <a:gd name="connsiteX1" fmla="*/ 700622 w 705562"/>
              <a:gd name="connsiteY1" fmla="*/ 321488 h 864143"/>
              <a:gd name="connsiteX2" fmla="*/ 545684 w 705562"/>
              <a:gd name="connsiteY2" fmla="*/ 783618 h 864143"/>
              <a:gd name="connsiteX3" fmla="*/ 5093 w 705562"/>
              <a:gd name="connsiteY3" fmla="*/ 836579 h 864143"/>
              <a:gd name="connsiteX0" fmla="*/ 403852 w 705487"/>
              <a:gd name="connsiteY0" fmla="*/ 0 h 836579"/>
              <a:gd name="connsiteX1" fmla="*/ 700547 w 705487"/>
              <a:gd name="connsiteY1" fmla="*/ 321488 h 836579"/>
              <a:gd name="connsiteX2" fmla="*/ 545609 w 705487"/>
              <a:gd name="connsiteY2" fmla="*/ 783618 h 836579"/>
              <a:gd name="connsiteX3" fmla="*/ 5018 w 705487"/>
              <a:gd name="connsiteY3" fmla="*/ 836579 h 836579"/>
              <a:gd name="connsiteX0" fmla="*/ 403927 w 705562"/>
              <a:gd name="connsiteY0" fmla="*/ 0 h 839907"/>
              <a:gd name="connsiteX1" fmla="*/ 700622 w 705562"/>
              <a:gd name="connsiteY1" fmla="*/ 321488 h 839907"/>
              <a:gd name="connsiteX2" fmla="*/ 545684 w 705562"/>
              <a:gd name="connsiteY2" fmla="*/ 783618 h 839907"/>
              <a:gd name="connsiteX3" fmla="*/ 5093 w 705562"/>
              <a:gd name="connsiteY3" fmla="*/ 836579 h 839907"/>
              <a:gd name="connsiteX0" fmla="*/ 403927 w 644626"/>
              <a:gd name="connsiteY0" fmla="*/ 0 h 839907"/>
              <a:gd name="connsiteX1" fmla="*/ 630284 w 644626"/>
              <a:gd name="connsiteY1" fmla="*/ 360565 h 839907"/>
              <a:gd name="connsiteX2" fmla="*/ 545684 w 644626"/>
              <a:gd name="connsiteY2" fmla="*/ 783618 h 839907"/>
              <a:gd name="connsiteX3" fmla="*/ 5093 w 644626"/>
              <a:gd name="connsiteY3" fmla="*/ 836579 h 83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626" h="839907">
                <a:moveTo>
                  <a:pt x="403927" y="0"/>
                </a:moveTo>
                <a:cubicBezTo>
                  <a:pt x="430678" y="77900"/>
                  <a:pt x="606658" y="229962"/>
                  <a:pt x="630284" y="360565"/>
                </a:cubicBezTo>
                <a:cubicBezTo>
                  <a:pt x="653910" y="491168"/>
                  <a:pt x="661605" y="697770"/>
                  <a:pt x="545684" y="783618"/>
                </a:cubicBezTo>
                <a:cubicBezTo>
                  <a:pt x="406317" y="924174"/>
                  <a:pt x="-53273" y="745788"/>
                  <a:pt x="5093" y="836579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Freeform 48"/>
          <p:cNvSpPr/>
          <p:nvPr/>
        </p:nvSpPr>
        <p:spPr>
          <a:xfrm>
            <a:off x="3462548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Freeform 49"/>
          <p:cNvSpPr/>
          <p:nvPr/>
        </p:nvSpPr>
        <p:spPr>
          <a:xfrm>
            <a:off x="5600702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>
            <a:off x="7658102" y="2971802"/>
            <a:ext cx="652253" cy="951191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1126056 w 1144068"/>
              <a:gd name="connsiteY0" fmla="*/ 51777 h 1030862"/>
              <a:gd name="connsiteX1" fmla="*/ 832896 w 1144068"/>
              <a:gd name="connsiteY1" fmla="*/ 9457 h 1030862"/>
              <a:gd name="connsiteX2" fmla="*/ 6044 w 1144068"/>
              <a:gd name="connsiteY2" fmla="*/ 369381 h 1030862"/>
              <a:gd name="connsiteX3" fmla="*/ 453517 w 1144068"/>
              <a:gd name="connsiteY3" fmla="*/ 1030862 h 1030862"/>
              <a:gd name="connsiteX0" fmla="*/ 1126056 w 1159059"/>
              <a:gd name="connsiteY0" fmla="*/ 0 h 979085"/>
              <a:gd name="connsiteX1" fmla="*/ 957943 w 1159059"/>
              <a:gd name="connsiteY1" fmla="*/ 481310 h 979085"/>
              <a:gd name="connsiteX2" fmla="*/ 6044 w 1159059"/>
              <a:gd name="connsiteY2" fmla="*/ 317604 h 979085"/>
              <a:gd name="connsiteX3" fmla="*/ 453517 w 1159059"/>
              <a:gd name="connsiteY3" fmla="*/ 979085 h 979085"/>
              <a:gd name="connsiteX0" fmla="*/ 1123688 w 1156691"/>
              <a:gd name="connsiteY0" fmla="*/ 0 h 1229178"/>
              <a:gd name="connsiteX1" fmla="*/ 955575 w 1156691"/>
              <a:gd name="connsiteY1" fmla="*/ 481310 h 1229178"/>
              <a:gd name="connsiteX2" fmla="*/ 3676 w 1156691"/>
              <a:gd name="connsiteY2" fmla="*/ 317604 h 1229178"/>
              <a:gd name="connsiteX3" fmla="*/ 771580 w 1156691"/>
              <a:gd name="connsiteY3" fmla="*/ 1229178 h 1229178"/>
              <a:gd name="connsiteX0" fmla="*/ 890705 w 917713"/>
              <a:gd name="connsiteY0" fmla="*/ 0 h 1229178"/>
              <a:gd name="connsiteX1" fmla="*/ 722592 w 917713"/>
              <a:gd name="connsiteY1" fmla="*/ 481310 h 1229178"/>
              <a:gd name="connsiteX2" fmla="*/ 5155 w 917713"/>
              <a:gd name="connsiteY2" fmla="*/ 716189 h 1229178"/>
              <a:gd name="connsiteX3" fmla="*/ 538597 w 917713"/>
              <a:gd name="connsiteY3" fmla="*/ 1229178 h 1229178"/>
              <a:gd name="connsiteX0" fmla="*/ 751664 w 775819"/>
              <a:gd name="connsiteY0" fmla="*/ 0 h 1229178"/>
              <a:gd name="connsiteX1" fmla="*/ 583551 w 775819"/>
              <a:gd name="connsiteY1" fmla="*/ 481310 h 1229178"/>
              <a:gd name="connsiteX2" fmla="*/ 6791 w 775819"/>
              <a:gd name="connsiteY2" fmla="*/ 708374 h 1229178"/>
              <a:gd name="connsiteX3" fmla="*/ 399556 w 775819"/>
              <a:gd name="connsiteY3" fmla="*/ 1229178 h 1229178"/>
              <a:gd name="connsiteX0" fmla="*/ 751323 w 775478"/>
              <a:gd name="connsiteY0" fmla="*/ 0 h 1252624"/>
              <a:gd name="connsiteX1" fmla="*/ 583210 w 775478"/>
              <a:gd name="connsiteY1" fmla="*/ 481310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75478"/>
              <a:gd name="connsiteY0" fmla="*/ 0 h 1252624"/>
              <a:gd name="connsiteX1" fmla="*/ 583210 w 775478"/>
              <a:gd name="connsiteY1" fmla="*/ 590726 h 1252624"/>
              <a:gd name="connsiteX2" fmla="*/ 6450 w 775478"/>
              <a:gd name="connsiteY2" fmla="*/ 708374 h 1252624"/>
              <a:gd name="connsiteX3" fmla="*/ 422661 w 775478"/>
              <a:gd name="connsiteY3" fmla="*/ 1252624 h 1252624"/>
              <a:gd name="connsiteX0" fmla="*/ 751323 w 782990"/>
              <a:gd name="connsiteY0" fmla="*/ 0 h 1252624"/>
              <a:gd name="connsiteX1" fmla="*/ 583210 w 782990"/>
              <a:gd name="connsiteY1" fmla="*/ 590726 h 1252624"/>
              <a:gd name="connsiteX2" fmla="*/ 6450 w 782990"/>
              <a:gd name="connsiteY2" fmla="*/ 708374 h 1252624"/>
              <a:gd name="connsiteX3" fmla="*/ 422661 w 782990"/>
              <a:gd name="connsiteY3" fmla="*/ 1252624 h 1252624"/>
              <a:gd name="connsiteX0" fmla="*/ 751323 w 778331"/>
              <a:gd name="connsiteY0" fmla="*/ 0 h 1252624"/>
              <a:gd name="connsiteX1" fmla="*/ 583210 w 778331"/>
              <a:gd name="connsiteY1" fmla="*/ 590726 h 1252624"/>
              <a:gd name="connsiteX2" fmla="*/ 6450 w 778331"/>
              <a:gd name="connsiteY2" fmla="*/ 708374 h 1252624"/>
              <a:gd name="connsiteX3" fmla="*/ 422661 w 778331"/>
              <a:gd name="connsiteY3" fmla="*/ 1252624 h 1252624"/>
              <a:gd name="connsiteX0" fmla="*/ 766954 w 789592"/>
              <a:gd name="connsiteY0" fmla="*/ 0 h 1268255"/>
              <a:gd name="connsiteX1" fmla="*/ 583210 w 789592"/>
              <a:gd name="connsiteY1" fmla="*/ 606357 h 1268255"/>
              <a:gd name="connsiteX2" fmla="*/ 6450 w 789592"/>
              <a:gd name="connsiteY2" fmla="*/ 724005 h 1268255"/>
              <a:gd name="connsiteX3" fmla="*/ 422661 w 789592"/>
              <a:gd name="connsiteY3" fmla="*/ 1268255 h 1268255"/>
              <a:gd name="connsiteX0" fmla="*/ 852924 w 869671"/>
              <a:gd name="connsiteY0" fmla="*/ 0 h 1268255"/>
              <a:gd name="connsiteX1" fmla="*/ 583210 w 869671"/>
              <a:gd name="connsiteY1" fmla="*/ 606357 h 1268255"/>
              <a:gd name="connsiteX2" fmla="*/ 6450 w 869671"/>
              <a:gd name="connsiteY2" fmla="*/ 724005 h 1268255"/>
              <a:gd name="connsiteX3" fmla="*/ 422661 w 869671"/>
              <a:gd name="connsiteY3" fmla="*/ 1268255 h 12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671" h="1268255">
                <a:moveTo>
                  <a:pt x="852924" y="0"/>
                </a:moveTo>
                <a:cubicBezTo>
                  <a:pt x="929935" y="95655"/>
                  <a:pt x="724289" y="485690"/>
                  <a:pt x="583210" y="606357"/>
                </a:cubicBezTo>
                <a:cubicBezTo>
                  <a:pt x="442131" y="727024"/>
                  <a:pt x="69680" y="553771"/>
                  <a:pt x="6450" y="724005"/>
                </a:cubicBezTo>
                <a:cubicBezTo>
                  <a:pt x="-56780" y="894239"/>
                  <a:pt x="364295" y="1177464"/>
                  <a:pt x="422661" y="126825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51"/>
          <p:cNvSpPr/>
          <p:nvPr/>
        </p:nvSpPr>
        <p:spPr>
          <a:xfrm>
            <a:off x="4341686" y="4171950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52"/>
          <p:cNvSpPr/>
          <p:nvPr/>
        </p:nvSpPr>
        <p:spPr>
          <a:xfrm>
            <a:off x="6399086" y="4171950"/>
            <a:ext cx="973265" cy="843782"/>
          </a:xfrm>
          <a:custGeom>
            <a:avLst/>
            <a:gdLst>
              <a:gd name="connsiteX0" fmla="*/ 813440 w 906363"/>
              <a:gd name="connsiteY0" fmla="*/ 0 h 1322962"/>
              <a:gd name="connsiteX1" fmla="*/ 832896 w 906363"/>
              <a:gd name="connsiteY1" fmla="*/ 301557 h 1322962"/>
              <a:gd name="connsiteX2" fmla="*/ 6044 w 906363"/>
              <a:gd name="connsiteY2" fmla="*/ 661481 h 1322962"/>
              <a:gd name="connsiteX3" fmla="*/ 453517 w 906363"/>
              <a:gd name="connsiteY3" fmla="*/ 1322962 h 1322962"/>
              <a:gd name="connsiteX0" fmla="*/ 548300 w 621784"/>
              <a:gd name="connsiteY0" fmla="*/ 0 h 1322962"/>
              <a:gd name="connsiteX1" fmla="*/ 567756 w 621784"/>
              <a:gd name="connsiteY1" fmla="*/ 301557 h 1322962"/>
              <a:gd name="connsiteX2" fmla="*/ 13279 w 621784"/>
              <a:gd name="connsiteY2" fmla="*/ 1060315 h 1322962"/>
              <a:gd name="connsiteX3" fmla="*/ 188377 w 621784"/>
              <a:gd name="connsiteY3" fmla="*/ 1322962 h 1322962"/>
              <a:gd name="connsiteX0" fmla="*/ 23007 w 567760"/>
              <a:gd name="connsiteY0" fmla="*/ 263877 h 1032363"/>
              <a:gd name="connsiteX1" fmla="*/ 567756 w 567760"/>
              <a:gd name="connsiteY1" fmla="*/ 10958 h 1032363"/>
              <a:gd name="connsiteX2" fmla="*/ 13279 w 567760"/>
              <a:gd name="connsiteY2" fmla="*/ 769716 h 1032363"/>
              <a:gd name="connsiteX3" fmla="*/ 188377 w 567760"/>
              <a:gd name="connsiteY3" fmla="*/ 1032363 h 1032363"/>
              <a:gd name="connsiteX0" fmla="*/ 340475 w 505845"/>
              <a:gd name="connsiteY0" fmla="*/ 0 h 768486"/>
              <a:gd name="connsiteX1" fmla="*/ 7 w 505845"/>
              <a:gd name="connsiteY1" fmla="*/ 398834 h 768486"/>
              <a:gd name="connsiteX2" fmla="*/ 330747 w 505845"/>
              <a:gd name="connsiteY2" fmla="*/ 505839 h 768486"/>
              <a:gd name="connsiteX3" fmla="*/ 505845 w 505845"/>
              <a:gd name="connsiteY3" fmla="*/ 768486 h 768486"/>
              <a:gd name="connsiteX0" fmla="*/ 77886 w 243256"/>
              <a:gd name="connsiteY0" fmla="*/ 0 h 768486"/>
              <a:gd name="connsiteX1" fmla="*/ 65 w 243256"/>
              <a:gd name="connsiteY1" fmla="*/ 389107 h 768486"/>
              <a:gd name="connsiteX2" fmla="*/ 68158 w 243256"/>
              <a:gd name="connsiteY2" fmla="*/ 505839 h 768486"/>
              <a:gd name="connsiteX3" fmla="*/ 243256 w 243256"/>
              <a:gd name="connsiteY3" fmla="*/ 768486 h 768486"/>
              <a:gd name="connsiteX0" fmla="*/ 99076 w 264446"/>
              <a:gd name="connsiteY0" fmla="*/ 0 h 768486"/>
              <a:gd name="connsiteX1" fmla="*/ 21255 w 264446"/>
              <a:gd name="connsiteY1" fmla="*/ 389107 h 768486"/>
              <a:gd name="connsiteX2" fmla="*/ 21255 w 264446"/>
              <a:gd name="connsiteY2" fmla="*/ 535022 h 768486"/>
              <a:gd name="connsiteX3" fmla="*/ 264446 w 264446"/>
              <a:gd name="connsiteY3" fmla="*/ 768486 h 768486"/>
              <a:gd name="connsiteX0" fmla="*/ 0 w 749029"/>
              <a:gd name="connsiteY0" fmla="*/ 851136 h 859049"/>
              <a:gd name="connsiteX1" fmla="*/ 505838 w 749029"/>
              <a:gd name="connsiteY1" fmla="*/ 34013 h 859049"/>
              <a:gd name="connsiteX2" fmla="*/ 505838 w 749029"/>
              <a:gd name="connsiteY2" fmla="*/ 179928 h 859049"/>
              <a:gd name="connsiteX3" fmla="*/ 749029 w 749029"/>
              <a:gd name="connsiteY3" fmla="*/ 413392 h 859049"/>
              <a:gd name="connsiteX0" fmla="*/ 0 w 749029"/>
              <a:gd name="connsiteY0" fmla="*/ 847708 h 855592"/>
              <a:gd name="connsiteX1" fmla="*/ 505838 w 749029"/>
              <a:gd name="connsiteY1" fmla="*/ 30585 h 855592"/>
              <a:gd name="connsiteX2" fmla="*/ 622570 w 749029"/>
              <a:gd name="connsiteY2" fmla="*/ 195955 h 855592"/>
              <a:gd name="connsiteX3" fmla="*/ 749029 w 749029"/>
              <a:gd name="connsiteY3" fmla="*/ 409964 h 855592"/>
              <a:gd name="connsiteX0" fmla="*/ 0 w 749029"/>
              <a:gd name="connsiteY0" fmla="*/ 656498 h 679975"/>
              <a:gd name="connsiteX1" fmla="*/ 379379 w 749029"/>
              <a:gd name="connsiteY1" fmla="*/ 423034 h 679975"/>
              <a:gd name="connsiteX2" fmla="*/ 622570 w 749029"/>
              <a:gd name="connsiteY2" fmla="*/ 4745 h 679975"/>
              <a:gd name="connsiteX3" fmla="*/ 749029 w 749029"/>
              <a:gd name="connsiteY3" fmla="*/ 218754 h 679975"/>
              <a:gd name="connsiteX0" fmla="*/ 0 w 749029"/>
              <a:gd name="connsiteY0" fmla="*/ 647030 h 670390"/>
              <a:gd name="connsiteX1" fmla="*/ 379379 w 749029"/>
              <a:gd name="connsiteY1" fmla="*/ 413566 h 670390"/>
              <a:gd name="connsiteX2" fmla="*/ 535021 w 749029"/>
              <a:gd name="connsiteY2" fmla="*/ 5005 h 670390"/>
              <a:gd name="connsiteX3" fmla="*/ 749029 w 749029"/>
              <a:gd name="connsiteY3" fmla="*/ 209286 h 670390"/>
              <a:gd name="connsiteX0" fmla="*/ 0 w 749029"/>
              <a:gd name="connsiteY0" fmla="*/ 628190 h 651318"/>
              <a:gd name="connsiteX1" fmla="*/ 379379 w 749029"/>
              <a:gd name="connsiteY1" fmla="*/ 394726 h 651318"/>
              <a:gd name="connsiteX2" fmla="*/ 496110 w 749029"/>
              <a:gd name="connsiteY2" fmla="*/ 5620 h 651318"/>
              <a:gd name="connsiteX3" fmla="*/ 749029 w 749029"/>
              <a:gd name="connsiteY3" fmla="*/ 190446 h 651318"/>
              <a:gd name="connsiteX0" fmla="*/ 0 w 836578"/>
              <a:gd name="connsiteY0" fmla="*/ 589280 h 615184"/>
              <a:gd name="connsiteX1" fmla="*/ 466928 w 836578"/>
              <a:gd name="connsiteY1" fmla="*/ 394726 h 615184"/>
              <a:gd name="connsiteX2" fmla="*/ 583659 w 836578"/>
              <a:gd name="connsiteY2" fmla="*/ 5620 h 615184"/>
              <a:gd name="connsiteX3" fmla="*/ 836578 w 836578"/>
              <a:gd name="connsiteY3" fmla="*/ 190446 h 615184"/>
              <a:gd name="connsiteX0" fmla="*/ 0 w 836578"/>
              <a:gd name="connsiteY0" fmla="*/ 595040 h 639023"/>
              <a:gd name="connsiteX1" fmla="*/ 282103 w 836578"/>
              <a:gd name="connsiteY1" fmla="*/ 517218 h 639023"/>
              <a:gd name="connsiteX2" fmla="*/ 583659 w 836578"/>
              <a:gd name="connsiteY2" fmla="*/ 11380 h 639023"/>
              <a:gd name="connsiteX3" fmla="*/ 836578 w 836578"/>
              <a:gd name="connsiteY3" fmla="*/ 196206 h 639023"/>
              <a:gd name="connsiteX0" fmla="*/ 0 w 836578"/>
              <a:gd name="connsiteY0" fmla="*/ 558937 h 601564"/>
              <a:gd name="connsiteX1" fmla="*/ 282103 w 836578"/>
              <a:gd name="connsiteY1" fmla="*/ 481115 h 601564"/>
              <a:gd name="connsiteX2" fmla="*/ 544748 w 836578"/>
              <a:gd name="connsiteY2" fmla="*/ 14188 h 601564"/>
              <a:gd name="connsiteX3" fmla="*/ 836578 w 836578"/>
              <a:gd name="connsiteY3" fmla="*/ 160103 h 601564"/>
              <a:gd name="connsiteX0" fmla="*/ 0 w 1211716"/>
              <a:gd name="connsiteY0" fmla="*/ 557108 h 599735"/>
              <a:gd name="connsiteX1" fmla="*/ 282103 w 1211716"/>
              <a:gd name="connsiteY1" fmla="*/ 479286 h 599735"/>
              <a:gd name="connsiteX2" fmla="*/ 544748 w 1211716"/>
              <a:gd name="connsiteY2" fmla="*/ 12359 h 599735"/>
              <a:gd name="connsiteX3" fmla="*/ 1211716 w 1211716"/>
              <a:gd name="connsiteY3" fmla="*/ 181720 h 599735"/>
              <a:gd name="connsiteX0" fmla="*/ 0 w 1297686"/>
              <a:gd name="connsiteY0" fmla="*/ 553085 h 595712"/>
              <a:gd name="connsiteX1" fmla="*/ 282103 w 1297686"/>
              <a:gd name="connsiteY1" fmla="*/ 475263 h 595712"/>
              <a:gd name="connsiteX2" fmla="*/ 544748 w 1297686"/>
              <a:gd name="connsiteY2" fmla="*/ 8336 h 595712"/>
              <a:gd name="connsiteX3" fmla="*/ 1297686 w 1297686"/>
              <a:gd name="connsiteY3" fmla="*/ 263666 h 595712"/>
              <a:gd name="connsiteX0" fmla="*/ 0 w 1297686"/>
              <a:gd name="connsiteY0" fmla="*/ 605668 h 648295"/>
              <a:gd name="connsiteX1" fmla="*/ 282103 w 1297686"/>
              <a:gd name="connsiteY1" fmla="*/ 527846 h 648295"/>
              <a:gd name="connsiteX2" fmla="*/ 544748 w 1297686"/>
              <a:gd name="connsiteY2" fmla="*/ 60919 h 648295"/>
              <a:gd name="connsiteX3" fmla="*/ 842108 w 1297686"/>
              <a:gd name="connsiteY3" fmla="*/ 28408 h 648295"/>
              <a:gd name="connsiteX4" fmla="*/ 1297686 w 1297686"/>
              <a:gd name="connsiteY4" fmla="*/ 316249 h 648295"/>
              <a:gd name="connsiteX0" fmla="*/ 0 w 1297686"/>
              <a:gd name="connsiteY0" fmla="*/ 633725 h 676352"/>
              <a:gd name="connsiteX1" fmla="*/ 282103 w 1297686"/>
              <a:gd name="connsiteY1" fmla="*/ 555903 h 676352"/>
              <a:gd name="connsiteX2" fmla="*/ 544748 w 1297686"/>
              <a:gd name="connsiteY2" fmla="*/ 88976 h 676352"/>
              <a:gd name="connsiteX3" fmla="*/ 904631 w 1297686"/>
              <a:gd name="connsiteY3" fmla="*/ 17388 h 676352"/>
              <a:gd name="connsiteX4" fmla="*/ 1297686 w 1297686"/>
              <a:gd name="connsiteY4" fmla="*/ 344306 h 676352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90600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27528 h 670155"/>
              <a:gd name="connsiteX1" fmla="*/ 282103 w 1297686"/>
              <a:gd name="connsiteY1" fmla="*/ 549706 h 670155"/>
              <a:gd name="connsiteX2" fmla="*/ 544748 w 1297686"/>
              <a:gd name="connsiteY2" fmla="*/ 82779 h 670155"/>
              <a:gd name="connsiteX3" fmla="*/ 935892 w 1297686"/>
              <a:gd name="connsiteY3" fmla="*/ 19006 h 670155"/>
              <a:gd name="connsiteX4" fmla="*/ 1297686 w 1297686"/>
              <a:gd name="connsiteY4" fmla="*/ 338109 h 670155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709997"/>
              <a:gd name="connsiteX1" fmla="*/ 282103 w 1297686"/>
              <a:gd name="connsiteY1" fmla="*/ 589548 h 709997"/>
              <a:gd name="connsiteX2" fmla="*/ 544748 w 1297686"/>
              <a:gd name="connsiteY2" fmla="*/ 122621 h 709997"/>
              <a:gd name="connsiteX3" fmla="*/ 982785 w 1297686"/>
              <a:gd name="connsiteY3" fmla="*/ 11956 h 709997"/>
              <a:gd name="connsiteX4" fmla="*/ 1297686 w 1297686"/>
              <a:gd name="connsiteY4" fmla="*/ 377951 h 709997"/>
              <a:gd name="connsiteX0" fmla="*/ 0 w 1297686"/>
              <a:gd name="connsiteY0" fmla="*/ 667370 h 886944"/>
              <a:gd name="connsiteX1" fmla="*/ 485303 w 1297686"/>
              <a:gd name="connsiteY1" fmla="*/ 863086 h 886944"/>
              <a:gd name="connsiteX2" fmla="*/ 544748 w 1297686"/>
              <a:gd name="connsiteY2" fmla="*/ 122621 h 886944"/>
              <a:gd name="connsiteX3" fmla="*/ 982785 w 1297686"/>
              <a:gd name="connsiteY3" fmla="*/ 11956 h 886944"/>
              <a:gd name="connsiteX4" fmla="*/ 1297686 w 1297686"/>
              <a:gd name="connsiteY4" fmla="*/ 377951 h 886944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659869 h 868115"/>
              <a:gd name="connsiteX1" fmla="*/ 485303 w 1297686"/>
              <a:gd name="connsiteY1" fmla="*/ 855585 h 868115"/>
              <a:gd name="connsiteX2" fmla="*/ 615087 w 1297686"/>
              <a:gd name="connsiteY2" fmla="*/ 310504 h 868115"/>
              <a:gd name="connsiteX3" fmla="*/ 982785 w 1297686"/>
              <a:gd name="connsiteY3" fmla="*/ 4455 h 868115"/>
              <a:gd name="connsiteX4" fmla="*/ 1297686 w 1297686"/>
              <a:gd name="connsiteY4" fmla="*/ 370450 h 868115"/>
              <a:gd name="connsiteX0" fmla="*/ 0 w 1297686"/>
              <a:gd name="connsiteY0" fmla="*/ 791382 h 999628"/>
              <a:gd name="connsiteX1" fmla="*/ 485303 w 1297686"/>
              <a:gd name="connsiteY1" fmla="*/ 987098 h 999628"/>
              <a:gd name="connsiteX2" fmla="*/ 615087 w 1297686"/>
              <a:gd name="connsiteY2" fmla="*/ 442017 h 999628"/>
              <a:gd name="connsiteX3" fmla="*/ 826477 w 1297686"/>
              <a:gd name="connsiteY3" fmla="*/ 3107 h 999628"/>
              <a:gd name="connsiteX4" fmla="*/ 1297686 w 1297686"/>
              <a:gd name="connsiteY4" fmla="*/ 501963 h 999628"/>
              <a:gd name="connsiteX0" fmla="*/ 0 w 1297686"/>
              <a:gd name="connsiteY0" fmla="*/ 760359 h 968605"/>
              <a:gd name="connsiteX1" fmla="*/ 485303 w 1297686"/>
              <a:gd name="connsiteY1" fmla="*/ 956075 h 968605"/>
              <a:gd name="connsiteX2" fmla="*/ 615087 w 1297686"/>
              <a:gd name="connsiteY2" fmla="*/ 410994 h 968605"/>
              <a:gd name="connsiteX3" fmla="*/ 717062 w 1297686"/>
              <a:gd name="connsiteY3" fmla="*/ 3346 h 968605"/>
              <a:gd name="connsiteX4" fmla="*/ 1297686 w 1297686"/>
              <a:gd name="connsiteY4" fmla="*/ 470940 h 968605"/>
              <a:gd name="connsiteX0" fmla="*/ 0 w 1297686"/>
              <a:gd name="connsiteY0" fmla="*/ 861290 h 1069536"/>
              <a:gd name="connsiteX1" fmla="*/ 485303 w 1297686"/>
              <a:gd name="connsiteY1" fmla="*/ 1057006 h 1069536"/>
              <a:gd name="connsiteX2" fmla="*/ 615087 w 1297686"/>
              <a:gd name="connsiteY2" fmla="*/ 511925 h 1069536"/>
              <a:gd name="connsiteX3" fmla="*/ 771770 w 1297686"/>
              <a:gd name="connsiteY3" fmla="*/ 2677 h 1069536"/>
              <a:gd name="connsiteX4" fmla="*/ 1297686 w 1297686"/>
              <a:gd name="connsiteY4" fmla="*/ 571871 h 1069536"/>
              <a:gd name="connsiteX0" fmla="*/ 0 w 1297686"/>
              <a:gd name="connsiteY0" fmla="*/ 861290 h 1033301"/>
              <a:gd name="connsiteX1" fmla="*/ 540010 w 1297686"/>
              <a:gd name="connsiteY1" fmla="*/ 1017929 h 1033301"/>
              <a:gd name="connsiteX2" fmla="*/ 615087 w 1297686"/>
              <a:gd name="connsiteY2" fmla="*/ 511925 h 1033301"/>
              <a:gd name="connsiteX3" fmla="*/ 771770 w 1297686"/>
              <a:gd name="connsiteY3" fmla="*/ 2677 h 1033301"/>
              <a:gd name="connsiteX4" fmla="*/ 1297686 w 1297686"/>
              <a:gd name="connsiteY4" fmla="*/ 571871 h 1033301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1613 h 1037020"/>
              <a:gd name="connsiteX1" fmla="*/ 540010 w 1297686"/>
              <a:gd name="connsiteY1" fmla="*/ 1018252 h 1037020"/>
              <a:gd name="connsiteX2" fmla="*/ 607271 w 1297686"/>
              <a:gd name="connsiteY2" fmla="*/ 457540 h 1037020"/>
              <a:gd name="connsiteX3" fmla="*/ 771770 w 1297686"/>
              <a:gd name="connsiteY3" fmla="*/ 3000 h 1037020"/>
              <a:gd name="connsiteX4" fmla="*/ 1297686 w 1297686"/>
              <a:gd name="connsiteY4" fmla="*/ 572194 h 1037020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62811 h 1038218"/>
              <a:gd name="connsiteX1" fmla="*/ 540010 w 1297686"/>
              <a:gd name="connsiteY1" fmla="*/ 1019450 h 1038218"/>
              <a:gd name="connsiteX2" fmla="*/ 607271 w 1297686"/>
              <a:gd name="connsiteY2" fmla="*/ 458738 h 1038218"/>
              <a:gd name="connsiteX3" fmla="*/ 771770 w 1297686"/>
              <a:gd name="connsiteY3" fmla="*/ 4198 h 1038218"/>
              <a:gd name="connsiteX4" fmla="*/ 1297686 w 1297686"/>
              <a:gd name="connsiteY4" fmla="*/ 573392 h 1038218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058885"/>
              <a:gd name="connsiteX1" fmla="*/ 540010 w 1297686"/>
              <a:gd name="connsiteY1" fmla="*/ 1040117 h 1058885"/>
              <a:gd name="connsiteX2" fmla="*/ 607271 w 1297686"/>
              <a:gd name="connsiteY2" fmla="*/ 479405 h 1058885"/>
              <a:gd name="connsiteX3" fmla="*/ 771770 w 1297686"/>
              <a:gd name="connsiteY3" fmla="*/ 24865 h 1058885"/>
              <a:gd name="connsiteX4" fmla="*/ 1297686 w 1297686"/>
              <a:gd name="connsiteY4" fmla="*/ 594059 h 1058885"/>
              <a:gd name="connsiteX0" fmla="*/ 0 w 1297686"/>
              <a:gd name="connsiteY0" fmla="*/ 883478 h 1127213"/>
              <a:gd name="connsiteX1" fmla="*/ 540010 w 1297686"/>
              <a:gd name="connsiteY1" fmla="*/ 1040117 h 1127213"/>
              <a:gd name="connsiteX2" fmla="*/ 607271 w 1297686"/>
              <a:gd name="connsiteY2" fmla="*/ 479405 h 1127213"/>
              <a:gd name="connsiteX3" fmla="*/ 771770 w 1297686"/>
              <a:gd name="connsiteY3" fmla="*/ 24865 h 1127213"/>
              <a:gd name="connsiteX4" fmla="*/ 1297686 w 1297686"/>
              <a:gd name="connsiteY4" fmla="*/ 594059 h 11272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083613"/>
              <a:gd name="connsiteX1" fmla="*/ 641610 w 1297686"/>
              <a:gd name="connsiteY1" fmla="*/ 985410 h 1083613"/>
              <a:gd name="connsiteX2" fmla="*/ 607271 w 1297686"/>
              <a:gd name="connsiteY2" fmla="*/ 479405 h 1083613"/>
              <a:gd name="connsiteX3" fmla="*/ 771770 w 1297686"/>
              <a:gd name="connsiteY3" fmla="*/ 24865 h 1083613"/>
              <a:gd name="connsiteX4" fmla="*/ 1297686 w 1297686"/>
              <a:gd name="connsiteY4" fmla="*/ 594059 h 1083613"/>
              <a:gd name="connsiteX0" fmla="*/ 0 w 1297686"/>
              <a:gd name="connsiteY0" fmla="*/ 883478 h 1186366"/>
              <a:gd name="connsiteX1" fmla="*/ 586902 w 1297686"/>
              <a:gd name="connsiteY1" fmla="*/ 1110456 h 1186366"/>
              <a:gd name="connsiteX2" fmla="*/ 607271 w 1297686"/>
              <a:gd name="connsiteY2" fmla="*/ 479405 h 1186366"/>
              <a:gd name="connsiteX3" fmla="*/ 771770 w 1297686"/>
              <a:gd name="connsiteY3" fmla="*/ 24865 h 1186366"/>
              <a:gd name="connsiteX4" fmla="*/ 1297686 w 1297686"/>
              <a:gd name="connsiteY4" fmla="*/ 594059 h 1186366"/>
              <a:gd name="connsiteX0" fmla="*/ 0 w 1297686"/>
              <a:gd name="connsiteY0" fmla="*/ 883478 h 1179946"/>
              <a:gd name="connsiteX1" fmla="*/ 586902 w 1297686"/>
              <a:gd name="connsiteY1" fmla="*/ 1110456 h 1179946"/>
              <a:gd name="connsiteX2" fmla="*/ 607271 w 1297686"/>
              <a:gd name="connsiteY2" fmla="*/ 479405 h 1179946"/>
              <a:gd name="connsiteX3" fmla="*/ 771770 w 1297686"/>
              <a:gd name="connsiteY3" fmla="*/ 24865 h 1179946"/>
              <a:gd name="connsiteX4" fmla="*/ 1297686 w 1297686"/>
              <a:gd name="connsiteY4" fmla="*/ 594059 h 1179946"/>
              <a:gd name="connsiteX0" fmla="*/ 0 w 1297686"/>
              <a:gd name="connsiteY0" fmla="*/ 883478 h 1245730"/>
              <a:gd name="connsiteX1" fmla="*/ 586902 w 1297686"/>
              <a:gd name="connsiteY1" fmla="*/ 1110456 h 1245730"/>
              <a:gd name="connsiteX2" fmla="*/ 607271 w 1297686"/>
              <a:gd name="connsiteY2" fmla="*/ 479405 h 1245730"/>
              <a:gd name="connsiteX3" fmla="*/ 771770 w 1297686"/>
              <a:gd name="connsiteY3" fmla="*/ 24865 h 1245730"/>
              <a:gd name="connsiteX4" fmla="*/ 1297686 w 1297686"/>
              <a:gd name="connsiteY4" fmla="*/ 594059 h 1245730"/>
              <a:gd name="connsiteX0" fmla="*/ 0 w 1297686"/>
              <a:gd name="connsiteY0" fmla="*/ 883478 h 1219077"/>
              <a:gd name="connsiteX1" fmla="*/ 586902 w 1297686"/>
              <a:gd name="connsiteY1" fmla="*/ 1110456 h 1219077"/>
              <a:gd name="connsiteX2" fmla="*/ 607271 w 1297686"/>
              <a:gd name="connsiteY2" fmla="*/ 479405 h 1219077"/>
              <a:gd name="connsiteX3" fmla="*/ 771770 w 1297686"/>
              <a:gd name="connsiteY3" fmla="*/ 24865 h 1219077"/>
              <a:gd name="connsiteX4" fmla="*/ 1297686 w 1297686"/>
              <a:gd name="connsiteY4" fmla="*/ 594059 h 1219077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83478 h 1140148"/>
              <a:gd name="connsiteX1" fmla="*/ 586902 w 1297686"/>
              <a:gd name="connsiteY1" fmla="*/ 1110456 h 1140148"/>
              <a:gd name="connsiteX2" fmla="*/ 607271 w 1297686"/>
              <a:gd name="connsiteY2" fmla="*/ 479405 h 1140148"/>
              <a:gd name="connsiteX3" fmla="*/ 771770 w 1297686"/>
              <a:gd name="connsiteY3" fmla="*/ 24865 h 1140148"/>
              <a:gd name="connsiteX4" fmla="*/ 1297686 w 1297686"/>
              <a:gd name="connsiteY4" fmla="*/ 594059 h 1140148"/>
              <a:gd name="connsiteX0" fmla="*/ 0 w 1297686"/>
              <a:gd name="connsiteY0" fmla="*/ 868372 h 1125042"/>
              <a:gd name="connsiteX1" fmla="*/ 586902 w 1297686"/>
              <a:gd name="connsiteY1" fmla="*/ 1095350 h 1125042"/>
              <a:gd name="connsiteX2" fmla="*/ 607271 w 1297686"/>
              <a:gd name="connsiteY2" fmla="*/ 464299 h 1125042"/>
              <a:gd name="connsiteX3" fmla="*/ 771770 w 1297686"/>
              <a:gd name="connsiteY3" fmla="*/ 9759 h 1125042"/>
              <a:gd name="connsiteX4" fmla="*/ 1297686 w 1297686"/>
              <a:gd name="connsiteY4" fmla="*/ 578953 h 11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686" h="1125042">
                <a:moveTo>
                  <a:pt x="0" y="868372"/>
                </a:moveTo>
                <a:cubicBezTo>
                  <a:pt x="77011" y="964027"/>
                  <a:pt x="423165" y="1209588"/>
                  <a:pt x="586902" y="1095350"/>
                </a:cubicBezTo>
                <a:cubicBezTo>
                  <a:pt x="750639" y="981112"/>
                  <a:pt x="813527" y="905743"/>
                  <a:pt x="607271" y="464299"/>
                </a:cubicBezTo>
                <a:cubicBezTo>
                  <a:pt x="471354" y="54115"/>
                  <a:pt x="646280" y="-32796"/>
                  <a:pt x="771770" y="9759"/>
                </a:cubicBezTo>
                <a:cubicBezTo>
                  <a:pt x="897260" y="52314"/>
                  <a:pt x="1187890" y="540097"/>
                  <a:pt x="1297686" y="578953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xtBox 56"/>
          <p:cNvSpPr txBox="1"/>
          <p:nvPr/>
        </p:nvSpPr>
        <p:spPr>
          <a:xfrm rot="18884626">
            <a:off x="31380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58" name="TextBox 57"/>
          <p:cNvSpPr txBox="1"/>
          <p:nvPr/>
        </p:nvSpPr>
        <p:spPr>
          <a:xfrm rot="18884626">
            <a:off x="51954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sp>
        <p:nvSpPr>
          <p:cNvPr id="59" name="TextBox 58"/>
          <p:cNvSpPr txBox="1"/>
          <p:nvPr/>
        </p:nvSpPr>
        <p:spPr>
          <a:xfrm rot="18884626">
            <a:off x="7252880" y="4154538"/>
            <a:ext cx="169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One-Way Hash 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Function</a:t>
            </a:r>
          </a:p>
        </p:txBody>
      </p:sp>
      <p:pic>
        <p:nvPicPr>
          <p:cNvPr id="27" name="Picture 2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411730"/>
            <a:ext cx="413861" cy="487680"/>
          </a:xfrm>
          <a:prstGeom prst="rect">
            <a:avLst/>
          </a:prstGeom>
        </p:spPr>
      </p:pic>
      <p:pic>
        <p:nvPicPr>
          <p:cNvPr id="29" name="Picture 28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412312"/>
            <a:ext cx="413861" cy="487680"/>
          </a:xfrm>
          <a:prstGeom prst="rect">
            <a:avLst/>
          </a:prstGeom>
        </p:spPr>
      </p:pic>
      <p:pic>
        <p:nvPicPr>
          <p:cNvPr id="30" name="Picture 29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1" y="2411730"/>
            <a:ext cx="413861" cy="487680"/>
          </a:xfrm>
          <a:prstGeom prst="rect">
            <a:avLst/>
          </a:prstGeom>
        </p:spPr>
      </p:pic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1" y="2503170"/>
            <a:ext cx="413861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72000" y="2228850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60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0292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1143001" y="3967376"/>
            <a:ext cx="689687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15000" y="3967375"/>
            <a:ext cx="685800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743200" y="3967376"/>
            <a:ext cx="685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7315201" y="3967375"/>
            <a:ext cx="685801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6276"/>
            <a:ext cx="413861" cy="487680"/>
          </a:xfrm>
          <a:prstGeom prst="rect">
            <a:avLst/>
          </a:prstGeom>
        </p:spPr>
      </p:pic>
      <p:pic>
        <p:nvPicPr>
          <p:cNvPr id="32" name="Picture 31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00650"/>
            <a:ext cx="413861" cy="487680"/>
          </a:xfrm>
          <a:prstGeom prst="rect">
            <a:avLst/>
          </a:prstGeom>
        </p:spPr>
      </p:pic>
      <p:pic>
        <p:nvPicPr>
          <p:cNvPr id="33" name="Picture 32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200650"/>
            <a:ext cx="413861" cy="487680"/>
          </a:xfrm>
          <a:prstGeom prst="rect">
            <a:avLst/>
          </a:prstGeom>
        </p:spPr>
      </p:pic>
      <p:pic>
        <p:nvPicPr>
          <p:cNvPr id="34" name="Picture 33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200650"/>
            <a:ext cx="413861" cy="487680"/>
          </a:xfrm>
          <a:prstGeom prst="rect">
            <a:avLst/>
          </a:prstGeom>
        </p:spPr>
      </p:pic>
      <p:pic>
        <p:nvPicPr>
          <p:cNvPr id="35" name="Picture 34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200650"/>
            <a:ext cx="413861" cy="487680"/>
          </a:xfrm>
          <a:prstGeom prst="rect">
            <a:avLst/>
          </a:prstGeom>
        </p:spPr>
      </p:pic>
      <p:pic>
        <p:nvPicPr>
          <p:cNvPr id="36" name="Picture 35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95800"/>
            <a:ext cx="413861" cy="487680"/>
          </a:xfrm>
          <a:prstGeom prst="rect">
            <a:avLst/>
          </a:prstGeom>
        </p:spPr>
      </p:pic>
      <p:pic>
        <p:nvPicPr>
          <p:cNvPr id="37" name="Picture 3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195800"/>
            <a:ext cx="413861" cy="487680"/>
          </a:xfrm>
          <a:prstGeom prst="rect">
            <a:avLst/>
          </a:prstGeom>
        </p:spPr>
      </p:pic>
      <p:pic>
        <p:nvPicPr>
          <p:cNvPr id="38" name="Picture 37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95800"/>
            <a:ext cx="413861" cy="48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/>
              <p:cNvSpPr/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0" name="Rectangle: Rounded Corners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/>
              <p:cNvSpPr/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1" name="Rectangle: Rounded Corners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/>
              <p:cNvSpPr/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Rectangle: Rounded Corners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: Rounded Corners 44"/>
              <p:cNvSpPr/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Rectangle: Rounded Corner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/>
              <p:cNvSpPr/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Rectangle: Rounded Corner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cxnSpLocks/>
            <a:stCxn id="31" idx="0"/>
          </p:cNvCxnSpPr>
          <p:nvPr/>
        </p:nvCxnSpPr>
        <p:spPr>
          <a:xfrm flipV="1">
            <a:off x="664131" y="4967190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32" idx="0"/>
          </p:cNvCxnSpPr>
          <p:nvPr/>
        </p:nvCxnSpPr>
        <p:spPr>
          <a:xfrm flipH="1" flipV="1">
            <a:off x="1330573" y="4972050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V="1">
            <a:off x="2965662" y="4973987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3632104" y="4978847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225451" y="496816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5891893" y="497302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7531834" y="497981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98276" y="498467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14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72000" y="2228850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60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0292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1143001" y="3967376"/>
            <a:ext cx="689687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15000" y="3967375"/>
            <a:ext cx="685800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743200" y="3967376"/>
            <a:ext cx="685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7315201" y="3967375"/>
            <a:ext cx="685801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6276"/>
            <a:ext cx="413861" cy="487680"/>
          </a:xfrm>
          <a:prstGeom prst="rect">
            <a:avLst/>
          </a:prstGeom>
        </p:spPr>
      </p:pic>
      <p:pic>
        <p:nvPicPr>
          <p:cNvPr id="32" name="Picture 31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00650"/>
            <a:ext cx="413861" cy="487680"/>
          </a:xfrm>
          <a:prstGeom prst="rect">
            <a:avLst/>
          </a:prstGeom>
        </p:spPr>
      </p:pic>
      <p:pic>
        <p:nvPicPr>
          <p:cNvPr id="33" name="Picture 32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200650"/>
            <a:ext cx="413861" cy="487680"/>
          </a:xfrm>
          <a:prstGeom prst="rect">
            <a:avLst/>
          </a:prstGeom>
        </p:spPr>
      </p:pic>
      <p:pic>
        <p:nvPicPr>
          <p:cNvPr id="34" name="Picture 33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200650"/>
            <a:ext cx="413861" cy="487680"/>
          </a:xfrm>
          <a:prstGeom prst="rect">
            <a:avLst/>
          </a:prstGeom>
        </p:spPr>
      </p:pic>
      <p:pic>
        <p:nvPicPr>
          <p:cNvPr id="35" name="Picture 34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200650"/>
            <a:ext cx="413861" cy="487680"/>
          </a:xfrm>
          <a:prstGeom prst="rect">
            <a:avLst/>
          </a:prstGeom>
        </p:spPr>
      </p:pic>
      <p:pic>
        <p:nvPicPr>
          <p:cNvPr id="36" name="Picture 35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95800"/>
            <a:ext cx="413861" cy="487680"/>
          </a:xfrm>
          <a:prstGeom prst="rect">
            <a:avLst/>
          </a:prstGeom>
        </p:spPr>
      </p:pic>
      <p:pic>
        <p:nvPicPr>
          <p:cNvPr id="37" name="Picture 3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195800"/>
            <a:ext cx="413861" cy="487680"/>
          </a:xfrm>
          <a:prstGeom prst="rect">
            <a:avLst/>
          </a:prstGeom>
        </p:spPr>
      </p:pic>
      <p:pic>
        <p:nvPicPr>
          <p:cNvPr id="38" name="Picture 37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95800"/>
            <a:ext cx="413861" cy="48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/>
              <p:cNvSpPr/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0" name="Rectangle: Rounded Corners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/>
              <p:cNvSpPr/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1" name="Rectangle: Rounded Corners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/>
              <p:cNvSpPr/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Rectangle: Rounded Corners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: Rounded Corners 44"/>
              <p:cNvSpPr/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Rectangle: Rounded Corner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/>
              <p:cNvSpPr/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Rectangle: Rounded Corner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cxnSpLocks/>
            <a:stCxn id="31" idx="0"/>
          </p:cNvCxnSpPr>
          <p:nvPr/>
        </p:nvCxnSpPr>
        <p:spPr>
          <a:xfrm flipV="1">
            <a:off x="664131" y="4967190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32" idx="0"/>
          </p:cNvCxnSpPr>
          <p:nvPr/>
        </p:nvCxnSpPr>
        <p:spPr>
          <a:xfrm flipH="1" flipV="1">
            <a:off x="1330573" y="4972050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V="1">
            <a:off x="2965662" y="4973987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3632104" y="4978847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225451" y="496816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5891893" y="497302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7531834" y="497981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98276" y="498467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606040" y="5063490"/>
            <a:ext cx="685800" cy="685800"/>
          </a:xfrm>
          <a:prstGeom prst="ellipse">
            <a:avLst/>
          </a:prstGeom>
          <a:solidFill>
            <a:srgbClr val="96F991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Stripe Tracks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1</a:t>
            </a:r>
          </a:p>
          <a:p>
            <a:pPr lvl="1"/>
            <a:r>
              <a:rPr lang="en-US" dirty="0"/>
              <a:t>PAN, Name, Expiry Date, Service Code, PVV/CVV, LRC</a:t>
            </a:r>
          </a:p>
          <a:p>
            <a:r>
              <a:rPr lang="en-US" dirty="0"/>
              <a:t>Track 2, developed by ABA</a:t>
            </a:r>
          </a:p>
          <a:p>
            <a:pPr lvl="1"/>
            <a:r>
              <a:rPr lang="en-US" dirty="0"/>
              <a:t>PAN, Expiry Date, Service Code, PVV/CVV, LRC</a:t>
            </a:r>
          </a:p>
          <a:p>
            <a:r>
              <a:rPr lang="en-US" dirty="0"/>
              <a:t>Track 3 – Unused</a:t>
            </a:r>
          </a:p>
          <a:p>
            <a:r>
              <a:rPr lang="en-US" dirty="0"/>
              <a:t>LRC - Longitudinal Redundancy Check</a:t>
            </a:r>
          </a:p>
          <a:p>
            <a:pPr lvl="1"/>
            <a:r>
              <a:rPr lang="en-US" dirty="0"/>
              <a:t>Parity check to detect errors</a:t>
            </a:r>
          </a:p>
          <a:p>
            <a:r>
              <a:rPr lang="en-US" dirty="0"/>
              <a:t>POS Terminals read track 1 or track 2 – not track 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72000" y="2228850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60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0292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1143001" y="3967376"/>
            <a:ext cx="689687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15000" y="3967375"/>
            <a:ext cx="685800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743200" y="3967376"/>
            <a:ext cx="685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7315201" y="3967375"/>
            <a:ext cx="685801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6276"/>
            <a:ext cx="413861" cy="487680"/>
          </a:xfrm>
          <a:prstGeom prst="rect">
            <a:avLst/>
          </a:prstGeom>
        </p:spPr>
      </p:pic>
      <p:pic>
        <p:nvPicPr>
          <p:cNvPr id="32" name="Picture 31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00650"/>
            <a:ext cx="413861" cy="487680"/>
          </a:xfrm>
          <a:prstGeom prst="rect">
            <a:avLst/>
          </a:prstGeom>
        </p:spPr>
      </p:pic>
      <p:pic>
        <p:nvPicPr>
          <p:cNvPr id="33" name="Picture 32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200650"/>
            <a:ext cx="413861" cy="487680"/>
          </a:xfrm>
          <a:prstGeom prst="rect">
            <a:avLst/>
          </a:prstGeom>
        </p:spPr>
      </p:pic>
      <p:pic>
        <p:nvPicPr>
          <p:cNvPr id="34" name="Picture 33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200650"/>
            <a:ext cx="413861" cy="487680"/>
          </a:xfrm>
          <a:prstGeom prst="rect">
            <a:avLst/>
          </a:prstGeom>
        </p:spPr>
      </p:pic>
      <p:pic>
        <p:nvPicPr>
          <p:cNvPr id="35" name="Picture 34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200650"/>
            <a:ext cx="413861" cy="487680"/>
          </a:xfrm>
          <a:prstGeom prst="rect">
            <a:avLst/>
          </a:prstGeom>
        </p:spPr>
      </p:pic>
      <p:pic>
        <p:nvPicPr>
          <p:cNvPr id="36" name="Picture 35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95800"/>
            <a:ext cx="413861" cy="487680"/>
          </a:xfrm>
          <a:prstGeom prst="rect">
            <a:avLst/>
          </a:prstGeom>
        </p:spPr>
      </p:pic>
      <p:pic>
        <p:nvPicPr>
          <p:cNvPr id="37" name="Picture 3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195800"/>
            <a:ext cx="413861" cy="487680"/>
          </a:xfrm>
          <a:prstGeom prst="rect">
            <a:avLst/>
          </a:prstGeom>
        </p:spPr>
      </p:pic>
      <p:pic>
        <p:nvPicPr>
          <p:cNvPr id="38" name="Picture 37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95800"/>
            <a:ext cx="413861" cy="48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/>
              <p:cNvSpPr/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0" name="Rectangle: Rounded Corners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/>
              <p:cNvSpPr/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1" name="Rectangle: Rounded Corners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/>
              <p:cNvSpPr/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Rectangle: Rounded Corners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: Rounded Corners 44"/>
              <p:cNvSpPr/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Rectangle: Rounded Corner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/>
              <p:cNvSpPr/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Rectangle: Rounded Corner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cxnSpLocks/>
            <a:stCxn id="31" idx="0"/>
          </p:cNvCxnSpPr>
          <p:nvPr/>
        </p:nvCxnSpPr>
        <p:spPr>
          <a:xfrm flipV="1">
            <a:off x="664131" y="4967190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32" idx="0"/>
          </p:cNvCxnSpPr>
          <p:nvPr/>
        </p:nvCxnSpPr>
        <p:spPr>
          <a:xfrm flipH="1" flipV="1">
            <a:off x="1330573" y="4972050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V="1">
            <a:off x="2965662" y="4973987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3632104" y="4978847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225451" y="496816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5891893" y="497302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7531834" y="497981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98276" y="498467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606040" y="5063490"/>
            <a:ext cx="685800" cy="685800"/>
          </a:xfrm>
          <a:prstGeom prst="ellipse">
            <a:avLst/>
          </a:prstGeom>
          <a:solidFill>
            <a:srgbClr val="96F991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1406" y="5058637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234440" y="5063490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5190" y="5064462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06440" y="5058637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93977" y="5059609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92440" y="5063490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178040" y="5063490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53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72000" y="2228850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60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0292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1143001" y="3967376"/>
            <a:ext cx="689687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15000" y="3967375"/>
            <a:ext cx="685800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743200" y="3967376"/>
            <a:ext cx="685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7315201" y="3967375"/>
            <a:ext cx="685801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6276"/>
            <a:ext cx="413861" cy="487680"/>
          </a:xfrm>
          <a:prstGeom prst="rect">
            <a:avLst/>
          </a:prstGeom>
        </p:spPr>
      </p:pic>
      <p:pic>
        <p:nvPicPr>
          <p:cNvPr id="32" name="Picture 31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00650"/>
            <a:ext cx="413861" cy="487680"/>
          </a:xfrm>
          <a:prstGeom prst="rect">
            <a:avLst/>
          </a:prstGeom>
        </p:spPr>
      </p:pic>
      <p:pic>
        <p:nvPicPr>
          <p:cNvPr id="33" name="Picture 32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200650"/>
            <a:ext cx="413861" cy="487680"/>
          </a:xfrm>
          <a:prstGeom prst="rect">
            <a:avLst/>
          </a:prstGeom>
        </p:spPr>
      </p:pic>
      <p:pic>
        <p:nvPicPr>
          <p:cNvPr id="34" name="Picture 33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200650"/>
            <a:ext cx="413861" cy="487680"/>
          </a:xfrm>
          <a:prstGeom prst="rect">
            <a:avLst/>
          </a:prstGeom>
        </p:spPr>
      </p:pic>
      <p:pic>
        <p:nvPicPr>
          <p:cNvPr id="35" name="Picture 34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200650"/>
            <a:ext cx="413861" cy="487680"/>
          </a:xfrm>
          <a:prstGeom prst="rect">
            <a:avLst/>
          </a:prstGeom>
        </p:spPr>
      </p:pic>
      <p:pic>
        <p:nvPicPr>
          <p:cNvPr id="36" name="Picture 35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95800"/>
            <a:ext cx="413861" cy="487680"/>
          </a:xfrm>
          <a:prstGeom prst="rect">
            <a:avLst/>
          </a:prstGeom>
        </p:spPr>
      </p:pic>
      <p:pic>
        <p:nvPicPr>
          <p:cNvPr id="37" name="Picture 3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195800"/>
            <a:ext cx="413861" cy="487680"/>
          </a:xfrm>
          <a:prstGeom prst="rect">
            <a:avLst/>
          </a:prstGeom>
        </p:spPr>
      </p:pic>
      <p:pic>
        <p:nvPicPr>
          <p:cNvPr id="38" name="Picture 37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95800"/>
            <a:ext cx="413861" cy="48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/>
              <p:cNvSpPr/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0" name="Rectangle: Rounded Corners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/>
              <p:cNvSpPr/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1" name="Rectangle: Rounded Corners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/>
              <p:cNvSpPr/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Rectangle: Rounded Corners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: Rounded Corners 44"/>
              <p:cNvSpPr/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Rectangle: Rounded Corner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/>
              <p:cNvSpPr/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Rectangle: Rounded Corner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cxnSpLocks/>
            <a:stCxn id="31" idx="0"/>
          </p:cNvCxnSpPr>
          <p:nvPr/>
        </p:nvCxnSpPr>
        <p:spPr>
          <a:xfrm flipV="1">
            <a:off x="664131" y="4967190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32" idx="0"/>
          </p:cNvCxnSpPr>
          <p:nvPr/>
        </p:nvCxnSpPr>
        <p:spPr>
          <a:xfrm flipH="1" flipV="1">
            <a:off x="1330573" y="4972050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V="1">
            <a:off x="2965662" y="4973987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3632104" y="4978847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225451" y="496816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5891893" y="497302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7531834" y="497981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98276" y="498467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606040" y="5063490"/>
            <a:ext cx="685800" cy="685800"/>
          </a:xfrm>
          <a:prstGeom prst="ellipse">
            <a:avLst/>
          </a:prstGeom>
          <a:solidFill>
            <a:srgbClr val="96F991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1406" y="5058637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06440" y="5058637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93977" y="5059609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92440" y="5063490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178040" y="5063490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7143" y="4418947"/>
            <a:ext cx="1828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9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72000" y="2228850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60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5029200" y="3052976"/>
            <a:ext cx="1828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1143001" y="3967376"/>
            <a:ext cx="689687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5715000" y="3967375"/>
            <a:ext cx="685800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743200" y="3967376"/>
            <a:ext cx="685800" cy="54747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7315201" y="3967375"/>
            <a:ext cx="685801" cy="54747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6276"/>
            <a:ext cx="413861" cy="487680"/>
          </a:xfrm>
          <a:prstGeom prst="rect">
            <a:avLst/>
          </a:prstGeom>
        </p:spPr>
      </p:pic>
      <p:pic>
        <p:nvPicPr>
          <p:cNvPr id="32" name="Picture 31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200650"/>
            <a:ext cx="413861" cy="487680"/>
          </a:xfrm>
          <a:prstGeom prst="rect">
            <a:avLst/>
          </a:prstGeom>
        </p:spPr>
      </p:pic>
      <p:pic>
        <p:nvPicPr>
          <p:cNvPr id="33" name="Picture 32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200650"/>
            <a:ext cx="413861" cy="487680"/>
          </a:xfrm>
          <a:prstGeom prst="rect">
            <a:avLst/>
          </a:prstGeom>
        </p:spPr>
      </p:pic>
      <p:pic>
        <p:nvPicPr>
          <p:cNvPr id="34" name="Picture 33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200650"/>
            <a:ext cx="413861" cy="487680"/>
          </a:xfrm>
          <a:prstGeom prst="rect">
            <a:avLst/>
          </a:prstGeom>
        </p:spPr>
      </p:pic>
      <p:pic>
        <p:nvPicPr>
          <p:cNvPr id="35" name="Picture 34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200650"/>
            <a:ext cx="413861" cy="487680"/>
          </a:xfrm>
          <a:prstGeom prst="rect">
            <a:avLst/>
          </a:prstGeom>
        </p:spPr>
      </p:pic>
      <p:pic>
        <p:nvPicPr>
          <p:cNvPr id="36" name="Picture 35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95800"/>
            <a:ext cx="413861" cy="487680"/>
          </a:xfrm>
          <a:prstGeom prst="rect">
            <a:avLst/>
          </a:prstGeom>
        </p:spPr>
      </p:pic>
      <p:pic>
        <p:nvPicPr>
          <p:cNvPr id="37" name="Picture 36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195800"/>
            <a:ext cx="413861" cy="487680"/>
          </a:xfrm>
          <a:prstGeom prst="rect">
            <a:avLst/>
          </a:prstGeom>
        </p:spPr>
      </p:pic>
      <p:pic>
        <p:nvPicPr>
          <p:cNvPr id="38" name="Picture 37" descr="File:Documents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95800"/>
            <a:ext cx="413861" cy="48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/>
              <p:cNvSpPr/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0" name="Rectangle: Rounded Corners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6860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: Rounded Corners 40"/>
              <p:cNvSpPr/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1" name="Rectangle: Rounded Corners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87" y="3600450"/>
                <a:ext cx="914400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/>
              <p:cNvSpPr/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2" name="Rectangle: Rounded Corner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00450"/>
                <a:ext cx="914400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/>
              <p:cNvSpPr/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Rectangle: Rounded Corners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98" y="4514850"/>
                <a:ext cx="91440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: Rounded Corners 43"/>
              <p:cNvSpPr/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Rectangle: Rounded Corners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86" y="4515820"/>
                <a:ext cx="914400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: Rounded Corners 44"/>
              <p:cNvSpPr/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5" name="Rectangle: Rounded Corner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75" y="4509990"/>
                <a:ext cx="91440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: Rounded Corners 45"/>
              <p:cNvSpPr/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Rectangle: Rounded Corner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" y="4509993"/>
                <a:ext cx="91440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cxnSpLocks/>
            <a:stCxn id="31" idx="0"/>
          </p:cNvCxnSpPr>
          <p:nvPr/>
        </p:nvCxnSpPr>
        <p:spPr>
          <a:xfrm flipV="1">
            <a:off x="664131" y="4967190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32" idx="0"/>
          </p:cNvCxnSpPr>
          <p:nvPr/>
        </p:nvCxnSpPr>
        <p:spPr>
          <a:xfrm flipH="1" flipV="1">
            <a:off x="1330573" y="4972050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V="1">
            <a:off x="2965662" y="4973987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 flipV="1">
            <a:off x="3632104" y="4978847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V="1">
            <a:off x="5225451" y="496816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5891893" y="497302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7531834" y="4979814"/>
            <a:ext cx="274320" cy="22908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H="1" flipV="1">
            <a:off x="8198276" y="4984674"/>
            <a:ext cx="274320" cy="2286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606040" y="5063490"/>
            <a:ext cx="685800" cy="685800"/>
          </a:xfrm>
          <a:prstGeom prst="ellipse">
            <a:avLst/>
          </a:prstGeom>
          <a:solidFill>
            <a:srgbClr val="96F991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1406" y="5058637"/>
            <a:ext cx="685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7143" y="4418947"/>
            <a:ext cx="1828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43600" y="3509010"/>
            <a:ext cx="1828800" cy="685800"/>
          </a:xfrm>
          <a:prstGeom prst="ellipse">
            <a:avLst/>
          </a:prstGeom>
          <a:solidFill>
            <a:srgbClr val="EFBC9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8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Accumulators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Flatten </a:t>
            </a:r>
            <a:r>
              <a:rPr lang="en-US" sz="3200" dirty="0" err="1"/>
              <a:t>Merkle</a:t>
            </a:r>
            <a:r>
              <a:rPr lang="en-US" sz="3200" dirty="0"/>
              <a:t> trees with constant-sized proof of membership.</a:t>
            </a:r>
          </a:p>
          <a:p>
            <a:pPr marL="0" indent="0">
              <a:buNone/>
            </a:pPr>
            <a:r>
              <a:rPr lang="en-US" sz="3200" dirty="0"/>
              <a:t>Use a “</a:t>
            </a:r>
            <a:r>
              <a:rPr lang="en-US" sz="3200" i="1" dirty="0"/>
              <a:t>quasi-commutative</a:t>
            </a:r>
            <a:r>
              <a:rPr lang="en-US" sz="3200" dirty="0"/>
              <a:t>” function.</a:t>
            </a:r>
          </a:p>
        </p:txBody>
      </p:sp>
    </p:spTree>
    <p:extLst>
      <p:ext uri="{BB962C8B-B14F-4D97-AF65-F5344CB8AC3E}">
        <p14:creationId xmlns:p14="http://schemas.microsoft.com/office/powerpoint/2010/main" val="588016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Accumulators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2400" dirty="0"/>
                  <a:t>When viewed as a two-argument function, the (candidate) one-way function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400" dirty="0"/>
                  <a:t>also satisfies a useful additional property which has been termed </a:t>
                </a:r>
                <a:r>
                  <a:rPr lang="en-US" sz="2400" i="1" dirty="0"/>
                  <a:t>quasi-</a:t>
                </a:r>
                <a:r>
                  <a:rPr lang="en-US" sz="2400" i="1" dirty="0" err="1"/>
                  <a:t>commutivity</a:t>
                </a:r>
                <a:r>
                  <a:rPr lang="en-US" sz="2400" i="1" dirty="0"/>
                  <a:t>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.</a:t>
                </a:r>
                <a:endParaRPr lang="en-US" sz="2400" baseline="20000" dirty="0"/>
              </a:p>
              <a:p>
                <a:pPr>
                  <a:buFontTx/>
                  <a:buNone/>
                </a:pPr>
                <a:endParaRPr lang="en-US" sz="2100" baseline="20000" dirty="0"/>
              </a:p>
            </p:txBody>
          </p:sp>
        </mc:Choice>
        <mc:Fallback xmlns="">
          <p:sp>
            <p:nvSpPr>
              <p:cNvPr id="65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806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618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Accumulators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The “hash”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nor/>
                        </m:rPr>
                        <a:rPr lang="en-US" sz="3200" dirty="0"/>
                        <m:t>.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can be shown to be one of the hashed values by 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since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306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Use of Hash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1979:  </a:t>
            </a:r>
            <a:r>
              <a:rPr lang="en-US" sz="2400" dirty="0" err="1"/>
              <a:t>Merkle</a:t>
            </a:r>
            <a:r>
              <a:rPr lang="en-US" sz="2400" dirty="0"/>
              <a:t>-</a:t>
            </a:r>
            <a:r>
              <a:rPr lang="en-US" sz="2400" dirty="0"/>
              <a:t>Damgård – Chained Hash Function Construction</a:t>
            </a:r>
          </a:p>
          <a:p>
            <a:r>
              <a:rPr lang="en-US" sz="2400" dirty="0"/>
              <a:t>1979:  </a:t>
            </a:r>
            <a:r>
              <a:rPr lang="en-US" sz="2400" dirty="0" err="1"/>
              <a:t>Merkle</a:t>
            </a:r>
            <a:r>
              <a:rPr lang="en-US" sz="2400" dirty="0"/>
              <a:t> Tree – Tree of Hashes used for Membership</a:t>
            </a:r>
          </a:p>
          <a:p>
            <a:r>
              <a:rPr lang="en-US" sz="2400" dirty="0"/>
              <a:t>1981:  </a:t>
            </a:r>
            <a:r>
              <a:rPr lang="en-US" sz="2400" dirty="0" err="1"/>
              <a:t>Lamport</a:t>
            </a:r>
            <a:r>
              <a:rPr lang="en-US" sz="2400" dirty="0"/>
              <a:t> – Hash Chains for Password Protection</a:t>
            </a:r>
          </a:p>
          <a:p>
            <a:r>
              <a:rPr lang="en-US" sz="2400" dirty="0"/>
              <a:t>1991:  Haber-</a:t>
            </a:r>
            <a:r>
              <a:rPr lang="en-US" sz="2400" dirty="0" err="1"/>
              <a:t>Stornetta</a:t>
            </a:r>
            <a:r>
              <a:rPr lang="en-US" sz="2400" dirty="0"/>
              <a:t> – Time-Stamping with Hash Trees</a:t>
            </a:r>
          </a:p>
          <a:p>
            <a:r>
              <a:rPr lang="en-US" sz="2400" dirty="0"/>
              <a:t>1994:  Benaloh-</a:t>
            </a:r>
            <a:r>
              <a:rPr lang="en-US" sz="2400" dirty="0" err="1"/>
              <a:t>deMare</a:t>
            </a:r>
            <a:r>
              <a:rPr lang="en-US" sz="2400" dirty="0"/>
              <a:t> – One-Way Accumulators</a:t>
            </a:r>
          </a:p>
          <a:p>
            <a:r>
              <a:rPr lang="en-US" sz="2400" dirty="0"/>
              <a:t>2001:  Rivest-Shamir – </a:t>
            </a:r>
            <a:r>
              <a:rPr lang="en-US" sz="2400" dirty="0" err="1"/>
              <a:t>PayWord</a:t>
            </a:r>
            <a:r>
              <a:rPr lang="en-US" sz="2400" dirty="0"/>
              <a:t> &amp; </a:t>
            </a:r>
            <a:r>
              <a:rPr lang="en-US" sz="2400" dirty="0" err="1"/>
              <a:t>MicroMint</a:t>
            </a:r>
            <a:r>
              <a:rPr lang="en-US" sz="2400" dirty="0"/>
              <a:t> micropayments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471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Use of Hash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1979:  </a:t>
            </a:r>
            <a:r>
              <a:rPr lang="en-US" sz="2400" dirty="0" err="1"/>
              <a:t>Merkle</a:t>
            </a:r>
            <a:r>
              <a:rPr lang="en-US" sz="2400" dirty="0"/>
              <a:t>-</a:t>
            </a:r>
            <a:r>
              <a:rPr lang="en-US" sz="2400" dirty="0"/>
              <a:t>Damgård – Chained Hash Function Construction</a:t>
            </a:r>
          </a:p>
          <a:p>
            <a:r>
              <a:rPr lang="en-US" sz="2400" dirty="0"/>
              <a:t>1979:  </a:t>
            </a:r>
            <a:r>
              <a:rPr lang="en-US" sz="2400" dirty="0" err="1"/>
              <a:t>Merkle</a:t>
            </a:r>
            <a:r>
              <a:rPr lang="en-US" sz="2400" dirty="0"/>
              <a:t> Tree – Tree of Hashes used for Membership</a:t>
            </a:r>
          </a:p>
          <a:p>
            <a:r>
              <a:rPr lang="en-US" sz="2400" dirty="0"/>
              <a:t>1981:  </a:t>
            </a:r>
            <a:r>
              <a:rPr lang="en-US" sz="2400" dirty="0" err="1"/>
              <a:t>Lamport</a:t>
            </a:r>
            <a:r>
              <a:rPr lang="en-US" sz="2400" dirty="0"/>
              <a:t> – Hash Chains for Password Protection</a:t>
            </a:r>
          </a:p>
          <a:p>
            <a:r>
              <a:rPr lang="en-US" sz="2400" dirty="0"/>
              <a:t>1991:  Haber-</a:t>
            </a:r>
            <a:r>
              <a:rPr lang="en-US" sz="2400" dirty="0" err="1"/>
              <a:t>Stornetta</a:t>
            </a:r>
            <a:r>
              <a:rPr lang="en-US" sz="2400" dirty="0"/>
              <a:t> – Time-Stamping with Hash Trees</a:t>
            </a:r>
          </a:p>
          <a:p>
            <a:r>
              <a:rPr lang="en-US" sz="2400" dirty="0"/>
              <a:t>1994:  Benaloh-</a:t>
            </a:r>
            <a:r>
              <a:rPr lang="en-US" sz="2400" dirty="0" err="1"/>
              <a:t>deMare</a:t>
            </a:r>
            <a:r>
              <a:rPr lang="en-US" sz="2400" dirty="0"/>
              <a:t> – One-Way Accumulators</a:t>
            </a:r>
          </a:p>
          <a:p>
            <a:r>
              <a:rPr lang="en-US" sz="2400" dirty="0"/>
              <a:t>1997:  </a:t>
            </a:r>
            <a:r>
              <a:rPr lang="en-US" sz="2400" dirty="0" err="1"/>
              <a:t>Hashcash</a:t>
            </a:r>
            <a:r>
              <a:rPr lang="en-US" sz="2400" dirty="0"/>
              <a:t> – Generating “cash” by Repeated Hashing</a:t>
            </a:r>
          </a:p>
          <a:p>
            <a:r>
              <a:rPr lang="en-US" sz="2400" dirty="0"/>
              <a:t>2001:  Rivest-Shamir – </a:t>
            </a:r>
            <a:r>
              <a:rPr lang="en-US" sz="2400" dirty="0" err="1"/>
              <a:t>PayWord</a:t>
            </a:r>
            <a:r>
              <a:rPr lang="en-US" sz="2400" dirty="0"/>
              <a:t> &amp; </a:t>
            </a:r>
            <a:r>
              <a:rPr lang="en-US" sz="2400" dirty="0" err="1"/>
              <a:t>MicroMint</a:t>
            </a:r>
            <a:r>
              <a:rPr lang="en-US" sz="2400" dirty="0"/>
              <a:t> micropayments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222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Distinguished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With SHA-256 (or any good one-way hash function)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best way to achieve a specific target output is to repeatedly try different inputs until one succeeds.</a:t>
            </a:r>
          </a:p>
          <a:p>
            <a:endParaRPr lang="en-US" dirty="0"/>
          </a:p>
          <a:p>
            <a:r>
              <a:rPr lang="en-US" dirty="0"/>
              <a:t>The best way to achieve a specific output property is to repeatedly try different inputs until one succeeds.</a:t>
            </a:r>
          </a:p>
        </p:txBody>
      </p:sp>
    </p:spTree>
    <p:extLst>
      <p:ext uri="{BB962C8B-B14F-4D97-AF65-F5344CB8AC3E}">
        <p14:creationId xmlns:p14="http://schemas.microsoft.com/office/powerpoint/2010/main" val="42424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Hashcash</a:t>
            </a:r>
            <a:r>
              <a:rPr lang="en-US" dirty="0"/>
              <a:t> (1997)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3000" dirty="0"/>
                  <a:t>To demonstrate work on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, find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dirty="0"/>
                  <a:t> such that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000" dirty="0"/>
                  <a:t>,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sz="3000" dirty="0"/>
                  <a:t>for some pre-determined bound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7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11290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Card</a:t>
            </a:r>
            <a:br>
              <a:rPr lang="en-US" dirty="0"/>
            </a:br>
            <a:r>
              <a:rPr lang="en-US" dirty="0"/>
              <a:t>Skimming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684612"/>
            <a:ext cx="8229600" cy="14367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192" y="4230593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Source: arstechnica.com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35480"/>
            <a:ext cx="8229600" cy="2145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6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53399"/>
            <a:ext cx="6468733" cy="38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26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Hashcash</a:t>
            </a:r>
            <a:r>
              <a:rPr lang="en-US" dirty="0"/>
              <a:t> – Proof of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3000" dirty="0"/>
                  <a:t>To demonstrate work on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, find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dirty="0"/>
                  <a:t> such that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000" dirty="0"/>
                  <a:t>,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sz="3000" dirty="0"/>
                  <a:t>for some pre-determined bound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959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 </a:t>
            </a:r>
            <a:r>
              <a:rPr lang="en-US" dirty="0"/>
              <a:t> Currency (2008)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The next </a:t>
            </a:r>
            <a:r>
              <a:rPr lang="en-US" sz="3600" i="1" dirty="0"/>
              <a:t>bitcoin(s)</a:t>
            </a:r>
            <a:r>
              <a:rPr lang="en-US" sz="3600" dirty="0"/>
              <a:t> are awarded to the first person who can find a value which when hashed with the previous </a:t>
            </a:r>
            <a:r>
              <a:rPr lang="en-US" sz="3600" i="1" dirty="0"/>
              <a:t>bitcoin</a:t>
            </a:r>
            <a:r>
              <a:rPr lang="en-US" sz="3600" dirty="0"/>
              <a:t> produces an output smaller than a pre-defined target.</a:t>
            </a:r>
          </a:p>
        </p:txBody>
      </p:sp>
    </p:spTree>
    <p:extLst>
      <p:ext uri="{BB962C8B-B14F-4D97-AF65-F5344CB8AC3E}">
        <p14:creationId xmlns:p14="http://schemas.microsoft.com/office/powerpoint/2010/main" val="4050827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Together with the most recently found coin, a bitcoin </a:t>
            </a:r>
            <a:r>
              <a:rPr lang="en-US" sz="3600" i="1" dirty="0"/>
              <a:t>miner</a:t>
            </a:r>
            <a:r>
              <a:rPr lang="en-US" sz="3600" dirty="0"/>
              <a:t> can optionally include some signed “transactions” in its hashes (for which it may receive transaction fees).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i="1" dirty="0"/>
              <a:t>bitcoin </a:t>
            </a:r>
            <a:r>
              <a:rPr lang="en-US" dirty="0"/>
              <a:t> Transactions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02944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 </a:t>
            </a:r>
            <a:r>
              <a:rPr lang="en-US" dirty="0"/>
              <a:t> Transactions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The </a:t>
            </a:r>
            <a:r>
              <a:rPr lang="en-US" sz="3000" i="1" dirty="0"/>
              <a:t>values</a:t>
            </a:r>
            <a:r>
              <a:rPr lang="en-US" sz="3000" dirty="0"/>
              <a:t> that are hashed together with the previous coins can contain other </a:t>
            </a:r>
            <a:r>
              <a:rPr lang="en-US" sz="3000" i="1" dirty="0"/>
              <a:t>stuff:</a:t>
            </a:r>
            <a:endParaRPr lang="en-US" sz="3000" dirty="0"/>
          </a:p>
          <a:p>
            <a:pPr lvl="1"/>
            <a:r>
              <a:rPr lang="en-US" dirty="0"/>
              <a:t>My name</a:t>
            </a:r>
          </a:p>
          <a:p>
            <a:pPr lvl="1"/>
            <a:r>
              <a:rPr lang="en-US" dirty="0"/>
              <a:t>My public key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Contracts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17680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47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9999" y="2703523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Most recent prior coin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007" y="3181106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913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9999" y="2703523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Most recent prior coin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007" y="3181106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3724580" y="2898639"/>
            <a:ext cx="337801" cy="27664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351" y="4533298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Optional transactions</a:t>
            </a:r>
          </a:p>
        </p:txBody>
      </p:sp>
    </p:spTree>
    <p:extLst>
      <p:ext uri="{BB962C8B-B14F-4D97-AF65-F5344CB8AC3E}">
        <p14:creationId xmlns:p14="http://schemas.microsoft.com/office/powerpoint/2010/main" val="164174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9999" y="2703523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Most recent prior coin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007" y="3181106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3724580" y="2898639"/>
            <a:ext cx="337801" cy="27664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351" y="4533298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Optional transactions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763" y="2704497"/>
            <a:ext cx="19967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Miner ID info</a:t>
            </a:r>
          </a:p>
        </p:txBody>
      </p:sp>
      <p:cxnSp>
        <p:nvCxnSpPr>
          <p:cNvPr id="9" name="Straight Arrow Connector 8"/>
          <p:cNvCxnSpPr>
            <a:cxnSpLocks/>
            <a:stCxn id="8" idx="2"/>
          </p:cNvCxnSpPr>
          <p:nvPr/>
        </p:nvCxnSpPr>
        <p:spPr>
          <a:xfrm>
            <a:off x="5379136" y="3166162"/>
            <a:ext cx="411087" cy="47311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08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9999" y="2703523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Most recent prior coin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007" y="3181106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3724580" y="2898639"/>
            <a:ext cx="337801" cy="27664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351" y="4533298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Optional transactions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763" y="2704497"/>
            <a:ext cx="19967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Miner ID info</a:t>
            </a:r>
          </a:p>
        </p:txBody>
      </p:sp>
      <p:cxnSp>
        <p:nvCxnSpPr>
          <p:cNvPr id="9" name="Straight Arrow Connector 8"/>
          <p:cNvCxnSpPr>
            <a:cxnSpLocks/>
            <a:stCxn id="8" idx="2"/>
          </p:cNvCxnSpPr>
          <p:nvPr/>
        </p:nvCxnSpPr>
        <p:spPr>
          <a:xfrm>
            <a:off x="5379136" y="3166162"/>
            <a:ext cx="411087" cy="47311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90200" y="4528442"/>
            <a:ext cx="25083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Random variable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12448" y="4112987"/>
            <a:ext cx="566880" cy="395067"/>
          </a:xfrm>
          <a:prstGeom prst="straightConnector1">
            <a:avLst/>
          </a:prstGeom>
          <a:ln w="381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124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</a:t>
            </a:r>
            <a:r>
              <a:rPr lang="en-US" dirty="0"/>
              <a:t>  mining</a:t>
            </a:r>
            <a:r>
              <a:rPr lang="en-US" i="1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72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9999" y="2703523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Most recent prior coin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0007" y="3181106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3724580" y="2898639"/>
            <a:ext cx="337801" cy="27664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7351" y="4533298"/>
            <a:ext cx="31858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Optional transactions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763" y="2704497"/>
            <a:ext cx="19967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Miner ID info</a:t>
            </a:r>
          </a:p>
        </p:txBody>
      </p:sp>
      <p:cxnSp>
        <p:nvCxnSpPr>
          <p:cNvPr id="9" name="Straight Arrow Connector 8"/>
          <p:cNvCxnSpPr>
            <a:cxnSpLocks/>
            <a:stCxn id="8" idx="2"/>
          </p:cNvCxnSpPr>
          <p:nvPr/>
        </p:nvCxnSpPr>
        <p:spPr>
          <a:xfrm>
            <a:off x="5379136" y="3166162"/>
            <a:ext cx="411087" cy="47311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90200" y="4528442"/>
            <a:ext cx="25083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Random variable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12448" y="4112987"/>
            <a:ext cx="566880" cy="395067"/>
          </a:xfrm>
          <a:prstGeom prst="straightConnector1">
            <a:avLst/>
          </a:prstGeom>
          <a:ln w="381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8660" y="2699649"/>
            <a:ext cx="17919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Target value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71418" y="3177232"/>
            <a:ext cx="0" cy="4572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8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- Brief History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87261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76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bitcoin </a:t>
            </a:r>
            <a:r>
              <a:rPr lang="en-US" dirty="0"/>
              <a:t> target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i="1" dirty="0"/>
              <a:t>target value</a:t>
            </a:r>
            <a:r>
              <a:rPr lang="en-US" sz="3600" dirty="0"/>
              <a:t> is set so that the blockchain will be extended once         every 10 minutes – on average.</a:t>
            </a:r>
          </a:p>
          <a:p>
            <a:pPr marL="0" indent="0">
              <a:buNone/>
            </a:pPr>
            <a:r>
              <a:rPr lang="en-US" sz="3600" dirty="0"/>
              <a:t>The target value is adjusted every         2016 blocks (which should happen      about every two weeks).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new </a:t>
            </a:r>
            <a:r>
              <a:rPr lang="en-US" i="1" dirty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When a miner successfully extends the blockchain, it broadcasts its new value to all the other miners and receives a </a:t>
            </a:r>
            <a:r>
              <a:rPr lang="en-US" sz="3600" u="sng" dirty="0"/>
              <a:t>reward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/>
              <a:t>Miners then (are supposed) continue mining on the new, longer chain.</a:t>
            </a:r>
          </a:p>
        </p:txBody>
      </p:sp>
    </p:spTree>
    <p:extLst>
      <p:ext uri="{BB962C8B-B14F-4D97-AF65-F5344CB8AC3E}">
        <p14:creationId xmlns:p14="http://schemas.microsoft.com/office/powerpoint/2010/main" val="20004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if two miners extend the chain (each with their own info) at the same time?</a:t>
            </a:r>
          </a:p>
          <a:p>
            <a:pPr marL="0" indent="0">
              <a:buNone/>
            </a:pPr>
            <a:r>
              <a:rPr lang="en-US" sz="3600" dirty="0"/>
              <a:t>There are numerous </a:t>
            </a:r>
            <a:r>
              <a:rPr lang="en-US" sz="3600" i="1" dirty="0"/>
              <a:t>distributed consensus</a:t>
            </a:r>
            <a:r>
              <a:rPr lang="en-US" sz="3600" dirty="0"/>
              <a:t> protocols that have been developed and published by Computer Scientists.</a:t>
            </a:r>
          </a:p>
        </p:txBody>
      </p:sp>
    </p:spTree>
    <p:extLst>
      <p:ext uri="{BB962C8B-B14F-4D97-AF65-F5344CB8AC3E}">
        <p14:creationId xmlns:p14="http://schemas.microsoft.com/office/powerpoint/2010/main" val="520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5400" dirty="0"/>
              <a:t>The longest chain wins.</a:t>
            </a:r>
          </a:p>
        </p:txBody>
      </p:sp>
    </p:spTree>
    <p:extLst>
      <p:ext uri="{BB962C8B-B14F-4D97-AF65-F5344CB8AC3E}">
        <p14:creationId xmlns:p14="http://schemas.microsoft.com/office/powerpoint/2010/main" val="4163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375" dirty="0"/>
              <a:t>Collaboration offers two principal benefits.</a:t>
            </a:r>
          </a:p>
          <a:p>
            <a:endParaRPr lang="en-US" sz="900" dirty="0"/>
          </a:p>
          <a:p>
            <a:r>
              <a:rPr lang="en-US" sz="3000" dirty="0"/>
              <a:t>Centralized transaction processing</a:t>
            </a:r>
          </a:p>
          <a:p>
            <a:endParaRPr lang="en-US" sz="900" dirty="0"/>
          </a:p>
          <a:p>
            <a:r>
              <a:rPr lang="en-US" sz="3000" dirty="0"/>
              <a:t>Reduced volatility</a:t>
            </a:r>
          </a:p>
        </p:txBody>
      </p:sp>
    </p:spTree>
    <p:extLst>
      <p:ext uri="{BB962C8B-B14F-4D97-AF65-F5344CB8AC3E}">
        <p14:creationId xmlns:p14="http://schemas.microsoft.com/office/powerpoint/2010/main" val="31075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900" dirty="0"/>
          </a:p>
          <a:p>
            <a:r>
              <a:rPr lang="en-US" sz="3000" dirty="0"/>
              <a:t>Pools can pay members in proportion to their failed contributions.</a:t>
            </a:r>
          </a:p>
          <a:p>
            <a:endParaRPr lang="en-US" sz="900" dirty="0"/>
          </a:p>
          <a:p>
            <a:r>
              <a:rPr lang="en-US" sz="3000" dirty="0"/>
              <a:t>Large pools threaten integrity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1628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Block Chains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700" dirty="0"/>
              <a:t>Block chains can achieve distributed consensus without a trusted authority or random source.</a:t>
            </a:r>
          </a:p>
          <a:p>
            <a:endParaRPr lang="en-US" sz="2700" dirty="0"/>
          </a:p>
          <a:p>
            <a:r>
              <a:rPr lang="en-US" sz="2700" dirty="0"/>
              <a:t>Block chains can </a:t>
            </a:r>
            <a:r>
              <a:rPr lang="en-US" sz="2700" i="1" dirty="0"/>
              <a:t>randomly </a:t>
            </a:r>
            <a:r>
              <a:rPr lang="en-US" sz="2700" dirty="0"/>
              <a:t>select a leader/winner from a group in a “fair” manner.</a:t>
            </a:r>
          </a:p>
        </p:txBody>
      </p:sp>
    </p:spTree>
    <p:extLst>
      <p:ext uri="{BB962C8B-B14F-4D97-AF65-F5344CB8AC3E}">
        <p14:creationId xmlns:p14="http://schemas.microsoft.com/office/powerpoint/2010/main" val="21344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Chain Overreach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2700" dirty="0"/>
              <a:t>Block chains are </a:t>
            </a:r>
            <a:r>
              <a:rPr lang="en-US" sz="2700" i="1" dirty="0"/>
              <a:t>not</a:t>
            </a:r>
            <a:r>
              <a:rPr lang="en-US" sz="2700" dirty="0"/>
              <a:t>  ideal when a central authority is already part of the system.</a:t>
            </a:r>
          </a:p>
          <a:p>
            <a:endParaRPr lang="en-US" sz="2700" dirty="0"/>
          </a:p>
          <a:p>
            <a:r>
              <a:rPr lang="en-US" sz="2700" dirty="0"/>
              <a:t>N.B.  Hash chains (now sometimes called </a:t>
            </a:r>
            <a:r>
              <a:rPr lang="en-US" sz="2700" i="1" dirty="0"/>
              <a:t>private</a:t>
            </a:r>
            <a:r>
              <a:rPr lang="en-US" sz="2700" dirty="0"/>
              <a:t> block chains) have numerous good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5518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Usage (2013-2014)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7337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EMV – How It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Stripe</a:t>
            </a:r>
          </a:p>
          <a:p>
            <a:pPr lvl="1"/>
            <a:r>
              <a:rPr lang="en-US" dirty="0"/>
              <a:t>Card is a data store read by the terminal</a:t>
            </a:r>
          </a:p>
          <a:p>
            <a:pPr lvl="1"/>
            <a:r>
              <a:rPr lang="en-US" dirty="0"/>
              <a:t>Terminal performs all processing with the issuer/payment system</a:t>
            </a:r>
          </a:p>
          <a:p>
            <a:r>
              <a:rPr lang="en-US" dirty="0"/>
              <a:t>EMV</a:t>
            </a:r>
          </a:p>
          <a:p>
            <a:pPr lvl="1"/>
            <a:r>
              <a:rPr lang="en-US" dirty="0"/>
              <a:t>Chip stores and processes payment transaction with the terminal</a:t>
            </a:r>
          </a:p>
          <a:p>
            <a:pPr lvl="1"/>
            <a:r>
              <a:rPr lang="en-US" dirty="0"/>
              <a:t>Online data authentication</a:t>
            </a:r>
          </a:p>
          <a:p>
            <a:pPr lvl="1"/>
            <a:r>
              <a:rPr lang="en-US" dirty="0"/>
              <a:t>User PIN for cardholder identity verification</a:t>
            </a:r>
          </a:p>
          <a:p>
            <a:pPr lvl="1"/>
            <a:r>
              <a:rPr lang="en-US" dirty="0"/>
              <a:t>Online authorization</a:t>
            </a:r>
          </a:p>
          <a:p>
            <a:r>
              <a:rPr lang="en-US" dirty="0"/>
              <a:t>EMV Transactions: contact and contactless</a:t>
            </a:r>
          </a:p>
          <a:p>
            <a:r>
              <a:rPr lang="en-US" i="1" dirty="0"/>
              <a:t>Liability Shift</a:t>
            </a:r>
          </a:p>
          <a:p>
            <a:pPr lvl="1"/>
            <a:r>
              <a:rPr lang="en-US" dirty="0"/>
              <a:t>From issuers to acquirers and merchants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8,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40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4306</Words>
  <Application>Microsoft Office PowerPoint</Application>
  <PresentationFormat>On-screen Show (4:3)</PresentationFormat>
  <Paragraphs>779</Paragraphs>
  <Slides>77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Constantia</vt:lpstr>
      <vt:lpstr>Courier New</vt:lpstr>
      <vt:lpstr>Wingdings 2</vt:lpstr>
      <vt:lpstr>Office Theme</vt:lpstr>
      <vt:lpstr>Flow</vt:lpstr>
      <vt:lpstr>Practical Aspects of Modern Cryptography</vt:lpstr>
      <vt:lpstr>What is Money?</vt:lpstr>
      <vt:lpstr>EMV</vt:lpstr>
      <vt:lpstr>EMV – Why and What</vt:lpstr>
      <vt:lpstr>Magnetic Stripe Tracks</vt:lpstr>
      <vt:lpstr>Card Skimming</vt:lpstr>
      <vt:lpstr>EMV - Brief History</vt:lpstr>
      <vt:lpstr>EMV Usage (2013-2014)</vt:lpstr>
      <vt:lpstr>EMV – How It Works?</vt:lpstr>
      <vt:lpstr>EMV - Cryptograms</vt:lpstr>
      <vt:lpstr>EMV: Up and Coming</vt:lpstr>
      <vt:lpstr>EMV: Actors</vt:lpstr>
      <vt:lpstr>EMV: Key Management (Book 2)</vt:lpstr>
      <vt:lpstr>Card Authentication</vt:lpstr>
      <vt:lpstr>Cardholder Verification</vt:lpstr>
      <vt:lpstr>EMV: SDA Key Chain</vt:lpstr>
      <vt:lpstr>Cryptogram Data (minimum)</vt:lpstr>
      <vt:lpstr>A Few Attacks</vt:lpstr>
      <vt:lpstr>I’d like to displace CVV</vt:lpstr>
      <vt:lpstr>EMV Symmetric Encryption Algorithms</vt:lpstr>
      <vt:lpstr>EMV Symmetric MAC Algorithms (DES)</vt:lpstr>
      <vt:lpstr>EMV Symmetric MAC Algorithms (AES)</vt:lpstr>
      <vt:lpstr>EMV Session Key</vt:lpstr>
      <vt:lpstr>EMV Asymmetric Signature Algorithms</vt:lpstr>
      <vt:lpstr>Online Transaction Authentication</vt:lpstr>
      <vt:lpstr>Mobile Payments (Apple, Microsoft, Android)</vt:lpstr>
      <vt:lpstr>Mobile Payments: ApplePay</vt:lpstr>
      <vt:lpstr>Mobile Payments: ApplePay</vt:lpstr>
      <vt:lpstr>BitCoin</vt:lpstr>
      <vt:lpstr>BitCoin, Silk Road</vt:lpstr>
      <vt:lpstr>Block Chain Layers</vt:lpstr>
      <vt:lpstr>Block Chain Layers</vt:lpstr>
      <vt:lpstr>Smart Contract in Block Chains</vt:lpstr>
      <vt:lpstr>Block Chain Layers</vt:lpstr>
      <vt:lpstr>Hash Functions</vt:lpstr>
      <vt:lpstr>One-Way Hash Functions</vt:lpstr>
      <vt:lpstr>SHA-256</vt:lpstr>
      <vt:lpstr>3 Definitions of One-Way Hashes</vt:lpstr>
      <vt:lpstr>Birthday Paradox</vt:lpstr>
      <vt:lpstr>SHA-256 Mechanics</vt:lpstr>
      <vt:lpstr>SHA-256 Mechanics</vt:lpstr>
      <vt:lpstr>SHA-256 Mechanics</vt:lpstr>
      <vt:lpstr>SHA-256 Mechanics</vt:lpstr>
      <vt:lpstr>SHA-256 Mechanics</vt:lpstr>
      <vt:lpstr>SHA-256 Mechanics</vt:lpstr>
      <vt:lpstr>Hash Chains</vt:lpstr>
      <vt:lpstr>Hash Chains</vt:lpstr>
      <vt:lpstr>Merkle Tree</vt:lpstr>
      <vt:lpstr>Merkle Tree</vt:lpstr>
      <vt:lpstr>Merkle Tree</vt:lpstr>
      <vt:lpstr>Merkle Tree</vt:lpstr>
      <vt:lpstr>Merkle Tree</vt:lpstr>
      <vt:lpstr>One-Way Accumulators</vt:lpstr>
      <vt:lpstr>One-Way Accumulators</vt:lpstr>
      <vt:lpstr>One-Way Accumulators</vt:lpstr>
      <vt:lpstr>Historical Use of Hash Chains</vt:lpstr>
      <vt:lpstr>Historical Use of Hash Chains</vt:lpstr>
      <vt:lpstr>Finding Distinguished Outputs</vt:lpstr>
      <vt:lpstr>Hashcash (1997)</vt:lpstr>
      <vt:lpstr>Hashcash – Proof of Work</vt:lpstr>
      <vt:lpstr>bitcoin  Currency (2008)</vt:lpstr>
      <vt:lpstr>bitcoin  Transactions</vt:lpstr>
      <vt:lpstr>bitcoin  Transactions</vt:lpstr>
      <vt:lpstr>bitcoin  mining </vt:lpstr>
      <vt:lpstr>bitcoin  mining </vt:lpstr>
      <vt:lpstr>bitcoin  mining </vt:lpstr>
      <vt:lpstr>bitcoin  mining </vt:lpstr>
      <vt:lpstr>bitcoin  mining </vt:lpstr>
      <vt:lpstr>bitcoin  mining </vt:lpstr>
      <vt:lpstr>bitcoin  target value</vt:lpstr>
      <vt:lpstr>Mining new bitcoins</vt:lpstr>
      <vt:lpstr>Dispute Resolution</vt:lpstr>
      <vt:lpstr>Dispute Resolution</vt:lpstr>
      <vt:lpstr>Mining Pools</vt:lpstr>
      <vt:lpstr>Pooling Details</vt:lpstr>
      <vt:lpstr>What Do Block Chains Provide?</vt:lpstr>
      <vt:lpstr>Block Chain Overreach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Modern Cryptography</dc:title>
  <dc:creator>Tolga Acar</dc:creator>
  <cp:lastModifiedBy>Josh Benaloh</cp:lastModifiedBy>
  <cp:revision>175</cp:revision>
  <dcterms:created xsi:type="dcterms:W3CDTF">2016-10-30T20:31:05Z</dcterms:created>
  <dcterms:modified xsi:type="dcterms:W3CDTF">2016-11-11T19:01:36Z</dcterms:modified>
</cp:coreProperties>
</file>