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90" r:id="rId4"/>
    <p:sldId id="291" r:id="rId5"/>
    <p:sldId id="292" r:id="rId6"/>
    <p:sldId id="293" r:id="rId7"/>
    <p:sldId id="294" r:id="rId8"/>
    <p:sldId id="295" r:id="rId9"/>
    <p:sldId id="297" r:id="rId10"/>
    <p:sldId id="333" r:id="rId11"/>
    <p:sldId id="334" r:id="rId12"/>
    <p:sldId id="335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7" r:id="rId42"/>
    <p:sldId id="328" r:id="rId43"/>
    <p:sldId id="329" r:id="rId44"/>
    <p:sldId id="330" r:id="rId45"/>
    <p:sldId id="331" r:id="rId46"/>
    <p:sldId id="332" r:id="rId47"/>
    <p:sldId id="32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C65E5-6054-4AED-A0FA-5932DAB5B13B}" v="6" dt="2020-04-06T05:58:16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654cc452026b74c" providerId="LiveId" clId="{5767FEB9-115A-4A51-8C98-8D3EB8B4172F}"/>
    <pc:docChg chg="addSld modSld">
      <pc:chgData name="" userId="4654cc452026b74c" providerId="LiveId" clId="{5767FEB9-115A-4A51-8C98-8D3EB8B4172F}" dt="2020-03-29T20:01:53.371" v="75" actId="20577"/>
      <pc:docMkLst>
        <pc:docMk/>
      </pc:docMkLst>
      <pc:sldChg chg="modSp add">
        <pc:chgData name="" userId="4654cc452026b74c" providerId="LiveId" clId="{5767FEB9-115A-4A51-8C98-8D3EB8B4172F}" dt="2020-03-29T19:52:41.855" v="69" actId="20577"/>
        <pc:sldMkLst>
          <pc:docMk/>
          <pc:sldMk cId="3313148601" sldId="256"/>
        </pc:sldMkLst>
        <pc:spChg chg="mod">
          <ac:chgData name="" userId="4654cc452026b74c" providerId="LiveId" clId="{5767FEB9-115A-4A51-8C98-8D3EB8B4172F}" dt="2020-03-29T19:50:24.912" v="23" actId="20577"/>
          <ac:spMkLst>
            <pc:docMk/>
            <pc:sldMk cId="3313148601" sldId="256"/>
            <ac:spMk id="2" creationId="{B701ED15-34C5-4D94-8EB6-9DC29797C285}"/>
          </ac:spMkLst>
        </pc:spChg>
        <pc:spChg chg="mod">
          <ac:chgData name="" userId="4654cc452026b74c" providerId="LiveId" clId="{5767FEB9-115A-4A51-8C98-8D3EB8B4172F}" dt="2020-03-29T19:52:41.855" v="69" actId="20577"/>
          <ac:spMkLst>
            <pc:docMk/>
            <pc:sldMk cId="3313148601" sldId="256"/>
            <ac:spMk id="3" creationId="{ACDE1100-CCB2-463D-9806-6043C79BE4C0}"/>
          </ac:spMkLst>
        </pc:spChg>
      </pc:sldChg>
      <pc:sldChg chg="modSp add">
        <pc:chgData name="" userId="4654cc452026b74c" providerId="LiveId" clId="{5767FEB9-115A-4A51-8C98-8D3EB8B4172F}" dt="2020-03-29T20:01:53.371" v="75" actId="20577"/>
        <pc:sldMkLst>
          <pc:docMk/>
          <pc:sldMk cId="4179769773" sldId="257"/>
        </pc:sldMkLst>
        <pc:spChg chg="mod">
          <ac:chgData name="" userId="4654cc452026b74c" providerId="LiveId" clId="{5767FEB9-115A-4A51-8C98-8D3EB8B4172F}" dt="2020-03-29T20:01:53.371" v="75" actId="20577"/>
          <ac:spMkLst>
            <pc:docMk/>
            <pc:sldMk cId="4179769773" sldId="257"/>
            <ac:spMk id="2" creationId="{AF41D33C-8033-49D1-9EAA-54B1243FE9E8}"/>
          </ac:spMkLst>
        </pc:spChg>
      </pc:sldChg>
    </pc:docChg>
  </pc:docChgLst>
  <pc:docChgLst>
    <pc:chgData name="Richard Anderson" userId="4654cc452026b74c" providerId="LiveId" clId="{19BC65E5-6054-4AED-A0FA-5932DAB5B13B}"/>
    <pc:docChg chg="addSld delSld modSld">
      <pc:chgData name="Richard Anderson" userId="4654cc452026b74c" providerId="LiveId" clId="{19BC65E5-6054-4AED-A0FA-5932DAB5B13B}" dt="2020-04-06T05:59:28.295" v="123" actId="20577"/>
      <pc:docMkLst>
        <pc:docMk/>
      </pc:docMkLst>
      <pc:sldChg chg="del">
        <pc:chgData name="Richard Anderson" userId="4654cc452026b74c" providerId="LiveId" clId="{19BC65E5-6054-4AED-A0FA-5932DAB5B13B}" dt="2020-04-06T05:48:14.297" v="39" actId="2696"/>
        <pc:sldMkLst>
          <pc:docMk/>
          <pc:sldMk cId="7440596" sldId="276"/>
        </pc:sldMkLst>
      </pc:sldChg>
      <pc:sldChg chg="modSp mod">
        <pc:chgData name="Richard Anderson" userId="4654cc452026b74c" providerId="LiveId" clId="{19BC65E5-6054-4AED-A0FA-5932DAB5B13B}" dt="2020-04-06T05:08:03.562" v="38" actId="20577"/>
        <pc:sldMkLst>
          <pc:docMk/>
          <pc:sldMk cId="900917179" sldId="290"/>
        </pc:sldMkLst>
        <pc:spChg chg="mod">
          <ac:chgData name="Richard Anderson" userId="4654cc452026b74c" providerId="LiveId" clId="{19BC65E5-6054-4AED-A0FA-5932DAB5B13B}" dt="2020-04-06T05:08:03.562" v="38" actId="20577"/>
          <ac:spMkLst>
            <pc:docMk/>
            <pc:sldMk cId="900917179" sldId="290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19BC65E5-6054-4AED-A0FA-5932DAB5B13B}" dt="2020-04-06T05:50:56.276" v="72" actId="14100"/>
        <pc:sldMkLst>
          <pc:docMk/>
          <pc:sldMk cId="2971066175" sldId="300"/>
        </pc:sldMkLst>
        <pc:spChg chg="mod">
          <ac:chgData name="Richard Anderson" userId="4654cc452026b74c" providerId="LiveId" clId="{19BC65E5-6054-4AED-A0FA-5932DAB5B13B}" dt="2020-04-06T05:50:31.193" v="63" actId="20577"/>
          <ac:spMkLst>
            <pc:docMk/>
            <pc:sldMk cId="2971066175" sldId="300"/>
            <ac:spMk id="2" creationId="{00000000-0000-0000-0000-000000000000}"/>
          </ac:spMkLst>
        </pc:spChg>
        <pc:spChg chg="mod">
          <ac:chgData name="Richard Anderson" userId="4654cc452026b74c" providerId="LiveId" clId="{19BC65E5-6054-4AED-A0FA-5932DAB5B13B}" dt="2020-04-06T05:50:40.628" v="70" actId="20577"/>
          <ac:spMkLst>
            <pc:docMk/>
            <pc:sldMk cId="2971066175" sldId="300"/>
            <ac:spMk id="3" creationId="{00000000-0000-0000-0000-000000000000}"/>
          </ac:spMkLst>
        </pc:spChg>
        <pc:picChg chg="mod">
          <ac:chgData name="Richard Anderson" userId="4654cc452026b74c" providerId="LiveId" clId="{19BC65E5-6054-4AED-A0FA-5932DAB5B13B}" dt="2020-04-06T05:50:56.276" v="72" actId="14100"/>
          <ac:picMkLst>
            <pc:docMk/>
            <pc:sldMk cId="2971066175" sldId="300"/>
            <ac:picMk id="7" creationId="{00000000-0000-0000-0000-000000000000}"/>
          </ac:picMkLst>
        </pc:picChg>
      </pc:sldChg>
      <pc:sldChg chg="modSp">
        <pc:chgData name="Richard Anderson" userId="4654cc452026b74c" providerId="LiveId" clId="{19BC65E5-6054-4AED-A0FA-5932DAB5B13B}" dt="2020-04-06T05:51:07.770" v="73" actId="1076"/>
        <pc:sldMkLst>
          <pc:docMk/>
          <pc:sldMk cId="1341529380" sldId="301"/>
        </pc:sldMkLst>
        <pc:picChg chg="mod">
          <ac:chgData name="Richard Anderson" userId="4654cc452026b74c" providerId="LiveId" clId="{19BC65E5-6054-4AED-A0FA-5932DAB5B13B}" dt="2020-04-06T05:51:07.770" v="73" actId="1076"/>
          <ac:picMkLst>
            <pc:docMk/>
            <pc:sldMk cId="1341529380" sldId="301"/>
            <ac:picMk id="11" creationId="{01171907-E9D3-4F5D-A6A5-AE159F95A261}"/>
          </ac:picMkLst>
        </pc:picChg>
      </pc:sldChg>
      <pc:sldChg chg="modSp mod">
        <pc:chgData name="Richard Anderson" userId="4654cc452026b74c" providerId="LiveId" clId="{19BC65E5-6054-4AED-A0FA-5932DAB5B13B}" dt="2020-04-06T05:52:26.047" v="77" actId="14100"/>
        <pc:sldMkLst>
          <pc:docMk/>
          <pc:sldMk cId="2423627996" sldId="302"/>
        </pc:sldMkLst>
        <pc:picChg chg="mod">
          <ac:chgData name="Richard Anderson" userId="4654cc452026b74c" providerId="LiveId" clId="{19BC65E5-6054-4AED-A0FA-5932DAB5B13B}" dt="2020-04-06T05:52:19.994" v="75" actId="1076"/>
          <ac:picMkLst>
            <pc:docMk/>
            <pc:sldMk cId="2423627996" sldId="302"/>
            <ac:picMk id="7" creationId="{950DEC9D-7417-44E2-AE94-A6F29BF90FF6}"/>
          </ac:picMkLst>
        </pc:picChg>
        <pc:picChg chg="mod">
          <ac:chgData name="Richard Anderson" userId="4654cc452026b74c" providerId="LiveId" clId="{19BC65E5-6054-4AED-A0FA-5932DAB5B13B}" dt="2020-04-06T05:52:26.047" v="77" actId="14100"/>
          <ac:picMkLst>
            <pc:docMk/>
            <pc:sldMk cId="2423627996" sldId="302"/>
            <ac:picMk id="8" creationId="{B40F92DA-871F-47D6-839A-DF9FDA52B5F9}"/>
          </ac:picMkLst>
        </pc:picChg>
        <pc:picChg chg="mod">
          <ac:chgData name="Richard Anderson" userId="4654cc452026b74c" providerId="LiveId" clId="{19BC65E5-6054-4AED-A0FA-5932DAB5B13B}" dt="2020-04-06T05:52:16.571" v="74" actId="1076"/>
          <ac:picMkLst>
            <pc:docMk/>
            <pc:sldMk cId="2423627996" sldId="302"/>
            <ac:picMk id="9" creationId="{478335B2-70C6-4F3C-A3A8-956CA017CB82}"/>
          </ac:picMkLst>
        </pc:picChg>
      </pc:sldChg>
      <pc:sldChg chg="modSp">
        <pc:chgData name="Richard Anderson" userId="4654cc452026b74c" providerId="LiveId" clId="{19BC65E5-6054-4AED-A0FA-5932DAB5B13B}" dt="2020-04-06T05:53:09.766" v="78" actId="1076"/>
        <pc:sldMkLst>
          <pc:docMk/>
          <pc:sldMk cId="2028275230" sldId="306"/>
        </pc:sldMkLst>
        <pc:picChg chg="mod">
          <ac:chgData name="Richard Anderson" userId="4654cc452026b74c" providerId="LiveId" clId="{19BC65E5-6054-4AED-A0FA-5932DAB5B13B}" dt="2020-04-06T05:53:09.766" v="78" actId="1076"/>
          <ac:picMkLst>
            <pc:docMk/>
            <pc:sldMk cId="2028275230" sldId="306"/>
            <ac:picMk id="8" creationId="{B0658BED-2F05-454D-A17D-A81578105999}"/>
          </ac:picMkLst>
        </pc:picChg>
      </pc:sldChg>
      <pc:sldChg chg="modSp">
        <pc:chgData name="Richard Anderson" userId="4654cc452026b74c" providerId="LiveId" clId="{19BC65E5-6054-4AED-A0FA-5932DAB5B13B}" dt="2020-04-06T05:53:22.150" v="80" actId="1076"/>
        <pc:sldMkLst>
          <pc:docMk/>
          <pc:sldMk cId="2258655079" sldId="307"/>
        </pc:sldMkLst>
        <pc:picChg chg="mod">
          <ac:chgData name="Richard Anderson" userId="4654cc452026b74c" providerId="LiveId" clId="{19BC65E5-6054-4AED-A0FA-5932DAB5B13B}" dt="2020-04-06T05:53:22.150" v="80" actId="1076"/>
          <ac:picMkLst>
            <pc:docMk/>
            <pc:sldMk cId="2258655079" sldId="307"/>
            <ac:picMk id="12" creationId="{00000000-0000-0000-0000-000000000000}"/>
          </ac:picMkLst>
        </pc:picChg>
      </pc:sldChg>
      <pc:sldChg chg="modSp mod">
        <pc:chgData name="Richard Anderson" userId="4654cc452026b74c" providerId="LiveId" clId="{19BC65E5-6054-4AED-A0FA-5932DAB5B13B}" dt="2020-04-06T05:53:40.931" v="81" actId="1076"/>
        <pc:sldMkLst>
          <pc:docMk/>
          <pc:sldMk cId="2483866293" sldId="308"/>
        </pc:sldMkLst>
        <pc:spChg chg="mod">
          <ac:chgData name="Richard Anderson" userId="4654cc452026b74c" providerId="LiveId" clId="{19BC65E5-6054-4AED-A0FA-5932DAB5B13B}" dt="2020-04-06T05:53:40.931" v="81" actId="1076"/>
          <ac:spMkLst>
            <pc:docMk/>
            <pc:sldMk cId="2483866293" sldId="308"/>
            <ac:spMk id="9" creationId="{CB090320-D94C-469E-88C8-365FA11AE141}"/>
          </ac:spMkLst>
        </pc:spChg>
      </pc:sldChg>
      <pc:sldChg chg="modSp mod">
        <pc:chgData name="Richard Anderson" userId="4654cc452026b74c" providerId="LiveId" clId="{19BC65E5-6054-4AED-A0FA-5932DAB5B13B}" dt="2020-04-06T05:54:08.937" v="86" actId="1076"/>
        <pc:sldMkLst>
          <pc:docMk/>
          <pc:sldMk cId="1979081711" sldId="311"/>
        </pc:sldMkLst>
        <pc:picChg chg="mod">
          <ac:chgData name="Richard Anderson" userId="4654cc452026b74c" providerId="LiveId" clId="{19BC65E5-6054-4AED-A0FA-5932DAB5B13B}" dt="2020-04-06T05:54:00.837" v="82" actId="1076"/>
          <ac:picMkLst>
            <pc:docMk/>
            <pc:sldMk cId="1979081711" sldId="311"/>
            <ac:picMk id="7" creationId="{00000000-0000-0000-0000-000000000000}"/>
          </ac:picMkLst>
        </pc:picChg>
        <pc:picChg chg="mod">
          <ac:chgData name="Richard Anderson" userId="4654cc452026b74c" providerId="LiveId" clId="{19BC65E5-6054-4AED-A0FA-5932DAB5B13B}" dt="2020-04-06T05:54:02.794" v="83" actId="1076"/>
          <ac:picMkLst>
            <pc:docMk/>
            <pc:sldMk cId="1979081711" sldId="311"/>
            <ac:picMk id="8" creationId="{00000000-0000-0000-0000-000000000000}"/>
          </ac:picMkLst>
        </pc:picChg>
        <pc:picChg chg="mod">
          <ac:chgData name="Richard Anderson" userId="4654cc452026b74c" providerId="LiveId" clId="{19BC65E5-6054-4AED-A0FA-5932DAB5B13B}" dt="2020-04-06T05:54:04.412" v="84" actId="1076"/>
          <ac:picMkLst>
            <pc:docMk/>
            <pc:sldMk cId="1979081711" sldId="311"/>
            <ac:picMk id="9" creationId="{00000000-0000-0000-0000-000000000000}"/>
          </ac:picMkLst>
        </pc:picChg>
        <pc:picChg chg="mod">
          <ac:chgData name="Richard Anderson" userId="4654cc452026b74c" providerId="LiveId" clId="{19BC65E5-6054-4AED-A0FA-5932DAB5B13B}" dt="2020-04-06T05:54:06.690" v="85" actId="1076"/>
          <ac:picMkLst>
            <pc:docMk/>
            <pc:sldMk cId="1979081711" sldId="311"/>
            <ac:picMk id="10" creationId="{00000000-0000-0000-0000-000000000000}"/>
          </ac:picMkLst>
        </pc:picChg>
        <pc:picChg chg="mod">
          <ac:chgData name="Richard Anderson" userId="4654cc452026b74c" providerId="LiveId" clId="{19BC65E5-6054-4AED-A0FA-5932DAB5B13B}" dt="2020-04-06T05:54:08.937" v="86" actId="1076"/>
          <ac:picMkLst>
            <pc:docMk/>
            <pc:sldMk cId="1979081711" sldId="311"/>
            <ac:picMk id="11" creationId="{00000000-0000-0000-0000-000000000000}"/>
          </ac:picMkLst>
        </pc:picChg>
      </pc:sldChg>
      <pc:sldChg chg="modSp mod">
        <pc:chgData name="Richard Anderson" userId="4654cc452026b74c" providerId="LiveId" clId="{19BC65E5-6054-4AED-A0FA-5932DAB5B13B}" dt="2020-04-06T05:54:16.961" v="87" actId="1076"/>
        <pc:sldMkLst>
          <pc:docMk/>
          <pc:sldMk cId="3274398617" sldId="312"/>
        </pc:sldMkLst>
        <pc:picChg chg="mod">
          <ac:chgData name="Richard Anderson" userId="4654cc452026b74c" providerId="LiveId" clId="{19BC65E5-6054-4AED-A0FA-5932DAB5B13B}" dt="2020-04-06T05:54:16.961" v="87" actId="1076"/>
          <ac:picMkLst>
            <pc:docMk/>
            <pc:sldMk cId="3274398617" sldId="312"/>
            <ac:picMk id="7" creationId="{00000000-0000-0000-0000-000000000000}"/>
          </ac:picMkLst>
        </pc:picChg>
      </pc:sldChg>
      <pc:sldChg chg="modSp">
        <pc:chgData name="Richard Anderson" userId="4654cc452026b74c" providerId="LiveId" clId="{19BC65E5-6054-4AED-A0FA-5932DAB5B13B}" dt="2020-04-06T05:54:27.854" v="88" actId="1076"/>
        <pc:sldMkLst>
          <pc:docMk/>
          <pc:sldMk cId="717998172" sldId="313"/>
        </pc:sldMkLst>
        <pc:picChg chg="mod">
          <ac:chgData name="Richard Anderson" userId="4654cc452026b74c" providerId="LiveId" clId="{19BC65E5-6054-4AED-A0FA-5932DAB5B13B}" dt="2020-04-06T05:54:27.854" v="88" actId="1076"/>
          <ac:picMkLst>
            <pc:docMk/>
            <pc:sldMk cId="717998172" sldId="313"/>
            <ac:picMk id="7" creationId="{AC1784B7-A575-485C-85CC-ACCE3430B411}"/>
          </ac:picMkLst>
        </pc:picChg>
      </pc:sldChg>
      <pc:sldChg chg="modSp mod">
        <pc:chgData name="Richard Anderson" userId="4654cc452026b74c" providerId="LiveId" clId="{19BC65E5-6054-4AED-A0FA-5932DAB5B13B}" dt="2020-04-06T05:54:55.361" v="96" actId="1076"/>
        <pc:sldMkLst>
          <pc:docMk/>
          <pc:sldMk cId="1330596376" sldId="314"/>
        </pc:sldMkLst>
        <pc:picChg chg="mod">
          <ac:chgData name="Richard Anderson" userId="4654cc452026b74c" providerId="LiveId" clId="{19BC65E5-6054-4AED-A0FA-5932DAB5B13B}" dt="2020-04-06T05:54:39.936" v="89" actId="1076"/>
          <ac:picMkLst>
            <pc:docMk/>
            <pc:sldMk cId="1330596376" sldId="314"/>
            <ac:picMk id="12" creationId="{8B0184C0-9310-4EDD-9C06-39976925CDC7}"/>
          </ac:picMkLst>
        </pc:picChg>
        <pc:picChg chg="mod">
          <ac:chgData name="Richard Anderson" userId="4654cc452026b74c" providerId="LiveId" clId="{19BC65E5-6054-4AED-A0FA-5932DAB5B13B}" dt="2020-04-06T05:54:41.585" v="90" actId="1076"/>
          <ac:picMkLst>
            <pc:docMk/>
            <pc:sldMk cId="1330596376" sldId="314"/>
            <ac:picMk id="13" creationId="{688E0B58-1B3B-4433-96CB-BF884037CB2E}"/>
          </ac:picMkLst>
        </pc:picChg>
        <pc:picChg chg="mod">
          <ac:chgData name="Richard Anderson" userId="4654cc452026b74c" providerId="LiveId" clId="{19BC65E5-6054-4AED-A0FA-5932DAB5B13B}" dt="2020-04-06T05:54:44.622" v="91" actId="1076"/>
          <ac:picMkLst>
            <pc:docMk/>
            <pc:sldMk cId="1330596376" sldId="314"/>
            <ac:picMk id="14" creationId="{F16F13F4-30E4-4A59-AA20-71510598A4E2}"/>
          </ac:picMkLst>
        </pc:picChg>
        <pc:picChg chg="mod">
          <ac:chgData name="Richard Anderson" userId="4654cc452026b74c" providerId="LiveId" clId="{19BC65E5-6054-4AED-A0FA-5932DAB5B13B}" dt="2020-04-06T05:54:46.346" v="92" actId="1076"/>
          <ac:picMkLst>
            <pc:docMk/>
            <pc:sldMk cId="1330596376" sldId="314"/>
            <ac:picMk id="15" creationId="{8B80E24A-AFD3-4A27-A5A4-BC384627F21D}"/>
          </ac:picMkLst>
        </pc:picChg>
        <pc:picChg chg="mod">
          <ac:chgData name="Richard Anderson" userId="4654cc452026b74c" providerId="LiveId" clId="{19BC65E5-6054-4AED-A0FA-5932DAB5B13B}" dt="2020-04-06T05:54:51.159" v="94" actId="1076"/>
          <ac:picMkLst>
            <pc:docMk/>
            <pc:sldMk cId="1330596376" sldId="314"/>
            <ac:picMk id="16" creationId="{E0EABDCB-D7F5-4FC4-928D-1D69A4CD615B}"/>
          </ac:picMkLst>
        </pc:picChg>
        <pc:picChg chg="mod">
          <ac:chgData name="Richard Anderson" userId="4654cc452026b74c" providerId="LiveId" clId="{19BC65E5-6054-4AED-A0FA-5932DAB5B13B}" dt="2020-04-06T05:54:48.623" v="93" actId="1076"/>
          <ac:picMkLst>
            <pc:docMk/>
            <pc:sldMk cId="1330596376" sldId="314"/>
            <ac:picMk id="17" creationId="{1BE6702E-49FE-4FAD-9531-EBA0075E3D58}"/>
          </ac:picMkLst>
        </pc:picChg>
        <pc:picChg chg="mod">
          <ac:chgData name="Richard Anderson" userId="4654cc452026b74c" providerId="LiveId" clId="{19BC65E5-6054-4AED-A0FA-5932DAB5B13B}" dt="2020-04-06T05:54:52.823" v="95" actId="1076"/>
          <ac:picMkLst>
            <pc:docMk/>
            <pc:sldMk cId="1330596376" sldId="314"/>
            <ac:picMk id="18" creationId="{DF7AF249-C3DB-4051-85D4-9B9D82FD2FB1}"/>
          </ac:picMkLst>
        </pc:picChg>
        <pc:picChg chg="mod">
          <ac:chgData name="Richard Anderson" userId="4654cc452026b74c" providerId="LiveId" clId="{19BC65E5-6054-4AED-A0FA-5932DAB5B13B}" dt="2020-04-06T05:54:55.361" v="96" actId="1076"/>
          <ac:picMkLst>
            <pc:docMk/>
            <pc:sldMk cId="1330596376" sldId="314"/>
            <ac:picMk id="19" creationId="{8BD7F16A-05C9-4150-AA7F-582A17D3DDAC}"/>
          </ac:picMkLst>
        </pc:picChg>
      </pc:sldChg>
      <pc:sldChg chg="modSp mod">
        <pc:chgData name="Richard Anderson" userId="4654cc452026b74c" providerId="LiveId" clId="{19BC65E5-6054-4AED-A0FA-5932DAB5B13B}" dt="2020-04-06T05:55:31.519" v="99" actId="14100"/>
        <pc:sldMkLst>
          <pc:docMk/>
          <pc:sldMk cId="283961749" sldId="316"/>
        </pc:sldMkLst>
        <pc:spChg chg="mod">
          <ac:chgData name="Richard Anderson" userId="4654cc452026b74c" providerId="LiveId" clId="{19BC65E5-6054-4AED-A0FA-5932DAB5B13B}" dt="2020-04-06T05:55:22.438" v="97" actId="1076"/>
          <ac:spMkLst>
            <pc:docMk/>
            <pc:sldMk cId="283961749" sldId="316"/>
            <ac:spMk id="3" creationId="{00000000-0000-0000-0000-000000000000}"/>
          </ac:spMkLst>
        </pc:spChg>
        <pc:picChg chg="mod">
          <ac:chgData name="Richard Anderson" userId="4654cc452026b74c" providerId="LiveId" clId="{19BC65E5-6054-4AED-A0FA-5932DAB5B13B}" dt="2020-04-06T05:55:31.519" v="99" actId="14100"/>
          <ac:picMkLst>
            <pc:docMk/>
            <pc:sldMk cId="283961749" sldId="316"/>
            <ac:picMk id="7" creationId="{00000000-0000-0000-0000-000000000000}"/>
          </ac:picMkLst>
        </pc:picChg>
      </pc:sldChg>
      <pc:sldChg chg="modSp add mod">
        <pc:chgData name="Richard Anderson" userId="4654cc452026b74c" providerId="LiveId" clId="{19BC65E5-6054-4AED-A0FA-5932DAB5B13B}" dt="2020-04-06T05:59:28.295" v="123" actId="20577"/>
        <pc:sldMkLst>
          <pc:docMk/>
          <pc:sldMk cId="3517059423" sldId="327"/>
        </pc:sldMkLst>
        <pc:spChg chg="mod">
          <ac:chgData name="Richard Anderson" userId="4654cc452026b74c" providerId="LiveId" clId="{19BC65E5-6054-4AED-A0FA-5932DAB5B13B}" dt="2020-04-06T05:59:28.295" v="123" actId="20577"/>
          <ac:spMkLst>
            <pc:docMk/>
            <pc:sldMk cId="3517059423" sldId="327"/>
            <ac:spMk id="2" creationId="{185C5588-888E-4249-B0DE-72088939094C}"/>
          </ac:spMkLst>
        </pc:spChg>
      </pc:sldChg>
    </pc:docChg>
  </pc:docChgLst>
  <pc:docChgLst>
    <pc:chgData name="Richard Anderson" userId="4654cc452026b74c" providerId="LiveId" clId="{EC088369-BD97-4593-93FE-807676B5B788}"/>
    <pc:docChg chg="custSel addSld delSld modSld">
      <pc:chgData name="Richard Anderson" userId="4654cc452026b74c" providerId="LiveId" clId="{EC088369-BD97-4593-93FE-807676B5B788}" dt="2020-03-31T00:29:03.171" v="6733" actId="1076"/>
      <pc:docMkLst>
        <pc:docMk/>
      </pc:docMkLst>
      <pc:sldChg chg="modSp mod">
        <pc:chgData name="Richard Anderson" userId="4654cc452026b74c" providerId="LiveId" clId="{EC088369-BD97-4593-93FE-807676B5B788}" dt="2020-03-30T16:46:10.221" v="1485" actId="20577"/>
        <pc:sldMkLst>
          <pc:docMk/>
          <pc:sldMk cId="1114969576" sldId="258"/>
        </pc:sldMkLst>
        <pc:spChg chg="mod">
          <ac:chgData name="Richard Anderson" userId="4654cc452026b74c" providerId="LiveId" clId="{EC088369-BD97-4593-93FE-807676B5B788}" dt="2020-03-30T16:46:10.221" v="1485" actId="20577"/>
          <ac:spMkLst>
            <pc:docMk/>
            <pc:sldMk cId="1114969576" sldId="258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3:25:30.243" v="5114" actId="1076"/>
        <pc:sldMkLst>
          <pc:docMk/>
          <pc:sldMk cId="1035338136" sldId="264"/>
        </pc:sldMkLst>
        <pc:spChg chg="del">
          <ac:chgData name="Richard Anderson" userId="4654cc452026b74c" providerId="LiveId" clId="{EC088369-BD97-4593-93FE-807676B5B788}" dt="2020-03-30T21:25:40.266" v="4636"/>
          <ac:spMkLst>
            <pc:docMk/>
            <pc:sldMk cId="1035338136" sldId="26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18:33.149" v="4853" actId="15"/>
          <ac:spMkLst>
            <pc:docMk/>
            <pc:sldMk cId="1035338136" sldId="264"/>
            <ac:spMk id="7" creationId="{3DA09CB8-E0B8-443A-9AF7-A936BB2EE011}"/>
          </ac:spMkLst>
        </pc:spChg>
        <pc:spChg chg="add mod">
          <ac:chgData name="Richard Anderson" userId="4654cc452026b74c" providerId="LiveId" clId="{EC088369-BD97-4593-93FE-807676B5B788}" dt="2020-03-30T23:21:29.834" v="5101" actId="20577"/>
          <ac:spMkLst>
            <pc:docMk/>
            <pc:sldMk cId="1035338136" sldId="264"/>
            <ac:spMk id="8" creationId="{9A2DECB0-6825-4DC3-B8CA-E3DB9264FCF9}"/>
          </ac:spMkLst>
        </pc:spChg>
        <pc:picChg chg="add mod">
          <ac:chgData name="Richard Anderson" userId="4654cc452026b74c" providerId="LiveId" clId="{EC088369-BD97-4593-93FE-807676B5B788}" dt="2020-03-30T23:19:20.072" v="4934" actId="14100"/>
          <ac:picMkLst>
            <pc:docMk/>
            <pc:sldMk cId="1035338136" sldId="264"/>
            <ac:picMk id="9" creationId="{464957A0-C439-40D3-9ECE-E0FC57DA0D3B}"/>
          </ac:picMkLst>
        </pc:picChg>
        <pc:picChg chg="add mod">
          <ac:chgData name="Richard Anderson" userId="4654cc452026b74c" providerId="LiveId" clId="{EC088369-BD97-4593-93FE-807676B5B788}" dt="2020-03-30T23:25:12.837" v="5109" actId="1076"/>
          <ac:picMkLst>
            <pc:docMk/>
            <pc:sldMk cId="1035338136" sldId="264"/>
            <ac:picMk id="1026" creationId="{2262275C-A321-4A62-A7A3-A7146971C102}"/>
          </ac:picMkLst>
        </pc:picChg>
        <pc:picChg chg="add mod">
          <ac:chgData name="Richard Anderson" userId="4654cc452026b74c" providerId="LiveId" clId="{EC088369-BD97-4593-93FE-807676B5B788}" dt="2020-03-30T23:25:21.353" v="5112" actId="1076"/>
          <ac:picMkLst>
            <pc:docMk/>
            <pc:sldMk cId="1035338136" sldId="264"/>
            <ac:picMk id="1028" creationId="{FF45F344-6743-45D2-BF4C-7EF76276CBF2}"/>
          </ac:picMkLst>
        </pc:picChg>
        <pc:picChg chg="add mod">
          <ac:chgData name="Richard Anderson" userId="4654cc452026b74c" providerId="LiveId" clId="{EC088369-BD97-4593-93FE-807676B5B788}" dt="2020-03-30T23:25:30.243" v="5114" actId="1076"/>
          <ac:picMkLst>
            <pc:docMk/>
            <pc:sldMk cId="1035338136" sldId="264"/>
            <ac:picMk id="1030" creationId="{2D5EACCA-CBEC-4338-8FBB-51360CB4A631}"/>
          </ac:picMkLst>
        </pc:picChg>
      </pc:sldChg>
      <pc:sldChg chg="addSp delSp modSp mod">
        <pc:chgData name="Richard Anderson" userId="4654cc452026b74c" providerId="LiveId" clId="{EC088369-BD97-4593-93FE-807676B5B788}" dt="2020-03-31T00:13:12.837" v="6120" actId="1076"/>
        <pc:sldMkLst>
          <pc:docMk/>
          <pc:sldMk cId="3850288829" sldId="265"/>
        </pc:sldMkLst>
        <pc:spChg chg="mod">
          <ac:chgData name="Richard Anderson" userId="4654cc452026b74c" providerId="LiveId" clId="{EC088369-BD97-4593-93FE-807676B5B788}" dt="2020-03-31T00:09:19.453" v="6106" actId="20577"/>
          <ac:spMkLst>
            <pc:docMk/>
            <pc:sldMk cId="3850288829" sldId="265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09:06.799" v="6094" actId="20577"/>
          <ac:spMkLst>
            <pc:docMk/>
            <pc:sldMk cId="3850288829" sldId="265"/>
            <ac:spMk id="7" creationId="{90D436A1-B838-40CE-82FC-A2FC5B9398B1}"/>
          </ac:spMkLst>
        </pc:spChg>
        <pc:spChg chg="add mod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8" creationId="{1B09905A-CF99-4217-908C-283167C4513C}"/>
          </ac:spMkLst>
        </pc:spChg>
        <pc:picChg chg="add mod">
          <ac:chgData name="Richard Anderson" userId="4654cc452026b74c" providerId="LiveId" clId="{EC088369-BD97-4593-93FE-807676B5B788}" dt="2020-03-31T00:10:18.127" v="6110" actId="14100"/>
          <ac:picMkLst>
            <pc:docMk/>
            <pc:sldMk cId="3850288829" sldId="265"/>
            <ac:picMk id="9" creationId="{F806C05D-47B7-4A71-8A8E-5055AA949854}"/>
          </ac:picMkLst>
        </pc:picChg>
        <pc:picChg chg="add mod">
          <ac:chgData name="Richard Anderson" userId="4654cc452026b74c" providerId="LiveId" clId="{EC088369-BD97-4593-93FE-807676B5B788}" dt="2020-03-31T00:10:59.189" v="6114" actId="14100"/>
          <ac:picMkLst>
            <pc:docMk/>
            <pc:sldMk cId="3850288829" sldId="265"/>
            <ac:picMk id="10" creationId="{B8908C9D-60AC-42B4-800B-0EC21BD471B2}"/>
          </ac:picMkLst>
        </pc:picChg>
        <pc:picChg chg="add mod">
          <ac:chgData name="Richard Anderson" userId="4654cc452026b74c" providerId="LiveId" clId="{EC088369-BD97-4593-93FE-807676B5B788}" dt="2020-03-31T00:12:01.331" v="6117" actId="1076"/>
          <ac:picMkLst>
            <pc:docMk/>
            <pc:sldMk cId="3850288829" sldId="265"/>
            <ac:picMk id="11" creationId="{43DE625B-6E0C-4240-B3D2-22FB3055DFDE}"/>
          </ac:picMkLst>
        </pc:picChg>
        <pc:picChg chg="add mod">
          <ac:chgData name="Richard Anderson" userId="4654cc452026b74c" providerId="LiveId" clId="{EC088369-BD97-4593-93FE-807676B5B788}" dt="2020-03-31T00:13:12.837" v="6120" actId="1076"/>
          <ac:picMkLst>
            <pc:docMk/>
            <pc:sldMk cId="3850288829" sldId="265"/>
            <ac:picMk id="12" creationId="{F6DFFF17-DDD4-4A0C-AC9F-0035CD23F324}"/>
          </ac:picMkLst>
        </pc:picChg>
      </pc:sldChg>
      <pc:sldChg chg="addSp modSp mod">
        <pc:chgData name="Richard Anderson" userId="4654cc452026b74c" providerId="LiveId" clId="{EC088369-BD97-4593-93FE-807676B5B788}" dt="2020-03-30T21:19:37.568" v="4605" actId="1076"/>
        <pc:sldMkLst>
          <pc:docMk/>
          <pc:sldMk cId="2438399233" sldId="266"/>
        </pc:sldMkLst>
        <pc:spChg chg="mod">
          <ac:chgData name="Richard Anderson" userId="4654cc452026b74c" providerId="LiveId" clId="{EC088369-BD97-4593-93FE-807676B5B788}" dt="2020-03-30T21:19:29.637" v="4602" actId="20577"/>
          <ac:spMkLst>
            <pc:docMk/>
            <pc:sldMk cId="2438399233" sldId="266"/>
            <ac:spMk id="3" creationId="{00000000-0000-0000-0000-000000000000}"/>
          </ac:spMkLst>
        </pc:spChg>
        <pc:picChg chg="mod">
          <ac:chgData name="Richard Anderson" userId="4654cc452026b74c" providerId="LiveId" clId="{EC088369-BD97-4593-93FE-807676B5B788}" dt="2020-03-30T21:19:09.927" v="4590" actId="1076"/>
          <ac:picMkLst>
            <pc:docMk/>
            <pc:sldMk cId="2438399233" sldId="266"/>
            <ac:picMk id="7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11.908" v="4591" actId="1076"/>
          <ac:picMkLst>
            <pc:docMk/>
            <pc:sldMk cId="2438399233" sldId="266"/>
            <ac:picMk id="8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36.418" v="4604" actId="1076"/>
          <ac:picMkLst>
            <pc:docMk/>
            <pc:sldMk cId="2438399233" sldId="266"/>
            <ac:picMk id="9" creationId="{00000000-0000-0000-0000-000000000000}"/>
          </ac:picMkLst>
        </pc:picChg>
        <pc:picChg chg="add mod">
          <ac:chgData name="Richard Anderson" userId="4654cc452026b74c" providerId="LiveId" clId="{EC088369-BD97-4593-93FE-807676B5B788}" dt="2020-03-30T21:19:32.830" v="4603" actId="1076"/>
          <ac:picMkLst>
            <pc:docMk/>
            <pc:sldMk cId="2438399233" sldId="266"/>
            <ac:picMk id="3074" creationId="{16628BD3-14C0-4872-93B0-80B3D10E8196}"/>
          </ac:picMkLst>
        </pc:picChg>
        <pc:picChg chg="add mod">
          <ac:chgData name="Richard Anderson" userId="4654cc452026b74c" providerId="LiveId" clId="{EC088369-BD97-4593-93FE-807676B5B788}" dt="2020-03-30T21:19:37.568" v="4605" actId="1076"/>
          <ac:picMkLst>
            <pc:docMk/>
            <pc:sldMk cId="2438399233" sldId="266"/>
            <ac:picMk id="3076" creationId="{C0507365-83E2-446D-9FAB-591F0D143128}"/>
          </ac:picMkLst>
        </pc:picChg>
      </pc:sldChg>
      <pc:sldChg chg="addSp modSp">
        <pc:chgData name="Richard Anderson" userId="4654cc452026b74c" providerId="LiveId" clId="{EC088369-BD97-4593-93FE-807676B5B788}" dt="2020-03-30T21:17:14.787" v="4577" actId="1076"/>
        <pc:sldMkLst>
          <pc:docMk/>
          <pc:sldMk cId="2025462845" sldId="269"/>
        </pc:sldMkLst>
        <pc:picChg chg="add mod">
          <ac:chgData name="Richard Anderson" userId="4654cc452026b74c" providerId="LiveId" clId="{EC088369-BD97-4593-93FE-807676B5B788}" dt="2020-03-30T21:15:21.148" v="4574" actId="1076"/>
          <ac:picMkLst>
            <pc:docMk/>
            <pc:sldMk cId="2025462845" sldId="269"/>
            <ac:picMk id="14" creationId="{991F8B5A-4912-40B8-BA21-16EA2EA50EF4}"/>
          </ac:picMkLst>
        </pc:picChg>
        <pc:picChg chg="add mod">
          <ac:chgData name="Richard Anderson" userId="4654cc452026b74c" providerId="LiveId" clId="{EC088369-BD97-4593-93FE-807676B5B788}" dt="2020-03-30T21:17:14.787" v="4577" actId="1076"/>
          <ac:picMkLst>
            <pc:docMk/>
            <pc:sldMk cId="2025462845" sldId="269"/>
            <ac:picMk id="2050" creationId="{AB9DA981-024E-423C-91C8-3B229ABBBE6D}"/>
          </ac:picMkLst>
        </pc:picChg>
      </pc:sldChg>
      <pc:sldChg chg="addSp delSp modSp mod">
        <pc:chgData name="Richard Anderson" userId="4654cc452026b74c" providerId="LiveId" clId="{EC088369-BD97-4593-93FE-807676B5B788}" dt="2020-03-30T21:24:43.296" v="4635" actId="1076"/>
        <pc:sldMkLst>
          <pc:docMk/>
          <pc:sldMk cId="3781692825" sldId="270"/>
        </pc:sldMkLst>
        <pc:spChg chg="mod">
          <ac:chgData name="Richard Anderson" userId="4654cc452026b74c" providerId="LiveId" clId="{EC088369-BD97-4593-93FE-807676B5B788}" dt="2020-03-30T21:24:37.092" v="4634" actId="20577"/>
          <ac:spMkLst>
            <pc:docMk/>
            <pc:sldMk cId="3781692825" sldId="270"/>
            <ac:spMk id="2" creationId="{00000000-0000-0000-0000-000000000000}"/>
          </ac:spMkLst>
        </pc:spChg>
        <pc:picChg chg="add del">
          <ac:chgData name="Richard Anderson" userId="4654cc452026b74c" providerId="LiveId" clId="{EC088369-BD97-4593-93FE-807676B5B788}" dt="2020-03-30T21:23:31.033" v="4607" actId="21"/>
          <ac:picMkLst>
            <pc:docMk/>
            <pc:sldMk cId="3781692825" sldId="270"/>
            <ac:picMk id="4098" creationId="{A2EB7D2E-0538-46F3-A758-74DAA03C3F64}"/>
          </ac:picMkLst>
        </pc:picChg>
        <pc:picChg chg="add mod">
          <ac:chgData name="Richard Anderson" userId="4654cc452026b74c" providerId="LiveId" clId="{EC088369-BD97-4593-93FE-807676B5B788}" dt="2020-03-30T21:24:43.296" v="4635" actId="1076"/>
          <ac:picMkLst>
            <pc:docMk/>
            <pc:sldMk cId="3781692825" sldId="270"/>
            <ac:picMk id="4100" creationId="{D4B405C3-17D4-4126-9A19-84C195F023FF}"/>
          </ac:picMkLst>
        </pc:picChg>
      </pc:sldChg>
      <pc:sldChg chg="addSp delSp modSp mod">
        <pc:chgData name="Richard Anderson" userId="4654cc452026b74c" providerId="LiveId" clId="{EC088369-BD97-4593-93FE-807676B5B788}" dt="2020-03-30T23:36:23.422" v="5250" actId="1076"/>
        <pc:sldMkLst>
          <pc:docMk/>
          <pc:sldMk cId="1028925804" sldId="271"/>
        </pc:sldMkLst>
        <pc:spChg chg="mod">
          <ac:chgData name="Richard Anderson" userId="4654cc452026b74c" providerId="LiveId" clId="{EC088369-BD97-4593-93FE-807676B5B788}" dt="2020-03-30T23:30:04.017" v="5133" actId="20577"/>
          <ac:spMkLst>
            <pc:docMk/>
            <pc:sldMk cId="1028925804" sldId="271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0T23:29:33.096" v="5115"/>
          <ac:spMkLst>
            <pc:docMk/>
            <pc:sldMk cId="1028925804" sldId="271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3:19.664" v="5231" actId="27636"/>
          <ac:spMkLst>
            <pc:docMk/>
            <pc:sldMk cId="1028925804" sldId="271"/>
            <ac:spMk id="7" creationId="{A6108820-4178-4795-B80E-021CB7B3485D}"/>
          </ac:spMkLst>
        </pc:spChg>
        <pc:spChg chg="add mod">
          <ac:chgData name="Richard Anderson" userId="4654cc452026b74c" providerId="LiveId" clId="{EC088369-BD97-4593-93FE-807676B5B788}" dt="2020-03-30T23:33:19.661" v="5230" actId="27636"/>
          <ac:spMkLst>
            <pc:docMk/>
            <pc:sldMk cId="1028925804" sldId="271"/>
            <ac:spMk id="8" creationId="{14CAF49C-E785-493D-9CAB-B9AB37364596}"/>
          </ac:spMkLst>
        </pc:spChg>
        <pc:spChg chg="add mod">
          <ac:chgData name="Richard Anderson" userId="4654cc452026b74c" providerId="LiveId" clId="{EC088369-BD97-4593-93FE-807676B5B788}" dt="2020-03-30T23:30:59.797" v="5135" actId="1076"/>
          <ac:spMkLst>
            <pc:docMk/>
            <pc:sldMk cId="1028925804" sldId="271"/>
            <ac:spMk id="9" creationId="{EC4EB053-E6A4-47CE-AC8E-0C0EEBC69BF6}"/>
          </ac:spMkLst>
        </pc:sp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0" creationId="{F2081030-16D5-4DC1-A614-68887A98814D}"/>
          </ac:picMkLst>
        </pc:pic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1" creationId="{AF8AB040-4E8B-4E80-B0CB-A47C91917110}"/>
          </ac:picMkLst>
        </pc:picChg>
        <pc:picChg chg="add mod">
          <ac:chgData name="Richard Anderson" userId="4654cc452026b74c" providerId="LiveId" clId="{EC088369-BD97-4593-93FE-807676B5B788}" dt="2020-03-30T23:36:18.958" v="5248" actId="14100"/>
          <ac:picMkLst>
            <pc:docMk/>
            <pc:sldMk cId="1028925804" sldId="271"/>
            <ac:picMk id="12" creationId="{56BF5926-8133-4E25-9B18-A268CE8C8014}"/>
          </ac:picMkLst>
        </pc:picChg>
        <pc:picChg chg="add mod">
          <ac:chgData name="Richard Anderson" userId="4654cc452026b74c" providerId="LiveId" clId="{EC088369-BD97-4593-93FE-807676B5B788}" dt="2020-03-30T23:36:23.422" v="5250" actId="1076"/>
          <ac:picMkLst>
            <pc:docMk/>
            <pc:sldMk cId="1028925804" sldId="271"/>
            <ac:picMk id="13" creationId="{42F80B15-6AF6-4E06-8F58-E3B0ADE1AF5C}"/>
          </ac:picMkLst>
        </pc:picChg>
        <pc:picChg chg="add mod">
          <ac:chgData name="Richard Anderson" userId="4654cc452026b74c" providerId="LiveId" clId="{EC088369-BD97-4593-93FE-807676B5B788}" dt="2020-03-30T23:35:53.479" v="5240" actId="1076"/>
          <ac:picMkLst>
            <pc:docMk/>
            <pc:sldMk cId="1028925804" sldId="271"/>
            <ac:picMk id="14" creationId="{DE1B780A-A7F5-430F-BA58-EE1F998B303B}"/>
          </ac:picMkLst>
        </pc:picChg>
      </pc:sldChg>
      <pc:sldChg chg="addSp modSp mod">
        <pc:chgData name="Richard Anderson" userId="4654cc452026b74c" providerId="LiveId" clId="{EC088369-BD97-4593-93FE-807676B5B788}" dt="2020-03-30T23:41:35.170" v="5466" actId="1076"/>
        <pc:sldMkLst>
          <pc:docMk/>
          <pc:sldMk cId="2003433210" sldId="272"/>
        </pc:sldMkLst>
        <pc:spChg chg="mod">
          <ac:chgData name="Richard Anderson" userId="4654cc452026b74c" providerId="LiveId" clId="{EC088369-BD97-4593-93FE-807676B5B788}" dt="2020-03-30T23:40:12.425" v="5458" actId="20577"/>
          <ac:spMkLst>
            <pc:docMk/>
            <pc:sldMk cId="2003433210" sldId="272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7:47.870" v="5289"/>
          <ac:spMkLst>
            <pc:docMk/>
            <pc:sldMk cId="2003433210" sldId="272"/>
            <ac:spMk id="7" creationId="{D4696AC9-AB83-4776-AE46-2447B262C99F}"/>
          </ac:spMkLst>
        </pc:spChg>
        <pc:spChg chg="add">
          <ac:chgData name="Richard Anderson" userId="4654cc452026b74c" providerId="LiveId" clId="{EC088369-BD97-4593-93FE-807676B5B788}" dt="2020-03-30T23:40:56.695" v="5459"/>
          <ac:spMkLst>
            <pc:docMk/>
            <pc:sldMk cId="2003433210" sldId="272"/>
            <ac:spMk id="10" creationId="{AF3580DF-D836-40A1-B717-D1B86B88CF1C}"/>
          </ac:spMkLst>
        </pc:spChg>
        <pc:picChg chg="add mod">
          <ac:chgData name="Richard Anderson" userId="4654cc452026b74c" providerId="LiveId" clId="{EC088369-BD97-4593-93FE-807676B5B788}" dt="2020-03-30T23:41:14.733" v="5461" actId="1076"/>
          <ac:picMkLst>
            <pc:docMk/>
            <pc:sldMk cId="2003433210" sldId="272"/>
            <ac:picMk id="8" creationId="{05C8FCDE-6B44-4AF0-BCA4-EB5034C68C95}"/>
          </ac:picMkLst>
        </pc:picChg>
        <pc:picChg chg="add mod">
          <ac:chgData name="Richard Anderson" userId="4654cc452026b74c" providerId="LiveId" clId="{EC088369-BD97-4593-93FE-807676B5B788}" dt="2020-03-30T23:41:29.888" v="5465" actId="1076"/>
          <ac:picMkLst>
            <pc:docMk/>
            <pc:sldMk cId="2003433210" sldId="272"/>
            <ac:picMk id="9" creationId="{B893E200-BC1A-4EBC-9BA5-1531F6BCDE73}"/>
          </ac:picMkLst>
        </pc:picChg>
        <pc:picChg chg="add mod">
          <ac:chgData name="Richard Anderson" userId="4654cc452026b74c" providerId="LiveId" clId="{EC088369-BD97-4593-93FE-807676B5B788}" dt="2020-03-30T23:41:27.474" v="5464" actId="1076"/>
          <ac:picMkLst>
            <pc:docMk/>
            <pc:sldMk cId="2003433210" sldId="272"/>
            <ac:picMk id="11" creationId="{4A48B140-D438-4B85-A3BB-79A2040113C3}"/>
          </ac:picMkLst>
        </pc:picChg>
        <pc:picChg chg="add mod">
          <ac:chgData name="Richard Anderson" userId="4654cc452026b74c" providerId="LiveId" clId="{EC088369-BD97-4593-93FE-807676B5B788}" dt="2020-03-30T23:41:35.170" v="5466" actId="1076"/>
          <ac:picMkLst>
            <pc:docMk/>
            <pc:sldMk cId="2003433210" sldId="272"/>
            <ac:picMk id="12" creationId="{E226FC4B-8B79-48FD-8949-1E627EBEC25D}"/>
          </ac:picMkLst>
        </pc:picChg>
        <pc:picChg chg="add mod">
          <ac:chgData name="Richard Anderson" userId="4654cc452026b74c" providerId="LiveId" clId="{EC088369-BD97-4593-93FE-807676B5B788}" dt="2020-03-30T23:41:25.772" v="5463" actId="1076"/>
          <ac:picMkLst>
            <pc:docMk/>
            <pc:sldMk cId="2003433210" sldId="272"/>
            <ac:picMk id="13" creationId="{7A722063-C308-4663-A8B0-9D703D70E7C1}"/>
          </ac:picMkLst>
        </pc:picChg>
        <pc:picChg chg="add">
          <ac:chgData name="Richard Anderson" userId="4654cc452026b74c" providerId="LiveId" clId="{EC088369-BD97-4593-93FE-807676B5B788}" dt="2020-03-30T23:41:07.745" v="5460"/>
          <ac:picMkLst>
            <pc:docMk/>
            <pc:sldMk cId="2003433210" sldId="272"/>
            <ac:picMk id="14" creationId="{2064674C-EED7-4A34-B602-F0CDC77A1729}"/>
          </ac:picMkLst>
        </pc:picChg>
      </pc:sldChg>
      <pc:sldChg chg="addSp delSp modSp mod">
        <pc:chgData name="Richard Anderson" userId="4654cc452026b74c" providerId="LiveId" clId="{EC088369-BD97-4593-93FE-807676B5B788}" dt="2020-03-31T00:29:03.171" v="6733" actId="1076"/>
        <pc:sldMkLst>
          <pc:docMk/>
          <pc:sldMk cId="2717595887" sldId="273"/>
        </pc:sldMkLst>
        <pc:spChg chg="del">
          <ac:chgData name="Richard Anderson" userId="4654cc452026b74c" providerId="LiveId" clId="{EC088369-BD97-4593-93FE-807676B5B788}" dt="2020-03-31T00:22:51.959" v="6438"/>
          <ac:spMkLst>
            <pc:docMk/>
            <pc:sldMk cId="2717595887" sldId="273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25:56.863" v="6720" actId="20577"/>
          <ac:spMkLst>
            <pc:docMk/>
            <pc:sldMk cId="2717595887" sldId="273"/>
            <ac:spMk id="7" creationId="{60A087B7-0362-4872-A6D8-0FC64905A14A}"/>
          </ac:spMkLst>
        </pc:spChg>
        <pc:spChg chg="add mod">
          <ac:chgData name="Richard Anderson" userId="4654cc452026b74c" providerId="LiveId" clId="{EC088369-BD97-4593-93FE-807676B5B788}" dt="2020-03-31T00:25:54.942" v="6710" actId="27636"/>
          <ac:spMkLst>
            <pc:docMk/>
            <pc:sldMk cId="2717595887" sldId="273"/>
            <ac:spMk id="8" creationId="{68FD6215-22DA-482A-860D-C27597882866}"/>
          </ac:spMkLst>
        </pc:spChg>
        <pc:picChg chg="add mod">
          <ac:chgData name="Richard Anderson" userId="4654cc452026b74c" providerId="LiveId" clId="{EC088369-BD97-4593-93FE-807676B5B788}" dt="2020-03-31T00:27:27.045" v="6722" actId="1076"/>
          <ac:picMkLst>
            <pc:docMk/>
            <pc:sldMk cId="2717595887" sldId="273"/>
            <ac:picMk id="9" creationId="{7CD607AE-249A-4ED7-9171-BEB6E76588E8}"/>
          </ac:picMkLst>
        </pc:picChg>
        <pc:picChg chg="add mod">
          <ac:chgData name="Richard Anderson" userId="4654cc452026b74c" providerId="LiveId" clId="{EC088369-BD97-4593-93FE-807676B5B788}" dt="2020-03-31T00:27:43.538" v="6724" actId="1076"/>
          <ac:picMkLst>
            <pc:docMk/>
            <pc:sldMk cId="2717595887" sldId="273"/>
            <ac:picMk id="10" creationId="{FDE860A6-110B-4CAA-B251-17C5DAB0A4C8}"/>
          </ac:picMkLst>
        </pc:picChg>
        <pc:picChg chg="add mod">
          <ac:chgData name="Richard Anderson" userId="4654cc452026b74c" providerId="LiveId" clId="{EC088369-BD97-4593-93FE-807676B5B788}" dt="2020-03-31T00:28:06.596" v="6728" actId="14100"/>
          <ac:picMkLst>
            <pc:docMk/>
            <pc:sldMk cId="2717595887" sldId="273"/>
            <ac:picMk id="11" creationId="{2A9B6D04-F4E3-42B2-B0D0-61F1F45F6302}"/>
          </ac:picMkLst>
        </pc:picChg>
        <pc:picChg chg="add mod">
          <ac:chgData name="Richard Anderson" userId="4654cc452026b74c" providerId="LiveId" clId="{EC088369-BD97-4593-93FE-807676B5B788}" dt="2020-03-31T00:29:03.171" v="6733" actId="1076"/>
          <ac:picMkLst>
            <pc:docMk/>
            <pc:sldMk cId="2717595887" sldId="273"/>
            <ac:picMk id="12" creationId="{B780A23E-7244-4CBB-B3BE-1072B157E7CF}"/>
          </ac:picMkLst>
        </pc:picChg>
        <pc:picChg chg="add mod">
          <ac:chgData name="Richard Anderson" userId="4654cc452026b74c" providerId="LiveId" clId="{EC088369-BD97-4593-93FE-807676B5B788}" dt="2020-03-31T00:28:58.471" v="6732" actId="1076"/>
          <ac:picMkLst>
            <pc:docMk/>
            <pc:sldMk cId="2717595887" sldId="273"/>
            <ac:picMk id="13" creationId="{24025DD0-0B25-43B1-9B3A-0891D1AC0A1E}"/>
          </ac:picMkLst>
        </pc:picChg>
      </pc:sldChg>
      <pc:sldChg chg="addSp delSp modSp mod">
        <pc:chgData name="Richard Anderson" userId="4654cc452026b74c" providerId="LiveId" clId="{EC088369-BD97-4593-93FE-807676B5B788}" dt="2020-03-30T23:51:45.632" v="5808" actId="1076"/>
        <pc:sldMkLst>
          <pc:docMk/>
          <pc:sldMk cId="844222604" sldId="274"/>
        </pc:sldMkLst>
        <pc:spChg chg="del">
          <ac:chgData name="Richard Anderson" userId="4654cc452026b74c" providerId="LiveId" clId="{EC088369-BD97-4593-93FE-807676B5B788}" dt="2020-03-30T23:46:45.486" v="5468"/>
          <ac:spMkLst>
            <pc:docMk/>
            <pc:sldMk cId="844222604" sldId="27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50:28.943" v="5794" actId="20577"/>
          <ac:spMkLst>
            <pc:docMk/>
            <pc:sldMk cId="844222604" sldId="274"/>
            <ac:spMk id="9" creationId="{C1F449B5-43E6-411E-AC8A-27D8172CB468}"/>
          </ac:spMkLst>
        </pc:spChg>
        <pc:spChg chg="add mod">
          <ac:chgData name="Richard Anderson" userId="4654cc452026b74c" providerId="LiveId" clId="{EC088369-BD97-4593-93FE-807676B5B788}" dt="2020-03-30T23:50:22.012" v="5774" actId="27636"/>
          <ac:spMkLst>
            <pc:docMk/>
            <pc:sldMk cId="844222604" sldId="274"/>
            <ac:spMk id="10" creationId="{E65B995A-BA49-4442-A727-5328BA5DA5FF}"/>
          </ac:spMkLst>
        </pc:spChg>
        <pc:grpChg chg="add mod">
          <ac:chgData name="Richard Anderson" userId="4654cc452026b74c" providerId="LiveId" clId="{EC088369-BD97-4593-93FE-807676B5B788}" dt="2020-03-30T23:51:38.572" v="5804" actId="1076"/>
          <ac:grpSpMkLst>
            <pc:docMk/>
            <pc:sldMk cId="844222604" sldId="274"/>
            <ac:grpSpMk id="11" creationId="{EE925587-8335-4CD3-A7F5-0AD61E13AC6B}"/>
          </ac:grpSpMkLst>
        </pc:grpChg>
        <pc:picChg chg="add mod">
          <ac:chgData name="Richard Anderson" userId="4654cc452026b74c" providerId="LiveId" clId="{EC088369-BD97-4593-93FE-807676B5B788}" dt="2020-03-30T23:51:45.632" v="5808" actId="1076"/>
          <ac:picMkLst>
            <pc:docMk/>
            <pc:sldMk cId="844222604" sldId="274"/>
            <ac:picMk id="7" creationId="{4CCEFB05-5A35-4D26-B7B6-DCB6571C62E2}"/>
          </ac:picMkLst>
        </pc:picChg>
        <pc:picChg chg="add mod">
          <ac:chgData name="Richard Anderson" userId="4654cc452026b74c" providerId="LiveId" clId="{EC088369-BD97-4593-93FE-807676B5B788}" dt="2020-03-30T23:51:40.409" v="5805" actId="1076"/>
          <ac:picMkLst>
            <pc:docMk/>
            <pc:sldMk cId="844222604" sldId="274"/>
            <ac:picMk id="8" creationId="{AEBDACCA-5926-4C49-95A0-8E59B89E6F55}"/>
          </ac:picMkLst>
        </pc:picChg>
        <pc:picChg chg="add mod">
          <ac:chgData name="Richard Anderson" userId="4654cc452026b74c" providerId="LiveId" clId="{EC088369-BD97-4593-93FE-807676B5B788}" dt="2020-03-30T23:51:44.072" v="5807" actId="1076"/>
          <ac:picMkLst>
            <pc:docMk/>
            <pc:sldMk cId="844222604" sldId="274"/>
            <ac:picMk id="14" creationId="{799055F6-A8E0-4348-8771-3C658A466A96}"/>
          </ac:picMkLst>
        </pc:picChg>
        <pc:picChg chg="add mod">
          <ac:chgData name="Richard Anderson" userId="4654cc452026b74c" providerId="LiveId" clId="{EC088369-BD97-4593-93FE-807676B5B788}" dt="2020-03-30T23:51:33.522" v="5802" actId="1076"/>
          <ac:picMkLst>
            <pc:docMk/>
            <pc:sldMk cId="844222604" sldId="274"/>
            <ac:picMk id="15" creationId="{B6857F3B-A4DF-4F15-827C-3EB2C46BC102}"/>
          </ac:picMkLst>
        </pc:picChg>
      </pc:sldChg>
      <pc:sldChg chg="addSp delSp modSp mod">
        <pc:chgData name="Richard Anderson" userId="4654cc452026b74c" providerId="LiveId" clId="{EC088369-BD97-4593-93FE-807676B5B788}" dt="2020-03-31T00:22:24.348" v="6437" actId="1076"/>
        <pc:sldMkLst>
          <pc:docMk/>
          <pc:sldMk cId="3202831247" sldId="275"/>
        </pc:sldMkLst>
        <pc:spChg chg="del">
          <ac:chgData name="Richard Anderson" userId="4654cc452026b74c" providerId="LiveId" clId="{EC088369-BD97-4593-93FE-807676B5B788}" dt="2020-03-31T00:16:31.673" v="6121"/>
          <ac:spMkLst>
            <pc:docMk/>
            <pc:sldMk cId="3202831247" sldId="27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18:21.576" v="6411" actId="20577"/>
          <ac:spMkLst>
            <pc:docMk/>
            <pc:sldMk cId="3202831247" sldId="275"/>
            <ac:spMk id="7" creationId="{83CCE9F1-8C23-4E60-9903-DDB6CC4FE142}"/>
          </ac:spMkLst>
        </pc:spChg>
        <pc:spChg chg="add del mod">
          <ac:chgData name="Richard Anderson" userId="4654cc452026b74c" providerId="LiveId" clId="{EC088369-BD97-4593-93FE-807676B5B788}" dt="2020-03-31T00:20:44.951" v="6418"/>
          <ac:spMkLst>
            <pc:docMk/>
            <pc:sldMk cId="3202831247" sldId="275"/>
            <ac:spMk id="8" creationId="{2B8D5BAA-F2FE-41BE-9B84-EE20469817E5}"/>
          </ac:spMkLst>
        </pc:spChg>
        <pc:spChg chg="add mod">
          <ac:chgData name="Richard Anderson" userId="4654cc452026b74c" providerId="LiveId" clId="{EC088369-BD97-4593-93FE-807676B5B788}" dt="2020-03-31T00:20:16.383" v="6417" actId="1076"/>
          <ac:spMkLst>
            <pc:docMk/>
            <pc:sldMk cId="3202831247" sldId="275"/>
            <ac:spMk id="12" creationId="{DC986B9F-EC45-4353-90EF-15842DA1BF4D}"/>
          </ac:spMkLst>
        </pc:spChg>
        <pc:spChg chg="add mod">
          <ac:chgData name="Richard Anderson" userId="4654cc452026b74c" providerId="LiveId" clId="{EC088369-BD97-4593-93FE-807676B5B788}" dt="2020-03-31T00:21:11.553" v="6423" actId="1076"/>
          <ac:spMkLst>
            <pc:docMk/>
            <pc:sldMk cId="3202831247" sldId="275"/>
            <ac:spMk id="13" creationId="{D6459365-4DAD-4EC2-93AC-E6045403C193}"/>
          </ac:spMkLst>
        </pc:spChg>
        <pc:picChg chg="add mod">
          <ac:chgData name="Richard Anderson" userId="4654cc452026b74c" providerId="LiveId" clId="{EC088369-BD97-4593-93FE-807676B5B788}" dt="2020-03-31T00:18:48.543" v="6413" actId="1076"/>
          <ac:picMkLst>
            <pc:docMk/>
            <pc:sldMk cId="3202831247" sldId="275"/>
            <ac:picMk id="9" creationId="{735476AF-71B8-48FA-B4BC-88037B57A69F}"/>
          </ac:picMkLst>
        </pc:picChg>
        <pc:picChg chg="add mod">
          <ac:chgData name="Richard Anderson" userId="4654cc452026b74c" providerId="LiveId" clId="{EC088369-BD97-4593-93FE-807676B5B788}" dt="2020-03-31T00:21:14.277" v="6424" actId="1076"/>
          <ac:picMkLst>
            <pc:docMk/>
            <pc:sldMk cId="3202831247" sldId="275"/>
            <ac:picMk id="10" creationId="{79AFFFD5-1459-4E79-BB38-75FF135DCF29}"/>
          </ac:picMkLst>
        </pc:picChg>
        <pc:picChg chg="add mod">
          <ac:chgData name="Richard Anderson" userId="4654cc452026b74c" providerId="LiveId" clId="{EC088369-BD97-4593-93FE-807676B5B788}" dt="2020-03-31T00:21:18.491" v="6426" actId="14100"/>
          <ac:picMkLst>
            <pc:docMk/>
            <pc:sldMk cId="3202831247" sldId="275"/>
            <ac:picMk id="11" creationId="{7FCDD2A8-6DF7-40BA-A740-A7D74F3FACEC}"/>
          </ac:picMkLst>
        </pc:picChg>
        <pc:picChg chg="add mod">
          <ac:chgData name="Richard Anderson" userId="4654cc452026b74c" providerId="LiveId" clId="{EC088369-BD97-4593-93FE-807676B5B788}" dt="2020-03-31T00:22:22.848" v="6436" actId="1076"/>
          <ac:picMkLst>
            <pc:docMk/>
            <pc:sldMk cId="3202831247" sldId="275"/>
            <ac:picMk id="14" creationId="{3425C38C-A64E-4405-A973-328E55DDFAB1}"/>
          </ac:picMkLst>
        </pc:picChg>
        <pc:picChg chg="add mod">
          <ac:chgData name="Richard Anderson" userId="4654cc452026b74c" providerId="LiveId" clId="{EC088369-BD97-4593-93FE-807676B5B788}" dt="2020-03-31T00:21:52.754" v="6430" actId="1076"/>
          <ac:picMkLst>
            <pc:docMk/>
            <pc:sldMk cId="3202831247" sldId="275"/>
            <ac:picMk id="15" creationId="{0DC41BD3-9CD8-4E17-ADA6-7C6595A4EB8D}"/>
          </ac:picMkLst>
        </pc:picChg>
        <pc:picChg chg="add mod">
          <ac:chgData name="Richard Anderson" userId="4654cc452026b74c" providerId="LiveId" clId="{EC088369-BD97-4593-93FE-807676B5B788}" dt="2020-03-31T00:21:50.252" v="6429" actId="1076"/>
          <ac:picMkLst>
            <pc:docMk/>
            <pc:sldMk cId="3202831247" sldId="275"/>
            <ac:picMk id="16" creationId="{F9DC9DBA-AC1D-42EA-A4A6-8C84A94E4B32}"/>
          </ac:picMkLst>
        </pc:picChg>
        <pc:picChg chg="add mod">
          <ac:chgData name="Richard Anderson" userId="4654cc452026b74c" providerId="LiveId" clId="{EC088369-BD97-4593-93FE-807676B5B788}" dt="2020-03-31T00:22:24.348" v="6437" actId="1076"/>
          <ac:picMkLst>
            <pc:docMk/>
            <pc:sldMk cId="3202831247" sldId="275"/>
            <ac:picMk id="17" creationId="{CA51F8DE-BA06-485D-B43A-621ACB49B28D}"/>
          </ac:picMkLst>
        </pc:picChg>
      </pc:sldChg>
      <pc:sldChg chg="modSp mod">
        <pc:chgData name="Richard Anderson" userId="4654cc452026b74c" providerId="LiveId" clId="{EC088369-BD97-4593-93FE-807676B5B788}" dt="2020-03-30T17:17:04.562" v="2305" actId="20577"/>
        <pc:sldMkLst>
          <pc:docMk/>
          <pc:sldMk cId="7440596" sldId="276"/>
        </pc:sldMkLst>
        <pc:spChg chg="mod">
          <ac:chgData name="Richard Anderson" userId="4654cc452026b74c" providerId="LiveId" clId="{EC088369-BD97-4593-93FE-807676B5B788}" dt="2020-03-30T17:17:04.562" v="2305" actId="20577"/>
          <ac:spMkLst>
            <pc:docMk/>
            <pc:sldMk cId="7440596" sldId="276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22:07.956" v="3027" actId="20577"/>
        <pc:sldMkLst>
          <pc:docMk/>
          <pc:sldMk cId="3741785937" sldId="277"/>
        </pc:sldMkLst>
        <pc:spChg chg="mod">
          <ac:chgData name="Richard Anderson" userId="4654cc452026b74c" providerId="LiveId" clId="{EC088369-BD97-4593-93FE-807676B5B788}" dt="2020-03-30T18:22:07.956" v="3027" actId="20577"/>
          <ac:spMkLst>
            <pc:docMk/>
            <pc:sldMk cId="3741785937" sldId="277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07:20:49.008" v="1099" actId="20577"/>
        <pc:sldMkLst>
          <pc:docMk/>
          <pc:sldMk cId="4241064455" sldId="278"/>
        </pc:sldMkLst>
        <pc:spChg chg="mod">
          <ac:chgData name="Richard Anderson" userId="4654cc452026b74c" providerId="LiveId" clId="{EC088369-BD97-4593-93FE-807676B5B788}" dt="2020-03-30T07:20:49.008" v="1099" actId="20577"/>
          <ac:spMkLst>
            <pc:docMk/>
            <pc:sldMk cId="4241064455" sldId="278"/>
            <ac:spMk id="2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54:30.162" v="3569" actId="20577"/>
        <pc:sldMkLst>
          <pc:docMk/>
          <pc:sldMk cId="4275940681" sldId="279"/>
        </pc:sldMkLst>
        <pc:spChg chg="mod">
          <ac:chgData name="Richard Anderson" userId="4654cc452026b74c" providerId="LiveId" clId="{EC088369-BD97-4593-93FE-807676B5B788}" dt="2020-03-30T18:54:30.162" v="3569" actId="20577"/>
          <ac:spMkLst>
            <pc:docMk/>
            <pc:sldMk cId="4275940681" sldId="279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1:08:52.404" v="4472" actId="1076"/>
        <pc:sldMkLst>
          <pc:docMk/>
          <pc:sldMk cId="515695430" sldId="280"/>
        </pc:sldMkLst>
        <pc:spChg chg="mod">
          <ac:chgData name="Richard Anderson" userId="4654cc452026b74c" providerId="LiveId" clId="{EC088369-BD97-4593-93FE-807676B5B788}" dt="2020-03-30T20:59:41.860" v="4464" actId="20577"/>
          <ac:spMkLst>
            <pc:docMk/>
            <pc:sldMk cId="515695430" sldId="280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53:20.912" v="4426" actId="20577"/>
          <ac:spMkLst>
            <pc:docMk/>
            <pc:sldMk cId="515695430" sldId="280"/>
            <ac:spMk id="3" creationId="{00000000-0000-0000-0000-000000000000}"/>
          </ac:spMkLst>
        </pc:spChg>
        <pc:spChg chg="add del">
          <ac:chgData name="Richard Anderson" userId="4654cc452026b74c" providerId="LiveId" clId="{EC088369-BD97-4593-93FE-807676B5B788}" dt="2020-03-30T20:54:31.754" v="4432"/>
          <ac:spMkLst>
            <pc:docMk/>
            <pc:sldMk cId="515695430" sldId="280"/>
            <ac:spMk id="4" creationId="{820D7A0A-C36C-45A3-8132-F87D25332F96}"/>
          </ac:spMkLst>
        </pc:spChg>
        <pc:picChg chg="add mod">
          <ac:chgData name="Richard Anderson" userId="4654cc452026b74c" providerId="LiveId" clId="{EC088369-BD97-4593-93FE-807676B5B788}" dt="2020-03-30T20:59:49.371" v="4466" actId="1076"/>
          <ac:picMkLst>
            <pc:docMk/>
            <pc:sldMk cId="515695430" sldId="280"/>
            <ac:picMk id="5" creationId="{EE45D68B-4E45-4AD8-9173-1C65DBB7AAE9}"/>
          </ac:picMkLst>
        </pc:picChg>
        <pc:picChg chg="add mod">
          <ac:chgData name="Richard Anderson" userId="4654cc452026b74c" providerId="LiveId" clId="{EC088369-BD97-4593-93FE-807676B5B788}" dt="2020-03-30T20:59:53.638" v="4467" actId="1076"/>
          <ac:picMkLst>
            <pc:docMk/>
            <pc:sldMk cId="515695430" sldId="280"/>
            <ac:picMk id="6" creationId="{6BAA50FC-9A53-4B2F-B1C1-4BEDEF976AC0}"/>
          </ac:picMkLst>
        </pc:picChg>
        <pc:picChg chg="add mod">
          <ac:chgData name="Richard Anderson" userId="4654cc452026b74c" providerId="LiveId" clId="{EC088369-BD97-4593-93FE-807676B5B788}" dt="2020-03-30T21:08:52.404" v="4472" actId="1076"/>
          <ac:picMkLst>
            <pc:docMk/>
            <pc:sldMk cId="515695430" sldId="280"/>
            <ac:picMk id="8" creationId="{34D479BD-E1EE-4B47-B0A5-BB488BC87828}"/>
          </ac:picMkLst>
        </pc:picChg>
        <pc:picChg chg="add mod">
          <ac:chgData name="Richard Anderson" userId="4654cc452026b74c" providerId="LiveId" clId="{EC088369-BD97-4593-93FE-807676B5B788}" dt="2020-03-30T20:59:47.394" v="4465" actId="1076"/>
          <ac:picMkLst>
            <pc:docMk/>
            <pc:sldMk cId="515695430" sldId="280"/>
            <ac:picMk id="1028" creationId="{D981BA4A-8C1E-4D8A-B12A-CCA466BEB9E9}"/>
          </ac:picMkLst>
        </pc:picChg>
      </pc:sldChg>
      <pc:sldChg chg="modSp del mod">
        <pc:chgData name="Richard Anderson" userId="4654cc452026b74c" providerId="LiveId" clId="{EC088369-BD97-4593-93FE-807676B5B788}" dt="2020-03-30T21:13:52.463" v="4484" actId="2696"/>
        <pc:sldMkLst>
          <pc:docMk/>
          <pc:sldMk cId="3358282589" sldId="281"/>
        </pc:sldMkLst>
        <pc:spChg chg="mod">
          <ac:chgData name="Richard Anderson" userId="4654cc452026b74c" providerId="LiveId" clId="{EC088369-BD97-4593-93FE-807676B5B788}" dt="2020-03-30T21:13:40.668" v="4483" actId="5793"/>
          <ac:spMkLst>
            <pc:docMk/>
            <pc:sldMk cId="3358282589" sldId="281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20:44:25.393" v="4045" actId="20577"/>
        <pc:sldMkLst>
          <pc:docMk/>
          <pc:sldMk cId="3730567104" sldId="282"/>
        </pc:sldMkLst>
        <pc:spChg chg="mod">
          <ac:chgData name="Richard Anderson" userId="4654cc452026b74c" providerId="LiveId" clId="{EC088369-BD97-4593-93FE-807676B5B788}" dt="2020-03-30T20:41:38.327" v="3957" actId="20577"/>
          <ac:spMkLst>
            <pc:docMk/>
            <pc:sldMk cId="3730567104" sldId="282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44:25.393" v="4045" actId="20577"/>
          <ac:spMkLst>
            <pc:docMk/>
            <pc:sldMk cId="3730567104" sldId="282"/>
            <ac:spMk id="3" creationId="{00000000-0000-0000-0000-000000000000}"/>
          </ac:spMkLst>
        </pc:spChg>
      </pc:sldChg>
      <pc:sldChg chg="modSp add mod">
        <pc:chgData name="Richard Anderson" userId="4654cc452026b74c" providerId="LiveId" clId="{EC088369-BD97-4593-93FE-807676B5B788}" dt="2020-03-30T06:15:58.996" v="303" actId="20577"/>
        <pc:sldMkLst>
          <pc:docMk/>
          <pc:sldMk cId="2127249199" sldId="285"/>
        </pc:sldMkLst>
        <pc:spChg chg="mod">
          <ac:chgData name="Richard Anderson" userId="4654cc452026b74c" providerId="LiveId" clId="{EC088369-BD97-4593-93FE-807676B5B788}" dt="2020-03-30T05:59:36.646" v="16" actId="20577"/>
          <ac:spMkLst>
            <pc:docMk/>
            <pc:sldMk cId="2127249199" sldId="285"/>
            <ac:spMk id="2" creationId="{37830514-B4B5-4E61-A26D-1AE10AFAFB2D}"/>
          </ac:spMkLst>
        </pc:spChg>
        <pc:spChg chg="mod">
          <ac:chgData name="Richard Anderson" userId="4654cc452026b74c" providerId="LiveId" clId="{EC088369-BD97-4593-93FE-807676B5B788}" dt="2020-03-30T06:15:58.996" v="303" actId="20577"/>
          <ac:spMkLst>
            <pc:docMk/>
            <pc:sldMk cId="2127249199" sldId="285"/>
            <ac:spMk id="3" creationId="{B8917EA0-FC77-4204-ABDA-D4B37E414D3A}"/>
          </ac:spMkLst>
        </pc:spChg>
      </pc:sldChg>
      <pc:sldChg chg="modSp add mod">
        <pc:chgData name="Richard Anderson" userId="4654cc452026b74c" providerId="LiveId" clId="{EC088369-BD97-4593-93FE-807676B5B788}" dt="2020-03-30T06:28:07.893" v="691" actId="20577"/>
        <pc:sldMkLst>
          <pc:docMk/>
          <pc:sldMk cId="1356587359" sldId="286"/>
        </pc:sldMkLst>
        <pc:spChg chg="mod">
          <ac:chgData name="Richard Anderson" userId="4654cc452026b74c" providerId="LiveId" clId="{EC088369-BD97-4593-93FE-807676B5B788}" dt="2020-03-30T06:16:13.781" v="320" actId="20577"/>
          <ac:spMkLst>
            <pc:docMk/>
            <pc:sldMk cId="1356587359" sldId="286"/>
            <ac:spMk id="2" creationId="{9625B420-CA6B-402D-A0F4-A4CE45E4AEAC}"/>
          </ac:spMkLst>
        </pc:spChg>
        <pc:spChg chg="mod">
          <ac:chgData name="Richard Anderson" userId="4654cc452026b74c" providerId="LiveId" clId="{EC088369-BD97-4593-93FE-807676B5B788}" dt="2020-03-30T06:28:07.893" v="691" actId="20577"/>
          <ac:spMkLst>
            <pc:docMk/>
            <pc:sldMk cId="1356587359" sldId="286"/>
            <ac:spMk id="3" creationId="{72B00956-8DC5-4531-98DA-F77641AD5DC4}"/>
          </ac:spMkLst>
        </pc:spChg>
      </pc:sldChg>
      <pc:sldChg chg="modSp add mod">
        <pc:chgData name="Richard Anderson" userId="4654cc452026b74c" providerId="LiveId" clId="{EC088369-BD97-4593-93FE-807676B5B788}" dt="2020-03-30T21:14:31.686" v="4570" actId="20577"/>
        <pc:sldMkLst>
          <pc:docMk/>
          <pc:sldMk cId="670514081" sldId="287"/>
        </pc:sldMkLst>
        <pc:spChg chg="mod">
          <ac:chgData name="Richard Anderson" userId="4654cc452026b74c" providerId="LiveId" clId="{EC088369-BD97-4593-93FE-807676B5B788}" dt="2020-03-30T07:10:44.060" v="706" actId="20577"/>
          <ac:spMkLst>
            <pc:docMk/>
            <pc:sldMk cId="670514081" sldId="287"/>
            <ac:spMk id="2" creationId="{E6C42044-28E3-47E0-8C1B-65E81D1D664C}"/>
          </ac:spMkLst>
        </pc:spChg>
        <pc:spChg chg="mod">
          <ac:chgData name="Richard Anderson" userId="4654cc452026b74c" providerId="LiveId" clId="{EC088369-BD97-4593-93FE-807676B5B788}" dt="2020-03-30T21:14:31.686" v="4570" actId="20577"/>
          <ac:spMkLst>
            <pc:docMk/>
            <pc:sldMk cId="670514081" sldId="287"/>
            <ac:spMk id="3" creationId="{E92D48AB-2F6D-4FF6-BD25-5283C0F58BA6}"/>
          </ac:spMkLst>
        </pc:spChg>
      </pc:sldChg>
      <pc:sldChg chg="modSp add mod">
        <pc:chgData name="Richard Anderson" userId="4654cc452026b74c" providerId="LiveId" clId="{EC088369-BD97-4593-93FE-807676B5B788}" dt="2020-03-30T17:15:23.116" v="2291" actId="20577"/>
        <pc:sldMkLst>
          <pc:docMk/>
          <pc:sldMk cId="3559773080" sldId="288"/>
        </pc:sldMkLst>
        <pc:spChg chg="mod">
          <ac:chgData name="Richard Anderson" userId="4654cc452026b74c" providerId="LiveId" clId="{EC088369-BD97-4593-93FE-807676B5B788}" dt="2020-03-30T17:01:42.194" v="1872" actId="20577"/>
          <ac:spMkLst>
            <pc:docMk/>
            <pc:sldMk cId="3559773080" sldId="288"/>
            <ac:spMk id="2" creationId="{10DE0827-5DDF-4E88-9B81-8C352B76664C}"/>
          </ac:spMkLst>
        </pc:spChg>
        <pc:spChg chg="mod">
          <ac:chgData name="Richard Anderson" userId="4654cc452026b74c" providerId="LiveId" clId="{EC088369-BD97-4593-93FE-807676B5B788}" dt="2020-03-30T17:15:23.116" v="2291" actId="20577"/>
          <ac:spMkLst>
            <pc:docMk/>
            <pc:sldMk cId="3559773080" sldId="288"/>
            <ac:spMk id="3" creationId="{3E2D64B5-6462-434F-BBAA-3657C16D7009}"/>
          </ac:spMkLst>
        </pc:spChg>
      </pc:sldChg>
      <pc:sldChg chg="modSp add mod">
        <pc:chgData name="Richard Anderson" userId="4654cc452026b74c" providerId="LiveId" clId="{EC088369-BD97-4593-93FE-807676B5B788}" dt="2020-03-30T20:48:05.771" v="4065" actId="20577"/>
        <pc:sldMkLst>
          <pc:docMk/>
          <pc:sldMk cId="4055266462" sldId="289"/>
        </pc:sldMkLst>
        <pc:spChg chg="mod">
          <ac:chgData name="Richard Anderson" userId="4654cc452026b74c" providerId="LiveId" clId="{EC088369-BD97-4593-93FE-807676B5B788}" dt="2020-03-30T20:41:56.360" v="3972" actId="20577"/>
          <ac:spMkLst>
            <pc:docMk/>
            <pc:sldMk cId="4055266462" sldId="289"/>
            <ac:spMk id="2" creationId="{075EFE4D-BF2E-4F7F-9D48-0A37B042153C}"/>
          </ac:spMkLst>
        </pc:spChg>
        <pc:spChg chg="mod">
          <ac:chgData name="Richard Anderson" userId="4654cc452026b74c" providerId="LiveId" clId="{EC088369-BD97-4593-93FE-807676B5B788}" dt="2020-03-30T20:48:05.771" v="4065" actId="20577"/>
          <ac:spMkLst>
            <pc:docMk/>
            <pc:sldMk cId="4055266462" sldId="289"/>
            <ac:spMk id="3" creationId="{2C05D5A4-A5B4-4610-A6A4-3FFFD385EC1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154A2-05FE-47B3-AC65-BC739031337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2C520-A73E-4566-A8F7-7C18DF1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F81-B42B-40A7-898F-146F1D3C7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B6895-92C1-4C4C-9B00-DD301A247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9FE66-7B8C-4743-92A0-A06B180B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0FAA-B909-4946-8CEF-3B3997CB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A8B0-45CC-46F3-B8FF-8A6CDEC0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D5A4-AE6C-40DA-BCDD-C750652F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A2655-61B1-40DB-A8B1-884F6F23D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12278-16F9-419D-9E6F-6B30764A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D42B5-EDD4-4E33-9844-97B8952A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73CA7-A722-4DF2-9A7D-38227EC2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3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74F86-8B7F-459A-BBC9-479132698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F1BB0-CBC5-45DF-BE08-4A6A08468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90FF-A020-464E-851C-0F3DE5E0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A201-431A-4084-AC9A-94B929B3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6C4B7-557B-42F3-8FAC-C1428956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33EC-6252-423B-A4F5-522DBC97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49E51-BF78-4AA4-9E9B-4E7A3085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38BE8-C6B5-4CB8-9546-83E26506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53BDF-263D-4953-9930-D0B03C92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A3A4E-EF11-4076-A697-85B685C1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E5BF-163C-4C10-953A-A19874F5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9DD07-0C6A-4220-B3F2-BA0B3D325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99568-6B31-4DC0-86FB-D59FAB8F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92198-7F9D-4730-B6D9-A3CED08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3D0CE-490E-4C14-B060-094C7914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7898-BB5B-4B3F-8845-F05B278F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F7CB-905F-4C4D-8047-29D60C30F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FA6E2-DC77-4BC5-BA01-84A0910CB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647EB-06C3-44E0-9F10-231A8A2E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CAD47-652F-464D-AC0D-D79ACEA6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AF432-24F1-4469-9DB1-7D607EDA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A6FB-C549-4D84-8E40-E611F7E5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0A581-98DF-465D-9602-506F4476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BA4B6-BFE9-4FEC-A645-F4427A929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FA76F-AE79-4543-BAC9-D2343035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01A44-BCC6-4C28-BB29-B2B3D1C3B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6B58D-CEFF-46E4-AC64-573368F7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315F6-1971-46CE-BF7F-D9862DA3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BEAFF-B35E-451C-A0D9-687E6906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69CF-F44F-47A5-8E5A-B5F0DD81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38154-D148-4C48-8AF7-4085124D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55C12-2E93-40F2-BCE0-374B237B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ECE60-F2E1-44C9-84FB-C56D9FCD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73930-BC58-4504-B418-DB16FC2C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A2E74-FE84-487B-A9AD-4A25493E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2EA65-D46C-447E-B605-E5A63DC9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4CCA-1D30-4FE4-A32C-E4B28F3D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CD7F-3528-4BBE-B540-5EDC1724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C7515-84E2-4A38-9E93-342CD226D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91A39-281B-40C7-9558-83F92201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91E3E-BE2E-44E5-A4C0-629A0B1A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C154F-AF05-424A-B384-2A9C0EA5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090E-D71B-457D-917C-9A02948C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5DE1CA-C106-4631-9583-CCB799DE9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25DE1-02C4-49BB-89D6-1407F474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BFD66-F1ED-45A3-A272-DA312C9A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DB0F1-C3E6-4B89-B86A-1B98D0B8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6E1C1-930A-4BA8-95D3-39E8B82B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6366C-0593-4800-8932-C536B361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701F5-AE89-4881-B007-CD6D7538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8E0BD-B6E8-4681-8C9A-182A780BF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4/6/2020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A76F9-7A64-4970-B6FE-58BC2577E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45F81-1E64-46FA-AB26-F8039DB5F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.gi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gif"/><Relationship Id="rId7" Type="http://schemas.openxmlformats.org/officeDocument/2006/relationships/image" Target="../media/image48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33.jpeg"/><Relationship Id="rId10" Type="http://schemas.openxmlformats.org/officeDocument/2006/relationships/image" Target="../media/image51.png"/><Relationship Id="rId4" Type="http://schemas.openxmlformats.org/officeDocument/2006/relationships/image" Target="../media/image2.gif"/><Relationship Id="rId9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ED15-34C5-4D94-8EB6-9DC29797C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E1100-CCB2-463D-9806-6043C79BE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CSEP 590 B</a:t>
            </a:r>
          </a:p>
          <a:p>
            <a:r>
              <a:rPr lang="en-US" dirty="0"/>
              <a:t>Engineering the Immunization Cold Chain</a:t>
            </a:r>
          </a:p>
          <a:p>
            <a:r>
              <a:rPr lang="en-US" dirty="0"/>
              <a:t>Richard Anderson</a:t>
            </a:r>
          </a:p>
        </p:txBody>
      </p:sp>
    </p:spTree>
    <p:extLst>
      <p:ext uri="{BB962C8B-B14F-4D97-AF65-F5344CB8AC3E}">
        <p14:creationId xmlns:p14="http://schemas.microsoft.com/office/powerpoint/2010/main" val="331314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organizations set policy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Donors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Country ministries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http://www.topnews.in/health/files/w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518" y="1186145"/>
            <a:ext cx="1524000" cy="1552576"/>
          </a:xfrm>
          <a:prstGeom prst="rect">
            <a:avLst/>
          </a:prstGeom>
          <a:noFill/>
        </p:spPr>
      </p:pic>
      <p:pic>
        <p:nvPicPr>
          <p:cNvPr id="8" name="Picture 8" descr="http://www.papermag.com/blogs/UNIC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0051" y="1009932"/>
            <a:ext cx="1540082" cy="1905001"/>
          </a:xfrm>
          <a:prstGeom prst="rect">
            <a:avLst/>
          </a:prstGeom>
          <a:noFill/>
        </p:spPr>
      </p:pic>
      <p:pic>
        <p:nvPicPr>
          <p:cNvPr id="9" name="Picture 22" descr="http://www.who.int/vaccines/gavi/gavi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7666" y="1212056"/>
            <a:ext cx="1631934" cy="1227138"/>
          </a:xfrm>
          <a:prstGeom prst="rect">
            <a:avLst/>
          </a:prstGeom>
          <a:noFill/>
        </p:spPr>
      </p:pic>
      <p:pic>
        <p:nvPicPr>
          <p:cNvPr id="10" name="Picture 2" descr="http://i.zdnet.com/blogs/usa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5017" y="3452952"/>
            <a:ext cx="2590800" cy="809625"/>
          </a:xfrm>
          <a:prstGeom prst="rect">
            <a:avLst/>
          </a:prstGeom>
          <a:noFill/>
        </p:spPr>
      </p:pic>
      <p:pic>
        <p:nvPicPr>
          <p:cNvPr id="11" name="Picture 4" descr="http://t0.gstatic.com/images?q=tbn:ANd9GcSwUkjALOI2PygWT-sHPrTa8BoWIAWV0mvCAfmzInExaAz3w8A&amp;t=1&amp;usg=__KN45IcwurweV3hJ3p9Z7EhV1Y9Y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37698" y="3546077"/>
            <a:ext cx="2654302" cy="762001"/>
          </a:xfrm>
          <a:prstGeom prst="rect">
            <a:avLst/>
          </a:prstGeom>
          <a:noFill/>
        </p:spPr>
      </p:pic>
      <p:pic>
        <p:nvPicPr>
          <p:cNvPr id="12" name="Picture 24" descr="http://www.research4development.info/images/articles/dfid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6778" y="3257688"/>
            <a:ext cx="1609958" cy="1200151"/>
          </a:xfrm>
          <a:prstGeom prst="rect">
            <a:avLst/>
          </a:prstGeom>
          <a:noFill/>
        </p:spPr>
      </p:pic>
      <p:pic>
        <p:nvPicPr>
          <p:cNvPr id="2050" name="Picture 2" descr="File:Ghana Ministry of Health Logo.png - Wikimedia Comm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45" y="4669095"/>
            <a:ext cx="1685543" cy="15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istry of Health (Uganda) - Wikipedia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14" y="4800594"/>
            <a:ext cx="1246571" cy="13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istryOfAgricultureAfghanista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059" y="4729688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6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OpenLMIS Update - VillageR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966" y="4179334"/>
            <a:ext cx="2388476" cy="18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Goods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59624" cy="4351338"/>
          </a:xfrm>
        </p:spPr>
        <p:txBody>
          <a:bodyPr/>
          <a:lstStyle/>
          <a:p>
            <a:r>
              <a:rPr lang="en-US" dirty="0" smtClean="0"/>
              <a:t>Software systems for global development</a:t>
            </a:r>
          </a:p>
          <a:p>
            <a:pPr lvl="1"/>
            <a:r>
              <a:rPr lang="en-US" dirty="0" smtClean="0"/>
              <a:t>Health data reporting,  medical records,  human resource management, health insurance, logistics</a:t>
            </a:r>
          </a:p>
          <a:p>
            <a:r>
              <a:rPr lang="en-US" dirty="0" smtClean="0"/>
              <a:t>Goal of Global Goods software is to have a positive impact</a:t>
            </a:r>
          </a:p>
          <a:p>
            <a:r>
              <a:rPr lang="en-US" dirty="0" smtClean="0"/>
              <a:t>Generally,  Open Source, but different models</a:t>
            </a:r>
          </a:p>
          <a:p>
            <a:pPr lvl="1"/>
            <a:r>
              <a:rPr lang="en-US" dirty="0" smtClean="0"/>
              <a:t>Many projects depend on donor support</a:t>
            </a:r>
          </a:p>
          <a:p>
            <a:r>
              <a:rPr lang="en-US" dirty="0" smtClean="0"/>
              <a:t>Projects often have a fairly long history</a:t>
            </a:r>
          </a:p>
          <a:p>
            <a:pPr lvl="1"/>
            <a:r>
              <a:rPr lang="en-US" dirty="0" smtClean="0"/>
              <a:t>Barriers to entry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14" descr="http://2.bp.blogspot.com/-C1Fj4Z1Bbds/TbXhzzIWuDI/AAAAAAAAARc/YnLY_fEHqZI/s400/OpenMRS-logo-600x2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33" y="1930354"/>
            <a:ext cx="2994025" cy="10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ew identity and logo for DHIS 2 : Mailing list archive : dhis2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" b="16585"/>
          <a:stretch/>
        </p:blipFill>
        <p:spPr bwMode="auto">
          <a:xfrm>
            <a:off x="7836494" y="203750"/>
            <a:ext cx="4255494" cy="15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pen Data 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824" y="2961108"/>
            <a:ext cx="1728653" cy="17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HRIS Software - Track, Manage, and Plan Your Health Workfo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30" y="5720515"/>
            <a:ext cx="2550207" cy="86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4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the user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1016" y="2144318"/>
            <a:ext cx="4351713" cy="3262745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Common conflict between “purchaser of system” and user of the system</a:t>
            </a:r>
          </a:p>
          <a:p>
            <a:r>
              <a:rPr lang="en-US" dirty="0" smtClean="0"/>
              <a:t>Information systems may make overall system more efficient,  but the actual users do more work</a:t>
            </a:r>
          </a:p>
          <a:p>
            <a:r>
              <a:rPr lang="en-US" dirty="0" smtClean="0"/>
              <a:t>In development setting,  Global Organizations and Country Ministries set policy and are the “customers”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r>
              <a:rPr lang="en-US" sz="6800"/>
              <a:t>Mapping the Global Immunization Cold Chain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r>
              <a:rPr lang="en-US" dirty="0"/>
              <a:t>Richard Anderson</a:t>
            </a:r>
          </a:p>
          <a:p>
            <a:r>
              <a:rPr lang="en-US" dirty="0"/>
              <a:t>University of Washington</a:t>
            </a:r>
          </a:p>
        </p:txBody>
      </p:sp>
      <p:pic>
        <p:nvPicPr>
          <p:cNvPr id="8" name="Picture 7" descr="A picture containing sitting, table, box, wooden&#10;&#10;Description automatically generated">
            <a:extLst>
              <a:ext uri="{FF2B5EF4-FFF2-40B4-BE49-F238E27FC236}">
                <a16:creationId xmlns:a16="http://schemas.microsoft.com/office/drawing/2014/main" id="{72A67A28-A6AD-4A4F-90DB-1E47E49B55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99" y="846596"/>
            <a:ext cx="2143109" cy="1607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1127" r="26880" b="-1447"/>
          <a:stretch/>
        </p:blipFill>
        <p:spPr>
          <a:xfrm rot="5400000">
            <a:off x="2304256" y="373468"/>
            <a:ext cx="1250095" cy="1660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718" y="3922669"/>
            <a:ext cx="2544035" cy="1908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" r="19643" b="1"/>
          <a:stretch/>
        </p:blipFill>
        <p:spPr>
          <a:xfrm rot="5400000">
            <a:off x="2495585" y="3683454"/>
            <a:ext cx="2539764" cy="23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0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 fontScale="90000"/>
          </a:bodyPr>
          <a:lstStyle/>
          <a:p>
            <a:r>
              <a:rPr lang="en-US" sz="3400"/>
              <a:t>Problem: How do we count every vaccine refrigerator in the world?</a:t>
            </a:r>
          </a:p>
        </p:txBody>
      </p:sp>
      <p:pic>
        <p:nvPicPr>
          <p:cNvPr id="7" name="Picture 2" descr="C:\Users\Richard\Documents\Work\Talks\2011\Michigan\fridge facilities\CCEM.jpg">
            <a:extLst>
              <a:ext uri="{FF2B5EF4-FFF2-40B4-BE49-F238E27FC236}">
                <a16:creationId xmlns:a16="http://schemas.microsoft.com/office/drawing/2014/main" id="{A7931BBC-500E-46E4-84BC-6CEE852D1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294"/>
          <a:stretch/>
        </p:blipFill>
        <p:spPr bwMode="auto">
          <a:xfrm>
            <a:off x="643192" y="964333"/>
            <a:ext cx="5451627" cy="460929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/>
              <a:t>Mapping the global immunization cold chain</a:t>
            </a:r>
          </a:p>
          <a:p>
            <a:r>
              <a:rPr lang="en-US"/>
              <a:t>Construct an accurate cold chain equipment inventory for all low- and medium-income countries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F45DB57-193D-4CD8-9AE4-5F71B1C008A1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8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this an interesting Development Engineering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the problem of taking </a:t>
            </a:r>
            <a:r>
              <a:rPr lang="en-US" dirty="0" err="1"/>
              <a:t>DevEngr</a:t>
            </a:r>
            <a:r>
              <a:rPr lang="en-US" dirty="0"/>
              <a:t> interventions to scale</a:t>
            </a:r>
          </a:p>
          <a:p>
            <a:pPr lvl="1"/>
            <a:r>
              <a:rPr lang="en-US" dirty="0"/>
              <a:t>How does the field have impact </a:t>
            </a:r>
          </a:p>
          <a:p>
            <a:pPr lvl="1"/>
            <a:r>
              <a:rPr lang="en-US" dirty="0"/>
              <a:t>Difference between pilots and sustainability</a:t>
            </a:r>
          </a:p>
          <a:p>
            <a:pPr lvl="1"/>
            <a:r>
              <a:rPr lang="en-US" dirty="0"/>
              <a:t>Examples:  99 Dots,  Digital Green,  DHIS2</a:t>
            </a:r>
          </a:p>
          <a:p>
            <a:r>
              <a:rPr lang="en-US" dirty="0"/>
              <a:t>Understanding “Global Good” Software</a:t>
            </a:r>
          </a:p>
          <a:p>
            <a:pPr lvl="1"/>
            <a:r>
              <a:rPr lang="en-US" dirty="0"/>
              <a:t>Creating, deploying, and sustaining low-cost software platforms</a:t>
            </a:r>
          </a:p>
          <a:p>
            <a:pPr lvl="1"/>
            <a:r>
              <a:rPr lang="en-US" dirty="0"/>
              <a:t>Open source software in global health eco-system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IMG_66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822724" y="4330832"/>
            <a:ext cx="3369276" cy="2527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06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is important: Immunization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world’s most effective health interventions</a:t>
            </a:r>
          </a:p>
          <a:p>
            <a:pPr lvl="1"/>
            <a:r>
              <a:rPr lang="en-US" dirty="0"/>
              <a:t>Wide coverage of basic vaccines</a:t>
            </a:r>
          </a:p>
          <a:p>
            <a:pPr lvl="2"/>
            <a:r>
              <a:rPr lang="en-US" dirty="0"/>
              <a:t>Diphtheria, Pertussis, Tetanus: 77% in poorest countries</a:t>
            </a:r>
          </a:p>
          <a:p>
            <a:pPr lvl="2"/>
            <a:r>
              <a:rPr lang="en-US" dirty="0"/>
              <a:t>Tremendous reduction in deaths</a:t>
            </a:r>
          </a:p>
          <a:p>
            <a:pPr lvl="2"/>
            <a:r>
              <a:rPr lang="en-US" dirty="0"/>
              <a:t>Some diseases close to elimination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3BF133A-485E-4027-81D7-B2BD6A391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4305" y="1845734"/>
            <a:ext cx="2949792" cy="174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B76D93C-F246-4D58-AF63-8584725F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1172" y="4389964"/>
            <a:ext cx="3076058" cy="177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5C11EC-5ABE-416A-9D24-884882DECAE6}"/>
              </a:ext>
            </a:extLst>
          </p:cNvPr>
          <p:cNvSpPr txBox="1"/>
          <p:nvPr/>
        </p:nvSpPr>
        <p:spPr>
          <a:xfrm>
            <a:off x="8508989" y="2920359"/>
            <a:ext cx="69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Polio 1990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DFBB16-3FB8-416D-932E-19017BBDC7AF}"/>
              </a:ext>
            </a:extLst>
          </p:cNvPr>
          <p:cNvSpPr txBox="1"/>
          <p:nvPr/>
        </p:nvSpPr>
        <p:spPr>
          <a:xfrm>
            <a:off x="8601172" y="5518108"/>
            <a:ext cx="69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Polio 2008</a:t>
            </a:r>
          </a:p>
        </p:txBody>
      </p:sp>
      <p:pic>
        <p:nvPicPr>
          <p:cNvPr id="11" name="Picture 2" descr="Image result for solar powered vaccine refrigerator">
            <a:extLst>
              <a:ext uri="{FF2B5EF4-FFF2-40B4-BE49-F238E27FC236}">
                <a16:creationId xmlns:a16="http://schemas.microsoft.com/office/drawing/2014/main" id="{01171907-E9D3-4F5D-A6A5-AE159F95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1649"/>
            <a:ext cx="3804407" cy="261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52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E32B-2D59-4E85-8240-7DAD7F47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is important: </a:t>
            </a:r>
            <a:br>
              <a:rPr lang="en-US" dirty="0"/>
            </a:br>
            <a:r>
              <a:rPr lang="en-US" dirty="0"/>
              <a:t>Immunization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FAD4-6461-46F6-9F9B-9A04FE187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Vaccines need to be kept in a given temperature range </a:t>
            </a:r>
          </a:p>
          <a:p>
            <a:pPr lvl="1"/>
            <a:r>
              <a:rPr lang="en-US" dirty="0"/>
              <a:t>Spoil if vaccines freeze</a:t>
            </a:r>
          </a:p>
          <a:p>
            <a:pPr lvl="1"/>
            <a:r>
              <a:rPr lang="en-US" dirty="0"/>
              <a:t>Spoil if above 8 degrees for extended period of time</a:t>
            </a:r>
          </a:p>
          <a:p>
            <a:r>
              <a:rPr lang="en-US" dirty="0"/>
              <a:t>Facilities must store between 1 to 3 months of stock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3790F-64CD-482A-BB74-7D9B6DEF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D056-DA90-423B-97F3-9F55CDF8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E05C5-BB81-48D5-A02D-A90E20E2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IMG_6719.JPG">
            <a:extLst>
              <a:ext uri="{FF2B5EF4-FFF2-40B4-BE49-F238E27FC236}">
                <a16:creationId xmlns:a16="http://schemas.microsoft.com/office/drawing/2014/main" id="{950DEC9D-7417-44E2-AE94-A6F29BF90F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8545052" y="4122561"/>
            <a:ext cx="3646948" cy="273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G_6685.JPG">
            <a:extLst>
              <a:ext uri="{FF2B5EF4-FFF2-40B4-BE49-F238E27FC236}">
                <a16:creationId xmlns:a16="http://schemas.microsoft.com/office/drawing/2014/main" id="{B40F92DA-871F-47D6-839A-DF9FDA52B5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9061622" y="0"/>
            <a:ext cx="3130377" cy="234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478335B2-70C6-4F3C-A3A8-956CA017C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76692"/>
            <a:ext cx="3236422" cy="265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362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7A1C-EBAB-401A-8977-3A489572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1BFC6-5FFB-4194-B49E-DD69294356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information is critical for decision making for managing the global immunization cold chain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870587-56D7-4968-9BCC-CDE6AD6E1F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FE281-CE5C-4E5F-9BA7-52CC1188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F96AF-1A2D-4477-9D4C-1CC1CADF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A96B5-C17F-453B-BC20-512212E1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66E1490-42D7-4968-BF68-964FBF17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12" y="286603"/>
            <a:ext cx="4270890" cy="541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661773" y="3911358"/>
            <a:ext cx="2894044" cy="1792437"/>
          </a:xfrm>
          <a:prstGeom prst="roundRect">
            <a:avLst>
              <a:gd name="adj" fmla="val 4756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7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http://www.who.int/vaccines/gavi/gavilogo.gif">
            <a:extLst>
              <a:ext uri="{FF2B5EF4-FFF2-40B4-BE49-F238E27FC236}">
                <a16:creationId xmlns:a16="http://schemas.microsoft.com/office/drawing/2014/main" id="{57080324-8E94-42D6-AB48-7686432A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17378" y="1679363"/>
            <a:ext cx="1179051" cy="8865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Domain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96878" cy="4351338"/>
          </a:xfrm>
        </p:spPr>
        <p:txBody>
          <a:bodyPr/>
          <a:lstStyle/>
          <a:p>
            <a:r>
              <a:rPr lang="en-US" dirty="0"/>
              <a:t>Vaccines are the same around the world</a:t>
            </a:r>
          </a:p>
          <a:p>
            <a:r>
              <a:rPr lang="en-US" dirty="0"/>
              <a:t>For many countries – immunization is managed and funded globally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29DC0-4F72-416F-BB88-C30855BE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9339" y="4018956"/>
            <a:ext cx="1796661" cy="185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6558BE6-FB2E-4B28-A8B6-343848E2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366" y="4068968"/>
            <a:ext cx="1845371" cy="185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topnews.in/health/files/who.jpg">
            <a:extLst>
              <a:ext uri="{FF2B5EF4-FFF2-40B4-BE49-F238E27FC236}">
                <a16:creationId xmlns:a16="http://schemas.microsoft.com/office/drawing/2014/main" id="{1BDCE34B-E639-49F6-A612-4B14ABF4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88963" y="1576208"/>
            <a:ext cx="849540" cy="865469"/>
          </a:xfrm>
          <a:prstGeom prst="rect">
            <a:avLst/>
          </a:prstGeom>
          <a:noFill/>
        </p:spPr>
      </p:pic>
      <p:pic>
        <p:nvPicPr>
          <p:cNvPr id="11" name="Picture 8" descr="http://www.papermag.com/blogs/UNICEF.jpg">
            <a:extLst>
              <a:ext uri="{FF2B5EF4-FFF2-40B4-BE49-F238E27FC236}">
                <a16:creationId xmlns:a16="http://schemas.microsoft.com/office/drawing/2014/main" id="{AAA18D9C-9924-4772-A70C-AFEAE1D8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761495" y="808407"/>
            <a:ext cx="814838" cy="1007912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41A7FB-6686-4316-9C5A-2E5E6FC11700}"/>
              </a:ext>
            </a:extLst>
          </p:cNvPr>
          <p:cNvSpPr/>
          <p:nvPr/>
        </p:nvSpPr>
        <p:spPr>
          <a:xfrm>
            <a:off x="9372004" y="2989625"/>
            <a:ext cx="1497782" cy="748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Ministry of Health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3B3C9-9BA0-4AFB-BC7C-ED57B9CBD9B1}"/>
              </a:ext>
            </a:extLst>
          </p:cNvPr>
          <p:cNvSpPr/>
          <p:nvPr/>
        </p:nvSpPr>
        <p:spPr>
          <a:xfrm>
            <a:off x="9372004" y="3968944"/>
            <a:ext cx="1497782" cy="748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 Immunization Program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9AC519-60C0-4390-AC8A-6C7A14AFCCA4}"/>
              </a:ext>
            </a:extLst>
          </p:cNvPr>
          <p:cNvSpPr/>
          <p:nvPr/>
        </p:nvSpPr>
        <p:spPr>
          <a:xfrm>
            <a:off x="9372004" y="4948263"/>
            <a:ext cx="1497782" cy="748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Logistics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6DA3D1-04E1-473D-AB59-54B672D972F0}"/>
              </a:ext>
            </a:extLst>
          </p:cNvPr>
          <p:cNvSpPr/>
          <p:nvPr/>
        </p:nvSpPr>
        <p:spPr>
          <a:xfrm>
            <a:off x="9083969" y="2759197"/>
            <a:ext cx="2073852" cy="316838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A6681C-E94C-41B5-B425-7E8233E63AA2}"/>
              </a:ext>
            </a:extLst>
          </p:cNvPr>
          <p:cNvCxnSpPr>
            <a:endCxn id="15" idx="0"/>
          </p:cNvCxnSpPr>
          <p:nvPr/>
        </p:nvCxnSpPr>
        <p:spPr>
          <a:xfrm>
            <a:off x="8864065" y="2586376"/>
            <a:ext cx="1256830" cy="17282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430B97-8401-4057-B32B-52516828F3C0}"/>
              </a:ext>
            </a:extLst>
          </p:cNvPr>
          <p:cNvCxnSpPr>
            <a:endCxn id="15" idx="0"/>
          </p:cNvCxnSpPr>
          <p:nvPr/>
        </p:nvCxnSpPr>
        <p:spPr>
          <a:xfrm>
            <a:off x="10073812" y="1837485"/>
            <a:ext cx="47083" cy="9217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A3F332-511A-4816-B358-3DFDDCAB1E0F}"/>
              </a:ext>
            </a:extLst>
          </p:cNvPr>
          <p:cNvCxnSpPr>
            <a:endCxn id="15" idx="0"/>
          </p:cNvCxnSpPr>
          <p:nvPr/>
        </p:nvCxnSpPr>
        <p:spPr>
          <a:xfrm flipH="1">
            <a:off x="10120895" y="2565955"/>
            <a:ext cx="1199850" cy="1932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17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D33C-8033-49D1-9EAA-54B1243F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A79C-3EA3-4C5A-9068-EB379C42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Some general themes</a:t>
            </a:r>
          </a:p>
          <a:p>
            <a:r>
              <a:rPr lang="en-US" dirty="0" smtClean="0"/>
              <a:t>Mapping the immunization cold chain</a:t>
            </a:r>
          </a:p>
          <a:p>
            <a:r>
              <a:rPr lang="en-US" dirty="0" smtClean="0"/>
              <a:t>Discussion of Uganda deployment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B8F30-F043-4FE6-9985-CAD44092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69551" y="240952"/>
            <a:ext cx="450492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Immunization Cold Chain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39389" y="2046432"/>
            <a:ext cx="1958638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 Vaccine Store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3320" y="3256180"/>
            <a:ext cx="1094533" cy="74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Regional Store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0070" y="43507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District Store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9565" y="3256180"/>
            <a:ext cx="1094533" cy="74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Regional Store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96996" y="43507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District Store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76315" y="43507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District Store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28455" y="43507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District Store</a:t>
            </a:r>
          </a:p>
        </p:txBody>
      </p:sp>
      <p:sp>
        <p:nvSpPr>
          <p:cNvPr id="18" name="Oval 17"/>
          <p:cNvSpPr/>
          <p:nvPr/>
        </p:nvSpPr>
        <p:spPr>
          <a:xfrm>
            <a:off x="207931" y="606257"/>
            <a:ext cx="2246673" cy="103692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Vaccine Manufacturers</a:t>
            </a:r>
          </a:p>
        </p:txBody>
      </p:sp>
      <p:cxnSp>
        <p:nvCxnSpPr>
          <p:cNvPr id="20" name="Straight Arrow Connector 19"/>
          <p:cNvCxnSpPr>
            <a:stCxn id="18" idx="6"/>
          </p:cNvCxnSpPr>
          <p:nvPr/>
        </p:nvCxnSpPr>
        <p:spPr>
          <a:xfrm>
            <a:off x="2454603" y="1124721"/>
            <a:ext cx="806498" cy="864105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4" idx="0"/>
          </p:cNvCxnSpPr>
          <p:nvPr/>
        </p:nvCxnSpPr>
        <p:spPr>
          <a:xfrm>
            <a:off x="3318709" y="2852931"/>
            <a:ext cx="1008123" cy="40324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1" idx="0"/>
          </p:cNvCxnSpPr>
          <p:nvPr/>
        </p:nvCxnSpPr>
        <p:spPr>
          <a:xfrm flipH="1">
            <a:off x="2310586" y="2852931"/>
            <a:ext cx="1008122" cy="40324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3" idx="0"/>
          </p:cNvCxnSpPr>
          <p:nvPr/>
        </p:nvCxnSpPr>
        <p:spPr>
          <a:xfrm flipH="1">
            <a:off x="1763320" y="3997758"/>
            <a:ext cx="547267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  <a:endCxn id="15" idx="0"/>
          </p:cNvCxnSpPr>
          <p:nvPr/>
        </p:nvCxnSpPr>
        <p:spPr>
          <a:xfrm>
            <a:off x="2310587" y="3997758"/>
            <a:ext cx="489659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  <a:endCxn id="17" idx="0"/>
          </p:cNvCxnSpPr>
          <p:nvPr/>
        </p:nvCxnSpPr>
        <p:spPr>
          <a:xfrm>
            <a:off x="4326832" y="3997758"/>
            <a:ext cx="604873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2"/>
            <a:endCxn id="16" idx="0"/>
          </p:cNvCxnSpPr>
          <p:nvPr/>
        </p:nvCxnSpPr>
        <p:spPr>
          <a:xfrm flipH="1">
            <a:off x="3779565" y="3997758"/>
            <a:ext cx="547267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166569" y="5272425"/>
            <a:ext cx="1324961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Center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56822" y="61941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Post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39390" y="61941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Post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21958" y="61941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Post</a:t>
            </a:r>
          </a:p>
        </p:txBody>
      </p:sp>
      <p:cxnSp>
        <p:nvCxnSpPr>
          <p:cNvPr id="52" name="Straight Arrow Connector 51"/>
          <p:cNvCxnSpPr>
            <a:stCxn id="15" idx="2"/>
            <a:endCxn id="47" idx="0"/>
          </p:cNvCxnSpPr>
          <p:nvPr/>
        </p:nvCxnSpPr>
        <p:spPr>
          <a:xfrm>
            <a:off x="2800245" y="4869176"/>
            <a:ext cx="28804" cy="40324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2"/>
            <a:endCxn id="50" idx="0"/>
          </p:cNvCxnSpPr>
          <p:nvPr/>
        </p:nvCxnSpPr>
        <p:spPr>
          <a:xfrm>
            <a:off x="2829049" y="5790888"/>
            <a:ext cx="1382568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2"/>
            <a:endCxn id="49" idx="0"/>
          </p:cNvCxnSpPr>
          <p:nvPr/>
        </p:nvCxnSpPr>
        <p:spPr>
          <a:xfrm>
            <a:off x="2829049" y="5790888"/>
            <a:ext cx="0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7" idx="2"/>
            <a:endCxn id="48" idx="0"/>
          </p:cNvCxnSpPr>
          <p:nvPr/>
        </p:nvCxnSpPr>
        <p:spPr>
          <a:xfrm flipH="1">
            <a:off x="1446481" y="5790888"/>
            <a:ext cx="1382568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IMG_6639.JPG">
            <a:extLst>
              <a:ext uri="{FF2B5EF4-FFF2-40B4-BE49-F238E27FC236}">
                <a16:creationId xmlns:a16="http://schemas.microsoft.com/office/drawing/2014/main" id="{11ED9AB3-8444-4D6D-A656-96A04CB40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391753" y="354820"/>
            <a:ext cx="2407825" cy="18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IMG_6719.JPG">
            <a:extLst>
              <a:ext uri="{FF2B5EF4-FFF2-40B4-BE49-F238E27FC236}">
                <a16:creationId xmlns:a16="http://schemas.microsoft.com/office/drawing/2014/main" id="{9FBAE289-9E3E-44A5-9069-01D3E8164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9391755" y="2353170"/>
            <a:ext cx="2407824" cy="18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IMG_6685.JPG">
            <a:extLst>
              <a:ext uri="{FF2B5EF4-FFF2-40B4-BE49-F238E27FC236}">
                <a16:creationId xmlns:a16="http://schemas.microsoft.com/office/drawing/2014/main" id="{89634FC7-1CE3-4392-B22F-1412D177A3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</a:blip>
          <a:stretch>
            <a:fillRect/>
          </a:stretch>
        </p:blipFill>
        <p:spPr>
          <a:xfrm>
            <a:off x="9391755" y="4351520"/>
            <a:ext cx="2407823" cy="18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indoor, person, bed, laying&#10;&#10;Description automatically generated">
            <a:extLst>
              <a:ext uri="{FF2B5EF4-FFF2-40B4-BE49-F238E27FC236}">
                <a16:creationId xmlns:a16="http://schemas.microsoft.com/office/drawing/2014/main" id="{3E66E431-723C-4C55-B727-3381ED91D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3747" y="2858347"/>
            <a:ext cx="3735471" cy="28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8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271C2-BFB3-4BB5-9F57-93052C23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Cold Chain Challenges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B68843-4FD1-4D89-9633-4E8125AA0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Ensure that all countries have high quality vaccine cold chains</a:t>
            </a:r>
          </a:p>
          <a:p>
            <a:pPr lvl="1"/>
            <a:r>
              <a:rPr lang="en-US" dirty="0"/>
              <a:t>Working equipment at all points in vaccine supply chain</a:t>
            </a:r>
          </a:p>
          <a:p>
            <a:pPr lvl="1"/>
            <a:r>
              <a:rPr lang="en-US" dirty="0"/>
              <a:t>Sufficient capacity for vaccines</a:t>
            </a:r>
          </a:p>
          <a:p>
            <a:r>
              <a:rPr lang="en-US" dirty="0"/>
              <a:t>Refrigerators need power</a:t>
            </a:r>
          </a:p>
          <a:p>
            <a:pPr lvl="1"/>
            <a:r>
              <a:rPr lang="en-US" dirty="0"/>
              <a:t>Grid power,  Solar power,  Gas,  Kerosene</a:t>
            </a:r>
          </a:p>
          <a:p>
            <a:pPr lvl="1"/>
            <a:r>
              <a:rPr lang="en-US" dirty="0"/>
              <a:t>Many areas suffer from regular power outages</a:t>
            </a:r>
          </a:p>
          <a:p>
            <a:pPr lvl="1"/>
            <a:r>
              <a:rPr lang="en-US" dirty="0"/>
              <a:t>Desire to replace Kerosene / Gas equipment with Solar</a:t>
            </a:r>
          </a:p>
          <a:p>
            <a:r>
              <a:rPr lang="en-US" dirty="0"/>
              <a:t>Equipment upgrades</a:t>
            </a:r>
          </a:p>
          <a:p>
            <a:pPr lvl="1"/>
            <a:r>
              <a:rPr lang="en-US" dirty="0"/>
              <a:t>Identify needs and determine order size</a:t>
            </a:r>
          </a:p>
          <a:p>
            <a:pPr lvl="1"/>
            <a:r>
              <a:rPr lang="en-US" dirty="0"/>
              <a:t>Remove obsolete equipment</a:t>
            </a:r>
          </a:p>
          <a:p>
            <a:pPr lvl="1"/>
            <a:r>
              <a:rPr lang="en-US" dirty="0"/>
              <a:t>Ensure proper installation</a:t>
            </a:r>
          </a:p>
          <a:p>
            <a:pPr lvl="1"/>
            <a:r>
              <a:rPr lang="en-US" dirty="0"/>
              <a:t>Establish repair infrastructure</a:t>
            </a:r>
          </a:p>
          <a:p>
            <a:pPr lvl="1"/>
            <a:r>
              <a:rPr lang="en-US" dirty="0"/>
              <a:t>Monitoring of equipment condition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A0908-59AA-4D54-ABC3-349B7B6C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A83F3-9C89-49EC-BCD4-3418ECBC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57243-665E-4E78-A8AA-05A68B96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2" descr="Image result for ice lined refrigerator">
            <a:extLst>
              <a:ext uri="{FF2B5EF4-FFF2-40B4-BE49-F238E27FC236}">
                <a16:creationId xmlns:a16="http://schemas.microsoft.com/office/drawing/2014/main" id="{B0658BED-2F05-454D-A17D-A8157810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60" y="4249089"/>
            <a:ext cx="2017567" cy="20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solar powered vaccine refrigerator">
            <a:extLst>
              <a:ext uri="{FF2B5EF4-FFF2-40B4-BE49-F238E27FC236}">
                <a16:creationId xmlns:a16="http://schemas.microsoft.com/office/drawing/2014/main" id="{79E80F1E-A005-4EA5-9B84-E0432E2B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55" y="2712034"/>
            <a:ext cx="1830560" cy="37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75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 in immunization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Sabbatical with PATH (2008-2009)</a:t>
            </a:r>
          </a:p>
          <a:p>
            <a:r>
              <a:rPr lang="en-US" dirty="0"/>
              <a:t>CCEM Project</a:t>
            </a:r>
          </a:p>
          <a:p>
            <a:r>
              <a:rPr lang="en-US" dirty="0"/>
              <a:t>Country projects: Nicaragua, Kenya, Zimbabwe, Malawi, Nigeria, Ghana, Uganda, India, Pakistan, Laos</a:t>
            </a:r>
          </a:p>
          <a:p>
            <a:r>
              <a:rPr lang="en-US" dirty="0"/>
              <a:t>Multiple projects on cold chain information systems</a:t>
            </a:r>
          </a:p>
          <a:p>
            <a:pPr lvl="1"/>
            <a:r>
              <a:rPr lang="en-US" dirty="0"/>
              <a:t>DHIS2 for Cold Chain Inventories</a:t>
            </a:r>
          </a:p>
          <a:p>
            <a:pPr lvl="1"/>
            <a:r>
              <a:rPr lang="en-US" dirty="0"/>
              <a:t>SMS Temperature Reporting</a:t>
            </a:r>
          </a:p>
          <a:p>
            <a:r>
              <a:rPr lang="en-US" dirty="0"/>
              <a:t>Promoted Cold Chain Equipment Inventory Data Standards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BAB0A7-ADD5-41E0-ABEF-62581D3668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78ECEB3-C2D5-4E4F-8D69-B032A8EE98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8817" y="1916026"/>
          <a:ext cx="3724275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083300" imgH="5867400" progId="Word.Document.12">
                  <p:embed/>
                </p:oleObj>
              </mc:Choice>
              <mc:Fallback>
                <p:oleObj name="Document" r:id="rId3" imgW="6083300" imgH="5867400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78ECEB3-C2D5-4E4F-8D69-B032A8EE9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8817" y="1916026"/>
                        <a:ext cx="3724275" cy="359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 Same Side Corner Rectangle 13">
            <a:extLst>
              <a:ext uri="{FF2B5EF4-FFF2-40B4-BE49-F238E27FC236}">
                <a16:creationId xmlns:a16="http://schemas.microsoft.com/office/drawing/2014/main" id="{221F7283-FCAA-4245-A1C8-BE493BE6644A}"/>
              </a:ext>
            </a:extLst>
          </p:cNvPr>
          <p:cNvSpPr/>
          <p:nvPr/>
        </p:nvSpPr>
        <p:spPr>
          <a:xfrm>
            <a:off x="8394015" y="1737360"/>
            <a:ext cx="1262301" cy="177318"/>
          </a:xfrm>
          <a:prstGeom prst="round2Same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Refrigerator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7DE46AF-5B31-4B95-9CE1-515D86DDD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r="903" b="17978"/>
          <a:stretch>
            <a:fillRect/>
          </a:stretch>
        </p:blipFill>
        <p:spPr bwMode="auto">
          <a:xfrm>
            <a:off x="7181167" y="5816245"/>
            <a:ext cx="5010833" cy="10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7904" y="4116908"/>
            <a:ext cx="2726342" cy="136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47" y="1825625"/>
            <a:ext cx="1792640" cy="134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655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every refrigerator</a:t>
            </a:r>
          </a:p>
          <a:p>
            <a:r>
              <a:rPr lang="en-US" dirty="0"/>
              <a:t>Global data base of refrigerator and health facility info</a:t>
            </a:r>
          </a:p>
          <a:p>
            <a:r>
              <a:rPr lang="en-US" dirty="0"/>
              <a:t>Analytics to make this information useful</a:t>
            </a:r>
          </a:p>
          <a:p>
            <a:endParaRPr lang="en-US" dirty="0"/>
          </a:p>
          <a:p>
            <a:r>
              <a:rPr lang="en-US" dirty="0"/>
              <a:t>Caveats </a:t>
            </a:r>
          </a:p>
          <a:p>
            <a:pPr lvl="1"/>
            <a:r>
              <a:rPr lang="en-US" dirty="0"/>
              <a:t>Focus on low and middle income countries</a:t>
            </a:r>
          </a:p>
          <a:p>
            <a:pPr lvl="1"/>
            <a:r>
              <a:rPr lang="en-US" dirty="0"/>
              <a:t>Multiple levels of dashboards and distinction between global and country data bases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23</a:t>
            </a:fld>
            <a:endParaRPr lang="en-US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80" y="286603"/>
            <a:ext cx="2491087" cy="1868315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 rotWithShape="1">
          <a:blip r:embed="rId3" cstate="screen"/>
          <a:srcRect t="2326" b="22778"/>
          <a:stretch/>
        </p:blipFill>
        <p:spPr bwMode="auto">
          <a:xfrm>
            <a:off x="9442579" y="2443078"/>
            <a:ext cx="2491087" cy="229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090320-D94C-469E-88C8-365FA11AE141}"/>
              </a:ext>
            </a:extLst>
          </p:cNvPr>
          <p:cNvSpPr txBox="1"/>
          <p:nvPr/>
        </p:nvSpPr>
        <p:spPr>
          <a:xfrm>
            <a:off x="3388356" y="5189809"/>
            <a:ext cx="6125224" cy="120032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Kenya: 5306 facilities, 4946 refrigerators,  Population 41 M</a:t>
            </a:r>
          </a:p>
          <a:p>
            <a:r>
              <a:rPr lang="en-US" dirty="0"/>
              <a:t>Malawi: 827 facilities, 1426 refrigerators,  Population 15 M</a:t>
            </a:r>
          </a:p>
          <a:p>
            <a:r>
              <a:rPr lang="en-US" dirty="0"/>
              <a:t>Uganda: 2846 facilities, 3153 refrigerators, Population 35 M</a:t>
            </a:r>
          </a:p>
          <a:p>
            <a:r>
              <a:rPr lang="en-US" dirty="0"/>
              <a:t>Zimbabwe: 1605 facilities, 3080 refrigerators,  Population 14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23057-7644-40E2-88D9-BAAD1E3E982A}"/>
              </a:ext>
            </a:extLst>
          </p:cNvPr>
          <p:cNvSpPr txBox="1"/>
          <p:nvPr/>
        </p:nvSpPr>
        <p:spPr>
          <a:xfrm>
            <a:off x="1979685" y="6011897"/>
            <a:ext cx="217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2010 data</a:t>
            </a:r>
          </a:p>
        </p:txBody>
      </p:sp>
    </p:spTree>
    <p:extLst>
      <p:ext uri="{BB962C8B-B14F-4D97-AF65-F5344CB8AC3E}">
        <p14:creationId xmlns:p14="http://schemas.microsoft.com/office/powerpoint/2010/main" val="2483866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Chain Equipment Inventories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 accurate global equipment inventories</a:t>
            </a:r>
          </a:p>
          <a:p>
            <a:r>
              <a:rPr lang="en-US" dirty="0"/>
              <a:t>Inconsistent at the country level</a:t>
            </a:r>
          </a:p>
          <a:p>
            <a:pPr lvl="1"/>
            <a:r>
              <a:rPr lang="en-US" dirty="0"/>
              <a:t>Inventories often become out of date</a:t>
            </a:r>
          </a:p>
          <a:p>
            <a:pPr lvl="1"/>
            <a:r>
              <a:rPr lang="en-US" dirty="0"/>
              <a:t>Not updated for equipment changes</a:t>
            </a:r>
          </a:p>
          <a:p>
            <a:pPr lvl="1"/>
            <a:r>
              <a:rPr lang="en-US" dirty="0"/>
              <a:t>Health facility information is also a challenge</a:t>
            </a:r>
          </a:p>
          <a:p>
            <a:r>
              <a:rPr lang="en-US" dirty="0"/>
              <a:t>Periodic efforts to collect inventory information for reporting</a:t>
            </a:r>
          </a:p>
          <a:p>
            <a:pPr lvl="1"/>
            <a:r>
              <a:rPr lang="en-US" dirty="0"/>
              <a:t>Often restricted to sampling </a:t>
            </a:r>
          </a:p>
          <a:p>
            <a:r>
              <a:rPr lang="en-US" dirty="0"/>
              <a:t>Fragmented data sources</a:t>
            </a:r>
          </a:p>
          <a:p>
            <a:r>
              <a:rPr lang="en-US" dirty="0"/>
              <a:t>Different health systems inside a country</a:t>
            </a:r>
          </a:p>
          <a:p>
            <a:pPr lvl="1"/>
            <a:r>
              <a:rPr lang="en-US" dirty="0"/>
              <a:t>Public,  Private,  NGO,  Faith-based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73" y="3607955"/>
            <a:ext cx="2026488" cy="255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17" y="1690688"/>
            <a:ext cx="3178147" cy="160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900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 descr="Image result for gavi eligible coun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2" y="156529"/>
            <a:ext cx="3323067" cy="15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45818" y="2909054"/>
            <a:ext cx="2995126" cy="1819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Global Cold Chain Information System</a:t>
            </a:r>
          </a:p>
        </p:txBody>
      </p:sp>
      <p:pic>
        <p:nvPicPr>
          <p:cNvPr id="9" name="Picture 22" descr="http://www.who.int/vaccines/gavi/gavilogo.gif">
            <a:extLst>
              <a:ext uri="{FF2B5EF4-FFF2-40B4-BE49-F238E27FC236}">
                <a16:creationId xmlns:a16="http://schemas.microsoft.com/office/drawing/2014/main" id="{57080324-8E94-42D6-AB48-7686432A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44848" y="4285229"/>
            <a:ext cx="1179051" cy="886591"/>
          </a:xfrm>
          <a:prstGeom prst="rect">
            <a:avLst/>
          </a:prstGeom>
          <a:noFill/>
        </p:spPr>
      </p:pic>
      <p:pic>
        <p:nvPicPr>
          <p:cNvPr id="10" name="Picture 6" descr="http://www.topnews.in/health/files/who.jpg">
            <a:extLst>
              <a:ext uri="{FF2B5EF4-FFF2-40B4-BE49-F238E27FC236}">
                <a16:creationId xmlns:a16="http://schemas.microsoft.com/office/drawing/2014/main" id="{1BDCE34B-E639-49F6-A612-4B14ABF4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974359" y="2800208"/>
            <a:ext cx="849540" cy="865469"/>
          </a:xfrm>
          <a:prstGeom prst="rect">
            <a:avLst/>
          </a:prstGeom>
          <a:noFill/>
        </p:spPr>
      </p:pic>
      <p:pic>
        <p:nvPicPr>
          <p:cNvPr id="11" name="Picture 8" descr="http://www.papermag.com/blogs/UNICEF.jpg">
            <a:extLst>
              <a:ext uri="{FF2B5EF4-FFF2-40B4-BE49-F238E27FC236}">
                <a16:creationId xmlns:a16="http://schemas.microsoft.com/office/drawing/2014/main" id="{AAA18D9C-9924-4772-A70C-AFEAE1D8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950065" y="1799260"/>
            <a:ext cx="814838" cy="1007912"/>
          </a:xfrm>
          <a:prstGeom prst="rect">
            <a:avLst/>
          </a:prstGeom>
          <a:noFill/>
        </p:spPr>
      </p:pic>
      <p:pic>
        <p:nvPicPr>
          <p:cNvPr id="2052" name="Picture 4" descr="Image result for bmgf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570" y="5597917"/>
            <a:ext cx="2429913" cy="48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johns hopkin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65" y="1898835"/>
            <a:ext cx="1542144" cy="6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ulas solar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845" y="3850150"/>
            <a:ext cx="1358835" cy="4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419469" y="1747024"/>
            <a:ext cx="1917641" cy="1112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Country Cold Chain Information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01828" y="3288619"/>
            <a:ext cx="1917641" cy="1112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Country Cold Chain Information System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24272" y="4807744"/>
            <a:ext cx="1917641" cy="1112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Country Cold Chain Information System</a:t>
            </a:r>
          </a:p>
        </p:txBody>
      </p:sp>
      <p:pic>
        <p:nvPicPr>
          <p:cNvPr id="2058" name="Picture 10" descr="Image result for uganda mo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25" y="1760394"/>
            <a:ext cx="1085644" cy="10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940" y="3288618"/>
            <a:ext cx="998888" cy="1141587"/>
          </a:xfrm>
          <a:prstGeom prst="rect">
            <a:avLst/>
          </a:prstGeom>
        </p:spPr>
      </p:pic>
      <p:pic>
        <p:nvPicPr>
          <p:cNvPr id="2062" name="Picture 14" descr="Image result for drc mo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03" y="488571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18" idx="3"/>
            <a:endCxn id="7" idx="1"/>
          </p:cNvCxnSpPr>
          <p:nvPr/>
        </p:nvCxnSpPr>
        <p:spPr>
          <a:xfrm flipV="1">
            <a:off x="3419469" y="3818789"/>
            <a:ext cx="3026349" cy="2602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3"/>
          </p:cNvCxnSpPr>
          <p:nvPr/>
        </p:nvCxnSpPr>
        <p:spPr>
          <a:xfrm flipV="1">
            <a:off x="5241913" y="4067689"/>
            <a:ext cx="1175312" cy="129624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37110" y="2361130"/>
            <a:ext cx="1080115" cy="123478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73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 Visualizing the Cold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Map based visualization</a:t>
            </a:r>
          </a:p>
          <a:p>
            <a:pPr lvl="1"/>
            <a:r>
              <a:rPr lang="en-US" dirty="0"/>
              <a:t>GIS </a:t>
            </a:r>
            <a:r>
              <a:rPr lang="en-US" dirty="0" err="1"/>
              <a:t>Coords</a:t>
            </a:r>
            <a:endParaRPr lang="en-US" dirty="0"/>
          </a:p>
          <a:p>
            <a:pPr lvl="1"/>
            <a:r>
              <a:rPr lang="en-US" dirty="0"/>
              <a:t>Regions</a:t>
            </a:r>
          </a:p>
          <a:p>
            <a:r>
              <a:rPr lang="en-US" dirty="0"/>
              <a:t>Global Management Questions</a:t>
            </a:r>
          </a:p>
          <a:p>
            <a:pPr lvl="1"/>
            <a:r>
              <a:rPr lang="en-US" dirty="0"/>
              <a:t>Country summaries</a:t>
            </a:r>
          </a:p>
          <a:p>
            <a:pPr lvl="1"/>
            <a:r>
              <a:rPr lang="en-US" dirty="0"/>
              <a:t>Equipment trends</a:t>
            </a:r>
          </a:p>
          <a:p>
            <a:pPr lvl="1"/>
            <a:r>
              <a:rPr lang="en-US" dirty="0"/>
              <a:t>Integrated analysis tools and models</a:t>
            </a:r>
          </a:p>
          <a:p>
            <a:r>
              <a:rPr lang="en-US" dirty="0"/>
              <a:t>Country Cold Chain Management</a:t>
            </a:r>
          </a:p>
          <a:p>
            <a:pPr lvl="1"/>
            <a:r>
              <a:rPr lang="en-US" dirty="0"/>
              <a:t>Equipment management</a:t>
            </a:r>
          </a:p>
          <a:p>
            <a:pPr lvl="1"/>
            <a:r>
              <a:rPr lang="en-US" dirty="0"/>
              <a:t>Allocation</a:t>
            </a:r>
          </a:p>
          <a:p>
            <a:pPr lvl="1"/>
            <a:r>
              <a:rPr lang="en-US" dirty="0"/>
              <a:t>Reporting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336" y="1736655"/>
            <a:ext cx="2836009" cy="192872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r="20404" b="16552"/>
          <a:stretch>
            <a:fillRect/>
          </a:stretch>
        </p:blipFill>
        <p:spPr bwMode="auto">
          <a:xfrm>
            <a:off x="9144336" y="4156859"/>
            <a:ext cx="2836009" cy="2020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1937" y="1779658"/>
            <a:ext cx="2619242" cy="12833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1937" y="3190756"/>
            <a:ext cx="2569723" cy="12905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2915" b="5061"/>
          <a:stretch/>
        </p:blipFill>
        <p:spPr bwMode="auto">
          <a:xfrm>
            <a:off x="6231936" y="4752950"/>
            <a:ext cx="2569723" cy="13294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081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 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Chain Equipment Inventory</a:t>
            </a:r>
          </a:p>
          <a:p>
            <a:pPr lvl="1"/>
            <a:r>
              <a:rPr lang="en-US" dirty="0"/>
              <a:t>Basic equipment and facility information</a:t>
            </a:r>
          </a:p>
          <a:p>
            <a:pPr lvl="1"/>
            <a:r>
              <a:rPr lang="en-US" dirty="0"/>
              <a:t>Tracking of performance and maintenance</a:t>
            </a:r>
          </a:p>
          <a:p>
            <a:r>
              <a:rPr lang="en-US" dirty="0"/>
              <a:t>Remote data updates</a:t>
            </a:r>
          </a:p>
          <a:p>
            <a:pPr lvl="1"/>
            <a:r>
              <a:rPr lang="en-US" dirty="0"/>
              <a:t>Keeping data up to date is the critical challenge</a:t>
            </a:r>
          </a:p>
          <a:p>
            <a:pPr lvl="1"/>
            <a:r>
              <a:rPr lang="en-US" dirty="0"/>
              <a:t>District cold chain supervisor responsible for managing equipment</a:t>
            </a:r>
          </a:p>
          <a:p>
            <a:pPr lvl="1"/>
            <a:r>
              <a:rPr lang="en-US" dirty="0"/>
              <a:t>Mobile App is feasible for district supervisors</a:t>
            </a:r>
          </a:p>
          <a:p>
            <a:r>
              <a:rPr lang="en-US" dirty="0"/>
              <a:t>Integrate with other Health Information Systems</a:t>
            </a:r>
          </a:p>
          <a:p>
            <a:r>
              <a:rPr lang="en-US" dirty="0"/>
              <a:t>Ownership by the country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IMG_664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7878726" y="68501"/>
            <a:ext cx="4206947" cy="315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398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ODK-X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data collection on Android Phones. Project started at University of Washington by Professor Gaetano Borriello</a:t>
            </a:r>
          </a:p>
          <a:p>
            <a:r>
              <a:rPr lang="en-US" dirty="0"/>
              <a:t>Open Data Kit 1.0 aka ODK</a:t>
            </a:r>
          </a:p>
          <a:p>
            <a:pPr lvl="1"/>
            <a:r>
              <a:rPr lang="en-US" dirty="0"/>
              <a:t>Submission of forms</a:t>
            </a:r>
          </a:p>
          <a:p>
            <a:r>
              <a:rPr lang="en-US" dirty="0"/>
              <a:t>Open Data Kit 2.0 aka ODK-X</a:t>
            </a:r>
          </a:p>
          <a:p>
            <a:pPr lvl="1"/>
            <a:r>
              <a:rPr lang="en-US" dirty="0"/>
              <a:t>Synchronization with a database</a:t>
            </a:r>
          </a:p>
          <a:p>
            <a:r>
              <a:rPr lang="en-US" dirty="0"/>
              <a:t>Open source tools.  Strong commitment to contributing to global good software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2" descr="Image result for odk logo">
            <a:extLst>
              <a:ext uri="{FF2B5EF4-FFF2-40B4-BE49-F238E27FC236}">
                <a16:creationId xmlns:a16="http://schemas.microsoft.com/office/drawing/2014/main" id="{AC1784B7-A575-485C-85CC-ACCE3430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" y="5392982"/>
            <a:ext cx="1567962" cy="15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gaetano borrie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90" y="-1"/>
            <a:ext cx="1527110" cy="22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98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Chain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 built on top of the ODK-X platform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Combination of ODK Survey and ODK Tables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Written in Java Script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 a database of health facilities and refrigerators associated with facilities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0184C0-9310-4EDD-9C06-39976925C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5" y="4723523"/>
            <a:ext cx="1123848" cy="1997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8E0B58-1B3B-4433-96CB-BF884037C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33" y="4723523"/>
            <a:ext cx="1123848" cy="1997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6F13F4-30E4-4A59-AA20-71510598A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22" y="4723523"/>
            <a:ext cx="1123525" cy="1997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80E24A-AFD3-4A27-A5A4-BC384627F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20" y="4723523"/>
            <a:ext cx="1119504" cy="1990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EABDCB-D7F5-4FC4-928D-1D69A4CD6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96" y="4677338"/>
            <a:ext cx="1129978" cy="20088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E6702E-49FE-4FAD-9531-EBA0075E3D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19" y="4715799"/>
            <a:ext cx="1123848" cy="19979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7AF249-C3DB-4051-85D4-9B9D82FD2F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424" y="4664104"/>
            <a:ext cx="1129978" cy="20088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D7F16A-05C9-4150-AA7F-582A17D3DD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2" y="4664103"/>
            <a:ext cx="1129978" cy="20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Discussion Sections – Zoom – Attend one</a:t>
            </a:r>
          </a:p>
          <a:p>
            <a:pPr lvl="1"/>
            <a:r>
              <a:rPr lang="en-US" dirty="0" smtClean="0"/>
              <a:t>Wednesday: 3:00-4:00 pm</a:t>
            </a:r>
          </a:p>
          <a:p>
            <a:pPr lvl="1"/>
            <a:r>
              <a:rPr lang="en-US" dirty="0" smtClean="0"/>
              <a:t>Wednesday: 5:00-6:00 pm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Homework 1,  Due April 13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Submit by email</a:t>
            </a:r>
          </a:p>
          <a:p>
            <a:pPr lvl="1"/>
            <a:r>
              <a:rPr lang="en-US" dirty="0" smtClean="0"/>
              <a:t>Course grade based on 7 of 9 assignments</a:t>
            </a:r>
          </a:p>
          <a:p>
            <a:pPr lvl="1"/>
            <a:r>
              <a:rPr lang="en-US" dirty="0" smtClean="0"/>
              <a:t>Defer questions on HW1 until end of class</a:t>
            </a:r>
          </a:p>
          <a:p>
            <a:pPr lvl="1"/>
            <a:endParaRPr lang="en-US" dirty="0"/>
          </a:p>
          <a:p>
            <a:r>
              <a:rPr lang="en-US" dirty="0" smtClean="0"/>
              <a:t>Reading: </a:t>
            </a:r>
            <a:r>
              <a:rPr lang="en-US" dirty="0"/>
              <a:t>Global Goods Software for the Immunization Cold Chain, W. Brunette, R. Anderson, et al., Under submission.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1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5783" y="1911928"/>
            <a:ext cx="1461655" cy="2639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2092036" y="3172691"/>
            <a:ext cx="1163782" cy="85593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 Database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0918" y="2085109"/>
            <a:ext cx="104601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ODK-X Client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750" y="4038600"/>
            <a:ext cx="445323" cy="443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1" y="3505201"/>
            <a:ext cx="1461655" cy="2639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958936" y="4676671"/>
            <a:ext cx="1163782" cy="85593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 Database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1903" y="2105891"/>
            <a:ext cx="104601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ODK-X Server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68" y="5631873"/>
            <a:ext cx="445323" cy="4433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7218219" y="1323110"/>
            <a:ext cx="1461655" cy="2639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17818" y="3600656"/>
            <a:ext cx="104601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ODK-X Client</a:t>
            </a:r>
          </a:p>
        </p:txBody>
      </p:sp>
      <p:sp>
        <p:nvSpPr>
          <p:cNvPr id="17" name="Can 16"/>
          <p:cNvSpPr/>
          <p:nvPr/>
        </p:nvSpPr>
        <p:spPr>
          <a:xfrm>
            <a:off x="8021044" y="2036758"/>
            <a:ext cx="1163782" cy="85593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Country Database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044" y="2967702"/>
            <a:ext cx="1152525" cy="330868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>
            <a:off x="3483364" y="2070562"/>
            <a:ext cx="3084742" cy="24938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20071698">
            <a:off x="4405509" y="2824984"/>
            <a:ext cx="2226101" cy="20781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81508" y="5032663"/>
            <a:ext cx="2279073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CCEM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71336" y="3973657"/>
            <a:ext cx="1499414" cy="458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Bridge</a:t>
            </a:r>
          </a:p>
        </p:txBody>
      </p:sp>
      <p:sp>
        <p:nvSpPr>
          <p:cNvPr id="24" name="Left-Right Arrow 23"/>
          <p:cNvSpPr/>
          <p:nvPr/>
        </p:nvSpPr>
        <p:spPr>
          <a:xfrm rot="5400000">
            <a:off x="7728191" y="3587600"/>
            <a:ext cx="507704" cy="16569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5400000">
            <a:off x="7728191" y="4652947"/>
            <a:ext cx="507704" cy="16569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481" y="5671728"/>
            <a:ext cx="545711" cy="41994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53472" y="202611"/>
            <a:ext cx="1046018" cy="794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Dash Board</a:t>
            </a:r>
          </a:p>
        </p:txBody>
      </p:sp>
      <p:sp>
        <p:nvSpPr>
          <p:cNvPr id="28" name="Rectangle 27"/>
          <p:cNvSpPr/>
          <p:nvPr/>
        </p:nvSpPr>
        <p:spPr>
          <a:xfrm rot="5400000">
            <a:off x="6492631" y="-1418997"/>
            <a:ext cx="1269261" cy="4304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/>
          <p:cNvSpPr/>
          <p:nvPr/>
        </p:nvSpPr>
        <p:spPr>
          <a:xfrm>
            <a:off x="6378745" y="268714"/>
            <a:ext cx="1163782" cy="743269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31" name="Left-Right Arrow 30"/>
          <p:cNvSpPr/>
          <p:nvPr/>
        </p:nvSpPr>
        <p:spPr>
          <a:xfrm rot="5400000">
            <a:off x="7757941" y="1569004"/>
            <a:ext cx="422564" cy="147303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536" y="1019118"/>
            <a:ext cx="543213" cy="3041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CD85100-61F6-48D9-A060-6941C11AA170}"/>
              </a:ext>
            </a:extLst>
          </p:cNvPr>
          <p:cNvSpPr/>
          <p:nvPr/>
        </p:nvSpPr>
        <p:spPr>
          <a:xfrm>
            <a:off x="7797661" y="234893"/>
            <a:ext cx="1242146" cy="794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Report Generation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30</a:t>
            </a:fld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10062094" y="14427"/>
            <a:ext cx="2114939" cy="155311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Cold Chain Information System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9358604" y="640348"/>
            <a:ext cx="615820" cy="2180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7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08" y="1847850"/>
            <a:ext cx="10515600" cy="4351338"/>
          </a:xfrm>
        </p:spPr>
        <p:txBody>
          <a:bodyPr/>
          <a:lstStyle/>
          <a:p>
            <a:r>
              <a:rPr lang="en-US" dirty="0"/>
              <a:t>Cold Chain Visualization project </a:t>
            </a:r>
            <a:endParaRPr lang="en-US" dirty="0" smtClean="0"/>
          </a:p>
          <a:p>
            <a:r>
              <a:rPr lang="en-US" dirty="0" smtClean="0"/>
              <a:t>Cold </a:t>
            </a:r>
            <a:r>
              <a:rPr lang="en-US" dirty="0"/>
              <a:t>Chain App prototype</a:t>
            </a:r>
          </a:p>
          <a:p>
            <a:r>
              <a:rPr lang="en-US" dirty="0"/>
              <a:t>WHO Deployment</a:t>
            </a:r>
          </a:p>
          <a:p>
            <a:pPr lvl="1"/>
            <a:r>
              <a:rPr lang="en-US" dirty="0"/>
              <a:t>Haiti, Pakistan, DRC, Bangladesh</a:t>
            </a:r>
          </a:p>
          <a:p>
            <a:pPr lvl="1"/>
            <a:r>
              <a:rPr lang="en-US" dirty="0"/>
              <a:t>Sentinel Surveillance officers</a:t>
            </a:r>
          </a:p>
          <a:p>
            <a:r>
              <a:rPr lang="en-US" dirty="0"/>
              <a:t>GAVI Deployment – Uganda</a:t>
            </a:r>
          </a:p>
          <a:p>
            <a:pPr lvl="1"/>
            <a:r>
              <a:rPr lang="en-US" dirty="0"/>
              <a:t>Two regions  - Kampala and </a:t>
            </a:r>
            <a:r>
              <a:rPr lang="en-US" dirty="0" err="1"/>
              <a:t>Wakiso</a:t>
            </a:r>
            <a:r>
              <a:rPr lang="en-US" dirty="0"/>
              <a:t> (13 Districts)</a:t>
            </a:r>
          </a:p>
          <a:p>
            <a:pPr lvl="1"/>
            <a:r>
              <a:rPr lang="en-US" dirty="0"/>
              <a:t>Possible expansion to national scale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741" y="1"/>
            <a:ext cx="4971259" cy="46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1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Challenges</a:t>
            </a:r>
          </a:p>
          <a:p>
            <a:pPr lvl="1"/>
            <a:r>
              <a:rPr lang="en-US" dirty="0"/>
              <a:t>Initial collection and cleaning</a:t>
            </a:r>
          </a:p>
          <a:p>
            <a:pPr lvl="1"/>
            <a:r>
              <a:rPr lang="en-US" dirty="0"/>
              <a:t>Name resolution</a:t>
            </a:r>
          </a:p>
          <a:p>
            <a:pPr lvl="1"/>
            <a:r>
              <a:rPr lang="en-US" dirty="0"/>
              <a:t>Country administrative regions</a:t>
            </a:r>
          </a:p>
          <a:p>
            <a:r>
              <a:rPr lang="en-US" dirty="0"/>
              <a:t>Mobile App</a:t>
            </a:r>
          </a:p>
          <a:p>
            <a:pPr lvl="1"/>
            <a:r>
              <a:rPr lang="en-US" dirty="0"/>
              <a:t>Data connection,  on-line/off-line</a:t>
            </a:r>
          </a:p>
          <a:p>
            <a:pPr lvl="1"/>
            <a:r>
              <a:rPr lang="en-US" dirty="0"/>
              <a:t>Usability</a:t>
            </a:r>
          </a:p>
          <a:p>
            <a:pPr lvl="1"/>
            <a:r>
              <a:rPr lang="en-US" dirty="0"/>
              <a:t>Android Phones</a:t>
            </a:r>
          </a:p>
          <a:p>
            <a:r>
              <a:rPr lang="en-US" dirty="0"/>
              <a:t>Country Deployment</a:t>
            </a:r>
          </a:p>
          <a:p>
            <a:pPr lvl="1"/>
            <a:r>
              <a:rPr lang="en-US" dirty="0"/>
              <a:t>IT support and training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A0BCBD-5129-401B-9433-C8111CA60D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 Scoping</a:t>
            </a:r>
          </a:p>
          <a:p>
            <a:pPr lvl="1"/>
            <a:r>
              <a:rPr lang="en-US" dirty="0"/>
              <a:t>Software can do anything . . .</a:t>
            </a:r>
          </a:p>
          <a:p>
            <a:pPr lvl="1"/>
            <a:r>
              <a:rPr lang="en-US" dirty="0"/>
              <a:t>Boundaries with other health information systems</a:t>
            </a:r>
          </a:p>
          <a:p>
            <a:r>
              <a:rPr lang="en-US" dirty="0"/>
              <a:t>Hosting and Data Ownership</a:t>
            </a:r>
          </a:p>
          <a:p>
            <a:r>
              <a:rPr lang="en-US" dirty="0"/>
              <a:t>Country specific versus general</a:t>
            </a:r>
          </a:p>
          <a:p>
            <a:r>
              <a:rPr lang="en-US" dirty="0"/>
              <a:t>Sustainability</a:t>
            </a:r>
          </a:p>
          <a:p>
            <a:pPr lvl="1"/>
            <a:r>
              <a:rPr lang="en-US" dirty="0"/>
              <a:t>Planning for partnership with Makerere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007" y="5070504"/>
            <a:ext cx="2859994" cy="17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68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this be made global scale?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Technologically,  yes</a:t>
            </a:r>
          </a:p>
          <a:p>
            <a:r>
              <a:rPr lang="en-US" dirty="0"/>
              <a:t>Architectural choices are straight forward</a:t>
            </a:r>
          </a:p>
          <a:p>
            <a:r>
              <a:rPr lang="en-US" dirty="0"/>
              <a:t>This is not big data</a:t>
            </a:r>
          </a:p>
          <a:p>
            <a:pPr lvl="1"/>
            <a:r>
              <a:rPr lang="en-US" dirty="0"/>
              <a:t>Estimate 200,000 Health Facilities and 300,000 Refrigerators</a:t>
            </a:r>
          </a:p>
          <a:p>
            <a:r>
              <a:rPr lang="en-US" dirty="0"/>
              <a:t>Data management</a:t>
            </a:r>
          </a:p>
          <a:p>
            <a:pPr lvl="1"/>
            <a:r>
              <a:rPr lang="en-US" dirty="0"/>
              <a:t>Administrative and geographic data across 70 countries will be a significant challenge</a:t>
            </a:r>
          </a:p>
          <a:p>
            <a:r>
              <a:rPr lang="en-US" dirty="0"/>
              <a:t>App deployment</a:t>
            </a:r>
          </a:p>
          <a:p>
            <a:pPr lvl="1"/>
            <a:r>
              <a:rPr lang="en-US" dirty="0"/>
              <a:t>Diverse deployment settings</a:t>
            </a:r>
          </a:p>
          <a:p>
            <a:pPr lvl="1"/>
            <a:r>
              <a:rPr lang="en-US" dirty="0"/>
              <a:t>Challenge of producing multiple versions of App on per country basis</a:t>
            </a:r>
          </a:p>
          <a:p>
            <a:r>
              <a:rPr lang="en-US" dirty="0"/>
              <a:t>Split global and country management</a:t>
            </a:r>
          </a:p>
          <a:p>
            <a:pPr lvl="1"/>
            <a:r>
              <a:rPr lang="en-US" dirty="0"/>
              <a:t>Determination of global verses country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86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provide sufficient value to cover the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52118" cy="4351338"/>
          </a:xfrm>
        </p:spPr>
        <p:txBody>
          <a:bodyPr/>
          <a:lstStyle/>
          <a:p>
            <a:r>
              <a:rPr lang="en-US" dirty="0"/>
              <a:t>Global immunization has substantial resources</a:t>
            </a:r>
          </a:p>
          <a:p>
            <a:r>
              <a:rPr lang="en-US" dirty="0"/>
              <a:t>Cost of developing and maintaining this is modest</a:t>
            </a:r>
          </a:p>
          <a:p>
            <a:r>
              <a:rPr lang="en-US" dirty="0"/>
              <a:t>But – this only makes sense if has quantifiable benefits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58" y="1255043"/>
            <a:ext cx="3222171" cy="2416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58" y="3880063"/>
            <a:ext cx="3222171" cy="22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40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at the Global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18974" cy="4351338"/>
          </a:xfrm>
        </p:spPr>
        <p:txBody>
          <a:bodyPr/>
          <a:lstStyle/>
          <a:p>
            <a:r>
              <a:rPr lang="en-US" dirty="0"/>
              <a:t>Ensure adequate immunization cold chain</a:t>
            </a:r>
          </a:p>
          <a:p>
            <a:r>
              <a:rPr lang="en-US" dirty="0"/>
              <a:t>Equipment purchase and distribution</a:t>
            </a:r>
          </a:p>
          <a:p>
            <a:r>
              <a:rPr lang="en-US" dirty="0"/>
              <a:t>Implementation and management of equipment</a:t>
            </a:r>
          </a:p>
          <a:p>
            <a:r>
              <a:rPr lang="en-US" dirty="0"/>
              <a:t>Market shaping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35</a:t>
            </a:fld>
            <a:endParaRPr lang="en-US"/>
          </a:p>
        </p:txBody>
      </p:sp>
      <p:pic>
        <p:nvPicPr>
          <p:cNvPr id="4098" name="Picture 2" descr="https://upload.wikimedia.org/wikipedia/commons/thumb/2/2e/WHO_HQ_main_building%2C_Geneva%2C_from_North.JPG/1920px-WHO_HQ_main_building%2C_Geneva%2C_from_Nor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95" y="2194699"/>
            <a:ext cx="4899193" cy="367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22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at the Country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Immunization System Management</a:t>
            </a:r>
          </a:p>
          <a:p>
            <a:r>
              <a:rPr lang="en-US" dirty="0"/>
              <a:t>Equipment Allocation</a:t>
            </a:r>
          </a:p>
          <a:p>
            <a:r>
              <a:rPr lang="en-US" dirty="0"/>
              <a:t>Equipment Management</a:t>
            </a:r>
          </a:p>
          <a:p>
            <a:r>
              <a:rPr lang="en-US" dirty="0"/>
              <a:t>Strategic decisions</a:t>
            </a:r>
          </a:p>
          <a:p>
            <a:r>
              <a:rPr lang="en-US" dirty="0"/>
              <a:t>Reporting</a:t>
            </a:r>
          </a:p>
          <a:p>
            <a:r>
              <a:rPr lang="en-US" dirty="0"/>
              <a:t>Interactions with Global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2" descr="http://images.travelpod.co.uk/users/hska/msid-kenya.1169419800.kenya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083" y="2209747"/>
            <a:ext cx="4755698" cy="3571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179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81815" cy="4351338"/>
          </a:xfrm>
        </p:spPr>
        <p:txBody>
          <a:bodyPr/>
          <a:lstStyle/>
          <a:p>
            <a:r>
              <a:rPr lang="en-US" dirty="0"/>
              <a:t>Multiple country deployments </a:t>
            </a:r>
            <a:r>
              <a:rPr lang="en-US" dirty="0" smtClean="0"/>
              <a:t>underway</a:t>
            </a:r>
            <a:endParaRPr lang="en-US" dirty="0"/>
          </a:p>
          <a:p>
            <a:pPr lvl="1"/>
            <a:r>
              <a:rPr lang="en-US" dirty="0"/>
              <a:t>Thirteen Districts in Uganda</a:t>
            </a:r>
          </a:p>
          <a:p>
            <a:r>
              <a:rPr lang="en-US" dirty="0"/>
              <a:t>Potential long term deployment in Uganda</a:t>
            </a:r>
          </a:p>
          <a:p>
            <a:r>
              <a:rPr lang="en-US" dirty="0"/>
              <a:t>What can we learn at this stage of the project?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8549" y="1432757"/>
            <a:ext cx="5187300" cy="38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23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and usability of ODK-X application</a:t>
            </a:r>
          </a:p>
          <a:p>
            <a:r>
              <a:rPr lang="en-US" dirty="0"/>
              <a:t>Global administrative data pipeline</a:t>
            </a:r>
          </a:p>
          <a:p>
            <a:r>
              <a:rPr lang="en-US" dirty="0"/>
              <a:t>Data cleaning pipeline for country data</a:t>
            </a:r>
          </a:p>
          <a:p>
            <a:r>
              <a:rPr lang="en-US" dirty="0"/>
              <a:t>Multi country App and system deployment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3" descr="refrig_moza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52336" y="818393"/>
            <a:ext cx="3003344" cy="493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2399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92" y="1847850"/>
            <a:ext cx="10515600" cy="4351338"/>
          </a:xfrm>
        </p:spPr>
        <p:txBody>
          <a:bodyPr/>
          <a:lstStyle/>
          <a:p>
            <a:r>
              <a:rPr lang="en-US" dirty="0"/>
              <a:t>Does the project yield a usable and up to date cold chain equipment inventory</a:t>
            </a:r>
          </a:p>
          <a:p>
            <a:r>
              <a:rPr lang="en-US" dirty="0"/>
              <a:t>Updating inventory – last good inventory in Uganda was 2011 with a partial update in 2014</a:t>
            </a:r>
          </a:p>
          <a:p>
            <a:pPr lvl="1"/>
            <a:r>
              <a:rPr lang="en-US" dirty="0"/>
              <a:t>Can Uganda’s cold chain equipment be inventoried by district cold chain technicians using the mobile application</a:t>
            </a:r>
          </a:p>
          <a:p>
            <a:r>
              <a:rPr lang="en-US" dirty="0"/>
              <a:t>Does the system help or hinder district cold chain workers</a:t>
            </a:r>
          </a:p>
          <a:p>
            <a:r>
              <a:rPr lang="en-US" dirty="0"/>
              <a:t>In which processes is the data used</a:t>
            </a:r>
          </a:p>
          <a:p>
            <a:r>
              <a:rPr lang="en-US" dirty="0"/>
              <a:t>What is the country costs of maintaining and managing the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39</a:t>
            </a:fld>
            <a:endParaRPr lang="en-US"/>
          </a:p>
        </p:txBody>
      </p:sp>
      <p:pic>
        <p:nvPicPr>
          <p:cNvPr id="7" name="Content Placeholder 4" descr="Rotavirus vaccination in La Fonseca Nueva GuineaJanuary 12 20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50750" y="0"/>
            <a:ext cx="2441249" cy="182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1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Schedule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684434"/>
              </p:ext>
            </p:extLst>
          </p:nvPr>
        </p:nvGraphicFramePr>
        <p:xfrm>
          <a:off x="838200" y="1825625"/>
          <a:ext cx="10515600" cy="374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08">
                  <a:extLst>
                    <a:ext uri="{9D8B030D-6E8A-4147-A177-3AD203B41FA5}">
                      <a16:colId xmlns:a16="http://schemas.microsoft.com/office/drawing/2014/main" val="3413856400"/>
                    </a:ext>
                  </a:extLst>
                </a:gridCol>
                <a:gridCol w="5122492">
                  <a:extLst>
                    <a:ext uri="{9D8B030D-6E8A-4147-A177-3AD203B41FA5}">
                      <a16:colId xmlns:a16="http://schemas.microsoft.com/office/drawing/2014/main" val="14217445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00038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Engineering the Vaccine Cold Chain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2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Cellular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Kurtis Heimerl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846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Remote Temperature Monitoring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Martin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Lukac</a:t>
                      </a:r>
                      <a:r>
                        <a:rPr lang="en-US" baseline="0" dirty="0" smtClean="0"/>
                        <a:t>,  </a:t>
                      </a:r>
                      <a:r>
                        <a:rPr lang="en-US" baseline="0" dirty="0" err="1" smtClean="0"/>
                        <a:t>Nexleaf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96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  <a:r>
                        <a:rPr lang="en-US" baseline="0" dirty="0"/>
                        <a:t> 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  <a:r>
                        <a:rPr lang="en-US" baseline="0" dirty="0"/>
                        <a:t> Monitoring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 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Voice Based Social</a:t>
                      </a:r>
                      <a:r>
                        <a:rPr lang="en-US" baseline="0" dirty="0"/>
                        <a:t> Networks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Aditya Vashistha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7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2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Fintech for Rural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Jenny 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7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6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  <a:r>
                        <a:rPr lang="en-US" baseline="0" dirty="0"/>
                        <a:t> Data 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Waylon Brunette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2642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1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country and global level systems interact</a:t>
            </a:r>
          </a:p>
          <a:p>
            <a:r>
              <a:rPr lang="en-US" dirty="0"/>
              <a:t>How does the global cold chain mapper fit with other systems and information sources</a:t>
            </a:r>
          </a:p>
          <a:p>
            <a:r>
              <a:rPr lang="en-US" dirty="0"/>
              <a:t>How can more accurate and complete country data be used for improved global support for immunization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1" descr="E331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258" y="4331005"/>
            <a:ext cx="2144841" cy="214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E381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909" y="4059198"/>
            <a:ext cx="2066428" cy="24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675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5588-888E-4249-B0DE-72088939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the project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CB48-4B6F-4F9D-BB09-9050F2F3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– January 28-30</a:t>
            </a:r>
          </a:p>
          <a:p>
            <a:pPr lvl="1"/>
            <a:r>
              <a:rPr lang="en-US" dirty="0" smtClean="0"/>
              <a:t>4 UW people + 2 PATH</a:t>
            </a:r>
          </a:p>
          <a:p>
            <a:pPr lvl="1"/>
            <a:r>
              <a:rPr lang="en-US" dirty="0" smtClean="0"/>
              <a:t>15 cold chain technicians</a:t>
            </a:r>
          </a:p>
          <a:p>
            <a:pPr lvl="1"/>
            <a:r>
              <a:rPr lang="en-US" dirty="0" smtClean="0"/>
              <a:t>15 other people from ministry</a:t>
            </a:r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err="1" smtClean="0"/>
              <a:t>Powerpoint</a:t>
            </a:r>
            <a:r>
              <a:rPr lang="en-US" dirty="0" smtClean="0"/>
              <a:t> presentation</a:t>
            </a:r>
          </a:p>
          <a:p>
            <a:pPr lvl="2"/>
            <a:r>
              <a:rPr lang="en-US" dirty="0" smtClean="0"/>
              <a:t>Instruction</a:t>
            </a:r>
          </a:p>
          <a:p>
            <a:pPr lvl="2"/>
            <a:r>
              <a:rPr lang="en-US" dirty="0" smtClean="0"/>
              <a:t>Walk through</a:t>
            </a:r>
          </a:p>
          <a:p>
            <a:pPr lvl="2"/>
            <a:r>
              <a:rPr lang="en-US" dirty="0" smtClean="0"/>
              <a:t>Exercises</a:t>
            </a:r>
          </a:p>
          <a:p>
            <a:pPr lvl="1"/>
            <a:r>
              <a:rPr lang="en-US" dirty="0" smtClean="0"/>
              <a:t>Hands on training with the application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B1015-B5F5-41B5-8FB5-271D64A2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0F2A0-167A-4C3B-A381-AD33847D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3604B-337F-46BC-9D47-85D6A2D8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59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of 15 technicians were already familiar with Android phones</a:t>
            </a:r>
          </a:p>
          <a:p>
            <a:r>
              <a:rPr lang="en-US" dirty="0" err="1" smtClean="0"/>
              <a:t>MoH</a:t>
            </a:r>
            <a:r>
              <a:rPr lang="en-US" dirty="0" smtClean="0"/>
              <a:t> Android phones were distributed to all</a:t>
            </a:r>
          </a:p>
          <a:p>
            <a:r>
              <a:rPr lang="en-US" dirty="0" smtClean="0"/>
              <a:t>Quick understanding of the cold chain application</a:t>
            </a:r>
          </a:p>
          <a:p>
            <a:r>
              <a:rPr lang="en-US" dirty="0" smtClean="0"/>
              <a:t>Hard parts of training were</a:t>
            </a:r>
          </a:p>
          <a:p>
            <a:pPr lvl="1"/>
            <a:r>
              <a:rPr lang="en-US" dirty="0" smtClean="0"/>
              <a:t>Configuring the application</a:t>
            </a:r>
          </a:p>
          <a:p>
            <a:pPr lvl="1"/>
            <a:r>
              <a:rPr lang="en-US" dirty="0" smtClean="0"/>
              <a:t>Managing synchronization and the possibility of data conflicts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52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Behind the scenes concerns</a:t>
            </a:r>
          </a:p>
          <a:p>
            <a:r>
              <a:rPr lang="en-US" dirty="0" smtClean="0"/>
              <a:t>App installation a slow process as the entire database is installed</a:t>
            </a:r>
          </a:p>
          <a:p>
            <a:r>
              <a:rPr lang="en-US" dirty="0" smtClean="0"/>
              <a:t>30 users simultaneously hitting the server on a unknown networking environment</a:t>
            </a:r>
          </a:p>
          <a:p>
            <a:r>
              <a:rPr lang="en-US" dirty="0" smtClean="0"/>
              <a:t>Stress test on conflict resolution</a:t>
            </a:r>
          </a:p>
          <a:p>
            <a:r>
              <a:rPr lang="en-US" dirty="0" smtClean="0"/>
              <a:t>Necessary to collect and reconfigure all devices each night</a:t>
            </a:r>
          </a:p>
          <a:p>
            <a:r>
              <a:rPr lang="en-US" dirty="0" smtClean="0"/>
              <a:t>Move from a test server to the live server the last day</a:t>
            </a:r>
          </a:p>
          <a:p>
            <a:r>
              <a:rPr lang="en-US" dirty="0" smtClean="0"/>
              <a:t>Technology worked very well throughout</a:t>
            </a:r>
          </a:p>
          <a:p>
            <a:pPr lvl="1"/>
            <a:r>
              <a:rPr lang="en-US" dirty="0" smtClean="0"/>
              <a:t>Good performance and few issues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Surprise at list of health facilities for each district </a:t>
            </a:r>
          </a:p>
          <a:p>
            <a:pPr lvl="1"/>
            <a:r>
              <a:rPr lang="en-US" dirty="0" smtClean="0"/>
              <a:t>Differences between national view and district view</a:t>
            </a:r>
          </a:p>
          <a:p>
            <a:r>
              <a:rPr lang="en-US" dirty="0" smtClean="0"/>
              <a:t>Discussions on user permissions for operations</a:t>
            </a:r>
          </a:p>
          <a:p>
            <a:pPr lvl="1"/>
            <a:r>
              <a:rPr lang="en-US" dirty="0" smtClean="0"/>
              <a:t>Handling of dangerous operation</a:t>
            </a:r>
          </a:p>
          <a:p>
            <a:pPr lvl="1"/>
            <a:r>
              <a:rPr lang="en-US" dirty="0" smtClean="0"/>
              <a:t>Some workflow issues</a:t>
            </a:r>
          </a:p>
          <a:p>
            <a:pPr lvl="2"/>
            <a:r>
              <a:rPr lang="en-US" dirty="0" smtClean="0"/>
              <a:t>Who has permission to delete, move refrigerators</a:t>
            </a:r>
          </a:p>
          <a:p>
            <a:pPr lvl="2"/>
            <a:r>
              <a:rPr lang="en-US" dirty="0" smtClean="0"/>
              <a:t>Who handles administrative updates (e.g., adding health facilities)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66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Capacity development for Development Engineering interventions is critically important</a:t>
            </a:r>
          </a:p>
          <a:p>
            <a:r>
              <a:rPr lang="en-US" dirty="0" smtClean="0"/>
              <a:t>A practice run with training materials in Seattle was very helpful</a:t>
            </a:r>
          </a:p>
          <a:p>
            <a:r>
              <a:rPr lang="en-US" dirty="0" smtClean="0"/>
              <a:t>Carefully constructed time schedules had to be discarded</a:t>
            </a:r>
          </a:p>
          <a:p>
            <a:r>
              <a:rPr lang="en-US" dirty="0" smtClean="0"/>
              <a:t>Last minute changes in the application added to the stress of implementing training</a:t>
            </a:r>
          </a:p>
          <a:p>
            <a:r>
              <a:rPr lang="en-US" dirty="0" smtClean="0"/>
              <a:t>Lots of work for trainers outside of training sessions</a:t>
            </a:r>
          </a:p>
          <a:p>
            <a:r>
              <a:rPr lang="en-US" dirty="0" smtClean="0"/>
              <a:t>Considered to have been successful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35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Deployment:  Feb 1 to April 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Scale:  </a:t>
            </a:r>
            <a:r>
              <a:rPr lang="en-US" dirty="0" err="1" smtClean="0"/>
              <a:t>Approx</a:t>
            </a:r>
            <a:r>
              <a:rPr lang="en-US" dirty="0" smtClean="0"/>
              <a:t> 400 health facilities and 600 refrigerators</a:t>
            </a:r>
          </a:p>
          <a:p>
            <a:r>
              <a:rPr lang="en-US" dirty="0" smtClean="0"/>
              <a:t>Data update (through March 15):  </a:t>
            </a:r>
            <a:r>
              <a:rPr lang="en-US" dirty="0" err="1" smtClean="0"/>
              <a:t>Approx</a:t>
            </a:r>
            <a:r>
              <a:rPr lang="en-US" dirty="0" smtClean="0"/>
              <a:t> 80%</a:t>
            </a:r>
          </a:p>
          <a:p>
            <a:r>
              <a:rPr lang="en-US" dirty="0" smtClean="0"/>
              <a:t>Information collected on need for refrigerator maintenance and temperature alarms</a:t>
            </a:r>
          </a:p>
          <a:p>
            <a:pPr lvl="1"/>
            <a:r>
              <a:rPr lang="en-US" dirty="0" smtClean="0"/>
              <a:t>Leading to various actions on refrigerator repair / replacement</a:t>
            </a:r>
          </a:p>
          <a:p>
            <a:pPr lvl="1"/>
            <a:r>
              <a:rPr lang="en-US" dirty="0" smtClean="0"/>
              <a:t>Existing system where additional information allows new actions</a:t>
            </a:r>
          </a:p>
          <a:p>
            <a:pPr lvl="1"/>
            <a:r>
              <a:rPr lang="en-US" dirty="0" smtClean="0"/>
              <a:t>Demonstrates feasibility of collecting performance data</a:t>
            </a:r>
          </a:p>
          <a:p>
            <a:r>
              <a:rPr lang="en-US" dirty="0" smtClean="0"/>
              <a:t>A small number of erroneous entries</a:t>
            </a:r>
          </a:p>
          <a:p>
            <a:pPr lvl="1"/>
            <a:r>
              <a:rPr lang="en-US" dirty="0" smtClean="0"/>
              <a:t>Usability / training issue</a:t>
            </a:r>
          </a:p>
          <a:p>
            <a:r>
              <a:rPr lang="en-US" dirty="0" smtClean="0"/>
              <a:t>One escalated issue on synchronization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41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A0A4-249B-465D-886C-F7368B09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1335" y="455159"/>
            <a:ext cx="2339783" cy="17548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519B0-534E-42EC-B4CC-3E149264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C1260-BE45-4A2A-BFC5-D08650D7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1BC4-7558-4A5A-B39B-1BB35C6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47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089" y="3234227"/>
            <a:ext cx="3187153" cy="2390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9724" y="3234228"/>
            <a:ext cx="3187154" cy="2390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3198" y="3234227"/>
            <a:ext cx="3187153" cy="2390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6461" y="3234227"/>
            <a:ext cx="3187154" cy="23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0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Engineering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4957" y="1535562"/>
            <a:ext cx="8879080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Technological interventions to improve human and economic conditions in low-resource settings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4957" y="3161126"/>
            <a:ext cx="8879080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An engineering discipline aimed at addressing global inequity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4957" y="4786690"/>
            <a:ext cx="887908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Develop principles for design,  introduction,  scaling, and sustainability of Global Good technology</a:t>
            </a:r>
          </a:p>
          <a:p>
            <a:endParaRPr lang="en-US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CSEP 590B,  Development Engineering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9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Understanding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General </a:t>
            </a:r>
            <a:r>
              <a:rPr lang="en-US" dirty="0"/>
              <a:t>Principles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8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with individual examples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Extract </a:t>
            </a:r>
            <a:r>
              <a:rPr lang="en-US" dirty="0"/>
              <a:t>transferable knowledge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6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– </a:t>
            </a:r>
            <a:r>
              <a:rPr lang="en-US" dirty="0" smtClean="0"/>
              <a:t>The immunization </a:t>
            </a:r>
            <a:r>
              <a:rPr lang="en-US" dirty="0"/>
              <a:t>cold chain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picture containing sitting, table, box, wooden&#10;&#10;Description automatically generated">
            <a:extLst>
              <a:ext uri="{FF2B5EF4-FFF2-40B4-BE49-F238E27FC236}">
                <a16:creationId xmlns:a16="http://schemas.microsoft.com/office/drawing/2014/main" id="{72A67A28-A6AD-4A4F-90DB-1E47E49B5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2668" y="2234419"/>
            <a:ext cx="4349848" cy="326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0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down management of global development</a:t>
            </a:r>
          </a:p>
          <a:p>
            <a:r>
              <a:rPr lang="en-US" dirty="0"/>
              <a:t>Global Goods </a:t>
            </a:r>
            <a:r>
              <a:rPr lang="en-US" dirty="0" smtClean="0"/>
              <a:t>software</a:t>
            </a:r>
            <a:endParaRPr lang="en-US" dirty="0"/>
          </a:p>
          <a:p>
            <a:r>
              <a:rPr lang="en-US" dirty="0"/>
              <a:t>Designing for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0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2148</Words>
  <Application>Microsoft Office PowerPoint</Application>
  <PresentationFormat>Widescreen</PresentationFormat>
  <Paragraphs>506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Document</vt:lpstr>
      <vt:lpstr>Development Engineering</vt:lpstr>
      <vt:lpstr>Today</vt:lpstr>
      <vt:lpstr>Announcements</vt:lpstr>
      <vt:lpstr>Course Schedule</vt:lpstr>
      <vt:lpstr>Development Engineering</vt:lpstr>
      <vt:lpstr>Engineering</vt:lpstr>
      <vt:lpstr>Case study approach</vt:lpstr>
      <vt:lpstr>Today – The immunization cold chain</vt:lpstr>
      <vt:lpstr>General Issues</vt:lpstr>
      <vt:lpstr>Global Development</vt:lpstr>
      <vt:lpstr>Global Goods Software</vt:lpstr>
      <vt:lpstr>Designing for the user</vt:lpstr>
      <vt:lpstr>Mapping the Global Immunization Cold Chain</vt:lpstr>
      <vt:lpstr>Problem: How do we count every vaccine refrigerator in the world?</vt:lpstr>
      <vt:lpstr>Why is this an interesting Development Engineering problem?</vt:lpstr>
      <vt:lpstr>Why this is important: Immunization</vt:lpstr>
      <vt:lpstr>Why this is important:  Immunization Logistics</vt:lpstr>
      <vt:lpstr>Why this is important</vt:lpstr>
      <vt:lpstr>Immunization Domain Background</vt:lpstr>
      <vt:lpstr>Immunization Cold Chain</vt:lpstr>
      <vt:lpstr>Immunization Cold Chain Challenges</vt:lpstr>
      <vt:lpstr>My background in immunization logistics</vt:lpstr>
      <vt:lpstr>Problem Statement</vt:lpstr>
      <vt:lpstr>Cold Chain Equipment Inventories</vt:lpstr>
      <vt:lpstr>Vision</vt:lpstr>
      <vt:lpstr>Part I: Visualizing the Cold Chain</vt:lpstr>
      <vt:lpstr>Part II:  Data Management</vt:lpstr>
      <vt:lpstr>ODK-X</vt:lpstr>
      <vt:lpstr>Cold Chain App</vt:lpstr>
      <vt:lpstr>Architecture</vt:lpstr>
      <vt:lpstr>Project Status</vt:lpstr>
      <vt:lpstr>Challenges</vt:lpstr>
      <vt:lpstr>Can this be made global scale?</vt:lpstr>
      <vt:lpstr>Does it provide sufficient value to cover the cost</vt:lpstr>
      <vt:lpstr>Value at the Global Level</vt:lpstr>
      <vt:lpstr>Value at the Country Level</vt:lpstr>
      <vt:lpstr>Research Questions</vt:lpstr>
      <vt:lpstr>Technical questions</vt:lpstr>
      <vt:lpstr>Country Questions</vt:lpstr>
      <vt:lpstr>Global Questions</vt:lpstr>
      <vt:lpstr>Taking the project live</vt:lpstr>
      <vt:lpstr>Training</vt:lpstr>
      <vt:lpstr>ODK-X</vt:lpstr>
      <vt:lpstr>User reactions</vt:lpstr>
      <vt:lpstr>Training summary</vt:lpstr>
      <vt:lpstr>Deployment:  Feb 1 to April 30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Engineering</dc:title>
  <dc:creator>Richard Anderson</dc:creator>
  <cp:lastModifiedBy>Richard Anderson</cp:lastModifiedBy>
  <cp:revision>35</cp:revision>
  <dcterms:created xsi:type="dcterms:W3CDTF">2020-03-29T19:49:02Z</dcterms:created>
  <dcterms:modified xsi:type="dcterms:W3CDTF">2020-04-06T21:00:59Z</dcterms:modified>
</cp:coreProperties>
</file>