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7"/>
  </p:notes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4" r:id="rId15"/>
    <p:sldId id="30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00B050"/>
    <a:srgbClr val="808080"/>
    <a:srgbClr val="5F5F5F"/>
    <a:srgbClr val="B2B2B2"/>
    <a:srgbClr val="C0C0C0"/>
    <a:srgbClr val="212121"/>
    <a:srgbClr val="646464"/>
    <a:srgbClr val="414141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392" y="-20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33238-7DFC-4B3F-953F-E29CEE481CCC}" type="datetimeFigureOut">
              <a:rPr lang="en-US" smtClean="0"/>
              <a:t>4/9/13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18ADA-AEA4-4248-8602-844158BED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3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7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3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spc="-300" dirty="0">
                <a:ln w="3175">
                  <a:noFill/>
                </a:ln>
                <a:solidFill>
                  <a:schemeClr val="tx1"/>
                </a:solidFill>
                <a:effectLst/>
                <a:latin typeface="Kalinga" pitchFamily="34" charset="0"/>
                <a:ea typeface="+mn-ea"/>
                <a:cs typeface="Kaling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00062"/>
            <a:ext cx="8380412" cy="20764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4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4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0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5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5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77046-EE85-440F-A673-6615585BBB84}" type="datetimeFigureOut">
              <a:rPr lang="en-US" smtClean="0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9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9.jpeg"/><Relationship Id="rId6" Type="http://schemas.openxmlformats.org/officeDocument/2006/relationships/image" Target="../media/image32.jpeg"/><Relationship Id="rId7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-200" dirty="0" smtClean="0">
                <a:latin typeface="Kalinga" pitchFamily="34" charset="0"/>
                <a:cs typeface="Kalinga" pitchFamily="34" charset="0"/>
              </a:rPr>
              <a:t>Geometric Transformations</a:t>
            </a:r>
            <a:endParaRPr lang="en-US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CSE P 576</a:t>
            </a:r>
            <a:endParaRPr lang="en-US" dirty="0"/>
          </a:p>
          <a:p>
            <a:r>
              <a:rPr lang="en-US" sz="2000" dirty="0" smtClean="0"/>
              <a:t>Ali Farhadi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81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What is missing?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" y="572518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 there any other planar transformations?</a:t>
            </a:r>
            <a:endParaRPr lang="en-US" sz="2800" dirty="0"/>
          </a:p>
        </p:txBody>
      </p:sp>
      <p:pic>
        <p:nvPicPr>
          <p:cNvPr id="14338" name="Picture 2" descr="http://www.etftrends.com/wp-content/uploads/2010/06/skyscr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35433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oel-bild.de/Bilder/12004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96034"/>
            <a:ext cx="3048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98475" y="5103859"/>
            <a:ext cx="201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Canaletto</a:t>
            </a:r>
          </a:p>
        </p:txBody>
      </p:sp>
    </p:spTree>
    <p:extLst>
      <p:ext uri="{BB962C8B-B14F-4D97-AF65-F5344CB8AC3E}">
        <p14:creationId xmlns:p14="http://schemas.microsoft.com/office/powerpoint/2010/main" val="188823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General affine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already used these</a:t>
            </a:r>
            <a:endParaRPr lang="en-US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24880"/>
            <a:ext cx="41338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133600" y="2667000"/>
            <a:ext cx="1524000" cy="10327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3" idx="2"/>
          </p:cNvCxnSpPr>
          <p:nvPr/>
        </p:nvCxnSpPr>
        <p:spPr>
          <a:xfrm>
            <a:off x="2400300" y="2123420"/>
            <a:ext cx="247650" cy="54358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6160" y="5257800"/>
            <a:ext cx="790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do we compute projective transformations?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810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Homogeneous coordinates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409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4714875"/>
            <a:ext cx="1885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5400675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5208" y="4107272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One extra step: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5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Projective transformations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409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1885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971800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1230868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a.k.a.  </a:t>
            </a:r>
            <a:r>
              <a:rPr lang="en-US" sz="2400" dirty="0" err="1" smtClean="0"/>
              <a:t>Homographies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41148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“keystone” distortions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1115291" y="3177330"/>
            <a:ext cx="1143000" cy="575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905001" y="3752850"/>
            <a:ext cx="304799" cy="43815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006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3657600" y="54049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76800"/>
            <a:ext cx="1905000" cy="1428750"/>
          </a:xfrm>
          <a:prstGeom prst="rect">
            <a:avLst/>
          </a:prstGeom>
          <a:noFill/>
          <a:scene3d>
            <a:camera prst="perspectiveLeft" fov="7200000">
              <a:rot lat="0" lon="3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61" y="4800600"/>
            <a:ext cx="1653639" cy="1665886"/>
          </a:xfrm>
          <a:prstGeom prst="rect">
            <a:avLst/>
          </a:prstGeom>
          <a:noFill/>
          <a:scene3d>
            <a:camera prst="perspectiveLeft" fov="7200000">
              <a:rot lat="30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7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Finding the transformation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1828800"/>
            <a:ext cx="754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Translation 	= 	2 degrees of freedom</a:t>
            </a:r>
          </a:p>
          <a:p>
            <a:r>
              <a:rPr lang="en-US" sz="3200" dirty="0"/>
              <a:t>Similarity </a:t>
            </a:r>
            <a:r>
              <a:rPr lang="en-US" sz="3200" dirty="0" smtClean="0"/>
              <a:t>		= 	4 </a:t>
            </a:r>
            <a:r>
              <a:rPr lang="en-US" sz="3200" dirty="0"/>
              <a:t>degrees of </a:t>
            </a:r>
            <a:r>
              <a:rPr lang="en-US" sz="3200" dirty="0" smtClean="0"/>
              <a:t>freedom</a:t>
            </a:r>
          </a:p>
          <a:p>
            <a:r>
              <a:rPr lang="en-US" sz="3200" dirty="0"/>
              <a:t>Affine </a:t>
            </a:r>
            <a:r>
              <a:rPr lang="en-US" sz="3200" dirty="0" smtClean="0"/>
              <a:t>		= 	6 </a:t>
            </a:r>
            <a:r>
              <a:rPr lang="en-US" sz="3200" dirty="0"/>
              <a:t>degrees of </a:t>
            </a:r>
            <a:r>
              <a:rPr lang="en-US" sz="3200" dirty="0" smtClean="0"/>
              <a:t>freedom</a:t>
            </a:r>
          </a:p>
          <a:p>
            <a:r>
              <a:rPr lang="en-US" sz="3200" dirty="0" err="1" smtClean="0"/>
              <a:t>Homography</a:t>
            </a:r>
            <a:r>
              <a:rPr lang="en-US" sz="3200" dirty="0" smtClean="0"/>
              <a:t> 	= 	8 </a:t>
            </a:r>
            <a:r>
              <a:rPr lang="en-US" sz="3200" dirty="0"/>
              <a:t>degrees of </a:t>
            </a:r>
            <a:r>
              <a:rPr lang="en-US" sz="3200" dirty="0" smtClean="0"/>
              <a:t>freedom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18408" y="4568057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many corresponding points do we need to solve?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414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Finding the transformation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19458" name="Picture 2" descr="C:\data\InterestPointEval\Graffiti\im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6" y="1867535"/>
            <a:ext cx="3717925" cy="297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data\InterestPointEval\Graffiti\img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1867535"/>
            <a:ext cx="3717925" cy="297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1054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How </a:t>
            </a:r>
            <a:r>
              <a:rPr lang="en-US" sz="2400" dirty="0" smtClean="0"/>
              <a:t>can we find the transformation between these images</a:t>
            </a:r>
            <a:r>
              <a:rPr lang="en-US" sz="2400" dirty="0" smtClean="0"/>
              <a:t>?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How many corresponding points do we need to solve?</a:t>
            </a:r>
          </a:p>
          <a:p>
            <a:endParaRPr lang="en-US" sz="2400" dirty="0" smtClean="0"/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533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What are geometric transformations?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95104"/>
            <a:ext cx="2830781" cy="212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124" y="1985468"/>
            <a:ext cx="2209800" cy="1657350"/>
          </a:xfrm>
          <a:prstGeom prst="rect">
            <a:avLst/>
          </a:prstGeom>
          <a:noFill/>
          <a:scene3d>
            <a:camera prst="isometricOffAxis1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662" y="4018190"/>
            <a:ext cx="2133600" cy="1600200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43" y="3962400"/>
            <a:ext cx="1916381" cy="143728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08673">
            <a:off x="5511000" y="1824721"/>
            <a:ext cx="1530936" cy="114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40745"/>
            <a:ext cx="1149936" cy="86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4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Translation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5400000">
            <a:off x="1594509" y="3602181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3849584"/>
            <a:ext cx="5048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07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Translation and rotation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794">
            <a:off x="4387326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71950"/>
            <a:ext cx="64770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56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Scale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522" y="1314450"/>
            <a:ext cx="3186381" cy="238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7" y="4257675"/>
            <a:ext cx="40862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84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Similarity transformations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059381" y="31951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97" y="1371600"/>
            <a:ext cx="2330203" cy="17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57278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Similarity transform (4 </a:t>
            </a:r>
            <a:r>
              <a:rPr lang="en-US" sz="2800" dirty="0" err="1" smtClean="0"/>
              <a:t>DoF</a:t>
            </a:r>
            <a:r>
              <a:rPr lang="en-US" sz="2800" dirty="0" smtClean="0"/>
              <a:t>) = translation + rotation + scale</a:t>
            </a:r>
            <a:endParaRPr lang="en-US" sz="2800" dirty="0"/>
          </a:p>
        </p:txBody>
      </p:sp>
      <p:pic>
        <p:nvPicPr>
          <p:cNvPr id="8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6566">
            <a:off x="4257772" y="1958648"/>
            <a:ext cx="1181430" cy="88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23270">
            <a:off x="6221424" y="3741556"/>
            <a:ext cx="1681189" cy="126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97" y="3657600"/>
            <a:ext cx="1250703" cy="93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10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Aspect ratio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01164"/>
            <a:ext cx="1752600" cy="218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67200"/>
            <a:ext cx="41624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3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Shear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72171"/>
            <a:ext cx="2514600" cy="1885950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4305300"/>
            <a:ext cx="40862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77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Affine transformations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059381" y="31951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41" y="1297808"/>
            <a:ext cx="1111003" cy="17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218093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Affine transform (6 </a:t>
            </a:r>
            <a:r>
              <a:rPr lang="en-US" sz="2800" dirty="0" err="1"/>
              <a:t>D</a:t>
            </a:r>
            <a:r>
              <a:rPr lang="en-US" sz="2800" dirty="0" err="1" smtClean="0"/>
              <a:t>oF</a:t>
            </a:r>
            <a:r>
              <a:rPr lang="en-US" sz="2800" dirty="0" smtClean="0"/>
              <a:t>) = translation + rotation + scale + aspect ratio + shear</a:t>
            </a:r>
            <a:endParaRPr lang="en-US" sz="2800" dirty="0"/>
          </a:p>
        </p:txBody>
      </p:sp>
      <p:pic>
        <p:nvPicPr>
          <p:cNvPr id="8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6566">
            <a:off x="4027720" y="1898664"/>
            <a:ext cx="1582872" cy="88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2808">
            <a:off x="6153700" y="3335835"/>
            <a:ext cx="2135998" cy="1601999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287" y="3429618"/>
            <a:ext cx="1676400" cy="938027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51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5972</TotalTime>
  <Words>130</Words>
  <Application>Microsoft Macintosh PowerPoint</Application>
  <PresentationFormat>On-screen Show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Geometric Transformations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Zitnick</dc:creator>
  <cp:lastModifiedBy>Ali Farhadi</cp:lastModifiedBy>
  <cp:revision>81</cp:revision>
  <dcterms:created xsi:type="dcterms:W3CDTF">2011-03-15T23:32:41Z</dcterms:created>
  <dcterms:modified xsi:type="dcterms:W3CDTF">2013-04-09T23:28:08Z</dcterms:modified>
</cp:coreProperties>
</file>