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61"/>
  </p:notesMasterIdLst>
  <p:sldIdLst>
    <p:sldId id="256" r:id="rId4"/>
    <p:sldId id="356" r:id="rId5"/>
    <p:sldId id="357" r:id="rId6"/>
    <p:sldId id="291" r:id="rId7"/>
    <p:sldId id="292" r:id="rId8"/>
    <p:sldId id="312" r:id="rId9"/>
    <p:sldId id="293" r:id="rId10"/>
    <p:sldId id="296" r:id="rId11"/>
    <p:sldId id="311" r:id="rId12"/>
    <p:sldId id="297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01" r:id="rId24"/>
    <p:sldId id="298" r:id="rId25"/>
    <p:sldId id="300" r:id="rId26"/>
    <p:sldId id="299" r:id="rId27"/>
    <p:sldId id="302" r:id="rId28"/>
    <p:sldId id="303" r:id="rId29"/>
    <p:sldId id="304" r:id="rId30"/>
    <p:sldId id="305" r:id="rId31"/>
    <p:sldId id="313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680" y="-20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40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4386808-B03D-CF4B-8C08-D9EE1D74FD2E}" type="slidenum">
              <a:rPr lang="en-US"/>
              <a:pPr/>
              <a:t>41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42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43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44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45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46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48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52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53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4.xml"/><Relationship Id="rId7" Type="http://schemas.openxmlformats.org/officeDocument/2006/relationships/hyperlink" Target="http://people.csail.mit.edu/albert/ladypack/wiki/index.php/Known_implementations_of_SIFT" TargetMode="External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hyperlink" Target="http://www.youtube.com/watch?v=p16frKJLVi0" TargetMode="External"/><Relationship Id="rId3" Type="http://schemas.openxmlformats.org/officeDocument/2006/relationships/hyperlink" Target="http://www.youtube.com/watch?v=kxtQqYLRaSQ&amp;feature=player_embedde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7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8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notesSlide" Target="../notesSlides/notesSlide11.xml"/><Relationship Id="rId13" Type="http://schemas.openxmlformats.org/officeDocument/2006/relationships/image" Target="../media/image39.jpeg"/><Relationship Id="rId1" Type="http://schemas.openxmlformats.org/officeDocument/2006/relationships/tags" Target="../tags/tag41.xml"/><Relationship Id="rId2" Type="http://schemas.openxmlformats.org/officeDocument/2006/relationships/tags" Target="../tags/tag42.xml"/><Relationship Id="rId3" Type="http://schemas.openxmlformats.org/officeDocument/2006/relationships/tags" Target="../tags/tag43.xml"/><Relationship Id="rId4" Type="http://schemas.openxmlformats.org/officeDocument/2006/relationships/tags" Target="../tags/tag44.xml"/><Relationship Id="rId5" Type="http://schemas.openxmlformats.org/officeDocument/2006/relationships/tags" Target="../tags/tag45.xml"/><Relationship Id="rId6" Type="http://schemas.openxmlformats.org/officeDocument/2006/relationships/tags" Target="../tags/tag46.xml"/><Relationship Id="rId7" Type="http://schemas.openxmlformats.org/officeDocument/2006/relationships/tags" Target="../tags/tag47.xml"/><Relationship Id="rId8" Type="http://schemas.openxmlformats.org/officeDocument/2006/relationships/tags" Target="../tags/tag48.xml"/><Relationship Id="rId9" Type="http://schemas.openxmlformats.org/officeDocument/2006/relationships/tags" Target="../tags/tag49.xml"/><Relationship Id="rId10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61.xml"/><Relationship Id="rId12" Type="http://schemas.openxmlformats.org/officeDocument/2006/relationships/tags" Target="../tags/tag62.xml"/><Relationship Id="rId13" Type="http://schemas.openxmlformats.org/officeDocument/2006/relationships/slideLayout" Target="../slideLayouts/slideLayout26.xml"/><Relationship Id="rId14" Type="http://schemas.openxmlformats.org/officeDocument/2006/relationships/notesSlide" Target="../notesSlides/notesSlide12.xml"/><Relationship Id="rId15" Type="http://schemas.openxmlformats.org/officeDocument/2006/relationships/image" Target="../media/image39.jpe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tags" Target="../tags/tag55.xml"/><Relationship Id="rId6" Type="http://schemas.openxmlformats.org/officeDocument/2006/relationships/tags" Target="../tags/tag56.xml"/><Relationship Id="rId7" Type="http://schemas.openxmlformats.org/officeDocument/2006/relationships/tags" Target="../tags/tag57.xml"/><Relationship Id="rId8" Type="http://schemas.openxmlformats.org/officeDocument/2006/relationships/tags" Target="../tags/tag58.xml"/><Relationship Id="rId9" Type="http://schemas.openxmlformats.org/officeDocument/2006/relationships/tags" Target="../tags/tag59.xml"/><Relationship Id="rId10" Type="http://schemas.openxmlformats.org/officeDocument/2006/relationships/tags" Target="../tags/tag6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20" Type="http://schemas.openxmlformats.org/officeDocument/2006/relationships/tags" Target="../tags/tag8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3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72.xml"/><Relationship Id="rId11" Type="http://schemas.openxmlformats.org/officeDocument/2006/relationships/tags" Target="../tags/tag73.xml"/><Relationship Id="rId12" Type="http://schemas.openxmlformats.org/officeDocument/2006/relationships/tags" Target="../tags/tag74.xml"/><Relationship Id="rId13" Type="http://schemas.openxmlformats.org/officeDocument/2006/relationships/tags" Target="../tags/tag75.xml"/><Relationship Id="rId14" Type="http://schemas.openxmlformats.org/officeDocument/2006/relationships/tags" Target="../tags/tag76.xml"/><Relationship Id="rId15" Type="http://schemas.openxmlformats.org/officeDocument/2006/relationships/tags" Target="../tags/tag77.xml"/><Relationship Id="rId16" Type="http://schemas.openxmlformats.org/officeDocument/2006/relationships/tags" Target="../tags/tag78.xml"/><Relationship Id="rId17" Type="http://schemas.openxmlformats.org/officeDocument/2006/relationships/tags" Target="../tags/tag79.xml"/><Relationship Id="rId18" Type="http://schemas.openxmlformats.org/officeDocument/2006/relationships/tags" Target="../tags/tag80.xml"/><Relationship Id="rId19" Type="http://schemas.openxmlformats.org/officeDocument/2006/relationships/tags" Target="../tags/tag81.xml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4" Type="http://schemas.openxmlformats.org/officeDocument/2006/relationships/tags" Target="../tags/tag66.xml"/><Relationship Id="rId5" Type="http://schemas.openxmlformats.org/officeDocument/2006/relationships/tags" Target="../tags/tag67.xml"/><Relationship Id="rId6" Type="http://schemas.openxmlformats.org/officeDocument/2006/relationships/tags" Target="../tags/tag68.xml"/><Relationship Id="rId7" Type="http://schemas.openxmlformats.org/officeDocument/2006/relationships/tags" Target="../tags/tag69.xml"/><Relationship Id="rId8" Type="http://schemas.openxmlformats.org/officeDocument/2006/relationships/tags" Target="../tags/tag7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20" Type="http://schemas.openxmlformats.org/officeDocument/2006/relationships/tags" Target="../tags/tag10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4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92.xml"/><Relationship Id="rId11" Type="http://schemas.openxmlformats.org/officeDocument/2006/relationships/tags" Target="../tags/tag93.xml"/><Relationship Id="rId12" Type="http://schemas.openxmlformats.org/officeDocument/2006/relationships/tags" Target="../tags/tag94.xml"/><Relationship Id="rId13" Type="http://schemas.openxmlformats.org/officeDocument/2006/relationships/tags" Target="../tags/tag95.xml"/><Relationship Id="rId14" Type="http://schemas.openxmlformats.org/officeDocument/2006/relationships/tags" Target="../tags/tag96.xml"/><Relationship Id="rId15" Type="http://schemas.openxmlformats.org/officeDocument/2006/relationships/tags" Target="../tags/tag97.xml"/><Relationship Id="rId16" Type="http://schemas.openxmlformats.org/officeDocument/2006/relationships/tags" Target="../tags/tag98.xml"/><Relationship Id="rId17" Type="http://schemas.openxmlformats.org/officeDocument/2006/relationships/tags" Target="../tags/tag99.xml"/><Relationship Id="rId18" Type="http://schemas.openxmlformats.org/officeDocument/2006/relationships/tags" Target="../tags/tag100.xml"/><Relationship Id="rId19" Type="http://schemas.openxmlformats.org/officeDocument/2006/relationships/tags" Target="../tags/tag101.xml"/><Relationship Id="rId1" Type="http://schemas.openxmlformats.org/officeDocument/2006/relationships/tags" Target="../tags/tag83.xml"/><Relationship Id="rId2" Type="http://schemas.openxmlformats.org/officeDocument/2006/relationships/tags" Target="../tags/tag84.xml"/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tags" Target="../tags/tag88.xml"/><Relationship Id="rId7" Type="http://schemas.openxmlformats.org/officeDocument/2006/relationships/tags" Target="../tags/tag89.xml"/><Relationship Id="rId8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jpeg"/><Relationship Id="rId14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image" Target="../media/image46.jpeg"/><Relationship Id="rId15" Type="http://schemas.openxmlformats.org/officeDocument/2006/relationships/image" Target="../media/image47.jpeg"/><Relationship Id="rId16" Type="http://schemas.openxmlformats.org/officeDocument/2006/relationships/image" Target="../media/image67.jpeg"/><Relationship Id="rId17" Type="http://schemas.openxmlformats.org/officeDocument/2006/relationships/image" Target="../media/image4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20" Type="http://schemas.openxmlformats.org/officeDocument/2006/relationships/image" Target="../media/image89.png"/><Relationship Id="rId21" Type="http://schemas.openxmlformats.org/officeDocument/2006/relationships/image" Target="../media/image90.png"/><Relationship Id="rId22" Type="http://schemas.openxmlformats.org/officeDocument/2006/relationships/image" Target="../media/image91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85.png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9" Type="http://schemas.openxmlformats.org/officeDocument/2006/relationships/image" Target="../media/image8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01" Type="http://schemas.openxmlformats.org/officeDocument/2006/relationships/image" Target="../media/image191.png"/><Relationship Id="rId102" Type="http://schemas.openxmlformats.org/officeDocument/2006/relationships/image" Target="../media/image192.png"/><Relationship Id="rId103" Type="http://schemas.openxmlformats.org/officeDocument/2006/relationships/image" Target="../media/image193.png"/><Relationship Id="rId104" Type="http://schemas.openxmlformats.org/officeDocument/2006/relationships/image" Target="../media/image194.png"/><Relationship Id="rId105" Type="http://schemas.openxmlformats.org/officeDocument/2006/relationships/image" Target="../media/image195.png"/><Relationship Id="rId106" Type="http://schemas.openxmlformats.org/officeDocument/2006/relationships/image" Target="../media/image196.png"/><Relationship Id="rId107" Type="http://schemas.openxmlformats.org/officeDocument/2006/relationships/image" Target="../media/image19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108.png"/><Relationship Id="rId19" Type="http://schemas.openxmlformats.org/officeDocument/2006/relationships/image" Target="../media/image109.png"/><Relationship Id="rId30" Type="http://schemas.openxmlformats.org/officeDocument/2006/relationships/image" Target="../media/image120.png"/><Relationship Id="rId31" Type="http://schemas.openxmlformats.org/officeDocument/2006/relationships/image" Target="../media/image121.png"/><Relationship Id="rId32" Type="http://schemas.openxmlformats.org/officeDocument/2006/relationships/image" Target="../media/image122.png"/><Relationship Id="rId33" Type="http://schemas.openxmlformats.org/officeDocument/2006/relationships/image" Target="../media/image123.png"/><Relationship Id="rId34" Type="http://schemas.openxmlformats.org/officeDocument/2006/relationships/image" Target="../media/image124.png"/><Relationship Id="rId35" Type="http://schemas.openxmlformats.org/officeDocument/2006/relationships/image" Target="../media/image125.png"/><Relationship Id="rId36" Type="http://schemas.openxmlformats.org/officeDocument/2006/relationships/image" Target="../media/image126.png"/><Relationship Id="rId37" Type="http://schemas.openxmlformats.org/officeDocument/2006/relationships/image" Target="../media/image127.png"/><Relationship Id="rId38" Type="http://schemas.openxmlformats.org/officeDocument/2006/relationships/image" Target="../media/image128.png"/><Relationship Id="rId39" Type="http://schemas.openxmlformats.org/officeDocument/2006/relationships/image" Target="../media/image129.png"/><Relationship Id="rId50" Type="http://schemas.openxmlformats.org/officeDocument/2006/relationships/image" Target="../media/image140.png"/><Relationship Id="rId51" Type="http://schemas.openxmlformats.org/officeDocument/2006/relationships/image" Target="../media/image141.png"/><Relationship Id="rId52" Type="http://schemas.openxmlformats.org/officeDocument/2006/relationships/image" Target="../media/image142.png"/><Relationship Id="rId53" Type="http://schemas.openxmlformats.org/officeDocument/2006/relationships/image" Target="../media/image143.png"/><Relationship Id="rId54" Type="http://schemas.openxmlformats.org/officeDocument/2006/relationships/image" Target="../media/image144.png"/><Relationship Id="rId55" Type="http://schemas.openxmlformats.org/officeDocument/2006/relationships/image" Target="../media/image145.png"/><Relationship Id="rId56" Type="http://schemas.openxmlformats.org/officeDocument/2006/relationships/image" Target="../media/image146.png"/><Relationship Id="rId57" Type="http://schemas.openxmlformats.org/officeDocument/2006/relationships/image" Target="../media/image147.png"/><Relationship Id="rId58" Type="http://schemas.openxmlformats.org/officeDocument/2006/relationships/image" Target="../media/image148.png"/><Relationship Id="rId59" Type="http://schemas.openxmlformats.org/officeDocument/2006/relationships/image" Target="../media/image149.png"/><Relationship Id="rId70" Type="http://schemas.openxmlformats.org/officeDocument/2006/relationships/image" Target="../media/image160.png"/><Relationship Id="rId71" Type="http://schemas.openxmlformats.org/officeDocument/2006/relationships/image" Target="../media/image161.png"/><Relationship Id="rId72" Type="http://schemas.openxmlformats.org/officeDocument/2006/relationships/image" Target="../media/image162.png"/><Relationship Id="rId73" Type="http://schemas.openxmlformats.org/officeDocument/2006/relationships/image" Target="../media/image163.png"/><Relationship Id="rId74" Type="http://schemas.openxmlformats.org/officeDocument/2006/relationships/image" Target="../media/image164.png"/><Relationship Id="rId75" Type="http://schemas.openxmlformats.org/officeDocument/2006/relationships/image" Target="../media/image165.png"/><Relationship Id="rId76" Type="http://schemas.openxmlformats.org/officeDocument/2006/relationships/image" Target="../media/image166.png"/><Relationship Id="rId77" Type="http://schemas.openxmlformats.org/officeDocument/2006/relationships/image" Target="../media/image167.png"/><Relationship Id="rId78" Type="http://schemas.openxmlformats.org/officeDocument/2006/relationships/image" Target="../media/image168.png"/><Relationship Id="rId79" Type="http://schemas.openxmlformats.org/officeDocument/2006/relationships/image" Target="../media/image169.png"/><Relationship Id="rId90" Type="http://schemas.openxmlformats.org/officeDocument/2006/relationships/image" Target="../media/image180.png"/><Relationship Id="rId91" Type="http://schemas.openxmlformats.org/officeDocument/2006/relationships/image" Target="../media/image181.png"/><Relationship Id="rId92" Type="http://schemas.openxmlformats.org/officeDocument/2006/relationships/image" Target="../media/image182.png"/><Relationship Id="rId93" Type="http://schemas.openxmlformats.org/officeDocument/2006/relationships/image" Target="../media/image183.png"/><Relationship Id="rId94" Type="http://schemas.openxmlformats.org/officeDocument/2006/relationships/image" Target="../media/image184.png"/><Relationship Id="rId95" Type="http://schemas.openxmlformats.org/officeDocument/2006/relationships/image" Target="../media/image185.png"/><Relationship Id="rId96" Type="http://schemas.openxmlformats.org/officeDocument/2006/relationships/image" Target="../media/image186.png"/><Relationship Id="rId97" Type="http://schemas.openxmlformats.org/officeDocument/2006/relationships/image" Target="../media/image187.png"/><Relationship Id="rId98" Type="http://schemas.openxmlformats.org/officeDocument/2006/relationships/image" Target="../media/image188.png"/><Relationship Id="rId99" Type="http://schemas.openxmlformats.org/officeDocument/2006/relationships/image" Target="../media/image189.png"/><Relationship Id="rId20" Type="http://schemas.openxmlformats.org/officeDocument/2006/relationships/image" Target="../media/image110.png"/><Relationship Id="rId21" Type="http://schemas.openxmlformats.org/officeDocument/2006/relationships/image" Target="../media/image111.png"/><Relationship Id="rId22" Type="http://schemas.openxmlformats.org/officeDocument/2006/relationships/image" Target="../media/image112.png"/><Relationship Id="rId23" Type="http://schemas.openxmlformats.org/officeDocument/2006/relationships/image" Target="../media/image113.png"/><Relationship Id="rId24" Type="http://schemas.openxmlformats.org/officeDocument/2006/relationships/image" Target="../media/image114.png"/><Relationship Id="rId25" Type="http://schemas.openxmlformats.org/officeDocument/2006/relationships/image" Target="../media/image115.png"/><Relationship Id="rId26" Type="http://schemas.openxmlformats.org/officeDocument/2006/relationships/image" Target="../media/image116.png"/><Relationship Id="rId27" Type="http://schemas.openxmlformats.org/officeDocument/2006/relationships/image" Target="../media/image117.png"/><Relationship Id="rId28" Type="http://schemas.openxmlformats.org/officeDocument/2006/relationships/image" Target="../media/image118.png"/><Relationship Id="rId29" Type="http://schemas.openxmlformats.org/officeDocument/2006/relationships/image" Target="../media/image119.png"/><Relationship Id="rId40" Type="http://schemas.openxmlformats.org/officeDocument/2006/relationships/image" Target="../media/image130.png"/><Relationship Id="rId41" Type="http://schemas.openxmlformats.org/officeDocument/2006/relationships/image" Target="../media/image131.png"/><Relationship Id="rId42" Type="http://schemas.openxmlformats.org/officeDocument/2006/relationships/image" Target="../media/image132.png"/><Relationship Id="rId43" Type="http://schemas.openxmlformats.org/officeDocument/2006/relationships/image" Target="../media/image133.png"/><Relationship Id="rId44" Type="http://schemas.openxmlformats.org/officeDocument/2006/relationships/image" Target="../media/image134.png"/><Relationship Id="rId45" Type="http://schemas.openxmlformats.org/officeDocument/2006/relationships/image" Target="../media/image135.png"/><Relationship Id="rId46" Type="http://schemas.openxmlformats.org/officeDocument/2006/relationships/image" Target="../media/image136.png"/><Relationship Id="rId47" Type="http://schemas.openxmlformats.org/officeDocument/2006/relationships/image" Target="../media/image137.png"/><Relationship Id="rId48" Type="http://schemas.openxmlformats.org/officeDocument/2006/relationships/image" Target="../media/image138.png"/><Relationship Id="rId49" Type="http://schemas.openxmlformats.org/officeDocument/2006/relationships/image" Target="../media/image139.png"/><Relationship Id="rId60" Type="http://schemas.openxmlformats.org/officeDocument/2006/relationships/image" Target="../media/image150.png"/><Relationship Id="rId61" Type="http://schemas.openxmlformats.org/officeDocument/2006/relationships/image" Target="../media/image151.png"/><Relationship Id="rId62" Type="http://schemas.openxmlformats.org/officeDocument/2006/relationships/image" Target="../media/image152.png"/><Relationship Id="rId63" Type="http://schemas.openxmlformats.org/officeDocument/2006/relationships/image" Target="../media/image153.png"/><Relationship Id="rId64" Type="http://schemas.openxmlformats.org/officeDocument/2006/relationships/image" Target="../media/image154.png"/><Relationship Id="rId65" Type="http://schemas.openxmlformats.org/officeDocument/2006/relationships/image" Target="../media/image155.png"/><Relationship Id="rId66" Type="http://schemas.openxmlformats.org/officeDocument/2006/relationships/image" Target="../media/image156.png"/><Relationship Id="rId67" Type="http://schemas.openxmlformats.org/officeDocument/2006/relationships/image" Target="../media/image157.png"/><Relationship Id="rId68" Type="http://schemas.openxmlformats.org/officeDocument/2006/relationships/image" Target="../media/image158.png"/><Relationship Id="rId69" Type="http://schemas.openxmlformats.org/officeDocument/2006/relationships/image" Target="../media/image159.png"/><Relationship Id="rId100" Type="http://schemas.openxmlformats.org/officeDocument/2006/relationships/image" Target="../media/image190.png"/><Relationship Id="rId80" Type="http://schemas.openxmlformats.org/officeDocument/2006/relationships/image" Target="../media/image170.png"/><Relationship Id="rId81" Type="http://schemas.openxmlformats.org/officeDocument/2006/relationships/image" Target="../media/image171.png"/><Relationship Id="rId82" Type="http://schemas.openxmlformats.org/officeDocument/2006/relationships/image" Target="../media/image172.png"/><Relationship Id="rId83" Type="http://schemas.openxmlformats.org/officeDocument/2006/relationships/image" Target="../media/image173.png"/><Relationship Id="rId84" Type="http://schemas.openxmlformats.org/officeDocument/2006/relationships/image" Target="../media/image174.png"/><Relationship Id="rId85" Type="http://schemas.openxmlformats.org/officeDocument/2006/relationships/image" Target="../media/image175.png"/><Relationship Id="rId86" Type="http://schemas.openxmlformats.org/officeDocument/2006/relationships/image" Target="../media/image176.png"/><Relationship Id="rId87" Type="http://schemas.openxmlformats.org/officeDocument/2006/relationships/image" Target="../media/image177.png"/><Relationship Id="rId88" Type="http://schemas.openxmlformats.org/officeDocument/2006/relationships/image" Target="../media/image178.png"/><Relationship Id="rId89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20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3.jpe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9.png"/><Relationship Id="rId20" Type="http://schemas.openxmlformats.org/officeDocument/2006/relationships/image" Target="../media/image220.png"/><Relationship Id="rId21" Type="http://schemas.openxmlformats.org/officeDocument/2006/relationships/image" Target="../media/image221.png"/><Relationship Id="rId22" Type="http://schemas.openxmlformats.org/officeDocument/2006/relationships/image" Target="../media/image222.png"/><Relationship Id="rId23" Type="http://schemas.openxmlformats.org/officeDocument/2006/relationships/image" Target="../media/image223.png"/><Relationship Id="rId24" Type="http://schemas.openxmlformats.org/officeDocument/2006/relationships/image" Target="../media/image224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14.png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7" Type="http://schemas.openxmlformats.org/officeDocument/2006/relationships/image" Target="../media/image217.png"/><Relationship Id="rId18" Type="http://schemas.openxmlformats.org/officeDocument/2006/relationships/image" Target="../media/image218.png"/><Relationship Id="rId19" Type="http://schemas.openxmlformats.org/officeDocument/2006/relationships/image" Target="../media/image21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20" Type="http://schemas.openxmlformats.org/officeDocument/2006/relationships/tags" Target="../tags/tag25.xml"/><Relationship Id="rId21" Type="http://schemas.openxmlformats.org/officeDocument/2006/relationships/tags" Target="../tags/tag26.xml"/><Relationship Id="rId22" Type="http://schemas.openxmlformats.org/officeDocument/2006/relationships/tags" Target="../tags/tag27.xml"/><Relationship Id="rId23" Type="http://schemas.openxmlformats.org/officeDocument/2006/relationships/tags" Target="../tags/tag28.xml"/><Relationship Id="rId24" Type="http://schemas.openxmlformats.org/officeDocument/2006/relationships/tags" Target="../tags/tag29.xml"/><Relationship Id="rId25" Type="http://schemas.openxmlformats.org/officeDocument/2006/relationships/tags" Target="../tags/tag30.xml"/><Relationship Id="rId26" Type="http://schemas.openxmlformats.org/officeDocument/2006/relationships/tags" Target="../tags/tag31.xml"/><Relationship Id="rId27" Type="http://schemas.openxmlformats.org/officeDocument/2006/relationships/tags" Target="../tags/tag32.xml"/><Relationship Id="rId28" Type="http://schemas.openxmlformats.org/officeDocument/2006/relationships/tags" Target="../tags/tag33.xml"/><Relationship Id="rId29" Type="http://schemas.openxmlformats.org/officeDocument/2006/relationships/slideLayout" Target="../slideLayouts/slideLayout14.xml"/><Relationship Id="rId30" Type="http://schemas.openxmlformats.org/officeDocument/2006/relationships/notesSlide" Target="../notesSlides/notesSlide3.xml"/><Relationship Id="rId31" Type="http://schemas.openxmlformats.org/officeDocument/2006/relationships/image" Target="../media/image14.png"/><Relationship Id="rId32" Type="http://schemas.openxmlformats.org/officeDocument/2006/relationships/image" Target="../media/image15.png"/><Relationship Id="rId10" Type="http://schemas.openxmlformats.org/officeDocument/2006/relationships/tags" Target="../tags/tag15.xml"/><Relationship Id="rId11" Type="http://schemas.openxmlformats.org/officeDocument/2006/relationships/tags" Target="../tags/tag16.xml"/><Relationship Id="rId12" Type="http://schemas.openxmlformats.org/officeDocument/2006/relationships/tags" Target="../tags/tag17.xml"/><Relationship Id="rId13" Type="http://schemas.openxmlformats.org/officeDocument/2006/relationships/tags" Target="../tags/tag18.xml"/><Relationship Id="rId14" Type="http://schemas.openxmlformats.org/officeDocument/2006/relationships/tags" Target="../tags/tag19.xml"/><Relationship Id="rId15" Type="http://schemas.openxmlformats.org/officeDocument/2006/relationships/tags" Target="../tags/tag20.xml"/><Relationship Id="rId16" Type="http://schemas.openxmlformats.org/officeDocument/2006/relationships/tags" Target="../tags/tag21.xml"/><Relationship Id="rId17" Type="http://schemas.openxmlformats.org/officeDocument/2006/relationships/tags" Target="../tags/tag22.xml"/><Relationship Id="rId18" Type="http://schemas.openxmlformats.org/officeDocument/2006/relationships/tags" Target="../tags/tag23.xml"/><Relationship Id="rId19" Type="http://schemas.openxmlformats.org/officeDocument/2006/relationships/tags" Target="../tags/tag24.xml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tags" Target="../tags/tag12.xml"/><Relationship Id="rId8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r>
              <a:rPr lang="en-US" dirty="0" smtClean="0"/>
              <a:t>CSE P 576</a:t>
            </a:r>
            <a:endParaRPr lang="en-US" dirty="0"/>
          </a:p>
          <a:p>
            <a:r>
              <a:rPr lang="en-US" sz="2000" dirty="0" smtClean="0"/>
              <a:t>Ali Farhadi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Many slides from Larry </a:t>
            </a:r>
            <a:r>
              <a:rPr lang="en-US" sz="2000" dirty="0" err="1" smtClean="0"/>
              <a:t>Zitnick</a:t>
            </a:r>
            <a:r>
              <a:rPr lang="en-US" sz="2000" dirty="0" smtClean="0"/>
              <a:t>, Steve Seitz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Lots of code available</a:t>
            </a:r>
          </a:p>
          <a:p>
            <a:pPr lvl="2"/>
            <a:r>
              <a:rPr lang="en-US" sz="1100" dirty="0" smtClean="0">
                <a:hlinkClick r:id="rId7"/>
              </a:rPr>
              <a:t>http://people.csail.mit.edu/albert/ladypack/wiki/index.php/Known_implementations_of_SIFT</a:t>
            </a:r>
            <a:r>
              <a:rPr lang="en-US" sz="1100" dirty="0" smtClean="0"/>
              <a:t> </a:t>
            </a:r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43693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Photosynth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"/>
              </a:rPr>
              <a:t>http://www.youtube.com/watch?v=p16frKJLVi0</a:t>
            </a:r>
            <a:endParaRPr lang="en-US" dirty="0" smtClean="0"/>
          </a:p>
          <a:p>
            <a:r>
              <a:rPr lang="en-US" dirty="0" smtClean="0"/>
              <a:t>Building Rome in a day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http://www.youtube.com/watch?v=kxtQqYLRaSQ&amp;feature=player_embedded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2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SIFT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computational efficiency 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Simple approach is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</a:t>
            </a:r>
          </a:p>
          <a:p>
            <a:pPr marL="1314450" lvl="2" indent="-457200"/>
            <a:r>
              <a:rPr lang="en-US" sz="1800" smtClean="0"/>
              <a:t>sum of square differences between entries of the two descriptors</a:t>
            </a:r>
          </a:p>
          <a:p>
            <a:pPr marL="1314450" lvl="2" indent="-457200"/>
            <a:r>
              <a:rPr lang="en-US" sz="1800" smtClean="0"/>
              <a:t>can give good scores to very ambiguous (bad) matches </a:t>
            </a:r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Better approach:  ratio distance =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/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’)</a:t>
            </a:r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 is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  <a:endParaRPr lang="en-US" sz="1800" smtClean="0"/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’  is  2</a:t>
            </a:r>
            <a:r>
              <a:rPr lang="en-US" sz="1800" baseline="30000" smtClean="0"/>
              <a:t>nd</a:t>
            </a:r>
            <a:r>
              <a:rPr lang="en-US" sz="1800" smtClean="0"/>
              <a:t>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</a:p>
          <a:p>
            <a:pPr marL="1314450" lvl="2" indent="-457200"/>
            <a:r>
              <a:rPr lang="en-US" sz="1800" smtClean="0"/>
              <a:t>gives large values (~1) for ambiguous matches</a:t>
            </a:r>
            <a:endParaRPr lang="en-US" sz="1800" baseline="30000" smtClean="0"/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Eliminating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Texture is characterized by the repetition of basic elements or </a:t>
            </a:r>
            <a:r>
              <a:rPr lang="en-US" sz="2800" i="1" dirty="0" err="1" smtClean="0"/>
              <a:t>textons</a:t>
            </a:r>
            <a:endParaRPr lang="en-US" sz="2800" i="1" dirty="0" smtClean="0"/>
          </a:p>
          <a:p>
            <a:pPr eaLnBrk="1" hangingPunct="1"/>
            <a:r>
              <a:rPr lang="en-US" sz="2800" dirty="0" smtClean="0"/>
              <a:t>For stochastic textures, it is the identity of the </a:t>
            </a:r>
            <a:r>
              <a:rPr lang="en-US" sz="2800" dirty="0" err="1" smtClean="0"/>
              <a:t>textons</a:t>
            </a:r>
            <a:r>
              <a:rPr lang="en-US" sz="2800" dirty="0" smtClean="0"/>
              <a:t>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5626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5029200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  <a:p>
            <a:r>
              <a:rPr lang="en-US" sz="2400">
                <a:latin typeface="Calibri" charset="0"/>
              </a:rPr>
              <a:t>Other methods</a:t>
            </a:r>
          </a:p>
          <a:p>
            <a:pPr lvl="1"/>
            <a:r>
              <a:rPr lang="en-US" sz="1800">
                <a:latin typeface="Calibri" charset="0"/>
              </a:rPr>
              <a:t>Random sampling (Vidal-Naquet &amp; Ullman, 2002)</a:t>
            </a:r>
          </a:p>
          <a:p>
            <a:pPr lvl="1"/>
            <a:r>
              <a:rPr lang="en-US" sz="1800">
                <a:latin typeface="Calibri" charset="0"/>
              </a:rPr>
              <a:t>Segmentation-based patches (Barnard et al. 2003)</a:t>
            </a:r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71718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Unsupervised learning process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/>
              <a:t>codevector</a:t>
            </a:r>
            <a:endParaRPr lang="en-US" dirty="0" smtClean="0"/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 lvl="1"/>
            <a:r>
              <a:rPr lang="en-US" dirty="0" smtClean="0"/>
              <a:t>Provided the training set is sufficiently representative, the codebook will be “universal”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codebook is used for 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vector </a:t>
            </a:r>
            <a:r>
              <a:rPr lang="en-US" i="1" dirty="0" err="1" smtClean="0"/>
              <a:t>quantizer</a:t>
            </a:r>
            <a:r>
              <a:rPr lang="en-US" dirty="0" smtClean="0"/>
              <a:t> takes a feature vector and maps it to the index of the nearest </a:t>
            </a:r>
            <a:r>
              <a:rPr lang="en-US" dirty="0" err="1" smtClean="0"/>
              <a:t>codevector</a:t>
            </a:r>
            <a:r>
              <a:rPr lang="en-US" dirty="0" smtClean="0"/>
              <a:t>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err="1" smtClean="0"/>
              <a:t>Codevector</a:t>
            </a:r>
            <a:r>
              <a:rPr lang="en-US" dirty="0" smtClean="0"/>
              <a:t> = visual word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Example 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representation</a:t>
            </a: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59399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What do human use?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Gabor filters…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7150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 and many other things.</a:t>
            </a:r>
            <a:endParaRPr lang="en-US" sz="2400" dirty="0"/>
          </a:p>
        </p:txBody>
      </p:sp>
      <p:pic>
        <p:nvPicPr>
          <p:cNvPr id="3074" name="Picture 2" descr="http://www.robots.ox.ac.uk/~vgg/research/texclass/figs/with/mr8fil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56657"/>
            <a:ext cx="31337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391400" y="3920389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Why?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6059</TotalTime>
  <Words>1591</Words>
  <Application>Microsoft Macintosh PowerPoint</Application>
  <PresentationFormat>On-screen Show (4:3)</PresentationFormat>
  <Paragraphs>324</Paragraphs>
  <Slides>57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PowerPoint Presentation</vt:lpstr>
      <vt:lpstr>SIFT descriptor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</vt:lpstr>
      <vt:lpstr>When does SIFT fail?</vt:lpstr>
      <vt:lpstr>Other methods: Daisy</vt:lpstr>
      <vt:lpstr>Other methods: SURF</vt:lpstr>
      <vt:lpstr>Other methods: BRIEF </vt:lpstr>
      <vt:lpstr>Feature distance</vt:lpstr>
      <vt:lpstr>Feature distance</vt:lpstr>
      <vt:lpstr>Eliminating bad matches</vt:lpstr>
      <vt:lpstr>True/false positives</vt:lpstr>
      <vt:lpstr>PowerPoint Presentation</vt:lpstr>
      <vt:lpstr>Texture</vt:lpstr>
      <vt:lpstr>Origin 2: Bag-of-words models</vt:lpstr>
      <vt:lpstr>Origin 2: Bag-of-words models</vt:lpstr>
      <vt:lpstr>Origin 2: Bag-of-words models</vt:lpstr>
      <vt:lpstr>Origin 2: Bag-of-words models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Origin 1: Texture recognition</vt:lpstr>
      <vt:lpstr>1. Feature extraction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Ali Farhadi</cp:lastModifiedBy>
  <cp:revision>99</cp:revision>
  <dcterms:created xsi:type="dcterms:W3CDTF">2011-03-15T23:32:41Z</dcterms:created>
  <dcterms:modified xsi:type="dcterms:W3CDTF">2013-04-17T21:41:25Z</dcterms:modified>
</cp:coreProperties>
</file>