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7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8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9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0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1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2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3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14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15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16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17.xml" ContentType="application/vnd.openxmlformats-officedocument.presentationml.notesSlid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18.xml" ContentType="application/vnd.openxmlformats-officedocument.presentationml.notesSlide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notesSlides/notesSlide19.xml" ContentType="application/vnd.openxmlformats-officedocument.presentationml.notesSlid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notesSlides/notesSlide21.xml" ContentType="application/vnd.openxmlformats-officedocument.presentationml.notesSlide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notesSlides/notesSlide22.xml" ContentType="application/vnd.openxmlformats-officedocument.presentationml.notesSlide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notesSlides/notesSlide23.xml" ContentType="application/vnd.openxmlformats-officedocument.presentationml.notesSlide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notesSlides/notesSlide24.xml" ContentType="application/vnd.openxmlformats-officedocument.presentationml.notesSlide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notesSlides/notesSlide25.xml" ContentType="application/vnd.openxmlformats-officedocument.presentationml.notesSlide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notesSlides/notesSlide26.xml" ContentType="application/vnd.openxmlformats-officedocument.presentationml.notesSlide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notesSlides/notesSlide27.xml" ContentType="application/vnd.openxmlformats-officedocument.presentationml.notesSlide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notesSlides/notesSlide28.xml" ContentType="application/vnd.openxmlformats-officedocument.presentationml.notesSlide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notesSlides/notesSlide29.xml" ContentType="application/vnd.openxmlformats-officedocument.presentationml.notesSlide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notesSlides/notesSlide30.xml" ContentType="application/vnd.openxmlformats-officedocument.presentationml.notesSlide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notesSlides/notesSlide31.xml" ContentType="application/vnd.openxmlformats-officedocument.presentationml.notesSlide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notesSlides/notesSlide32.xml" ContentType="application/vnd.openxmlformats-officedocument.presentationml.notesSlide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notesSlides/notesSlide33.xml" ContentType="application/vnd.openxmlformats-officedocument.presentationml.notesSlide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notesSlides/notesSlide34.xml" ContentType="application/vnd.openxmlformats-officedocument.presentationml.notesSlide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notesSlides/notesSlide35.xml" ContentType="application/vnd.openxmlformats-officedocument.presentationml.notesSlide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notesSlides/notesSlide36.xml" ContentType="application/vnd.openxmlformats-officedocument.presentationml.notesSlide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notesSlides/notesSlide37.xml" ContentType="application/vnd.openxmlformats-officedocument.presentationml.notesSlide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notesSlides/notesSlide38.xml" ContentType="application/vnd.openxmlformats-officedocument.presentationml.notesSlide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notesSlides/notesSlide39.xml" ContentType="application/vnd.openxmlformats-officedocument.presentationml.notesSlide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notesSlides/notesSlide40.xml" ContentType="application/vnd.openxmlformats-officedocument.presentationml.notesSlide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notesSlides/notesSlide41.xml" ContentType="application/vnd.openxmlformats-officedocument.presentationml.notesSlide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notesSlides/notesSlide42.xml" ContentType="application/vnd.openxmlformats-officedocument.presentationml.notesSlide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notesSlides/notesSlide43.xml" ContentType="application/vnd.openxmlformats-officedocument.presentationml.notesSlide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notesSlides/notesSlide44.xml" ContentType="application/vnd.openxmlformats-officedocument.presentationml.notesSlide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notesSlides/notesSlide45.xml" ContentType="application/vnd.openxmlformats-officedocument.presentationml.notesSlide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notesSlides/notesSlide46.xml" ContentType="application/vnd.openxmlformats-officedocument.presentationml.notesSlide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notesSlides/notesSlide47.xml" ContentType="application/vnd.openxmlformats-officedocument.presentationml.notesSlide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notesSlides/notesSlide48.xml" ContentType="application/vnd.openxmlformats-officedocument.presentationml.notesSlide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notesSlides/notesSlide49.xml" ContentType="application/vnd.openxmlformats-officedocument.presentationml.notesSlide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notesSlides/notesSlide50.xml" ContentType="application/vnd.openxmlformats-officedocument.presentationml.notesSlide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notesSlides/notesSlide51.xml" ContentType="application/vnd.openxmlformats-officedocument.presentationml.notesSlide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notesSlides/notesSlide52.xml" ContentType="application/vnd.openxmlformats-officedocument.presentationml.notesSlide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notesSlides/notesSlide53.xml" ContentType="application/vnd.openxmlformats-officedocument.presentationml.notesSlide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notesSlides/notesSlide54.xml" ContentType="application/vnd.openxmlformats-officedocument.presentationml.notesSlide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notesSlides/notesSlide55.xml" ContentType="application/vnd.openxmlformats-officedocument.presentationml.notesSlide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notesSlides/notesSlide56.xml" ContentType="application/vnd.openxmlformats-officedocument.presentationml.notesSlide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notesSlides/notesSlide57.xml" ContentType="application/vnd.openxmlformats-officedocument.presentationml.notesSlide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notesSlides/notesSlide58.xml" ContentType="application/vnd.openxmlformats-officedocument.presentationml.notesSlide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notesSlides/notesSlide59.xml" ContentType="application/vnd.openxmlformats-officedocument.presentationml.notesSlide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notesSlides/notesSlide60.xml" ContentType="application/vnd.openxmlformats-officedocument.presentationml.notesSlide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notesSlides/notesSlide61.xml" ContentType="application/vnd.openxmlformats-officedocument.presentationml.notesSlide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notesSlides/notesSlide62.xml" ContentType="application/vnd.openxmlformats-officedocument.presentationml.notesSlide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notesSlides/notesSlide63.xml" ContentType="application/vnd.openxmlformats-officedocument.presentationml.notesSlide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notesSlides/notesSlide64.xml" ContentType="application/vnd.openxmlformats-officedocument.presentationml.notesSlide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notesSlides/notesSlide65.xml" ContentType="application/vnd.openxmlformats-officedocument.presentationml.notesSlide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notesSlides/notesSlide66.xml" ContentType="application/vnd.openxmlformats-officedocument.presentationml.notesSlide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notesSlides/notesSlide67.xml" ContentType="application/vnd.openxmlformats-officedocument.presentationml.notesSlide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notesSlides/notesSlide68.xml" ContentType="application/vnd.openxmlformats-officedocument.presentationml.notesSlide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notesSlides/notesSlide69.xml" ContentType="application/vnd.openxmlformats-officedocument.presentationml.notesSlide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notesSlides/notesSlide70.xml" ContentType="application/vnd.openxmlformats-officedocument.presentationml.notesSlide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notesSlides/notesSlide71.xml" ContentType="application/vnd.openxmlformats-officedocument.presentationml.notesSlide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notesSlides/notesSlide72.xml" ContentType="application/vnd.openxmlformats-officedocument.presentationml.notesSlide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notesSlides/notesSlide73.xml" ContentType="application/vnd.openxmlformats-officedocument.presentationml.notesSlide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notesSlides/notesSlide74.xml" ContentType="application/vnd.openxmlformats-officedocument.presentationml.notesSlide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notesSlides/notesSlide75.xml" ContentType="application/vnd.openxmlformats-officedocument.presentationml.notesSlide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notesSlides/notesSlide76.xml" ContentType="application/vnd.openxmlformats-officedocument.presentationml.notesSlide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notesSlides/notesSlide77.xml" ContentType="application/vnd.openxmlformats-officedocument.presentationml.notesSlide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notesSlides/notesSlide78.xml" ContentType="application/vnd.openxmlformats-officedocument.presentationml.notesSlide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notesSlides/notesSlide79.xml" ContentType="application/vnd.openxmlformats-officedocument.presentationml.notesSlide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notesSlides/notesSlide80.xml" ContentType="application/vnd.openxmlformats-officedocument.presentationml.notesSlide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notesSlides/notesSlide81.xml" ContentType="application/vnd.openxmlformats-officedocument.presentationml.notesSlide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notesSlides/notesSlide82.xml" ContentType="application/vnd.openxmlformats-officedocument.presentationml.notesSlide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notesSlides/notesSlide83.xml" ContentType="application/vnd.openxmlformats-officedocument.presentationml.notesSlide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notesSlides/notesSlide84.xml" ContentType="application/vnd.openxmlformats-officedocument.presentationml.notesSlide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notesSlides/notesSlide85.xml" ContentType="application/vnd.openxmlformats-officedocument.presentationml.notesSlide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notesSlides/notesSlide86.xml" ContentType="application/vnd.openxmlformats-officedocument.presentationml.notesSlide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notesSlides/notesSlide87.xml" ContentType="application/vnd.openxmlformats-officedocument.presentationml.notesSlide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notesSlides/notesSlide88.xml" ContentType="application/vnd.openxmlformats-officedocument.presentationml.notesSlide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notesSlides/notesSlide89.xml" ContentType="application/vnd.openxmlformats-officedocument.presentationml.notesSlide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notesSlides/notesSlide90.xml" ContentType="application/vnd.openxmlformats-officedocument.presentationml.notesSlide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notesSlides/notesSlide91.xml" ContentType="application/vnd.openxmlformats-officedocument.presentationml.notesSlide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notesSlides/notesSlide92.xml" ContentType="application/vnd.openxmlformats-officedocument.presentationml.notesSlide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notesSlides/notesSlide93.xml" ContentType="application/vnd.openxmlformats-officedocument.presentationml.notesSlide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notesSlides/notesSlide94.xml" ContentType="application/vnd.openxmlformats-officedocument.presentationml.notesSlide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notesSlides/notesSlide95.xml" ContentType="application/vnd.openxmlformats-officedocument.presentationml.notesSlide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notesSlides/notesSlide96.xml" ContentType="application/vnd.openxmlformats-officedocument.presentationml.notesSlide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notesSlides/notesSlide97.xml" ContentType="application/vnd.openxmlformats-officedocument.presentationml.notesSlide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notesSlides/notesSlide98.xml" ContentType="application/vnd.openxmlformats-officedocument.presentationml.notesSlide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notesSlides/notesSlide99.xml" ContentType="application/vnd.openxmlformats-officedocument.presentationml.notesSlide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notesSlides/notesSlide100.xml" ContentType="application/vnd.openxmlformats-officedocument.presentationml.notesSlide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notesSlides/notesSlide101.xml" ContentType="application/vnd.openxmlformats-officedocument.presentationml.notesSlide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notesSlides/notesSlide102.xml" ContentType="application/vnd.openxmlformats-officedocument.presentationml.notesSlide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notesSlides/notesSlide103.xml" ContentType="application/vnd.openxmlformats-officedocument.presentationml.notesSlide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notesSlides/notesSlide104.xml" ContentType="application/vnd.openxmlformats-officedocument.presentationml.notesSlide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notesSlides/notesSlide105.xml" ContentType="application/vnd.openxmlformats-officedocument.presentationml.notesSlide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notesSlides/notesSlide106.xml" ContentType="application/vnd.openxmlformats-officedocument.presentationml.notesSlide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notesSlides/notesSlide107.xml" ContentType="application/vnd.openxmlformats-officedocument.presentationml.notesSlide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notesSlides/notesSlide108.xml" ContentType="application/vnd.openxmlformats-officedocument.presentationml.notesSlide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notesSlides/notesSlide109.xml" ContentType="application/vnd.openxmlformats-officedocument.presentationml.notesSlide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notesSlides/notesSlide110.xml" ContentType="application/vnd.openxmlformats-officedocument.presentationml.notesSlide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notesSlides/notesSlide111.xml" ContentType="application/vnd.openxmlformats-officedocument.presentationml.notesSlide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notesSlides/notesSlide112.xml" ContentType="application/vnd.openxmlformats-officedocument.presentationml.notesSlide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notesSlides/notesSlide113.xml" ContentType="application/vnd.openxmlformats-officedocument.presentationml.notesSlide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notesSlides/notesSlide1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9"/>
  </p:notesMasterIdLst>
  <p:sldIdLst>
    <p:sldId id="518" r:id="rId2"/>
    <p:sldId id="519" r:id="rId3"/>
    <p:sldId id="520" r:id="rId4"/>
    <p:sldId id="521" r:id="rId5"/>
    <p:sldId id="522" r:id="rId6"/>
    <p:sldId id="523" r:id="rId7"/>
    <p:sldId id="524" r:id="rId8"/>
    <p:sldId id="525" r:id="rId9"/>
    <p:sldId id="634" r:id="rId10"/>
    <p:sldId id="526" r:id="rId11"/>
    <p:sldId id="527" r:id="rId12"/>
    <p:sldId id="528" r:id="rId13"/>
    <p:sldId id="529" r:id="rId14"/>
    <p:sldId id="530" r:id="rId15"/>
    <p:sldId id="531" r:id="rId16"/>
    <p:sldId id="532" r:id="rId17"/>
    <p:sldId id="533" r:id="rId18"/>
    <p:sldId id="534" r:id="rId19"/>
    <p:sldId id="535" r:id="rId20"/>
    <p:sldId id="536" r:id="rId21"/>
    <p:sldId id="537" r:id="rId22"/>
    <p:sldId id="538" r:id="rId23"/>
    <p:sldId id="539" r:id="rId24"/>
    <p:sldId id="540" r:id="rId25"/>
    <p:sldId id="635" r:id="rId26"/>
    <p:sldId id="541" r:id="rId27"/>
    <p:sldId id="542" r:id="rId28"/>
    <p:sldId id="543" r:id="rId29"/>
    <p:sldId id="544" r:id="rId30"/>
    <p:sldId id="545" r:id="rId31"/>
    <p:sldId id="546" r:id="rId32"/>
    <p:sldId id="547" r:id="rId33"/>
    <p:sldId id="548" r:id="rId34"/>
    <p:sldId id="549" r:id="rId35"/>
    <p:sldId id="550" r:id="rId36"/>
    <p:sldId id="551" r:id="rId37"/>
    <p:sldId id="552" r:id="rId38"/>
    <p:sldId id="553" r:id="rId39"/>
    <p:sldId id="554" r:id="rId40"/>
    <p:sldId id="555" r:id="rId41"/>
    <p:sldId id="556" r:id="rId42"/>
    <p:sldId id="557" r:id="rId43"/>
    <p:sldId id="558" r:id="rId44"/>
    <p:sldId id="559" r:id="rId45"/>
    <p:sldId id="560" r:id="rId46"/>
    <p:sldId id="561" r:id="rId47"/>
    <p:sldId id="562" r:id="rId48"/>
    <p:sldId id="563" r:id="rId49"/>
    <p:sldId id="564" r:id="rId50"/>
    <p:sldId id="565" r:id="rId51"/>
    <p:sldId id="566" r:id="rId52"/>
    <p:sldId id="569" r:id="rId53"/>
    <p:sldId id="570" r:id="rId54"/>
    <p:sldId id="571" r:id="rId55"/>
    <p:sldId id="572" r:id="rId56"/>
    <p:sldId id="636" r:id="rId57"/>
    <p:sldId id="638" r:id="rId58"/>
    <p:sldId id="639" r:id="rId59"/>
    <p:sldId id="640" r:id="rId60"/>
    <p:sldId id="641" r:id="rId61"/>
    <p:sldId id="642" r:id="rId62"/>
    <p:sldId id="643" r:id="rId63"/>
    <p:sldId id="644" r:id="rId64"/>
    <p:sldId id="645" r:id="rId65"/>
    <p:sldId id="646" r:id="rId66"/>
    <p:sldId id="567" r:id="rId67"/>
    <p:sldId id="568" r:id="rId68"/>
    <p:sldId id="637" r:id="rId69"/>
    <p:sldId id="573" r:id="rId70"/>
    <p:sldId id="574" r:id="rId71"/>
    <p:sldId id="575" r:id="rId72"/>
    <p:sldId id="576" r:id="rId73"/>
    <p:sldId id="577" r:id="rId74"/>
    <p:sldId id="578" r:id="rId75"/>
    <p:sldId id="579" r:id="rId76"/>
    <p:sldId id="580" r:id="rId77"/>
    <p:sldId id="581" r:id="rId78"/>
    <p:sldId id="582" r:id="rId79"/>
    <p:sldId id="583" r:id="rId80"/>
    <p:sldId id="584" r:id="rId81"/>
    <p:sldId id="585" r:id="rId82"/>
    <p:sldId id="586" r:id="rId83"/>
    <p:sldId id="587" r:id="rId84"/>
    <p:sldId id="588" r:id="rId85"/>
    <p:sldId id="589" r:id="rId86"/>
    <p:sldId id="590" r:id="rId87"/>
    <p:sldId id="591" r:id="rId88"/>
    <p:sldId id="592" r:id="rId89"/>
    <p:sldId id="593" r:id="rId90"/>
    <p:sldId id="594" r:id="rId91"/>
    <p:sldId id="595" r:id="rId92"/>
    <p:sldId id="596" r:id="rId93"/>
    <p:sldId id="597" r:id="rId94"/>
    <p:sldId id="598" r:id="rId95"/>
    <p:sldId id="599" r:id="rId96"/>
    <p:sldId id="600" r:id="rId97"/>
    <p:sldId id="601" r:id="rId98"/>
    <p:sldId id="602" r:id="rId99"/>
    <p:sldId id="603" r:id="rId100"/>
    <p:sldId id="604" r:id="rId101"/>
    <p:sldId id="605" r:id="rId102"/>
    <p:sldId id="606" r:id="rId103"/>
    <p:sldId id="607" r:id="rId104"/>
    <p:sldId id="608" r:id="rId105"/>
    <p:sldId id="609" r:id="rId106"/>
    <p:sldId id="610" r:id="rId107"/>
    <p:sldId id="611" r:id="rId108"/>
    <p:sldId id="612" r:id="rId109"/>
    <p:sldId id="613" r:id="rId110"/>
    <p:sldId id="614" r:id="rId111"/>
    <p:sldId id="615" r:id="rId112"/>
    <p:sldId id="616" r:id="rId113"/>
    <p:sldId id="617" r:id="rId114"/>
    <p:sldId id="618" r:id="rId115"/>
    <p:sldId id="619" r:id="rId116"/>
    <p:sldId id="620" r:id="rId117"/>
    <p:sldId id="621" r:id="rId118"/>
    <p:sldId id="622" r:id="rId119"/>
    <p:sldId id="623" r:id="rId120"/>
    <p:sldId id="624" r:id="rId121"/>
    <p:sldId id="625" r:id="rId122"/>
    <p:sldId id="626" r:id="rId123"/>
    <p:sldId id="627" r:id="rId124"/>
    <p:sldId id="628" r:id="rId125"/>
    <p:sldId id="629" r:id="rId126"/>
    <p:sldId id="630" r:id="rId127"/>
    <p:sldId id="631" r:id="rId128"/>
  </p:sldIdLst>
  <p:sldSz cx="9144000" cy="6858000" type="screen4x3"/>
  <p:notesSz cx="6858000" cy="9144000"/>
  <p:custDataLst>
    <p:tags r:id="rId1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83" autoAdjust="0"/>
  </p:normalViewPr>
  <p:slideViewPr>
    <p:cSldViewPr>
      <p:cViewPr>
        <p:scale>
          <a:sx n="90" d="100"/>
          <a:sy n="90" d="100"/>
        </p:scale>
        <p:origin x="-306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49.xml"/><Relationship Id="rId3" Type="http://schemas.openxmlformats.org/officeDocument/2006/relationships/slide" Target="slides/slide17.xml"/><Relationship Id="rId7" Type="http://schemas.openxmlformats.org/officeDocument/2006/relationships/slide" Target="slides/slide48.xml"/><Relationship Id="rId2" Type="http://schemas.openxmlformats.org/officeDocument/2006/relationships/slide" Target="slides/slide16.xml"/><Relationship Id="rId1" Type="http://schemas.openxmlformats.org/officeDocument/2006/relationships/slide" Target="slides/slide4.xml"/><Relationship Id="rId6" Type="http://schemas.openxmlformats.org/officeDocument/2006/relationships/slide" Target="slides/slide47.xml"/><Relationship Id="rId5" Type="http://schemas.openxmlformats.org/officeDocument/2006/relationships/slide" Target="slides/slide46.xml"/><Relationship Id="rId4" Type="http://schemas.openxmlformats.org/officeDocument/2006/relationships/slide" Target="slides/slide18.xml"/><Relationship Id="rId9" Type="http://schemas.openxmlformats.org/officeDocument/2006/relationships/slide" Target="slides/slide10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1B790849-ED71-4CF7-99F2-D0C38C2F0E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156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94E3F7-4885-43DF-99A1-F4D89B9E45B4}" type="slidenum">
              <a:rPr lang="en-US"/>
              <a:pPr/>
              <a:t>1</a:t>
            </a:fld>
            <a:endParaRPr lang="en-US"/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DFBC08-AA1F-4343-89E1-0FE827397295}" type="slidenum">
              <a:rPr lang="en-US"/>
              <a:pPr/>
              <a:t>11</a:t>
            </a:fld>
            <a:endParaRPr lang="en-US"/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67E8AB-520D-4558-A1CD-5D02B071D4C5}" type="slidenum">
              <a:rPr lang="en-US"/>
              <a:pPr/>
              <a:t>113</a:t>
            </a:fld>
            <a:endParaRPr lang="en-US"/>
          </a:p>
        </p:txBody>
      </p:sp>
      <p:sp>
        <p:nvSpPr>
          <p:cNvPr id="59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FED67B-8D70-4AFF-AE68-F8A22540F8F2}" type="slidenum">
              <a:rPr lang="en-US"/>
              <a:pPr/>
              <a:t>114</a:t>
            </a:fld>
            <a:endParaRPr lang="en-US"/>
          </a:p>
        </p:txBody>
      </p:sp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E76579-1FC9-4445-AA0A-A51B4590103C}" type="slidenum">
              <a:rPr lang="en-US"/>
              <a:pPr/>
              <a:t>115</a:t>
            </a:fld>
            <a:endParaRPr lang="en-US"/>
          </a:p>
        </p:txBody>
      </p:sp>
      <p:sp>
        <p:nvSpPr>
          <p:cNvPr id="59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02213C-007A-4C7E-B01E-A13EEC480041}" type="slidenum">
              <a:rPr lang="en-US"/>
              <a:pPr/>
              <a:t>116</a:t>
            </a:fld>
            <a:endParaRPr lang="en-US"/>
          </a:p>
        </p:txBody>
      </p:sp>
      <p:sp>
        <p:nvSpPr>
          <p:cNvPr id="593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9B96C1-EB66-434B-B857-A01EDE644A81}" type="slidenum">
              <a:rPr lang="en-US"/>
              <a:pPr/>
              <a:t>117</a:t>
            </a:fld>
            <a:endParaRPr 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619F81-7911-45BB-A3CD-D687414B5748}" type="slidenum">
              <a:rPr lang="en-US"/>
              <a:pPr/>
              <a:t>118</a:t>
            </a:fld>
            <a:endParaRPr lang="en-US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763C82-29E9-46FE-97CD-2CA95F9145E4}" type="slidenum">
              <a:rPr lang="en-US"/>
              <a:pPr/>
              <a:t>119</a:t>
            </a:fld>
            <a:endParaRPr lang="en-US"/>
          </a:p>
        </p:txBody>
      </p:sp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B317E6-EC1A-451A-BA8E-9F0FEE40EC43}" type="slidenum">
              <a:rPr lang="en-US"/>
              <a:pPr/>
              <a:t>120</a:t>
            </a:fld>
            <a:endParaRPr lang="en-US"/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A73884-41FD-4A72-B678-198834F8C312}" type="slidenum">
              <a:rPr lang="en-US"/>
              <a:pPr/>
              <a:t>121</a:t>
            </a:fld>
            <a:endParaRPr lang="en-US"/>
          </a:p>
        </p:txBody>
      </p:sp>
      <p:sp>
        <p:nvSpPr>
          <p:cNvPr id="59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9996DE-B2A1-4DF1-B913-2015374C192A}" type="slidenum">
              <a:rPr lang="en-US"/>
              <a:pPr/>
              <a:t>122</a:t>
            </a:fld>
            <a:endParaRPr lang="en-US"/>
          </a:p>
        </p:txBody>
      </p:sp>
      <p:sp>
        <p:nvSpPr>
          <p:cNvPr id="600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FE8BA6-F960-456A-B20B-CEBD94BA47C7}" type="slidenum">
              <a:rPr lang="en-US"/>
              <a:pPr/>
              <a:t>12</a:t>
            </a:fld>
            <a:endParaRPr lang="en-US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5A592F-7E59-4FAC-A431-7CFFC349D4D6}" type="slidenum">
              <a:rPr lang="en-US"/>
              <a:pPr/>
              <a:t>123</a:t>
            </a:fld>
            <a:endParaRPr lang="en-US"/>
          </a:p>
        </p:txBody>
      </p:sp>
      <p:sp>
        <p:nvSpPr>
          <p:cNvPr id="60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6E40C5-6FB4-415B-AF54-444034733656}" type="slidenum">
              <a:rPr lang="en-US"/>
              <a:pPr/>
              <a:t>124</a:t>
            </a:fld>
            <a:endParaRPr lang="en-US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C2E8A8-2D48-4B10-A995-97CC2D6DCF48}" type="slidenum">
              <a:rPr lang="en-US"/>
              <a:pPr/>
              <a:t>125</a:t>
            </a:fld>
            <a:endParaRPr lang="en-US"/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B953FE-9785-45DA-8B94-B69AFFBDB344}" type="slidenum">
              <a:rPr lang="en-US"/>
              <a:pPr/>
              <a:t>126</a:t>
            </a:fld>
            <a:endParaRPr lang="en-US"/>
          </a:p>
        </p:txBody>
      </p:sp>
      <p:sp>
        <p:nvSpPr>
          <p:cNvPr id="60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9E1040-EC3B-4D48-910E-877C0BD2F1B7}" type="slidenum">
              <a:rPr lang="en-US"/>
              <a:pPr/>
              <a:t>127</a:t>
            </a:fld>
            <a:endParaRPr lang="en-US"/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C5F8AE-D2A3-4B65-AB0F-C4A8C8AE3BCB}" type="slidenum">
              <a:rPr lang="en-US"/>
              <a:pPr/>
              <a:t>13</a:t>
            </a:fld>
            <a:endParaRPr lang="en-US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71A1D9-B5DD-4F7A-A6C1-887C80E247D3}" type="slidenum">
              <a:rPr lang="en-US"/>
              <a:pPr/>
              <a:t>14</a:t>
            </a:fld>
            <a:endParaRPr lang="en-US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C59F88-B724-4447-B459-6D70C53B348A}" type="slidenum">
              <a:rPr lang="en-US"/>
              <a:pPr/>
              <a:t>15</a:t>
            </a:fld>
            <a:endParaRPr lang="en-US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51397-3BC4-4164-B514-711CC6B2919D}" type="slidenum">
              <a:rPr lang="en-US"/>
              <a:pPr/>
              <a:t>16</a:t>
            </a:fld>
            <a:endParaRPr 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72D9DD-52D1-43C3-BF63-8BF18D12B55B}" type="slidenum">
              <a:rPr lang="en-US"/>
              <a:pPr/>
              <a:t>17</a:t>
            </a:fld>
            <a:endParaRPr lang="en-US"/>
          </a:p>
        </p:txBody>
      </p:sp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608BC3-DF9D-4364-9D94-BEAA9A069354}" type="slidenum">
              <a:rPr lang="en-US"/>
              <a:pPr/>
              <a:t>18</a:t>
            </a:fld>
            <a:endParaRPr 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FDBB0D-F8DD-462F-99A0-8D53FD6EC049}" type="slidenum">
              <a:rPr lang="en-US"/>
              <a:pPr/>
              <a:t>19</a:t>
            </a:fld>
            <a:endParaRPr lang="en-US"/>
          </a:p>
        </p:txBody>
      </p:sp>
      <p:sp>
        <p:nvSpPr>
          <p:cNvPr id="49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D05758-625C-45B6-A68D-F7B821FBA6FB}" type="slidenum">
              <a:rPr lang="en-US"/>
              <a:pPr/>
              <a:t>20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6600AE-F543-4F03-8F5F-E5AB95DE149B}" type="slidenum">
              <a:rPr lang="en-US"/>
              <a:pPr/>
              <a:t>2</a:t>
            </a:fld>
            <a:endParaRPr lang="en-US"/>
          </a:p>
        </p:txBody>
      </p:sp>
      <p:sp>
        <p:nvSpPr>
          <p:cNvPr id="48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8A5B6C-5858-4ED5-984C-56C88952890C}" type="slidenum">
              <a:rPr lang="en-US"/>
              <a:pPr/>
              <a:t>21</a:t>
            </a:fld>
            <a:endParaRPr lang="en-US"/>
          </a:p>
        </p:txBody>
      </p:sp>
      <p:sp>
        <p:nvSpPr>
          <p:cNvPr id="50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DD57F0-2ABE-4341-96DB-5E8EEB5E6754}" type="slidenum">
              <a:rPr lang="en-US"/>
              <a:pPr/>
              <a:t>22</a:t>
            </a:fld>
            <a:endParaRPr lang="en-US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0D5307-DB48-4A63-903E-49F0734D5762}" type="slidenum">
              <a:rPr lang="en-US"/>
              <a:pPr/>
              <a:t>23</a:t>
            </a:fld>
            <a:endParaRPr lang="en-US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56C98A-5924-48D9-BCFA-53EAABA53D2D}" type="slidenum">
              <a:rPr lang="en-US"/>
              <a:pPr/>
              <a:t>24</a:t>
            </a:fld>
            <a:endParaRPr lang="en-US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AC2DEC-197B-4584-86F7-5AA876BB9A5D}" type="slidenum">
              <a:rPr lang="en-US"/>
              <a:pPr/>
              <a:t>26</a:t>
            </a:fld>
            <a:endParaRPr lang="en-US"/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28B605-D944-4982-B29D-0D7EDEBB049A}" type="slidenum">
              <a:rPr lang="en-US"/>
              <a:pPr/>
              <a:t>27</a:t>
            </a:fld>
            <a:endParaRPr lang="en-US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71280A-ABAD-400C-B48C-DC810DAA30B1}" type="slidenum">
              <a:rPr lang="en-US"/>
              <a:pPr/>
              <a:t>28</a:t>
            </a:fld>
            <a:endParaRPr lang="en-US"/>
          </a:p>
        </p:txBody>
      </p:sp>
      <p:sp>
        <p:nvSpPr>
          <p:cNvPr id="50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E33D2D-FB10-4063-AC55-8804331E2872}" type="slidenum">
              <a:rPr lang="en-US"/>
              <a:pPr/>
              <a:t>29</a:t>
            </a:fld>
            <a:endParaRPr lang="en-US"/>
          </a:p>
        </p:txBody>
      </p:sp>
      <p:sp>
        <p:nvSpPr>
          <p:cNvPr id="50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AB53D8-F16C-4DAF-AC07-748C0BF541E3}" type="slidenum">
              <a:rPr lang="en-US"/>
              <a:pPr/>
              <a:t>30</a:t>
            </a:fld>
            <a:endParaRPr lang="en-US"/>
          </a:p>
        </p:txBody>
      </p:sp>
      <p:sp>
        <p:nvSpPr>
          <p:cNvPr id="509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20656C-A352-44F9-956A-249F3A50455A}" type="slidenum">
              <a:rPr lang="en-US"/>
              <a:pPr/>
              <a:t>31</a:t>
            </a:fld>
            <a:endParaRPr lang="en-US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3D7434-CC8B-4781-99D8-6F621BB91057}" type="slidenum">
              <a:rPr lang="en-US"/>
              <a:pPr/>
              <a:t>3</a:t>
            </a:fld>
            <a:endParaRPr lang="en-US"/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2313A2-04C2-407B-AA5D-6F4F52CAB399}" type="slidenum">
              <a:rPr lang="en-US"/>
              <a:pPr/>
              <a:t>32</a:t>
            </a:fld>
            <a:endParaRPr lang="en-U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08C584-2B09-4C98-846C-CED61B35C736}" type="slidenum">
              <a:rPr lang="en-US"/>
              <a:pPr/>
              <a:t>33</a:t>
            </a:fld>
            <a:endParaRPr lang="en-US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BD8BD4-FD0E-4144-9FA8-68F6206EFEBF}" type="slidenum">
              <a:rPr lang="en-US"/>
              <a:pPr/>
              <a:t>34</a:t>
            </a:fld>
            <a:endParaRPr lang="en-US"/>
          </a:p>
        </p:txBody>
      </p:sp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732A6-875A-400E-8B70-635806E2DFE9}" type="slidenum">
              <a:rPr lang="en-US"/>
              <a:pPr/>
              <a:t>35</a:t>
            </a:fld>
            <a:endParaRPr lang="en-US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702387-EE2F-4896-9AEE-066862719AF6}" type="slidenum">
              <a:rPr lang="en-US"/>
              <a:pPr/>
              <a:t>36</a:t>
            </a:fld>
            <a:endParaRPr lang="en-US"/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652250-8F0A-4DAF-911F-417EA0516B97}" type="slidenum">
              <a:rPr lang="en-US"/>
              <a:pPr/>
              <a:t>37</a:t>
            </a:fld>
            <a:endParaRPr lang="en-US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2B70CF-28D2-4CA6-90B5-C7D3E488E9B7}" type="slidenum">
              <a:rPr lang="en-US"/>
              <a:pPr/>
              <a:t>38</a:t>
            </a:fld>
            <a:endParaRPr lang="en-US"/>
          </a:p>
        </p:txBody>
      </p:sp>
      <p:sp>
        <p:nvSpPr>
          <p:cNvPr id="518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8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6E4267-EE6F-411D-BEBE-C35659CB2F38}" type="slidenum">
              <a:rPr lang="en-US"/>
              <a:pPr/>
              <a:t>39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CF521C-59F1-4231-A7E3-7F4FD66641EB}" type="slidenum">
              <a:rPr lang="en-US"/>
              <a:pPr/>
              <a:t>40</a:t>
            </a:fld>
            <a:endParaRPr lang="en-US"/>
          </a:p>
        </p:txBody>
      </p:sp>
      <p:sp>
        <p:nvSpPr>
          <p:cNvPr id="520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0F705D-30A3-42B6-AD77-42B9440CAF87}" type="slidenum">
              <a:rPr lang="en-US"/>
              <a:pPr/>
              <a:t>41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44EB61-1A96-402E-9360-78B0B17D2B8F}" type="slidenum">
              <a:rPr lang="en-US"/>
              <a:pPr/>
              <a:t>4</a:t>
            </a:fld>
            <a:endParaRPr lang="en-US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25A35A-BFDB-4761-81F7-A79C89CECC2F}" type="slidenum">
              <a:rPr lang="en-US"/>
              <a:pPr/>
              <a:t>42</a:t>
            </a:fld>
            <a:endParaRPr lang="en-US"/>
          </a:p>
        </p:txBody>
      </p:sp>
      <p:sp>
        <p:nvSpPr>
          <p:cNvPr id="52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D89AA8-17B6-4F36-B264-E70855F6C391}" type="slidenum">
              <a:rPr lang="en-US"/>
              <a:pPr/>
              <a:t>43</a:t>
            </a:fld>
            <a:endParaRPr lang="en-US"/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9905" tIns="44952" rIns="89905" bIns="44952"/>
          <a:lstStyle/>
          <a:p>
            <a:r>
              <a:rPr lang="en-US"/>
              <a:t>Therefore, it is desirable if the global motion model we need to recover is translation, which has only two parameters. It turns out that for a pure panning motion, if we convert two images to their cylindrical maps with known focal length, the relationship between them can be represented by a translation. </a:t>
            </a:r>
          </a:p>
          <a:p>
            <a:r>
              <a:rPr lang="en-US"/>
              <a:t>Here is an example of how cylindrical maps are constructed with differently with f’s. Note how straight lines are curved. </a:t>
            </a:r>
          </a:p>
          <a:p>
            <a:r>
              <a:rPr lang="en-US"/>
              <a:t>Similarly, we can map an image to its longitude/latitude spherical coordinates as well if f is given. 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5F608-FF59-4EC0-93C4-0B4FFC9F42E0}" type="slidenum">
              <a:rPr lang="en-US"/>
              <a:pPr/>
              <a:t>44</a:t>
            </a:fld>
            <a:endParaRPr lang="en-US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BDD19C-F136-44D8-A397-B8AE39F10068}" type="slidenum">
              <a:rPr lang="en-US"/>
              <a:pPr/>
              <a:t>45</a:t>
            </a:fld>
            <a:endParaRPr lang="en-US"/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3F883E-2517-4BBE-BEB8-AAA84F0997E4}" type="slidenum">
              <a:rPr lang="en-US"/>
              <a:pPr/>
              <a:t>46</a:t>
            </a:fld>
            <a:endParaRPr lang="en-US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EA6C2D-F095-41FB-81AE-62A214CDE471}" type="slidenum">
              <a:rPr lang="en-US"/>
              <a:pPr/>
              <a:t>47</a:t>
            </a:fld>
            <a:endParaRPr lang="en-US"/>
          </a:p>
        </p:txBody>
      </p:sp>
      <p:sp>
        <p:nvSpPr>
          <p:cNvPr id="52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6E7BF3-594F-430D-8989-4C65615814A0}" type="slidenum">
              <a:rPr lang="en-US"/>
              <a:pPr/>
              <a:t>48</a:t>
            </a:fld>
            <a:endParaRPr lang="en-US"/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495770-E138-4487-BAA9-1C6D4F3E06DB}" type="slidenum">
              <a:rPr lang="en-US"/>
              <a:pPr/>
              <a:t>49</a:t>
            </a:fld>
            <a:endParaRPr lang="en-US"/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2D26FE-64BF-4FFB-B740-E6455E7868B6}" type="slidenum">
              <a:rPr lang="en-US"/>
              <a:pPr/>
              <a:t>50</a:t>
            </a:fld>
            <a:endParaRPr lang="en-US"/>
          </a:p>
        </p:txBody>
      </p:sp>
      <p:sp>
        <p:nvSpPr>
          <p:cNvPr id="57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74F7B0-73E0-401F-A87B-9A52D06387B5}" type="slidenum">
              <a:rPr lang="en-US"/>
              <a:pPr/>
              <a:t>51</a:t>
            </a:fld>
            <a:endParaRPr lang="en-US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C1EDE-587D-4921-B77C-F43F24DC0D2A}" type="slidenum">
              <a:rPr lang="en-US"/>
              <a:pPr/>
              <a:t>5</a:t>
            </a:fld>
            <a:endParaRPr lang="en-US"/>
          </a:p>
        </p:txBody>
      </p:sp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09CCE-BE2E-45D0-AE4C-224FB9243A0D}" type="slidenum">
              <a:rPr lang="en-US"/>
              <a:pPr/>
              <a:t>52</a:t>
            </a:fld>
            <a:endParaRPr lang="en-US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040D12-D1A7-44C6-836B-3B58236411C6}" type="slidenum">
              <a:rPr lang="en-US"/>
              <a:pPr/>
              <a:t>53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D5E1BE-B0FA-44E2-A977-46DBF9532936}" type="slidenum">
              <a:rPr lang="en-US"/>
              <a:pPr/>
              <a:t>54</a:t>
            </a:fld>
            <a:endParaRPr lang="en-US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F31161-A0B0-4F0C-91C4-7892FD27BBC7}" type="slidenum">
              <a:rPr lang="en-US"/>
              <a:pPr/>
              <a:t>55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A32029-CD68-4D6B-BEC1-F804EF0B752B}" type="slidenum">
              <a:rPr lang="en-US"/>
              <a:pPr/>
              <a:t>66</a:t>
            </a:fld>
            <a:endParaRPr lang="en-US"/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66969A-DFCA-42DF-9E5C-EA0053491A51}" type="slidenum">
              <a:rPr lang="en-US"/>
              <a:pPr/>
              <a:t>67</a:t>
            </a:fld>
            <a:endParaRPr lang="en-US"/>
          </a:p>
        </p:txBody>
      </p:sp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4786D9-ABD1-46A1-A983-F0CE10E681BE}" type="slidenum">
              <a:rPr lang="en-US"/>
              <a:pPr/>
              <a:t>69</a:t>
            </a:fld>
            <a:endParaRPr lang="en-US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E8F873-508B-4301-BC5D-490CF589C7C3}" type="slidenum">
              <a:rPr lang="en-US"/>
              <a:pPr/>
              <a:t>70</a:t>
            </a:fld>
            <a:endParaRPr lang="en-US"/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9318B5-0D7C-4224-8A01-5BE5BA95434E}" type="slidenum">
              <a:rPr lang="en-US"/>
              <a:pPr/>
              <a:t>71</a:t>
            </a:fld>
            <a:endParaRPr lang="en-US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1E8C80-E252-4454-AAFD-E1C8F55F2B74}" type="slidenum">
              <a:rPr lang="en-US"/>
              <a:pPr/>
              <a:t>72</a:t>
            </a:fld>
            <a:endParaRPr lang="en-US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6B00C8-ADA0-49B6-836C-253B18D7BD37}" type="slidenum">
              <a:rPr lang="en-US"/>
              <a:pPr/>
              <a:t>6</a:t>
            </a:fld>
            <a:endParaRPr lang="en-US"/>
          </a:p>
        </p:txBody>
      </p:sp>
      <p:sp>
        <p:nvSpPr>
          <p:cNvPr id="487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36D4C5-849C-472A-AD2F-C3011748FDC5}" type="slidenum">
              <a:rPr lang="en-US"/>
              <a:pPr/>
              <a:t>73</a:t>
            </a:fld>
            <a:endParaRPr lang="en-US"/>
          </a:p>
        </p:txBody>
      </p:sp>
      <p:sp>
        <p:nvSpPr>
          <p:cNvPr id="541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068EF2-1097-4A55-933D-5C26C04EA7CB}" type="slidenum">
              <a:rPr lang="en-US"/>
              <a:pPr/>
              <a:t>74</a:t>
            </a:fld>
            <a:endParaRPr lang="en-US"/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5BDEE6-C75F-4007-AADF-34084FB1158E}" type="slidenum">
              <a:rPr lang="en-US"/>
              <a:pPr/>
              <a:t>75</a:t>
            </a:fld>
            <a:endParaRPr lang="en-US"/>
          </a:p>
        </p:txBody>
      </p:sp>
      <p:sp>
        <p:nvSpPr>
          <p:cNvPr id="54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581B14-5F04-484C-9DD1-DBB6CA9B7936}" type="slidenum">
              <a:rPr lang="en-US"/>
              <a:pPr/>
              <a:t>76</a:t>
            </a:fld>
            <a:endParaRPr lang="en-US"/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DE4F19-D36B-44EF-9DD1-2C6AB6C1F205}" type="slidenum">
              <a:rPr lang="en-US"/>
              <a:pPr/>
              <a:t>77</a:t>
            </a:fld>
            <a:endParaRPr lang="en-US"/>
          </a:p>
        </p:txBody>
      </p:sp>
      <p:sp>
        <p:nvSpPr>
          <p:cNvPr id="54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142338-2E43-4258-8123-295E37BC1272}" type="slidenum">
              <a:rPr lang="en-US"/>
              <a:pPr/>
              <a:t>78</a:t>
            </a:fld>
            <a:endParaRPr lang="en-US"/>
          </a:p>
        </p:txBody>
      </p:sp>
      <p:sp>
        <p:nvSpPr>
          <p:cNvPr id="54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8204D5-BC2B-44CE-BB31-9AD483ADF369}" type="slidenum">
              <a:rPr lang="en-US"/>
              <a:pPr/>
              <a:t>79</a:t>
            </a:fld>
            <a:endParaRPr lang="en-US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0C6B85-F5CA-4AA1-8743-DCB241C8CAA5}" type="slidenum">
              <a:rPr lang="en-US"/>
              <a:pPr/>
              <a:t>80</a:t>
            </a:fld>
            <a:endParaRPr lang="en-US"/>
          </a:p>
        </p:txBody>
      </p:sp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2FF1A7-8AD2-4BFA-939D-1A764B0BAE3D}" type="slidenum">
              <a:rPr lang="en-US"/>
              <a:pPr/>
              <a:t>81</a:t>
            </a:fld>
            <a:endParaRPr lang="en-US"/>
          </a:p>
        </p:txBody>
      </p:sp>
      <p:sp>
        <p:nvSpPr>
          <p:cNvPr id="54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504458-5472-4F2E-A87E-0EDABC11542F}" type="slidenum">
              <a:rPr lang="en-US"/>
              <a:pPr/>
              <a:t>82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C5A561-6F19-410F-AF48-747BF1CEB762}" type="slidenum">
              <a:rPr lang="en-US"/>
              <a:pPr/>
              <a:t>7</a:t>
            </a:fld>
            <a:endParaRPr lang="en-US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AB010F-EE6B-4842-9A98-53CF47F011B7}" type="slidenum">
              <a:rPr lang="en-US"/>
              <a:pPr/>
              <a:t>83</a:t>
            </a:fld>
            <a:endParaRPr lang="en-US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C81449-A95D-4431-9169-72D5DABC6028}" type="slidenum">
              <a:rPr lang="en-US"/>
              <a:pPr/>
              <a:t>84</a:t>
            </a:fld>
            <a:endParaRPr lang="en-US"/>
          </a:p>
        </p:txBody>
      </p:sp>
      <p:sp>
        <p:nvSpPr>
          <p:cNvPr id="552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20E118-B819-48C4-9365-86C8049C45A2}" type="slidenum">
              <a:rPr lang="en-US"/>
              <a:pPr/>
              <a:t>85</a:t>
            </a:fld>
            <a:endParaRPr lang="en-US"/>
          </a:p>
        </p:txBody>
      </p:sp>
      <p:sp>
        <p:nvSpPr>
          <p:cNvPr id="55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CDE8E5-5B66-44A7-A642-77D50EC4A387}" type="slidenum">
              <a:rPr lang="en-US"/>
              <a:pPr/>
              <a:t>86</a:t>
            </a:fld>
            <a:endParaRPr lang="en-US"/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AFE231-79CA-4233-A537-4FDE3584D397}" type="slidenum">
              <a:rPr lang="en-US"/>
              <a:pPr/>
              <a:t>87</a:t>
            </a:fld>
            <a:endParaRPr lang="en-US"/>
          </a:p>
        </p:txBody>
      </p:sp>
      <p:sp>
        <p:nvSpPr>
          <p:cNvPr id="55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A1274E-DE8B-4070-9DA0-3202FBE29AAB}" type="slidenum">
              <a:rPr lang="en-US"/>
              <a:pPr/>
              <a:t>88</a:t>
            </a:fld>
            <a:endParaRPr lang="en-US"/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2467EF-A052-431B-9DD2-4DB1CD10B6EF}" type="slidenum">
              <a:rPr lang="en-US"/>
              <a:pPr/>
              <a:t>89</a:t>
            </a:fld>
            <a:endParaRPr lang="en-US"/>
          </a:p>
        </p:txBody>
      </p:sp>
      <p:sp>
        <p:nvSpPr>
          <p:cNvPr id="558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D20D2E-35A8-42D6-A339-8F523E92B33E}" type="slidenum">
              <a:rPr lang="en-US"/>
              <a:pPr/>
              <a:t>90</a:t>
            </a:fld>
            <a:endParaRPr lang="en-US"/>
          </a:p>
        </p:txBody>
      </p:sp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C42F8B-652A-4374-8481-3430228E817A}" type="slidenum">
              <a:rPr lang="en-US"/>
              <a:pPr/>
              <a:t>91</a:t>
            </a:fld>
            <a:endParaRPr lang="en-US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B8E7C9-58A3-43BF-9E56-A33A08BAA94C}" type="slidenum">
              <a:rPr lang="en-US"/>
              <a:pPr/>
              <a:t>92</a:t>
            </a:fld>
            <a:endParaRPr lang="en-US"/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3C4674-4653-4413-B498-AD5FD7C5E878}" type="slidenum">
              <a:rPr lang="en-US"/>
              <a:pPr/>
              <a:t>8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949C66-2A74-4BEA-A2C8-B1E78EB9613D}" type="slidenum">
              <a:rPr lang="en-US"/>
              <a:pPr/>
              <a:t>93</a:t>
            </a:fld>
            <a:endParaRPr lang="en-US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61B8AD-C04C-4AC0-964E-38379B1B30D7}" type="slidenum">
              <a:rPr lang="en-US"/>
              <a:pPr/>
              <a:t>94</a:t>
            </a:fld>
            <a:endParaRPr lang="en-US"/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95526C-8D72-4D82-ACF8-6483AC688F68}" type="slidenum">
              <a:rPr lang="en-US"/>
              <a:pPr/>
              <a:t>95</a:t>
            </a:fld>
            <a:endParaRPr lang="en-US"/>
          </a:p>
        </p:txBody>
      </p:sp>
      <p:sp>
        <p:nvSpPr>
          <p:cNvPr id="564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364588-764B-42B2-A9D2-434A5702DFE8}" type="slidenum">
              <a:rPr lang="en-US"/>
              <a:pPr/>
              <a:t>96</a:t>
            </a:fld>
            <a:endParaRPr lang="en-US"/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31335D-B6D8-47D5-B108-97CB90DB0A31}" type="slidenum">
              <a:rPr lang="en-US"/>
              <a:pPr/>
              <a:t>97</a:t>
            </a:fld>
            <a:endParaRPr lang="en-US"/>
          </a:p>
        </p:txBody>
      </p:sp>
      <p:sp>
        <p:nvSpPr>
          <p:cNvPr id="56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50C908-46C1-4F31-BBAF-5ED19DA01505}" type="slidenum">
              <a:rPr lang="en-US"/>
              <a:pPr/>
              <a:t>98</a:t>
            </a:fld>
            <a:endParaRPr lang="en-US"/>
          </a:p>
        </p:txBody>
      </p:sp>
      <p:sp>
        <p:nvSpPr>
          <p:cNvPr id="567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BCE96B-C904-4E7B-AC3C-2B66DD456CA1}" type="slidenum">
              <a:rPr lang="en-US"/>
              <a:pPr/>
              <a:t>99</a:t>
            </a:fld>
            <a:endParaRPr lang="en-US"/>
          </a:p>
        </p:txBody>
      </p:sp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0F6FC3-7B52-4B66-B225-8E3284152070}" type="slidenum">
              <a:rPr lang="en-US"/>
              <a:pPr/>
              <a:t>100</a:t>
            </a:fld>
            <a:endParaRPr lang="en-US"/>
          </a:p>
        </p:txBody>
      </p:sp>
      <p:sp>
        <p:nvSpPr>
          <p:cNvPr id="577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737709-3A99-457D-B7F1-4C6CA4E80ACB}" type="slidenum">
              <a:rPr lang="en-US"/>
              <a:pPr/>
              <a:t>101</a:t>
            </a:fld>
            <a:endParaRPr lang="en-US"/>
          </a:p>
        </p:txBody>
      </p:sp>
      <p:sp>
        <p:nvSpPr>
          <p:cNvPr id="578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419B80-5C54-4A6C-AB1A-4144CF2BC13A}" type="slidenum">
              <a:rPr lang="en-US"/>
              <a:pPr/>
              <a:t>102</a:t>
            </a:fld>
            <a:endParaRPr lang="en-US"/>
          </a:p>
        </p:txBody>
      </p:sp>
      <p:sp>
        <p:nvSpPr>
          <p:cNvPr id="579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E2C9DA-0F9A-467D-B670-63AB4653C398}" type="slidenum">
              <a:rPr lang="en-US"/>
              <a:pPr/>
              <a:t>10</a:t>
            </a:fld>
            <a:endParaRPr lang="en-US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4B286E-F4F2-423D-AE34-40169120B30B}" type="slidenum">
              <a:rPr lang="en-US"/>
              <a:pPr/>
              <a:t>103</a:t>
            </a:fld>
            <a:endParaRPr lang="en-US"/>
          </a:p>
        </p:txBody>
      </p:sp>
      <p:sp>
        <p:nvSpPr>
          <p:cNvPr id="58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FAC556-D0B4-4E42-938C-47C5C8B39D56}" type="slidenum">
              <a:rPr lang="en-US"/>
              <a:pPr/>
              <a:t>104</a:t>
            </a:fld>
            <a:endParaRPr lang="en-US"/>
          </a:p>
        </p:txBody>
      </p:sp>
      <p:sp>
        <p:nvSpPr>
          <p:cNvPr id="58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2798AF-A4F4-4246-94DA-F803AC5438D0}" type="slidenum">
              <a:rPr lang="en-US"/>
              <a:pPr/>
              <a:t>105</a:t>
            </a:fld>
            <a:endParaRPr lang="en-US"/>
          </a:p>
        </p:txBody>
      </p:sp>
      <p:sp>
        <p:nvSpPr>
          <p:cNvPr id="58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DF75C1-2964-4721-8B36-1A54058BDBF8}" type="slidenum">
              <a:rPr lang="en-US"/>
              <a:pPr/>
              <a:t>106</a:t>
            </a:fld>
            <a:endParaRPr lang="en-US"/>
          </a:p>
        </p:txBody>
      </p:sp>
      <p:sp>
        <p:nvSpPr>
          <p:cNvPr id="58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55A61C-8D22-48A0-AA01-860F223BF259}" type="slidenum">
              <a:rPr lang="en-US"/>
              <a:pPr/>
              <a:t>107</a:t>
            </a:fld>
            <a:endParaRPr lang="en-US"/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57DDA4-ACC0-4DA5-BECE-3AB002A1B684}" type="slidenum">
              <a:rPr lang="en-US"/>
              <a:pPr/>
              <a:t>108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F469C1-43F0-49C2-8A60-F11AF079D2DD}" type="slidenum">
              <a:rPr lang="en-US"/>
              <a:pPr/>
              <a:t>109</a:t>
            </a:fld>
            <a:endParaRPr lang="en-US"/>
          </a:p>
        </p:txBody>
      </p:sp>
      <p:sp>
        <p:nvSpPr>
          <p:cNvPr id="58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F0C7EA-7745-4EA6-8027-B4082730A3BB}" type="slidenum">
              <a:rPr lang="en-US"/>
              <a:pPr/>
              <a:t>110</a:t>
            </a:fld>
            <a:endParaRPr lang="en-US"/>
          </a:p>
        </p:txBody>
      </p:sp>
      <p:sp>
        <p:nvSpPr>
          <p:cNvPr id="58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86C8D2-FB4E-4899-99A0-DB202D42BDAC}" type="slidenum">
              <a:rPr lang="en-US"/>
              <a:pPr/>
              <a:t>111</a:t>
            </a:fld>
            <a:endParaRPr lang="en-US"/>
          </a:p>
        </p:txBody>
      </p:sp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7BE9F-08E9-4EF7-85DC-1B46BDB1E29B}" type="slidenum">
              <a:rPr lang="en-US"/>
              <a:pPr/>
              <a:t>112</a:t>
            </a:fld>
            <a:endParaRPr lang="en-US"/>
          </a:p>
        </p:txBody>
      </p:sp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576, Spring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Structure from Motion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2A6D09-4620-4558-A0EE-F3DD6A6EFE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16066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576, Spring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Structure from Motion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F72054-12C2-4EC2-825C-61C33D5EE5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43366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576, Spring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Structure from Motion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A6F4D2-BBBF-474A-A786-A7ABC08912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71778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248400"/>
            <a:ext cx="3657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Image Stitching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98EEF49-E69F-4786-90CB-7856FFB829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5287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77724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000500"/>
            <a:ext cx="77724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Richard Szeliski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248400"/>
            <a:ext cx="3657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Image Stitching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32BC90C-CAFE-49F5-AB09-7265E7EC3B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88385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576, Spring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Structure from Motion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08E9B-DFBF-4063-B602-DA87C37BB6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8025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576, Spring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Structure from Motion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9C9321-8D6C-4901-9138-D360FA1EE3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83320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576, Spring 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Structure from Motion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3D4D6-0412-4BE0-98DA-C2A64A2D4C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13991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576, Spring 2008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Structure from Motion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213C3-19D9-4061-BF8B-1285F049DB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36256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576, Spring 2008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Structure from Motion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A180D4-3B39-4B3A-8934-F510A1B7DC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66181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576, Spring 2008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Structure from Motion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72C9FA-06A9-44A3-96D7-305671EEA1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25389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576, Spring 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Structure from Motion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065E5-AF60-4769-8CBA-31D85FF984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1202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576, Spring 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Structure from Motion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4D044-B1D9-4146-B496-45320F6522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3054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r>
              <a:rPr lang="en-US"/>
              <a:t>CSE 576, Spring 2008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2484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r>
              <a:rPr lang="en-US"/>
              <a:t>Structure from Motion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7AF0B03C-269A-470F-8955-ABF74C4DFBE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685800" y="1524000"/>
            <a:ext cx="77724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advClick="0"/>
  <p:hf hdr="0"/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notesSlide" Target="../notesSlides/notesSlide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85.xml"/><Relationship Id="rId1" Type="http://schemas.openxmlformats.org/officeDocument/2006/relationships/tags" Target="../tags/tag984.xml"/><Relationship Id="rId4" Type="http://schemas.openxmlformats.org/officeDocument/2006/relationships/notesSlide" Target="../notesSlides/notesSlide87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tags" Target="../tags/tag993.xml"/><Relationship Id="rId3" Type="http://schemas.openxmlformats.org/officeDocument/2006/relationships/tags" Target="../tags/tag988.xml"/><Relationship Id="rId7" Type="http://schemas.openxmlformats.org/officeDocument/2006/relationships/tags" Target="../tags/tag992.xml"/><Relationship Id="rId12" Type="http://schemas.openxmlformats.org/officeDocument/2006/relationships/notesSlide" Target="../notesSlides/notesSlide88.xml"/><Relationship Id="rId2" Type="http://schemas.openxmlformats.org/officeDocument/2006/relationships/tags" Target="../tags/tag987.xml"/><Relationship Id="rId1" Type="http://schemas.openxmlformats.org/officeDocument/2006/relationships/tags" Target="../tags/tag986.xml"/><Relationship Id="rId6" Type="http://schemas.openxmlformats.org/officeDocument/2006/relationships/tags" Target="../tags/tag99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990.xml"/><Relationship Id="rId10" Type="http://schemas.openxmlformats.org/officeDocument/2006/relationships/tags" Target="../tags/tag995.xml"/><Relationship Id="rId4" Type="http://schemas.openxmlformats.org/officeDocument/2006/relationships/tags" Target="../tags/tag989.xml"/><Relationship Id="rId9" Type="http://schemas.openxmlformats.org/officeDocument/2006/relationships/tags" Target="../tags/tag994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tags" Target="../tags/tag998.xml"/><Relationship Id="rId7" Type="http://schemas.openxmlformats.org/officeDocument/2006/relationships/image" Target="../media/image138.png"/><Relationship Id="rId2" Type="http://schemas.openxmlformats.org/officeDocument/2006/relationships/tags" Target="../tags/tag997.xml"/><Relationship Id="rId1" Type="http://schemas.openxmlformats.org/officeDocument/2006/relationships/tags" Target="../tags/tag996.xml"/><Relationship Id="rId6" Type="http://schemas.openxmlformats.org/officeDocument/2006/relationships/notesSlide" Target="../notesSlides/notesSlide8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99.xml"/><Relationship Id="rId9" Type="http://schemas.openxmlformats.org/officeDocument/2006/relationships/image" Target="../media/image140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tags" Target="../tags/tag1007.xml"/><Relationship Id="rId13" Type="http://schemas.openxmlformats.org/officeDocument/2006/relationships/tags" Target="../tags/tag1012.xml"/><Relationship Id="rId18" Type="http://schemas.openxmlformats.org/officeDocument/2006/relationships/tags" Target="../tags/tag1017.xml"/><Relationship Id="rId26" Type="http://schemas.openxmlformats.org/officeDocument/2006/relationships/image" Target="../media/image142.png"/><Relationship Id="rId3" Type="http://schemas.openxmlformats.org/officeDocument/2006/relationships/tags" Target="../tags/tag1002.xml"/><Relationship Id="rId21" Type="http://schemas.openxmlformats.org/officeDocument/2006/relationships/tags" Target="../tags/tag1020.xml"/><Relationship Id="rId7" Type="http://schemas.openxmlformats.org/officeDocument/2006/relationships/tags" Target="../tags/tag1006.xml"/><Relationship Id="rId12" Type="http://schemas.openxmlformats.org/officeDocument/2006/relationships/tags" Target="../tags/tag1011.xml"/><Relationship Id="rId17" Type="http://schemas.openxmlformats.org/officeDocument/2006/relationships/tags" Target="../tags/tag1016.xml"/><Relationship Id="rId25" Type="http://schemas.openxmlformats.org/officeDocument/2006/relationships/image" Target="../media/image141.png"/><Relationship Id="rId2" Type="http://schemas.openxmlformats.org/officeDocument/2006/relationships/tags" Target="../tags/tag1001.xml"/><Relationship Id="rId16" Type="http://schemas.openxmlformats.org/officeDocument/2006/relationships/tags" Target="../tags/tag1015.xml"/><Relationship Id="rId20" Type="http://schemas.openxmlformats.org/officeDocument/2006/relationships/tags" Target="../tags/tag1019.xml"/><Relationship Id="rId1" Type="http://schemas.openxmlformats.org/officeDocument/2006/relationships/tags" Target="../tags/tag1000.xml"/><Relationship Id="rId6" Type="http://schemas.openxmlformats.org/officeDocument/2006/relationships/tags" Target="../tags/tag1005.xml"/><Relationship Id="rId11" Type="http://schemas.openxmlformats.org/officeDocument/2006/relationships/tags" Target="../tags/tag1010.xml"/><Relationship Id="rId24" Type="http://schemas.openxmlformats.org/officeDocument/2006/relationships/notesSlide" Target="../notesSlides/notesSlide90.xml"/><Relationship Id="rId5" Type="http://schemas.openxmlformats.org/officeDocument/2006/relationships/tags" Target="../tags/tag1004.xml"/><Relationship Id="rId15" Type="http://schemas.openxmlformats.org/officeDocument/2006/relationships/tags" Target="../tags/tag1014.xml"/><Relationship Id="rId23" Type="http://schemas.openxmlformats.org/officeDocument/2006/relationships/slideLayout" Target="../slideLayouts/slideLayout6.xml"/><Relationship Id="rId10" Type="http://schemas.openxmlformats.org/officeDocument/2006/relationships/tags" Target="../tags/tag1009.xml"/><Relationship Id="rId19" Type="http://schemas.openxmlformats.org/officeDocument/2006/relationships/tags" Target="../tags/tag1018.xml"/><Relationship Id="rId4" Type="http://schemas.openxmlformats.org/officeDocument/2006/relationships/tags" Target="../tags/tag1003.xml"/><Relationship Id="rId9" Type="http://schemas.openxmlformats.org/officeDocument/2006/relationships/tags" Target="../tags/tag1008.xml"/><Relationship Id="rId14" Type="http://schemas.openxmlformats.org/officeDocument/2006/relationships/tags" Target="../tags/tag1013.xml"/><Relationship Id="rId22" Type="http://schemas.openxmlformats.org/officeDocument/2006/relationships/tags" Target="../tags/tag1021.xml"/><Relationship Id="rId27" Type="http://schemas.openxmlformats.org/officeDocument/2006/relationships/image" Target="../media/image143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tags" Target="../tags/tag1029.xml"/><Relationship Id="rId13" Type="http://schemas.openxmlformats.org/officeDocument/2006/relationships/tags" Target="../tags/tag1034.xml"/><Relationship Id="rId18" Type="http://schemas.openxmlformats.org/officeDocument/2006/relationships/tags" Target="../tags/tag1039.xml"/><Relationship Id="rId26" Type="http://schemas.openxmlformats.org/officeDocument/2006/relationships/tags" Target="../tags/tag1047.xml"/><Relationship Id="rId3" Type="http://schemas.openxmlformats.org/officeDocument/2006/relationships/tags" Target="../tags/tag1024.xml"/><Relationship Id="rId21" Type="http://schemas.openxmlformats.org/officeDocument/2006/relationships/tags" Target="../tags/tag1042.xml"/><Relationship Id="rId7" Type="http://schemas.openxmlformats.org/officeDocument/2006/relationships/tags" Target="../tags/tag1028.xml"/><Relationship Id="rId12" Type="http://schemas.openxmlformats.org/officeDocument/2006/relationships/tags" Target="../tags/tag1033.xml"/><Relationship Id="rId17" Type="http://schemas.openxmlformats.org/officeDocument/2006/relationships/tags" Target="../tags/tag1038.xml"/><Relationship Id="rId25" Type="http://schemas.openxmlformats.org/officeDocument/2006/relationships/tags" Target="../tags/tag1046.xml"/><Relationship Id="rId2" Type="http://schemas.openxmlformats.org/officeDocument/2006/relationships/tags" Target="../tags/tag1023.xml"/><Relationship Id="rId16" Type="http://schemas.openxmlformats.org/officeDocument/2006/relationships/tags" Target="../tags/tag1037.xml"/><Relationship Id="rId20" Type="http://schemas.openxmlformats.org/officeDocument/2006/relationships/tags" Target="../tags/tag1041.xml"/><Relationship Id="rId29" Type="http://schemas.openxmlformats.org/officeDocument/2006/relationships/image" Target="../media/image144.png"/><Relationship Id="rId1" Type="http://schemas.openxmlformats.org/officeDocument/2006/relationships/tags" Target="../tags/tag1022.xml"/><Relationship Id="rId6" Type="http://schemas.openxmlformats.org/officeDocument/2006/relationships/tags" Target="../tags/tag1027.xml"/><Relationship Id="rId11" Type="http://schemas.openxmlformats.org/officeDocument/2006/relationships/tags" Target="../tags/tag1032.xml"/><Relationship Id="rId24" Type="http://schemas.openxmlformats.org/officeDocument/2006/relationships/tags" Target="../tags/tag1045.xml"/><Relationship Id="rId5" Type="http://schemas.openxmlformats.org/officeDocument/2006/relationships/tags" Target="../tags/tag1026.xml"/><Relationship Id="rId15" Type="http://schemas.openxmlformats.org/officeDocument/2006/relationships/tags" Target="../tags/tag1036.xml"/><Relationship Id="rId23" Type="http://schemas.openxmlformats.org/officeDocument/2006/relationships/tags" Target="../tags/tag1044.xml"/><Relationship Id="rId28" Type="http://schemas.openxmlformats.org/officeDocument/2006/relationships/notesSlide" Target="../notesSlides/notesSlide91.xml"/><Relationship Id="rId10" Type="http://schemas.openxmlformats.org/officeDocument/2006/relationships/tags" Target="../tags/tag1031.xml"/><Relationship Id="rId19" Type="http://schemas.openxmlformats.org/officeDocument/2006/relationships/tags" Target="../tags/tag1040.xml"/><Relationship Id="rId4" Type="http://schemas.openxmlformats.org/officeDocument/2006/relationships/tags" Target="../tags/tag1025.xml"/><Relationship Id="rId9" Type="http://schemas.openxmlformats.org/officeDocument/2006/relationships/tags" Target="../tags/tag1030.xml"/><Relationship Id="rId14" Type="http://schemas.openxmlformats.org/officeDocument/2006/relationships/tags" Target="../tags/tag1035.xml"/><Relationship Id="rId22" Type="http://schemas.openxmlformats.org/officeDocument/2006/relationships/tags" Target="../tags/tag1043.xml"/><Relationship Id="rId27" Type="http://schemas.openxmlformats.org/officeDocument/2006/relationships/slideLayout" Target="../slideLayouts/slideLayout6.xml"/><Relationship Id="rId30" Type="http://schemas.openxmlformats.org/officeDocument/2006/relationships/image" Target="../media/image145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tags" Target="../tags/tag1055.xml"/><Relationship Id="rId13" Type="http://schemas.openxmlformats.org/officeDocument/2006/relationships/tags" Target="../tags/tag1060.xml"/><Relationship Id="rId18" Type="http://schemas.openxmlformats.org/officeDocument/2006/relationships/tags" Target="../tags/tag1065.xml"/><Relationship Id="rId26" Type="http://schemas.openxmlformats.org/officeDocument/2006/relationships/image" Target="../media/image146.png"/><Relationship Id="rId3" Type="http://schemas.openxmlformats.org/officeDocument/2006/relationships/tags" Target="../tags/tag1050.xml"/><Relationship Id="rId21" Type="http://schemas.openxmlformats.org/officeDocument/2006/relationships/tags" Target="../tags/tag1068.xml"/><Relationship Id="rId7" Type="http://schemas.openxmlformats.org/officeDocument/2006/relationships/tags" Target="../tags/tag1054.xml"/><Relationship Id="rId12" Type="http://schemas.openxmlformats.org/officeDocument/2006/relationships/tags" Target="../tags/tag1059.xml"/><Relationship Id="rId17" Type="http://schemas.openxmlformats.org/officeDocument/2006/relationships/tags" Target="../tags/tag1064.xml"/><Relationship Id="rId25" Type="http://schemas.openxmlformats.org/officeDocument/2006/relationships/notesSlide" Target="../notesSlides/notesSlide92.xml"/><Relationship Id="rId2" Type="http://schemas.openxmlformats.org/officeDocument/2006/relationships/tags" Target="../tags/tag1049.xml"/><Relationship Id="rId16" Type="http://schemas.openxmlformats.org/officeDocument/2006/relationships/tags" Target="../tags/tag1063.xml"/><Relationship Id="rId20" Type="http://schemas.openxmlformats.org/officeDocument/2006/relationships/tags" Target="../tags/tag1067.xml"/><Relationship Id="rId1" Type="http://schemas.openxmlformats.org/officeDocument/2006/relationships/tags" Target="../tags/tag1048.xml"/><Relationship Id="rId6" Type="http://schemas.openxmlformats.org/officeDocument/2006/relationships/tags" Target="../tags/tag1053.xml"/><Relationship Id="rId11" Type="http://schemas.openxmlformats.org/officeDocument/2006/relationships/tags" Target="../tags/tag1058.xml"/><Relationship Id="rId24" Type="http://schemas.openxmlformats.org/officeDocument/2006/relationships/slideLayout" Target="../slideLayouts/slideLayout6.xml"/><Relationship Id="rId5" Type="http://schemas.openxmlformats.org/officeDocument/2006/relationships/tags" Target="../tags/tag1052.xml"/><Relationship Id="rId15" Type="http://schemas.openxmlformats.org/officeDocument/2006/relationships/tags" Target="../tags/tag1062.xml"/><Relationship Id="rId23" Type="http://schemas.openxmlformats.org/officeDocument/2006/relationships/tags" Target="../tags/tag1070.xml"/><Relationship Id="rId10" Type="http://schemas.openxmlformats.org/officeDocument/2006/relationships/tags" Target="../tags/tag1057.xml"/><Relationship Id="rId19" Type="http://schemas.openxmlformats.org/officeDocument/2006/relationships/tags" Target="../tags/tag1066.xml"/><Relationship Id="rId4" Type="http://schemas.openxmlformats.org/officeDocument/2006/relationships/tags" Target="../tags/tag1051.xml"/><Relationship Id="rId9" Type="http://schemas.openxmlformats.org/officeDocument/2006/relationships/tags" Target="../tags/tag1056.xml"/><Relationship Id="rId14" Type="http://schemas.openxmlformats.org/officeDocument/2006/relationships/tags" Target="../tags/tag1061.xml"/><Relationship Id="rId22" Type="http://schemas.openxmlformats.org/officeDocument/2006/relationships/tags" Target="../tags/tag1069.xml"/><Relationship Id="rId27" Type="http://schemas.openxmlformats.org/officeDocument/2006/relationships/image" Target="../media/image147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tags" Target="../tags/tag1078.xml"/><Relationship Id="rId13" Type="http://schemas.openxmlformats.org/officeDocument/2006/relationships/slideLayout" Target="../slideLayouts/slideLayout6.xml"/><Relationship Id="rId3" Type="http://schemas.openxmlformats.org/officeDocument/2006/relationships/tags" Target="../tags/tag1073.xml"/><Relationship Id="rId7" Type="http://schemas.openxmlformats.org/officeDocument/2006/relationships/tags" Target="../tags/tag1077.xml"/><Relationship Id="rId12" Type="http://schemas.openxmlformats.org/officeDocument/2006/relationships/tags" Target="../tags/tag1082.xml"/><Relationship Id="rId2" Type="http://schemas.openxmlformats.org/officeDocument/2006/relationships/tags" Target="../tags/tag1072.xml"/><Relationship Id="rId1" Type="http://schemas.openxmlformats.org/officeDocument/2006/relationships/tags" Target="../tags/tag1071.xml"/><Relationship Id="rId6" Type="http://schemas.openxmlformats.org/officeDocument/2006/relationships/tags" Target="../tags/tag1076.xml"/><Relationship Id="rId11" Type="http://schemas.openxmlformats.org/officeDocument/2006/relationships/tags" Target="../tags/tag1081.xml"/><Relationship Id="rId5" Type="http://schemas.openxmlformats.org/officeDocument/2006/relationships/tags" Target="../tags/tag1075.xml"/><Relationship Id="rId15" Type="http://schemas.openxmlformats.org/officeDocument/2006/relationships/image" Target="../media/image148.png"/><Relationship Id="rId10" Type="http://schemas.openxmlformats.org/officeDocument/2006/relationships/tags" Target="../tags/tag1080.xml"/><Relationship Id="rId4" Type="http://schemas.openxmlformats.org/officeDocument/2006/relationships/tags" Target="../tags/tag1074.xml"/><Relationship Id="rId9" Type="http://schemas.openxmlformats.org/officeDocument/2006/relationships/tags" Target="../tags/tag1079.xml"/><Relationship Id="rId14" Type="http://schemas.openxmlformats.org/officeDocument/2006/relationships/notesSlide" Target="../notesSlides/notesSlide93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tags" Target="../tags/tag1085.xml"/><Relationship Id="rId7" Type="http://schemas.openxmlformats.org/officeDocument/2006/relationships/notesSlide" Target="../notesSlides/notesSlide94.xml"/><Relationship Id="rId2" Type="http://schemas.openxmlformats.org/officeDocument/2006/relationships/tags" Target="../tags/tag1084.xml"/><Relationship Id="rId1" Type="http://schemas.openxmlformats.org/officeDocument/2006/relationships/tags" Target="../tags/tag1083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://www-bcs.mit.edu/people/adelson/publications/abstracts/spline83.html" TargetMode="External"/><Relationship Id="rId5" Type="http://schemas.openxmlformats.org/officeDocument/2006/relationships/tags" Target="../tags/tag1087.xml"/><Relationship Id="rId10" Type="http://schemas.openxmlformats.org/officeDocument/2006/relationships/image" Target="../media/image151.jpeg"/><Relationship Id="rId4" Type="http://schemas.openxmlformats.org/officeDocument/2006/relationships/tags" Target="../tags/tag1086.xml"/><Relationship Id="rId9" Type="http://schemas.openxmlformats.org/officeDocument/2006/relationships/image" Target="../media/image150.jpe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tags" Target="../tags/tag1095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1090.xml"/><Relationship Id="rId7" Type="http://schemas.openxmlformats.org/officeDocument/2006/relationships/tags" Target="../tags/tag1094.xml"/><Relationship Id="rId12" Type="http://schemas.openxmlformats.org/officeDocument/2006/relationships/tags" Target="../tags/tag1099.xml"/><Relationship Id="rId17" Type="http://schemas.openxmlformats.org/officeDocument/2006/relationships/image" Target="../media/image154.jpeg"/><Relationship Id="rId2" Type="http://schemas.openxmlformats.org/officeDocument/2006/relationships/tags" Target="../tags/tag1089.xml"/><Relationship Id="rId16" Type="http://schemas.openxmlformats.org/officeDocument/2006/relationships/image" Target="../media/image153.jpeg"/><Relationship Id="rId1" Type="http://schemas.openxmlformats.org/officeDocument/2006/relationships/tags" Target="../tags/tag1088.xml"/><Relationship Id="rId6" Type="http://schemas.openxmlformats.org/officeDocument/2006/relationships/tags" Target="../tags/tag1093.xml"/><Relationship Id="rId11" Type="http://schemas.openxmlformats.org/officeDocument/2006/relationships/tags" Target="../tags/tag1098.xml"/><Relationship Id="rId5" Type="http://schemas.openxmlformats.org/officeDocument/2006/relationships/tags" Target="../tags/tag1092.xml"/><Relationship Id="rId15" Type="http://schemas.openxmlformats.org/officeDocument/2006/relationships/image" Target="../media/image152.jpeg"/><Relationship Id="rId10" Type="http://schemas.openxmlformats.org/officeDocument/2006/relationships/tags" Target="../tags/tag1097.xml"/><Relationship Id="rId4" Type="http://schemas.openxmlformats.org/officeDocument/2006/relationships/tags" Target="../tags/tag1091.xml"/><Relationship Id="rId9" Type="http://schemas.openxmlformats.org/officeDocument/2006/relationships/tags" Target="../tags/tag1096.xml"/><Relationship Id="rId14" Type="http://schemas.openxmlformats.org/officeDocument/2006/relationships/notesSlide" Target="../notesSlides/notesSlide9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01.xml"/><Relationship Id="rId1" Type="http://schemas.openxmlformats.org/officeDocument/2006/relationships/tags" Target="../tags/tag1100.xml"/><Relationship Id="rId4" Type="http://schemas.openxmlformats.org/officeDocument/2006/relationships/notesSlide" Target="../notesSlides/notesSlide9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tags" Target="../tags/tag45.xml"/><Relationship Id="rId18" Type="http://schemas.openxmlformats.org/officeDocument/2006/relationships/tags" Target="../tags/tag50.xml"/><Relationship Id="rId26" Type="http://schemas.openxmlformats.org/officeDocument/2006/relationships/tags" Target="../tags/tag58.xml"/><Relationship Id="rId3" Type="http://schemas.openxmlformats.org/officeDocument/2006/relationships/tags" Target="../tags/tag35.xml"/><Relationship Id="rId21" Type="http://schemas.openxmlformats.org/officeDocument/2006/relationships/tags" Target="../tags/tag53.xml"/><Relationship Id="rId34" Type="http://schemas.openxmlformats.org/officeDocument/2006/relationships/tags" Target="../tags/tag66.xml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tags" Target="../tags/tag49.xml"/><Relationship Id="rId25" Type="http://schemas.openxmlformats.org/officeDocument/2006/relationships/tags" Target="../tags/tag57.xml"/><Relationship Id="rId33" Type="http://schemas.openxmlformats.org/officeDocument/2006/relationships/tags" Target="../tags/tag65.xml"/><Relationship Id="rId2" Type="http://schemas.openxmlformats.org/officeDocument/2006/relationships/tags" Target="../tags/tag34.xml"/><Relationship Id="rId16" Type="http://schemas.openxmlformats.org/officeDocument/2006/relationships/tags" Target="../tags/tag48.xml"/><Relationship Id="rId20" Type="http://schemas.openxmlformats.org/officeDocument/2006/relationships/tags" Target="../tags/tag52.xml"/><Relationship Id="rId29" Type="http://schemas.openxmlformats.org/officeDocument/2006/relationships/tags" Target="../tags/tag61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24" Type="http://schemas.openxmlformats.org/officeDocument/2006/relationships/tags" Target="../tags/tag56.xml"/><Relationship Id="rId32" Type="http://schemas.openxmlformats.org/officeDocument/2006/relationships/tags" Target="../tags/tag64.xml"/><Relationship Id="rId5" Type="http://schemas.openxmlformats.org/officeDocument/2006/relationships/tags" Target="../tags/tag37.xml"/><Relationship Id="rId15" Type="http://schemas.openxmlformats.org/officeDocument/2006/relationships/tags" Target="../tags/tag47.xml"/><Relationship Id="rId23" Type="http://schemas.openxmlformats.org/officeDocument/2006/relationships/tags" Target="../tags/tag55.xml"/><Relationship Id="rId28" Type="http://schemas.openxmlformats.org/officeDocument/2006/relationships/tags" Target="../tags/tag60.xml"/><Relationship Id="rId36" Type="http://schemas.openxmlformats.org/officeDocument/2006/relationships/notesSlide" Target="../notesSlides/notesSlide10.xml"/><Relationship Id="rId10" Type="http://schemas.openxmlformats.org/officeDocument/2006/relationships/tags" Target="../tags/tag42.xml"/><Relationship Id="rId19" Type="http://schemas.openxmlformats.org/officeDocument/2006/relationships/tags" Target="../tags/tag51.xml"/><Relationship Id="rId31" Type="http://schemas.openxmlformats.org/officeDocument/2006/relationships/tags" Target="../tags/tag63.xml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tags" Target="../tags/tag46.xml"/><Relationship Id="rId22" Type="http://schemas.openxmlformats.org/officeDocument/2006/relationships/tags" Target="../tags/tag54.xml"/><Relationship Id="rId27" Type="http://schemas.openxmlformats.org/officeDocument/2006/relationships/tags" Target="../tags/tag59.xml"/><Relationship Id="rId30" Type="http://schemas.openxmlformats.org/officeDocument/2006/relationships/tags" Target="../tags/tag62.xml"/><Relationship Id="rId35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tags" Target="../tags/tag1109.xml"/><Relationship Id="rId3" Type="http://schemas.openxmlformats.org/officeDocument/2006/relationships/tags" Target="../tags/tag1104.xml"/><Relationship Id="rId7" Type="http://schemas.openxmlformats.org/officeDocument/2006/relationships/tags" Target="../tags/tag1108.xml"/><Relationship Id="rId2" Type="http://schemas.openxmlformats.org/officeDocument/2006/relationships/tags" Target="../tags/tag1103.xml"/><Relationship Id="rId1" Type="http://schemas.openxmlformats.org/officeDocument/2006/relationships/tags" Target="../tags/tag1102.xml"/><Relationship Id="rId6" Type="http://schemas.openxmlformats.org/officeDocument/2006/relationships/tags" Target="../tags/tag1107.xml"/><Relationship Id="rId5" Type="http://schemas.openxmlformats.org/officeDocument/2006/relationships/tags" Target="../tags/tag1106.xml"/><Relationship Id="rId10" Type="http://schemas.openxmlformats.org/officeDocument/2006/relationships/notesSlide" Target="../notesSlides/notesSlide97.xml"/><Relationship Id="rId4" Type="http://schemas.openxmlformats.org/officeDocument/2006/relationships/tags" Target="../tags/tag1105.xml"/><Relationship Id="rId9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tags" Target="../tags/tag1112.xml"/><Relationship Id="rId2" Type="http://schemas.openxmlformats.org/officeDocument/2006/relationships/tags" Target="../tags/tag1111.xml"/><Relationship Id="rId1" Type="http://schemas.openxmlformats.org/officeDocument/2006/relationships/tags" Target="../tags/tag1110.xml"/><Relationship Id="rId6" Type="http://schemas.openxmlformats.org/officeDocument/2006/relationships/image" Target="../media/image155.png"/><Relationship Id="rId5" Type="http://schemas.openxmlformats.org/officeDocument/2006/relationships/notesSlide" Target="../notesSlides/notesSlide98.xml"/><Relationship Id="rId4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tags" Target="../tags/tag1115.xml"/><Relationship Id="rId2" Type="http://schemas.openxmlformats.org/officeDocument/2006/relationships/tags" Target="../tags/tag1114.xml"/><Relationship Id="rId1" Type="http://schemas.openxmlformats.org/officeDocument/2006/relationships/tags" Target="../tags/tag1113.xml"/><Relationship Id="rId6" Type="http://schemas.openxmlformats.org/officeDocument/2006/relationships/image" Target="../media/image156.wmf"/><Relationship Id="rId5" Type="http://schemas.openxmlformats.org/officeDocument/2006/relationships/notesSlide" Target="../notesSlides/notesSlide99.xml"/><Relationship Id="rId4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tags" Target="../tags/tag1118.xml"/><Relationship Id="rId2" Type="http://schemas.openxmlformats.org/officeDocument/2006/relationships/tags" Target="../tags/tag1117.xml"/><Relationship Id="rId1" Type="http://schemas.openxmlformats.org/officeDocument/2006/relationships/tags" Target="../tags/tag1116.xml"/><Relationship Id="rId6" Type="http://schemas.openxmlformats.org/officeDocument/2006/relationships/image" Target="../media/image157.wmf"/><Relationship Id="rId5" Type="http://schemas.openxmlformats.org/officeDocument/2006/relationships/notesSlide" Target="../notesSlides/notesSlide100.xml"/><Relationship Id="rId4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tags" Target="../tags/tag1121.xml"/><Relationship Id="rId2" Type="http://schemas.openxmlformats.org/officeDocument/2006/relationships/tags" Target="../tags/tag1120.xml"/><Relationship Id="rId1" Type="http://schemas.openxmlformats.org/officeDocument/2006/relationships/tags" Target="../tags/tag1119.xml"/><Relationship Id="rId6" Type="http://schemas.openxmlformats.org/officeDocument/2006/relationships/image" Target="../media/image158.png"/><Relationship Id="rId5" Type="http://schemas.openxmlformats.org/officeDocument/2006/relationships/notesSlide" Target="../notesSlides/notesSlide101.xml"/><Relationship Id="rId4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tags" Target="../tags/tag1124.xml"/><Relationship Id="rId2" Type="http://schemas.openxmlformats.org/officeDocument/2006/relationships/tags" Target="../tags/tag1123.xml"/><Relationship Id="rId1" Type="http://schemas.openxmlformats.org/officeDocument/2006/relationships/tags" Target="../tags/tag1122.xml"/><Relationship Id="rId6" Type="http://schemas.openxmlformats.org/officeDocument/2006/relationships/image" Target="../media/image159.wmf"/><Relationship Id="rId5" Type="http://schemas.openxmlformats.org/officeDocument/2006/relationships/notesSlide" Target="../notesSlides/notesSlide102.xml"/><Relationship Id="rId4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tags" Target="../tags/tag1127.xml"/><Relationship Id="rId7" Type="http://schemas.openxmlformats.org/officeDocument/2006/relationships/image" Target="../media/image160.wmf"/><Relationship Id="rId2" Type="http://schemas.openxmlformats.org/officeDocument/2006/relationships/tags" Target="../tags/tag1126.xml"/><Relationship Id="rId1" Type="http://schemas.openxmlformats.org/officeDocument/2006/relationships/tags" Target="../tags/tag1125.xml"/><Relationship Id="rId6" Type="http://schemas.openxmlformats.org/officeDocument/2006/relationships/notesSlide" Target="../notesSlides/notesSlide10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2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tags" Target="../tags/tag1131.xml"/><Relationship Id="rId7" Type="http://schemas.openxmlformats.org/officeDocument/2006/relationships/image" Target="../media/image156.wmf"/><Relationship Id="rId2" Type="http://schemas.openxmlformats.org/officeDocument/2006/relationships/tags" Target="../tags/tag1130.xml"/><Relationship Id="rId1" Type="http://schemas.openxmlformats.org/officeDocument/2006/relationships/tags" Target="../tags/tag1129.xml"/><Relationship Id="rId6" Type="http://schemas.openxmlformats.org/officeDocument/2006/relationships/notesSlide" Target="../notesSlides/notesSlide104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3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tags" Target="../tags/tag1135.xml"/><Relationship Id="rId2" Type="http://schemas.openxmlformats.org/officeDocument/2006/relationships/tags" Target="../tags/tag1134.xml"/><Relationship Id="rId1" Type="http://schemas.openxmlformats.org/officeDocument/2006/relationships/tags" Target="../tags/tag1133.xml"/><Relationship Id="rId6" Type="http://schemas.openxmlformats.org/officeDocument/2006/relationships/image" Target="../media/image161.png"/><Relationship Id="rId5" Type="http://schemas.openxmlformats.org/officeDocument/2006/relationships/notesSlide" Target="../notesSlides/notesSlide105.xml"/><Relationship Id="rId4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37.xml"/><Relationship Id="rId1" Type="http://schemas.openxmlformats.org/officeDocument/2006/relationships/tags" Target="../tags/tag1136.xml"/><Relationship Id="rId5" Type="http://schemas.openxmlformats.org/officeDocument/2006/relationships/image" Target="../media/image162.png"/><Relationship Id="rId4" Type="http://schemas.openxmlformats.org/officeDocument/2006/relationships/notesSlide" Target="../notesSlides/notesSlide10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13" Type="http://schemas.openxmlformats.org/officeDocument/2006/relationships/tags" Target="../tags/tag79.xml"/><Relationship Id="rId18" Type="http://schemas.openxmlformats.org/officeDocument/2006/relationships/tags" Target="../tags/tag84.xml"/><Relationship Id="rId3" Type="http://schemas.openxmlformats.org/officeDocument/2006/relationships/tags" Target="../tags/tag69.xml"/><Relationship Id="rId21" Type="http://schemas.openxmlformats.org/officeDocument/2006/relationships/image" Target="../media/image16.jpeg"/><Relationship Id="rId7" Type="http://schemas.openxmlformats.org/officeDocument/2006/relationships/tags" Target="../tags/tag73.xml"/><Relationship Id="rId12" Type="http://schemas.openxmlformats.org/officeDocument/2006/relationships/tags" Target="../tags/tag78.xml"/><Relationship Id="rId17" Type="http://schemas.openxmlformats.org/officeDocument/2006/relationships/tags" Target="../tags/tag83.xml"/><Relationship Id="rId2" Type="http://schemas.openxmlformats.org/officeDocument/2006/relationships/tags" Target="../tags/tag68.xml"/><Relationship Id="rId16" Type="http://schemas.openxmlformats.org/officeDocument/2006/relationships/tags" Target="../tags/tag82.xml"/><Relationship Id="rId20" Type="http://schemas.openxmlformats.org/officeDocument/2006/relationships/notesSlide" Target="../notesSlides/notesSlide11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tags" Target="../tags/tag77.xml"/><Relationship Id="rId5" Type="http://schemas.openxmlformats.org/officeDocument/2006/relationships/tags" Target="../tags/tag71.xml"/><Relationship Id="rId15" Type="http://schemas.openxmlformats.org/officeDocument/2006/relationships/tags" Target="../tags/tag81.xml"/><Relationship Id="rId10" Type="http://schemas.openxmlformats.org/officeDocument/2006/relationships/tags" Target="../tags/tag76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70.xml"/><Relationship Id="rId9" Type="http://schemas.openxmlformats.org/officeDocument/2006/relationships/tags" Target="../tags/tag75.xml"/><Relationship Id="rId14" Type="http://schemas.openxmlformats.org/officeDocument/2006/relationships/tags" Target="../tags/tag80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tags" Target="../tags/tag1140.xml"/><Relationship Id="rId2" Type="http://schemas.openxmlformats.org/officeDocument/2006/relationships/tags" Target="../tags/tag1139.xml"/><Relationship Id="rId1" Type="http://schemas.openxmlformats.org/officeDocument/2006/relationships/tags" Target="../tags/tag1138.xml"/><Relationship Id="rId6" Type="http://schemas.openxmlformats.org/officeDocument/2006/relationships/image" Target="../media/image163.wmf"/><Relationship Id="rId5" Type="http://schemas.openxmlformats.org/officeDocument/2006/relationships/notesSlide" Target="../notesSlides/notesSlide107.xml"/><Relationship Id="rId4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tags" Target="../tags/tag1143.xml"/><Relationship Id="rId2" Type="http://schemas.openxmlformats.org/officeDocument/2006/relationships/tags" Target="../tags/tag1142.xml"/><Relationship Id="rId1" Type="http://schemas.openxmlformats.org/officeDocument/2006/relationships/tags" Target="../tags/tag1141.xml"/><Relationship Id="rId6" Type="http://schemas.openxmlformats.org/officeDocument/2006/relationships/image" Target="../media/image164.png"/><Relationship Id="rId5" Type="http://schemas.openxmlformats.org/officeDocument/2006/relationships/notesSlide" Target="../notesSlides/notesSlide108.xml"/><Relationship Id="rId4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5.xml"/><Relationship Id="rId1" Type="http://schemas.openxmlformats.org/officeDocument/2006/relationships/tags" Target="../tags/tag1144.xml"/><Relationship Id="rId4" Type="http://schemas.openxmlformats.org/officeDocument/2006/relationships/notesSlide" Target="../notesSlides/notesSlide10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tags" Target="../tags/tag1148.xml"/><Relationship Id="rId7" Type="http://schemas.openxmlformats.org/officeDocument/2006/relationships/image" Target="../media/image165.jpeg"/><Relationship Id="rId2" Type="http://schemas.openxmlformats.org/officeDocument/2006/relationships/tags" Target="../tags/tag1147.xml"/><Relationship Id="rId1" Type="http://schemas.openxmlformats.org/officeDocument/2006/relationships/tags" Target="../tags/tag1146.xml"/><Relationship Id="rId6" Type="http://schemas.openxmlformats.org/officeDocument/2006/relationships/hyperlink" Target="http://earthobservatory.nasa.gov/Newsroom/BlueMarble/" TargetMode="External"/><Relationship Id="rId5" Type="http://schemas.openxmlformats.org/officeDocument/2006/relationships/notesSlide" Target="../notesSlides/notesSlide110.xml"/><Relationship Id="rId4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tags" Target="../tags/tag1151.xml"/><Relationship Id="rId2" Type="http://schemas.openxmlformats.org/officeDocument/2006/relationships/tags" Target="../tags/tag1150.xml"/><Relationship Id="rId1" Type="http://schemas.openxmlformats.org/officeDocument/2006/relationships/tags" Target="../tags/tag1149.xml"/><Relationship Id="rId6" Type="http://schemas.openxmlformats.org/officeDocument/2006/relationships/image" Target="../media/image166.jpeg"/><Relationship Id="rId5" Type="http://schemas.openxmlformats.org/officeDocument/2006/relationships/notesSlide" Target="../notesSlides/notesSlide111.xml"/><Relationship Id="rId4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53.xml"/><Relationship Id="rId1" Type="http://schemas.openxmlformats.org/officeDocument/2006/relationships/tags" Target="../tags/tag1152.xml"/><Relationship Id="rId5" Type="http://schemas.openxmlformats.org/officeDocument/2006/relationships/image" Target="../media/image167.jpeg"/><Relationship Id="rId4" Type="http://schemas.openxmlformats.org/officeDocument/2006/relationships/notesSlide" Target="../notesSlides/notesSlide1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55.xml"/><Relationship Id="rId1" Type="http://schemas.openxmlformats.org/officeDocument/2006/relationships/tags" Target="../tags/tag1154.xml"/><Relationship Id="rId5" Type="http://schemas.openxmlformats.org/officeDocument/2006/relationships/image" Target="../media/image168.png"/><Relationship Id="rId4" Type="http://schemas.openxmlformats.org/officeDocument/2006/relationships/notesSlide" Target="../notesSlides/notesSlide113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tags" Target="../tags/tag1163.xml"/><Relationship Id="rId13" Type="http://schemas.openxmlformats.org/officeDocument/2006/relationships/image" Target="../media/image171.jpeg"/><Relationship Id="rId3" Type="http://schemas.openxmlformats.org/officeDocument/2006/relationships/tags" Target="../tags/tag1158.xml"/><Relationship Id="rId7" Type="http://schemas.openxmlformats.org/officeDocument/2006/relationships/tags" Target="../tags/tag1162.xml"/><Relationship Id="rId12" Type="http://schemas.openxmlformats.org/officeDocument/2006/relationships/image" Target="../media/image170.jpeg"/><Relationship Id="rId2" Type="http://schemas.openxmlformats.org/officeDocument/2006/relationships/tags" Target="../tags/tag1157.xml"/><Relationship Id="rId1" Type="http://schemas.openxmlformats.org/officeDocument/2006/relationships/tags" Target="../tags/tag1156.xml"/><Relationship Id="rId6" Type="http://schemas.openxmlformats.org/officeDocument/2006/relationships/tags" Target="../tags/tag1161.xml"/><Relationship Id="rId11" Type="http://schemas.openxmlformats.org/officeDocument/2006/relationships/image" Target="../media/image169.jpeg"/><Relationship Id="rId5" Type="http://schemas.openxmlformats.org/officeDocument/2006/relationships/tags" Target="../tags/tag1160.xml"/><Relationship Id="rId15" Type="http://schemas.openxmlformats.org/officeDocument/2006/relationships/image" Target="../media/image173.jpeg"/><Relationship Id="rId10" Type="http://schemas.openxmlformats.org/officeDocument/2006/relationships/notesSlide" Target="../notesSlides/notesSlide114.xml"/><Relationship Id="rId4" Type="http://schemas.openxmlformats.org/officeDocument/2006/relationships/tags" Target="../tags/tag1159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7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18" Type="http://schemas.openxmlformats.org/officeDocument/2006/relationships/image" Target="../media/image17.png"/><Relationship Id="rId3" Type="http://schemas.openxmlformats.org/officeDocument/2006/relationships/tags" Target="../tags/tag87.xml"/><Relationship Id="rId21" Type="http://schemas.openxmlformats.org/officeDocument/2006/relationships/image" Target="../media/image20.png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image" Target="../media/image16.jpeg"/><Relationship Id="rId2" Type="http://schemas.openxmlformats.org/officeDocument/2006/relationships/tags" Target="../tags/tag86.xml"/><Relationship Id="rId16" Type="http://schemas.openxmlformats.org/officeDocument/2006/relationships/notesSlide" Target="../notesSlides/notesSlide12.xml"/><Relationship Id="rId20" Type="http://schemas.openxmlformats.org/officeDocument/2006/relationships/image" Target="../media/image19.png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5" Type="http://schemas.openxmlformats.org/officeDocument/2006/relationships/tags" Target="../tags/tag89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94.xml"/><Relationship Id="rId19" Type="http://schemas.openxmlformats.org/officeDocument/2006/relationships/image" Target="../media/image18.png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tags" Target="../tags/tag113.xml"/><Relationship Id="rId18" Type="http://schemas.openxmlformats.org/officeDocument/2006/relationships/tags" Target="../tags/tag118.xml"/><Relationship Id="rId3" Type="http://schemas.openxmlformats.org/officeDocument/2006/relationships/tags" Target="../tags/tag103.xml"/><Relationship Id="rId21" Type="http://schemas.openxmlformats.org/officeDocument/2006/relationships/image" Target="../media/image16.jpeg"/><Relationship Id="rId7" Type="http://schemas.openxmlformats.org/officeDocument/2006/relationships/tags" Target="../tags/tag107.xml"/><Relationship Id="rId12" Type="http://schemas.openxmlformats.org/officeDocument/2006/relationships/tags" Target="../tags/tag112.xml"/><Relationship Id="rId17" Type="http://schemas.openxmlformats.org/officeDocument/2006/relationships/tags" Target="../tags/tag117.xml"/><Relationship Id="rId2" Type="http://schemas.openxmlformats.org/officeDocument/2006/relationships/tags" Target="../tags/tag102.xml"/><Relationship Id="rId16" Type="http://schemas.openxmlformats.org/officeDocument/2006/relationships/tags" Target="../tags/tag116.xml"/><Relationship Id="rId20" Type="http://schemas.openxmlformats.org/officeDocument/2006/relationships/notesSlide" Target="../notesSlides/notesSlide14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5" Type="http://schemas.openxmlformats.org/officeDocument/2006/relationships/tags" Target="../tags/tag105.xml"/><Relationship Id="rId15" Type="http://schemas.openxmlformats.org/officeDocument/2006/relationships/tags" Target="../tags/tag115.xml"/><Relationship Id="rId10" Type="http://schemas.openxmlformats.org/officeDocument/2006/relationships/tags" Target="../tags/tag110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tags" Target="../tags/tag114.xml"/><Relationship Id="rId2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13" Type="http://schemas.openxmlformats.org/officeDocument/2006/relationships/tags" Target="../tags/tag131.xml"/><Relationship Id="rId18" Type="http://schemas.openxmlformats.org/officeDocument/2006/relationships/tags" Target="../tags/tag136.xml"/><Relationship Id="rId3" Type="http://schemas.openxmlformats.org/officeDocument/2006/relationships/tags" Target="../tags/tag121.xml"/><Relationship Id="rId21" Type="http://schemas.openxmlformats.org/officeDocument/2006/relationships/notesSlide" Target="../notesSlides/notesSlide15.xml"/><Relationship Id="rId7" Type="http://schemas.openxmlformats.org/officeDocument/2006/relationships/tags" Target="../tags/tag125.xml"/><Relationship Id="rId12" Type="http://schemas.openxmlformats.org/officeDocument/2006/relationships/tags" Target="../tags/tag130.xml"/><Relationship Id="rId17" Type="http://schemas.openxmlformats.org/officeDocument/2006/relationships/tags" Target="../tags/tag135.xml"/><Relationship Id="rId2" Type="http://schemas.openxmlformats.org/officeDocument/2006/relationships/tags" Target="../tags/tag120.xml"/><Relationship Id="rId16" Type="http://schemas.openxmlformats.org/officeDocument/2006/relationships/tags" Target="../tags/tag134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tags" Target="../tags/tag129.xml"/><Relationship Id="rId5" Type="http://schemas.openxmlformats.org/officeDocument/2006/relationships/tags" Target="../tags/tag123.xml"/><Relationship Id="rId15" Type="http://schemas.openxmlformats.org/officeDocument/2006/relationships/tags" Target="../tags/tag133.xml"/><Relationship Id="rId23" Type="http://schemas.openxmlformats.org/officeDocument/2006/relationships/image" Target="../media/image17.png"/><Relationship Id="rId10" Type="http://schemas.openxmlformats.org/officeDocument/2006/relationships/tags" Target="../tags/tag128.xml"/><Relationship Id="rId19" Type="http://schemas.openxmlformats.org/officeDocument/2006/relationships/tags" Target="../tags/tag137.xml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4" Type="http://schemas.openxmlformats.org/officeDocument/2006/relationships/tags" Target="../tags/tag132.xml"/><Relationship Id="rId2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tags" Target="../tags/tag150.xml"/><Relationship Id="rId18" Type="http://schemas.openxmlformats.org/officeDocument/2006/relationships/tags" Target="../tags/tag155.xml"/><Relationship Id="rId26" Type="http://schemas.openxmlformats.org/officeDocument/2006/relationships/tags" Target="../tags/tag163.xml"/><Relationship Id="rId3" Type="http://schemas.openxmlformats.org/officeDocument/2006/relationships/tags" Target="../tags/tag140.xml"/><Relationship Id="rId21" Type="http://schemas.openxmlformats.org/officeDocument/2006/relationships/tags" Target="../tags/tag158.xml"/><Relationship Id="rId7" Type="http://schemas.openxmlformats.org/officeDocument/2006/relationships/tags" Target="../tags/tag144.xml"/><Relationship Id="rId12" Type="http://schemas.openxmlformats.org/officeDocument/2006/relationships/tags" Target="../tags/tag149.xml"/><Relationship Id="rId17" Type="http://schemas.openxmlformats.org/officeDocument/2006/relationships/tags" Target="../tags/tag154.xml"/><Relationship Id="rId25" Type="http://schemas.openxmlformats.org/officeDocument/2006/relationships/tags" Target="../tags/tag162.xml"/><Relationship Id="rId2" Type="http://schemas.openxmlformats.org/officeDocument/2006/relationships/tags" Target="../tags/tag139.xml"/><Relationship Id="rId16" Type="http://schemas.openxmlformats.org/officeDocument/2006/relationships/tags" Target="../tags/tag153.xml"/><Relationship Id="rId20" Type="http://schemas.openxmlformats.org/officeDocument/2006/relationships/tags" Target="../tags/tag157.xml"/><Relationship Id="rId29" Type="http://schemas.openxmlformats.org/officeDocument/2006/relationships/slideLayout" Target="../slideLayouts/slideLayout2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24" Type="http://schemas.openxmlformats.org/officeDocument/2006/relationships/tags" Target="../tags/tag161.xml"/><Relationship Id="rId5" Type="http://schemas.openxmlformats.org/officeDocument/2006/relationships/tags" Target="../tags/tag142.xml"/><Relationship Id="rId15" Type="http://schemas.openxmlformats.org/officeDocument/2006/relationships/tags" Target="../tags/tag152.xml"/><Relationship Id="rId23" Type="http://schemas.openxmlformats.org/officeDocument/2006/relationships/tags" Target="../tags/tag160.xml"/><Relationship Id="rId28" Type="http://schemas.openxmlformats.org/officeDocument/2006/relationships/tags" Target="../tags/tag165.xml"/><Relationship Id="rId10" Type="http://schemas.openxmlformats.org/officeDocument/2006/relationships/tags" Target="../tags/tag147.xml"/><Relationship Id="rId19" Type="http://schemas.openxmlformats.org/officeDocument/2006/relationships/tags" Target="../tags/tag156.xml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tags" Target="../tags/tag151.xml"/><Relationship Id="rId22" Type="http://schemas.openxmlformats.org/officeDocument/2006/relationships/tags" Target="../tags/tag159.xml"/><Relationship Id="rId27" Type="http://schemas.openxmlformats.org/officeDocument/2006/relationships/tags" Target="../tags/tag164.xml"/><Relationship Id="rId30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tags" Target="../tags/tag178.xml"/><Relationship Id="rId18" Type="http://schemas.openxmlformats.org/officeDocument/2006/relationships/tags" Target="../tags/tag183.xml"/><Relationship Id="rId3" Type="http://schemas.openxmlformats.org/officeDocument/2006/relationships/tags" Target="../tags/tag168.xml"/><Relationship Id="rId21" Type="http://schemas.openxmlformats.org/officeDocument/2006/relationships/notesSlide" Target="../notesSlides/notesSlide17.xml"/><Relationship Id="rId7" Type="http://schemas.openxmlformats.org/officeDocument/2006/relationships/tags" Target="../tags/tag172.xml"/><Relationship Id="rId12" Type="http://schemas.openxmlformats.org/officeDocument/2006/relationships/tags" Target="../tags/tag177.xml"/><Relationship Id="rId17" Type="http://schemas.openxmlformats.org/officeDocument/2006/relationships/tags" Target="../tags/tag182.xml"/><Relationship Id="rId2" Type="http://schemas.openxmlformats.org/officeDocument/2006/relationships/tags" Target="../tags/tag167.xml"/><Relationship Id="rId16" Type="http://schemas.openxmlformats.org/officeDocument/2006/relationships/tags" Target="../tags/tag181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tags" Target="../tags/tag176.xml"/><Relationship Id="rId5" Type="http://schemas.openxmlformats.org/officeDocument/2006/relationships/tags" Target="../tags/tag170.xml"/><Relationship Id="rId15" Type="http://schemas.openxmlformats.org/officeDocument/2006/relationships/tags" Target="../tags/tag180.xml"/><Relationship Id="rId23" Type="http://schemas.openxmlformats.org/officeDocument/2006/relationships/image" Target="../media/image17.png"/><Relationship Id="rId10" Type="http://schemas.openxmlformats.org/officeDocument/2006/relationships/tags" Target="../tags/tag175.xml"/><Relationship Id="rId19" Type="http://schemas.openxmlformats.org/officeDocument/2006/relationships/tags" Target="../tags/tag184.xml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tags" Target="../tags/tag179.xml"/><Relationship Id="rId2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92.xml"/><Relationship Id="rId13" Type="http://schemas.openxmlformats.org/officeDocument/2006/relationships/tags" Target="../tags/tag197.xml"/><Relationship Id="rId18" Type="http://schemas.openxmlformats.org/officeDocument/2006/relationships/tags" Target="../tags/tag202.xml"/><Relationship Id="rId26" Type="http://schemas.openxmlformats.org/officeDocument/2006/relationships/tags" Target="../tags/tag210.xml"/><Relationship Id="rId3" Type="http://schemas.openxmlformats.org/officeDocument/2006/relationships/tags" Target="../tags/tag187.xml"/><Relationship Id="rId21" Type="http://schemas.openxmlformats.org/officeDocument/2006/relationships/tags" Target="../tags/tag205.xml"/><Relationship Id="rId7" Type="http://schemas.openxmlformats.org/officeDocument/2006/relationships/tags" Target="../tags/tag191.xml"/><Relationship Id="rId12" Type="http://schemas.openxmlformats.org/officeDocument/2006/relationships/tags" Target="../tags/tag196.xml"/><Relationship Id="rId17" Type="http://schemas.openxmlformats.org/officeDocument/2006/relationships/tags" Target="../tags/tag201.xml"/><Relationship Id="rId25" Type="http://schemas.openxmlformats.org/officeDocument/2006/relationships/tags" Target="../tags/tag209.xml"/><Relationship Id="rId2" Type="http://schemas.openxmlformats.org/officeDocument/2006/relationships/tags" Target="../tags/tag186.xml"/><Relationship Id="rId16" Type="http://schemas.openxmlformats.org/officeDocument/2006/relationships/tags" Target="../tags/tag200.xml"/><Relationship Id="rId20" Type="http://schemas.openxmlformats.org/officeDocument/2006/relationships/tags" Target="../tags/tag204.xml"/><Relationship Id="rId29" Type="http://schemas.openxmlformats.org/officeDocument/2006/relationships/notesSlide" Target="../notesSlides/notesSlide18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11" Type="http://schemas.openxmlformats.org/officeDocument/2006/relationships/tags" Target="../tags/tag195.xml"/><Relationship Id="rId24" Type="http://schemas.openxmlformats.org/officeDocument/2006/relationships/tags" Target="../tags/tag208.xml"/><Relationship Id="rId5" Type="http://schemas.openxmlformats.org/officeDocument/2006/relationships/tags" Target="../tags/tag189.xml"/><Relationship Id="rId15" Type="http://schemas.openxmlformats.org/officeDocument/2006/relationships/tags" Target="../tags/tag199.xml"/><Relationship Id="rId23" Type="http://schemas.openxmlformats.org/officeDocument/2006/relationships/tags" Target="../tags/tag207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194.xml"/><Relationship Id="rId19" Type="http://schemas.openxmlformats.org/officeDocument/2006/relationships/tags" Target="../tags/tag203.xml"/><Relationship Id="rId4" Type="http://schemas.openxmlformats.org/officeDocument/2006/relationships/tags" Target="../tags/tag188.xml"/><Relationship Id="rId9" Type="http://schemas.openxmlformats.org/officeDocument/2006/relationships/tags" Target="../tags/tag193.xml"/><Relationship Id="rId14" Type="http://schemas.openxmlformats.org/officeDocument/2006/relationships/tags" Target="../tags/tag198.xml"/><Relationship Id="rId22" Type="http://schemas.openxmlformats.org/officeDocument/2006/relationships/tags" Target="../tags/tag206.xml"/><Relationship Id="rId27" Type="http://schemas.openxmlformats.org/officeDocument/2006/relationships/tags" Target="../tags/tag2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anoramas.dk/" TargetMode="External"/><Relationship Id="rId3" Type="http://schemas.openxmlformats.org/officeDocument/2006/relationships/tags" Target="../tags/tag5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.png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1.bin"/><Relationship Id="rId5" Type="http://schemas.openxmlformats.org/officeDocument/2006/relationships/tags" Target="../tags/tag7.xml"/><Relationship Id="rId10" Type="http://schemas.openxmlformats.org/officeDocument/2006/relationships/hyperlink" Target="http://www.panoramas.dk/fullscreen3/f1.html" TargetMode="External"/><Relationship Id="rId4" Type="http://schemas.openxmlformats.org/officeDocument/2006/relationships/tags" Target="../tags/tag6.xml"/><Relationship Id="rId9" Type="http://schemas.openxmlformats.org/officeDocument/2006/relationships/hyperlink" Target="http://www.panoramas.dk/fullscreen3/f2_mars97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21.xml"/><Relationship Id="rId3" Type="http://schemas.openxmlformats.org/officeDocument/2006/relationships/tags" Target="../tags/tag216.xml"/><Relationship Id="rId7" Type="http://schemas.openxmlformats.org/officeDocument/2006/relationships/tags" Target="../tags/tag220.xml"/><Relationship Id="rId12" Type="http://schemas.openxmlformats.org/officeDocument/2006/relationships/image" Target="../media/image22.png"/><Relationship Id="rId2" Type="http://schemas.openxmlformats.org/officeDocument/2006/relationships/tags" Target="../tags/tag215.xml"/><Relationship Id="rId1" Type="http://schemas.openxmlformats.org/officeDocument/2006/relationships/vmlDrawing" Target="../drawings/vmlDrawing2.vml"/><Relationship Id="rId6" Type="http://schemas.openxmlformats.org/officeDocument/2006/relationships/tags" Target="../tags/tag219.xml"/><Relationship Id="rId11" Type="http://schemas.openxmlformats.org/officeDocument/2006/relationships/oleObject" Target="../embeddings/oleObject2.bin"/><Relationship Id="rId5" Type="http://schemas.openxmlformats.org/officeDocument/2006/relationships/tags" Target="../tags/tag218.xml"/><Relationship Id="rId10" Type="http://schemas.openxmlformats.org/officeDocument/2006/relationships/notesSlide" Target="../notesSlides/notesSlide20.xml"/><Relationship Id="rId4" Type="http://schemas.openxmlformats.org/officeDocument/2006/relationships/tags" Target="../tags/tag217.xml"/><Relationship Id="rId9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33.xml"/><Relationship Id="rId13" Type="http://schemas.openxmlformats.org/officeDocument/2006/relationships/tags" Target="../tags/tag238.xml"/><Relationship Id="rId18" Type="http://schemas.openxmlformats.org/officeDocument/2006/relationships/tags" Target="../tags/tag243.xml"/><Relationship Id="rId26" Type="http://schemas.openxmlformats.org/officeDocument/2006/relationships/tags" Target="../tags/tag251.xml"/><Relationship Id="rId39" Type="http://schemas.openxmlformats.org/officeDocument/2006/relationships/image" Target="../media/image24.png"/><Relationship Id="rId3" Type="http://schemas.openxmlformats.org/officeDocument/2006/relationships/tags" Target="../tags/tag228.xml"/><Relationship Id="rId21" Type="http://schemas.openxmlformats.org/officeDocument/2006/relationships/tags" Target="../tags/tag246.xml"/><Relationship Id="rId34" Type="http://schemas.openxmlformats.org/officeDocument/2006/relationships/tags" Target="../tags/tag259.xml"/><Relationship Id="rId42" Type="http://schemas.openxmlformats.org/officeDocument/2006/relationships/image" Target="../media/image27.png"/><Relationship Id="rId7" Type="http://schemas.openxmlformats.org/officeDocument/2006/relationships/tags" Target="../tags/tag232.xml"/><Relationship Id="rId12" Type="http://schemas.openxmlformats.org/officeDocument/2006/relationships/tags" Target="../tags/tag237.xml"/><Relationship Id="rId17" Type="http://schemas.openxmlformats.org/officeDocument/2006/relationships/tags" Target="../tags/tag242.xml"/><Relationship Id="rId25" Type="http://schemas.openxmlformats.org/officeDocument/2006/relationships/tags" Target="../tags/tag250.xml"/><Relationship Id="rId33" Type="http://schemas.openxmlformats.org/officeDocument/2006/relationships/tags" Target="../tags/tag258.xml"/><Relationship Id="rId38" Type="http://schemas.openxmlformats.org/officeDocument/2006/relationships/image" Target="../media/image23.wmf"/><Relationship Id="rId2" Type="http://schemas.openxmlformats.org/officeDocument/2006/relationships/tags" Target="../tags/tag227.xml"/><Relationship Id="rId16" Type="http://schemas.openxmlformats.org/officeDocument/2006/relationships/tags" Target="../tags/tag241.xml"/><Relationship Id="rId20" Type="http://schemas.openxmlformats.org/officeDocument/2006/relationships/tags" Target="../tags/tag245.xml"/><Relationship Id="rId29" Type="http://schemas.openxmlformats.org/officeDocument/2006/relationships/tags" Target="../tags/tag254.xml"/><Relationship Id="rId41" Type="http://schemas.openxmlformats.org/officeDocument/2006/relationships/image" Target="../media/image26.png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11" Type="http://schemas.openxmlformats.org/officeDocument/2006/relationships/tags" Target="../tags/tag236.xml"/><Relationship Id="rId24" Type="http://schemas.openxmlformats.org/officeDocument/2006/relationships/tags" Target="../tags/tag249.xml"/><Relationship Id="rId32" Type="http://schemas.openxmlformats.org/officeDocument/2006/relationships/tags" Target="../tags/tag257.xml"/><Relationship Id="rId37" Type="http://schemas.openxmlformats.org/officeDocument/2006/relationships/notesSlide" Target="../notesSlides/notesSlide23.xml"/><Relationship Id="rId40" Type="http://schemas.openxmlformats.org/officeDocument/2006/relationships/image" Target="../media/image25.png"/><Relationship Id="rId5" Type="http://schemas.openxmlformats.org/officeDocument/2006/relationships/tags" Target="../tags/tag230.xml"/><Relationship Id="rId15" Type="http://schemas.openxmlformats.org/officeDocument/2006/relationships/tags" Target="../tags/tag240.xml"/><Relationship Id="rId23" Type="http://schemas.openxmlformats.org/officeDocument/2006/relationships/tags" Target="../tags/tag248.xml"/><Relationship Id="rId28" Type="http://schemas.openxmlformats.org/officeDocument/2006/relationships/tags" Target="../tags/tag253.xml"/><Relationship Id="rId36" Type="http://schemas.openxmlformats.org/officeDocument/2006/relationships/slideLayout" Target="../slideLayouts/slideLayout2.xml"/><Relationship Id="rId10" Type="http://schemas.openxmlformats.org/officeDocument/2006/relationships/tags" Target="../tags/tag235.xml"/><Relationship Id="rId19" Type="http://schemas.openxmlformats.org/officeDocument/2006/relationships/tags" Target="../tags/tag244.xml"/><Relationship Id="rId31" Type="http://schemas.openxmlformats.org/officeDocument/2006/relationships/tags" Target="../tags/tag256.xml"/><Relationship Id="rId4" Type="http://schemas.openxmlformats.org/officeDocument/2006/relationships/tags" Target="../tags/tag229.xml"/><Relationship Id="rId9" Type="http://schemas.openxmlformats.org/officeDocument/2006/relationships/tags" Target="../tags/tag234.xml"/><Relationship Id="rId14" Type="http://schemas.openxmlformats.org/officeDocument/2006/relationships/tags" Target="../tags/tag239.xml"/><Relationship Id="rId22" Type="http://schemas.openxmlformats.org/officeDocument/2006/relationships/tags" Target="../tags/tag247.xml"/><Relationship Id="rId27" Type="http://schemas.openxmlformats.org/officeDocument/2006/relationships/tags" Target="../tags/tag252.xml"/><Relationship Id="rId30" Type="http://schemas.openxmlformats.org/officeDocument/2006/relationships/tags" Target="../tags/tag255.xml"/><Relationship Id="rId35" Type="http://schemas.openxmlformats.org/officeDocument/2006/relationships/tags" Target="../tags/tag26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68.xml"/><Relationship Id="rId3" Type="http://schemas.openxmlformats.org/officeDocument/2006/relationships/tags" Target="../tags/tag263.xml"/><Relationship Id="rId7" Type="http://schemas.openxmlformats.org/officeDocument/2006/relationships/tags" Target="../tags/tag267.xml"/><Relationship Id="rId12" Type="http://schemas.openxmlformats.org/officeDocument/2006/relationships/image" Target="../media/image26.png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11" Type="http://schemas.openxmlformats.org/officeDocument/2006/relationships/notesSlide" Target="../notesSlides/notesSlide24.xml"/><Relationship Id="rId5" Type="http://schemas.openxmlformats.org/officeDocument/2006/relationships/tags" Target="../tags/tag26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64.xml"/><Relationship Id="rId9" Type="http://schemas.openxmlformats.org/officeDocument/2006/relationships/tags" Target="../tags/tag26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76.xml"/><Relationship Id="rId13" Type="http://schemas.openxmlformats.org/officeDocument/2006/relationships/tags" Target="../tags/tag281.xml"/><Relationship Id="rId18" Type="http://schemas.openxmlformats.org/officeDocument/2006/relationships/tags" Target="../tags/tag286.xml"/><Relationship Id="rId26" Type="http://schemas.openxmlformats.org/officeDocument/2006/relationships/tags" Target="../tags/tag294.xml"/><Relationship Id="rId3" Type="http://schemas.openxmlformats.org/officeDocument/2006/relationships/tags" Target="../tags/tag271.xml"/><Relationship Id="rId21" Type="http://schemas.openxmlformats.org/officeDocument/2006/relationships/tags" Target="../tags/tag289.xml"/><Relationship Id="rId34" Type="http://schemas.openxmlformats.org/officeDocument/2006/relationships/oleObject" Target="../embeddings/oleObject4.bin"/><Relationship Id="rId7" Type="http://schemas.openxmlformats.org/officeDocument/2006/relationships/tags" Target="../tags/tag275.xml"/><Relationship Id="rId12" Type="http://schemas.openxmlformats.org/officeDocument/2006/relationships/tags" Target="../tags/tag280.xml"/><Relationship Id="rId17" Type="http://schemas.openxmlformats.org/officeDocument/2006/relationships/tags" Target="../tags/tag285.xml"/><Relationship Id="rId25" Type="http://schemas.openxmlformats.org/officeDocument/2006/relationships/tags" Target="../tags/tag293.xml"/><Relationship Id="rId33" Type="http://schemas.openxmlformats.org/officeDocument/2006/relationships/image" Target="../media/image28.png"/><Relationship Id="rId2" Type="http://schemas.openxmlformats.org/officeDocument/2006/relationships/tags" Target="../tags/tag270.xml"/><Relationship Id="rId16" Type="http://schemas.openxmlformats.org/officeDocument/2006/relationships/tags" Target="../tags/tag284.xml"/><Relationship Id="rId20" Type="http://schemas.openxmlformats.org/officeDocument/2006/relationships/tags" Target="../tags/tag288.xml"/><Relationship Id="rId29" Type="http://schemas.openxmlformats.org/officeDocument/2006/relationships/tags" Target="../tags/tag297.xml"/><Relationship Id="rId1" Type="http://schemas.openxmlformats.org/officeDocument/2006/relationships/vmlDrawing" Target="../drawings/vmlDrawing3.vml"/><Relationship Id="rId6" Type="http://schemas.openxmlformats.org/officeDocument/2006/relationships/tags" Target="../tags/tag274.xml"/><Relationship Id="rId11" Type="http://schemas.openxmlformats.org/officeDocument/2006/relationships/tags" Target="../tags/tag279.xml"/><Relationship Id="rId24" Type="http://schemas.openxmlformats.org/officeDocument/2006/relationships/tags" Target="../tags/tag292.xml"/><Relationship Id="rId32" Type="http://schemas.openxmlformats.org/officeDocument/2006/relationships/oleObject" Target="../embeddings/oleObject3.bin"/><Relationship Id="rId5" Type="http://schemas.openxmlformats.org/officeDocument/2006/relationships/tags" Target="../tags/tag273.xml"/><Relationship Id="rId15" Type="http://schemas.openxmlformats.org/officeDocument/2006/relationships/tags" Target="../tags/tag283.xml"/><Relationship Id="rId23" Type="http://schemas.openxmlformats.org/officeDocument/2006/relationships/tags" Target="../tags/tag291.xml"/><Relationship Id="rId28" Type="http://schemas.openxmlformats.org/officeDocument/2006/relationships/tags" Target="../tags/tag296.xml"/><Relationship Id="rId10" Type="http://schemas.openxmlformats.org/officeDocument/2006/relationships/tags" Target="../tags/tag278.xml"/><Relationship Id="rId19" Type="http://schemas.openxmlformats.org/officeDocument/2006/relationships/tags" Target="../tags/tag287.xml"/><Relationship Id="rId31" Type="http://schemas.openxmlformats.org/officeDocument/2006/relationships/notesSlide" Target="../notesSlides/notesSlide25.xml"/><Relationship Id="rId4" Type="http://schemas.openxmlformats.org/officeDocument/2006/relationships/tags" Target="../tags/tag272.xml"/><Relationship Id="rId9" Type="http://schemas.openxmlformats.org/officeDocument/2006/relationships/tags" Target="../tags/tag277.xml"/><Relationship Id="rId14" Type="http://schemas.openxmlformats.org/officeDocument/2006/relationships/tags" Target="../tags/tag282.xml"/><Relationship Id="rId22" Type="http://schemas.openxmlformats.org/officeDocument/2006/relationships/tags" Target="../tags/tag290.xml"/><Relationship Id="rId27" Type="http://schemas.openxmlformats.org/officeDocument/2006/relationships/tags" Target="../tags/tag295.xml"/><Relationship Id="rId30" Type="http://schemas.openxmlformats.org/officeDocument/2006/relationships/slideLayout" Target="../slideLayouts/slideLayout2.xml"/><Relationship Id="rId35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300.xml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308.xml"/><Relationship Id="rId13" Type="http://schemas.openxmlformats.org/officeDocument/2006/relationships/tags" Target="../tags/tag313.xml"/><Relationship Id="rId3" Type="http://schemas.openxmlformats.org/officeDocument/2006/relationships/tags" Target="../tags/tag303.xml"/><Relationship Id="rId7" Type="http://schemas.openxmlformats.org/officeDocument/2006/relationships/tags" Target="../tags/tag307.xml"/><Relationship Id="rId12" Type="http://schemas.openxmlformats.org/officeDocument/2006/relationships/tags" Target="../tags/tag312.xml"/><Relationship Id="rId17" Type="http://schemas.openxmlformats.org/officeDocument/2006/relationships/image" Target="../media/image31.png"/><Relationship Id="rId2" Type="http://schemas.openxmlformats.org/officeDocument/2006/relationships/tags" Target="../tags/tag302.xml"/><Relationship Id="rId16" Type="http://schemas.openxmlformats.org/officeDocument/2006/relationships/notesSlide" Target="../notesSlides/notesSlide27.xml"/><Relationship Id="rId1" Type="http://schemas.openxmlformats.org/officeDocument/2006/relationships/tags" Target="../tags/tag301.xml"/><Relationship Id="rId6" Type="http://schemas.openxmlformats.org/officeDocument/2006/relationships/tags" Target="../tags/tag306.xml"/><Relationship Id="rId11" Type="http://schemas.openxmlformats.org/officeDocument/2006/relationships/tags" Target="../tags/tag311.xml"/><Relationship Id="rId5" Type="http://schemas.openxmlformats.org/officeDocument/2006/relationships/tags" Target="../tags/tag305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310.xml"/><Relationship Id="rId4" Type="http://schemas.openxmlformats.org/officeDocument/2006/relationships/tags" Target="../tags/tag304.xml"/><Relationship Id="rId9" Type="http://schemas.openxmlformats.org/officeDocument/2006/relationships/tags" Target="../tags/tag309.xml"/><Relationship Id="rId14" Type="http://schemas.openxmlformats.org/officeDocument/2006/relationships/tags" Target="../tags/tag3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10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10" Type="http://schemas.openxmlformats.org/officeDocument/2006/relationships/hyperlink" Target="http://research.microsoft.com/IVM/HDView.htm" TargetMode="External"/><Relationship Id="rId4" Type="http://schemas.openxmlformats.org/officeDocument/2006/relationships/tags" Target="../tags/tag11.xml"/><Relationship Id="rId9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6.xml"/><Relationship Id="rId1" Type="http://schemas.openxmlformats.org/officeDocument/2006/relationships/tags" Target="../tags/tag315.xml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24.xml"/><Relationship Id="rId13" Type="http://schemas.openxmlformats.org/officeDocument/2006/relationships/tags" Target="../tags/tag329.xml"/><Relationship Id="rId18" Type="http://schemas.openxmlformats.org/officeDocument/2006/relationships/tags" Target="../tags/tag334.xml"/><Relationship Id="rId26" Type="http://schemas.openxmlformats.org/officeDocument/2006/relationships/tags" Target="../tags/tag342.xml"/><Relationship Id="rId39" Type="http://schemas.openxmlformats.org/officeDocument/2006/relationships/tags" Target="../tags/tag355.xml"/><Relationship Id="rId3" Type="http://schemas.openxmlformats.org/officeDocument/2006/relationships/tags" Target="../tags/tag319.xml"/><Relationship Id="rId21" Type="http://schemas.openxmlformats.org/officeDocument/2006/relationships/tags" Target="../tags/tag337.xml"/><Relationship Id="rId34" Type="http://schemas.openxmlformats.org/officeDocument/2006/relationships/tags" Target="../tags/tag350.xml"/><Relationship Id="rId42" Type="http://schemas.openxmlformats.org/officeDocument/2006/relationships/notesSlide" Target="../notesSlides/notesSlide29.xml"/><Relationship Id="rId7" Type="http://schemas.openxmlformats.org/officeDocument/2006/relationships/tags" Target="../tags/tag323.xml"/><Relationship Id="rId12" Type="http://schemas.openxmlformats.org/officeDocument/2006/relationships/tags" Target="../tags/tag328.xml"/><Relationship Id="rId17" Type="http://schemas.openxmlformats.org/officeDocument/2006/relationships/tags" Target="../tags/tag333.xml"/><Relationship Id="rId25" Type="http://schemas.openxmlformats.org/officeDocument/2006/relationships/tags" Target="../tags/tag341.xml"/><Relationship Id="rId33" Type="http://schemas.openxmlformats.org/officeDocument/2006/relationships/tags" Target="../tags/tag349.xml"/><Relationship Id="rId38" Type="http://schemas.openxmlformats.org/officeDocument/2006/relationships/tags" Target="../tags/tag354.xml"/><Relationship Id="rId2" Type="http://schemas.openxmlformats.org/officeDocument/2006/relationships/tags" Target="../tags/tag318.xml"/><Relationship Id="rId16" Type="http://schemas.openxmlformats.org/officeDocument/2006/relationships/tags" Target="../tags/tag332.xml"/><Relationship Id="rId20" Type="http://schemas.openxmlformats.org/officeDocument/2006/relationships/tags" Target="../tags/tag336.xml"/><Relationship Id="rId29" Type="http://schemas.openxmlformats.org/officeDocument/2006/relationships/tags" Target="../tags/tag345.xml"/><Relationship Id="rId41" Type="http://schemas.openxmlformats.org/officeDocument/2006/relationships/slideLayout" Target="../slideLayouts/slideLayout2.xml"/><Relationship Id="rId1" Type="http://schemas.openxmlformats.org/officeDocument/2006/relationships/tags" Target="../tags/tag317.xml"/><Relationship Id="rId6" Type="http://schemas.openxmlformats.org/officeDocument/2006/relationships/tags" Target="../tags/tag322.xml"/><Relationship Id="rId11" Type="http://schemas.openxmlformats.org/officeDocument/2006/relationships/tags" Target="../tags/tag327.xml"/><Relationship Id="rId24" Type="http://schemas.openxmlformats.org/officeDocument/2006/relationships/tags" Target="../tags/tag340.xml"/><Relationship Id="rId32" Type="http://schemas.openxmlformats.org/officeDocument/2006/relationships/tags" Target="../tags/tag348.xml"/><Relationship Id="rId37" Type="http://schemas.openxmlformats.org/officeDocument/2006/relationships/tags" Target="../tags/tag353.xml"/><Relationship Id="rId40" Type="http://schemas.openxmlformats.org/officeDocument/2006/relationships/tags" Target="../tags/tag356.xml"/><Relationship Id="rId5" Type="http://schemas.openxmlformats.org/officeDocument/2006/relationships/tags" Target="../tags/tag321.xml"/><Relationship Id="rId15" Type="http://schemas.openxmlformats.org/officeDocument/2006/relationships/tags" Target="../tags/tag331.xml"/><Relationship Id="rId23" Type="http://schemas.openxmlformats.org/officeDocument/2006/relationships/tags" Target="../tags/tag339.xml"/><Relationship Id="rId28" Type="http://schemas.openxmlformats.org/officeDocument/2006/relationships/tags" Target="../tags/tag344.xml"/><Relationship Id="rId36" Type="http://schemas.openxmlformats.org/officeDocument/2006/relationships/tags" Target="../tags/tag352.xml"/><Relationship Id="rId10" Type="http://schemas.openxmlformats.org/officeDocument/2006/relationships/tags" Target="../tags/tag326.xml"/><Relationship Id="rId19" Type="http://schemas.openxmlformats.org/officeDocument/2006/relationships/tags" Target="../tags/tag335.xml"/><Relationship Id="rId31" Type="http://schemas.openxmlformats.org/officeDocument/2006/relationships/tags" Target="../tags/tag347.xml"/><Relationship Id="rId4" Type="http://schemas.openxmlformats.org/officeDocument/2006/relationships/tags" Target="../tags/tag320.xml"/><Relationship Id="rId9" Type="http://schemas.openxmlformats.org/officeDocument/2006/relationships/tags" Target="../tags/tag325.xml"/><Relationship Id="rId14" Type="http://schemas.openxmlformats.org/officeDocument/2006/relationships/tags" Target="../tags/tag330.xml"/><Relationship Id="rId22" Type="http://schemas.openxmlformats.org/officeDocument/2006/relationships/tags" Target="../tags/tag338.xml"/><Relationship Id="rId27" Type="http://schemas.openxmlformats.org/officeDocument/2006/relationships/tags" Target="../tags/tag343.xml"/><Relationship Id="rId30" Type="http://schemas.openxmlformats.org/officeDocument/2006/relationships/tags" Target="../tags/tag346.xml"/><Relationship Id="rId35" Type="http://schemas.openxmlformats.org/officeDocument/2006/relationships/tags" Target="../tags/tag351.xml"/><Relationship Id="rId43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64.xml"/><Relationship Id="rId1" Type="http://schemas.openxmlformats.org/officeDocument/2006/relationships/tags" Target="../tags/tag363.xml"/><Relationship Id="rId4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.wmf"/><Relationship Id="rId3" Type="http://schemas.openxmlformats.org/officeDocument/2006/relationships/tags" Target="../tags/tag367.xml"/><Relationship Id="rId7" Type="http://schemas.openxmlformats.org/officeDocument/2006/relationships/tags" Target="../tags/tag371.xml"/><Relationship Id="rId12" Type="http://schemas.openxmlformats.org/officeDocument/2006/relationships/image" Target="../media/image6.wmf"/><Relationship Id="rId2" Type="http://schemas.openxmlformats.org/officeDocument/2006/relationships/tags" Target="../tags/tag366.xml"/><Relationship Id="rId1" Type="http://schemas.openxmlformats.org/officeDocument/2006/relationships/tags" Target="../tags/tag365.xml"/><Relationship Id="rId6" Type="http://schemas.openxmlformats.org/officeDocument/2006/relationships/tags" Target="../tags/tag370.xml"/><Relationship Id="rId11" Type="http://schemas.openxmlformats.org/officeDocument/2006/relationships/image" Target="../media/image5.wmf"/><Relationship Id="rId5" Type="http://schemas.openxmlformats.org/officeDocument/2006/relationships/tags" Target="../tags/tag369.xml"/><Relationship Id="rId10" Type="http://schemas.openxmlformats.org/officeDocument/2006/relationships/image" Target="../media/image4.wmf"/><Relationship Id="rId4" Type="http://schemas.openxmlformats.org/officeDocument/2006/relationships/tags" Target="../tags/tag368.xml"/><Relationship Id="rId9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79.xml"/><Relationship Id="rId13" Type="http://schemas.openxmlformats.org/officeDocument/2006/relationships/image" Target="../media/image34.wmf"/><Relationship Id="rId3" Type="http://schemas.openxmlformats.org/officeDocument/2006/relationships/tags" Target="../tags/tag374.xml"/><Relationship Id="rId7" Type="http://schemas.openxmlformats.org/officeDocument/2006/relationships/tags" Target="../tags/tag378.xml"/><Relationship Id="rId12" Type="http://schemas.openxmlformats.org/officeDocument/2006/relationships/image" Target="../media/image33.wmf"/><Relationship Id="rId2" Type="http://schemas.openxmlformats.org/officeDocument/2006/relationships/tags" Target="../tags/tag373.xml"/><Relationship Id="rId1" Type="http://schemas.openxmlformats.org/officeDocument/2006/relationships/tags" Target="../tags/tag372.xml"/><Relationship Id="rId6" Type="http://schemas.openxmlformats.org/officeDocument/2006/relationships/tags" Target="../tags/tag377.xml"/><Relationship Id="rId11" Type="http://schemas.openxmlformats.org/officeDocument/2006/relationships/image" Target="../media/image32.wmf"/><Relationship Id="rId5" Type="http://schemas.openxmlformats.org/officeDocument/2006/relationships/tags" Target="../tags/tag376.xml"/><Relationship Id="rId15" Type="http://schemas.openxmlformats.org/officeDocument/2006/relationships/image" Target="../media/image36.wmf"/><Relationship Id="rId10" Type="http://schemas.openxmlformats.org/officeDocument/2006/relationships/notesSlide" Target="../notesSlides/notesSlide35.xml"/><Relationship Id="rId4" Type="http://schemas.openxmlformats.org/officeDocument/2006/relationships/tags" Target="../tags/tag375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5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4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4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6.wmf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5.wm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4.wmf"/><Relationship Id="rId5" Type="http://schemas.openxmlformats.org/officeDocument/2006/relationships/tags" Target="../tags/tag17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393.xml"/><Relationship Id="rId13" Type="http://schemas.openxmlformats.org/officeDocument/2006/relationships/tags" Target="../tags/tag398.xml"/><Relationship Id="rId18" Type="http://schemas.openxmlformats.org/officeDocument/2006/relationships/tags" Target="../tags/tag403.xml"/><Relationship Id="rId3" Type="http://schemas.openxmlformats.org/officeDocument/2006/relationships/tags" Target="../tags/tag388.xml"/><Relationship Id="rId21" Type="http://schemas.openxmlformats.org/officeDocument/2006/relationships/audio" Target="../media/audio1.wav"/><Relationship Id="rId7" Type="http://schemas.openxmlformats.org/officeDocument/2006/relationships/tags" Target="../tags/tag392.xml"/><Relationship Id="rId12" Type="http://schemas.openxmlformats.org/officeDocument/2006/relationships/tags" Target="../tags/tag397.xml"/><Relationship Id="rId17" Type="http://schemas.openxmlformats.org/officeDocument/2006/relationships/tags" Target="../tags/tag402.xml"/><Relationship Id="rId2" Type="http://schemas.openxmlformats.org/officeDocument/2006/relationships/tags" Target="../tags/tag387.xml"/><Relationship Id="rId16" Type="http://schemas.openxmlformats.org/officeDocument/2006/relationships/tags" Target="../tags/tag401.xml"/><Relationship Id="rId20" Type="http://schemas.openxmlformats.org/officeDocument/2006/relationships/notesSlide" Target="../notesSlides/notesSlide39.xml"/><Relationship Id="rId1" Type="http://schemas.openxmlformats.org/officeDocument/2006/relationships/tags" Target="../tags/tag386.xml"/><Relationship Id="rId6" Type="http://schemas.openxmlformats.org/officeDocument/2006/relationships/tags" Target="../tags/tag391.xml"/><Relationship Id="rId11" Type="http://schemas.openxmlformats.org/officeDocument/2006/relationships/tags" Target="../tags/tag396.xml"/><Relationship Id="rId5" Type="http://schemas.openxmlformats.org/officeDocument/2006/relationships/tags" Target="../tags/tag390.xml"/><Relationship Id="rId15" Type="http://schemas.openxmlformats.org/officeDocument/2006/relationships/tags" Target="../tags/tag400.xml"/><Relationship Id="rId10" Type="http://schemas.openxmlformats.org/officeDocument/2006/relationships/tags" Target="../tags/tag395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389.xml"/><Relationship Id="rId9" Type="http://schemas.openxmlformats.org/officeDocument/2006/relationships/tags" Target="../tags/tag394.xml"/><Relationship Id="rId14" Type="http://schemas.openxmlformats.org/officeDocument/2006/relationships/tags" Target="../tags/tag39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406.xml"/><Relationship Id="rId7" Type="http://schemas.openxmlformats.org/officeDocument/2006/relationships/image" Target="../media/image38.png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hyperlink" Target="mcmillan.mpeg" TargetMode="External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14.xml"/><Relationship Id="rId13" Type="http://schemas.openxmlformats.org/officeDocument/2006/relationships/tags" Target="../tags/tag419.xml"/><Relationship Id="rId18" Type="http://schemas.openxmlformats.org/officeDocument/2006/relationships/image" Target="../media/image40.png"/><Relationship Id="rId3" Type="http://schemas.openxmlformats.org/officeDocument/2006/relationships/tags" Target="../tags/tag409.xml"/><Relationship Id="rId7" Type="http://schemas.openxmlformats.org/officeDocument/2006/relationships/tags" Target="../tags/tag413.xml"/><Relationship Id="rId12" Type="http://schemas.openxmlformats.org/officeDocument/2006/relationships/tags" Target="../tags/tag418.xml"/><Relationship Id="rId17" Type="http://schemas.openxmlformats.org/officeDocument/2006/relationships/image" Target="../media/image39.png"/><Relationship Id="rId2" Type="http://schemas.openxmlformats.org/officeDocument/2006/relationships/tags" Target="../tags/tag408.xml"/><Relationship Id="rId16" Type="http://schemas.openxmlformats.org/officeDocument/2006/relationships/notesSlide" Target="../notesSlides/notesSlide41.xml"/><Relationship Id="rId20" Type="http://schemas.openxmlformats.org/officeDocument/2006/relationships/image" Target="../media/image42.png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11" Type="http://schemas.openxmlformats.org/officeDocument/2006/relationships/tags" Target="../tags/tag417.xml"/><Relationship Id="rId5" Type="http://schemas.openxmlformats.org/officeDocument/2006/relationships/tags" Target="../tags/tag411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416.xml"/><Relationship Id="rId19" Type="http://schemas.openxmlformats.org/officeDocument/2006/relationships/image" Target="../media/image41.png"/><Relationship Id="rId4" Type="http://schemas.openxmlformats.org/officeDocument/2006/relationships/tags" Target="../tags/tag410.xml"/><Relationship Id="rId9" Type="http://schemas.openxmlformats.org/officeDocument/2006/relationships/tags" Target="../tags/tag415.xml"/><Relationship Id="rId14" Type="http://schemas.openxmlformats.org/officeDocument/2006/relationships/tags" Target="../tags/tag42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428.xml"/><Relationship Id="rId3" Type="http://schemas.openxmlformats.org/officeDocument/2006/relationships/tags" Target="../tags/tag423.xml"/><Relationship Id="rId7" Type="http://schemas.openxmlformats.org/officeDocument/2006/relationships/tags" Target="../tags/tag427.xml"/><Relationship Id="rId2" Type="http://schemas.openxmlformats.org/officeDocument/2006/relationships/tags" Target="../tags/tag422.xml"/><Relationship Id="rId1" Type="http://schemas.openxmlformats.org/officeDocument/2006/relationships/tags" Target="../tags/tag421.xml"/><Relationship Id="rId6" Type="http://schemas.openxmlformats.org/officeDocument/2006/relationships/tags" Target="../tags/tag426.xml"/><Relationship Id="rId5" Type="http://schemas.openxmlformats.org/officeDocument/2006/relationships/tags" Target="../tags/tag425.xml"/><Relationship Id="rId10" Type="http://schemas.openxmlformats.org/officeDocument/2006/relationships/notesSlide" Target="../notesSlides/notesSlide42.xml"/><Relationship Id="rId4" Type="http://schemas.openxmlformats.org/officeDocument/2006/relationships/tags" Target="../tags/tag424.xml"/><Relationship Id="rId9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436.xml"/><Relationship Id="rId13" Type="http://schemas.openxmlformats.org/officeDocument/2006/relationships/tags" Target="../tags/tag441.xml"/><Relationship Id="rId3" Type="http://schemas.openxmlformats.org/officeDocument/2006/relationships/tags" Target="../tags/tag431.xml"/><Relationship Id="rId7" Type="http://schemas.openxmlformats.org/officeDocument/2006/relationships/tags" Target="../tags/tag435.xml"/><Relationship Id="rId12" Type="http://schemas.openxmlformats.org/officeDocument/2006/relationships/tags" Target="../tags/tag440.xml"/><Relationship Id="rId17" Type="http://schemas.openxmlformats.org/officeDocument/2006/relationships/image" Target="../media/image31.png"/><Relationship Id="rId2" Type="http://schemas.openxmlformats.org/officeDocument/2006/relationships/tags" Target="../tags/tag430.xml"/><Relationship Id="rId16" Type="http://schemas.openxmlformats.org/officeDocument/2006/relationships/notesSlide" Target="../notesSlides/notesSlide43.xml"/><Relationship Id="rId1" Type="http://schemas.openxmlformats.org/officeDocument/2006/relationships/tags" Target="../tags/tag429.xml"/><Relationship Id="rId6" Type="http://schemas.openxmlformats.org/officeDocument/2006/relationships/tags" Target="../tags/tag434.xml"/><Relationship Id="rId11" Type="http://schemas.openxmlformats.org/officeDocument/2006/relationships/tags" Target="../tags/tag439.xml"/><Relationship Id="rId5" Type="http://schemas.openxmlformats.org/officeDocument/2006/relationships/tags" Target="../tags/tag433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438.xml"/><Relationship Id="rId4" Type="http://schemas.openxmlformats.org/officeDocument/2006/relationships/tags" Target="../tags/tag432.xml"/><Relationship Id="rId9" Type="http://schemas.openxmlformats.org/officeDocument/2006/relationships/tags" Target="../tags/tag437.xml"/><Relationship Id="rId14" Type="http://schemas.openxmlformats.org/officeDocument/2006/relationships/tags" Target="../tags/tag442.xml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tags" Target="../tags/tag455.xml"/><Relationship Id="rId18" Type="http://schemas.openxmlformats.org/officeDocument/2006/relationships/tags" Target="../tags/tag460.xml"/><Relationship Id="rId26" Type="http://schemas.openxmlformats.org/officeDocument/2006/relationships/tags" Target="../tags/tag468.xml"/><Relationship Id="rId39" Type="http://schemas.openxmlformats.org/officeDocument/2006/relationships/tags" Target="../tags/tag481.xml"/><Relationship Id="rId21" Type="http://schemas.openxmlformats.org/officeDocument/2006/relationships/tags" Target="../tags/tag463.xml"/><Relationship Id="rId34" Type="http://schemas.openxmlformats.org/officeDocument/2006/relationships/tags" Target="../tags/tag476.xml"/><Relationship Id="rId42" Type="http://schemas.openxmlformats.org/officeDocument/2006/relationships/tags" Target="../tags/tag484.xml"/><Relationship Id="rId47" Type="http://schemas.openxmlformats.org/officeDocument/2006/relationships/notesSlide" Target="../notesSlides/notesSlide44.xml"/><Relationship Id="rId50" Type="http://schemas.openxmlformats.org/officeDocument/2006/relationships/image" Target="../media/image45.png"/><Relationship Id="rId55" Type="http://schemas.openxmlformats.org/officeDocument/2006/relationships/image" Target="../media/image50.png"/><Relationship Id="rId7" Type="http://schemas.openxmlformats.org/officeDocument/2006/relationships/tags" Target="../tags/tag449.xml"/><Relationship Id="rId12" Type="http://schemas.openxmlformats.org/officeDocument/2006/relationships/tags" Target="../tags/tag454.xml"/><Relationship Id="rId17" Type="http://schemas.openxmlformats.org/officeDocument/2006/relationships/tags" Target="../tags/tag459.xml"/><Relationship Id="rId25" Type="http://schemas.openxmlformats.org/officeDocument/2006/relationships/tags" Target="../tags/tag467.xml"/><Relationship Id="rId33" Type="http://schemas.openxmlformats.org/officeDocument/2006/relationships/tags" Target="../tags/tag475.xml"/><Relationship Id="rId38" Type="http://schemas.openxmlformats.org/officeDocument/2006/relationships/tags" Target="../tags/tag480.xml"/><Relationship Id="rId46" Type="http://schemas.openxmlformats.org/officeDocument/2006/relationships/slideLayout" Target="../slideLayouts/slideLayout4.xml"/><Relationship Id="rId2" Type="http://schemas.openxmlformats.org/officeDocument/2006/relationships/tags" Target="../tags/tag444.xml"/><Relationship Id="rId16" Type="http://schemas.openxmlformats.org/officeDocument/2006/relationships/tags" Target="../tags/tag458.xml"/><Relationship Id="rId20" Type="http://schemas.openxmlformats.org/officeDocument/2006/relationships/tags" Target="../tags/tag462.xml"/><Relationship Id="rId29" Type="http://schemas.openxmlformats.org/officeDocument/2006/relationships/tags" Target="../tags/tag471.xml"/><Relationship Id="rId41" Type="http://schemas.openxmlformats.org/officeDocument/2006/relationships/tags" Target="../tags/tag483.xml"/><Relationship Id="rId54" Type="http://schemas.openxmlformats.org/officeDocument/2006/relationships/image" Target="../media/image49.png"/><Relationship Id="rId1" Type="http://schemas.openxmlformats.org/officeDocument/2006/relationships/tags" Target="../tags/tag443.xml"/><Relationship Id="rId6" Type="http://schemas.openxmlformats.org/officeDocument/2006/relationships/tags" Target="../tags/tag448.xml"/><Relationship Id="rId11" Type="http://schemas.openxmlformats.org/officeDocument/2006/relationships/tags" Target="../tags/tag453.xml"/><Relationship Id="rId24" Type="http://schemas.openxmlformats.org/officeDocument/2006/relationships/tags" Target="../tags/tag466.xml"/><Relationship Id="rId32" Type="http://schemas.openxmlformats.org/officeDocument/2006/relationships/tags" Target="../tags/tag474.xml"/><Relationship Id="rId37" Type="http://schemas.openxmlformats.org/officeDocument/2006/relationships/tags" Target="../tags/tag479.xml"/><Relationship Id="rId40" Type="http://schemas.openxmlformats.org/officeDocument/2006/relationships/tags" Target="../tags/tag482.xml"/><Relationship Id="rId45" Type="http://schemas.openxmlformats.org/officeDocument/2006/relationships/tags" Target="../tags/tag487.xml"/><Relationship Id="rId53" Type="http://schemas.openxmlformats.org/officeDocument/2006/relationships/image" Target="../media/image48.png"/><Relationship Id="rId5" Type="http://schemas.openxmlformats.org/officeDocument/2006/relationships/tags" Target="../tags/tag447.xml"/><Relationship Id="rId15" Type="http://schemas.openxmlformats.org/officeDocument/2006/relationships/tags" Target="../tags/tag457.xml"/><Relationship Id="rId23" Type="http://schemas.openxmlformats.org/officeDocument/2006/relationships/tags" Target="../tags/tag465.xml"/><Relationship Id="rId28" Type="http://schemas.openxmlformats.org/officeDocument/2006/relationships/tags" Target="../tags/tag470.xml"/><Relationship Id="rId36" Type="http://schemas.openxmlformats.org/officeDocument/2006/relationships/tags" Target="../tags/tag478.xml"/><Relationship Id="rId49" Type="http://schemas.openxmlformats.org/officeDocument/2006/relationships/image" Target="../media/image44.png"/><Relationship Id="rId57" Type="http://schemas.openxmlformats.org/officeDocument/2006/relationships/image" Target="../media/image52.png"/><Relationship Id="rId10" Type="http://schemas.openxmlformats.org/officeDocument/2006/relationships/tags" Target="../tags/tag452.xml"/><Relationship Id="rId19" Type="http://schemas.openxmlformats.org/officeDocument/2006/relationships/tags" Target="../tags/tag461.xml"/><Relationship Id="rId31" Type="http://schemas.openxmlformats.org/officeDocument/2006/relationships/tags" Target="../tags/tag473.xml"/><Relationship Id="rId44" Type="http://schemas.openxmlformats.org/officeDocument/2006/relationships/tags" Target="../tags/tag486.xml"/><Relationship Id="rId52" Type="http://schemas.openxmlformats.org/officeDocument/2006/relationships/image" Target="../media/image47.png"/><Relationship Id="rId4" Type="http://schemas.openxmlformats.org/officeDocument/2006/relationships/tags" Target="../tags/tag446.xml"/><Relationship Id="rId9" Type="http://schemas.openxmlformats.org/officeDocument/2006/relationships/tags" Target="../tags/tag451.xml"/><Relationship Id="rId14" Type="http://schemas.openxmlformats.org/officeDocument/2006/relationships/tags" Target="../tags/tag456.xml"/><Relationship Id="rId22" Type="http://schemas.openxmlformats.org/officeDocument/2006/relationships/tags" Target="../tags/tag464.xml"/><Relationship Id="rId27" Type="http://schemas.openxmlformats.org/officeDocument/2006/relationships/tags" Target="../tags/tag469.xml"/><Relationship Id="rId30" Type="http://schemas.openxmlformats.org/officeDocument/2006/relationships/tags" Target="../tags/tag472.xml"/><Relationship Id="rId35" Type="http://schemas.openxmlformats.org/officeDocument/2006/relationships/tags" Target="../tags/tag477.xml"/><Relationship Id="rId43" Type="http://schemas.openxmlformats.org/officeDocument/2006/relationships/tags" Target="../tags/tag485.xml"/><Relationship Id="rId48" Type="http://schemas.openxmlformats.org/officeDocument/2006/relationships/image" Target="../media/image43.png"/><Relationship Id="rId56" Type="http://schemas.openxmlformats.org/officeDocument/2006/relationships/image" Target="../media/image51.png"/><Relationship Id="rId8" Type="http://schemas.openxmlformats.org/officeDocument/2006/relationships/tags" Target="../tags/tag450.xml"/><Relationship Id="rId51" Type="http://schemas.openxmlformats.org/officeDocument/2006/relationships/image" Target="../media/image46.png"/><Relationship Id="rId3" Type="http://schemas.openxmlformats.org/officeDocument/2006/relationships/tags" Target="../tags/tag44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495.xml"/><Relationship Id="rId13" Type="http://schemas.openxmlformats.org/officeDocument/2006/relationships/tags" Target="../tags/tag500.xml"/><Relationship Id="rId18" Type="http://schemas.openxmlformats.org/officeDocument/2006/relationships/tags" Target="../tags/tag505.xml"/><Relationship Id="rId3" Type="http://schemas.openxmlformats.org/officeDocument/2006/relationships/tags" Target="../tags/tag490.xml"/><Relationship Id="rId21" Type="http://schemas.openxmlformats.org/officeDocument/2006/relationships/slideLayout" Target="../slideLayouts/slideLayout4.xml"/><Relationship Id="rId7" Type="http://schemas.openxmlformats.org/officeDocument/2006/relationships/tags" Target="../tags/tag494.xml"/><Relationship Id="rId12" Type="http://schemas.openxmlformats.org/officeDocument/2006/relationships/tags" Target="../tags/tag499.xml"/><Relationship Id="rId17" Type="http://schemas.openxmlformats.org/officeDocument/2006/relationships/tags" Target="../tags/tag504.xml"/><Relationship Id="rId2" Type="http://schemas.openxmlformats.org/officeDocument/2006/relationships/tags" Target="../tags/tag489.xml"/><Relationship Id="rId16" Type="http://schemas.openxmlformats.org/officeDocument/2006/relationships/tags" Target="../tags/tag503.xml"/><Relationship Id="rId20" Type="http://schemas.openxmlformats.org/officeDocument/2006/relationships/tags" Target="../tags/tag507.xml"/><Relationship Id="rId1" Type="http://schemas.openxmlformats.org/officeDocument/2006/relationships/tags" Target="../tags/tag488.xml"/><Relationship Id="rId6" Type="http://schemas.openxmlformats.org/officeDocument/2006/relationships/tags" Target="../tags/tag493.xml"/><Relationship Id="rId11" Type="http://schemas.openxmlformats.org/officeDocument/2006/relationships/tags" Target="../tags/tag498.xml"/><Relationship Id="rId5" Type="http://schemas.openxmlformats.org/officeDocument/2006/relationships/tags" Target="../tags/tag492.xml"/><Relationship Id="rId15" Type="http://schemas.openxmlformats.org/officeDocument/2006/relationships/tags" Target="../tags/tag502.xml"/><Relationship Id="rId23" Type="http://schemas.openxmlformats.org/officeDocument/2006/relationships/image" Target="../media/image53.png"/><Relationship Id="rId10" Type="http://schemas.openxmlformats.org/officeDocument/2006/relationships/tags" Target="../tags/tag497.xml"/><Relationship Id="rId19" Type="http://schemas.openxmlformats.org/officeDocument/2006/relationships/tags" Target="../tags/tag506.xml"/><Relationship Id="rId4" Type="http://schemas.openxmlformats.org/officeDocument/2006/relationships/tags" Target="../tags/tag491.xml"/><Relationship Id="rId9" Type="http://schemas.openxmlformats.org/officeDocument/2006/relationships/tags" Target="../tags/tag496.xml"/><Relationship Id="rId14" Type="http://schemas.openxmlformats.org/officeDocument/2006/relationships/tags" Target="../tags/tag501.xml"/><Relationship Id="rId22" Type="http://schemas.openxmlformats.org/officeDocument/2006/relationships/notesSlide" Target="../notesSlides/notesSlide4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515.xml"/><Relationship Id="rId13" Type="http://schemas.openxmlformats.org/officeDocument/2006/relationships/tags" Target="../tags/tag520.xml"/><Relationship Id="rId18" Type="http://schemas.openxmlformats.org/officeDocument/2006/relationships/tags" Target="../tags/tag525.xml"/><Relationship Id="rId3" Type="http://schemas.openxmlformats.org/officeDocument/2006/relationships/tags" Target="../tags/tag510.xml"/><Relationship Id="rId21" Type="http://schemas.openxmlformats.org/officeDocument/2006/relationships/slideLayout" Target="../slideLayouts/slideLayout4.xml"/><Relationship Id="rId7" Type="http://schemas.openxmlformats.org/officeDocument/2006/relationships/tags" Target="../tags/tag514.xml"/><Relationship Id="rId12" Type="http://schemas.openxmlformats.org/officeDocument/2006/relationships/tags" Target="../tags/tag519.xml"/><Relationship Id="rId17" Type="http://schemas.openxmlformats.org/officeDocument/2006/relationships/tags" Target="../tags/tag524.xml"/><Relationship Id="rId2" Type="http://schemas.openxmlformats.org/officeDocument/2006/relationships/tags" Target="../tags/tag509.xml"/><Relationship Id="rId16" Type="http://schemas.openxmlformats.org/officeDocument/2006/relationships/tags" Target="../tags/tag523.xml"/><Relationship Id="rId20" Type="http://schemas.openxmlformats.org/officeDocument/2006/relationships/tags" Target="../tags/tag527.xml"/><Relationship Id="rId1" Type="http://schemas.openxmlformats.org/officeDocument/2006/relationships/tags" Target="../tags/tag508.xml"/><Relationship Id="rId6" Type="http://schemas.openxmlformats.org/officeDocument/2006/relationships/tags" Target="../tags/tag513.xml"/><Relationship Id="rId11" Type="http://schemas.openxmlformats.org/officeDocument/2006/relationships/tags" Target="../tags/tag518.xml"/><Relationship Id="rId5" Type="http://schemas.openxmlformats.org/officeDocument/2006/relationships/tags" Target="../tags/tag512.xml"/><Relationship Id="rId15" Type="http://schemas.openxmlformats.org/officeDocument/2006/relationships/tags" Target="../tags/tag522.xml"/><Relationship Id="rId23" Type="http://schemas.openxmlformats.org/officeDocument/2006/relationships/image" Target="../media/image53.png"/><Relationship Id="rId10" Type="http://schemas.openxmlformats.org/officeDocument/2006/relationships/tags" Target="../tags/tag517.xml"/><Relationship Id="rId19" Type="http://schemas.openxmlformats.org/officeDocument/2006/relationships/tags" Target="../tags/tag526.xml"/><Relationship Id="rId4" Type="http://schemas.openxmlformats.org/officeDocument/2006/relationships/tags" Target="../tags/tag511.xml"/><Relationship Id="rId9" Type="http://schemas.openxmlformats.org/officeDocument/2006/relationships/tags" Target="../tags/tag516.xml"/><Relationship Id="rId14" Type="http://schemas.openxmlformats.org/officeDocument/2006/relationships/tags" Target="../tags/tag521.xml"/><Relationship Id="rId22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535.xml"/><Relationship Id="rId13" Type="http://schemas.openxmlformats.org/officeDocument/2006/relationships/tags" Target="../tags/tag540.xml"/><Relationship Id="rId18" Type="http://schemas.openxmlformats.org/officeDocument/2006/relationships/tags" Target="../tags/tag545.xml"/><Relationship Id="rId26" Type="http://schemas.openxmlformats.org/officeDocument/2006/relationships/slideLayout" Target="../slideLayouts/slideLayout4.xml"/><Relationship Id="rId3" Type="http://schemas.openxmlformats.org/officeDocument/2006/relationships/tags" Target="../tags/tag530.xml"/><Relationship Id="rId21" Type="http://schemas.openxmlformats.org/officeDocument/2006/relationships/tags" Target="../tags/tag548.xml"/><Relationship Id="rId7" Type="http://schemas.openxmlformats.org/officeDocument/2006/relationships/tags" Target="../tags/tag534.xml"/><Relationship Id="rId12" Type="http://schemas.openxmlformats.org/officeDocument/2006/relationships/tags" Target="../tags/tag539.xml"/><Relationship Id="rId17" Type="http://schemas.openxmlformats.org/officeDocument/2006/relationships/tags" Target="../tags/tag544.xml"/><Relationship Id="rId25" Type="http://schemas.openxmlformats.org/officeDocument/2006/relationships/tags" Target="../tags/tag552.xml"/><Relationship Id="rId2" Type="http://schemas.openxmlformats.org/officeDocument/2006/relationships/tags" Target="../tags/tag529.xml"/><Relationship Id="rId16" Type="http://schemas.openxmlformats.org/officeDocument/2006/relationships/tags" Target="../tags/tag543.xml"/><Relationship Id="rId20" Type="http://schemas.openxmlformats.org/officeDocument/2006/relationships/tags" Target="../tags/tag547.xml"/><Relationship Id="rId1" Type="http://schemas.openxmlformats.org/officeDocument/2006/relationships/tags" Target="../tags/tag528.xml"/><Relationship Id="rId6" Type="http://schemas.openxmlformats.org/officeDocument/2006/relationships/tags" Target="../tags/tag533.xml"/><Relationship Id="rId11" Type="http://schemas.openxmlformats.org/officeDocument/2006/relationships/tags" Target="../tags/tag538.xml"/><Relationship Id="rId24" Type="http://schemas.openxmlformats.org/officeDocument/2006/relationships/tags" Target="../tags/tag551.xml"/><Relationship Id="rId5" Type="http://schemas.openxmlformats.org/officeDocument/2006/relationships/tags" Target="../tags/tag532.xml"/><Relationship Id="rId15" Type="http://schemas.openxmlformats.org/officeDocument/2006/relationships/tags" Target="../tags/tag542.xml"/><Relationship Id="rId23" Type="http://schemas.openxmlformats.org/officeDocument/2006/relationships/tags" Target="../tags/tag550.xml"/><Relationship Id="rId28" Type="http://schemas.openxmlformats.org/officeDocument/2006/relationships/image" Target="../media/image53.png"/><Relationship Id="rId10" Type="http://schemas.openxmlformats.org/officeDocument/2006/relationships/tags" Target="../tags/tag537.xml"/><Relationship Id="rId19" Type="http://schemas.openxmlformats.org/officeDocument/2006/relationships/tags" Target="../tags/tag546.xml"/><Relationship Id="rId4" Type="http://schemas.openxmlformats.org/officeDocument/2006/relationships/tags" Target="../tags/tag531.xml"/><Relationship Id="rId9" Type="http://schemas.openxmlformats.org/officeDocument/2006/relationships/tags" Target="../tags/tag536.xml"/><Relationship Id="rId14" Type="http://schemas.openxmlformats.org/officeDocument/2006/relationships/tags" Target="../tags/tag541.xml"/><Relationship Id="rId22" Type="http://schemas.openxmlformats.org/officeDocument/2006/relationships/tags" Target="../tags/tag549.xml"/><Relationship Id="rId27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560.xml"/><Relationship Id="rId13" Type="http://schemas.openxmlformats.org/officeDocument/2006/relationships/tags" Target="../tags/tag565.xml"/><Relationship Id="rId18" Type="http://schemas.openxmlformats.org/officeDocument/2006/relationships/image" Target="../media/image55.png"/><Relationship Id="rId3" Type="http://schemas.openxmlformats.org/officeDocument/2006/relationships/tags" Target="../tags/tag555.xml"/><Relationship Id="rId21" Type="http://schemas.openxmlformats.org/officeDocument/2006/relationships/image" Target="../media/image57.jpeg"/><Relationship Id="rId7" Type="http://schemas.openxmlformats.org/officeDocument/2006/relationships/tags" Target="../tags/tag559.xml"/><Relationship Id="rId12" Type="http://schemas.openxmlformats.org/officeDocument/2006/relationships/tags" Target="../tags/tag564.xml"/><Relationship Id="rId17" Type="http://schemas.openxmlformats.org/officeDocument/2006/relationships/image" Target="../media/image54.png"/><Relationship Id="rId2" Type="http://schemas.openxmlformats.org/officeDocument/2006/relationships/tags" Target="../tags/tag554.xml"/><Relationship Id="rId16" Type="http://schemas.openxmlformats.org/officeDocument/2006/relationships/notesSlide" Target="../notesSlides/notesSlide48.xml"/><Relationship Id="rId20" Type="http://schemas.openxmlformats.org/officeDocument/2006/relationships/image" Target="../media/image43.png"/><Relationship Id="rId1" Type="http://schemas.openxmlformats.org/officeDocument/2006/relationships/tags" Target="../tags/tag553.xml"/><Relationship Id="rId6" Type="http://schemas.openxmlformats.org/officeDocument/2006/relationships/tags" Target="../tags/tag558.xml"/><Relationship Id="rId11" Type="http://schemas.openxmlformats.org/officeDocument/2006/relationships/tags" Target="../tags/tag563.xml"/><Relationship Id="rId5" Type="http://schemas.openxmlformats.org/officeDocument/2006/relationships/tags" Target="../tags/tag557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562.xml"/><Relationship Id="rId19" Type="http://schemas.openxmlformats.org/officeDocument/2006/relationships/image" Target="../media/image56.png"/><Relationship Id="rId4" Type="http://schemas.openxmlformats.org/officeDocument/2006/relationships/tags" Target="../tags/tag556.xml"/><Relationship Id="rId9" Type="http://schemas.openxmlformats.org/officeDocument/2006/relationships/tags" Target="../tags/tag561.xml"/><Relationship Id="rId14" Type="http://schemas.openxmlformats.org/officeDocument/2006/relationships/tags" Target="../tags/tag566.xml"/><Relationship Id="rId22" Type="http://schemas.openxmlformats.org/officeDocument/2006/relationships/image" Target="../media/image58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569.xml"/><Relationship Id="rId7" Type="http://schemas.openxmlformats.org/officeDocument/2006/relationships/notesSlide" Target="../notesSlides/notesSlide49.xml"/><Relationship Id="rId2" Type="http://schemas.openxmlformats.org/officeDocument/2006/relationships/tags" Target="../tags/tag568.xml"/><Relationship Id="rId1" Type="http://schemas.openxmlformats.org/officeDocument/2006/relationships/tags" Target="../tags/tag56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71.xml"/><Relationship Id="rId10" Type="http://schemas.openxmlformats.org/officeDocument/2006/relationships/image" Target="../media/image61.jpeg"/><Relationship Id="rId4" Type="http://schemas.openxmlformats.org/officeDocument/2006/relationships/tags" Target="../tags/tag570.xml"/><Relationship Id="rId9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579.xml"/><Relationship Id="rId13" Type="http://schemas.openxmlformats.org/officeDocument/2006/relationships/image" Target="../media/image62.png"/><Relationship Id="rId3" Type="http://schemas.openxmlformats.org/officeDocument/2006/relationships/tags" Target="../tags/tag574.xml"/><Relationship Id="rId7" Type="http://schemas.openxmlformats.org/officeDocument/2006/relationships/tags" Target="../tags/tag578.xml"/><Relationship Id="rId12" Type="http://schemas.openxmlformats.org/officeDocument/2006/relationships/notesSlide" Target="../notesSlides/notesSlide50.xml"/><Relationship Id="rId2" Type="http://schemas.openxmlformats.org/officeDocument/2006/relationships/tags" Target="../tags/tag573.xml"/><Relationship Id="rId1" Type="http://schemas.openxmlformats.org/officeDocument/2006/relationships/tags" Target="../tags/tag572.xml"/><Relationship Id="rId6" Type="http://schemas.openxmlformats.org/officeDocument/2006/relationships/tags" Target="../tags/tag577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76.xml"/><Relationship Id="rId10" Type="http://schemas.openxmlformats.org/officeDocument/2006/relationships/tags" Target="../tags/tag581.xml"/><Relationship Id="rId4" Type="http://schemas.openxmlformats.org/officeDocument/2006/relationships/tags" Target="../tags/tag575.xml"/><Relationship Id="rId9" Type="http://schemas.openxmlformats.org/officeDocument/2006/relationships/tags" Target="../tags/tag580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589.xml"/><Relationship Id="rId13" Type="http://schemas.openxmlformats.org/officeDocument/2006/relationships/image" Target="../media/image62.png"/><Relationship Id="rId3" Type="http://schemas.openxmlformats.org/officeDocument/2006/relationships/tags" Target="../tags/tag584.xml"/><Relationship Id="rId7" Type="http://schemas.openxmlformats.org/officeDocument/2006/relationships/tags" Target="../tags/tag588.xml"/><Relationship Id="rId12" Type="http://schemas.openxmlformats.org/officeDocument/2006/relationships/notesSlide" Target="../notesSlides/notesSlide51.xml"/><Relationship Id="rId2" Type="http://schemas.openxmlformats.org/officeDocument/2006/relationships/tags" Target="../tags/tag583.xml"/><Relationship Id="rId1" Type="http://schemas.openxmlformats.org/officeDocument/2006/relationships/tags" Target="../tags/tag582.xml"/><Relationship Id="rId6" Type="http://schemas.openxmlformats.org/officeDocument/2006/relationships/tags" Target="../tags/tag587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86.xml"/><Relationship Id="rId10" Type="http://schemas.openxmlformats.org/officeDocument/2006/relationships/tags" Target="../tags/tag591.xml"/><Relationship Id="rId4" Type="http://schemas.openxmlformats.org/officeDocument/2006/relationships/tags" Target="../tags/tag585.xml"/><Relationship Id="rId9" Type="http://schemas.openxmlformats.org/officeDocument/2006/relationships/tags" Target="../tags/tag590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599.xml"/><Relationship Id="rId13" Type="http://schemas.openxmlformats.org/officeDocument/2006/relationships/image" Target="../media/image62.png"/><Relationship Id="rId3" Type="http://schemas.openxmlformats.org/officeDocument/2006/relationships/tags" Target="../tags/tag594.xml"/><Relationship Id="rId7" Type="http://schemas.openxmlformats.org/officeDocument/2006/relationships/tags" Target="../tags/tag598.xml"/><Relationship Id="rId12" Type="http://schemas.openxmlformats.org/officeDocument/2006/relationships/notesSlide" Target="../notesSlides/notesSlide52.xml"/><Relationship Id="rId2" Type="http://schemas.openxmlformats.org/officeDocument/2006/relationships/tags" Target="../tags/tag593.xml"/><Relationship Id="rId1" Type="http://schemas.openxmlformats.org/officeDocument/2006/relationships/tags" Target="../tags/tag592.xml"/><Relationship Id="rId6" Type="http://schemas.openxmlformats.org/officeDocument/2006/relationships/tags" Target="../tags/tag597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96.xml"/><Relationship Id="rId10" Type="http://schemas.openxmlformats.org/officeDocument/2006/relationships/tags" Target="../tags/tag601.xml"/><Relationship Id="rId4" Type="http://schemas.openxmlformats.org/officeDocument/2006/relationships/tags" Target="../tags/tag595.xml"/><Relationship Id="rId9" Type="http://schemas.openxmlformats.org/officeDocument/2006/relationships/tags" Target="../tags/tag600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609.xml"/><Relationship Id="rId13" Type="http://schemas.openxmlformats.org/officeDocument/2006/relationships/notesSlide" Target="../notesSlides/notesSlide53.xml"/><Relationship Id="rId3" Type="http://schemas.openxmlformats.org/officeDocument/2006/relationships/tags" Target="../tags/tag604.xml"/><Relationship Id="rId7" Type="http://schemas.openxmlformats.org/officeDocument/2006/relationships/tags" Target="../tags/tag608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603.xml"/><Relationship Id="rId1" Type="http://schemas.openxmlformats.org/officeDocument/2006/relationships/tags" Target="../tags/tag602.xml"/><Relationship Id="rId6" Type="http://schemas.openxmlformats.org/officeDocument/2006/relationships/tags" Target="../tags/tag607.xml"/><Relationship Id="rId11" Type="http://schemas.openxmlformats.org/officeDocument/2006/relationships/tags" Target="../tags/tag612.xml"/><Relationship Id="rId5" Type="http://schemas.openxmlformats.org/officeDocument/2006/relationships/tags" Target="../tags/tag606.xml"/><Relationship Id="rId10" Type="http://schemas.openxmlformats.org/officeDocument/2006/relationships/tags" Target="../tags/tag611.xml"/><Relationship Id="rId4" Type="http://schemas.openxmlformats.org/officeDocument/2006/relationships/tags" Target="../tags/tag605.xml"/><Relationship Id="rId9" Type="http://schemas.openxmlformats.org/officeDocument/2006/relationships/tags" Target="../tags/tag610.xml"/><Relationship Id="rId1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615.xml"/><Relationship Id="rId2" Type="http://schemas.openxmlformats.org/officeDocument/2006/relationships/tags" Target="../tags/tag614.xml"/><Relationship Id="rId1" Type="http://schemas.openxmlformats.org/officeDocument/2006/relationships/tags" Target="../tags/tag613.xml"/><Relationship Id="rId6" Type="http://schemas.openxmlformats.org/officeDocument/2006/relationships/image" Target="../media/image66.png"/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7.xml"/><Relationship Id="rId1" Type="http://schemas.openxmlformats.org/officeDocument/2006/relationships/tags" Target="../tags/tag616.xml"/><Relationship Id="rId4" Type="http://schemas.openxmlformats.org/officeDocument/2006/relationships/notesSlide" Target="../notesSlides/notesSlide5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625.xml"/><Relationship Id="rId13" Type="http://schemas.openxmlformats.org/officeDocument/2006/relationships/tags" Target="../tags/tag630.xml"/><Relationship Id="rId18" Type="http://schemas.openxmlformats.org/officeDocument/2006/relationships/tags" Target="../tags/tag635.xml"/><Relationship Id="rId3" Type="http://schemas.openxmlformats.org/officeDocument/2006/relationships/tags" Target="../tags/tag620.xml"/><Relationship Id="rId7" Type="http://schemas.openxmlformats.org/officeDocument/2006/relationships/tags" Target="../tags/tag624.xml"/><Relationship Id="rId12" Type="http://schemas.openxmlformats.org/officeDocument/2006/relationships/tags" Target="../tags/tag629.xml"/><Relationship Id="rId17" Type="http://schemas.openxmlformats.org/officeDocument/2006/relationships/tags" Target="../tags/tag634.xml"/><Relationship Id="rId2" Type="http://schemas.openxmlformats.org/officeDocument/2006/relationships/tags" Target="../tags/tag619.xml"/><Relationship Id="rId16" Type="http://schemas.openxmlformats.org/officeDocument/2006/relationships/tags" Target="../tags/tag633.xml"/><Relationship Id="rId20" Type="http://schemas.openxmlformats.org/officeDocument/2006/relationships/notesSlide" Target="../notesSlides/notesSlide56.xml"/><Relationship Id="rId1" Type="http://schemas.openxmlformats.org/officeDocument/2006/relationships/tags" Target="../tags/tag618.xml"/><Relationship Id="rId6" Type="http://schemas.openxmlformats.org/officeDocument/2006/relationships/tags" Target="../tags/tag623.xml"/><Relationship Id="rId11" Type="http://schemas.openxmlformats.org/officeDocument/2006/relationships/tags" Target="../tags/tag628.xml"/><Relationship Id="rId5" Type="http://schemas.openxmlformats.org/officeDocument/2006/relationships/tags" Target="../tags/tag622.xml"/><Relationship Id="rId15" Type="http://schemas.openxmlformats.org/officeDocument/2006/relationships/tags" Target="../tags/tag632.xml"/><Relationship Id="rId10" Type="http://schemas.openxmlformats.org/officeDocument/2006/relationships/tags" Target="../tags/tag627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621.xml"/><Relationship Id="rId9" Type="http://schemas.openxmlformats.org/officeDocument/2006/relationships/tags" Target="../tags/tag626.xml"/><Relationship Id="rId14" Type="http://schemas.openxmlformats.org/officeDocument/2006/relationships/tags" Target="../tags/tag6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643.xml"/><Relationship Id="rId13" Type="http://schemas.openxmlformats.org/officeDocument/2006/relationships/tags" Target="../tags/tag648.xml"/><Relationship Id="rId18" Type="http://schemas.openxmlformats.org/officeDocument/2006/relationships/notesSlide" Target="../notesSlides/notesSlide57.xml"/><Relationship Id="rId3" Type="http://schemas.openxmlformats.org/officeDocument/2006/relationships/tags" Target="../tags/tag638.xml"/><Relationship Id="rId7" Type="http://schemas.openxmlformats.org/officeDocument/2006/relationships/tags" Target="../tags/tag642.xml"/><Relationship Id="rId12" Type="http://schemas.openxmlformats.org/officeDocument/2006/relationships/tags" Target="../tags/tag647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637.xml"/><Relationship Id="rId16" Type="http://schemas.openxmlformats.org/officeDocument/2006/relationships/tags" Target="../tags/tag651.xml"/><Relationship Id="rId1" Type="http://schemas.openxmlformats.org/officeDocument/2006/relationships/tags" Target="../tags/tag636.xml"/><Relationship Id="rId6" Type="http://schemas.openxmlformats.org/officeDocument/2006/relationships/tags" Target="../tags/tag641.xml"/><Relationship Id="rId11" Type="http://schemas.openxmlformats.org/officeDocument/2006/relationships/tags" Target="../tags/tag646.xml"/><Relationship Id="rId5" Type="http://schemas.openxmlformats.org/officeDocument/2006/relationships/tags" Target="../tags/tag640.xml"/><Relationship Id="rId15" Type="http://schemas.openxmlformats.org/officeDocument/2006/relationships/tags" Target="../tags/tag650.xml"/><Relationship Id="rId10" Type="http://schemas.openxmlformats.org/officeDocument/2006/relationships/tags" Target="../tags/tag645.xml"/><Relationship Id="rId4" Type="http://schemas.openxmlformats.org/officeDocument/2006/relationships/tags" Target="../tags/tag639.xml"/><Relationship Id="rId9" Type="http://schemas.openxmlformats.org/officeDocument/2006/relationships/tags" Target="../tags/tag644.xml"/><Relationship Id="rId14" Type="http://schemas.openxmlformats.org/officeDocument/2006/relationships/tags" Target="../tags/tag649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659.xml"/><Relationship Id="rId13" Type="http://schemas.openxmlformats.org/officeDocument/2006/relationships/tags" Target="../tags/tag664.xml"/><Relationship Id="rId18" Type="http://schemas.openxmlformats.org/officeDocument/2006/relationships/tags" Target="../tags/tag669.xml"/><Relationship Id="rId3" Type="http://schemas.openxmlformats.org/officeDocument/2006/relationships/tags" Target="../tags/tag654.xml"/><Relationship Id="rId7" Type="http://schemas.openxmlformats.org/officeDocument/2006/relationships/tags" Target="../tags/tag658.xml"/><Relationship Id="rId12" Type="http://schemas.openxmlformats.org/officeDocument/2006/relationships/tags" Target="../tags/tag663.xml"/><Relationship Id="rId17" Type="http://schemas.openxmlformats.org/officeDocument/2006/relationships/tags" Target="../tags/tag668.xml"/><Relationship Id="rId2" Type="http://schemas.openxmlformats.org/officeDocument/2006/relationships/tags" Target="../tags/tag653.xml"/><Relationship Id="rId16" Type="http://schemas.openxmlformats.org/officeDocument/2006/relationships/tags" Target="../tags/tag667.xml"/><Relationship Id="rId20" Type="http://schemas.openxmlformats.org/officeDocument/2006/relationships/notesSlide" Target="../notesSlides/notesSlide58.xml"/><Relationship Id="rId1" Type="http://schemas.openxmlformats.org/officeDocument/2006/relationships/tags" Target="../tags/tag652.xml"/><Relationship Id="rId6" Type="http://schemas.openxmlformats.org/officeDocument/2006/relationships/tags" Target="../tags/tag657.xml"/><Relationship Id="rId11" Type="http://schemas.openxmlformats.org/officeDocument/2006/relationships/tags" Target="../tags/tag662.xml"/><Relationship Id="rId5" Type="http://schemas.openxmlformats.org/officeDocument/2006/relationships/tags" Target="../tags/tag656.xml"/><Relationship Id="rId15" Type="http://schemas.openxmlformats.org/officeDocument/2006/relationships/tags" Target="../tags/tag666.xml"/><Relationship Id="rId10" Type="http://schemas.openxmlformats.org/officeDocument/2006/relationships/tags" Target="../tags/tag661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655.xml"/><Relationship Id="rId9" Type="http://schemas.openxmlformats.org/officeDocument/2006/relationships/tags" Target="../tags/tag660.xml"/><Relationship Id="rId14" Type="http://schemas.openxmlformats.org/officeDocument/2006/relationships/tags" Target="../tags/tag66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672.xml"/><Relationship Id="rId2" Type="http://schemas.openxmlformats.org/officeDocument/2006/relationships/tags" Target="../tags/tag671.xml"/><Relationship Id="rId1" Type="http://schemas.openxmlformats.org/officeDocument/2006/relationships/tags" Target="../tags/tag670.xml"/><Relationship Id="rId6" Type="http://schemas.openxmlformats.org/officeDocument/2006/relationships/image" Target="../media/image69.png"/><Relationship Id="rId5" Type="http://schemas.openxmlformats.org/officeDocument/2006/relationships/notesSlide" Target="../notesSlides/notesSlide59.xml"/><Relationship Id="rId4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tags" Target="../tags/tag680.xml"/><Relationship Id="rId13" Type="http://schemas.openxmlformats.org/officeDocument/2006/relationships/notesSlide" Target="../notesSlides/notesSlide60.xml"/><Relationship Id="rId18" Type="http://schemas.openxmlformats.org/officeDocument/2006/relationships/image" Target="../media/image73.png"/><Relationship Id="rId3" Type="http://schemas.openxmlformats.org/officeDocument/2006/relationships/tags" Target="../tags/tag675.xml"/><Relationship Id="rId7" Type="http://schemas.openxmlformats.org/officeDocument/2006/relationships/tags" Target="../tags/tag679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72.png"/><Relationship Id="rId2" Type="http://schemas.openxmlformats.org/officeDocument/2006/relationships/tags" Target="../tags/tag674.xml"/><Relationship Id="rId16" Type="http://schemas.openxmlformats.org/officeDocument/2006/relationships/image" Target="../media/image71.png"/><Relationship Id="rId1" Type="http://schemas.openxmlformats.org/officeDocument/2006/relationships/tags" Target="../tags/tag673.xml"/><Relationship Id="rId6" Type="http://schemas.openxmlformats.org/officeDocument/2006/relationships/tags" Target="../tags/tag678.xml"/><Relationship Id="rId11" Type="http://schemas.openxmlformats.org/officeDocument/2006/relationships/tags" Target="../tags/tag683.xml"/><Relationship Id="rId5" Type="http://schemas.openxmlformats.org/officeDocument/2006/relationships/tags" Target="../tags/tag677.xml"/><Relationship Id="rId15" Type="http://schemas.openxmlformats.org/officeDocument/2006/relationships/image" Target="../media/image70.png"/><Relationship Id="rId10" Type="http://schemas.openxmlformats.org/officeDocument/2006/relationships/tags" Target="../tags/tag682.xml"/><Relationship Id="rId19" Type="http://schemas.openxmlformats.org/officeDocument/2006/relationships/image" Target="../media/image74.png"/><Relationship Id="rId4" Type="http://schemas.openxmlformats.org/officeDocument/2006/relationships/tags" Target="../tags/tag676.xml"/><Relationship Id="rId9" Type="http://schemas.openxmlformats.org/officeDocument/2006/relationships/tags" Target="../tags/tag681.xml"/><Relationship Id="rId14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1.xml"/><Relationship Id="rId13" Type="http://schemas.openxmlformats.org/officeDocument/2006/relationships/image" Target="../media/image79.png"/><Relationship Id="rId3" Type="http://schemas.openxmlformats.org/officeDocument/2006/relationships/tags" Target="../tags/tag68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8.png"/><Relationship Id="rId2" Type="http://schemas.openxmlformats.org/officeDocument/2006/relationships/tags" Target="../tags/tag685.xml"/><Relationship Id="rId1" Type="http://schemas.openxmlformats.org/officeDocument/2006/relationships/tags" Target="../tags/tag684.xml"/><Relationship Id="rId6" Type="http://schemas.openxmlformats.org/officeDocument/2006/relationships/tags" Target="../tags/tag689.xml"/><Relationship Id="rId11" Type="http://schemas.openxmlformats.org/officeDocument/2006/relationships/image" Target="../media/image77.png"/><Relationship Id="rId5" Type="http://schemas.openxmlformats.org/officeDocument/2006/relationships/tags" Target="../tags/tag688.xml"/><Relationship Id="rId10" Type="http://schemas.openxmlformats.org/officeDocument/2006/relationships/image" Target="../media/image76.png"/><Relationship Id="rId4" Type="http://schemas.openxmlformats.org/officeDocument/2006/relationships/tags" Target="../tags/tag687.xml"/><Relationship Id="rId9" Type="http://schemas.openxmlformats.org/officeDocument/2006/relationships/image" Target="../media/image7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1.xml"/><Relationship Id="rId1" Type="http://schemas.openxmlformats.org/officeDocument/2006/relationships/tags" Target="../tags/tag690.xml"/><Relationship Id="rId4" Type="http://schemas.openxmlformats.org/officeDocument/2006/relationships/notesSlide" Target="../notesSlides/notesSlide6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93.xml"/><Relationship Id="rId1" Type="http://schemas.openxmlformats.org/officeDocument/2006/relationships/tags" Target="../tags/tag692.xml"/><Relationship Id="rId4" Type="http://schemas.openxmlformats.org/officeDocument/2006/relationships/notesSlide" Target="../notesSlides/notesSlide63.xml"/></Relationships>
</file>

<file path=ppt/slides/_rels/slide77.xml.rels><?xml version="1.0" encoding="UTF-8" standalone="yes"?>
<Relationships xmlns="http://schemas.openxmlformats.org/package/2006/relationships"><Relationship Id="rId13" Type="http://schemas.openxmlformats.org/officeDocument/2006/relationships/tags" Target="../tags/tag706.xml"/><Relationship Id="rId18" Type="http://schemas.openxmlformats.org/officeDocument/2006/relationships/tags" Target="../tags/tag711.xml"/><Relationship Id="rId26" Type="http://schemas.openxmlformats.org/officeDocument/2006/relationships/tags" Target="../tags/tag719.xml"/><Relationship Id="rId39" Type="http://schemas.openxmlformats.org/officeDocument/2006/relationships/image" Target="../media/image83.jpeg"/><Relationship Id="rId21" Type="http://schemas.openxmlformats.org/officeDocument/2006/relationships/tags" Target="../tags/tag714.xml"/><Relationship Id="rId34" Type="http://schemas.openxmlformats.org/officeDocument/2006/relationships/slideLayout" Target="../slideLayouts/slideLayout2.xml"/><Relationship Id="rId42" Type="http://schemas.openxmlformats.org/officeDocument/2006/relationships/image" Target="../media/image86.jpeg"/><Relationship Id="rId47" Type="http://schemas.openxmlformats.org/officeDocument/2006/relationships/image" Target="../media/image91.jpeg"/><Relationship Id="rId50" Type="http://schemas.openxmlformats.org/officeDocument/2006/relationships/image" Target="../media/image94.jpeg"/><Relationship Id="rId55" Type="http://schemas.openxmlformats.org/officeDocument/2006/relationships/image" Target="../media/image99.jpeg"/><Relationship Id="rId63" Type="http://schemas.openxmlformats.org/officeDocument/2006/relationships/image" Target="../media/image107.jpeg"/><Relationship Id="rId7" Type="http://schemas.openxmlformats.org/officeDocument/2006/relationships/tags" Target="../tags/tag700.xml"/><Relationship Id="rId2" Type="http://schemas.openxmlformats.org/officeDocument/2006/relationships/tags" Target="../tags/tag695.xml"/><Relationship Id="rId16" Type="http://schemas.openxmlformats.org/officeDocument/2006/relationships/tags" Target="../tags/tag709.xml"/><Relationship Id="rId20" Type="http://schemas.openxmlformats.org/officeDocument/2006/relationships/tags" Target="../tags/tag713.xml"/><Relationship Id="rId29" Type="http://schemas.openxmlformats.org/officeDocument/2006/relationships/tags" Target="../tags/tag722.xml"/><Relationship Id="rId41" Type="http://schemas.openxmlformats.org/officeDocument/2006/relationships/image" Target="../media/image85.jpeg"/><Relationship Id="rId54" Type="http://schemas.openxmlformats.org/officeDocument/2006/relationships/image" Target="../media/image98.jpeg"/><Relationship Id="rId62" Type="http://schemas.openxmlformats.org/officeDocument/2006/relationships/image" Target="../media/image106.jpeg"/><Relationship Id="rId1" Type="http://schemas.openxmlformats.org/officeDocument/2006/relationships/tags" Target="../tags/tag694.xml"/><Relationship Id="rId6" Type="http://schemas.openxmlformats.org/officeDocument/2006/relationships/tags" Target="../tags/tag699.xml"/><Relationship Id="rId11" Type="http://schemas.openxmlformats.org/officeDocument/2006/relationships/tags" Target="../tags/tag704.xml"/><Relationship Id="rId24" Type="http://schemas.openxmlformats.org/officeDocument/2006/relationships/tags" Target="../tags/tag717.xml"/><Relationship Id="rId32" Type="http://schemas.openxmlformats.org/officeDocument/2006/relationships/tags" Target="../tags/tag725.xml"/><Relationship Id="rId37" Type="http://schemas.openxmlformats.org/officeDocument/2006/relationships/image" Target="../media/image81.jpeg"/><Relationship Id="rId40" Type="http://schemas.openxmlformats.org/officeDocument/2006/relationships/image" Target="../media/image84.jpeg"/><Relationship Id="rId45" Type="http://schemas.openxmlformats.org/officeDocument/2006/relationships/image" Target="../media/image89.jpeg"/><Relationship Id="rId53" Type="http://schemas.openxmlformats.org/officeDocument/2006/relationships/image" Target="../media/image97.jpeg"/><Relationship Id="rId58" Type="http://schemas.openxmlformats.org/officeDocument/2006/relationships/image" Target="../media/image102.jpeg"/><Relationship Id="rId5" Type="http://schemas.openxmlformats.org/officeDocument/2006/relationships/tags" Target="../tags/tag698.xml"/><Relationship Id="rId15" Type="http://schemas.openxmlformats.org/officeDocument/2006/relationships/tags" Target="../tags/tag708.xml"/><Relationship Id="rId23" Type="http://schemas.openxmlformats.org/officeDocument/2006/relationships/tags" Target="../tags/tag716.xml"/><Relationship Id="rId28" Type="http://schemas.openxmlformats.org/officeDocument/2006/relationships/tags" Target="../tags/tag721.xml"/><Relationship Id="rId36" Type="http://schemas.openxmlformats.org/officeDocument/2006/relationships/image" Target="../media/image80.jpeg"/><Relationship Id="rId49" Type="http://schemas.openxmlformats.org/officeDocument/2006/relationships/image" Target="../media/image93.jpeg"/><Relationship Id="rId57" Type="http://schemas.openxmlformats.org/officeDocument/2006/relationships/image" Target="../media/image101.jpeg"/><Relationship Id="rId61" Type="http://schemas.openxmlformats.org/officeDocument/2006/relationships/image" Target="../media/image105.jpeg"/><Relationship Id="rId10" Type="http://schemas.openxmlformats.org/officeDocument/2006/relationships/tags" Target="../tags/tag703.xml"/><Relationship Id="rId19" Type="http://schemas.openxmlformats.org/officeDocument/2006/relationships/tags" Target="../tags/tag712.xml"/><Relationship Id="rId31" Type="http://schemas.openxmlformats.org/officeDocument/2006/relationships/tags" Target="../tags/tag724.xml"/><Relationship Id="rId44" Type="http://schemas.openxmlformats.org/officeDocument/2006/relationships/image" Target="../media/image88.jpeg"/><Relationship Id="rId52" Type="http://schemas.openxmlformats.org/officeDocument/2006/relationships/image" Target="../media/image96.jpeg"/><Relationship Id="rId60" Type="http://schemas.openxmlformats.org/officeDocument/2006/relationships/image" Target="../media/image104.jpeg"/><Relationship Id="rId4" Type="http://schemas.openxmlformats.org/officeDocument/2006/relationships/tags" Target="../tags/tag697.xml"/><Relationship Id="rId9" Type="http://schemas.openxmlformats.org/officeDocument/2006/relationships/tags" Target="../tags/tag702.xml"/><Relationship Id="rId14" Type="http://schemas.openxmlformats.org/officeDocument/2006/relationships/tags" Target="../tags/tag707.xml"/><Relationship Id="rId22" Type="http://schemas.openxmlformats.org/officeDocument/2006/relationships/tags" Target="../tags/tag715.xml"/><Relationship Id="rId27" Type="http://schemas.openxmlformats.org/officeDocument/2006/relationships/tags" Target="../tags/tag720.xml"/><Relationship Id="rId30" Type="http://schemas.openxmlformats.org/officeDocument/2006/relationships/tags" Target="../tags/tag723.xml"/><Relationship Id="rId35" Type="http://schemas.openxmlformats.org/officeDocument/2006/relationships/notesSlide" Target="../notesSlides/notesSlide64.xml"/><Relationship Id="rId43" Type="http://schemas.openxmlformats.org/officeDocument/2006/relationships/image" Target="../media/image87.jpeg"/><Relationship Id="rId48" Type="http://schemas.openxmlformats.org/officeDocument/2006/relationships/image" Target="../media/image92.jpeg"/><Relationship Id="rId56" Type="http://schemas.openxmlformats.org/officeDocument/2006/relationships/image" Target="../media/image100.jpeg"/><Relationship Id="rId8" Type="http://schemas.openxmlformats.org/officeDocument/2006/relationships/tags" Target="../tags/tag701.xml"/><Relationship Id="rId51" Type="http://schemas.openxmlformats.org/officeDocument/2006/relationships/image" Target="../media/image95.jpeg"/><Relationship Id="rId3" Type="http://schemas.openxmlformats.org/officeDocument/2006/relationships/tags" Target="../tags/tag696.xml"/><Relationship Id="rId12" Type="http://schemas.openxmlformats.org/officeDocument/2006/relationships/tags" Target="../tags/tag705.xml"/><Relationship Id="rId17" Type="http://schemas.openxmlformats.org/officeDocument/2006/relationships/tags" Target="../tags/tag710.xml"/><Relationship Id="rId25" Type="http://schemas.openxmlformats.org/officeDocument/2006/relationships/tags" Target="../tags/tag718.xml"/><Relationship Id="rId33" Type="http://schemas.openxmlformats.org/officeDocument/2006/relationships/tags" Target="../tags/tag726.xml"/><Relationship Id="rId38" Type="http://schemas.openxmlformats.org/officeDocument/2006/relationships/image" Target="../media/image82.jpeg"/><Relationship Id="rId46" Type="http://schemas.openxmlformats.org/officeDocument/2006/relationships/image" Target="../media/image90.jpeg"/><Relationship Id="rId59" Type="http://schemas.openxmlformats.org/officeDocument/2006/relationships/image" Target="../media/image103.jpeg"/></Relationships>
</file>

<file path=ppt/slides/_rels/slide78.xml.rels><?xml version="1.0" encoding="UTF-8" standalone="yes"?>
<Relationships xmlns="http://schemas.openxmlformats.org/package/2006/relationships"><Relationship Id="rId13" Type="http://schemas.openxmlformats.org/officeDocument/2006/relationships/tags" Target="../tags/tag739.xml"/><Relationship Id="rId18" Type="http://schemas.openxmlformats.org/officeDocument/2006/relationships/tags" Target="../tags/tag744.xml"/><Relationship Id="rId26" Type="http://schemas.openxmlformats.org/officeDocument/2006/relationships/tags" Target="../tags/tag752.xml"/><Relationship Id="rId39" Type="http://schemas.openxmlformats.org/officeDocument/2006/relationships/tags" Target="../tags/tag765.xml"/><Relationship Id="rId21" Type="http://schemas.openxmlformats.org/officeDocument/2006/relationships/tags" Target="../tags/tag747.xml"/><Relationship Id="rId34" Type="http://schemas.openxmlformats.org/officeDocument/2006/relationships/tags" Target="../tags/tag760.xml"/><Relationship Id="rId42" Type="http://schemas.openxmlformats.org/officeDocument/2006/relationships/tags" Target="../tags/tag768.xml"/><Relationship Id="rId47" Type="http://schemas.openxmlformats.org/officeDocument/2006/relationships/tags" Target="../tags/tag773.xml"/><Relationship Id="rId50" Type="http://schemas.openxmlformats.org/officeDocument/2006/relationships/slideLayout" Target="../slideLayouts/slideLayout2.xml"/><Relationship Id="rId55" Type="http://schemas.openxmlformats.org/officeDocument/2006/relationships/image" Target="../media/image87.jpeg"/><Relationship Id="rId63" Type="http://schemas.openxmlformats.org/officeDocument/2006/relationships/image" Target="../media/image95.jpeg"/><Relationship Id="rId68" Type="http://schemas.openxmlformats.org/officeDocument/2006/relationships/image" Target="../media/image100.jpeg"/><Relationship Id="rId7" Type="http://schemas.openxmlformats.org/officeDocument/2006/relationships/tags" Target="../tags/tag733.xml"/><Relationship Id="rId71" Type="http://schemas.openxmlformats.org/officeDocument/2006/relationships/image" Target="../media/image103.jpeg"/><Relationship Id="rId2" Type="http://schemas.openxmlformats.org/officeDocument/2006/relationships/tags" Target="../tags/tag728.xml"/><Relationship Id="rId16" Type="http://schemas.openxmlformats.org/officeDocument/2006/relationships/tags" Target="../tags/tag742.xml"/><Relationship Id="rId29" Type="http://schemas.openxmlformats.org/officeDocument/2006/relationships/tags" Target="../tags/tag755.xml"/><Relationship Id="rId11" Type="http://schemas.openxmlformats.org/officeDocument/2006/relationships/tags" Target="../tags/tag737.xml"/><Relationship Id="rId24" Type="http://schemas.openxmlformats.org/officeDocument/2006/relationships/tags" Target="../tags/tag750.xml"/><Relationship Id="rId32" Type="http://schemas.openxmlformats.org/officeDocument/2006/relationships/tags" Target="../tags/tag758.xml"/><Relationship Id="rId37" Type="http://schemas.openxmlformats.org/officeDocument/2006/relationships/tags" Target="../tags/tag763.xml"/><Relationship Id="rId40" Type="http://schemas.openxmlformats.org/officeDocument/2006/relationships/tags" Target="../tags/tag766.xml"/><Relationship Id="rId45" Type="http://schemas.openxmlformats.org/officeDocument/2006/relationships/tags" Target="../tags/tag771.xml"/><Relationship Id="rId53" Type="http://schemas.openxmlformats.org/officeDocument/2006/relationships/image" Target="../media/image85.jpeg"/><Relationship Id="rId58" Type="http://schemas.openxmlformats.org/officeDocument/2006/relationships/image" Target="../media/image90.jpeg"/><Relationship Id="rId66" Type="http://schemas.openxmlformats.org/officeDocument/2006/relationships/image" Target="../media/image98.jpeg"/><Relationship Id="rId74" Type="http://schemas.openxmlformats.org/officeDocument/2006/relationships/image" Target="../media/image106.jpeg"/><Relationship Id="rId5" Type="http://schemas.openxmlformats.org/officeDocument/2006/relationships/tags" Target="../tags/tag731.xml"/><Relationship Id="rId15" Type="http://schemas.openxmlformats.org/officeDocument/2006/relationships/tags" Target="../tags/tag741.xml"/><Relationship Id="rId23" Type="http://schemas.openxmlformats.org/officeDocument/2006/relationships/tags" Target="../tags/tag749.xml"/><Relationship Id="rId28" Type="http://schemas.openxmlformats.org/officeDocument/2006/relationships/tags" Target="../tags/tag754.xml"/><Relationship Id="rId36" Type="http://schemas.openxmlformats.org/officeDocument/2006/relationships/tags" Target="../tags/tag762.xml"/><Relationship Id="rId49" Type="http://schemas.openxmlformats.org/officeDocument/2006/relationships/tags" Target="../tags/tag775.xml"/><Relationship Id="rId57" Type="http://schemas.openxmlformats.org/officeDocument/2006/relationships/image" Target="../media/image89.jpeg"/><Relationship Id="rId61" Type="http://schemas.openxmlformats.org/officeDocument/2006/relationships/image" Target="../media/image93.jpeg"/><Relationship Id="rId10" Type="http://schemas.openxmlformats.org/officeDocument/2006/relationships/tags" Target="../tags/tag736.xml"/><Relationship Id="rId19" Type="http://schemas.openxmlformats.org/officeDocument/2006/relationships/tags" Target="../tags/tag745.xml"/><Relationship Id="rId31" Type="http://schemas.openxmlformats.org/officeDocument/2006/relationships/tags" Target="../tags/tag757.xml"/><Relationship Id="rId44" Type="http://schemas.openxmlformats.org/officeDocument/2006/relationships/tags" Target="../tags/tag770.xml"/><Relationship Id="rId52" Type="http://schemas.openxmlformats.org/officeDocument/2006/relationships/image" Target="../media/image84.jpeg"/><Relationship Id="rId60" Type="http://schemas.openxmlformats.org/officeDocument/2006/relationships/image" Target="../media/image92.jpeg"/><Relationship Id="rId65" Type="http://schemas.openxmlformats.org/officeDocument/2006/relationships/image" Target="../media/image97.jpeg"/><Relationship Id="rId73" Type="http://schemas.openxmlformats.org/officeDocument/2006/relationships/image" Target="../media/image105.jpeg"/><Relationship Id="rId4" Type="http://schemas.openxmlformats.org/officeDocument/2006/relationships/tags" Target="../tags/tag730.xml"/><Relationship Id="rId9" Type="http://schemas.openxmlformats.org/officeDocument/2006/relationships/tags" Target="../tags/tag735.xml"/><Relationship Id="rId14" Type="http://schemas.openxmlformats.org/officeDocument/2006/relationships/tags" Target="../tags/tag740.xml"/><Relationship Id="rId22" Type="http://schemas.openxmlformats.org/officeDocument/2006/relationships/tags" Target="../tags/tag748.xml"/><Relationship Id="rId27" Type="http://schemas.openxmlformats.org/officeDocument/2006/relationships/tags" Target="../tags/tag753.xml"/><Relationship Id="rId30" Type="http://schemas.openxmlformats.org/officeDocument/2006/relationships/tags" Target="../tags/tag756.xml"/><Relationship Id="rId35" Type="http://schemas.openxmlformats.org/officeDocument/2006/relationships/tags" Target="../tags/tag761.xml"/><Relationship Id="rId43" Type="http://schemas.openxmlformats.org/officeDocument/2006/relationships/tags" Target="../tags/tag769.xml"/><Relationship Id="rId48" Type="http://schemas.openxmlformats.org/officeDocument/2006/relationships/tags" Target="../tags/tag774.xml"/><Relationship Id="rId56" Type="http://schemas.openxmlformats.org/officeDocument/2006/relationships/image" Target="../media/image88.jpeg"/><Relationship Id="rId64" Type="http://schemas.openxmlformats.org/officeDocument/2006/relationships/image" Target="../media/image96.jpeg"/><Relationship Id="rId69" Type="http://schemas.openxmlformats.org/officeDocument/2006/relationships/image" Target="../media/image101.jpeg"/><Relationship Id="rId8" Type="http://schemas.openxmlformats.org/officeDocument/2006/relationships/tags" Target="../tags/tag734.xml"/><Relationship Id="rId51" Type="http://schemas.openxmlformats.org/officeDocument/2006/relationships/notesSlide" Target="../notesSlides/notesSlide65.xml"/><Relationship Id="rId72" Type="http://schemas.openxmlformats.org/officeDocument/2006/relationships/image" Target="../media/image104.jpeg"/><Relationship Id="rId3" Type="http://schemas.openxmlformats.org/officeDocument/2006/relationships/tags" Target="../tags/tag729.xml"/><Relationship Id="rId12" Type="http://schemas.openxmlformats.org/officeDocument/2006/relationships/tags" Target="../tags/tag738.xml"/><Relationship Id="rId17" Type="http://schemas.openxmlformats.org/officeDocument/2006/relationships/tags" Target="../tags/tag743.xml"/><Relationship Id="rId25" Type="http://schemas.openxmlformats.org/officeDocument/2006/relationships/tags" Target="../tags/tag751.xml"/><Relationship Id="rId33" Type="http://schemas.openxmlformats.org/officeDocument/2006/relationships/tags" Target="../tags/tag759.xml"/><Relationship Id="rId38" Type="http://schemas.openxmlformats.org/officeDocument/2006/relationships/tags" Target="../tags/tag764.xml"/><Relationship Id="rId46" Type="http://schemas.openxmlformats.org/officeDocument/2006/relationships/tags" Target="../tags/tag772.xml"/><Relationship Id="rId59" Type="http://schemas.openxmlformats.org/officeDocument/2006/relationships/image" Target="../media/image91.jpeg"/><Relationship Id="rId67" Type="http://schemas.openxmlformats.org/officeDocument/2006/relationships/image" Target="../media/image99.jpeg"/><Relationship Id="rId20" Type="http://schemas.openxmlformats.org/officeDocument/2006/relationships/tags" Target="../tags/tag746.xml"/><Relationship Id="rId41" Type="http://schemas.openxmlformats.org/officeDocument/2006/relationships/tags" Target="../tags/tag767.xml"/><Relationship Id="rId54" Type="http://schemas.openxmlformats.org/officeDocument/2006/relationships/image" Target="../media/image86.jpeg"/><Relationship Id="rId62" Type="http://schemas.openxmlformats.org/officeDocument/2006/relationships/image" Target="../media/image94.jpeg"/><Relationship Id="rId70" Type="http://schemas.openxmlformats.org/officeDocument/2006/relationships/image" Target="../media/image102.jpeg"/><Relationship Id="rId75" Type="http://schemas.openxmlformats.org/officeDocument/2006/relationships/image" Target="../media/image107.jpeg"/><Relationship Id="rId1" Type="http://schemas.openxmlformats.org/officeDocument/2006/relationships/tags" Target="../tags/tag727.xml"/><Relationship Id="rId6" Type="http://schemas.openxmlformats.org/officeDocument/2006/relationships/tags" Target="../tags/tag732.xml"/></Relationships>
</file>

<file path=ppt/slides/_rels/slide79.xml.rels><?xml version="1.0" encoding="UTF-8" standalone="yes"?>
<Relationships xmlns="http://schemas.openxmlformats.org/package/2006/relationships"><Relationship Id="rId13" Type="http://schemas.openxmlformats.org/officeDocument/2006/relationships/tags" Target="../tags/tag788.xml"/><Relationship Id="rId18" Type="http://schemas.openxmlformats.org/officeDocument/2006/relationships/tags" Target="../tags/tag793.xml"/><Relationship Id="rId26" Type="http://schemas.openxmlformats.org/officeDocument/2006/relationships/tags" Target="../tags/tag801.xml"/><Relationship Id="rId39" Type="http://schemas.openxmlformats.org/officeDocument/2006/relationships/tags" Target="../tags/tag814.xml"/><Relationship Id="rId21" Type="http://schemas.openxmlformats.org/officeDocument/2006/relationships/tags" Target="../tags/tag796.xml"/><Relationship Id="rId34" Type="http://schemas.openxmlformats.org/officeDocument/2006/relationships/tags" Target="../tags/tag809.xml"/><Relationship Id="rId42" Type="http://schemas.openxmlformats.org/officeDocument/2006/relationships/tags" Target="../tags/tag817.xml"/><Relationship Id="rId47" Type="http://schemas.openxmlformats.org/officeDocument/2006/relationships/tags" Target="../tags/tag822.xml"/><Relationship Id="rId50" Type="http://schemas.openxmlformats.org/officeDocument/2006/relationships/tags" Target="../tags/tag825.xml"/><Relationship Id="rId55" Type="http://schemas.openxmlformats.org/officeDocument/2006/relationships/tags" Target="../tags/tag830.xml"/><Relationship Id="rId63" Type="http://schemas.openxmlformats.org/officeDocument/2006/relationships/tags" Target="../tags/tag838.xml"/><Relationship Id="rId68" Type="http://schemas.openxmlformats.org/officeDocument/2006/relationships/image" Target="../media/image85.jpeg"/><Relationship Id="rId76" Type="http://schemas.openxmlformats.org/officeDocument/2006/relationships/image" Target="../media/image93.jpeg"/><Relationship Id="rId84" Type="http://schemas.openxmlformats.org/officeDocument/2006/relationships/image" Target="../media/image101.jpeg"/><Relationship Id="rId89" Type="http://schemas.openxmlformats.org/officeDocument/2006/relationships/image" Target="../media/image106.jpeg"/><Relationship Id="rId7" Type="http://schemas.openxmlformats.org/officeDocument/2006/relationships/tags" Target="../tags/tag782.xml"/><Relationship Id="rId71" Type="http://schemas.openxmlformats.org/officeDocument/2006/relationships/image" Target="../media/image88.jpeg"/><Relationship Id="rId2" Type="http://schemas.openxmlformats.org/officeDocument/2006/relationships/tags" Target="../tags/tag777.xml"/><Relationship Id="rId16" Type="http://schemas.openxmlformats.org/officeDocument/2006/relationships/tags" Target="../tags/tag791.xml"/><Relationship Id="rId29" Type="http://schemas.openxmlformats.org/officeDocument/2006/relationships/tags" Target="../tags/tag804.xml"/><Relationship Id="rId11" Type="http://schemas.openxmlformats.org/officeDocument/2006/relationships/tags" Target="../tags/tag786.xml"/><Relationship Id="rId24" Type="http://schemas.openxmlformats.org/officeDocument/2006/relationships/tags" Target="../tags/tag799.xml"/><Relationship Id="rId32" Type="http://schemas.openxmlformats.org/officeDocument/2006/relationships/tags" Target="../tags/tag807.xml"/><Relationship Id="rId37" Type="http://schemas.openxmlformats.org/officeDocument/2006/relationships/tags" Target="../tags/tag812.xml"/><Relationship Id="rId40" Type="http://schemas.openxmlformats.org/officeDocument/2006/relationships/tags" Target="../tags/tag815.xml"/><Relationship Id="rId45" Type="http://schemas.openxmlformats.org/officeDocument/2006/relationships/tags" Target="../tags/tag820.xml"/><Relationship Id="rId53" Type="http://schemas.openxmlformats.org/officeDocument/2006/relationships/tags" Target="../tags/tag828.xml"/><Relationship Id="rId58" Type="http://schemas.openxmlformats.org/officeDocument/2006/relationships/tags" Target="../tags/tag833.xml"/><Relationship Id="rId66" Type="http://schemas.openxmlformats.org/officeDocument/2006/relationships/notesSlide" Target="../notesSlides/notesSlide66.xml"/><Relationship Id="rId74" Type="http://schemas.openxmlformats.org/officeDocument/2006/relationships/image" Target="../media/image91.jpeg"/><Relationship Id="rId79" Type="http://schemas.openxmlformats.org/officeDocument/2006/relationships/image" Target="../media/image96.jpeg"/><Relationship Id="rId87" Type="http://schemas.openxmlformats.org/officeDocument/2006/relationships/image" Target="../media/image104.jpeg"/><Relationship Id="rId5" Type="http://schemas.openxmlformats.org/officeDocument/2006/relationships/tags" Target="../tags/tag780.xml"/><Relationship Id="rId61" Type="http://schemas.openxmlformats.org/officeDocument/2006/relationships/tags" Target="../tags/tag836.xml"/><Relationship Id="rId82" Type="http://schemas.openxmlformats.org/officeDocument/2006/relationships/image" Target="../media/image99.jpeg"/><Relationship Id="rId90" Type="http://schemas.openxmlformats.org/officeDocument/2006/relationships/image" Target="../media/image107.jpeg"/><Relationship Id="rId19" Type="http://schemas.openxmlformats.org/officeDocument/2006/relationships/tags" Target="../tags/tag794.xml"/><Relationship Id="rId4" Type="http://schemas.openxmlformats.org/officeDocument/2006/relationships/tags" Target="../tags/tag779.xml"/><Relationship Id="rId9" Type="http://schemas.openxmlformats.org/officeDocument/2006/relationships/tags" Target="../tags/tag784.xml"/><Relationship Id="rId14" Type="http://schemas.openxmlformats.org/officeDocument/2006/relationships/tags" Target="../tags/tag789.xml"/><Relationship Id="rId22" Type="http://schemas.openxmlformats.org/officeDocument/2006/relationships/tags" Target="../tags/tag797.xml"/><Relationship Id="rId27" Type="http://schemas.openxmlformats.org/officeDocument/2006/relationships/tags" Target="../tags/tag802.xml"/><Relationship Id="rId30" Type="http://schemas.openxmlformats.org/officeDocument/2006/relationships/tags" Target="../tags/tag805.xml"/><Relationship Id="rId35" Type="http://schemas.openxmlformats.org/officeDocument/2006/relationships/tags" Target="../tags/tag810.xml"/><Relationship Id="rId43" Type="http://schemas.openxmlformats.org/officeDocument/2006/relationships/tags" Target="../tags/tag818.xml"/><Relationship Id="rId48" Type="http://schemas.openxmlformats.org/officeDocument/2006/relationships/tags" Target="../tags/tag823.xml"/><Relationship Id="rId56" Type="http://schemas.openxmlformats.org/officeDocument/2006/relationships/tags" Target="../tags/tag831.xml"/><Relationship Id="rId64" Type="http://schemas.openxmlformats.org/officeDocument/2006/relationships/tags" Target="../tags/tag839.xml"/><Relationship Id="rId69" Type="http://schemas.openxmlformats.org/officeDocument/2006/relationships/image" Target="../media/image86.jpeg"/><Relationship Id="rId77" Type="http://schemas.openxmlformats.org/officeDocument/2006/relationships/image" Target="../media/image94.jpeg"/><Relationship Id="rId8" Type="http://schemas.openxmlformats.org/officeDocument/2006/relationships/tags" Target="../tags/tag783.xml"/><Relationship Id="rId51" Type="http://schemas.openxmlformats.org/officeDocument/2006/relationships/tags" Target="../tags/tag826.xml"/><Relationship Id="rId72" Type="http://schemas.openxmlformats.org/officeDocument/2006/relationships/image" Target="../media/image89.jpeg"/><Relationship Id="rId80" Type="http://schemas.openxmlformats.org/officeDocument/2006/relationships/image" Target="../media/image97.jpeg"/><Relationship Id="rId85" Type="http://schemas.openxmlformats.org/officeDocument/2006/relationships/image" Target="../media/image102.jpeg"/><Relationship Id="rId3" Type="http://schemas.openxmlformats.org/officeDocument/2006/relationships/tags" Target="../tags/tag778.xml"/><Relationship Id="rId12" Type="http://schemas.openxmlformats.org/officeDocument/2006/relationships/tags" Target="../tags/tag787.xml"/><Relationship Id="rId17" Type="http://schemas.openxmlformats.org/officeDocument/2006/relationships/tags" Target="../tags/tag792.xml"/><Relationship Id="rId25" Type="http://schemas.openxmlformats.org/officeDocument/2006/relationships/tags" Target="../tags/tag800.xml"/><Relationship Id="rId33" Type="http://schemas.openxmlformats.org/officeDocument/2006/relationships/tags" Target="../tags/tag808.xml"/><Relationship Id="rId38" Type="http://schemas.openxmlformats.org/officeDocument/2006/relationships/tags" Target="../tags/tag813.xml"/><Relationship Id="rId46" Type="http://schemas.openxmlformats.org/officeDocument/2006/relationships/tags" Target="../tags/tag821.xml"/><Relationship Id="rId59" Type="http://schemas.openxmlformats.org/officeDocument/2006/relationships/tags" Target="../tags/tag834.xml"/><Relationship Id="rId67" Type="http://schemas.openxmlformats.org/officeDocument/2006/relationships/image" Target="../media/image84.jpeg"/><Relationship Id="rId20" Type="http://schemas.openxmlformats.org/officeDocument/2006/relationships/tags" Target="../tags/tag795.xml"/><Relationship Id="rId41" Type="http://schemas.openxmlformats.org/officeDocument/2006/relationships/tags" Target="../tags/tag816.xml"/><Relationship Id="rId54" Type="http://schemas.openxmlformats.org/officeDocument/2006/relationships/tags" Target="../tags/tag829.xml"/><Relationship Id="rId62" Type="http://schemas.openxmlformats.org/officeDocument/2006/relationships/tags" Target="../tags/tag837.xml"/><Relationship Id="rId70" Type="http://schemas.openxmlformats.org/officeDocument/2006/relationships/image" Target="../media/image87.jpeg"/><Relationship Id="rId75" Type="http://schemas.openxmlformats.org/officeDocument/2006/relationships/image" Target="../media/image92.jpeg"/><Relationship Id="rId83" Type="http://schemas.openxmlformats.org/officeDocument/2006/relationships/image" Target="../media/image100.jpeg"/><Relationship Id="rId88" Type="http://schemas.openxmlformats.org/officeDocument/2006/relationships/image" Target="../media/image105.jpeg"/><Relationship Id="rId1" Type="http://schemas.openxmlformats.org/officeDocument/2006/relationships/tags" Target="../tags/tag776.xml"/><Relationship Id="rId6" Type="http://schemas.openxmlformats.org/officeDocument/2006/relationships/tags" Target="../tags/tag781.xml"/><Relationship Id="rId15" Type="http://schemas.openxmlformats.org/officeDocument/2006/relationships/tags" Target="../tags/tag790.xml"/><Relationship Id="rId23" Type="http://schemas.openxmlformats.org/officeDocument/2006/relationships/tags" Target="../tags/tag798.xml"/><Relationship Id="rId28" Type="http://schemas.openxmlformats.org/officeDocument/2006/relationships/tags" Target="../tags/tag803.xml"/><Relationship Id="rId36" Type="http://schemas.openxmlformats.org/officeDocument/2006/relationships/tags" Target="../tags/tag811.xml"/><Relationship Id="rId49" Type="http://schemas.openxmlformats.org/officeDocument/2006/relationships/tags" Target="../tags/tag824.xml"/><Relationship Id="rId57" Type="http://schemas.openxmlformats.org/officeDocument/2006/relationships/tags" Target="../tags/tag832.xml"/><Relationship Id="rId10" Type="http://schemas.openxmlformats.org/officeDocument/2006/relationships/tags" Target="../tags/tag785.xml"/><Relationship Id="rId31" Type="http://schemas.openxmlformats.org/officeDocument/2006/relationships/tags" Target="../tags/tag806.xml"/><Relationship Id="rId44" Type="http://schemas.openxmlformats.org/officeDocument/2006/relationships/tags" Target="../tags/tag819.xml"/><Relationship Id="rId52" Type="http://schemas.openxmlformats.org/officeDocument/2006/relationships/tags" Target="../tags/tag827.xml"/><Relationship Id="rId60" Type="http://schemas.openxmlformats.org/officeDocument/2006/relationships/tags" Target="../tags/tag835.xml"/><Relationship Id="rId65" Type="http://schemas.openxmlformats.org/officeDocument/2006/relationships/slideLayout" Target="../slideLayouts/slideLayout2.xml"/><Relationship Id="rId73" Type="http://schemas.openxmlformats.org/officeDocument/2006/relationships/image" Target="../media/image90.jpeg"/><Relationship Id="rId78" Type="http://schemas.openxmlformats.org/officeDocument/2006/relationships/image" Target="../media/image95.jpeg"/><Relationship Id="rId81" Type="http://schemas.openxmlformats.org/officeDocument/2006/relationships/image" Target="../media/image98.jpeg"/><Relationship Id="rId86" Type="http://schemas.openxmlformats.org/officeDocument/2006/relationships/image" Target="../media/image10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29.xml"/><Relationship Id="rId7" Type="http://schemas.openxmlformats.org/officeDocument/2006/relationships/image" Target="../media/image8.jpe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0.xml"/></Relationships>
</file>

<file path=ppt/slides/_rels/slide80.xml.rels><?xml version="1.0" encoding="UTF-8" standalone="yes"?>
<Relationships xmlns="http://schemas.openxmlformats.org/package/2006/relationships"><Relationship Id="rId13" Type="http://schemas.openxmlformats.org/officeDocument/2006/relationships/tags" Target="../tags/tag852.xml"/><Relationship Id="rId18" Type="http://schemas.openxmlformats.org/officeDocument/2006/relationships/tags" Target="../tags/tag857.xml"/><Relationship Id="rId26" Type="http://schemas.openxmlformats.org/officeDocument/2006/relationships/tags" Target="../tags/tag865.xml"/><Relationship Id="rId39" Type="http://schemas.openxmlformats.org/officeDocument/2006/relationships/tags" Target="../tags/tag878.xml"/><Relationship Id="rId21" Type="http://schemas.openxmlformats.org/officeDocument/2006/relationships/tags" Target="../tags/tag860.xml"/><Relationship Id="rId34" Type="http://schemas.openxmlformats.org/officeDocument/2006/relationships/tags" Target="../tags/tag873.xml"/><Relationship Id="rId42" Type="http://schemas.openxmlformats.org/officeDocument/2006/relationships/tags" Target="../tags/tag881.xml"/><Relationship Id="rId47" Type="http://schemas.openxmlformats.org/officeDocument/2006/relationships/slideLayout" Target="../slideLayouts/slideLayout2.xml"/><Relationship Id="rId50" Type="http://schemas.openxmlformats.org/officeDocument/2006/relationships/image" Target="../media/image85.jpeg"/><Relationship Id="rId55" Type="http://schemas.openxmlformats.org/officeDocument/2006/relationships/image" Target="../media/image90.jpeg"/><Relationship Id="rId63" Type="http://schemas.openxmlformats.org/officeDocument/2006/relationships/image" Target="../media/image98.jpeg"/><Relationship Id="rId68" Type="http://schemas.openxmlformats.org/officeDocument/2006/relationships/image" Target="../media/image103.jpeg"/><Relationship Id="rId7" Type="http://schemas.openxmlformats.org/officeDocument/2006/relationships/tags" Target="../tags/tag846.xml"/><Relationship Id="rId71" Type="http://schemas.openxmlformats.org/officeDocument/2006/relationships/image" Target="../media/image106.jpeg"/><Relationship Id="rId2" Type="http://schemas.openxmlformats.org/officeDocument/2006/relationships/tags" Target="../tags/tag841.xml"/><Relationship Id="rId16" Type="http://schemas.openxmlformats.org/officeDocument/2006/relationships/tags" Target="../tags/tag855.xml"/><Relationship Id="rId29" Type="http://schemas.openxmlformats.org/officeDocument/2006/relationships/tags" Target="../tags/tag868.xml"/><Relationship Id="rId1" Type="http://schemas.openxmlformats.org/officeDocument/2006/relationships/tags" Target="../tags/tag840.xml"/><Relationship Id="rId6" Type="http://schemas.openxmlformats.org/officeDocument/2006/relationships/tags" Target="../tags/tag845.xml"/><Relationship Id="rId11" Type="http://schemas.openxmlformats.org/officeDocument/2006/relationships/tags" Target="../tags/tag850.xml"/><Relationship Id="rId24" Type="http://schemas.openxmlformats.org/officeDocument/2006/relationships/tags" Target="../tags/tag863.xml"/><Relationship Id="rId32" Type="http://schemas.openxmlformats.org/officeDocument/2006/relationships/tags" Target="../tags/tag871.xml"/><Relationship Id="rId37" Type="http://schemas.openxmlformats.org/officeDocument/2006/relationships/tags" Target="../tags/tag876.xml"/><Relationship Id="rId40" Type="http://schemas.openxmlformats.org/officeDocument/2006/relationships/tags" Target="../tags/tag879.xml"/><Relationship Id="rId45" Type="http://schemas.openxmlformats.org/officeDocument/2006/relationships/tags" Target="../tags/tag884.xml"/><Relationship Id="rId53" Type="http://schemas.openxmlformats.org/officeDocument/2006/relationships/image" Target="../media/image88.jpeg"/><Relationship Id="rId58" Type="http://schemas.openxmlformats.org/officeDocument/2006/relationships/image" Target="../media/image93.jpeg"/><Relationship Id="rId66" Type="http://schemas.openxmlformats.org/officeDocument/2006/relationships/image" Target="../media/image101.jpeg"/><Relationship Id="rId5" Type="http://schemas.openxmlformats.org/officeDocument/2006/relationships/tags" Target="../tags/tag844.xml"/><Relationship Id="rId15" Type="http://schemas.openxmlformats.org/officeDocument/2006/relationships/tags" Target="../tags/tag854.xml"/><Relationship Id="rId23" Type="http://schemas.openxmlformats.org/officeDocument/2006/relationships/tags" Target="../tags/tag862.xml"/><Relationship Id="rId28" Type="http://schemas.openxmlformats.org/officeDocument/2006/relationships/tags" Target="../tags/tag867.xml"/><Relationship Id="rId36" Type="http://schemas.openxmlformats.org/officeDocument/2006/relationships/tags" Target="../tags/tag875.xml"/><Relationship Id="rId49" Type="http://schemas.openxmlformats.org/officeDocument/2006/relationships/image" Target="../media/image84.jpeg"/><Relationship Id="rId57" Type="http://schemas.openxmlformats.org/officeDocument/2006/relationships/image" Target="../media/image92.jpeg"/><Relationship Id="rId61" Type="http://schemas.openxmlformats.org/officeDocument/2006/relationships/image" Target="../media/image96.jpeg"/><Relationship Id="rId10" Type="http://schemas.openxmlformats.org/officeDocument/2006/relationships/tags" Target="../tags/tag849.xml"/><Relationship Id="rId19" Type="http://schemas.openxmlformats.org/officeDocument/2006/relationships/tags" Target="../tags/tag858.xml"/><Relationship Id="rId31" Type="http://schemas.openxmlformats.org/officeDocument/2006/relationships/tags" Target="../tags/tag870.xml"/><Relationship Id="rId44" Type="http://schemas.openxmlformats.org/officeDocument/2006/relationships/tags" Target="../tags/tag883.xml"/><Relationship Id="rId52" Type="http://schemas.openxmlformats.org/officeDocument/2006/relationships/image" Target="../media/image87.jpeg"/><Relationship Id="rId60" Type="http://schemas.openxmlformats.org/officeDocument/2006/relationships/image" Target="../media/image95.jpeg"/><Relationship Id="rId65" Type="http://schemas.openxmlformats.org/officeDocument/2006/relationships/image" Target="../media/image100.jpeg"/><Relationship Id="rId4" Type="http://schemas.openxmlformats.org/officeDocument/2006/relationships/tags" Target="../tags/tag843.xml"/><Relationship Id="rId9" Type="http://schemas.openxmlformats.org/officeDocument/2006/relationships/tags" Target="../tags/tag848.xml"/><Relationship Id="rId14" Type="http://schemas.openxmlformats.org/officeDocument/2006/relationships/tags" Target="../tags/tag853.xml"/><Relationship Id="rId22" Type="http://schemas.openxmlformats.org/officeDocument/2006/relationships/tags" Target="../tags/tag861.xml"/><Relationship Id="rId27" Type="http://schemas.openxmlformats.org/officeDocument/2006/relationships/tags" Target="../tags/tag866.xml"/><Relationship Id="rId30" Type="http://schemas.openxmlformats.org/officeDocument/2006/relationships/tags" Target="../tags/tag869.xml"/><Relationship Id="rId35" Type="http://schemas.openxmlformats.org/officeDocument/2006/relationships/tags" Target="../tags/tag874.xml"/><Relationship Id="rId43" Type="http://schemas.openxmlformats.org/officeDocument/2006/relationships/tags" Target="../tags/tag882.xml"/><Relationship Id="rId48" Type="http://schemas.openxmlformats.org/officeDocument/2006/relationships/notesSlide" Target="../notesSlides/notesSlide67.xml"/><Relationship Id="rId56" Type="http://schemas.openxmlformats.org/officeDocument/2006/relationships/image" Target="../media/image91.jpeg"/><Relationship Id="rId64" Type="http://schemas.openxmlformats.org/officeDocument/2006/relationships/image" Target="../media/image99.jpeg"/><Relationship Id="rId69" Type="http://schemas.openxmlformats.org/officeDocument/2006/relationships/image" Target="../media/image104.jpeg"/><Relationship Id="rId8" Type="http://schemas.openxmlformats.org/officeDocument/2006/relationships/tags" Target="../tags/tag847.xml"/><Relationship Id="rId51" Type="http://schemas.openxmlformats.org/officeDocument/2006/relationships/image" Target="../media/image86.jpeg"/><Relationship Id="rId72" Type="http://schemas.openxmlformats.org/officeDocument/2006/relationships/image" Target="../media/image107.jpeg"/><Relationship Id="rId3" Type="http://schemas.openxmlformats.org/officeDocument/2006/relationships/tags" Target="../tags/tag842.xml"/><Relationship Id="rId12" Type="http://schemas.openxmlformats.org/officeDocument/2006/relationships/tags" Target="../tags/tag851.xml"/><Relationship Id="rId17" Type="http://schemas.openxmlformats.org/officeDocument/2006/relationships/tags" Target="../tags/tag856.xml"/><Relationship Id="rId25" Type="http://schemas.openxmlformats.org/officeDocument/2006/relationships/tags" Target="../tags/tag864.xml"/><Relationship Id="rId33" Type="http://schemas.openxmlformats.org/officeDocument/2006/relationships/tags" Target="../tags/tag872.xml"/><Relationship Id="rId38" Type="http://schemas.openxmlformats.org/officeDocument/2006/relationships/tags" Target="../tags/tag877.xml"/><Relationship Id="rId46" Type="http://schemas.openxmlformats.org/officeDocument/2006/relationships/tags" Target="../tags/tag885.xml"/><Relationship Id="rId59" Type="http://schemas.openxmlformats.org/officeDocument/2006/relationships/image" Target="../media/image94.jpeg"/><Relationship Id="rId67" Type="http://schemas.openxmlformats.org/officeDocument/2006/relationships/image" Target="../media/image102.jpeg"/><Relationship Id="rId20" Type="http://schemas.openxmlformats.org/officeDocument/2006/relationships/tags" Target="../tags/tag859.xml"/><Relationship Id="rId41" Type="http://schemas.openxmlformats.org/officeDocument/2006/relationships/tags" Target="../tags/tag880.xml"/><Relationship Id="rId54" Type="http://schemas.openxmlformats.org/officeDocument/2006/relationships/image" Target="../media/image89.jpeg"/><Relationship Id="rId62" Type="http://schemas.openxmlformats.org/officeDocument/2006/relationships/image" Target="../media/image97.jpeg"/><Relationship Id="rId70" Type="http://schemas.openxmlformats.org/officeDocument/2006/relationships/image" Target="../media/image105.jpeg"/></Relationships>
</file>

<file path=ppt/slides/_rels/slide81.xml.rels><?xml version="1.0" encoding="UTF-8" standalone="yes"?>
<Relationships xmlns="http://schemas.openxmlformats.org/package/2006/relationships"><Relationship Id="rId13" Type="http://schemas.openxmlformats.org/officeDocument/2006/relationships/tags" Target="../tags/tag898.xml"/><Relationship Id="rId18" Type="http://schemas.openxmlformats.org/officeDocument/2006/relationships/tags" Target="../tags/tag903.xml"/><Relationship Id="rId26" Type="http://schemas.openxmlformats.org/officeDocument/2006/relationships/tags" Target="../tags/tag911.xml"/><Relationship Id="rId39" Type="http://schemas.openxmlformats.org/officeDocument/2006/relationships/image" Target="../media/image84.jpeg"/><Relationship Id="rId21" Type="http://schemas.openxmlformats.org/officeDocument/2006/relationships/tags" Target="../tags/tag906.xml"/><Relationship Id="rId34" Type="http://schemas.openxmlformats.org/officeDocument/2006/relationships/notesSlide" Target="../notesSlides/notesSlide68.xml"/><Relationship Id="rId42" Type="http://schemas.openxmlformats.org/officeDocument/2006/relationships/image" Target="../media/image87.jpeg"/><Relationship Id="rId47" Type="http://schemas.openxmlformats.org/officeDocument/2006/relationships/image" Target="../media/image92.jpeg"/><Relationship Id="rId50" Type="http://schemas.openxmlformats.org/officeDocument/2006/relationships/image" Target="../media/image95.jpeg"/><Relationship Id="rId55" Type="http://schemas.openxmlformats.org/officeDocument/2006/relationships/image" Target="../media/image100.jpeg"/><Relationship Id="rId7" Type="http://schemas.openxmlformats.org/officeDocument/2006/relationships/tags" Target="../tags/tag892.xml"/><Relationship Id="rId2" Type="http://schemas.openxmlformats.org/officeDocument/2006/relationships/tags" Target="../tags/tag887.xml"/><Relationship Id="rId16" Type="http://schemas.openxmlformats.org/officeDocument/2006/relationships/tags" Target="../tags/tag901.xml"/><Relationship Id="rId20" Type="http://schemas.openxmlformats.org/officeDocument/2006/relationships/tags" Target="../tags/tag905.xml"/><Relationship Id="rId29" Type="http://schemas.openxmlformats.org/officeDocument/2006/relationships/tags" Target="../tags/tag914.xml"/><Relationship Id="rId41" Type="http://schemas.openxmlformats.org/officeDocument/2006/relationships/image" Target="../media/image86.jpeg"/><Relationship Id="rId54" Type="http://schemas.openxmlformats.org/officeDocument/2006/relationships/image" Target="../media/image99.jpeg"/><Relationship Id="rId62" Type="http://schemas.openxmlformats.org/officeDocument/2006/relationships/image" Target="../media/image107.jpeg"/><Relationship Id="rId1" Type="http://schemas.openxmlformats.org/officeDocument/2006/relationships/tags" Target="../tags/tag886.xml"/><Relationship Id="rId6" Type="http://schemas.openxmlformats.org/officeDocument/2006/relationships/tags" Target="../tags/tag891.xml"/><Relationship Id="rId11" Type="http://schemas.openxmlformats.org/officeDocument/2006/relationships/tags" Target="../tags/tag896.xml"/><Relationship Id="rId24" Type="http://schemas.openxmlformats.org/officeDocument/2006/relationships/tags" Target="../tags/tag909.xml"/><Relationship Id="rId32" Type="http://schemas.openxmlformats.org/officeDocument/2006/relationships/tags" Target="../tags/tag917.xml"/><Relationship Id="rId37" Type="http://schemas.openxmlformats.org/officeDocument/2006/relationships/image" Target="../media/image82.jpeg"/><Relationship Id="rId40" Type="http://schemas.openxmlformats.org/officeDocument/2006/relationships/image" Target="../media/image85.jpeg"/><Relationship Id="rId45" Type="http://schemas.openxmlformats.org/officeDocument/2006/relationships/image" Target="../media/image90.jpeg"/><Relationship Id="rId53" Type="http://schemas.openxmlformats.org/officeDocument/2006/relationships/image" Target="../media/image98.jpeg"/><Relationship Id="rId58" Type="http://schemas.openxmlformats.org/officeDocument/2006/relationships/image" Target="../media/image103.jpeg"/><Relationship Id="rId5" Type="http://schemas.openxmlformats.org/officeDocument/2006/relationships/tags" Target="../tags/tag890.xml"/><Relationship Id="rId15" Type="http://schemas.openxmlformats.org/officeDocument/2006/relationships/tags" Target="../tags/tag900.xml"/><Relationship Id="rId23" Type="http://schemas.openxmlformats.org/officeDocument/2006/relationships/tags" Target="../tags/tag908.xml"/><Relationship Id="rId28" Type="http://schemas.openxmlformats.org/officeDocument/2006/relationships/tags" Target="../tags/tag913.xml"/><Relationship Id="rId36" Type="http://schemas.openxmlformats.org/officeDocument/2006/relationships/image" Target="../media/image81.jpeg"/><Relationship Id="rId49" Type="http://schemas.openxmlformats.org/officeDocument/2006/relationships/image" Target="../media/image94.jpeg"/><Relationship Id="rId57" Type="http://schemas.openxmlformats.org/officeDocument/2006/relationships/image" Target="../media/image102.jpeg"/><Relationship Id="rId61" Type="http://schemas.openxmlformats.org/officeDocument/2006/relationships/image" Target="../media/image106.jpeg"/><Relationship Id="rId10" Type="http://schemas.openxmlformats.org/officeDocument/2006/relationships/tags" Target="../tags/tag895.xml"/><Relationship Id="rId19" Type="http://schemas.openxmlformats.org/officeDocument/2006/relationships/tags" Target="../tags/tag904.xml"/><Relationship Id="rId31" Type="http://schemas.openxmlformats.org/officeDocument/2006/relationships/tags" Target="../tags/tag916.xml"/><Relationship Id="rId44" Type="http://schemas.openxmlformats.org/officeDocument/2006/relationships/image" Target="../media/image89.jpeg"/><Relationship Id="rId52" Type="http://schemas.openxmlformats.org/officeDocument/2006/relationships/image" Target="../media/image97.jpeg"/><Relationship Id="rId60" Type="http://schemas.openxmlformats.org/officeDocument/2006/relationships/image" Target="../media/image105.jpeg"/><Relationship Id="rId4" Type="http://schemas.openxmlformats.org/officeDocument/2006/relationships/tags" Target="../tags/tag889.xml"/><Relationship Id="rId9" Type="http://schemas.openxmlformats.org/officeDocument/2006/relationships/tags" Target="../tags/tag894.xml"/><Relationship Id="rId14" Type="http://schemas.openxmlformats.org/officeDocument/2006/relationships/tags" Target="../tags/tag899.xml"/><Relationship Id="rId22" Type="http://schemas.openxmlformats.org/officeDocument/2006/relationships/tags" Target="../tags/tag907.xml"/><Relationship Id="rId27" Type="http://schemas.openxmlformats.org/officeDocument/2006/relationships/tags" Target="../tags/tag912.xml"/><Relationship Id="rId30" Type="http://schemas.openxmlformats.org/officeDocument/2006/relationships/tags" Target="../tags/tag915.xml"/><Relationship Id="rId35" Type="http://schemas.openxmlformats.org/officeDocument/2006/relationships/image" Target="../media/image80.jpeg"/><Relationship Id="rId43" Type="http://schemas.openxmlformats.org/officeDocument/2006/relationships/image" Target="../media/image88.jpeg"/><Relationship Id="rId48" Type="http://schemas.openxmlformats.org/officeDocument/2006/relationships/image" Target="../media/image93.jpeg"/><Relationship Id="rId56" Type="http://schemas.openxmlformats.org/officeDocument/2006/relationships/image" Target="../media/image101.jpeg"/><Relationship Id="rId8" Type="http://schemas.openxmlformats.org/officeDocument/2006/relationships/tags" Target="../tags/tag893.xml"/><Relationship Id="rId51" Type="http://schemas.openxmlformats.org/officeDocument/2006/relationships/image" Target="../media/image96.jpeg"/><Relationship Id="rId3" Type="http://schemas.openxmlformats.org/officeDocument/2006/relationships/tags" Target="../tags/tag888.xml"/><Relationship Id="rId12" Type="http://schemas.openxmlformats.org/officeDocument/2006/relationships/tags" Target="../tags/tag897.xml"/><Relationship Id="rId17" Type="http://schemas.openxmlformats.org/officeDocument/2006/relationships/tags" Target="../tags/tag902.xml"/><Relationship Id="rId25" Type="http://schemas.openxmlformats.org/officeDocument/2006/relationships/tags" Target="../tags/tag910.xml"/><Relationship Id="rId33" Type="http://schemas.openxmlformats.org/officeDocument/2006/relationships/slideLayout" Target="../slideLayouts/slideLayout2.xml"/><Relationship Id="rId38" Type="http://schemas.openxmlformats.org/officeDocument/2006/relationships/image" Target="../media/image83.jpeg"/><Relationship Id="rId46" Type="http://schemas.openxmlformats.org/officeDocument/2006/relationships/image" Target="../media/image91.jpeg"/><Relationship Id="rId59" Type="http://schemas.openxmlformats.org/officeDocument/2006/relationships/image" Target="../media/image10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9.xml"/><Relationship Id="rId1" Type="http://schemas.openxmlformats.org/officeDocument/2006/relationships/tags" Target="../tags/tag918.xml"/><Relationship Id="rId5" Type="http://schemas.openxmlformats.org/officeDocument/2006/relationships/image" Target="../media/image108.png"/><Relationship Id="rId4" Type="http://schemas.openxmlformats.org/officeDocument/2006/relationships/notesSlide" Target="../notesSlides/notesSlide69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hyperlink" Target="http://get.live.com/photogallery/overview" TargetMode="External"/><Relationship Id="rId3" Type="http://schemas.openxmlformats.org/officeDocument/2006/relationships/tags" Target="../tags/tag922.xml"/><Relationship Id="rId7" Type="http://schemas.openxmlformats.org/officeDocument/2006/relationships/image" Target="../media/image109.png"/><Relationship Id="rId2" Type="http://schemas.openxmlformats.org/officeDocument/2006/relationships/tags" Target="../tags/tag921.xml"/><Relationship Id="rId1" Type="http://schemas.openxmlformats.org/officeDocument/2006/relationships/tags" Target="../tags/tag920.xml"/><Relationship Id="rId6" Type="http://schemas.openxmlformats.org/officeDocument/2006/relationships/notesSlide" Target="../notesSlides/notesSlide7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2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5.xml"/><Relationship Id="rId1" Type="http://schemas.openxmlformats.org/officeDocument/2006/relationships/tags" Target="../tags/tag924.xml"/><Relationship Id="rId4" Type="http://schemas.openxmlformats.org/officeDocument/2006/relationships/notesSlide" Target="../notesSlides/notesSlide7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7.xml"/><Relationship Id="rId1" Type="http://schemas.openxmlformats.org/officeDocument/2006/relationships/tags" Target="../tags/tag926.xml"/><Relationship Id="rId4" Type="http://schemas.openxmlformats.org/officeDocument/2006/relationships/notesSlide" Target="../notesSlides/notesSlide7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13.jpeg"/><Relationship Id="rId3" Type="http://schemas.openxmlformats.org/officeDocument/2006/relationships/tags" Target="../tags/tag930.xml"/><Relationship Id="rId7" Type="http://schemas.openxmlformats.org/officeDocument/2006/relationships/tags" Target="../tags/tag934.xml"/><Relationship Id="rId12" Type="http://schemas.openxmlformats.org/officeDocument/2006/relationships/image" Target="../media/image112.jpeg"/><Relationship Id="rId2" Type="http://schemas.openxmlformats.org/officeDocument/2006/relationships/tags" Target="../tags/tag929.xml"/><Relationship Id="rId1" Type="http://schemas.openxmlformats.org/officeDocument/2006/relationships/tags" Target="../tags/tag928.xml"/><Relationship Id="rId6" Type="http://schemas.openxmlformats.org/officeDocument/2006/relationships/tags" Target="../tags/tag933.xml"/><Relationship Id="rId11" Type="http://schemas.openxmlformats.org/officeDocument/2006/relationships/image" Target="../media/image111.jpeg"/><Relationship Id="rId5" Type="http://schemas.openxmlformats.org/officeDocument/2006/relationships/tags" Target="../tags/tag932.xml"/><Relationship Id="rId10" Type="http://schemas.openxmlformats.org/officeDocument/2006/relationships/image" Target="../media/image110.jpeg"/><Relationship Id="rId4" Type="http://schemas.openxmlformats.org/officeDocument/2006/relationships/tags" Target="../tags/tag931.xml"/><Relationship Id="rId9" Type="http://schemas.openxmlformats.org/officeDocument/2006/relationships/notesSlide" Target="../notesSlides/notesSlide73.xml"/><Relationship Id="rId14" Type="http://schemas.openxmlformats.org/officeDocument/2006/relationships/image" Target="../media/image11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937.xml"/><Relationship Id="rId2" Type="http://schemas.openxmlformats.org/officeDocument/2006/relationships/tags" Target="../tags/tag936.xml"/><Relationship Id="rId1" Type="http://schemas.openxmlformats.org/officeDocument/2006/relationships/tags" Target="../tags/tag935.xml"/><Relationship Id="rId6" Type="http://schemas.openxmlformats.org/officeDocument/2006/relationships/image" Target="../media/image115.jpeg"/><Relationship Id="rId5" Type="http://schemas.openxmlformats.org/officeDocument/2006/relationships/notesSlide" Target="../notesSlides/notesSlide74.xml"/><Relationship Id="rId4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19.jpeg"/><Relationship Id="rId3" Type="http://schemas.openxmlformats.org/officeDocument/2006/relationships/tags" Target="../tags/tag940.xml"/><Relationship Id="rId7" Type="http://schemas.openxmlformats.org/officeDocument/2006/relationships/tags" Target="../tags/tag944.xml"/><Relationship Id="rId12" Type="http://schemas.openxmlformats.org/officeDocument/2006/relationships/image" Target="../media/image118.jpeg"/><Relationship Id="rId2" Type="http://schemas.openxmlformats.org/officeDocument/2006/relationships/tags" Target="../tags/tag939.xml"/><Relationship Id="rId1" Type="http://schemas.openxmlformats.org/officeDocument/2006/relationships/tags" Target="../tags/tag938.xml"/><Relationship Id="rId6" Type="http://schemas.openxmlformats.org/officeDocument/2006/relationships/tags" Target="../tags/tag943.xml"/><Relationship Id="rId11" Type="http://schemas.openxmlformats.org/officeDocument/2006/relationships/image" Target="../media/image117.jpeg"/><Relationship Id="rId5" Type="http://schemas.openxmlformats.org/officeDocument/2006/relationships/tags" Target="../tags/tag942.xml"/><Relationship Id="rId15" Type="http://schemas.openxmlformats.org/officeDocument/2006/relationships/image" Target="../media/image121.jpeg"/><Relationship Id="rId10" Type="http://schemas.openxmlformats.org/officeDocument/2006/relationships/image" Target="../media/image116.jpeg"/><Relationship Id="rId4" Type="http://schemas.openxmlformats.org/officeDocument/2006/relationships/tags" Target="../tags/tag941.xml"/><Relationship Id="rId9" Type="http://schemas.openxmlformats.org/officeDocument/2006/relationships/notesSlide" Target="../notesSlides/notesSlide75.xml"/><Relationship Id="rId14" Type="http://schemas.openxmlformats.org/officeDocument/2006/relationships/image" Target="../media/image120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tags" Target="../tags/tag947.xml"/><Relationship Id="rId7" Type="http://schemas.openxmlformats.org/officeDocument/2006/relationships/notesSlide" Target="../notesSlides/notesSlide76.xml"/><Relationship Id="rId2" Type="http://schemas.openxmlformats.org/officeDocument/2006/relationships/tags" Target="../tags/tag946.xml"/><Relationship Id="rId1" Type="http://schemas.openxmlformats.org/officeDocument/2006/relationships/tags" Target="../tags/tag94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5.jpeg"/><Relationship Id="rId5" Type="http://schemas.openxmlformats.org/officeDocument/2006/relationships/tags" Target="../tags/tag949.xml"/><Relationship Id="rId10" Type="http://schemas.openxmlformats.org/officeDocument/2006/relationships/image" Target="../media/image124.jpeg"/><Relationship Id="rId4" Type="http://schemas.openxmlformats.org/officeDocument/2006/relationships/tags" Target="../tags/tag948.xml"/><Relationship Id="rId9" Type="http://schemas.openxmlformats.org/officeDocument/2006/relationships/image" Target="../media/image1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tags" Target="../tags/tag952.xml"/><Relationship Id="rId7" Type="http://schemas.openxmlformats.org/officeDocument/2006/relationships/notesSlide" Target="../notesSlides/notesSlide77.xml"/><Relationship Id="rId2" Type="http://schemas.openxmlformats.org/officeDocument/2006/relationships/tags" Target="../tags/tag951.xml"/><Relationship Id="rId1" Type="http://schemas.openxmlformats.org/officeDocument/2006/relationships/tags" Target="../tags/tag95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7.jpeg"/><Relationship Id="rId5" Type="http://schemas.openxmlformats.org/officeDocument/2006/relationships/tags" Target="../tags/tag954.xml"/><Relationship Id="rId10" Type="http://schemas.openxmlformats.org/officeDocument/2006/relationships/image" Target="../media/image126.jpeg"/><Relationship Id="rId4" Type="http://schemas.openxmlformats.org/officeDocument/2006/relationships/tags" Target="../tags/tag953.xml"/><Relationship Id="rId9" Type="http://schemas.openxmlformats.org/officeDocument/2006/relationships/image" Target="../media/image125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tags" Target="../tags/tag957.xml"/><Relationship Id="rId7" Type="http://schemas.openxmlformats.org/officeDocument/2006/relationships/notesSlide" Target="../notesSlides/notesSlide78.xml"/><Relationship Id="rId2" Type="http://schemas.openxmlformats.org/officeDocument/2006/relationships/tags" Target="../tags/tag956.xml"/><Relationship Id="rId1" Type="http://schemas.openxmlformats.org/officeDocument/2006/relationships/tags" Target="../tags/tag95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59.xml"/><Relationship Id="rId10" Type="http://schemas.openxmlformats.org/officeDocument/2006/relationships/image" Target="../media/image128.jpeg"/><Relationship Id="rId4" Type="http://schemas.openxmlformats.org/officeDocument/2006/relationships/tags" Target="../tags/tag958.xml"/><Relationship Id="rId9" Type="http://schemas.openxmlformats.org/officeDocument/2006/relationships/image" Target="../media/image125.jpe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tags" Target="../tags/tag962.xml"/><Relationship Id="rId7" Type="http://schemas.openxmlformats.org/officeDocument/2006/relationships/notesSlide" Target="../notesSlides/notesSlide79.xml"/><Relationship Id="rId2" Type="http://schemas.openxmlformats.org/officeDocument/2006/relationships/tags" Target="../tags/tag961.xml"/><Relationship Id="rId1" Type="http://schemas.openxmlformats.org/officeDocument/2006/relationships/tags" Target="../tags/tag96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0.jpeg"/><Relationship Id="rId5" Type="http://schemas.openxmlformats.org/officeDocument/2006/relationships/tags" Target="../tags/tag964.xml"/><Relationship Id="rId10" Type="http://schemas.openxmlformats.org/officeDocument/2006/relationships/image" Target="../media/image129.jpeg"/><Relationship Id="rId4" Type="http://schemas.openxmlformats.org/officeDocument/2006/relationships/tags" Target="../tags/tag963.xml"/><Relationship Id="rId9" Type="http://schemas.openxmlformats.org/officeDocument/2006/relationships/image" Target="../media/image12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66.xml"/><Relationship Id="rId1" Type="http://schemas.openxmlformats.org/officeDocument/2006/relationships/tags" Target="../tags/tag965.xml"/><Relationship Id="rId4" Type="http://schemas.openxmlformats.org/officeDocument/2006/relationships/notesSlide" Target="../notesSlides/notesSlide8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68.xml"/><Relationship Id="rId1" Type="http://schemas.openxmlformats.org/officeDocument/2006/relationships/tags" Target="../tags/tag967.xml"/><Relationship Id="rId4" Type="http://schemas.openxmlformats.org/officeDocument/2006/relationships/notesSlide" Target="../notesSlides/notesSlide8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tags" Target="../tags/tag971.xml"/><Relationship Id="rId7" Type="http://schemas.openxmlformats.org/officeDocument/2006/relationships/image" Target="../media/image132.jpeg"/><Relationship Id="rId2" Type="http://schemas.openxmlformats.org/officeDocument/2006/relationships/tags" Target="../tags/tag970.xml"/><Relationship Id="rId1" Type="http://schemas.openxmlformats.org/officeDocument/2006/relationships/tags" Target="../tags/tag969.xml"/><Relationship Id="rId6" Type="http://schemas.openxmlformats.org/officeDocument/2006/relationships/image" Target="../media/image131.jpeg"/><Relationship Id="rId5" Type="http://schemas.openxmlformats.org/officeDocument/2006/relationships/notesSlide" Target="../notesSlides/notesSlide82.xml"/><Relationship Id="rId4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tags" Target="../tags/tag974.xml"/><Relationship Id="rId7" Type="http://schemas.openxmlformats.org/officeDocument/2006/relationships/image" Target="../media/image134.jpeg"/><Relationship Id="rId2" Type="http://schemas.openxmlformats.org/officeDocument/2006/relationships/tags" Target="../tags/tag973.xml"/><Relationship Id="rId1" Type="http://schemas.openxmlformats.org/officeDocument/2006/relationships/tags" Target="../tags/tag972.xml"/><Relationship Id="rId6" Type="http://schemas.openxmlformats.org/officeDocument/2006/relationships/image" Target="../media/image133.jpeg"/><Relationship Id="rId5" Type="http://schemas.openxmlformats.org/officeDocument/2006/relationships/notesSlide" Target="../notesSlides/notesSlide83.xml"/><Relationship Id="rId4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tags" Target="../tags/tag977.xml"/><Relationship Id="rId2" Type="http://schemas.openxmlformats.org/officeDocument/2006/relationships/tags" Target="../tags/tag976.xml"/><Relationship Id="rId1" Type="http://schemas.openxmlformats.org/officeDocument/2006/relationships/tags" Target="../tags/tag975.xml"/><Relationship Id="rId6" Type="http://schemas.openxmlformats.org/officeDocument/2006/relationships/image" Target="../media/image135.jpeg"/><Relationship Id="rId5" Type="http://schemas.openxmlformats.org/officeDocument/2006/relationships/notesSlide" Target="../notesSlides/notesSlide84.xml"/><Relationship Id="rId4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tags" Target="../tags/tag980.xml"/><Relationship Id="rId7" Type="http://schemas.openxmlformats.org/officeDocument/2006/relationships/image" Target="../media/image136.jpeg"/><Relationship Id="rId2" Type="http://schemas.openxmlformats.org/officeDocument/2006/relationships/tags" Target="../tags/tag979.xml"/><Relationship Id="rId1" Type="http://schemas.openxmlformats.org/officeDocument/2006/relationships/tags" Target="../tags/tag978.xml"/><Relationship Id="rId6" Type="http://schemas.openxmlformats.org/officeDocument/2006/relationships/notesSlide" Target="../notesSlides/notesSlide8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8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3.xml"/><Relationship Id="rId1" Type="http://schemas.openxmlformats.org/officeDocument/2006/relationships/tags" Target="../tags/tag982.xml"/><Relationship Id="rId4" Type="http://schemas.openxmlformats.org/officeDocument/2006/relationships/notesSlide" Target="../notesSlides/notesSlide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algn="ctr"/>
            <a:r>
              <a:rPr lang="en-US"/>
              <a:t>Image Stitching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2362200"/>
          </a:xfrm>
        </p:spPr>
        <p:txBody>
          <a:bodyPr/>
          <a:lstStyle/>
          <a:p>
            <a:r>
              <a:rPr lang="en-US" b="1" dirty="0"/>
              <a:t>Computer Vision</a:t>
            </a:r>
            <a:br>
              <a:rPr lang="en-US" b="1" dirty="0"/>
            </a:br>
            <a:r>
              <a:rPr lang="en-US" dirty="0">
                <a:latin typeface="Comic Sans MS" pitchFamily="66" charset="0"/>
              </a:rPr>
              <a:t>CSE </a:t>
            </a:r>
            <a:r>
              <a:rPr lang="en-US" dirty="0" smtClean="0">
                <a:latin typeface="Comic Sans MS" pitchFamily="66" charset="0"/>
              </a:rPr>
              <a:t>P 576</a:t>
            </a:r>
            <a:r>
              <a:rPr lang="en-US" dirty="0">
                <a:latin typeface="Comic Sans MS" pitchFamily="66" charset="0"/>
              </a:rPr>
              <a:t>, Spring </a:t>
            </a:r>
            <a:r>
              <a:rPr lang="en-US" dirty="0" smtClean="0">
                <a:latin typeface="Comic Sans MS" pitchFamily="66" charset="0"/>
              </a:rPr>
              <a:t>2011</a:t>
            </a:r>
            <a:endParaRPr lang="en-US" dirty="0">
              <a:latin typeface="Comic Sans MS" pitchFamily="66" charset="0"/>
            </a:endParaRPr>
          </a:p>
          <a:p>
            <a:r>
              <a:rPr lang="en-US" dirty="0"/>
              <a:t>Richard Szeliski</a:t>
            </a:r>
            <a:br>
              <a:rPr lang="en-US" dirty="0"/>
            </a:br>
            <a:r>
              <a:rPr lang="en-US" dirty="0"/>
              <a:t>Microsoft Research</a:t>
            </a:r>
          </a:p>
        </p:txBody>
      </p:sp>
    </p:spTree>
    <p:extLst>
      <p:ext uri="{BB962C8B-B14F-4D97-AF65-F5344CB8AC3E}">
        <p14:creationId xmlns:p14="http://schemas.microsoft.com/office/powerpoint/2010/main" val="37505733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algn="ctr"/>
            <a:r>
              <a:rPr lang="en-US"/>
              <a:t>Image Warping</a:t>
            </a:r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272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8" name="Rectangle 4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Image Blending</a:t>
            </a:r>
          </a:p>
        </p:txBody>
      </p:sp>
      <p:sp>
        <p:nvSpPr>
          <p:cNvPr id="472069" name="Rectangle 5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8918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4CAD-8B25-4072-B427-650A62B2391E}" type="slidenum">
              <a:rPr lang="en-US"/>
              <a:pPr/>
              <a:t>101</a:t>
            </a:fld>
            <a:endParaRPr lang="en-US"/>
          </a:p>
        </p:txBody>
      </p:sp>
      <p:sp>
        <p:nvSpPr>
          <p:cNvPr id="430082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2514600" y="5257800"/>
            <a:ext cx="2667000" cy="533400"/>
          </a:xfrm>
          <a:custGeom>
            <a:avLst/>
            <a:gdLst>
              <a:gd name="G0" fmla="+- 4834 0 0"/>
              <a:gd name="G1" fmla="+- 21600 0 4834"/>
              <a:gd name="G2" fmla="*/ 4834 1 2"/>
              <a:gd name="G3" fmla="+- 21600 0 G2"/>
              <a:gd name="G4" fmla="+/ 4834 21600 2"/>
              <a:gd name="G5" fmla="+/ G1 0 2"/>
              <a:gd name="G6" fmla="*/ 21600 21600 4834"/>
              <a:gd name="G7" fmla="*/ G6 1 2"/>
              <a:gd name="G8" fmla="+- 21600 0 G7"/>
              <a:gd name="G9" fmla="*/ 21600 1 2"/>
              <a:gd name="G10" fmla="+- 4834 0 G9"/>
              <a:gd name="G11" fmla="?: G10 G8 0"/>
              <a:gd name="G12" fmla="?: G10 G7 21600"/>
              <a:gd name="T0" fmla="*/ 19183 w 21600"/>
              <a:gd name="T1" fmla="*/ 10800 h 21600"/>
              <a:gd name="T2" fmla="*/ 10800 w 21600"/>
              <a:gd name="T3" fmla="*/ 21600 h 21600"/>
              <a:gd name="T4" fmla="*/ 2417 w 21600"/>
              <a:gd name="T5" fmla="*/ 10800 h 21600"/>
              <a:gd name="T6" fmla="*/ 10800 w 21600"/>
              <a:gd name="T7" fmla="*/ 0 h 21600"/>
              <a:gd name="T8" fmla="*/ 4217 w 21600"/>
              <a:gd name="T9" fmla="*/ 4217 h 21600"/>
              <a:gd name="T10" fmla="*/ 17383 w 21600"/>
              <a:gd name="T11" fmla="*/ 1738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4834" y="21600"/>
                </a:lnTo>
                <a:lnTo>
                  <a:pt x="16766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C0000">
              <a:alpha val="10001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083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Image feathering</a:t>
            </a:r>
          </a:p>
        </p:txBody>
      </p:sp>
      <p:sp>
        <p:nvSpPr>
          <p:cNvPr id="430084" name="Rectangle 4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Weight each image proportional to its distance from the edge</a:t>
            </a:r>
            <a:br>
              <a:rPr lang="en-US"/>
            </a:br>
            <a:r>
              <a:rPr lang="en-US"/>
              <a:t> (distance map [Danielsson, CVGIP 1980]</a:t>
            </a:r>
          </a:p>
          <a:p>
            <a:endParaRPr lang="en-US"/>
          </a:p>
          <a:p>
            <a:r>
              <a:rPr lang="en-US"/>
              <a:t>1. Generate </a:t>
            </a:r>
            <a:r>
              <a:rPr lang="en-US" i="1"/>
              <a:t>weight map </a:t>
            </a:r>
            <a:r>
              <a:rPr lang="en-US"/>
              <a:t>for each image</a:t>
            </a:r>
          </a:p>
          <a:p>
            <a:r>
              <a:rPr lang="en-US"/>
              <a:t>2. Sum up all of the weights and divide by sum:</a:t>
            </a:r>
            <a:br>
              <a:rPr lang="en-US"/>
            </a:br>
            <a:r>
              <a:rPr lang="en-US"/>
              <a:t>weights sum up to 1:  </a:t>
            </a:r>
            <a:r>
              <a:rPr lang="en-US">
                <a:cs typeface="Arial" charset="0"/>
              </a:rPr>
              <a:t>	</a:t>
            </a:r>
            <a:r>
              <a:rPr lang="en-US" i="1">
                <a:latin typeface="Times New Roman" pitchFamily="18" charset="0"/>
                <a:cs typeface="Arial" charset="0"/>
              </a:rPr>
              <a:t>w</a:t>
            </a:r>
            <a:r>
              <a:rPr lang="en-US" i="1" baseline="-25000">
                <a:latin typeface="Times New Roman" pitchFamily="18" charset="0"/>
                <a:cs typeface="Arial" charset="0"/>
              </a:rPr>
              <a:t>i</a:t>
            </a:r>
            <a:r>
              <a:rPr lang="en-US" i="1">
                <a:latin typeface="Times New Roman" pitchFamily="18" charset="0"/>
                <a:cs typeface="Arial" charset="0"/>
              </a:rPr>
              <a:t>’</a:t>
            </a:r>
            <a:r>
              <a:rPr lang="en-US">
                <a:latin typeface="Times New Roman" pitchFamily="18" charset="0"/>
                <a:cs typeface="Arial" charset="0"/>
              </a:rPr>
              <a:t> = </a:t>
            </a:r>
            <a:r>
              <a:rPr lang="en-US" i="1">
                <a:latin typeface="Times New Roman" pitchFamily="18" charset="0"/>
                <a:cs typeface="Arial" charset="0"/>
              </a:rPr>
              <a:t>w</a:t>
            </a:r>
            <a:r>
              <a:rPr lang="en-US" i="1" baseline="-25000">
                <a:latin typeface="Times New Roman" pitchFamily="18" charset="0"/>
                <a:cs typeface="Arial" charset="0"/>
              </a:rPr>
              <a:t>i</a:t>
            </a:r>
            <a:r>
              <a:rPr lang="en-US">
                <a:latin typeface="Times New Roman" pitchFamily="18" charset="0"/>
                <a:cs typeface="Arial" charset="0"/>
              </a:rPr>
              <a:t> / ( ∑</a:t>
            </a:r>
            <a:r>
              <a:rPr lang="en-US" i="1" baseline="-25000">
                <a:latin typeface="Times New Roman" pitchFamily="18" charset="0"/>
                <a:cs typeface="Arial" charset="0"/>
              </a:rPr>
              <a:t>i</a:t>
            </a:r>
            <a:r>
              <a:rPr lang="en-US">
                <a:latin typeface="Times New Roman" pitchFamily="18" charset="0"/>
                <a:cs typeface="Arial" charset="0"/>
              </a:rPr>
              <a:t> </a:t>
            </a:r>
            <a:r>
              <a:rPr lang="en-US" i="1">
                <a:latin typeface="Times New Roman" pitchFamily="18" charset="0"/>
                <a:cs typeface="Arial" charset="0"/>
              </a:rPr>
              <a:t>w</a:t>
            </a:r>
            <a:r>
              <a:rPr lang="en-US" i="1" baseline="-25000">
                <a:latin typeface="Times New Roman" pitchFamily="18" charset="0"/>
                <a:cs typeface="Arial" charset="0"/>
              </a:rPr>
              <a:t>i</a:t>
            </a:r>
            <a:r>
              <a:rPr lang="en-US">
                <a:latin typeface="Times New Roman" pitchFamily="18" charset="0"/>
                <a:cs typeface="Arial" charset="0"/>
              </a:rPr>
              <a:t>)</a:t>
            </a:r>
            <a:endParaRPr lang="en-US"/>
          </a:p>
        </p:txBody>
      </p:sp>
      <p:sp>
        <p:nvSpPr>
          <p:cNvPr id="430085" name="AutoShap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90600" y="3200400"/>
            <a:ext cx="2667000" cy="533400"/>
          </a:xfrm>
          <a:prstGeom prst="triangle">
            <a:avLst>
              <a:gd name="adj" fmla="val 50000"/>
            </a:avLst>
          </a:prstGeom>
          <a:solidFill>
            <a:schemeClr val="accent1">
              <a:alpha val="10001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086" name="AutoShap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14600" y="3200400"/>
            <a:ext cx="2667000" cy="533400"/>
          </a:xfrm>
          <a:prstGeom prst="triangle">
            <a:avLst>
              <a:gd name="adj" fmla="val 50000"/>
            </a:avLst>
          </a:prstGeom>
          <a:solidFill>
            <a:srgbClr val="CC0000">
              <a:alpha val="10001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087" name="AutoShap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962400" y="3200400"/>
            <a:ext cx="2667000" cy="533400"/>
          </a:xfrm>
          <a:prstGeom prst="triangle">
            <a:avLst>
              <a:gd name="adj" fmla="val 50000"/>
            </a:avLst>
          </a:prstGeom>
          <a:solidFill>
            <a:schemeClr val="accent2">
              <a:alpha val="10001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088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590800" y="3276600"/>
            <a:ext cx="10668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089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4038600" y="3276600"/>
            <a:ext cx="10668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090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flipV="1">
            <a:off x="990600" y="5257800"/>
            <a:ext cx="2667000" cy="533400"/>
          </a:xfrm>
          <a:custGeom>
            <a:avLst/>
            <a:gdLst>
              <a:gd name="G0" fmla="+- 4834 0 0"/>
              <a:gd name="G1" fmla="+- 21600 0 4834"/>
              <a:gd name="G2" fmla="*/ 4834 1 2"/>
              <a:gd name="G3" fmla="+- 21600 0 G2"/>
              <a:gd name="G4" fmla="+/ 4834 21600 2"/>
              <a:gd name="G5" fmla="+/ G1 0 2"/>
              <a:gd name="G6" fmla="*/ 21600 21600 4834"/>
              <a:gd name="G7" fmla="*/ G6 1 2"/>
              <a:gd name="G8" fmla="+- 21600 0 G7"/>
              <a:gd name="G9" fmla="*/ 21600 1 2"/>
              <a:gd name="G10" fmla="+- 4834 0 G9"/>
              <a:gd name="G11" fmla="?: G10 G8 0"/>
              <a:gd name="G12" fmla="?: G10 G7 21600"/>
              <a:gd name="T0" fmla="*/ 19183 w 21600"/>
              <a:gd name="T1" fmla="*/ 10800 h 21600"/>
              <a:gd name="T2" fmla="*/ 10800 w 21600"/>
              <a:gd name="T3" fmla="*/ 21600 h 21600"/>
              <a:gd name="T4" fmla="*/ 2417 w 21600"/>
              <a:gd name="T5" fmla="*/ 10800 h 21600"/>
              <a:gd name="T6" fmla="*/ 10800 w 21600"/>
              <a:gd name="T7" fmla="*/ 0 h 21600"/>
              <a:gd name="T8" fmla="*/ 4217 w 21600"/>
              <a:gd name="T9" fmla="*/ 4217 h 21600"/>
              <a:gd name="T10" fmla="*/ 17383 w 21600"/>
              <a:gd name="T11" fmla="*/ 1738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4834" y="21600"/>
                </a:lnTo>
                <a:lnTo>
                  <a:pt x="16766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>
              <a:alpha val="10001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091" name="AutoShap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flipV="1">
            <a:off x="4038600" y="5257800"/>
            <a:ext cx="2667000" cy="533400"/>
          </a:xfrm>
          <a:custGeom>
            <a:avLst/>
            <a:gdLst>
              <a:gd name="G0" fmla="+- 4834 0 0"/>
              <a:gd name="G1" fmla="+- 21600 0 4834"/>
              <a:gd name="G2" fmla="*/ 4834 1 2"/>
              <a:gd name="G3" fmla="+- 21600 0 G2"/>
              <a:gd name="G4" fmla="+/ 4834 21600 2"/>
              <a:gd name="G5" fmla="+/ G1 0 2"/>
              <a:gd name="G6" fmla="*/ 21600 21600 4834"/>
              <a:gd name="G7" fmla="*/ G6 1 2"/>
              <a:gd name="G8" fmla="+- 21600 0 G7"/>
              <a:gd name="G9" fmla="*/ 21600 1 2"/>
              <a:gd name="G10" fmla="+- 4834 0 G9"/>
              <a:gd name="G11" fmla="?: G10 G8 0"/>
              <a:gd name="G12" fmla="?: G10 G7 21600"/>
              <a:gd name="T0" fmla="*/ 19183 w 21600"/>
              <a:gd name="T1" fmla="*/ 10800 h 21600"/>
              <a:gd name="T2" fmla="*/ 10800 w 21600"/>
              <a:gd name="T3" fmla="*/ 21600 h 21600"/>
              <a:gd name="T4" fmla="*/ 2417 w 21600"/>
              <a:gd name="T5" fmla="*/ 10800 h 21600"/>
              <a:gd name="T6" fmla="*/ 10800 w 21600"/>
              <a:gd name="T7" fmla="*/ 0 h 21600"/>
              <a:gd name="T8" fmla="*/ 4217 w 21600"/>
              <a:gd name="T9" fmla="*/ 4217 h 21600"/>
              <a:gd name="T10" fmla="*/ 17383 w 21600"/>
              <a:gd name="T11" fmla="*/ 1738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4834" y="21600"/>
                </a:lnTo>
                <a:lnTo>
                  <a:pt x="16766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>
              <a:alpha val="10001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308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82" grpId="0" animBg="1"/>
      <p:bldP spid="430084" grpId="0" uiExpand="1" build="p"/>
      <p:bldP spid="430085" grpId="0" uiExpand="1" animBg="1"/>
      <p:bldP spid="430086" grpId="0" uiExpand="1" animBg="1"/>
      <p:bldP spid="430087" grpId="0" uiExpand="1" animBg="1"/>
      <p:bldP spid="430088" grpId="0" animBg="1"/>
      <p:bldP spid="430089" grpId="0" animBg="1"/>
      <p:bldP spid="430090" grpId="0" animBg="1"/>
      <p:bldP spid="430091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1D31F-4402-4980-A21D-887010628723}" type="slidenum">
              <a:rPr lang="en-US"/>
              <a:pPr/>
              <a:t>102</a:t>
            </a:fld>
            <a:endParaRPr lang="en-US"/>
          </a:p>
        </p:txBody>
      </p:sp>
      <p:sp>
        <p:nvSpPr>
          <p:cNvPr id="4126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Image Feathering</a:t>
            </a:r>
          </a:p>
        </p:txBody>
      </p:sp>
      <p:pic>
        <p:nvPicPr>
          <p:cNvPr id="412675" name="Picture 3" descr="lef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22438"/>
            <a:ext cx="2925763" cy="292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76" name="Picture 4" descr="right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22438"/>
            <a:ext cx="2925763" cy="292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77" name="Picture 5" descr="tile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24200"/>
            <a:ext cx="2925763" cy="2925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89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3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91A9-EAB5-4219-A9E6-66A14830B6DC}" type="slidenum">
              <a:rPr lang="en-US"/>
              <a:pPr/>
              <a:t>103</a:t>
            </a:fld>
            <a:endParaRPr lang="en-US"/>
          </a:p>
        </p:txBody>
      </p:sp>
      <p:sp>
        <p:nvSpPr>
          <p:cNvPr id="4136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Feathering</a:t>
            </a:r>
          </a:p>
        </p:txBody>
      </p:sp>
      <p:grpSp>
        <p:nvGrpSpPr>
          <p:cNvPr id="413699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990600" y="1752600"/>
            <a:ext cx="6775450" cy="3059113"/>
            <a:chOff x="388" y="624"/>
            <a:chExt cx="4700" cy="2137"/>
          </a:xfrm>
        </p:grpSpPr>
        <p:pic>
          <p:nvPicPr>
            <p:cNvPr id="413700" name="Picture 4" descr="lfade31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624"/>
              <a:ext cx="1810" cy="1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701" name="Picture 5" descr="rfade31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" y="624"/>
              <a:ext cx="1817" cy="1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3702" name="Group 6"/>
            <p:cNvGrpSpPr>
              <a:grpSpLocks/>
            </p:cNvGrpSpPr>
            <p:nvPr/>
          </p:nvGrpSpPr>
          <p:grpSpPr bwMode="auto">
            <a:xfrm>
              <a:off x="388" y="2361"/>
              <a:ext cx="2108" cy="400"/>
              <a:chOff x="388" y="2361"/>
              <a:chExt cx="2108" cy="400"/>
            </a:xfrm>
          </p:grpSpPr>
          <p:grpSp>
            <p:nvGrpSpPr>
              <p:cNvPr id="413703" name="Group 7"/>
              <p:cNvGrpSpPr>
                <a:grpSpLocks/>
              </p:cNvGrpSpPr>
              <p:nvPr/>
            </p:nvGrpSpPr>
            <p:grpSpPr bwMode="auto">
              <a:xfrm>
                <a:off x="388" y="2505"/>
                <a:ext cx="236" cy="256"/>
                <a:chOff x="484" y="3273"/>
                <a:chExt cx="236" cy="256"/>
              </a:xfrm>
            </p:grpSpPr>
            <p:sp>
              <p:nvSpPr>
                <p:cNvPr id="413704" name="Line 8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705" name="Text Box 9"/>
                <p:cNvSpPr txBox="1"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800"/>
                    <a:t>0</a:t>
                  </a:r>
                </a:p>
              </p:txBody>
            </p:sp>
          </p:grpSp>
          <p:sp>
            <p:nvSpPr>
              <p:cNvPr id="413706" name="Line 10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672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707" name="Line 11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80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708" name="Line 12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488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13709" name="Group 13"/>
              <p:cNvGrpSpPr>
                <a:grpSpLocks/>
              </p:cNvGrpSpPr>
              <p:nvPr/>
            </p:nvGrpSpPr>
            <p:grpSpPr bwMode="auto">
              <a:xfrm>
                <a:off x="388" y="2361"/>
                <a:ext cx="236" cy="256"/>
                <a:chOff x="484" y="3273"/>
                <a:chExt cx="236" cy="256"/>
              </a:xfrm>
            </p:grpSpPr>
            <p:sp>
              <p:nvSpPr>
                <p:cNvPr id="413710" name="Line 14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711" name="Text Box 15"/>
                <p:cNvSpPr txBox="1">
                  <a:spLocks noChangeArrowheads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800"/>
                    <a:t>1</a:t>
                  </a:r>
                </a:p>
              </p:txBody>
            </p:sp>
          </p:grpSp>
        </p:grpSp>
        <p:grpSp>
          <p:nvGrpSpPr>
            <p:cNvPr id="413712" name="Group 16"/>
            <p:cNvGrpSpPr>
              <a:grpSpLocks/>
            </p:cNvGrpSpPr>
            <p:nvPr/>
          </p:nvGrpSpPr>
          <p:grpSpPr bwMode="auto">
            <a:xfrm>
              <a:off x="2980" y="2505"/>
              <a:ext cx="236" cy="256"/>
              <a:chOff x="484" y="3273"/>
              <a:chExt cx="236" cy="256"/>
            </a:xfrm>
          </p:grpSpPr>
          <p:sp>
            <p:nvSpPr>
              <p:cNvPr id="413713" name="Line 17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714" name="Text Box 18"/>
              <p:cNvSpPr txBox="1"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84" y="3273"/>
                <a:ext cx="207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/>
                  <a:t>0</a:t>
                </a:r>
              </a:p>
            </p:txBody>
          </p:sp>
        </p:grpSp>
        <p:grpSp>
          <p:nvGrpSpPr>
            <p:cNvPr id="413715" name="Group 19"/>
            <p:cNvGrpSpPr>
              <a:grpSpLocks/>
            </p:cNvGrpSpPr>
            <p:nvPr/>
          </p:nvGrpSpPr>
          <p:grpSpPr bwMode="auto">
            <a:xfrm flipH="1">
              <a:off x="3264" y="2496"/>
              <a:ext cx="1824" cy="144"/>
              <a:chOff x="3264" y="2496"/>
              <a:chExt cx="1824" cy="144"/>
            </a:xfrm>
          </p:grpSpPr>
          <p:sp>
            <p:nvSpPr>
              <p:cNvPr id="413716" name="Line 20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264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717" name="Line 21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272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718" name="Line 22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080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3719" name="Group 23"/>
            <p:cNvGrpSpPr>
              <a:grpSpLocks/>
            </p:cNvGrpSpPr>
            <p:nvPr/>
          </p:nvGrpSpPr>
          <p:grpSpPr bwMode="auto">
            <a:xfrm>
              <a:off x="2980" y="2360"/>
              <a:ext cx="236" cy="257"/>
              <a:chOff x="484" y="3272"/>
              <a:chExt cx="236" cy="257"/>
            </a:xfrm>
          </p:grpSpPr>
          <p:sp>
            <p:nvSpPr>
              <p:cNvPr id="413720" name="Line 24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721" name="Text Box 25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84" y="3272"/>
                <a:ext cx="207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/>
                  <a:t>1</a:t>
                </a:r>
              </a:p>
            </p:txBody>
          </p:sp>
        </p:grpSp>
        <p:sp>
          <p:nvSpPr>
            <p:cNvPr id="413722" name="Text Box 26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688" y="1142"/>
              <a:ext cx="430" cy="7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6000" b="1">
                  <a:solidFill>
                    <a:srgbClr val="FF0000"/>
                  </a:solidFill>
                </a:rPr>
                <a:t>+</a:t>
              </a:r>
            </a:p>
          </p:txBody>
        </p:sp>
      </p:grpSp>
      <p:grpSp>
        <p:nvGrpSpPr>
          <p:cNvPr id="413723" name="Group 2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066925" y="3581400"/>
            <a:ext cx="3571875" cy="2514600"/>
            <a:chOff x="720" y="2592"/>
            <a:chExt cx="2250" cy="1584"/>
          </a:xfrm>
        </p:grpSpPr>
        <p:pic>
          <p:nvPicPr>
            <p:cNvPr id="413724" name="Picture 28" descr="win31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8" y="2592"/>
              <a:ext cx="1572" cy="1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3725" name="Text Box 29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720" y="3024"/>
              <a:ext cx="390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6000" b="1">
                  <a:solidFill>
                    <a:srgbClr val="FF0000"/>
                  </a:solidFill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684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2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3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31709-FEB7-41C4-84F9-28D677E91228}" type="slidenum">
              <a:rPr lang="en-US"/>
              <a:pPr/>
              <a:t>104</a:t>
            </a:fld>
            <a:endParaRPr lang="en-US"/>
          </a:p>
        </p:txBody>
      </p:sp>
      <p:sp>
        <p:nvSpPr>
          <p:cNvPr id="4147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Effect of window size</a:t>
            </a:r>
          </a:p>
        </p:txBody>
      </p:sp>
      <p:pic>
        <p:nvPicPr>
          <p:cNvPr id="414723" name="Picture 3" descr="win25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32258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4" name="Picture 4" descr="win12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752600"/>
            <a:ext cx="32258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4725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066800" y="52578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726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1066800" y="52578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727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914400" y="5105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728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066800" y="60960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4729" name="Group 9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615950" y="5805488"/>
            <a:ext cx="374650" cy="366712"/>
            <a:chOff x="484" y="3273"/>
            <a:chExt cx="236" cy="231"/>
          </a:xfrm>
        </p:grpSpPr>
        <p:sp>
          <p:nvSpPr>
            <p:cNvPr id="414730" name="Line 10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731" name="Text Box 11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/>
                <a:t>0</a:t>
              </a:r>
            </a:p>
          </p:txBody>
        </p:sp>
      </p:grpSp>
      <p:grpSp>
        <p:nvGrpSpPr>
          <p:cNvPr id="414732" name="Group 12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09600" y="5043488"/>
            <a:ext cx="374650" cy="366712"/>
            <a:chOff x="484" y="3273"/>
            <a:chExt cx="236" cy="231"/>
          </a:xfrm>
        </p:grpSpPr>
        <p:sp>
          <p:nvSpPr>
            <p:cNvPr id="414733" name="Line 13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734" name="Text Box 14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/>
                <a:t>1</a:t>
              </a:r>
            </a:p>
          </p:txBody>
        </p:sp>
      </p:grpSp>
      <p:sp>
        <p:nvSpPr>
          <p:cNvPr id="414735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371600" y="5073650"/>
            <a:ext cx="45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left</a:t>
            </a:r>
          </a:p>
        </p:txBody>
      </p:sp>
      <p:sp>
        <p:nvSpPr>
          <p:cNvPr id="414736" name="Text Box 1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335088" y="5562600"/>
            <a:ext cx="5699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right</a:t>
            </a:r>
          </a:p>
        </p:txBody>
      </p:sp>
      <p:sp>
        <p:nvSpPr>
          <p:cNvPr id="414737" name="Line 1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5632450" y="5105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4738" name="Group 18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5784850" y="5257800"/>
            <a:ext cx="1600200" cy="838200"/>
            <a:chOff x="3168" y="2928"/>
            <a:chExt cx="2016" cy="528"/>
          </a:xfrm>
        </p:grpSpPr>
        <p:sp>
          <p:nvSpPr>
            <p:cNvPr id="414739" name="Line 19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740" name="Line 20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741" name="Line 21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4742" name="Group 2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5334000" y="5805488"/>
            <a:ext cx="374650" cy="366712"/>
            <a:chOff x="484" y="3273"/>
            <a:chExt cx="236" cy="231"/>
          </a:xfrm>
        </p:grpSpPr>
        <p:sp>
          <p:nvSpPr>
            <p:cNvPr id="414743" name="Line 23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744" name="Text Box 24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/>
                <a:t>0</a:t>
              </a:r>
            </a:p>
          </p:txBody>
        </p:sp>
      </p:grpSp>
      <p:grpSp>
        <p:nvGrpSpPr>
          <p:cNvPr id="414745" name="Group 25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5334000" y="5043488"/>
            <a:ext cx="374650" cy="366712"/>
            <a:chOff x="484" y="3273"/>
            <a:chExt cx="236" cy="231"/>
          </a:xfrm>
        </p:grpSpPr>
        <p:sp>
          <p:nvSpPr>
            <p:cNvPr id="414746" name="Line 26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747" name="Text Box 27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349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2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3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476E-4563-4F14-A44D-96AC378C0DC4}" type="slidenum">
              <a:rPr lang="en-US"/>
              <a:pPr/>
              <a:t>105</a:t>
            </a:fld>
            <a:endParaRPr lang="en-US"/>
          </a:p>
        </p:txBody>
      </p:sp>
      <p:sp>
        <p:nvSpPr>
          <p:cNvPr id="4157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Effect of window size</a:t>
            </a:r>
          </a:p>
        </p:txBody>
      </p:sp>
      <p:grpSp>
        <p:nvGrpSpPr>
          <p:cNvPr id="415747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185988" y="5043488"/>
            <a:ext cx="557212" cy="1128712"/>
            <a:chOff x="384" y="2793"/>
            <a:chExt cx="351" cy="711"/>
          </a:xfrm>
        </p:grpSpPr>
        <p:sp>
          <p:nvSpPr>
            <p:cNvPr id="415748" name="Line 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5749" name="Group 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415750" name="Line 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751" name="Line 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752" name="Line 8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5753" name="Group 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415754" name="Line 10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755" name="Text Box 11"/>
              <p:cNvSpPr txBox="1"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/>
                  <a:t>0</a:t>
                </a:r>
              </a:p>
            </p:txBody>
          </p:sp>
        </p:grpSp>
        <p:grpSp>
          <p:nvGrpSpPr>
            <p:cNvPr id="415756" name="Group 1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415757" name="Line 13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758" name="Text Box 14"/>
              <p:cNvSpPr txBox="1"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/>
                  <a:t>1</a:t>
                </a:r>
              </a:p>
            </p:txBody>
          </p:sp>
        </p:grpSp>
      </p:grpSp>
      <p:sp>
        <p:nvSpPr>
          <p:cNvPr id="415759" name="Line 1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6318250" y="5105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5760" name="Group 16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6470650" y="5257800"/>
            <a:ext cx="19050" cy="838200"/>
            <a:chOff x="3168" y="2928"/>
            <a:chExt cx="2016" cy="528"/>
          </a:xfrm>
        </p:grpSpPr>
        <p:sp>
          <p:nvSpPr>
            <p:cNvPr id="415761" name="Line 17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762" name="Line 1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763" name="Line 1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5764" name="Group 2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019800" y="5805488"/>
            <a:ext cx="374650" cy="366712"/>
            <a:chOff x="484" y="3273"/>
            <a:chExt cx="236" cy="231"/>
          </a:xfrm>
        </p:grpSpPr>
        <p:sp>
          <p:nvSpPr>
            <p:cNvPr id="415765" name="Line 21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766" name="Text Box 2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/>
                <a:t>0</a:t>
              </a:r>
            </a:p>
          </p:txBody>
        </p:sp>
      </p:grpSp>
      <p:grpSp>
        <p:nvGrpSpPr>
          <p:cNvPr id="415767" name="Group 2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6019800" y="5043488"/>
            <a:ext cx="374650" cy="366712"/>
            <a:chOff x="484" y="3273"/>
            <a:chExt cx="236" cy="231"/>
          </a:xfrm>
        </p:grpSpPr>
        <p:sp>
          <p:nvSpPr>
            <p:cNvPr id="415768" name="Line 24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769" name="Text Box 25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/>
                <a:t>1</a:t>
              </a:r>
            </a:p>
          </p:txBody>
        </p:sp>
      </p:grpSp>
      <p:pic>
        <p:nvPicPr>
          <p:cNvPr id="415770" name="Picture 26" descr="win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32258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771" name="Picture 27" descr="win3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32258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1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0AB-E1D9-4053-9487-909E5CA262B5}" type="slidenum">
              <a:rPr lang="en-US"/>
              <a:pPr/>
              <a:t>106</a:t>
            </a:fld>
            <a:endParaRPr lang="en-US"/>
          </a:p>
        </p:txBody>
      </p:sp>
      <p:sp>
        <p:nvSpPr>
          <p:cNvPr id="4167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Good window size</a:t>
            </a:r>
          </a:p>
        </p:txBody>
      </p:sp>
      <p:pic>
        <p:nvPicPr>
          <p:cNvPr id="416771" name="Picture 3" descr="win1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52600"/>
            <a:ext cx="32258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677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324600" y="2895600"/>
            <a:ext cx="658813" cy="1128713"/>
            <a:chOff x="2481" y="2793"/>
            <a:chExt cx="415" cy="711"/>
          </a:xfrm>
        </p:grpSpPr>
        <p:sp>
          <p:nvSpPr>
            <p:cNvPr id="416773" name="Line 5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V="1">
              <a:off x="2673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6774" name="Group 6"/>
            <p:cNvGrpSpPr>
              <a:grpSpLocks/>
            </p:cNvGrpSpPr>
            <p:nvPr/>
          </p:nvGrpSpPr>
          <p:grpSpPr bwMode="auto">
            <a:xfrm>
              <a:off x="2769" y="2928"/>
              <a:ext cx="127" cy="528"/>
              <a:chOff x="672" y="2928"/>
              <a:chExt cx="2016" cy="528"/>
            </a:xfrm>
          </p:grpSpPr>
          <p:sp>
            <p:nvSpPr>
              <p:cNvPr id="416775" name="Line 7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776" name="Line 8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777" name="Line 9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6778" name="Group 10"/>
            <p:cNvGrpSpPr>
              <a:grpSpLocks/>
            </p:cNvGrpSpPr>
            <p:nvPr/>
          </p:nvGrpSpPr>
          <p:grpSpPr bwMode="auto">
            <a:xfrm>
              <a:off x="2485" y="3273"/>
              <a:ext cx="236" cy="231"/>
              <a:chOff x="484" y="3273"/>
              <a:chExt cx="236" cy="231"/>
            </a:xfrm>
          </p:grpSpPr>
          <p:sp>
            <p:nvSpPr>
              <p:cNvPr id="416779" name="Line 11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780" name="Text Box 12"/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/>
                  <a:t>0</a:t>
                </a:r>
              </a:p>
            </p:txBody>
          </p:sp>
        </p:grpSp>
        <p:grpSp>
          <p:nvGrpSpPr>
            <p:cNvPr id="416781" name="Group 13"/>
            <p:cNvGrpSpPr>
              <a:grpSpLocks/>
            </p:cNvGrpSpPr>
            <p:nvPr/>
          </p:nvGrpSpPr>
          <p:grpSpPr bwMode="auto">
            <a:xfrm>
              <a:off x="2481" y="2793"/>
              <a:ext cx="236" cy="231"/>
              <a:chOff x="484" y="3273"/>
              <a:chExt cx="236" cy="231"/>
            </a:xfrm>
          </p:grpSpPr>
          <p:sp>
            <p:nvSpPr>
              <p:cNvPr id="416782" name="Line 14"/>
              <p:cNvSpPr>
                <a:spLocks noChangeShapeType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783" name="Text Box 15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/>
                  <a:t>1</a:t>
                </a:r>
              </a:p>
            </p:txBody>
          </p:sp>
        </p:grpSp>
      </p:grpSp>
      <p:sp>
        <p:nvSpPr>
          <p:cNvPr id="416784" name="Rectangle 1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5257800"/>
            <a:ext cx="8001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latin typeface="Arial" charset="0"/>
              </a:rPr>
              <a:t>“Optimal” window:  smooth but not ghosted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Doesn’t always work...</a:t>
            </a:r>
          </a:p>
        </p:txBody>
      </p:sp>
    </p:spTree>
    <p:extLst>
      <p:ext uri="{BB962C8B-B14F-4D97-AF65-F5344CB8AC3E}">
        <p14:creationId xmlns:p14="http://schemas.microsoft.com/office/powerpoint/2010/main" val="96268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6BBF-22AD-4E82-AE79-04E2813A191B}" type="slidenum">
              <a:rPr lang="en-US"/>
              <a:pPr/>
              <a:t>107</a:t>
            </a:fld>
            <a:endParaRPr lang="en-US"/>
          </a:p>
        </p:txBody>
      </p:sp>
      <p:sp>
        <p:nvSpPr>
          <p:cNvPr id="47411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Pyramid Blending</a:t>
            </a:r>
          </a:p>
        </p:txBody>
      </p:sp>
      <p:pic>
        <p:nvPicPr>
          <p:cNvPr id="474115" name="Picture 3" descr="appl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2824163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4116" name="Picture 4" descr="orang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2724150" cy="197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4117" name="Picture 5" descr="contribR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8763000" cy="24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4118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5800" y="6096000"/>
            <a:ext cx="8001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600">
                <a:latin typeface="Arial" charset="0"/>
              </a:rPr>
              <a:t>Burt, P. J. and Adelson, E. H., </a:t>
            </a:r>
            <a:r>
              <a:rPr lang="en-US" sz="1600">
                <a:latin typeface="Arial" charset="0"/>
                <a:hlinkClick r:id="rId11"/>
              </a:rPr>
              <a:t>A multiresolution spline with applications to image mosaics</a:t>
            </a:r>
            <a:r>
              <a:rPr lang="en-US" sz="1600">
                <a:latin typeface="Arial" charset="0"/>
              </a:rPr>
              <a:t>, ACM Transactions on Graphics, 42(4), October 1983, 217-236. </a:t>
            </a:r>
          </a:p>
        </p:txBody>
      </p:sp>
    </p:spTree>
    <p:extLst>
      <p:ext uri="{BB962C8B-B14F-4D97-AF65-F5344CB8AC3E}">
        <p14:creationId xmlns:p14="http://schemas.microsoft.com/office/powerpoint/2010/main" val="149993077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88F-3400-4D52-88B6-0869E62A6A4B}" type="slidenum">
              <a:rPr lang="en-US"/>
              <a:pPr/>
              <a:t>108</a:t>
            </a:fld>
            <a:endParaRPr lang="en-US"/>
          </a:p>
        </p:txBody>
      </p:sp>
      <p:sp>
        <p:nvSpPr>
          <p:cNvPr id="475138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9600" y="685800"/>
            <a:ext cx="800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75139" name="Picture 3" descr="level0R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4340225"/>
            <a:ext cx="7466012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5140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6675" y="255588"/>
            <a:ext cx="8694738" cy="2068512"/>
            <a:chOff x="42" y="161"/>
            <a:chExt cx="5477" cy="1303"/>
          </a:xfrm>
        </p:grpSpPr>
        <p:pic>
          <p:nvPicPr>
            <p:cNvPr id="475141" name="Picture 5" descr="level4R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61"/>
              <a:ext cx="4703" cy="1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5142" name="Text Box 6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2" y="432"/>
              <a:ext cx="871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/>
                <a:t>Laplacian</a:t>
              </a:r>
            </a:p>
            <a:p>
              <a:pPr algn="ctr" eaLnBrk="0" hangingPunct="0"/>
              <a:r>
                <a:rPr lang="en-US"/>
                <a:t>level</a:t>
              </a:r>
            </a:p>
            <a:p>
              <a:pPr algn="ctr" eaLnBrk="0" hangingPunct="0"/>
              <a:r>
                <a:rPr lang="en-US"/>
                <a:t>4</a:t>
              </a:r>
            </a:p>
          </p:txBody>
        </p:sp>
      </p:grpSp>
      <p:grpSp>
        <p:nvGrpSpPr>
          <p:cNvPr id="475143" name="Group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66675" y="2305050"/>
            <a:ext cx="8696325" cy="2062163"/>
            <a:chOff x="42" y="1452"/>
            <a:chExt cx="5478" cy="1299"/>
          </a:xfrm>
        </p:grpSpPr>
        <p:pic>
          <p:nvPicPr>
            <p:cNvPr id="475144" name="Picture 8" descr="level2R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452"/>
              <a:ext cx="4704" cy="1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5145" name="Text Box 9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2" y="1728"/>
              <a:ext cx="871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/>
                <a:t>Laplacian</a:t>
              </a:r>
            </a:p>
            <a:p>
              <a:pPr algn="ctr" eaLnBrk="0" hangingPunct="0"/>
              <a:r>
                <a:rPr lang="en-US"/>
                <a:t>level</a:t>
              </a:r>
            </a:p>
            <a:p>
              <a:pPr algn="ctr" eaLnBrk="0" hangingPunct="0"/>
              <a:r>
                <a:rPr lang="en-US"/>
                <a:t>2</a:t>
              </a:r>
            </a:p>
          </p:txBody>
        </p:sp>
      </p:grpSp>
      <p:sp>
        <p:nvSpPr>
          <p:cNvPr id="475146" name="Text Box 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6675" y="4756150"/>
            <a:ext cx="13827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/>
              <a:t>Laplacian</a:t>
            </a:r>
          </a:p>
          <a:p>
            <a:pPr algn="ctr" eaLnBrk="0" hangingPunct="0"/>
            <a:r>
              <a:rPr lang="en-US"/>
              <a:t>level</a:t>
            </a:r>
          </a:p>
          <a:p>
            <a:pPr algn="ctr" eaLnBrk="0" hangingPunct="0"/>
            <a:r>
              <a:rPr lang="en-US"/>
              <a:t>0</a:t>
            </a:r>
          </a:p>
        </p:txBody>
      </p:sp>
      <p:sp>
        <p:nvSpPr>
          <p:cNvPr id="475147" name="Text Box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31950" y="6324600"/>
            <a:ext cx="1679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/>
              <a:t>left pyramid</a:t>
            </a:r>
          </a:p>
        </p:txBody>
      </p:sp>
      <p:sp>
        <p:nvSpPr>
          <p:cNvPr id="475148" name="Text Box 1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951288" y="6324600"/>
            <a:ext cx="1849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/>
              <a:t>right pyramid</a:t>
            </a:r>
          </a:p>
        </p:txBody>
      </p:sp>
      <p:sp>
        <p:nvSpPr>
          <p:cNvPr id="475149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500813" y="6324600"/>
            <a:ext cx="223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/>
              <a:t>blended pyramid</a:t>
            </a:r>
          </a:p>
        </p:txBody>
      </p:sp>
    </p:spTree>
    <p:extLst>
      <p:ext uri="{BB962C8B-B14F-4D97-AF65-F5344CB8AC3E}">
        <p14:creationId xmlns:p14="http://schemas.microsoft.com/office/powerpoint/2010/main" val="35068292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5109E-0727-468E-B22B-99C41B151E89}" type="slidenum">
              <a:rPr lang="en-US"/>
              <a:pPr/>
              <a:t>109</a:t>
            </a:fld>
            <a:endParaRPr lang="en-US"/>
          </a:p>
        </p:txBody>
      </p:sp>
      <p:sp>
        <p:nvSpPr>
          <p:cNvPr id="4761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Laplacian image blend</a:t>
            </a:r>
          </a:p>
        </p:txBody>
      </p:sp>
      <p:sp>
        <p:nvSpPr>
          <p:cNvPr id="4761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/>
              <a:t>Compute Laplacian pyramid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Compute Gaussian pyramid on </a:t>
            </a:r>
            <a:r>
              <a:rPr lang="en-US" i="1"/>
              <a:t>weight</a:t>
            </a:r>
            <a:r>
              <a:rPr lang="en-US"/>
              <a:t> image (can put this in A channel)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Blend Laplacians using Gaussian blurred weights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Reconstruct the final image</a:t>
            </a:r>
          </a:p>
          <a:p>
            <a:pPr marL="533400" indent="-533400"/>
            <a:r>
              <a:rPr lang="en-US"/>
              <a:t>Q: How do we compute the original weights?</a:t>
            </a:r>
          </a:p>
          <a:p>
            <a:pPr marL="533400" indent="-533400"/>
            <a:r>
              <a:rPr lang="en-US"/>
              <a:t>A: For horizontal panorama, use </a:t>
            </a:r>
            <a:r>
              <a:rPr lang="en-US" i="1"/>
              <a:t>mid-lines</a:t>
            </a:r>
            <a:endParaRPr lang="en-US"/>
          </a:p>
          <a:p>
            <a:pPr marL="533400" indent="-533400"/>
            <a:r>
              <a:rPr lang="en-US"/>
              <a:t>Q: How about for a general “3D” panorama?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13265356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6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3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8420-1ED2-45FC-88C2-51B61C74EF79}" type="slidenum">
              <a:rPr lang="en-US"/>
              <a:pPr/>
              <a:t>11</a:t>
            </a:fld>
            <a:endParaRPr lang="en-US"/>
          </a:p>
        </p:txBody>
      </p:sp>
      <p:sp>
        <p:nvSpPr>
          <p:cNvPr id="3983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Image Warping</a:t>
            </a:r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image filtering: change </a:t>
            </a:r>
            <a:r>
              <a:rPr lang="en-US" i="1"/>
              <a:t>range</a:t>
            </a:r>
            <a:r>
              <a:rPr lang="en-US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i="1"/>
              <a:t>g(x) = h(f(x))</a:t>
            </a:r>
          </a:p>
          <a:p>
            <a:pPr algn="ctr">
              <a:lnSpc>
                <a:spcPct val="90000"/>
              </a:lnSpc>
            </a:pPr>
            <a:endParaRPr lang="en-US" i="1"/>
          </a:p>
          <a:p>
            <a:pPr algn="ctr">
              <a:lnSpc>
                <a:spcPct val="90000"/>
              </a:lnSpc>
            </a:pPr>
            <a:endParaRPr lang="en-US" i="1"/>
          </a:p>
          <a:p>
            <a:pPr>
              <a:lnSpc>
                <a:spcPct val="170000"/>
              </a:lnSpc>
            </a:pPr>
            <a:r>
              <a:rPr lang="en-US"/>
              <a:t>image warping: change </a:t>
            </a:r>
            <a:r>
              <a:rPr lang="en-US" i="1"/>
              <a:t>domain</a:t>
            </a:r>
            <a:r>
              <a:rPr lang="en-US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i="1"/>
              <a:t>g(x) = f(h(x))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  <p:grpSp>
        <p:nvGrpSpPr>
          <p:cNvPr id="398340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524000" y="2667000"/>
            <a:ext cx="1981200" cy="1219200"/>
            <a:chOff x="960" y="1872"/>
            <a:chExt cx="1248" cy="768"/>
          </a:xfrm>
        </p:grpSpPr>
        <p:sp>
          <p:nvSpPr>
            <p:cNvPr id="398341" name="Line 5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42" name="Line 6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43" name="Freeform 7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44" name="Text Box 8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/>
                <a:t>f</a:t>
              </a:r>
            </a:p>
          </p:txBody>
        </p:sp>
        <p:sp>
          <p:nvSpPr>
            <p:cNvPr id="398345" name="Text Box 9"/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/>
                <a:t>x</a:t>
              </a:r>
            </a:p>
          </p:txBody>
        </p:sp>
      </p:grpSp>
      <p:grpSp>
        <p:nvGrpSpPr>
          <p:cNvPr id="398346" name="Group 10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581400" y="2971800"/>
            <a:ext cx="1600200" cy="476250"/>
            <a:chOff x="2256" y="2064"/>
            <a:chExt cx="1008" cy="300"/>
          </a:xfrm>
        </p:grpSpPr>
        <p:sp>
          <p:nvSpPr>
            <p:cNvPr id="398347" name="Text Box 11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h</a:t>
              </a:r>
            </a:p>
          </p:txBody>
        </p:sp>
        <p:sp>
          <p:nvSpPr>
            <p:cNvPr id="398348" name="Line 12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49" name="Line 13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8350" name="Group 14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5638800" y="2667000"/>
            <a:ext cx="1981200" cy="1219200"/>
            <a:chOff x="3552" y="1872"/>
            <a:chExt cx="1248" cy="768"/>
          </a:xfrm>
        </p:grpSpPr>
        <p:sp>
          <p:nvSpPr>
            <p:cNvPr id="398351" name="Line 15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744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52" name="Line 16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3744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53" name="Freeform 17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3840" y="2000"/>
              <a:ext cx="672" cy="160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54" name="Text Box 18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552" y="1872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/>
                <a:t>g</a:t>
              </a:r>
            </a:p>
          </p:txBody>
        </p:sp>
        <p:sp>
          <p:nvSpPr>
            <p:cNvPr id="398355" name="Text Box 19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4560" y="2409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/>
                <a:t>x</a:t>
              </a:r>
            </a:p>
          </p:txBody>
        </p:sp>
      </p:grpSp>
      <p:grpSp>
        <p:nvGrpSpPr>
          <p:cNvPr id="398356" name="Group 20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1524000" y="5029200"/>
            <a:ext cx="1981200" cy="1219200"/>
            <a:chOff x="960" y="1872"/>
            <a:chExt cx="1248" cy="768"/>
          </a:xfrm>
        </p:grpSpPr>
        <p:sp>
          <p:nvSpPr>
            <p:cNvPr id="398357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58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59" name="Freeform 23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60" name="Text Box 24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/>
                <a:t>f</a:t>
              </a:r>
            </a:p>
          </p:txBody>
        </p:sp>
        <p:sp>
          <p:nvSpPr>
            <p:cNvPr id="398361" name="Text Box 25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/>
                <a:t>x</a:t>
              </a:r>
            </a:p>
          </p:txBody>
        </p:sp>
      </p:grpSp>
      <p:grpSp>
        <p:nvGrpSpPr>
          <p:cNvPr id="398362" name="Group 26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581400" y="5314950"/>
            <a:ext cx="1600200" cy="476250"/>
            <a:chOff x="2256" y="2064"/>
            <a:chExt cx="1008" cy="300"/>
          </a:xfrm>
        </p:grpSpPr>
        <p:sp>
          <p:nvSpPr>
            <p:cNvPr id="398363" name="Text Box 27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h</a:t>
              </a:r>
            </a:p>
          </p:txBody>
        </p:sp>
        <p:sp>
          <p:nvSpPr>
            <p:cNvPr id="398364" name="Line 28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65" name="Line 29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8366" name="Group 30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638800" y="5029200"/>
            <a:ext cx="1981200" cy="1219200"/>
            <a:chOff x="3552" y="3168"/>
            <a:chExt cx="1248" cy="768"/>
          </a:xfrm>
        </p:grpSpPr>
        <p:sp>
          <p:nvSpPr>
            <p:cNvPr id="398367" name="Line 31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3744" y="32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68" name="Line 32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3744" y="3744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69" name="Freeform 33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4224" y="3296"/>
              <a:ext cx="384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70" name="Text Box 34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52" y="3168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/>
                <a:t>g</a:t>
              </a:r>
            </a:p>
          </p:txBody>
        </p:sp>
        <p:sp>
          <p:nvSpPr>
            <p:cNvPr id="398371" name="Text Box 35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560" y="3705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17504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409C5-809F-4E3F-941F-CEEAD0813BC1}" type="slidenum">
              <a:rPr lang="en-US"/>
              <a:pPr/>
              <a:t>110</a:t>
            </a:fld>
            <a:endParaRPr lang="en-US"/>
          </a:p>
        </p:txBody>
      </p:sp>
      <p:sp>
        <p:nvSpPr>
          <p:cNvPr id="47718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Weight selection (3D panorama)</a:t>
            </a:r>
          </a:p>
        </p:txBody>
      </p:sp>
      <p:sp>
        <p:nvSpPr>
          <p:cNvPr id="47718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Idea: use original feather weights to select</a:t>
            </a:r>
            <a:br>
              <a:rPr lang="en-US"/>
            </a:br>
            <a:r>
              <a:rPr lang="en-US" i="1"/>
              <a:t>strongest</a:t>
            </a:r>
            <a:r>
              <a:rPr lang="en-US"/>
              <a:t> contributing image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Can be implemented using L-</a:t>
            </a:r>
            <a:r>
              <a:rPr lang="en-US">
                <a:cs typeface="Arial" charset="0"/>
              </a:rPr>
              <a:t>∞ norm: (</a:t>
            </a:r>
            <a:r>
              <a:rPr lang="en-US" i="1">
                <a:latin typeface="Times New Roman" pitchFamily="18" charset="0"/>
                <a:cs typeface="Arial" charset="0"/>
              </a:rPr>
              <a:t>p = 10</a:t>
            </a:r>
            <a:r>
              <a:rPr lang="en-US">
                <a:cs typeface="Arial" charset="0"/>
              </a:rPr>
              <a:t>)</a:t>
            </a:r>
          </a:p>
          <a:p>
            <a:r>
              <a:rPr lang="en-US">
                <a:cs typeface="Arial" charset="0"/>
              </a:rPr>
              <a:t>		</a:t>
            </a:r>
            <a:r>
              <a:rPr lang="en-US" i="1">
                <a:latin typeface="Times New Roman" pitchFamily="18" charset="0"/>
                <a:cs typeface="Arial" charset="0"/>
              </a:rPr>
              <a:t>w</a:t>
            </a:r>
            <a:r>
              <a:rPr lang="en-US" i="1" baseline="-25000">
                <a:latin typeface="Times New Roman" pitchFamily="18" charset="0"/>
                <a:cs typeface="Arial" charset="0"/>
              </a:rPr>
              <a:t>i</a:t>
            </a:r>
            <a:r>
              <a:rPr lang="en-US" i="1">
                <a:latin typeface="Times New Roman" pitchFamily="18" charset="0"/>
                <a:cs typeface="Arial" charset="0"/>
              </a:rPr>
              <a:t>’</a:t>
            </a:r>
            <a:r>
              <a:rPr lang="en-US">
                <a:latin typeface="Times New Roman" pitchFamily="18" charset="0"/>
                <a:cs typeface="Arial" charset="0"/>
              </a:rPr>
              <a:t> = [</a:t>
            </a:r>
            <a:r>
              <a:rPr lang="en-US" i="1">
                <a:latin typeface="Times New Roman" pitchFamily="18" charset="0"/>
                <a:cs typeface="Arial" charset="0"/>
              </a:rPr>
              <a:t>w</a:t>
            </a:r>
            <a:r>
              <a:rPr lang="en-US" i="1" baseline="-25000">
                <a:latin typeface="Times New Roman" pitchFamily="18" charset="0"/>
                <a:cs typeface="Arial" charset="0"/>
              </a:rPr>
              <a:t>i</a:t>
            </a:r>
            <a:r>
              <a:rPr lang="en-US" i="1" baseline="30000">
                <a:latin typeface="Times New Roman" pitchFamily="18" charset="0"/>
                <a:cs typeface="Arial" charset="0"/>
              </a:rPr>
              <a:t>p</a:t>
            </a:r>
            <a:r>
              <a:rPr lang="en-US">
                <a:latin typeface="Times New Roman" pitchFamily="18" charset="0"/>
                <a:cs typeface="Arial" charset="0"/>
              </a:rPr>
              <a:t> / ( ∑</a:t>
            </a:r>
            <a:r>
              <a:rPr lang="en-US" i="1" baseline="-25000">
                <a:latin typeface="Times New Roman" pitchFamily="18" charset="0"/>
                <a:cs typeface="Arial" charset="0"/>
              </a:rPr>
              <a:t>i</a:t>
            </a:r>
            <a:r>
              <a:rPr lang="en-US">
                <a:latin typeface="Times New Roman" pitchFamily="18" charset="0"/>
                <a:cs typeface="Arial" charset="0"/>
              </a:rPr>
              <a:t> </a:t>
            </a:r>
            <a:r>
              <a:rPr lang="en-US" i="1">
                <a:latin typeface="Times New Roman" pitchFamily="18" charset="0"/>
                <a:cs typeface="Arial" charset="0"/>
              </a:rPr>
              <a:t>w</a:t>
            </a:r>
            <a:r>
              <a:rPr lang="en-US" i="1" baseline="-25000">
                <a:latin typeface="Times New Roman" pitchFamily="18" charset="0"/>
                <a:cs typeface="Arial" charset="0"/>
              </a:rPr>
              <a:t>i</a:t>
            </a:r>
            <a:r>
              <a:rPr lang="en-US" i="1" baseline="30000">
                <a:latin typeface="Times New Roman" pitchFamily="18" charset="0"/>
                <a:cs typeface="Arial" charset="0"/>
              </a:rPr>
              <a:t>p</a:t>
            </a:r>
            <a:r>
              <a:rPr lang="en-US">
                <a:latin typeface="Times New Roman" pitchFamily="18" charset="0"/>
                <a:cs typeface="Arial" charset="0"/>
              </a:rPr>
              <a:t>)]</a:t>
            </a:r>
            <a:r>
              <a:rPr lang="en-US" baseline="30000">
                <a:latin typeface="Times New Roman" pitchFamily="18" charset="0"/>
                <a:cs typeface="Arial" charset="0"/>
              </a:rPr>
              <a:t>1/</a:t>
            </a:r>
            <a:r>
              <a:rPr lang="en-US" i="1" baseline="30000">
                <a:latin typeface="Times New Roman" pitchFamily="18" charset="0"/>
                <a:cs typeface="Arial" charset="0"/>
              </a:rPr>
              <a:t>p</a:t>
            </a:r>
            <a:endParaRPr lang="en-US" i="1">
              <a:latin typeface="Times New Roman" pitchFamily="18" charset="0"/>
              <a:cs typeface="Arial" charset="0"/>
            </a:endParaRPr>
          </a:p>
        </p:txBody>
      </p:sp>
      <p:sp>
        <p:nvSpPr>
          <p:cNvPr id="477188" name="AutoShap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flipV="1">
            <a:off x="2971800" y="2895600"/>
            <a:ext cx="2667000" cy="533400"/>
          </a:xfrm>
          <a:custGeom>
            <a:avLst/>
            <a:gdLst>
              <a:gd name="G0" fmla="+- 4834 0 0"/>
              <a:gd name="G1" fmla="+- 21600 0 4834"/>
              <a:gd name="G2" fmla="*/ 4834 1 2"/>
              <a:gd name="G3" fmla="+- 21600 0 G2"/>
              <a:gd name="G4" fmla="+/ 4834 21600 2"/>
              <a:gd name="G5" fmla="+/ G1 0 2"/>
              <a:gd name="G6" fmla="*/ 21600 21600 4834"/>
              <a:gd name="G7" fmla="*/ G6 1 2"/>
              <a:gd name="G8" fmla="+- 21600 0 G7"/>
              <a:gd name="G9" fmla="*/ 21600 1 2"/>
              <a:gd name="G10" fmla="+- 4834 0 G9"/>
              <a:gd name="G11" fmla="?: G10 G8 0"/>
              <a:gd name="G12" fmla="?: G10 G7 21600"/>
              <a:gd name="T0" fmla="*/ 19183 w 21600"/>
              <a:gd name="T1" fmla="*/ 10800 h 21600"/>
              <a:gd name="T2" fmla="*/ 10800 w 21600"/>
              <a:gd name="T3" fmla="*/ 21600 h 21600"/>
              <a:gd name="T4" fmla="*/ 2417 w 21600"/>
              <a:gd name="T5" fmla="*/ 10800 h 21600"/>
              <a:gd name="T6" fmla="*/ 10800 w 21600"/>
              <a:gd name="T7" fmla="*/ 0 h 21600"/>
              <a:gd name="T8" fmla="*/ 4217 w 21600"/>
              <a:gd name="T9" fmla="*/ 4217 h 21600"/>
              <a:gd name="T10" fmla="*/ 17383 w 21600"/>
              <a:gd name="T11" fmla="*/ 1738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4834" y="21600"/>
                </a:lnTo>
                <a:lnTo>
                  <a:pt x="16766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C0000">
              <a:alpha val="10001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/>
          </a:p>
        </p:txBody>
      </p:sp>
      <p:sp>
        <p:nvSpPr>
          <p:cNvPr id="477189" name="AutoShap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flipV="1">
            <a:off x="1447800" y="2895600"/>
            <a:ext cx="2667000" cy="533400"/>
          </a:xfrm>
          <a:custGeom>
            <a:avLst/>
            <a:gdLst>
              <a:gd name="G0" fmla="+- 4834 0 0"/>
              <a:gd name="G1" fmla="+- 21600 0 4834"/>
              <a:gd name="G2" fmla="*/ 4834 1 2"/>
              <a:gd name="G3" fmla="+- 21600 0 G2"/>
              <a:gd name="G4" fmla="+/ 4834 21600 2"/>
              <a:gd name="G5" fmla="+/ G1 0 2"/>
              <a:gd name="G6" fmla="*/ 21600 21600 4834"/>
              <a:gd name="G7" fmla="*/ G6 1 2"/>
              <a:gd name="G8" fmla="+- 21600 0 G7"/>
              <a:gd name="G9" fmla="*/ 21600 1 2"/>
              <a:gd name="G10" fmla="+- 4834 0 G9"/>
              <a:gd name="G11" fmla="?: G10 G8 0"/>
              <a:gd name="G12" fmla="?: G10 G7 21600"/>
              <a:gd name="T0" fmla="*/ 19183 w 21600"/>
              <a:gd name="T1" fmla="*/ 10800 h 21600"/>
              <a:gd name="T2" fmla="*/ 10800 w 21600"/>
              <a:gd name="T3" fmla="*/ 21600 h 21600"/>
              <a:gd name="T4" fmla="*/ 2417 w 21600"/>
              <a:gd name="T5" fmla="*/ 10800 h 21600"/>
              <a:gd name="T6" fmla="*/ 10800 w 21600"/>
              <a:gd name="T7" fmla="*/ 0 h 21600"/>
              <a:gd name="T8" fmla="*/ 4217 w 21600"/>
              <a:gd name="T9" fmla="*/ 4217 h 21600"/>
              <a:gd name="T10" fmla="*/ 17383 w 21600"/>
              <a:gd name="T11" fmla="*/ 1738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4834" y="21600"/>
                </a:lnTo>
                <a:lnTo>
                  <a:pt x="16766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>
              <a:alpha val="10001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190" name="AutoShap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flipV="1">
            <a:off x="4495800" y="2895600"/>
            <a:ext cx="2667000" cy="533400"/>
          </a:xfrm>
          <a:custGeom>
            <a:avLst/>
            <a:gdLst>
              <a:gd name="G0" fmla="+- 4834 0 0"/>
              <a:gd name="G1" fmla="+- 21600 0 4834"/>
              <a:gd name="G2" fmla="*/ 4834 1 2"/>
              <a:gd name="G3" fmla="+- 21600 0 G2"/>
              <a:gd name="G4" fmla="+/ 4834 21600 2"/>
              <a:gd name="G5" fmla="+/ G1 0 2"/>
              <a:gd name="G6" fmla="*/ 21600 21600 4834"/>
              <a:gd name="G7" fmla="*/ G6 1 2"/>
              <a:gd name="G8" fmla="+- 21600 0 G7"/>
              <a:gd name="G9" fmla="*/ 21600 1 2"/>
              <a:gd name="G10" fmla="+- 4834 0 G9"/>
              <a:gd name="G11" fmla="?: G10 G8 0"/>
              <a:gd name="G12" fmla="?: G10 G7 21600"/>
              <a:gd name="T0" fmla="*/ 19183 w 21600"/>
              <a:gd name="T1" fmla="*/ 10800 h 21600"/>
              <a:gd name="T2" fmla="*/ 10800 w 21600"/>
              <a:gd name="T3" fmla="*/ 21600 h 21600"/>
              <a:gd name="T4" fmla="*/ 2417 w 21600"/>
              <a:gd name="T5" fmla="*/ 10800 h 21600"/>
              <a:gd name="T6" fmla="*/ 10800 w 21600"/>
              <a:gd name="T7" fmla="*/ 0 h 21600"/>
              <a:gd name="T8" fmla="*/ 4217 w 21600"/>
              <a:gd name="T9" fmla="*/ 4217 h 21600"/>
              <a:gd name="T10" fmla="*/ 17383 w 21600"/>
              <a:gd name="T11" fmla="*/ 1738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4834" y="21600"/>
                </a:lnTo>
                <a:lnTo>
                  <a:pt x="16766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>
              <a:alpha val="10001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191" name="AutoShap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flipV="1">
            <a:off x="3581400" y="3886200"/>
            <a:ext cx="1524000" cy="533400"/>
          </a:xfrm>
          <a:custGeom>
            <a:avLst/>
            <a:gdLst>
              <a:gd name="G0" fmla="+- 0 0 0"/>
              <a:gd name="G1" fmla="+- 21600 0 0"/>
              <a:gd name="G2" fmla="*/ 0 1 2"/>
              <a:gd name="G3" fmla="+- 21600 0 G2"/>
              <a:gd name="G4" fmla="+/ 0 21600 2"/>
              <a:gd name="G5" fmla="+/ G1 0 2"/>
              <a:gd name="G6" fmla="*/ 21600 21600 0"/>
              <a:gd name="G7" fmla="*/ G6 1 2"/>
              <a:gd name="G8" fmla="+- 21600 0 G7"/>
              <a:gd name="G9" fmla="*/ 21600 1 2"/>
              <a:gd name="G10" fmla="+- 0 0 G9"/>
              <a:gd name="G11" fmla="?: G10 G8 0"/>
              <a:gd name="G12" fmla="?: G10 G7 21600"/>
              <a:gd name="T0" fmla="*/ 21600 w 21600"/>
              <a:gd name="T1" fmla="*/ 10800 h 21600"/>
              <a:gd name="T2" fmla="*/ 10800 w 21600"/>
              <a:gd name="T3" fmla="*/ 21600 h 21600"/>
              <a:gd name="T4" fmla="*/ 0 w 21600"/>
              <a:gd name="T5" fmla="*/ 10800 h 21600"/>
              <a:gd name="T6" fmla="*/ 10800 w 21600"/>
              <a:gd name="T7" fmla="*/ 0 h 21600"/>
              <a:gd name="T8" fmla="*/ 1800 w 21600"/>
              <a:gd name="T9" fmla="*/ 1800 h 21600"/>
              <a:gd name="T10" fmla="*/ 19800 w 21600"/>
              <a:gd name="T11" fmla="*/ 19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C0000">
              <a:alpha val="10001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/>
          </a:p>
        </p:txBody>
      </p:sp>
      <p:sp>
        <p:nvSpPr>
          <p:cNvPr id="477192" name="AutoShap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flipV="1">
            <a:off x="1447800" y="3886200"/>
            <a:ext cx="2133600" cy="533400"/>
          </a:xfrm>
          <a:custGeom>
            <a:avLst/>
            <a:gdLst>
              <a:gd name="G0" fmla="+- 0 0 0"/>
              <a:gd name="G1" fmla="+- 21600 0 0"/>
              <a:gd name="G2" fmla="*/ 0 1 2"/>
              <a:gd name="G3" fmla="+- 21600 0 G2"/>
              <a:gd name="G4" fmla="+/ 0 21600 2"/>
              <a:gd name="G5" fmla="+/ G1 0 2"/>
              <a:gd name="G6" fmla="*/ 21600 21600 0"/>
              <a:gd name="G7" fmla="*/ G6 1 2"/>
              <a:gd name="G8" fmla="+- 21600 0 G7"/>
              <a:gd name="G9" fmla="*/ 21600 1 2"/>
              <a:gd name="G10" fmla="+- 0 0 G9"/>
              <a:gd name="G11" fmla="?: G10 G8 0"/>
              <a:gd name="G12" fmla="?: G10 G7 21600"/>
              <a:gd name="T0" fmla="*/ 21600 w 21600"/>
              <a:gd name="T1" fmla="*/ 10800 h 21600"/>
              <a:gd name="T2" fmla="*/ 10800 w 21600"/>
              <a:gd name="T3" fmla="*/ 21600 h 21600"/>
              <a:gd name="T4" fmla="*/ 0 w 21600"/>
              <a:gd name="T5" fmla="*/ 10800 h 21600"/>
              <a:gd name="T6" fmla="*/ 10800 w 21600"/>
              <a:gd name="T7" fmla="*/ 0 h 21600"/>
              <a:gd name="T8" fmla="*/ 1800 w 21600"/>
              <a:gd name="T9" fmla="*/ 1800 h 21600"/>
              <a:gd name="T10" fmla="*/ 19800 w 21600"/>
              <a:gd name="T11" fmla="*/ 19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>
              <a:alpha val="10001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193" name="AutoShap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flipV="1">
            <a:off x="5105400" y="3886200"/>
            <a:ext cx="2057400" cy="533400"/>
          </a:xfrm>
          <a:custGeom>
            <a:avLst/>
            <a:gdLst>
              <a:gd name="G0" fmla="+- 0 0 0"/>
              <a:gd name="G1" fmla="+- 21600 0 0"/>
              <a:gd name="G2" fmla="*/ 0 1 2"/>
              <a:gd name="G3" fmla="+- 21600 0 G2"/>
              <a:gd name="G4" fmla="+/ 0 21600 2"/>
              <a:gd name="G5" fmla="+/ G1 0 2"/>
              <a:gd name="G6" fmla="*/ 21600 21600 0"/>
              <a:gd name="G7" fmla="*/ G6 1 2"/>
              <a:gd name="G8" fmla="+- 21600 0 G7"/>
              <a:gd name="G9" fmla="*/ 21600 1 2"/>
              <a:gd name="G10" fmla="+- 0 0 G9"/>
              <a:gd name="G11" fmla="?: G10 G8 0"/>
              <a:gd name="G12" fmla="?: G10 G7 21600"/>
              <a:gd name="T0" fmla="*/ 21600 w 21600"/>
              <a:gd name="T1" fmla="*/ 10800 h 21600"/>
              <a:gd name="T2" fmla="*/ 10800 w 21600"/>
              <a:gd name="T3" fmla="*/ 21600 h 21600"/>
              <a:gd name="T4" fmla="*/ 0 w 21600"/>
              <a:gd name="T5" fmla="*/ 10800 h 21600"/>
              <a:gd name="T6" fmla="*/ 10800 w 21600"/>
              <a:gd name="T7" fmla="*/ 0 h 21600"/>
              <a:gd name="T8" fmla="*/ 1800 w 21600"/>
              <a:gd name="T9" fmla="*/ 1800 h 21600"/>
              <a:gd name="T10" fmla="*/ 19800 w 21600"/>
              <a:gd name="T11" fmla="*/ 19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>
              <a:alpha val="10001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0552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88" grpId="0" animBg="1"/>
      <p:bldP spid="477189" grpId="0" animBg="1"/>
      <p:bldP spid="477190" grpId="0" animBg="1"/>
      <p:bldP spid="477191" grpId="0" animBg="1"/>
      <p:bldP spid="477192" grpId="0" animBg="1"/>
      <p:bldP spid="47719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FB3EF-1F1D-4C68-9B39-2DD7D114EB53}" type="slidenum">
              <a:rPr lang="en-US"/>
              <a:pPr/>
              <a:t>111</a:t>
            </a:fld>
            <a:endParaRPr lang="en-US"/>
          </a:p>
        </p:txBody>
      </p:sp>
      <p:sp>
        <p:nvSpPr>
          <p:cNvPr id="4208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Poisson Image Editing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410200"/>
            <a:ext cx="7772400" cy="83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Blend the gradients of the two images, then integrate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For more info:  Perez et al, SIGGRAPH </a:t>
            </a:r>
            <a:r>
              <a:rPr lang="en-US" sz="2000" dirty="0" smtClean="0"/>
              <a:t>2003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see Computational Photography lecture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420868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7743825" cy="386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63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7" grpId="0" uiExpand="1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2" name="Rectangle 4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De-Ghosting</a:t>
            </a:r>
          </a:p>
        </p:txBody>
      </p:sp>
      <p:sp>
        <p:nvSpPr>
          <p:cNvPr id="478213" name="Rectangle 5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8214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05000"/>
            <a:ext cx="43434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0588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C2D94-06B3-4E54-9194-159F31D0D680}" type="slidenum">
              <a:rPr lang="en-US"/>
              <a:pPr/>
              <a:t>113</a:t>
            </a:fld>
            <a:endParaRPr lang="en-US"/>
          </a:p>
        </p:txBody>
      </p:sp>
      <p:sp>
        <p:nvSpPr>
          <p:cNvPr id="4700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Local alignment (deghosting)</a:t>
            </a:r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Use local optic flow to compensate for small motions [Shum &amp; Szeliski, ICCV’98]</a:t>
            </a:r>
          </a:p>
        </p:txBody>
      </p:sp>
      <p:pic>
        <p:nvPicPr>
          <p:cNvPr id="470020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95600"/>
            <a:ext cx="72390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01389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83CE3-9DEC-47BE-9E80-77AEB49698D9}" type="slidenum">
              <a:rPr lang="en-US"/>
              <a:pPr/>
              <a:t>114</a:t>
            </a:fld>
            <a:endParaRPr lang="en-US"/>
          </a:p>
        </p:txBody>
      </p:sp>
      <p:sp>
        <p:nvSpPr>
          <p:cNvPr id="4710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Local alignment (deghosting)</a:t>
            </a:r>
          </a:p>
        </p:txBody>
      </p:sp>
      <p:sp>
        <p:nvSpPr>
          <p:cNvPr id="47104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Use local optic flow to compensate for radial distortion [Shum &amp; Szeliski, ICCV’98]</a:t>
            </a:r>
          </a:p>
        </p:txBody>
      </p:sp>
      <p:pic>
        <p:nvPicPr>
          <p:cNvPr id="47104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19400"/>
            <a:ext cx="77724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29581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FC4B-E9B5-4B39-B156-9EBCD39DD544}" type="slidenum">
              <a:rPr lang="en-US"/>
              <a:pPr/>
              <a:t>115</a:t>
            </a:fld>
            <a:endParaRPr lang="en-US"/>
          </a:p>
        </p:txBody>
      </p:sp>
      <p:sp>
        <p:nvSpPr>
          <p:cNvPr id="3809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Region-based de-ghosting</a:t>
            </a:r>
          </a:p>
        </p:txBody>
      </p:sp>
      <p:sp>
        <p:nvSpPr>
          <p:cNvPr id="3809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Select only one image in </a:t>
            </a:r>
            <a:r>
              <a:rPr lang="en-US" i="1"/>
              <a:t>regions-of-difference</a:t>
            </a:r>
            <a:r>
              <a:rPr lang="en-US"/>
              <a:t> using weighted vertex cover </a:t>
            </a:r>
            <a:br>
              <a:rPr lang="en-US"/>
            </a:br>
            <a:r>
              <a:rPr lang="en-US"/>
              <a:t>[Uyttendaele </a:t>
            </a:r>
            <a:r>
              <a:rPr lang="en-US" i="1"/>
              <a:t>et al.</a:t>
            </a:r>
            <a:r>
              <a:rPr lang="en-US"/>
              <a:t>, CVPR’01]</a:t>
            </a:r>
          </a:p>
        </p:txBody>
      </p:sp>
      <p:pic>
        <p:nvPicPr>
          <p:cNvPr id="380934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76600"/>
            <a:ext cx="7391400" cy="253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35717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51D1D-72F2-462D-9198-CF3182722C75}" type="slidenum">
              <a:rPr lang="en-US"/>
              <a:pPr/>
              <a:t>116</a:t>
            </a:fld>
            <a:endParaRPr lang="en-US"/>
          </a:p>
        </p:txBody>
      </p:sp>
      <p:sp>
        <p:nvSpPr>
          <p:cNvPr id="3819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Region-based de-ghosting</a:t>
            </a:r>
          </a:p>
        </p:txBody>
      </p:sp>
      <p:sp>
        <p:nvSpPr>
          <p:cNvPr id="381959" name="Rectangle 7"/>
          <p:cNvSpPr>
            <a:spLocks noGrp="1" noChangeArrowheads="1"/>
          </p:cNvSpPr>
          <p:nvPr>
            <p:ph type="body" sz="half" idx="1"/>
            <p:custDataLst>
              <p:tags r:id="rId2"/>
            </p:custDataLst>
          </p:nvPr>
        </p:nvSpPr>
        <p:spPr>
          <a:noFill/>
          <a:ln/>
        </p:spPr>
        <p:txBody>
          <a:bodyPr/>
          <a:lstStyle/>
          <a:p>
            <a:pPr marL="0" indent="0"/>
            <a:r>
              <a:rPr lang="en-US" sz="2400"/>
              <a:t>Select only one image in </a:t>
            </a:r>
            <a:r>
              <a:rPr lang="en-US" sz="2400" i="1"/>
              <a:t>regions-of-difference</a:t>
            </a:r>
            <a:r>
              <a:rPr lang="en-US" sz="2400"/>
              <a:t> using weighted vertex cover </a:t>
            </a:r>
            <a:br>
              <a:rPr lang="en-US" sz="2400"/>
            </a:br>
            <a:r>
              <a:rPr lang="en-US" sz="2400"/>
              <a:t>[Uyttendaele </a:t>
            </a:r>
            <a:r>
              <a:rPr lang="en-US" sz="2400" i="1"/>
              <a:t>et al.</a:t>
            </a:r>
            <a:r>
              <a:rPr lang="en-US" sz="2400"/>
              <a:t>, CVPR’01]</a:t>
            </a:r>
          </a:p>
        </p:txBody>
      </p:sp>
      <p:sp>
        <p:nvSpPr>
          <p:cNvPr id="381960" name="Rectangle 8"/>
          <p:cNvSpPr>
            <a:spLocks noGrp="1" noChangeArrowheads="1"/>
          </p:cNvSpPr>
          <p:nvPr>
            <p:ph type="body" sz="half" idx="2"/>
            <p:custDataLst>
              <p:tags r:id="rId3"/>
            </p:custDataLst>
          </p:nvPr>
        </p:nvSpPr>
        <p:spPr/>
        <p:txBody>
          <a:bodyPr/>
          <a:lstStyle/>
          <a:p>
            <a:pPr marL="0" indent="0"/>
            <a:endParaRPr lang="en-US" sz="2400"/>
          </a:p>
        </p:txBody>
      </p:sp>
      <p:pic>
        <p:nvPicPr>
          <p:cNvPr id="381957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51013"/>
            <a:ext cx="4267200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9295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2C95-64F7-45AB-8F72-23C9EAF827D4}" type="slidenum">
              <a:rPr lang="en-US"/>
              <a:pPr/>
              <a:t>117</a:t>
            </a:fld>
            <a:endParaRPr lang="en-US"/>
          </a:p>
        </p:txBody>
      </p:sp>
      <p:sp>
        <p:nvSpPr>
          <p:cNvPr id="3829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Cutout-based de-ghosting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body" sz="half" idx="1"/>
            <p:custDataLst>
              <p:tags r:id="rId2"/>
            </p:custDataLst>
          </p:nvPr>
        </p:nvSpPr>
        <p:spPr/>
        <p:txBody>
          <a:bodyPr/>
          <a:lstStyle/>
          <a:p>
            <a:pPr marL="0" indent="0">
              <a:buFontTx/>
              <a:buChar char="•"/>
            </a:pPr>
            <a:r>
              <a:rPr lang="en-US" sz="2400"/>
              <a:t>Select only one image per output pixel, using spatial continuity </a:t>
            </a:r>
          </a:p>
          <a:p>
            <a:pPr marL="0" indent="0">
              <a:buFontTx/>
              <a:buChar char="•"/>
            </a:pPr>
            <a:r>
              <a:rPr lang="en-US" sz="2400"/>
              <a:t>Blend across seams using gradient continuity (“Poisson blending”)</a:t>
            </a:r>
            <a:br>
              <a:rPr lang="en-US" sz="2400"/>
            </a:br>
            <a:r>
              <a:rPr lang="en-US" sz="2400"/>
              <a:t/>
            </a:r>
            <a:br>
              <a:rPr lang="en-US" sz="2400"/>
            </a:br>
            <a:r>
              <a:rPr lang="en-US" sz="2400"/>
              <a:t/>
            </a:r>
            <a:br>
              <a:rPr lang="en-US" sz="2400"/>
            </a:br>
            <a:r>
              <a:rPr lang="en-US" sz="2400"/>
              <a:t/>
            </a:r>
            <a:br>
              <a:rPr lang="en-US" sz="2400"/>
            </a:br>
            <a:r>
              <a:rPr lang="en-US" sz="2400"/>
              <a:t>[Agarwala </a:t>
            </a:r>
            <a:r>
              <a:rPr lang="en-US" sz="2400" i="1"/>
              <a:t>et al.</a:t>
            </a:r>
            <a:r>
              <a:rPr lang="en-US" sz="2400"/>
              <a:t>, SG’2004]</a:t>
            </a:r>
          </a:p>
        </p:txBody>
      </p:sp>
      <p:sp>
        <p:nvSpPr>
          <p:cNvPr id="382981" name="Rectangle 5"/>
          <p:cNvSpPr>
            <a:spLocks noGrp="1" noChangeArrowheads="1"/>
          </p:cNvSpPr>
          <p:nvPr>
            <p:ph type="body" sz="half" idx="2"/>
            <p:custDataLst>
              <p:tags r:id="rId3"/>
            </p:custDataLst>
          </p:nvPr>
        </p:nvSpPr>
        <p:spPr/>
        <p:txBody>
          <a:bodyPr/>
          <a:lstStyle/>
          <a:p>
            <a:pPr marL="0" indent="0"/>
            <a:endParaRPr lang="en-US" sz="2400"/>
          </a:p>
        </p:txBody>
      </p:sp>
      <p:pic>
        <p:nvPicPr>
          <p:cNvPr id="382980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30375"/>
            <a:ext cx="43434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9087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52BE6-46A3-4490-A938-8756F2408D29}" type="slidenum">
              <a:rPr lang="en-US"/>
              <a:pPr/>
              <a:t>118</a:t>
            </a:fld>
            <a:endParaRPr lang="en-US"/>
          </a:p>
        </p:txBody>
      </p:sp>
      <p:sp>
        <p:nvSpPr>
          <p:cNvPr id="3860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Cutout-based compositing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Photomontage [Agarwala </a:t>
            </a:r>
            <a:r>
              <a:rPr lang="en-US" i="1"/>
              <a:t>et al.</a:t>
            </a:r>
            <a:r>
              <a:rPr lang="en-US"/>
              <a:t>, SG’2004]</a:t>
            </a:r>
          </a:p>
          <a:p>
            <a:pPr>
              <a:buFontTx/>
              <a:buChar char="•"/>
            </a:pPr>
            <a:r>
              <a:rPr lang="en-US"/>
              <a:t>Interactively blend </a:t>
            </a:r>
            <a:r>
              <a:rPr lang="en-US" i="1"/>
              <a:t>different</a:t>
            </a:r>
            <a:r>
              <a:rPr lang="en-US"/>
              <a:t> images:</a:t>
            </a:r>
            <a:br>
              <a:rPr lang="en-US"/>
            </a:br>
            <a:r>
              <a:rPr lang="en-US"/>
              <a:t>	group portraits</a:t>
            </a:r>
          </a:p>
        </p:txBody>
      </p:sp>
      <p:pic>
        <p:nvPicPr>
          <p:cNvPr id="386052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76600"/>
            <a:ext cx="8001000" cy="247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33719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66FFB-D5D5-4D54-829F-01BD8C525332}" type="slidenum">
              <a:rPr lang="en-US"/>
              <a:pPr/>
              <a:t>119</a:t>
            </a:fld>
            <a:endParaRPr lang="en-US"/>
          </a:p>
        </p:txBody>
      </p:sp>
      <p:sp>
        <p:nvSpPr>
          <p:cNvPr id="3911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PhotoMontage</a:t>
            </a:r>
          </a:p>
        </p:txBody>
      </p:sp>
      <p:sp>
        <p:nvSpPr>
          <p:cNvPr id="3911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Technical details:</a:t>
            </a:r>
          </a:p>
          <a:p>
            <a:pPr>
              <a:buFontTx/>
              <a:buChar char="•"/>
            </a:pPr>
            <a:r>
              <a:rPr lang="en-US" dirty="0"/>
              <a:t>use Graph Cuts to optimize seam placement</a:t>
            </a:r>
          </a:p>
          <a:p>
            <a:endParaRPr lang="en-US" dirty="0"/>
          </a:p>
          <a:p>
            <a:r>
              <a:rPr lang="en-US" dirty="0"/>
              <a:t>Demo:</a:t>
            </a:r>
          </a:p>
          <a:p>
            <a:pPr>
              <a:buFontTx/>
              <a:buChar char="•"/>
            </a:pPr>
            <a:r>
              <a:rPr lang="en-US" dirty="0" smtClean="0"/>
              <a:t>Windows Live</a:t>
            </a:r>
            <a:br>
              <a:rPr lang="en-US" dirty="0" smtClean="0"/>
            </a:br>
            <a:r>
              <a:rPr lang="en-US" dirty="0" smtClean="0"/>
              <a:t>Photo Gallery</a:t>
            </a:r>
            <a:br>
              <a:rPr lang="en-US" dirty="0" smtClean="0"/>
            </a:br>
            <a:r>
              <a:rPr lang="en-US" i="1" dirty="0" smtClean="0"/>
              <a:t>Photo Fuse</a:t>
            </a:r>
            <a:endParaRPr lang="en-US" i="1" dirty="0"/>
          </a:p>
        </p:txBody>
      </p:sp>
      <p:pic>
        <p:nvPicPr>
          <p:cNvPr id="4833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983" y="3048000"/>
            <a:ext cx="4057455" cy="359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6435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2B78-D410-450A-A1A0-C5DC99D899CC}" type="slidenum">
              <a:rPr lang="en-US"/>
              <a:pPr/>
              <a:t>12</a:t>
            </a:fld>
            <a:endParaRPr lang="en-US"/>
          </a:p>
        </p:txBody>
      </p:sp>
      <p:sp>
        <p:nvSpPr>
          <p:cNvPr id="399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Image Warping</a:t>
            </a:r>
          </a:p>
        </p:txBody>
      </p:sp>
      <p:sp>
        <p:nvSpPr>
          <p:cNvPr id="399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image filtering: change </a:t>
            </a:r>
            <a:r>
              <a:rPr lang="en-US" i="1"/>
              <a:t>range</a:t>
            </a:r>
            <a:r>
              <a:rPr lang="en-US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i="1"/>
              <a:t>g(x) = h(f(x))</a:t>
            </a:r>
          </a:p>
          <a:p>
            <a:pPr algn="ctr">
              <a:lnSpc>
                <a:spcPct val="90000"/>
              </a:lnSpc>
            </a:pPr>
            <a:endParaRPr lang="en-US" i="1"/>
          </a:p>
          <a:p>
            <a:pPr algn="ctr">
              <a:lnSpc>
                <a:spcPct val="90000"/>
              </a:lnSpc>
            </a:pPr>
            <a:endParaRPr lang="en-US" i="1"/>
          </a:p>
          <a:p>
            <a:pPr>
              <a:lnSpc>
                <a:spcPct val="170000"/>
              </a:lnSpc>
            </a:pPr>
            <a:r>
              <a:rPr lang="en-US"/>
              <a:t>image warping: change </a:t>
            </a:r>
            <a:r>
              <a:rPr lang="en-US" i="1"/>
              <a:t>domain</a:t>
            </a:r>
            <a:r>
              <a:rPr lang="en-US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i="1"/>
              <a:t>g(x) = f(h(x))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  <p:grpSp>
        <p:nvGrpSpPr>
          <p:cNvPr id="399364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581400" y="2924175"/>
            <a:ext cx="1600200" cy="476250"/>
            <a:chOff x="2256" y="2064"/>
            <a:chExt cx="1008" cy="300"/>
          </a:xfrm>
        </p:grpSpPr>
        <p:sp>
          <p:nvSpPr>
            <p:cNvPr id="399365" name="Text Box 5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h</a:t>
              </a:r>
            </a:p>
          </p:txBody>
        </p:sp>
        <p:sp>
          <p:nvSpPr>
            <p:cNvPr id="399366" name="Line 6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367" name="Line 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9368" name="Group 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581400" y="5314950"/>
            <a:ext cx="1600200" cy="476250"/>
            <a:chOff x="2256" y="2064"/>
            <a:chExt cx="1008" cy="300"/>
          </a:xfrm>
        </p:grpSpPr>
        <p:sp>
          <p:nvSpPr>
            <p:cNvPr id="399369" name="Text Box 9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h</a:t>
              </a:r>
            </a:p>
          </p:txBody>
        </p:sp>
        <p:sp>
          <p:nvSpPr>
            <p:cNvPr id="399370" name="Line 10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371" name="Line 11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99372" name="Picture 12" descr="HHHIMG_116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90800"/>
            <a:ext cx="1462088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73" name="Picture 13" descr="HHHIMG_1166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>
            <a:lum brigh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90800"/>
            <a:ext cx="1462088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74" name="Picture 14" descr="HHHIMG_1166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00625"/>
            <a:ext cx="1462088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75" name="Picture 15" descr="HHHIMG_1166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5105400"/>
            <a:ext cx="184308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76" name="Text Box 1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47800" y="2619375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/>
              <a:t>f</a:t>
            </a:r>
          </a:p>
        </p:txBody>
      </p:sp>
      <p:sp>
        <p:nvSpPr>
          <p:cNvPr id="399377" name="Text Box 1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447800" y="5043488"/>
            <a:ext cx="30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/>
              <a:t>f</a:t>
            </a:r>
          </a:p>
        </p:txBody>
      </p:sp>
      <p:sp>
        <p:nvSpPr>
          <p:cNvPr id="399378" name="Text Box 1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638800" y="5119688"/>
            <a:ext cx="30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/>
              <a:t>g</a:t>
            </a:r>
          </a:p>
        </p:txBody>
      </p:sp>
      <p:sp>
        <p:nvSpPr>
          <p:cNvPr id="399379" name="Text Box 1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638800" y="2619375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7828545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91FA9-144A-43A7-9759-169F95BB9A17}" type="slidenum">
              <a:rPr lang="en-US"/>
              <a:pPr/>
              <a:t>120</a:t>
            </a:fld>
            <a:endParaRPr lang="en-US"/>
          </a:p>
        </p:txBody>
      </p:sp>
      <p:sp>
        <p:nvSpPr>
          <p:cNvPr id="3870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Cutout-based compositing</a:t>
            </a:r>
          </a:p>
        </p:txBody>
      </p:sp>
      <p:sp>
        <p:nvSpPr>
          <p:cNvPr id="38707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Photomontage [Agarwala </a:t>
            </a:r>
            <a:r>
              <a:rPr lang="en-US" i="1"/>
              <a:t>et al.</a:t>
            </a:r>
            <a:r>
              <a:rPr lang="en-US"/>
              <a:t>, SG’2004]</a:t>
            </a:r>
          </a:p>
          <a:p>
            <a:pPr>
              <a:buFontTx/>
              <a:buChar char="•"/>
            </a:pPr>
            <a:r>
              <a:rPr lang="en-US"/>
              <a:t>Interactively blend </a:t>
            </a:r>
            <a:r>
              <a:rPr lang="en-US" i="1"/>
              <a:t>different</a:t>
            </a:r>
            <a:r>
              <a:rPr lang="en-US"/>
              <a:t> images:</a:t>
            </a:r>
            <a:br>
              <a:rPr lang="en-US"/>
            </a:br>
            <a:r>
              <a:rPr lang="en-US"/>
              <a:t>	focus settings</a:t>
            </a:r>
          </a:p>
        </p:txBody>
      </p:sp>
      <p:pic>
        <p:nvPicPr>
          <p:cNvPr id="387077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276600"/>
            <a:ext cx="5715000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2125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C59B-9B65-4929-BA2E-CA53CE8E85D5}" type="slidenum">
              <a:rPr lang="en-US"/>
              <a:pPr/>
              <a:t>121</a:t>
            </a:fld>
            <a:endParaRPr lang="en-US"/>
          </a:p>
        </p:txBody>
      </p:sp>
      <p:sp>
        <p:nvSpPr>
          <p:cNvPr id="3880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Cutout-based compositing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Photomontage [Agarwala </a:t>
            </a:r>
            <a:r>
              <a:rPr lang="en-US" i="1"/>
              <a:t>et al.</a:t>
            </a:r>
            <a:r>
              <a:rPr lang="en-US"/>
              <a:t>, SG’2004]</a:t>
            </a:r>
          </a:p>
          <a:p>
            <a:pPr>
              <a:buFontTx/>
              <a:buChar char="•"/>
            </a:pPr>
            <a:r>
              <a:rPr lang="en-US"/>
              <a:t>Interactively blend </a:t>
            </a:r>
            <a:r>
              <a:rPr lang="en-US" i="1"/>
              <a:t>different</a:t>
            </a:r>
            <a:r>
              <a:rPr lang="en-US"/>
              <a:t> images:</a:t>
            </a:r>
            <a:br>
              <a:rPr lang="en-US"/>
            </a:br>
            <a:r>
              <a:rPr lang="en-US"/>
              <a:t>	people’s faces</a:t>
            </a:r>
          </a:p>
        </p:txBody>
      </p:sp>
      <p:pic>
        <p:nvPicPr>
          <p:cNvPr id="388101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5854700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1767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07A2-0A9A-4ACB-87C7-9872BDC94B69}" type="slidenum">
              <a:rPr lang="en-US"/>
              <a:pPr/>
              <a:t>122</a:t>
            </a:fld>
            <a:endParaRPr lang="en-US"/>
          </a:p>
        </p:txBody>
      </p:sp>
      <p:sp>
        <p:nvSpPr>
          <p:cNvPr id="3901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More stitching possibilities</a:t>
            </a: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solidFill>
                  <a:schemeClr val="bg2"/>
                </a:solidFill>
              </a:rPr>
              <a:t>Video stitching</a:t>
            </a:r>
          </a:p>
          <a:p>
            <a:pPr>
              <a:buFontTx/>
              <a:buChar char="•"/>
            </a:pPr>
            <a:r>
              <a:rPr lang="en-US" dirty="0"/>
              <a:t>High dynamic range image stitching</a:t>
            </a:r>
          </a:p>
          <a:p>
            <a:pPr lvl="1"/>
            <a:r>
              <a:rPr lang="en-US" dirty="0"/>
              <a:t>see demo…</a:t>
            </a:r>
          </a:p>
          <a:p>
            <a:pPr>
              <a:buFontTx/>
              <a:buChar char="•"/>
            </a:pPr>
            <a:r>
              <a:rPr lang="en-US" dirty="0"/>
              <a:t>Flash + Non-Flash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chemeClr val="bg2"/>
                </a:solidFill>
              </a:rPr>
              <a:t>Video-based rendering</a:t>
            </a:r>
          </a:p>
          <a:p>
            <a:pPr>
              <a:buFontTx/>
              <a:buChar char="•"/>
            </a:pPr>
            <a:endParaRPr lang="en-US" dirty="0">
              <a:solidFill>
                <a:schemeClr val="bg2"/>
              </a:solidFill>
            </a:endParaRPr>
          </a:p>
          <a:p>
            <a:r>
              <a:rPr lang="en-US" dirty="0" smtClean="0"/>
              <a:t>Next-next </a:t>
            </a:r>
            <a:r>
              <a:rPr lang="en-US" dirty="0"/>
              <a:t>week’s lecture: </a:t>
            </a:r>
            <a:br>
              <a:rPr lang="en-US" dirty="0"/>
            </a:br>
            <a:r>
              <a:rPr lang="en-US" dirty="0"/>
              <a:t>	</a:t>
            </a:r>
            <a:r>
              <a:rPr lang="en-US" u="sng" dirty="0"/>
              <a:t>Computational Photography</a:t>
            </a:r>
          </a:p>
        </p:txBody>
      </p:sp>
    </p:spTree>
    <p:extLst>
      <p:ext uri="{BB962C8B-B14F-4D97-AF65-F5344CB8AC3E}">
        <p14:creationId xmlns:p14="http://schemas.microsoft.com/office/powerpoint/2010/main" val="154245478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1FB0-1441-440D-8191-9F0B5449E7D0}" type="slidenum">
              <a:rPr lang="en-US"/>
              <a:pPr/>
              <a:t>123</a:t>
            </a:fld>
            <a:endParaRPr lang="en-US"/>
          </a:p>
        </p:txBody>
      </p:sp>
      <p:sp>
        <p:nvSpPr>
          <p:cNvPr id="4280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Other types of mosaics</a:t>
            </a:r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800600"/>
            <a:ext cx="7772400" cy="1600200"/>
          </a:xfrm>
        </p:spPr>
        <p:txBody>
          <a:bodyPr/>
          <a:lstStyle/>
          <a:p>
            <a:r>
              <a:rPr lang="en-US" sz="2400"/>
              <a:t>Can mosaic onto </a:t>
            </a:r>
            <a:r>
              <a:rPr lang="en-US" sz="2400" i="1"/>
              <a:t>any</a:t>
            </a:r>
            <a:r>
              <a:rPr lang="en-US" sz="2400"/>
              <a:t> surface if you know the geometry</a:t>
            </a:r>
          </a:p>
          <a:p>
            <a:pPr lvl="1"/>
            <a:r>
              <a:rPr lang="en-US" sz="2000"/>
              <a:t>See NASA’s </a:t>
            </a:r>
            <a:r>
              <a:rPr lang="en-US" sz="2000">
                <a:hlinkClick r:id="rId6"/>
              </a:rPr>
              <a:t>Visible Earth project </a:t>
            </a:r>
            <a:r>
              <a:rPr lang="en-US" sz="2000"/>
              <a:t>for some stunning earth mosaics</a:t>
            </a:r>
          </a:p>
          <a:p>
            <a:pPr lvl="2"/>
            <a:r>
              <a:rPr lang="en-US" sz="1600">
                <a:hlinkClick r:id="rId6"/>
              </a:rPr>
              <a:t>http://earthobservatory.nasa.gov/Newsroom/BlueMarble/</a:t>
            </a:r>
            <a:endParaRPr lang="en-US" sz="1600"/>
          </a:p>
        </p:txBody>
      </p:sp>
      <p:pic>
        <p:nvPicPr>
          <p:cNvPr id="428036" name="Picture 4" descr="View of the Western Hemispher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76400"/>
            <a:ext cx="29337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96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9A4E8-28DC-4A2D-9F85-470002AE2514}" type="slidenum">
              <a:rPr lang="en-US"/>
              <a:pPr/>
              <a:t>124</a:t>
            </a:fld>
            <a:endParaRPr lang="en-US"/>
          </a:p>
        </p:txBody>
      </p:sp>
      <p:sp>
        <p:nvSpPr>
          <p:cNvPr id="429059" name="Rectangle 3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Slit images</a:t>
            </a:r>
          </a:p>
        </p:txBody>
      </p:sp>
      <p:sp>
        <p:nvSpPr>
          <p:cNvPr id="429060" name="Rectangle 4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8600" y="5181600"/>
            <a:ext cx="8915400" cy="914400"/>
          </a:xfrm>
        </p:spPr>
        <p:txBody>
          <a:bodyPr/>
          <a:lstStyle/>
          <a:p>
            <a:r>
              <a:rPr lang="en-US"/>
              <a:t>y-t slices of the video volume are known as </a:t>
            </a:r>
            <a:r>
              <a:rPr lang="en-US" i="1"/>
              <a:t>slit images</a:t>
            </a:r>
          </a:p>
          <a:p>
            <a:pPr lvl="1"/>
            <a:r>
              <a:rPr lang="en-US"/>
              <a:t>take a single column of pixels from each input image</a:t>
            </a:r>
          </a:p>
        </p:txBody>
      </p:sp>
      <p:pic>
        <p:nvPicPr>
          <p:cNvPr id="429061" name="Picture 5" descr="kids2screen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5257800" cy="32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99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19E7-00BD-457D-8D5A-C05921DB5DB8}" type="slidenum">
              <a:rPr lang="en-US"/>
              <a:pPr/>
              <a:t>125</a:t>
            </a:fld>
            <a:endParaRPr lang="en-US"/>
          </a:p>
        </p:txBody>
      </p:sp>
      <p:sp>
        <p:nvSpPr>
          <p:cNvPr id="4802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Slit images:  cyclographs</a:t>
            </a:r>
          </a:p>
        </p:txBody>
      </p:sp>
      <p:pic>
        <p:nvPicPr>
          <p:cNvPr id="480259" name="Picture 3" descr="brian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619250"/>
            <a:ext cx="5295900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34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C408-64CC-4050-AED4-5AD50C87E94E}" type="slidenum">
              <a:rPr lang="en-US"/>
              <a:pPr/>
              <a:t>126</a:t>
            </a:fld>
            <a:endParaRPr lang="en-US"/>
          </a:p>
        </p:txBody>
      </p:sp>
      <p:sp>
        <p:nvSpPr>
          <p:cNvPr id="4812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Slit images:  photofinish</a:t>
            </a:r>
          </a:p>
        </p:txBody>
      </p:sp>
      <p:pic>
        <p:nvPicPr>
          <p:cNvPr id="481284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5715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41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B553E-74C9-43BC-B2FC-5EEA22050305}" type="slidenum">
              <a:rPr lang="en-US"/>
              <a:pPr/>
              <a:t>127</a:t>
            </a:fld>
            <a:endParaRPr lang="en-US"/>
          </a:p>
        </p:txBody>
      </p:sp>
      <p:pic>
        <p:nvPicPr>
          <p:cNvPr id="377860" name="Picture 4" descr="tmp_pano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38200"/>
            <a:ext cx="3124200" cy="18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7859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685800" y="304800"/>
            <a:ext cx="8305800" cy="1295400"/>
          </a:xfrm>
        </p:spPr>
        <p:txBody>
          <a:bodyPr/>
          <a:lstStyle/>
          <a:p>
            <a:r>
              <a:rPr lang="en-US"/>
              <a:t>Final thought:</a:t>
            </a:r>
            <a:br>
              <a:rPr lang="en-US"/>
            </a:br>
            <a:r>
              <a:rPr lang="en-US"/>
              <a:t>What is a “panorama”?</a:t>
            </a:r>
          </a:p>
        </p:txBody>
      </p:sp>
      <p:pic>
        <p:nvPicPr>
          <p:cNvPr id="377861" name="Picture 5" descr="PhotoMontage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337185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7862" name="Group 6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4724400" y="4419600"/>
            <a:ext cx="3919538" cy="2025650"/>
            <a:chOff x="3012" y="1568"/>
            <a:chExt cx="2469" cy="1276"/>
          </a:xfrm>
        </p:grpSpPr>
        <p:pic>
          <p:nvPicPr>
            <p:cNvPr id="377863" name="Picture 7" descr="Horses 018b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1568"/>
              <a:ext cx="1024" cy="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7864" name="Picture 8" descr="Horses 017b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1" y="1895"/>
              <a:ext cx="1024" cy="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7865" name="Picture 9" descr="Horses 019b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7" y="2159"/>
              <a:ext cx="1024" cy="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7858" name="Rectangle 2"/>
          <p:cNvSpPr>
            <a:spLocks noGrp="1" noChangeArrowheads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1827213"/>
            <a:ext cx="7772400" cy="4268787"/>
          </a:xfrm>
        </p:spPr>
        <p:txBody>
          <a:bodyPr/>
          <a:lstStyle/>
          <a:p>
            <a:r>
              <a:rPr lang="en-US"/>
              <a:t>Tracking a subject</a:t>
            </a:r>
          </a:p>
          <a:p>
            <a:endParaRPr lang="en-US"/>
          </a:p>
          <a:p>
            <a:r>
              <a:rPr lang="en-US"/>
              <a:t>Repeated (best) shots</a:t>
            </a:r>
          </a:p>
          <a:p>
            <a:endParaRPr lang="en-US"/>
          </a:p>
          <a:p>
            <a:r>
              <a:rPr lang="en-US"/>
              <a:t>Multiple exposures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“Infer” what photographer wants?</a:t>
            </a:r>
          </a:p>
        </p:txBody>
      </p:sp>
    </p:spTree>
    <p:extLst>
      <p:ext uri="{BB962C8B-B14F-4D97-AF65-F5344CB8AC3E}">
        <p14:creationId xmlns:p14="http://schemas.microsoft.com/office/powerpoint/2010/main" val="129350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5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3E37B-0A85-4A5C-9271-D097424E1A24}" type="slidenum">
              <a:rPr lang="en-US"/>
              <a:pPr/>
              <a:t>13</a:t>
            </a:fld>
            <a:endParaRPr lang="en-US"/>
          </a:p>
        </p:txBody>
      </p:sp>
      <p:sp>
        <p:nvSpPr>
          <p:cNvPr id="40038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Parametric (global) warping</a:t>
            </a:r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Examples of parametric warps:</a:t>
            </a:r>
          </a:p>
        </p:txBody>
      </p:sp>
      <p:pic>
        <p:nvPicPr>
          <p:cNvPr id="400388" name="Picture 4" descr="HHHIMG_116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2805113"/>
            <a:ext cx="1462087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89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0" y="3900488"/>
            <a:ext cx="1371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 dirty="0"/>
              <a:t>translation</a:t>
            </a:r>
          </a:p>
        </p:txBody>
      </p:sp>
      <p:pic>
        <p:nvPicPr>
          <p:cNvPr id="400390" name="Picture 6" descr="HHHIMG_116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19400"/>
            <a:ext cx="146208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391" name="Picture 7" descr="rotated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90800"/>
            <a:ext cx="1755775" cy="14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92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117975" y="38862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/>
              <a:t>rotation</a:t>
            </a:r>
          </a:p>
        </p:txBody>
      </p:sp>
      <p:sp>
        <p:nvSpPr>
          <p:cNvPr id="400393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553200" y="38100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/>
              <a:t>aspect</a:t>
            </a:r>
          </a:p>
        </p:txBody>
      </p:sp>
      <p:pic>
        <p:nvPicPr>
          <p:cNvPr id="400394" name="Picture 10" descr="affine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95800"/>
            <a:ext cx="1746250" cy="130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9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9436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/>
              <a:t>affine</a:t>
            </a:r>
          </a:p>
        </p:txBody>
      </p:sp>
      <p:pic>
        <p:nvPicPr>
          <p:cNvPr id="400396" name="Picture 12" descr="perspective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648200"/>
            <a:ext cx="1563688" cy="10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9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02088" y="57404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/>
              <a:t>perspective</a:t>
            </a:r>
          </a:p>
        </p:txBody>
      </p:sp>
      <p:pic>
        <p:nvPicPr>
          <p:cNvPr id="400398" name="Picture 14" descr="cylindrical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4543425"/>
            <a:ext cx="1563687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99" name="Text Box 1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477000" y="58928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/>
              <a:t>cylindrical</a:t>
            </a:r>
          </a:p>
        </p:txBody>
      </p:sp>
    </p:spTree>
    <p:extLst>
      <p:ext uri="{BB962C8B-B14F-4D97-AF65-F5344CB8AC3E}">
        <p14:creationId xmlns:p14="http://schemas.microsoft.com/office/powerpoint/2010/main" val="87488552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077C-EF51-4DA0-B81B-92752227F947}" type="slidenum">
              <a:rPr lang="en-US"/>
              <a:pPr/>
              <a:t>14</a:t>
            </a:fld>
            <a:endParaRPr lang="en-US"/>
          </a:p>
        </p:txBody>
      </p:sp>
      <p:sp>
        <p:nvSpPr>
          <p:cNvPr id="4014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2D coordinate transformations</a:t>
            </a: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translation:		</a:t>
            </a:r>
            <a:r>
              <a:rPr lang="en-US" b="1" i="1"/>
              <a:t>x’ </a:t>
            </a:r>
            <a:r>
              <a:rPr lang="en-US" b="1"/>
              <a:t>=</a:t>
            </a:r>
            <a:r>
              <a:rPr lang="en-US" b="1" i="1"/>
              <a:t> x + t		 x = </a:t>
            </a:r>
            <a:r>
              <a:rPr lang="en-US"/>
              <a:t>(</a:t>
            </a:r>
            <a:r>
              <a:rPr lang="en-US" i="1"/>
              <a:t>x</a:t>
            </a:r>
            <a:r>
              <a:rPr lang="en-US"/>
              <a:t>,</a:t>
            </a:r>
            <a:r>
              <a:rPr lang="en-US" i="1"/>
              <a:t>y</a:t>
            </a:r>
            <a:r>
              <a:rPr lang="en-US"/>
              <a:t>)</a:t>
            </a:r>
          </a:p>
          <a:p>
            <a:r>
              <a:rPr lang="en-US"/>
              <a:t>rotation:		</a:t>
            </a:r>
            <a:r>
              <a:rPr lang="en-US" b="1" i="1"/>
              <a:t>x’ </a:t>
            </a:r>
            <a:r>
              <a:rPr lang="en-US" b="1"/>
              <a:t>=</a:t>
            </a:r>
            <a:r>
              <a:rPr lang="en-US" b="1" i="1"/>
              <a:t> R x + t</a:t>
            </a:r>
            <a:endParaRPr lang="en-US"/>
          </a:p>
          <a:p>
            <a:r>
              <a:rPr lang="en-US"/>
              <a:t>similarity:		</a:t>
            </a:r>
            <a:r>
              <a:rPr lang="en-US" b="1" i="1"/>
              <a:t>x’ </a:t>
            </a:r>
            <a:r>
              <a:rPr lang="en-US" b="1"/>
              <a:t>=</a:t>
            </a:r>
            <a:r>
              <a:rPr lang="en-US" b="1" i="1"/>
              <a:t> </a:t>
            </a:r>
            <a:r>
              <a:rPr lang="en-US" i="1"/>
              <a:t>s</a:t>
            </a:r>
            <a:r>
              <a:rPr lang="en-US" b="1" i="1"/>
              <a:t> R x + t</a:t>
            </a:r>
            <a:endParaRPr lang="en-US"/>
          </a:p>
          <a:p>
            <a:r>
              <a:rPr lang="en-US"/>
              <a:t>affine:		</a:t>
            </a:r>
            <a:r>
              <a:rPr lang="en-US" b="1" i="1"/>
              <a:t>x’ </a:t>
            </a:r>
            <a:r>
              <a:rPr lang="en-US" b="1"/>
              <a:t>=</a:t>
            </a:r>
            <a:r>
              <a:rPr lang="en-US" b="1" i="1"/>
              <a:t> A x + t</a:t>
            </a:r>
            <a:endParaRPr lang="en-US"/>
          </a:p>
          <a:p>
            <a:r>
              <a:rPr lang="en-US"/>
              <a:t>perspective:	</a:t>
            </a:r>
            <a:r>
              <a:rPr lang="en-US" b="1" i="1" u="sng"/>
              <a:t>x</a:t>
            </a:r>
            <a:r>
              <a:rPr lang="en-US" b="1" i="1"/>
              <a:t>’ </a:t>
            </a:r>
            <a:r>
              <a:rPr lang="en-US" b="1">
                <a:sym typeface="Symbol" pitchFamily="18" charset="2"/>
              </a:rPr>
              <a:t></a:t>
            </a:r>
            <a:r>
              <a:rPr lang="en-US" b="1" i="1"/>
              <a:t> H </a:t>
            </a:r>
            <a:r>
              <a:rPr lang="en-US" b="1" i="1" u="sng"/>
              <a:t>x</a:t>
            </a:r>
            <a:r>
              <a:rPr lang="en-US" b="1" i="1"/>
              <a:t>		 </a:t>
            </a:r>
            <a:r>
              <a:rPr lang="en-US" b="1" i="1" u="sng"/>
              <a:t>x</a:t>
            </a:r>
            <a:r>
              <a:rPr lang="en-US" b="1" i="1"/>
              <a:t> = </a:t>
            </a:r>
            <a:r>
              <a:rPr lang="en-US"/>
              <a:t>(</a:t>
            </a:r>
            <a:r>
              <a:rPr lang="en-US" i="1"/>
              <a:t>x</a:t>
            </a:r>
            <a:r>
              <a:rPr lang="en-US"/>
              <a:t>,</a:t>
            </a:r>
            <a:r>
              <a:rPr lang="en-US" i="1"/>
              <a:t>y</a:t>
            </a:r>
            <a:r>
              <a:rPr lang="en-US"/>
              <a:t>,1)</a:t>
            </a:r>
            <a:br>
              <a:rPr lang="en-US"/>
            </a:br>
            <a:r>
              <a:rPr lang="en-US"/>
              <a:t>	(</a:t>
            </a:r>
            <a:r>
              <a:rPr lang="en-US" b="1" i="1" u="sng"/>
              <a:t>x</a:t>
            </a:r>
            <a:r>
              <a:rPr lang="en-US"/>
              <a:t> is a </a:t>
            </a:r>
            <a:r>
              <a:rPr lang="en-US" i="1"/>
              <a:t>homogeneous</a:t>
            </a:r>
            <a:r>
              <a:rPr lang="en-US"/>
              <a:t> coordinate)</a:t>
            </a:r>
          </a:p>
          <a:p>
            <a:pPr>
              <a:lnSpc>
                <a:spcPct val="130000"/>
              </a:lnSpc>
            </a:pPr>
            <a:r>
              <a:rPr lang="en-US"/>
              <a:t>These all form a nested </a:t>
            </a:r>
            <a:r>
              <a:rPr lang="en-US" i="1"/>
              <a:t>group</a:t>
            </a:r>
            <a:r>
              <a:rPr lang="en-US"/>
              <a:t> (closed w/ inv.)</a:t>
            </a:r>
          </a:p>
        </p:txBody>
      </p:sp>
    </p:spTree>
    <p:extLst>
      <p:ext uri="{BB962C8B-B14F-4D97-AF65-F5344CB8AC3E}">
        <p14:creationId xmlns:p14="http://schemas.microsoft.com/office/powerpoint/2010/main" val="8979575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11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5ABC-EFBF-418C-A881-70C2A21EE40C}" type="slidenum">
              <a:rPr lang="en-US"/>
              <a:pPr/>
              <a:t>15</a:t>
            </a:fld>
            <a:endParaRPr lang="en-US"/>
          </a:p>
        </p:txBody>
      </p:sp>
      <p:sp>
        <p:nvSpPr>
          <p:cNvPr id="4024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Image Warping</a:t>
            </a: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Given a coordinate transform </a:t>
            </a:r>
            <a:r>
              <a:rPr lang="en-US" b="1" i="1"/>
              <a:t>x’ </a:t>
            </a:r>
            <a:r>
              <a:rPr lang="en-US"/>
              <a:t>=</a:t>
            </a:r>
            <a:r>
              <a:rPr lang="en-US" b="1" i="1"/>
              <a:t> 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 and a source image </a:t>
            </a: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), how do we compute a transformed image </a:t>
            </a: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  <a:r>
              <a:rPr lang="en-US" b="1"/>
              <a:t> </a:t>
            </a:r>
            <a:r>
              <a:rPr lang="en-US"/>
              <a:t>=</a:t>
            </a:r>
            <a:r>
              <a:rPr lang="en-US" b="1"/>
              <a:t> </a:t>
            </a: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))?</a:t>
            </a:r>
          </a:p>
        </p:txBody>
      </p:sp>
      <p:pic>
        <p:nvPicPr>
          <p:cNvPr id="402436" name="Picture 4" descr="HHHIMG_116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200"/>
            <a:ext cx="2193925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437" name="Picture 5" descr="rotate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3733800"/>
            <a:ext cx="26320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38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90800" y="57150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2439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0" y="5715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</a:p>
        </p:txBody>
      </p:sp>
      <p:grpSp>
        <p:nvGrpSpPr>
          <p:cNvPr id="402440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402441" name="Line 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442" name="Line 1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244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402444" name="Line 12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445" name="Line 13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2446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</a:t>
            </a:r>
            <a:endParaRPr lang="en-US"/>
          </a:p>
        </p:txBody>
      </p:sp>
      <p:sp>
        <p:nvSpPr>
          <p:cNvPr id="402447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x’</a:t>
            </a:r>
            <a:endParaRPr lang="en-US"/>
          </a:p>
        </p:txBody>
      </p:sp>
      <p:sp>
        <p:nvSpPr>
          <p:cNvPr id="402448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225675" y="5105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2449" name="Rectangle 1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91200" y="5121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2450" name="Freeform 18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2422525" y="4724400"/>
            <a:ext cx="3352800" cy="381000"/>
          </a:xfrm>
          <a:custGeom>
            <a:avLst/>
            <a:gdLst>
              <a:gd name="T0" fmla="*/ 0 w 2160"/>
              <a:gd name="T1" fmla="*/ 288 h 288"/>
              <a:gd name="T2" fmla="*/ 1152 w 2160"/>
              <a:gd name="T3" fmla="*/ 0 h 288"/>
              <a:gd name="T4" fmla="*/ 2160 w 216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2451" name="Text Box 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191000" y="48006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237964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85E4-CE7B-4366-8038-7371D888458D}" type="slidenum">
              <a:rPr lang="en-US"/>
              <a:pPr/>
              <a:t>16</a:t>
            </a:fld>
            <a:endParaRPr lang="en-US"/>
          </a:p>
        </p:txBody>
      </p:sp>
      <p:sp>
        <p:nvSpPr>
          <p:cNvPr id="403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Forward Warping</a:t>
            </a: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Send each pixel </a:t>
            </a: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 to its corresponding location </a:t>
            </a:r>
            <a:r>
              <a:rPr lang="en-US" b="1" i="1"/>
              <a:t>x’</a:t>
            </a:r>
            <a:r>
              <a:rPr lang="en-US" b="1"/>
              <a:t> </a:t>
            </a:r>
            <a:r>
              <a:rPr lang="en-US"/>
              <a:t>=</a:t>
            </a:r>
            <a:r>
              <a:rPr lang="en-US" b="1"/>
              <a:t> </a:t>
            </a: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 in </a:t>
            </a: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</a:p>
        </p:txBody>
      </p:sp>
      <p:pic>
        <p:nvPicPr>
          <p:cNvPr id="403460" name="Picture 4" descr="HHHIMG_116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200"/>
            <a:ext cx="2193925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3461" name="Picture 5" descr="rotate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3733800"/>
            <a:ext cx="26320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3462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90800" y="57150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346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0" y="5715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</a:p>
        </p:txBody>
      </p:sp>
      <p:grpSp>
        <p:nvGrpSpPr>
          <p:cNvPr id="403464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403465" name="Line 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466" name="Line 1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3467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403468" name="Line 12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469" name="Line 13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3470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</a:t>
            </a:r>
            <a:endParaRPr lang="en-US"/>
          </a:p>
        </p:txBody>
      </p:sp>
      <p:sp>
        <p:nvSpPr>
          <p:cNvPr id="403471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x’</a:t>
            </a:r>
            <a:endParaRPr lang="en-US"/>
          </a:p>
        </p:txBody>
      </p:sp>
      <p:sp>
        <p:nvSpPr>
          <p:cNvPr id="403472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225675" y="5105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3473" name="Rectangle 1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91200" y="5121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3474" name="Freeform 18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2422525" y="4724400"/>
            <a:ext cx="3352800" cy="381000"/>
          </a:xfrm>
          <a:custGeom>
            <a:avLst/>
            <a:gdLst>
              <a:gd name="T0" fmla="*/ 0 w 2160"/>
              <a:gd name="T1" fmla="*/ 288 h 288"/>
              <a:gd name="T2" fmla="*/ 1152 w 2160"/>
              <a:gd name="T3" fmla="*/ 0 h 288"/>
              <a:gd name="T4" fmla="*/ 2160 w 216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3475" name="Text Box 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191000" y="48006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3476" name="Rectangle 2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26670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0" dirty="0">
                <a:latin typeface="Arial" charset="0"/>
              </a:rPr>
              <a:t>What if pixel lands “between” two pixels?</a:t>
            </a:r>
          </a:p>
        </p:txBody>
      </p:sp>
    </p:spTree>
    <p:extLst>
      <p:ext uri="{BB962C8B-B14F-4D97-AF65-F5344CB8AC3E}">
        <p14:creationId xmlns:p14="http://schemas.microsoft.com/office/powerpoint/2010/main" val="33103633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72" grpId="0" animBg="1"/>
      <p:bldP spid="403473" grpId="0" animBg="1"/>
      <p:bldP spid="403474" grpId="0" animBg="1"/>
      <p:bldP spid="40347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284F3-1045-469B-8740-88831894DE94}" type="slidenum">
              <a:rPr lang="en-US"/>
              <a:pPr/>
              <a:t>17</a:t>
            </a:fld>
            <a:endParaRPr lang="en-US"/>
          </a:p>
        </p:txBody>
      </p:sp>
      <p:sp>
        <p:nvSpPr>
          <p:cNvPr id="404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Forward Warping</a:t>
            </a:r>
          </a:p>
        </p:txBody>
      </p:sp>
      <p:sp>
        <p:nvSpPr>
          <p:cNvPr id="40448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Send each pixel </a:t>
            </a: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 to its corresponding location </a:t>
            </a:r>
            <a:r>
              <a:rPr lang="en-US" b="1" i="1"/>
              <a:t>x’</a:t>
            </a:r>
            <a:r>
              <a:rPr lang="en-US" b="1"/>
              <a:t> </a:t>
            </a:r>
            <a:r>
              <a:rPr lang="en-US"/>
              <a:t>=</a:t>
            </a:r>
            <a:r>
              <a:rPr lang="en-US" b="1"/>
              <a:t> </a:t>
            </a: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 in </a:t>
            </a: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</a:p>
        </p:txBody>
      </p:sp>
      <p:sp>
        <p:nvSpPr>
          <p:cNvPr id="404484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90800" y="57150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448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96000" y="5715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</a:p>
        </p:txBody>
      </p:sp>
      <p:grpSp>
        <p:nvGrpSpPr>
          <p:cNvPr id="404486" name="Group 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404487" name="Line 7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488" name="Line 8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4489" name="Group 9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404490" name="Line 10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491" name="Line 11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4492" name="Text Box 1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</a:t>
            </a:r>
            <a:endParaRPr lang="en-US"/>
          </a:p>
        </p:txBody>
      </p:sp>
      <p:sp>
        <p:nvSpPr>
          <p:cNvPr id="404493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x’</a:t>
            </a:r>
            <a:endParaRPr lang="en-US"/>
          </a:p>
        </p:txBody>
      </p:sp>
      <p:sp>
        <p:nvSpPr>
          <p:cNvPr id="404494" name="Rectangl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225675" y="5105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4495" name="Rectangle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791200" y="5121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4496" name="Freeform 16"/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2422525" y="4724400"/>
            <a:ext cx="3352800" cy="381000"/>
          </a:xfrm>
          <a:custGeom>
            <a:avLst/>
            <a:gdLst>
              <a:gd name="T0" fmla="*/ 0 w 2160"/>
              <a:gd name="T1" fmla="*/ 288 h 288"/>
              <a:gd name="T2" fmla="*/ 1152 w 2160"/>
              <a:gd name="T3" fmla="*/ 0 h 288"/>
              <a:gd name="T4" fmla="*/ 2160 w 216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4497" name="Text Box 1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91000" y="48006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4498" name="Rectangle 18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85800" y="26670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0" dirty="0">
                <a:latin typeface="Arial" charset="0"/>
              </a:rPr>
              <a:t>What if pixel lands “between” two pixels?</a:t>
            </a:r>
          </a:p>
        </p:txBody>
      </p:sp>
      <p:sp>
        <p:nvSpPr>
          <p:cNvPr id="404499" name="Rectangle 19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5800" y="31242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0">
                <a:latin typeface="Arial" charset="0"/>
              </a:rPr>
              <a:t>Answer: add “contribution” to several pixels, normalize later (</a:t>
            </a:r>
            <a:r>
              <a:rPr lang="en-US" sz="2800" b="0" i="1">
                <a:latin typeface="Arial" charset="0"/>
              </a:rPr>
              <a:t>splatting</a:t>
            </a:r>
            <a:r>
              <a:rPr lang="en-US" sz="2800" b="0">
                <a:latin typeface="Arial" charset="0"/>
              </a:rPr>
              <a:t>)</a:t>
            </a:r>
          </a:p>
        </p:txBody>
      </p:sp>
      <p:grpSp>
        <p:nvGrpSpPr>
          <p:cNvPr id="404500" name="Group 20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1981200" y="4876800"/>
            <a:ext cx="609600" cy="609600"/>
            <a:chOff x="1248" y="3072"/>
            <a:chExt cx="384" cy="384"/>
          </a:xfrm>
        </p:grpSpPr>
        <p:sp>
          <p:nvSpPr>
            <p:cNvPr id="404501" name="Line 21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502" name="Line 22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503" name="Line 23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504" name="Line 24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4505" name="Group 25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5486400" y="4800600"/>
            <a:ext cx="609600" cy="609600"/>
            <a:chOff x="1248" y="3072"/>
            <a:chExt cx="384" cy="384"/>
          </a:xfrm>
        </p:grpSpPr>
        <p:sp>
          <p:nvSpPr>
            <p:cNvPr id="404506" name="Line 26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507" name="Line 2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508" name="Line 28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509" name="Line 29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386793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499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6293-6C5A-4C0D-9347-2D77C7C85202}" type="slidenum">
              <a:rPr lang="en-US"/>
              <a:pPr/>
              <a:t>18</a:t>
            </a:fld>
            <a:endParaRPr lang="en-US"/>
          </a:p>
        </p:txBody>
      </p:sp>
      <p:sp>
        <p:nvSpPr>
          <p:cNvPr id="405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Inverse Warping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Get each pixel </a:t>
            </a: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 from its corresponding location </a:t>
            </a:r>
            <a:r>
              <a:rPr lang="en-US" b="1" i="1"/>
              <a:t>x’</a:t>
            </a:r>
            <a:r>
              <a:rPr lang="en-US" b="1"/>
              <a:t> </a:t>
            </a:r>
            <a:r>
              <a:rPr lang="en-US"/>
              <a:t>=</a:t>
            </a:r>
            <a:r>
              <a:rPr lang="en-US" b="1"/>
              <a:t> </a:t>
            </a: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 in </a:t>
            </a: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pic>
        <p:nvPicPr>
          <p:cNvPr id="405508" name="Picture 4" descr="HHHIMG_116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200"/>
            <a:ext cx="2193925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5509" name="Picture 5" descr="rotate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3733800"/>
            <a:ext cx="26320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5510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90800" y="57150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5511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0" y="5715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</a:p>
        </p:txBody>
      </p:sp>
      <p:grpSp>
        <p:nvGrpSpPr>
          <p:cNvPr id="40551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405513" name="Line 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514" name="Line 1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5515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405516" name="Line 12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517" name="Line 13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5518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</a:t>
            </a:r>
            <a:endParaRPr lang="en-US"/>
          </a:p>
        </p:txBody>
      </p:sp>
      <p:sp>
        <p:nvSpPr>
          <p:cNvPr id="405519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x’</a:t>
            </a:r>
            <a:endParaRPr lang="en-US"/>
          </a:p>
        </p:txBody>
      </p:sp>
      <p:sp>
        <p:nvSpPr>
          <p:cNvPr id="405520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225675" y="5105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521" name="Rectangle 1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91200" y="5121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522" name="Freeform 18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2422525" y="4724400"/>
            <a:ext cx="3352800" cy="381000"/>
          </a:xfrm>
          <a:custGeom>
            <a:avLst/>
            <a:gdLst>
              <a:gd name="T0" fmla="*/ 0 w 2160"/>
              <a:gd name="T1" fmla="*/ 288 h 288"/>
              <a:gd name="T2" fmla="*/ 1152 w 2160"/>
              <a:gd name="T3" fmla="*/ 0 h 288"/>
              <a:gd name="T4" fmla="*/ 2160 w 216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5523" name="Text Box 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191000" y="48006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5524" name="Rectangle 2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26670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0" dirty="0">
                <a:latin typeface="Arial" charset="0"/>
              </a:rPr>
              <a:t>What if pixel comes from “between” two pixels?</a:t>
            </a:r>
          </a:p>
        </p:txBody>
      </p:sp>
    </p:spTree>
    <p:extLst>
      <p:ext uri="{BB962C8B-B14F-4D97-AF65-F5344CB8AC3E}">
        <p14:creationId xmlns:p14="http://schemas.microsoft.com/office/powerpoint/2010/main" val="236044457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20" grpId="0" animBg="1"/>
      <p:bldP spid="405521" grpId="0" animBg="1"/>
      <p:bldP spid="405522" grpId="0" animBg="1"/>
      <p:bldP spid="40552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7236-7C29-4DD7-BAD5-AD8C64534D44}" type="slidenum">
              <a:rPr lang="en-US"/>
              <a:pPr/>
              <a:t>19</a:t>
            </a:fld>
            <a:endParaRPr lang="en-US"/>
          </a:p>
        </p:txBody>
      </p:sp>
      <p:sp>
        <p:nvSpPr>
          <p:cNvPr id="406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Inverse Warping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Get each pixel </a:t>
            </a: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 from its corresponding location </a:t>
            </a:r>
            <a:r>
              <a:rPr lang="en-US" b="1" i="1"/>
              <a:t>x’</a:t>
            </a:r>
            <a:r>
              <a:rPr lang="en-US" b="1"/>
              <a:t> </a:t>
            </a:r>
            <a:r>
              <a:rPr lang="en-US"/>
              <a:t>=</a:t>
            </a:r>
            <a:r>
              <a:rPr lang="en-US" b="1"/>
              <a:t> </a:t>
            </a: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 in </a:t>
            </a: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653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26670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0" dirty="0">
                <a:latin typeface="Arial" charset="0"/>
              </a:rPr>
              <a:t>What if pixel comes from “between” two pixels</a:t>
            </a:r>
            <a:r>
              <a:rPr lang="en-US" sz="2800" b="0" dirty="0" smtClean="0">
                <a:latin typeface="Arial" charset="0"/>
              </a:rPr>
              <a:t>?</a:t>
            </a:r>
            <a:endParaRPr lang="en-US" sz="2800" b="0" dirty="0">
              <a:latin typeface="Arial" charset="0"/>
            </a:endParaRPr>
          </a:p>
        </p:txBody>
      </p:sp>
      <p:sp>
        <p:nvSpPr>
          <p:cNvPr id="40653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31242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0" dirty="0">
                <a:latin typeface="Arial" charset="0"/>
              </a:rPr>
              <a:t>Answer: </a:t>
            </a:r>
            <a:r>
              <a:rPr lang="en-US" sz="2800" b="0" i="1" dirty="0">
                <a:latin typeface="Arial" charset="0"/>
              </a:rPr>
              <a:t>resample</a:t>
            </a:r>
            <a:r>
              <a:rPr lang="en-US" sz="2800" b="0" dirty="0">
                <a:latin typeface="Arial" charset="0"/>
              </a:rPr>
              <a:t> color value from </a:t>
            </a:r>
            <a:r>
              <a:rPr lang="en-US" sz="2800" b="0" i="1" dirty="0">
                <a:latin typeface="Arial" charset="0"/>
              </a:rPr>
              <a:t>interpolated</a:t>
            </a:r>
            <a:r>
              <a:rPr lang="en-US" sz="2800" b="0" dirty="0">
                <a:latin typeface="Arial" charset="0"/>
              </a:rPr>
              <a:t> (</a:t>
            </a:r>
            <a:r>
              <a:rPr lang="en-US" sz="2800" b="0" i="1" dirty="0" err="1">
                <a:latin typeface="Arial" charset="0"/>
              </a:rPr>
              <a:t>prefiltered</a:t>
            </a:r>
            <a:r>
              <a:rPr lang="en-US" sz="2800" b="0" dirty="0">
                <a:latin typeface="Arial" charset="0"/>
              </a:rPr>
              <a:t>) source image</a:t>
            </a:r>
          </a:p>
        </p:txBody>
      </p:sp>
      <p:sp>
        <p:nvSpPr>
          <p:cNvPr id="406534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90800" y="57150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6535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0" y="5715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</a:p>
        </p:txBody>
      </p:sp>
      <p:grpSp>
        <p:nvGrpSpPr>
          <p:cNvPr id="406536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406537" name="Line 9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38" name="Line 10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6539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406540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41" name="Line 1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6542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</a:t>
            </a:r>
            <a:endParaRPr lang="en-US"/>
          </a:p>
        </p:txBody>
      </p:sp>
      <p:sp>
        <p:nvSpPr>
          <p:cNvPr id="406543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x’</a:t>
            </a:r>
            <a:endParaRPr lang="en-US"/>
          </a:p>
        </p:txBody>
      </p:sp>
      <p:sp>
        <p:nvSpPr>
          <p:cNvPr id="406544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225675" y="5105400"/>
            <a:ext cx="92075" cy="92075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6545" name="Rectangle 1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821363" y="5137150"/>
            <a:ext cx="92075" cy="92075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6546" name="Freeform 18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2422525" y="4724400"/>
            <a:ext cx="3352800" cy="381000"/>
          </a:xfrm>
          <a:custGeom>
            <a:avLst/>
            <a:gdLst>
              <a:gd name="T0" fmla="*/ 0 w 2160"/>
              <a:gd name="T1" fmla="*/ 288 h 288"/>
              <a:gd name="T2" fmla="*/ 1152 w 2160"/>
              <a:gd name="T3" fmla="*/ 0 h 288"/>
              <a:gd name="T4" fmla="*/ 2160 w 216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6547" name="Group 19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1981200" y="4876800"/>
            <a:ext cx="609600" cy="609600"/>
            <a:chOff x="1248" y="3072"/>
            <a:chExt cx="384" cy="384"/>
          </a:xfrm>
        </p:grpSpPr>
        <p:sp>
          <p:nvSpPr>
            <p:cNvPr id="40654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49" name="Line 21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0" name="Line 22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1" name="Line 23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6552" name="Group 24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5486400" y="4800600"/>
            <a:ext cx="609600" cy="609600"/>
            <a:chOff x="1248" y="3072"/>
            <a:chExt cx="384" cy="384"/>
          </a:xfrm>
        </p:grpSpPr>
        <p:sp>
          <p:nvSpPr>
            <p:cNvPr id="406553" name="Line 25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4" name="Line 26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5" name="Line 2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6" name="Line 28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631700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3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0B827-D03F-4C1F-99EB-EE7A5CC992C5}" type="slidenum">
              <a:rPr lang="en-US"/>
              <a:pPr/>
              <a:t>2</a:t>
            </a:fld>
            <a:endParaRPr lang="en-US"/>
          </a:p>
        </p:txBody>
      </p:sp>
      <p:sp>
        <p:nvSpPr>
          <p:cNvPr id="39219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4400" dirty="0"/>
              <a:t>Panoramic Image Mosaics</a:t>
            </a:r>
          </a:p>
        </p:txBody>
      </p:sp>
      <p:sp>
        <p:nvSpPr>
          <p:cNvPr id="392195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933450" y="291465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2196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14400" y="4737100"/>
            <a:ext cx="7315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600" dirty="0">
                <a:latin typeface="Arial" charset="0"/>
              </a:rPr>
              <a:t>Full screen panoramas (cubic):  </a:t>
            </a:r>
            <a:r>
              <a:rPr lang="en-US" sz="1600" dirty="0">
                <a:latin typeface="Arial" charset="0"/>
                <a:hlinkClick r:id="rId8"/>
              </a:rPr>
              <a:t>http://www.panoramas.dk/</a:t>
            </a:r>
            <a:r>
              <a:rPr lang="en-US" sz="1600" dirty="0">
                <a:latin typeface="Arial" charset="0"/>
              </a:rPr>
              <a:t> </a:t>
            </a:r>
          </a:p>
          <a:p>
            <a:pPr algn="ctr" eaLnBrk="0" hangingPunct="0"/>
            <a:r>
              <a:rPr lang="en-US" sz="1600" dirty="0">
                <a:latin typeface="Arial" charset="0"/>
              </a:rPr>
              <a:t>Mars:  </a:t>
            </a:r>
            <a:r>
              <a:rPr lang="en-US" sz="1600" dirty="0">
                <a:latin typeface="Arial" charset="0"/>
                <a:hlinkClick r:id="rId9"/>
              </a:rPr>
              <a:t>http://www.panoramas.dk/fullscreen3/f2_mars97.html</a:t>
            </a:r>
            <a:endParaRPr lang="en-US" sz="1600" dirty="0">
              <a:latin typeface="Arial" charset="0"/>
            </a:endParaRPr>
          </a:p>
          <a:p>
            <a:pPr algn="ctr" eaLnBrk="0" hangingPunct="0"/>
            <a:r>
              <a:rPr lang="en-US" sz="1600" dirty="0">
                <a:latin typeface="Arial" charset="0"/>
              </a:rPr>
              <a:t>2003 New Years Eve:  </a:t>
            </a:r>
            <a:r>
              <a:rPr lang="en-US" sz="1600" dirty="0">
                <a:latin typeface="Arial" charset="0"/>
                <a:hlinkClick r:id="rId10"/>
              </a:rPr>
              <a:t>http://www.panoramas.dk/fullscreen3/f1.html</a:t>
            </a:r>
            <a:r>
              <a:rPr lang="en-US" sz="1600" dirty="0">
                <a:latin typeface="Arial" charset="0"/>
              </a:rPr>
              <a:t> </a:t>
            </a:r>
          </a:p>
        </p:txBody>
      </p:sp>
      <p:graphicFrame>
        <p:nvGraphicFramePr>
          <p:cNvPr id="392197" name="Object 5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762000" y="1752600"/>
          <a:ext cx="7696200" cy="244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266" name="Photo Editor Photo" r:id="rId11" imgW="6200000" imgH="1971950" progId="MSPhotoEd.3">
                  <p:embed/>
                </p:oleObj>
              </mc:Choice>
              <mc:Fallback>
                <p:oleObj name="Photo Editor Photo" r:id="rId11" imgW="6200000" imgH="197195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752600"/>
                        <a:ext cx="7696200" cy="2446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555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A8E4-ECF1-438E-8EEA-9A88E92B933B}" type="slidenum">
              <a:rPr lang="en-US"/>
              <a:pPr/>
              <a:t>20</a:t>
            </a:fld>
            <a:endParaRPr lang="en-US"/>
          </a:p>
        </p:txBody>
      </p:sp>
      <p:sp>
        <p:nvSpPr>
          <p:cNvPr id="4075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Interpolation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Possible interpolation filters:</a:t>
            </a:r>
          </a:p>
          <a:p>
            <a:pPr lvl="1"/>
            <a:r>
              <a:rPr lang="en-US"/>
              <a:t>nearest neighbor</a:t>
            </a:r>
          </a:p>
          <a:p>
            <a:pPr lvl="1"/>
            <a:r>
              <a:rPr lang="en-US"/>
              <a:t>bilinear</a:t>
            </a:r>
          </a:p>
          <a:p>
            <a:pPr lvl="1"/>
            <a:r>
              <a:rPr lang="en-US"/>
              <a:t>bicubic (interpolating)</a:t>
            </a:r>
          </a:p>
          <a:p>
            <a:pPr lvl="1"/>
            <a:r>
              <a:rPr lang="en-US"/>
              <a:t>sinc / FIR</a:t>
            </a:r>
          </a:p>
          <a:p>
            <a:r>
              <a:rPr lang="en-US"/>
              <a:t>Needed to prevent “jaggies”</a:t>
            </a:r>
            <a:br>
              <a:rPr lang="en-US"/>
            </a:br>
            <a:r>
              <a:rPr lang="en-US"/>
              <a:t> and “texture crawl” (see </a:t>
            </a:r>
            <a:r>
              <a:rPr lang="en-US">
                <a:solidFill>
                  <a:schemeClr val="accent2"/>
                </a:solidFill>
              </a:rPr>
              <a:t>demo</a:t>
            </a:r>
            <a:r>
              <a:rPr lang="en-US"/>
              <a:t>)</a:t>
            </a:r>
          </a:p>
        </p:txBody>
      </p:sp>
      <p:pic>
        <p:nvPicPr>
          <p:cNvPr id="407556" name="Picture 4" descr="rotatedNN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52600"/>
            <a:ext cx="3449638" cy="28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70887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55" grpId="0" build="p" bldLvl="2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CB0B-EBB3-4638-9EC7-BE00198B6E5B}" type="slidenum">
              <a:rPr lang="en-US"/>
              <a:pPr/>
              <a:t>21</a:t>
            </a:fld>
            <a:endParaRPr lang="en-US"/>
          </a:p>
        </p:txBody>
      </p:sp>
      <p:sp>
        <p:nvSpPr>
          <p:cNvPr id="40857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Prefiltering</a:t>
            </a:r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pPr marL="533400" indent="-533400"/>
            <a:r>
              <a:rPr lang="en-US"/>
              <a:t>Essential for </a:t>
            </a:r>
            <a:r>
              <a:rPr lang="en-US" i="1"/>
              <a:t>downsampling</a:t>
            </a:r>
            <a:r>
              <a:rPr lang="en-US"/>
              <a:t> (</a:t>
            </a:r>
            <a:r>
              <a:rPr lang="en-US" i="1"/>
              <a:t>decimation</a:t>
            </a:r>
            <a:r>
              <a:rPr lang="en-US"/>
              <a:t>) to prevent </a:t>
            </a:r>
            <a:r>
              <a:rPr lang="en-US" i="1"/>
              <a:t>aliasing</a:t>
            </a:r>
            <a:endParaRPr lang="en-US"/>
          </a:p>
          <a:p>
            <a:pPr marL="533400" indent="-533400"/>
            <a:r>
              <a:rPr lang="en-US"/>
              <a:t>MIP-mapping [Williams’83]:</a:t>
            </a:r>
          </a:p>
          <a:p>
            <a:pPr marL="914400" lvl="1" indent="-457200">
              <a:buFontTx/>
              <a:buAutoNum type="arabicPeriod"/>
            </a:pPr>
            <a:r>
              <a:rPr lang="en-US"/>
              <a:t>build pyramid (but what decimation filter?):</a:t>
            </a:r>
          </a:p>
          <a:p>
            <a:pPr marL="1295400" lvl="2" indent="-381000"/>
            <a:r>
              <a:rPr lang="en-US"/>
              <a:t>block averaging</a:t>
            </a:r>
          </a:p>
          <a:p>
            <a:pPr marL="1295400" lvl="2" indent="-381000"/>
            <a:r>
              <a:rPr lang="en-US"/>
              <a:t>Burt &amp; Adelson (5-tap binomial)</a:t>
            </a:r>
          </a:p>
          <a:p>
            <a:pPr marL="1295400" lvl="2" indent="-381000"/>
            <a:r>
              <a:rPr lang="en-US"/>
              <a:t>7-tap wavelet-based filter (better)</a:t>
            </a:r>
            <a:endParaRPr lang="en-US" i="1"/>
          </a:p>
          <a:p>
            <a:pPr marL="914400" lvl="1" indent="-457200">
              <a:buFontTx/>
              <a:buAutoNum type="arabicPeriod"/>
            </a:pPr>
            <a:r>
              <a:rPr lang="en-US"/>
              <a:t> </a:t>
            </a:r>
            <a:r>
              <a:rPr lang="en-US" i="1"/>
              <a:t>trilinear</a:t>
            </a:r>
            <a:r>
              <a:rPr lang="en-US"/>
              <a:t> interpolation</a:t>
            </a:r>
          </a:p>
          <a:p>
            <a:pPr marL="1295400" lvl="2" indent="-381000"/>
            <a:r>
              <a:rPr lang="en-US"/>
              <a:t>bilinear within each 2 adjacent levels</a:t>
            </a:r>
          </a:p>
          <a:p>
            <a:pPr marL="1295400" lvl="2" indent="-381000"/>
            <a:r>
              <a:rPr lang="en-US"/>
              <a:t>linear blend </a:t>
            </a:r>
            <a:r>
              <a:rPr lang="en-US" i="1"/>
              <a:t>between</a:t>
            </a:r>
            <a:r>
              <a:rPr lang="en-US"/>
              <a:t> levels (determined by pixel size)</a:t>
            </a:r>
          </a:p>
        </p:txBody>
      </p:sp>
      <p:graphicFrame>
        <p:nvGraphicFramePr>
          <p:cNvPr id="408580" name="Object 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6324600" y="3657600"/>
          <a:ext cx="2568575" cy="162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290" name="Photo Editor Photo" r:id="rId11" imgW="4896533" imgH="3419952" progId="MSPhotoEd.3">
                  <p:embed/>
                </p:oleObj>
              </mc:Choice>
              <mc:Fallback>
                <p:oleObj name="Photo Editor Photo" r:id="rId11" imgW="4896533" imgH="3419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lum contrast="4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6844" r="30440" b="20053"/>
                      <a:stretch>
                        <a:fillRect/>
                      </a:stretch>
                    </p:blipFill>
                    <p:spPr bwMode="auto">
                      <a:xfrm>
                        <a:off x="6324600" y="3657600"/>
                        <a:ext cx="2568575" cy="162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8581" name="Line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7431088" y="4191000"/>
            <a:ext cx="188912" cy="585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8582" name="Oval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391400" y="4724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8583" name="Oval 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620000" y="4114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8584" name="Oval 8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467600" y="4495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2066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81" grpId="0" animBg="1"/>
      <p:bldP spid="408582" grpId="0" animBg="1"/>
      <p:bldP spid="408583" grpId="0" animBg="1"/>
      <p:bldP spid="40858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0AE7-F1CA-4497-AEED-DB1DFCCA3F5F}" type="slidenum">
              <a:rPr lang="en-US"/>
              <a:pPr/>
              <a:t>22</a:t>
            </a:fld>
            <a:endParaRPr lang="en-US"/>
          </a:p>
        </p:txBody>
      </p:sp>
      <p:sp>
        <p:nvSpPr>
          <p:cNvPr id="409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Prefiltering</a:t>
            </a:r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Essential for </a:t>
            </a:r>
            <a:r>
              <a:rPr lang="en-US" i="1"/>
              <a:t>downsampling</a:t>
            </a:r>
            <a:r>
              <a:rPr lang="en-US"/>
              <a:t> (</a:t>
            </a:r>
            <a:r>
              <a:rPr lang="en-US" i="1"/>
              <a:t>decimation</a:t>
            </a:r>
            <a:r>
              <a:rPr lang="en-US"/>
              <a:t>) to prevent </a:t>
            </a:r>
            <a:r>
              <a:rPr lang="en-US" i="1"/>
              <a:t>aliasing</a:t>
            </a:r>
            <a:endParaRPr lang="en-US"/>
          </a:p>
          <a:p>
            <a:r>
              <a:rPr lang="en-US"/>
              <a:t>Other possibilities:</a:t>
            </a:r>
          </a:p>
          <a:p>
            <a:pPr lvl="1"/>
            <a:r>
              <a:rPr lang="en-US"/>
              <a:t>summed area tables</a:t>
            </a:r>
          </a:p>
          <a:p>
            <a:pPr lvl="1"/>
            <a:r>
              <a:rPr lang="en-US"/>
              <a:t>elliptically weighted Gaussians (EWA) [Heckbert’86]</a:t>
            </a:r>
          </a:p>
        </p:txBody>
      </p:sp>
    </p:spTree>
    <p:extLst>
      <p:ext uri="{BB962C8B-B14F-4D97-AF65-F5344CB8AC3E}">
        <p14:creationId xmlns:p14="http://schemas.microsoft.com/office/powerpoint/2010/main" val="161624448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Motion models (reprise)</a:t>
            </a:r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8451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4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38C6A-29F1-49E3-A15A-0F95EDCAC983}" type="slidenum">
              <a:rPr lang="en-US"/>
              <a:pPr/>
              <a:t>24</a:t>
            </a:fld>
            <a:endParaRPr lang="en-US"/>
          </a:p>
        </p:txBody>
      </p:sp>
      <p:pic>
        <p:nvPicPr>
          <p:cNvPr id="335913" name="Picture 4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36700"/>
            <a:ext cx="39624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587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Motion models</a:t>
            </a:r>
          </a:p>
        </p:txBody>
      </p:sp>
      <p:grpSp>
        <p:nvGrpSpPr>
          <p:cNvPr id="335876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947738" y="3084513"/>
            <a:ext cx="1504950" cy="3048000"/>
            <a:chOff x="672" y="1847"/>
            <a:chExt cx="1066" cy="1920"/>
          </a:xfrm>
        </p:grpSpPr>
        <p:grpSp>
          <p:nvGrpSpPr>
            <p:cNvPr id="335877" name="Group 5"/>
            <p:cNvGrpSpPr>
              <a:grpSpLocks/>
            </p:cNvGrpSpPr>
            <p:nvPr/>
          </p:nvGrpSpPr>
          <p:grpSpPr bwMode="auto">
            <a:xfrm>
              <a:off x="672" y="2361"/>
              <a:ext cx="960" cy="1056"/>
              <a:chOff x="2160" y="2880"/>
              <a:chExt cx="960" cy="1056"/>
            </a:xfrm>
          </p:grpSpPr>
          <p:pic>
            <p:nvPicPr>
              <p:cNvPr id="335878" name="Picture 6" descr="TRANSLATION"/>
              <p:cNvPicPr>
                <a:picLocks noChangeAspect="1" noChangeArrowheads="1"/>
              </p:cNvPicPr>
              <p:nvPr>
                <p:custDataLst>
                  <p:tags r:id="rId33"/>
                </p:custDataLst>
              </p:nvPr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0" y="2880"/>
                <a:ext cx="960" cy="1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5879" name="Rectangle 7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2160" y="2880"/>
                <a:ext cx="672" cy="88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80" name="Rectangle 8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2413" y="3056"/>
                <a:ext cx="707" cy="880"/>
              </a:xfrm>
              <a:prstGeom prst="rect">
                <a:avLst/>
              </a:prstGeom>
              <a:noFill/>
              <a:ln w="28575">
                <a:solidFill>
                  <a:srgbClr val="60C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35881" name="Text Box 9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720" y="1847"/>
              <a:ext cx="100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Translation</a:t>
              </a:r>
            </a:p>
          </p:txBody>
        </p:sp>
        <p:sp>
          <p:nvSpPr>
            <p:cNvPr id="335882" name="Text Box 10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672" y="3536"/>
              <a:ext cx="106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2 unknowns</a:t>
              </a:r>
            </a:p>
          </p:txBody>
        </p:sp>
      </p:grpSp>
      <p:grpSp>
        <p:nvGrpSpPr>
          <p:cNvPr id="335883" name="Group 11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913063" y="3048000"/>
            <a:ext cx="1522412" cy="3119438"/>
            <a:chOff x="2064" y="1824"/>
            <a:chExt cx="1079" cy="1965"/>
          </a:xfrm>
        </p:grpSpPr>
        <p:grpSp>
          <p:nvGrpSpPr>
            <p:cNvPr id="335884" name="Group 12"/>
            <p:cNvGrpSpPr>
              <a:grpSpLocks/>
            </p:cNvGrpSpPr>
            <p:nvPr/>
          </p:nvGrpSpPr>
          <p:grpSpPr bwMode="auto">
            <a:xfrm>
              <a:off x="2064" y="2361"/>
              <a:ext cx="1008" cy="1056"/>
              <a:chOff x="816" y="2928"/>
              <a:chExt cx="864" cy="912"/>
            </a:xfrm>
          </p:grpSpPr>
          <p:pic>
            <p:nvPicPr>
              <p:cNvPr id="335885" name="Picture 13" descr="AFFINE"/>
              <p:cNvPicPr>
                <a:picLocks noChangeAspect="1" noChangeArrowheads="1"/>
              </p:cNvPicPr>
              <p:nvPr>
                <p:custDataLst>
                  <p:tags r:id="rId25"/>
                </p:custDataLst>
              </p:nvPr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2928"/>
                <a:ext cx="864" cy="9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5886" name="Rectangle 14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816" y="2928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87" name="Line 1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1056" y="2928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88" name="Line 1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1632" y="3024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89" name="Line 1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056" y="2928"/>
                <a:ext cx="576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90" name="Line 1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056" y="3744"/>
                <a:ext cx="576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35891" name="Text Box 19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308" y="1824"/>
              <a:ext cx="5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Affine</a:t>
              </a:r>
            </a:p>
          </p:txBody>
        </p:sp>
        <p:sp>
          <p:nvSpPr>
            <p:cNvPr id="335892" name="Text Box 20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076" y="3558"/>
              <a:ext cx="10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6 unknowns</a:t>
              </a:r>
            </a:p>
          </p:txBody>
        </p:sp>
      </p:grpSp>
      <p:grpSp>
        <p:nvGrpSpPr>
          <p:cNvPr id="335893" name="Group 21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945063" y="3048000"/>
            <a:ext cx="1522412" cy="3124200"/>
            <a:chOff x="3504" y="1824"/>
            <a:chExt cx="1079" cy="1968"/>
          </a:xfrm>
        </p:grpSpPr>
        <p:grpSp>
          <p:nvGrpSpPr>
            <p:cNvPr id="335894" name="Group 22"/>
            <p:cNvGrpSpPr>
              <a:grpSpLocks/>
            </p:cNvGrpSpPr>
            <p:nvPr/>
          </p:nvGrpSpPr>
          <p:grpSpPr bwMode="auto">
            <a:xfrm>
              <a:off x="3504" y="2361"/>
              <a:ext cx="960" cy="1056"/>
              <a:chOff x="3696" y="2976"/>
              <a:chExt cx="864" cy="912"/>
            </a:xfrm>
          </p:grpSpPr>
          <p:pic>
            <p:nvPicPr>
              <p:cNvPr id="335895" name="Picture 23" descr="PERSPECTIVE"/>
              <p:cNvPicPr>
                <a:picLocks noChangeAspect="1" noChangeArrowheads="1"/>
              </p:cNvPicPr>
              <p:nvPr>
                <p:custDataLst>
                  <p:tags r:id="rId17"/>
                </p:custDataLst>
              </p:nvPr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2976"/>
                <a:ext cx="864" cy="9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5896" name="Rectangle 24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696" y="3072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97" name="Line 25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3888" y="2976"/>
                <a:ext cx="624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98" name="Line 26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flipV="1">
                <a:off x="3984" y="3840"/>
                <a:ext cx="576" cy="4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99" name="Line 27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888" y="2976"/>
                <a:ext cx="96" cy="912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900" name="Line 28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4512" y="3072"/>
                <a:ext cx="48" cy="76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35901" name="Text Box 29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504" y="1824"/>
              <a:ext cx="10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Perspective</a:t>
              </a:r>
            </a:p>
          </p:txBody>
        </p:sp>
        <p:sp>
          <p:nvSpPr>
            <p:cNvPr id="335902" name="Text Box 30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516" y="3561"/>
              <a:ext cx="10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8 unknowns</a:t>
              </a:r>
            </a:p>
          </p:txBody>
        </p:sp>
      </p:grpSp>
      <p:grpSp>
        <p:nvGrpSpPr>
          <p:cNvPr id="335903" name="Group 31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6977063" y="3048000"/>
            <a:ext cx="1522412" cy="3124200"/>
            <a:chOff x="4944" y="1824"/>
            <a:chExt cx="1079" cy="1968"/>
          </a:xfrm>
        </p:grpSpPr>
        <p:grpSp>
          <p:nvGrpSpPr>
            <p:cNvPr id="335904" name="Group 32"/>
            <p:cNvGrpSpPr>
              <a:grpSpLocks/>
            </p:cNvGrpSpPr>
            <p:nvPr/>
          </p:nvGrpSpPr>
          <p:grpSpPr bwMode="auto">
            <a:xfrm>
              <a:off x="4944" y="2361"/>
              <a:ext cx="960" cy="1056"/>
              <a:chOff x="4944" y="2976"/>
              <a:chExt cx="912" cy="816"/>
            </a:xfrm>
          </p:grpSpPr>
          <p:pic>
            <p:nvPicPr>
              <p:cNvPr id="335905" name="Picture 33" descr="rot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976"/>
                <a:ext cx="912" cy="8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5906" name="Rectangle 34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944" y="3024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907" name="Line 35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5184" y="3072"/>
                <a:ext cx="48" cy="672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908" name="Line 36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5808" y="2976"/>
                <a:ext cx="48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909" name="Line 37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V="1">
                <a:off x="5184" y="2976"/>
                <a:ext cx="624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910" name="Line 38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5232" y="3744"/>
                <a:ext cx="624" cy="4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35911" name="Text Box 39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992" y="1824"/>
              <a:ext cx="98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3D rotation</a:t>
              </a:r>
            </a:p>
          </p:txBody>
        </p:sp>
        <p:sp>
          <p:nvSpPr>
            <p:cNvPr id="335912" name="Text Box 40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956" y="3561"/>
              <a:ext cx="10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3 unknowns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866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the transformation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Translation 	= 	2 degrees of freedom</a:t>
            </a:r>
          </a:p>
          <a:p>
            <a:r>
              <a:rPr lang="en-US" dirty="0" smtClean="0"/>
              <a:t>Similarity 		= 	4 degrees of freedom</a:t>
            </a:r>
          </a:p>
          <a:p>
            <a:r>
              <a:rPr lang="en-US" dirty="0" smtClean="0"/>
              <a:t>Affine 		= 	6 degrees of freedom</a:t>
            </a:r>
          </a:p>
          <a:p>
            <a:r>
              <a:rPr lang="en-US" dirty="0" smtClean="0"/>
              <a:t>Homography 	= 	8 degrees of freedom</a:t>
            </a:r>
          </a:p>
          <a:p>
            <a:endParaRPr lang="en-US" dirty="0"/>
          </a:p>
          <a:p>
            <a:r>
              <a:rPr lang="en-US" dirty="0" smtClean="0"/>
              <a:t>How many corresponding points do we need to solve?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CSE 576, Spring 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Structure from Motion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8E9B-DFBF-4063-B602-DA87C37BB63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7142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BA83-8431-46E6-8BB7-28E1F4F5EA5C}" type="slidenum">
              <a:rPr lang="en-US"/>
              <a:pPr/>
              <a:t>26</a:t>
            </a:fld>
            <a:endParaRPr lang="en-US"/>
          </a:p>
        </p:txBody>
      </p:sp>
      <p:sp>
        <p:nvSpPr>
          <p:cNvPr id="3368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Plane perspective mosaics</a:t>
            </a: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457200" lvl="1" indent="-342900">
              <a:lnSpc>
                <a:spcPct val="200000"/>
              </a:lnSpc>
            </a:pPr>
            <a:r>
              <a:rPr lang="en-US"/>
              <a:t>8-parameter generalization of affine motion</a:t>
            </a:r>
          </a:p>
          <a:p>
            <a:pPr marL="857250" lvl="2" indent="-285750"/>
            <a:r>
              <a:rPr lang="en-US"/>
              <a:t>works for pure rotation or planar surfaces</a:t>
            </a:r>
          </a:p>
          <a:p>
            <a:pPr marL="457200" lvl="1" indent="-342900"/>
            <a:r>
              <a:rPr lang="en-US">
                <a:solidFill>
                  <a:schemeClr val="tx2"/>
                </a:solidFill>
              </a:rPr>
              <a:t>Limitations:</a:t>
            </a:r>
            <a:endParaRPr lang="en-US"/>
          </a:p>
          <a:p>
            <a:pPr marL="857250" lvl="2" indent="-285750"/>
            <a:r>
              <a:rPr lang="en-US"/>
              <a:t>local minima </a:t>
            </a:r>
          </a:p>
          <a:p>
            <a:pPr marL="857250" lvl="2" indent="-285750"/>
            <a:r>
              <a:rPr lang="en-US"/>
              <a:t>slow convergence</a:t>
            </a:r>
          </a:p>
          <a:p>
            <a:pPr marL="857250" lvl="2" indent="-285750"/>
            <a:r>
              <a:rPr lang="en-US"/>
              <a:t>difficult to control interactively</a:t>
            </a:r>
          </a:p>
        </p:txBody>
      </p:sp>
      <p:grpSp>
        <p:nvGrpSpPr>
          <p:cNvPr id="336900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367463" y="3886200"/>
            <a:ext cx="1760537" cy="2209800"/>
            <a:chOff x="3696" y="2976"/>
            <a:chExt cx="864" cy="912"/>
          </a:xfrm>
        </p:grpSpPr>
        <p:pic>
          <p:nvPicPr>
            <p:cNvPr id="336901" name="Picture 5" descr="PERSPECTIVE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976"/>
              <a:ext cx="864" cy="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6902" name="Rectangle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696" y="3072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903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3888" y="2976"/>
              <a:ext cx="624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904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3984" y="3840"/>
              <a:ext cx="576" cy="48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905" name="Line 9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3888" y="2976"/>
              <a:ext cx="96" cy="912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906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4512" y="3072"/>
              <a:ext cx="48" cy="768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0633526"/>
      </p:ext>
    </p:extLst>
  </p:cSld>
  <p:clrMapOvr>
    <a:masterClrMapping/>
  </p:clrMapOvr>
  <p:transition advTm="33888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351D9-60A6-4D10-AE66-D0BE888D2BF2}" type="slidenum">
              <a:rPr lang="en-US"/>
              <a:pPr/>
              <a:t>27</a:t>
            </a:fld>
            <a:endParaRPr lang="en-US"/>
          </a:p>
        </p:txBody>
      </p:sp>
      <p:sp>
        <p:nvSpPr>
          <p:cNvPr id="39629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685800" y="609600"/>
            <a:ext cx="8458200" cy="990600"/>
          </a:xfrm>
        </p:spPr>
        <p:txBody>
          <a:bodyPr/>
          <a:lstStyle/>
          <a:p>
            <a:r>
              <a:rPr lang="en-US"/>
              <a:t>Image warping with homographies</a:t>
            </a:r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90600" y="1600200"/>
            <a:ext cx="7772400" cy="5257800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graphicFrame>
        <p:nvGraphicFramePr>
          <p:cNvPr id="396292" name="Object 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914400" y="1676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324" name="Photo Editor Photo" r:id="rId32" imgW="5106113" imgH="5172797" progId="MSPhotoEd.3">
                  <p:embed/>
                </p:oleObj>
              </mc:Choice>
              <mc:Fallback>
                <p:oleObj name="Photo Editor Photo" r:id="rId32" imgW="5106113" imgH="517279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676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6293" name="Object 5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5181600" y="1676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325" name="Photo Editor Photo" r:id="rId34" imgW="5106113" imgH="5172797" progId="MSPhotoEd.3">
                  <p:embed/>
                </p:oleObj>
              </mc:Choice>
              <mc:Fallback>
                <p:oleObj name="Photo Editor Photo" r:id="rId34" imgW="5106113" imgH="517279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676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6294" name="Group 6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 rot="-17435669">
            <a:off x="1717675" y="4956175"/>
            <a:ext cx="412750" cy="647700"/>
            <a:chOff x="3979" y="3269"/>
            <a:chExt cx="260" cy="408"/>
          </a:xfrm>
        </p:grpSpPr>
        <p:sp>
          <p:nvSpPr>
            <p:cNvPr id="396295" name="Freeform 7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6 w 202"/>
                <a:gd name="T1" fmla="*/ 305 h 306"/>
                <a:gd name="T2" fmla="*/ 0 w 202"/>
                <a:gd name="T3" fmla="*/ 22 h 306"/>
                <a:gd name="T4" fmla="*/ 9 w 202"/>
                <a:gd name="T5" fmla="*/ 13 h 306"/>
                <a:gd name="T6" fmla="*/ 15 w 202"/>
                <a:gd name="T7" fmla="*/ 14 h 306"/>
                <a:gd name="T8" fmla="*/ 21 w 202"/>
                <a:gd name="T9" fmla="*/ 13 h 306"/>
                <a:gd name="T10" fmla="*/ 22 w 202"/>
                <a:gd name="T11" fmla="*/ 10 h 306"/>
                <a:gd name="T12" fmla="*/ 27 w 202"/>
                <a:gd name="T13" fmla="*/ 11 h 306"/>
                <a:gd name="T14" fmla="*/ 31 w 202"/>
                <a:gd name="T15" fmla="*/ 7 h 306"/>
                <a:gd name="T16" fmla="*/ 37 w 202"/>
                <a:gd name="T17" fmla="*/ 9 h 306"/>
                <a:gd name="T18" fmla="*/ 41 w 202"/>
                <a:gd name="T19" fmla="*/ 6 h 306"/>
                <a:gd name="T20" fmla="*/ 46 w 202"/>
                <a:gd name="T21" fmla="*/ 5 h 306"/>
                <a:gd name="T22" fmla="*/ 52 w 202"/>
                <a:gd name="T23" fmla="*/ 3 h 306"/>
                <a:gd name="T24" fmla="*/ 57 w 202"/>
                <a:gd name="T25" fmla="*/ 4 h 306"/>
                <a:gd name="T26" fmla="*/ 62 w 202"/>
                <a:gd name="T27" fmla="*/ 3 h 306"/>
                <a:gd name="T28" fmla="*/ 66 w 202"/>
                <a:gd name="T29" fmla="*/ 0 h 306"/>
                <a:gd name="T30" fmla="*/ 74 w 202"/>
                <a:gd name="T31" fmla="*/ 0 h 306"/>
                <a:gd name="T32" fmla="*/ 80 w 202"/>
                <a:gd name="T33" fmla="*/ 1 h 306"/>
                <a:gd name="T34" fmla="*/ 83 w 202"/>
                <a:gd name="T35" fmla="*/ 1 h 306"/>
                <a:gd name="T36" fmla="*/ 86 w 202"/>
                <a:gd name="T37" fmla="*/ 3 h 306"/>
                <a:gd name="T38" fmla="*/ 92 w 202"/>
                <a:gd name="T39" fmla="*/ 4 h 306"/>
                <a:gd name="T40" fmla="*/ 98 w 202"/>
                <a:gd name="T41" fmla="*/ 7 h 306"/>
                <a:gd name="T42" fmla="*/ 103 w 202"/>
                <a:gd name="T43" fmla="*/ 7 h 306"/>
                <a:gd name="T44" fmla="*/ 111 w 202"/>
                <a:gd name="T45" fmla="*/ 10 h 306"/>
                <a:gd name="T46" fmla="*/ 115 w 202"/>
                <a:gd name="T47" fmla="*/ 12 h 306"/>
                <a:gd name="T48" fmla="*/ 121 w 202"/>
                <a:gd name="T49" fmla="*/ 11 h 306"/>
                <a:gd name="T50" fmla="*/ 125 w 202"/>
                <a:gd name="T51" fmla="*/ 16 h 306"/>
                <a:gd name="T52" fmla="*/ 131 w 202"/>
                <a:gd name="T53" fmla="*/ 17 h 306"/>
                <a:gd name="T54" fmla="*/ 135 w 202"/>
                <a:gd name="T55" fmla="*/ 19 h 306"/>
                <a:gd name="T56" fmla="*/ 140 w 202"/>
                <a:gd name="T57" fmla="*/ 21 h 306"/>
                <a:gd name="T58" fmla="*/ 142 w 202"/>
                <a:gd name="T59" fmla="*/ 24 h 306"/>
                <a:gd name="T60" fmla="*/ 146 w 202"/>
                <a:gd name="T61" fmla="*/ 27 h 306"/>
                <a:gd name="T62" fmla="*/ 151 w 202"/>
                <a:gd name="T63" fmla="*/ 31 h 306"/>
                <a:gd name="T64" fmla="*/ 153 w 202"/>
                <a:gd name="T65" fmla="*/ 35 h 306"/>
                <a:gd name="T66" fmla="*/ 156 w 202"/>
                <a:gd name="T67" fmla="*/ 36 h 306"/>
                <a:gd name="T68" fmla="*/ 160 w 202"/>
                <a:gd name="T69" fmla="*/ 41 h 306"/>
                <a:gd name="T70" fmla="*/ 163 w 202"/>
                <a:gd name="T71" fmla="*/ 44 h 306"/>
                <a:gd name="T72" fmla="*/ 168 w 202"/>
                <a:gd name="T73" fmla="*/ 46 h 306"/>
                <a:gd name="T74" fmla="*/ 172 w 202"/>
                <a:gd name="T75" fmla="*/ 50 h 306"/>
                <a:gd name="T76" fmla="*/ 176 w 202"/>
                <a:gd name="T77" fmla="*/ 53 h 306"/>
                <a:gd name="T78" fmla="*/ 178 w 202"/>
                <a:gd name="T79" fmla="*/ 55 h 306"/>
                <a:gd name="T80" fmla="*/ 182 w 202"/>
                <a:gd name="T81" fmla="*/ 59 h 306"/>
                <a:gd name="T82" fmla="*/ 185 w 202"/>
                <a:gd name="T83" fmla="*/ 62 h 306"/>
                <a:gd name="T84" fmla="*/ 186 w 202"/>
                <a:gd name="T85" fmla="*/ 67 h 306"/>
                <a:gd name="T86" fmla="*/ 189 w 202"/>
                <a:gd name="T87" fmla="*/ 73 h 306"/>
                <a:gd name="T88" fmla="*/ 192 w 202"/>
                <a:gd name="T89" fmla="*/ 76 h 306"/>
                <a:gd name="T90" fmla="*/ 196 w 202"/>
                <a:gd name="T91" fmla="*/ 80 h 306"/>
                <a:gd name="T92" fmla="*/ 198 w 202"/>
                <a:gd name="T93" fmla="*/ 84 h 306"/>
                <a:gd name="T94" fmla="*/ 200 w 202"/>
                <a:gd name="T95" fmla="*/ 90 h 306"/>
                <a:gd name="T96" fmla="*/ 201 w 202"/>
                <a:gd name="T97" fmla="*/ 99 h 306"/>
                <a:gd name="T98" fmla="*/ 16 w 202"/>
                <a:gd name="T99" fmla="*/ 305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296" name="Arc 8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 rot="20220000">
              <a:off x="4011" y="3348"/>
              <a:ext cx="132" cy="149"/>
            </a:xfrm>
            <a:custGeom>
              <a:avLst/>
              <a:gdLst>
                <a:gd name="G0" fmla="+- 145 0 0"/>
                <a:gd name="G1" fmla="+- 21600 0 0"/>
                <a:gd name="G2" fmla="+- 21600 0 0"/>
                <a:gd name="T0" fmla="*/ 0 w 21745"/>
                <a:gd name="T1" fmla="*/ 0 h 21600"/>
                <a:gd name="T2" fmla="*/ 21745 w 21745"/>
                <a:gd name="T3" fmla="*/ 21600 h 21600"/>
                <a:gd name="T4" fmla="*/ 145 w 2174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297" name="Line 9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298" name="Oval 1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 rot="1764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299" name="Line 11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0" name="Line 12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819400" y="48006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6301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819400" y="48006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63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819400" y="55626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6303" name="Line 15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276600" y="51816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96304" name="Group 16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 rot="-17435669">
            <a:off x="6213475" y="4956175"/>
            <a:ext cx="412750" cy="647700"/>
            <a:chOff x="3979" y="3269"/>
            <a:chExt cx="260" cy="408"/>
          </a:xfrm>
        </p:grpSpPr>
        <p:sp>
          <p:nvSpPr>
            <p:cNvPr id="396305" name="Freeform 17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6 w 202"/>
                <a:gd name="T1" fmla="*/ 305 h 306"/>
                <a:gd name="T2" fmla="*/ 0 w 202"/>
                <a:gd name="T3" fmla="*/ 22 h 306"/>
                <a:gd name="T4" fmla="*/ 9 w 202"/>
                <a:gd name="T5" fmla="*/ 13 h 306"/>
                <a:gd name="T6" fmla="*/ 15 w 202"/>
                <a:gd name="T7" fmla="*/ 14 h 306"/>
                <a:gd name="T8" fmla="*/ 21 w 202"/>
                <a:gd name="T9" fmla="*/ 13 h 306"/>
                <a:gd name="T10" fmla="*/ 22 w 202"/>
                <a:gd name="T11" fmla="*/ 10 h 306"/>
                <a:gd name="T12" fmla="*/ 27 w 202"/>
                <a:gd name="T13" fmla="*/ 11 h 306"/>
                <a:gd name="T14" fmla="*/ 31 w 202"/>
                <a:gd name="T15" fmla="*/ 7 h 306"/>
                <a:gd name="T16" fmla="*/ 37 w 202"/>
                <a:gd name="T17" fmla="*/ 9 h 306"/>
                <a:gd name="T18" fmla="*/ 41 w 202"/>
                <a:gd name="T19" fmla="*/ 6 h 306"/>
                <a:gd name="T20" fmla="*/ 46 w 202"/>
                <a:gd name="T21" fmla="*/ 5 h 306"/>
                <a:gd name="T22" fmla="*/ 52 w 202"/>
                <a:gd name="T23" fmla="*/ 3 h 306"/>
                <a:gd name="T24" fmla="*/ 57 w 202"/>
                <a:gd name="T25" fmla="*/ 4 h 306"/>
                <a:gd name="T26" fmla="*/ 62 w 202"/>
                <a:gd name="T27" fmla="*/ 3 h 306"/>
                <a:gd name="T28" fmla="*/ 66 w 202"/>
                <a:gd name="T29" fmla="*/ 0 h 306"/>
                <a:gd name="T30" fmla="*/ 74 w 202"/>
                <a:gd name="T31" fmla="*/ 0 h 306"/>
                <a:gd name="T32" fmla="*/ 80 w 202"/>
                <a:gd name="T33" fmla="*/ 1 h 306"/>
                <a:gd name="T34" fmla="*/ 83 w 202"/>
                <a:gd name="T35" fmla="*/ 1 h 306"/>
                <a:gd name="T36" fmla="*/ 86 w 202"/>
                <a:gd name="T37" fmla="*/ 3 h 306"/>
                <a:gd name="T38" fmla="*/ 92 w 202"/>
                <a:gd name="T39" fmla="*/ 4 h 306"/>
                <a:gd name="T40" fmla="*/ 98 w 202"/>
                <a:gd name="T41" fmla="*/ 7 h 306"/>
                <a:gd name="T42" fmla="*/ 103 w 202"/>
                <a:gd name="T43" fmla="*/ 7 h 306"/>
                <a:gd name="T44" fmla="*/ 111 w 202"/>
                <a:gd name="T45" fmla="*/ 10 h 306"/>
                <a:gd name="T46" fmla="*/ 115 w 202"/>
                <a:gd name="T47" fmla="*/ 12 h 306"/>
                <a:gd name="T48" fmla="*/ 121 w 202"/>
                <a:gd name="T49" fmla="*/ 11 h 306"/>
                <a:gd name="T50" fmla="*/ 125 w 202"/>
                <a:gd name="T51" fmla="*/ 16 h 306"/>
                <a:gd name="T52" fmla="*/ 131 w 202"/>
                <a:gd name="T53" fmla="*/ 17 h 306"/>
                <a:gd name="T54" fmla="*/ 135 w 202"/>
                <a:gd name="T55" fmla="*/ 19 h 306"/>
                <a:gd name="T56" fmla="*/ 140 w 202"/>
                <a:gd name="T57" fmla="*/ 21 h 306"/>
                <a:gd name="T58" fmla="*/ 142 w 202"/>
                <a:gd name="T59" fmla="*/ 24 h 306"/>
                <a:gd name="T60" fmla="*/ 146 w 202"/>
                <a:gd name="T61" fmla="*/ 27 h 306"/>
                <a:gd name="T62" fmla="*/ 151 w 202"/>
                <a:gd name="T63" fmla="*/ 31 h 306"/>
                <a:gd name="T64" fmla="*/ 153 w 202"/>
                <a:gd name="T65" fmla="*/ 35 h 306"/>
                <a:gd name="T66" fmla="*/ 156 w 202"/>
                <a:gd name="T67" fmla="*/ 36 h 306"/>
                <a:gd name="T68" fmla="*/ 160 w 202"/>
                <a:gd name="T69" fmla="*/ 41 h 306"/>
                <a:gd name="T70" fmla="*/ 163 w 202"/>
                <a:gd name="T71" fmla="*/ 44 h 306"/>
                <a:gd name="T72" fmla="*/ 168 w 202"/>
                <a:gd name="T73" fmla="*/ 46 h 306"/>
                <a:gd name="T74" fmla="*/ 172 w 202"/>
                <a:gd name="T75" fmla="*/ 50 h 306"/>
                <a:gd name="T76" fmla="*/ 176 w 202"/>
                <a:gd name="T77" fmla="*/ 53 h 306"/>
                <a:gd name="T78" fmla="*/ 178 w 202"/>
                <a:gd name="T79" fmla="*/ 55 h 306"/>
                <a:gd name="T80" fmla="*/ 182 w 202"/>
                <a:gd name="T81" fmla="*/ 59 h 306"/>
                <a:gd name="T82" fmla="*/ 185 w 202"/>
                <a:gd name="T83" fmla="*/ 62 h 306"/>
                <a:gd name="T84" fmla="*/ 186 w 202"/>
                <a:gd name="T85" fmla="*/ 67 h 306"/>
                <a:gd name="T86" fmla="*/ 189 w 202"/>
                <a:gd name="T87" fmla="*/ 73 h 306"/>
                <a:gd name="T88" fmla="*/ 192 w 202"/>
                <a:gd name="T89" fmla="*/ 76 h 306"/>
                <a:gd name="T90" fmla="*/ 196 w 202"/>
                <a:gd name="T91" fmla="*/ 80 h 306"/>
                <a:gd name="T92" fmla="*/ 198 w 202"/>
                <a:gd name="T93" fmla="*/ 84 h 306"/>
                <a:gd name="T94" fmla="*/ 200 w 202"/>
                <a:gd name="T95" fmla="*/ 90 h 306"/>
                <a:gd name="T96" fmla="*/ 201 w 202"/>
                <a:gd name="T97" fmla="*/ 99 h 306"/>
                <a:gd name="T98" fmla="*/ 16 w 202"/>
                <a:gd name="T99" fmla="*/ 305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306" name="Arc 18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 rot="20220000">
              <a:off x="4011" y="3348"/>
              <a:ext cx="132" cy="149"/>
            </a:xfrm>
            <a:custGeom>
              <a:avLst/>
              <a:gdLst>
                <a:gd name="G0" fmla="+- 145 0 0"/>
                <a:gd name="G1" fmla="+- 21600 0 0"/>
                <a:gd name="G2" fmla="+- 21600 0 0"/>
                <a:gd name="T0" fmla="*/ 0 w 21745"/>
                <a:gd name="T1" fmla="*/ 0 h 21600"/>
                <a:gd name="T2" fmla="*/ 21745 w 21745"/>
                <a:gd name="T3" fmla="*/ 21600 h 21600"/>
                <a:gd name="T4" fmla="*/ 145 w 2174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307" name="Line 19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308" name="Oval 20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rot="1764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309" name="Line 21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6310" name="Group 22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 rot="-5400000">
            <a:off x="7124700" y="5067300"/>
            <a:ext cx="457200" cy="1143000"/>
            <a:chOff x="4416" y="2592"/>
            <a:chExt cx="288" cy="720"/>
          </a:xfrm>
        </p:grpSpPr>
        <p:sp>
          <p:nvSpPr>
            <p:cNvPr id="396311" name="Line 23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4416" y="259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312" name="Line 24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4416" y="259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313" name="Line 25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416" y="307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314" name="Line 26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4704" y="283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6315" name="Text Box 2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295400" y="5867400"/>
            <a:ext cx="241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Arial" charset="0"/>
              </a:rPr>
              <a:t>image plane in front</a:t>
            </a:r>
          </a:p>
        </p:txBody>
      </p:sp>
      <p:sp>
        <p:nvSpPr>
          <p:cNvPr id="396316" name="Text Box 2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638800" y="5867400"/>
            <a:ext cx="2303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Arial" charset="0"/>
              </a:rPr>
              <a:t>image plane below</a:t>
            </a:r>
          </a:p>
        </p:txBody>
      </p:sp>
      <p:sp>
        <p:nvSpPr>
          <p:cNvPr id="396317" name="Line 29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4267200" y="31242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640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96B5-79E5-4F23-BB83-45D996907EBB}" type="slidenum">
              <a:rPr lang="en-US"/>
              <a:pPr/>
              <a:t>28</a:t>
            </a:fld>
            <a:endParaRPr lang="en-US"/>
          </a:p>
        </p:txBody>
      </p:sp>
      <p:sp>
        <p:nvSpPr>
          <p:cNvPr id="3379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Rotational mosaics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457200" lvl="1" indent="-342900">
              <a:lnSpc>
                <a:spcPct val="140000"/>
              </a:lnSpc>
            </a:pPr>
            <a:r>
              <a:rPr lang="en-US"/>
              <a:t>Directly optimize rotation and focal length</a:t>
            </a:r>
          </a:p>
          <a:p>
            <a:pPr marL="457200" lvl="1" indent="-342900">
              <a:lnSpc>
                <a:spcPct val="120000"/>
              </a:lnSpc>
            </a:pPr>
            <a:r>
              <a:rPr lang="en-US">
                <a:solidFill>
                  <a:schemeClr val="tx2"/>
                </a:solidFill>
              </a:rPr>
              <a:t>Advantages:</a:t>
            </a:r>
            <a:endParaRPr lang="en-US">
              <a:solidFill>
                <a:srgbClr val="EF9100"/>
              </a:solidFill>
            </a:endParaRPr>
          </a:p>
          <a:p>
            <a:pPr marL="857250" lvl="2" indent="-285750"/>
            <a:r>
              <a:rPr lang="en-US"/>
              <a:t>ability to build full-view </a:t>
            </a:r>
            <a:br>
              <a:rPr lang="en-US"/>
            </a:br>
            <a:r>
              <a:rPr lang="en-US"/>
              <a:t>panoramas</a:t>
            </a:r>
          </a:p>
          <a:p>
            <a:pPr marL="857250" lvl="2" indent="-285750"/>
            <a:r>
              <a:rPr lang="en-US"/>
              <a:t>easier to control interactively</a:t>
            </a:r>
          </a:p>
          <a:p>
            <a:pPr marL="857250" lvl="2" indent="-285750"/>
            <a:r>
              <a:rPr lang="en-US"/>
              <a:t>more stable and accurate </a:t>
            </a:r>
            <a:br>
              <a:rPr lang="en-US"/>
            </a:br>
            <a:r>
              <a:rPr lang="en-US"/>
              <a:t>estimates</a:t>
            </a:r>
          </a:p>
        </p:txBody>
      </p:sp>
      <p:pic>
        <p:nvPicPr>
          <p:cNvPr id="337924" name="Picture 4" descr="ROTATION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895600"/>
            <a:ext cx="2424113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585609"/>
      </p:ext>
    </p:extLst>
  </p:cSld>
  <p:clrMapOvr>
    <a:masterClrMapping/>
  </p:clrMapOvr>
  <p:transition advTm="49568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82AF-F9D4-4E00-BEE8-B88FD347D3B7}" type="slidenum">
              <a:rPr lang="en-US"/>
              <a:pPr/>
              <a:t>29</a:t>
            </a:fld>
            <a:endParaRPr lang="en-US"/>
          </a:p>
        </p:txBody>
      </p:sp>
      <p:sp>
        <p:nvSpPr>
          <p:cNvPr id="3389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3D </a:t>
            </a:r>
            <a:r>
              <a:rPr lang="en-US">
                <a:cs typeface="Arial" charset="0"/>
              </a:rPr>
              <a:t>→</a:t>
            </a:r>
            <a:r>
              <a:rPr lang="en-US"/>
              <a:t> 2D Perspective Projection</a:t>
            </a: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/>
          </a:p>
          <a:p>
            <a:pPr>
              <a:lnSpc>
                <a:spcPct val="80000"/>
              </a:lnSpc>
            </a:pPr>
            <a:endParaRPr lang="en-US"/>
          </a:p>
        </p:txBody>
      </p:sp>
      <p:grpSp>
        <p:nvGrpSpPr>
          <p:cNvPr id="338948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334000" y="1752600"/>
            <a:ext cx="3395663" cy="1963738"/>
            <a:chOff x="3408" y="1104"/>
            <a:chExt cx="2139" cy="1237"/>
          </a:xfrm>
        </p:grpSpPr>
        <p:sp>
          <p:nvSpPr>
            <p:cNvPr id="338949" name="Line 5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4822" y="1194"/>
              <a:ext cx="0" cy="4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50" name="Line 6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3436" y="1616"/>
              <a:ext cx="15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51" name="Line 7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4378" y="1104"/>
              <a:ext cx="0" cy="10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52" name="Line 8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3436" y="1194"/>
              <a:ext cx="1386" cy="4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53" name="Text Box 9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398" y="2053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/>
                <a:t>u</a:t>
              </a:r>
            </a:p>
          </p:txBody>
        </p:sp>
        <p:sp>
          <p:nvSpPr>
            <p:cNvPr id="338954" name="Oval 1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408" y="1586"/>
              <a:ext cx="55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55" name="Oval 1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794" y="1164"/>
              <a:ext cx="56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56" name="Text Box 1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05" y="1240"/>
              <a:ext cx="8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/>
                <a:t>(</a:t>
              </a:r>
              <a:r>
                <a:rPr lang="en-US" i="1"/>
                <a:t>X</a:t>
              </a:r>
              <a:r>
                <a:rPr lang="en-US" i="1" baseline="-25000"/>
                <a:t>c</a:t>
              </a:r>
              <a:r>
                <a:rPr lang="en-US" i="1"/>
                <a:t>,Y</a:t>
              </a:r>
              <a:r>
                <a:rPr lang="en-US" i="1" baseline="-25000"/>
                <a:t>c</a:t>
              </a:r>
              <a:r>
                <a:rPr lang="en-US" i="1"/>
                <a:t>,Z</a:t>
              </a:r>
              <a:r>
                <a:rPr lang="en-US" i="1" baseline="-25000"/>
                <a:t>c</a:t>
              </a:r>
              <a:r>
                <a:rPr lang="en-US"/>
                <a:t>)</a:t>
              </a:r>
            </a:p>
          </p:txBody>
        </p:sp>
        <p:sp>
          <p:nvSpPr>
            <p:cNvPr id="338957" name="Text Box 13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373" y="1586"/>
              <a:ext cx="26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/>
                <a:t>u</a:t>
              </a:r>
              <a:r>
                <a:rPr lang="en-US" i="1" baseline="-25000"/>
                <a:t>c</a:t>
              </a:r>
            </a:p>
          </p:txBody>
        </p:sp>
        <p:sp>
          <p:nvSpPr>
            <p:cNvPr id="338958" name="Text Box 14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776" y="1601"/>
              <a:ext cx="16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/>
                <a:t>f</a:t>
              </a:r>
            </a:p>
          </p:txBody>
        </p:sp>
      </p:grpSp>
      <p:pic>
        <p:nvPicPr>
          <p:cNvPr id="338959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58674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72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DE93-09B6-4145-BC1F-3B7BE980EFB7}" type="slidenum">
              <a:rPr lang="en-US"/>
              <a:pPr/>
              <a:t>3</a:t>
            </a:fld>
            <a:endParaRPr lang="en-US"/>
          </a:p>
        </p:txBody>
      </p:sp>
      <p:sp>
        <p:nvSpPr>
          <p:cNvPr id="395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Gigapixel panoramas &amp; images</a:t>
            </a:r>
          </a:p>
        </p:txBody>
      </p:sp>
      <p:pic>
        <p:nvPicPr>
          <p:cNvPr id="395267" name="Picture 3" descr="Brai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981200"/>
            <a:ext cx="4113213" cy="4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268" name="Picture 4" descr="HDV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54175"/>
            <a:ext cx="4495800" cy="430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5269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14400" y="3290888"/>
            <a:ext cx="472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CC0000"/>
                </a:solidFill>
                <a:latin typeface="Arial" charset="0"/>
                <a:hlinkClick r:id="rId10"/>
              </a:rPr>
              <a:t>Mapping / Tourism / WWT</a:t>
            </a:r>
            <a:endParaRPr lang="en-US" sz="28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95270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00600" y="4267200"/>
            <a:ext cx="350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hlink"/>
                </a:solidFill>
                <a:latin typeface="Arial" charset="0"/>
              </a:rPr>
              <a:t>Medical Imaging</a:t>
            </a:r>
          </a:p>
        </p:txBody>
      </p:sp>
    </p:spTree>
    <p:extLst>
      <p:ext uri="{BB962C8B-B14F-4D97-AF65-F5344CB8AC3E}">
        <p14:creationId xmlns:p14="http://schemas.microsoft.com/office/powerpoint/2010/main" val="73970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5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5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5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5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69" grpId="0"/>
      <p:bldP spid="39527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2B6E0-DBEB-464B-849A-66240E87F988}" type="slidenum">
              <a:rPr lang="en-US"/>
              <a:pPr/>
              <a:t>30</a:t>
            </a:fld>
            <a:endParaRPr lang="en-US"/>
          </a:p>
        </p:txBody>
      </p:sp>
      <p:sp>
        <p:nvSpPr>
          <p:cNvPr id="3399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Rotational mosaic</a:t>
            </a:r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533400" indent="-533400"/>
            <a:r>
              <a:rPr lang="en-US"/>
              <a:t>Projection equations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Project from image to 3D ray</a:t>
            </a:r>
          </a:p>
          <a:p>
            <a:pPr marL="533400" indent="-533400"/>
            <a:r>
              <a:rPr lang="en-US" i="1">
                <a:latin typeface="Times New Roman" pitchFamily="18" charset="0"/>
              </a:rPr>
              <a:t>	</a:t>
            </a:r>
            <a:r>
              <a:rPr lang="en-US">
                <a:latin typeface="Times New Roman" pitchFamily="18" charset="0"/>
              </a:rPr>
              <a:t>(</a:t>
            </a:r>
            <a:r>
              <a:rPr lang="en-US" i="1">
                <a:latin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</a:rPr>
              <a:t>0</a:t>
            </a:r>
            <a:r>
              <a:rPr lang="en-US" i="1">
                <a:latin typeface="Times New Roman" pitchFamily="18" charset="0"/>
              </a:rPr>
              <a:t>,y</a:t>
            </a:r>
            <a:r>
              <a:rPr lang="en-US" baseline="-25000">
                <a:latin typeface="Times New Roman" pitchFamily="18" charset="0"/>
              </a:rPr>
              <a:t>0</a:t>
            </a:r>
            <a:r>
              <a:rPr lang="en-US" i="1">
                <a:latin typeface="Times New Roman" pitchFamily="18" charset="0"/>
              </a:rPr>
              <a:t>,z</a:t>
            </a:r>
            <a:r>
              <a:rPr lang="en-US" baseline="-25000">
                <a:latin typeface="Times New Roman" pitchFamily="18" charset="0"/>
              </a:rPr>
              <a:t>0</a:t>
            </a:r>
            <a:r>
              <a:rPr lang="en-US">
                <a:latin typeface="Times New Roman" pitchFamily="18" charset="0"/>
              </a:rPr>
              <a:t>)</a:t>
            </a:r>
            <a:r>
              <a:rPr lang="en-US" i="1">
                <a:latin typeface="Times New Roman" pitchFamily="18" charset="0"/>
              </a:rPr>
              <a:t> 	= </a:t>
            </a:r>
            <a:r>
              <a:rPr lang="en-US">
                <a:latin typeface="Times New Roman" pitchFamily="18" charset="0"/>
              </a:rPr>
              <a:t>(</a:t>
            </a:r>
            <a:r>
              <a:rPr lang="en-US" i="1">
                <a:latin typeface="Times New Roman" pitchFamily="18" charset="0"/>
              </a:rPr>
              <a:t>u</a:t>
            </a:r>
            <a:r>
              <a:rPr lang="en-US" baseline="-25000">
                <a:latin typeface="Times New Roman" pitchFamily="18" charset="0"/>
              </a:rPr>
              <a:t>0</a:t>
            </a:r>
            <a:r>
              <a:rPr lang="en-US" i="1">
                <a:latin typeface="Times New Roman" pitchFamily="18" charset="0"/>
              </a:rPr>
              <a:t>-u</a:t>
            </a:r>
            <a:r>
              <a:rPr lang="en-US" i="1" baseline="-25000">
                <a:latin typeface="Times New Roman" pitchFamily="18" charset="0"/>
              </a:rPr>
              <a:t>c</a:t>
            </a:r>
            <a:r>
              <a:rPr lang="en-US" i="1">
                <a:latin typeface="Times New Roman" pitchFamily="18" charset="0"/>
              </a:rPr>
              <a:t>,v</a:t>
            </a:r>
            <a:r>
              <a:rPr lang="en-US" baseline="-25000">
                <a:latin typeface="Times New Roman" pitchFamily="18" charset="0"/>
              </a:rPr>
              <a:t>0</a:t>
            </a:r>
            <a:r>
              <a:rPr lang="en-US" i="1">
                <a:latin typeface="Times New Roman" pitchFamily="18" charset="0"/>
              </a:rPr>
              <a:t>-v</a:t>
            </a:r>
            <a:r>
              <a:rPr lang="en-US" i="1" baseline="-25000">
                <a:latin typeface="Times New Roman" pitchFamily="18" charset="0"/>
              </a:rPr>
              <a:t>c</a:t>
            </a:r>
            <a:r>
              <a:rPr lang="en-US" i="1">
                <a:latin typeface="Times New Roman" pitchFamily="18" charset="0"/>
              </a:rPr>
              <a:t>,f</a:t>
            </a:r>
            <a:r>
              <a:rPr lang="en-US">
                <a:latin typeface="Times New Roman" pitchFamily="18" charset="0"/>
              </a:rPr>
              <a:t>)</a:t>
            </a:r>
          </a:p>
          <a:p>
            <a:pPr marL="533400" indent="-533400">
              <a:buFontTx/>
              <a:buAutoNum type="arabicPeriod" startAt="2"/>
            </a:pPr>
            <a:r>
              <a:rPr lang="en-US"/>
              <a:t>Rotate the ray by camera motion</a:t>
            </a:r>
          </a:p>
          <a:p>
            <a:pPr marL="533400" indent="-533400"/>
            <a:r>
              <a:rPr lang="en-US" i="1">
                <a:latin typeface="Times New Roman" pitchFamily="18" charset="0"/>
              </a:rPr>
              <a:t>	</a:t>
            </a:r>
            <a:r>
              <a:rPr lang="en-US">
                <a:latin typeface="Times New Roman" pitchFamily="18" charset="0"/>
              </a:rPr>
              <a:t>(</a:t>
            </a:r>
            <a:r>
              <a:rPr lang="en-US" i="1">
                <a:latin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</a:rPr>
              <a:t>1</a:t>
            </a:r>
            <a:r>
              <a:rPr lang="en-US" i="1">
                <a:latin typeface="Times New Roman" pitchFamily="18" charset="0"/>
              </a:rPr>
              <a:t>,y</a:t>
            </a:r>
            <a:r>
              <a:rPr lang="en-US" baseline="-25000">
                <a:latin typeface="Times New Roman" pitchFamily="18" charset="0"/>
              </a:rPr>
              <a:t>1</a:t>
            </a:r>
            <a:r>
              <a:rPr lang="en-US" i="1">
                <a:latin typeface="Times New Roman" pitchFamily="18" charset="0"/>
              </a:rPr>
              <a:t>,z</a:t>
            </a:r>
            <a:r>
              <a:rPr lang="en-US" baseline="-25000">
                <a:latin typeface="Times New Roman" pitchFamily="18" charset="0"/>
              </a:rPr>
              <a:t>1</a:t>
            </a:r>
            <a:r>
              <a:rPr lang="en-US">
                <a:latin typeface="Times New Roman" pitchFamily="18" charset="0"/>
              </a:rPr>
              <a:t>)</a:t>
            </a:r>
            <a:r>
              <a:rPr lang="en-US" i="1">
                <a:latin typeface="Times New Roman" pitchFamily="18" charset="0"/>
              </a:rPr>
              <a:t> 	= </a:t>
            </a:r>
            <a:r>
              <a:rPr lang="en-US" b="1" i="1">
                <a:latin typeface="Times New Roman" pitchFamily="18" charset="0"/>
              </a:rPr>
              <a:t>R</a:t>
            </a:r>
            <a:r>
              <a:rPr lang="en-US" i="1" baseline="-25000">
                <a:latin typeface="Times New Roman" pitchFamily="18" charset="0"/>
              </a:rPr>
              <a:t>01</a:t>
            </a:r>
            <a:r>
              <a:rPr lang="en-US">
                <a:latin typeface="Times New Roman" pitchFamily="18" charset="0"/>
              </a:rPr>
              <a:t> (</a:t>
            </a:r>
            <a:r>
              <a:rPr lang="en-US" i="1">
                <a:latin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</a:rPr>
              <a:t>0</a:t>
            </a:r>
            <a:r>
              <a:rPr lang="en-US" i="1">
                <a:latin typeface="Times New Roman" pitchFamily="18" charset="0"/>
              </a:rPr>
              <a:t>,y</a:t>
            </a:r>
            <a:r>
              <a:rPr lang="en-US" baseline="-25000">
                <a:latin typeface="Times New Roman" pitchFamily="18" charset="0"/>
              </a:rPr>
              <a:t>0</a:t>
            </a:r>
            <a:r>
              <a:rPr lang="en-US" i="1">
                <a:latin typeface="Times New Roman" pitchFamily="18" charset="0"/>
              </a:rPr>
              <a:t>,z</a:t>
            </a:r>
            <a:r>
              <a:rPr lang="en-US" baseline="-25000">
                <a:latin typeface="Times New Roman" pitchFamily="18" charset="0"/>
              </a:rPr>
              <a:t>0</a:t>
            </a:r>
            <a:r>
              <a:rPr lang="en-US">
                <a:latin typeface="Times New Roman" pitchFamily="18" charset="0"/>
              </a:rPr>
              <a:t>)</a:t>
            </a:r>
          </a:p>
          <a:p>
            <a:pPr marL="533400" indent="-533400">
              <a:buFontTx/>
              <a:buAutoNum type="arabicPeriod" startAt="3"/>
            </a:pPr>
            <a:r>
              <a:rPr lang="en-US"/>
              <a:t>Project back into new (source) image</a:t>
            </a:r>
          </a:p>
          <a:p>
            <a:pPr marL="533400" indent="-533400"/>
            <a:r>
              <a:rPr lang="en-US">
                <a:latin typeface="Times New Roman" pitchFamily="18" charset="0"/>
              </a:rPr>
              <a:t>	(</a:t>
            </a:r>
            <a:r>
              <a:rPr lang="en-US" i="1">
                <a:latin typeface="Times New Roman" pitchFamily="18" charset="0"/>
              </a:rPr>
              <a:t>u</a:t>
            </a:r>
            <a:r>
              <a:rPr lang="en-US" baseline="-25000">
                <a:latin typeface="Times New Roman" pitchFamily="18" charset="0"/>
              </a:rPr>
              <a:t>1</a:t>
            </a:r>
            <a:r>
              <a:rPr lang="en-US" i="1">
                <a:latin typeface="Times New Roman" pitchFamily="18" charset="0"/>
              </a:rPr>
              <a:t>,v</a:t>
            </a:r>
            <a:r>
              <a:rPr lang="en-US" baseline="-25000">
                <a:latin typeface="Times New Roman" pitchFamily="18" charset="0"/>
              </a:rPr>
              <a:t>1</a:t>
            </a:r>
            <a:r>
              <a:rPr lang="en-US">
                <a:latin typeface="Times New Roman" pitchFamily="18" charset="0"/>
              </a:rPr>
              <a:t>)	= (</a:t>
            </a:r>
            <a:r>
              <a:rPr lang="en-US" i="1">
                <a:latin typeface="Times New Roman" pitchFamily="18" charset="0"/>
              </a:rPr>
              <a:t>fx</a:t>
            </a:r>
            <a:r>
              <a:rPr lang="en-US" baseline="-25000">
                <a:latin typeface="Times New Roman" pitchFamily="18" charset="0"/>
              </a:rPr>
              <a:t>1</a:t>
            </a:r>
            <a:r>
              <a:rPr lang="en-US">
                <a:latin typeface="Times New Roman" pitchFamily="18" charset="0"/>
              </a:rPr>
              <a:t>/</a:t>
            </a:r>
            <a:r>
              <a:rPr lang="en-US" i="1">
                <a:latin typeface="Times New Roman" pitchFamily="18" charset="0"/>
              </a:rPr>
              <a:t>z</a:t>
            </a:r>
            <a:r>
              <a:rPr lang="en-US" baseline="-25000">
                <a:latin typeface="Times New Roman" pitchFamily="18" charset="0"/>
              </a:rPr>
              <a:t>1</a:t>
            </a:r>
            <a:r>
              <a:rPr lang="en-US">
                <a:latin typeface="Times New Roman" pitchFamily="18" charset="0"/>
              </a:rPr>
              <a:t>+</a:t>
            </a:r>
            <a:r>
              <a:rPr lang="en-US" i="1">
                <a:latin typeface="Times New Roman" pitchFamily="18" charset="0"/>
              </a:rPr>
              <a:t>u</a:t>
            </a:r>
            <a:r>
              <a:rPr lang="en-US" i="1" baseline="-25000">
                <a:latin typeface="Times New Roman" pitchFamily="18" charset="0"/>
              </a:rPr>
              <a:t>c</a:t>
            </a:r>
            <a:r>
              <a:rPr lang="en-US" i="1">
                <a:latin typeface="Times New Roman" pitchFamily="18" charset="0"/>
              </a:rPr>
              <a:t>,fy</a:t>
            </a:r>
            <a:r>
              <a:rPr lang="en-US" baseline="-25000">
                <a:latin typeface="Times New Roman" pitchFamily="18" charset="0"/>
              </a:rPr>
              <a:t>1</a:t>
            </a:r>
            <a:r>
              <a:rPr lang="en-US">
                <a:latin typeface="Times New Roman" pitchFamily="18" charset="0"/>
              </a:rPr>
              <a:t>/</a:t>
            </a:r>
            <a:r>
              <a:rPr lang="en-US" i="1">
                <a:latin typeface="Times New Roman" pitchFamily="18" charset="0"/>
              </a:rPr>
              <a:t>z</a:t>
            </a:r>
            <a:r>
              <a:rPr lang="en-US" baseline="-25000">
                <a:latin typeface="Times New Roman" pitchFamily="18" charset="0"/>
              </a:rPr>
              <a:t>1</a:t>
            </a:r>
            <a:r>
              <a:rPr lang="en-US">
                <a:latin typeface="Times New Roman" pitchFamily="18" charset="0"/>
              </a:rPr>
              <a:t>+</a:t>
            </a:r>
            <a:r>
              <a:rPr lang="en-US" i="1">
                <a:latin typeface="Times New Roman" pitchFamily="18" charset="0"/>
              </a:rPr>
              <a:t>v</a:t>
            </a:r>
            <a:r>
              <a:rPr lang="en-US" i="1" baseline="-25000">
                <a:latin typeface="Times New Roman" pitchFamily="18" charset="0"/>
              </a:rPr>
              <a:t>c</a:t>
            </a:r>
            <a:r>
              <a:rPr lang="en-US">
                <a:latin typeface="Times New Roman" pitchFamily="18" charset="0"/>
              </a:rPr>
              <a:t>)</a:t>
            </a:r>
          </a:p>
          <a:p>
            <a:pPr marL="533400" indent="-533400"/>
            <a:endParaRPr lang="en-US" i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8095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4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24B43-F5E4-45C3-87ED-3A25EC020F4F}" type="slidenum">
              <a:rPr lang="en-US"/>
              <a:pPr/>
              <a:t>31</a:t>
            </a:fld>
            <a:endParaRPr lang="en-US"/>
          </a:p>
        </p:txBody>
      </p:sp>
      <p:grpSp>
        <p:nvGrpSpPr>
          <p:cNvPr id="44544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248400" y="990600"/>
            <a:ext cx="1981200" cy="3989388"/>
            <a:chOff x="3264" y="624"/>
            <a:chExt cx="1248" cy="2513"/>
          </a:xfrm>
        </p:grpSpPr>
        <p:sp>
          <p:nvSpPr>
            <p:cNvPr id="445443" name="Line 3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5444" name="Text Box 4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631" y="2887"/>
              <a:ext cx="88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latin typeface="Arial" charset="0"/>
                </a:rPr>
                <a:t>mosaic PP</a:t>
              </a:r>
            </a:p>
          </p:txBody>
        </p:sp>
        <p:sp>
          <p:nvSpPr>
            <p:cNvPr id="445445" name="Line 5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5446" name="Group 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311650" y="1828800"/>
            <a:ext cx="946150" cy="1143000"/>
            <a:chOff x="1180" y="816"/>
            <a:chExt cx="596" cy="720"/>
          </a:xfrm>
        </p:grpSpPr>
        <p:sp>
          <p:nvSpPr>
            <p:cNvPr id="445447" name="Line 7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5448" name="Group 8"/>
            <p:cNvGrpSpPr>
              <a:grpSpLocks/>
            </p:cNvGrpSpPr>
            <p:nvPr/>
          </p:nvGrpSpPr>
          <p:grpSpPr bwMode="auto">
            <a:xfrm rot="-19419196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445449" name="Freeform 9"/>
              <p:cNvSpPr>
                <a:spLocks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6 w 202"/>
                  <a:gd name="T1" fmla="*/ 305 h 306"/>
                  <a:gd name="T2" fmla="*/ 0 w 202"/>
                  <a:gd name="T3" fmla="*/ 22 h 306"/>
                  <a:gd name="T4" fmla="*/ 9 w 202"/>
                  <a:gd name="T5" fmla="*/ 13 h 306"/>
                  <a:gd name="T6" fmla="*/ 15 w 202"/>
                  <a:gd name="T7" fmla="*/ 14 h 306"/>
                  <a:gd name="T8" fmla="*/ 21 w 202"/>
                  <a:gd name="T9" fmla="*/ 13 h 306"/>
                  <a:gd name="T10" fmla="*/ 22 w 202"/>
                  <a:gd name="T11" fmla="*/ 10 h 306"/>
                  <a:gd name="T12" fmla="*/ 27 w 202"/>
                  <a:gd name="T13" fmla="*/ 11 h 306"/>
                  <a:gd name="T14" fmla="*/ 31 w 202"/>
                  <a:gd name="T15" fmla="*/ 7 h 306"/>
                  <a:gd name="T16" fmla="*/ 37 w 202"/>
                  <a:gd name="T17" fmla="*/ 9 h 306"/>
                  <a:gd name="T18" fmla="*/ 41 w 202"/>
                  <a:gd name="T19" fmla="*/ 6 h 306"/>
                  <a:gd name="T20" fmla="*/ 46 w 202"/>
                  <a:gd name="T21" fmla="*/ 5 h 306"/>
                  <a:gd name="T22" fmla="*/ 52 w 202"/>
                  <a:gd name="T23" fmla="*/ 3 h 306"/>
                  <a:gd name="T24" fmla="*/ 57 w 202"/>
                  <a:gd name="T25" fmla="*/ 4 h 306"/>
                  <a:gd name="T26" fmla="*/ 62 w 202"/>
                  <a:gd name="T27" fmla="*/ 3 h 306"/>
                  <a:gd name="T28" fmla="*/ 66 w 202"/>
                  <a:gd name="T29" fmla="*/ 0 h 306"/>
                  <a:gd name="T30" fmla="*/ 74 w 202"/>
                  <a:gd name="T31" fmla="*/ 0 h 306"/>
                  <a:gd name="T32" fmla="*/ 80 w 202"/>
                  <a:gd name="T33" fmla="*/ 1 h 306"/>
                  <a:gd name="T34" fmla="*/ 83 w 202"/>
                  <a:gd name="T35" fmla="*/ 1 h 306"/>
                  <a:gd name="T36" fmla="*/ 86 w 202"/>
                  <a:gd name="T37" fmla="*/ 3 h 306"/>
                  <a:gd name="T38" fmla="*/ 92 w 202"/>
                  <a:gd name="T39" fmla="*/ 4 h 306"/>
                  <a:gd name="T40" fmla="*/ 98 w 202"/>
                  <a:gd name="T41" fmla="*/ 7 h 306"/>
                  <a:gd name="T42" fmla="*/ 103 w 202"/>
                  <a:gd name="T43" fmla="*/ 7 h 306"/>
                  <a:gd name="T44" fmla="*/ 111 w 202"/>
                  <a:gd name="T45" fmla="*/ 10 h 306"/>
                  <a:gd name="T46" fmla="*/ 115 w 202"/>
                  <a:gd name="T47" fmla="*/ 12 h 306"/>
                  <a:gd name="T48" fmla="*/ 121 w 202"/>
                  <a:gd name="T49" fmla="*/ 11 h 306"/>
                  <a:gd name="T50" fmla="*/ 125 w 202"/>
                  <a:gd name="T51" fmla="*/ 16 h 306"/>
                  <a:gd name="T52" fmla="*/ 131 w 202"/>
                  <a:gd name="T53" fmla="*/ 17 h 306"/>
                  <a:gd name="T54" fmla="*/ 135 w 202"/>
                  <a:gd name="T55" fmla="*/ 19 h 306"/>
                  <a:gd name="T56" fmla="*/ 140 w 202"/>
                  <a:gd name="T57" fmla="*/ 21 h 306"/>
                  <a:gd name="T58" fmla="*/ 142 w 202"/>
                  <a:gd name="T59" fmla="*/ 24 h 306"/>
                  <a:gd name="T60" fmla="*/ 146 w 202"/>
                  <a:gd name="T61" fmla="*/ 27 h 306"/>
                  <a:gd name="T62" fmla="*/ 151 w 202"/>
                  <a:gd name="T63" fmla="*/ 31 h 306"/>
                  <a:gd name="T64" fmla="*/ 153 w 202"/>
                  <a:gd name="T65" fmla="*/ 35 h 306"/>
                  <a:gd name="T66" fmla="*/ 156 w 202"/>
                  <a:gd name="T67" fmla="*/ 36 h 306"/>
                  <a:gd name="T68" fmla="*/ 160 w 202"/>
                  <a:gd name="T69" fmla="*/ 41 h 306"/>
                  <a:gd name="T70" fmla="*/ 163 w 202"/>
                  <a:gd name="T71" fmla="*/ 44 h 306"/>
                  <a:gd name="T72" fmla="*/ 168 w 202"/>
                  <a:gd name="T73" fmla="*/ 46 h 306"/>
                  <a:gd name="T74" fmla="*/ 172 w 202"/>
                  <a:gd name="T75" fmla="*/ 50 h 306"/>
                  <a:gd name="T76" fmla="*/ 176 w 202"/>
                  <a:gd name="T77" fmla="*/ 53 h 306"/>
                  <a:gd name="T78" fmla="*/ 178 w 202"/>
                  <a:gd name="T79" fmla="*/ 55 h 306"/>
                  <a:gd name="T80" fmla="*/ 182 w 202"/>
                  <a:gd name="T81" fmla="*/ 59 h 306"/>
                  <a:gd name="T82" fmla="*/ 185 w 202"/>
                  <a:gd name="T83" fmla="*/ 62 h 306"/>
                  <a:gd name="T84" fmla="*/ 186 w 202"/>
                  <a:gd name="T85" fmla="*/ 67 h 306"/>
                  <a:gd name="T86" fmla="*/ 189 w 202"/>
                  <a:gd name="T87" fmla="*/ 73 h 306"/>
                  <a:gd name="T88" fmla="*/ 192 w 202"/>
                  <a:gd name="T89" fmla="*/ 76 h 306"/>
                  <a:gd name="T90" fmla="*/ 196 w 202"/>
                  <a:gd name="T91" fmla="*/ 80 h 306"/>
                  <a:gd name="T92" fmla="*/ 198 w 202"/>
                  <a:gd name="T93" fmla="*/ 84 h 306"/>
                  <a:gd name="T94" fmla="*/ 200 w 202"/>
                  <a:gd name="T95" fmla="*/ 90 h 306"/>
                  <a:gd name="T96" fmla="*/ 201 w 202"/>
                  <a:gd name="T97" fmla="*/ 99 h 306"/>
                  <a:gd name="T98" fmla="*/ 16 w 202"/>
                  <a:gd name="T99" fmla="*/ 305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450" name="Arc 10"/>
              <p:cNvSpPr>
                <a:spLocks/>
              </p:cNvSpPr>
              <p:nvPr>
                <p:custDataLst>
                  <p:tags r:id="rId34"/>
                </p:custDataLst>
              </p:nvPr>
            </p:nvSpPr>
            <p:spPr bwMode="auto">
              <a:xfrm rot="20220000">
                <a:off x="4011" y="3348"/>
                <a:ext cx="132" cy="149"/>
              </a:xfrm>
              <a:custGeom>
                <a:avLst/>
                <a:gdLst>
                  <a:gd name="G0" fmla="+- 145 0 0"/>
                  <a:gd name="G1" fmla="+- 21600 0 0"/>
                  <a:gd name="G2" fmla="+- 21600 0 0"/>
                  <a:gd name="T0" fmla="*/ 0 w 21745"/>
                  <a:gd name="T1" fmla="*/ 0 h 21600"/>
                  <a:gd name="T2" fmla="*/ 21745 w 21745"/>
                  <a:gd name="T3" fmla="*/ 21600 h 21600"/>
                  <a:gd name="T4" fmla="*/ 145 w 2174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5451" name="Line 11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5452" name="Oval 12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 rot="1764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5453" name="Line 13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45454" name="Rectangle 1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Image reprojection</a:t>
            </a:r>
          </a:p>
        </p:txBody>
      </p:sp>
      <p:sp>
        <p:nvSpPr>
          <p:cNvPr id="445455" name="Rectangle 1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876800"/>
            <a:ext cx="7772400" cy="1524000"/>
          </a:xfrm>
        </p:spPr>
        <p:txBody>
          <a:bodyPr/>
          <a:lstStyle/>
          <a:p>
            <a:r>
              <a:rPr lang="en-US"/>
              <a:t>The mosaic has a natural interpretation in 3D</a:t>
            </a:r>
          </a:p>
          <a:p>
            <a:pPr lvl="1"/>
            <a:r>
              <a:rPr lang="en-US"/>
              <a:t>The images are reprojected onto a common plane</a:t>
            </a:r>
          </a:p>
          <a:p>
            <a:pPr lvl="1"/>
            <a:r>
              <a:rPr lang="en-US"/>
              <a:t>The mosaic is formed on this plane</a:t>
            </a:r>
          </a:p>
        </p:txBody>
      </p:sp>
      <p:grpSp>
        <p:nvGrpSpPr>
          <p:cNvPr id="445456" name="Group 1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191000" y="2286000"/>
            <a:ext cx="990600" cy="914400"/>
            <a:chOff x="1104" y="1104"/>
            <a:chExt cx="624" cy="576"/>
          </a:xfrm>
        </p:grpSpPr>
        <p:grpSp>
          <p:nvGrpSpPr>
            <p:cNvPr id="445457" name="Group 17"/>
            <p:cNvGrpSpPr>
              <a:grpSpLocks/>
            </p:cNvGrpSpPr>
            <p:nvPr/>
          </p:nvGrpSpPr>
          <p:grpSpPr bwMode="auto">
            <a:xfrm rot="-17435669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445458" name="Freeform 18"/>
              <p:cNvSpPr>
                <a:spLocks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6 w 202"/>
                  <a:gd name="T1" fmla="*/ 305 h 306"/>
                  <a:gd name="T2" fmla="*/ 0 w 202"/>
                  <a:gd name="T3" fmla="*/ 22 h 306"/>
                  <a:gd name="T4" fmla="*/ 9 w 202"/>
                  <a:gd name="T5" fmla="*/ 13 h 306"/>
                  <a:gd name="T6" fmla="*/ 15 w 202"/>
                  <a:gd name="T7" fmla="*/ 14 h 306"/>
                  <a:gd name="T8" fmla="*/ 21 w 202"/>
                  <a:gd name="T9" fmla="*/ 13 h 306"/>
                  <a:gd name="T10" fmla="*/ 22 w 202"/>
                  <a:gd name="T11" fmla="*/ 10 h 306"/>
                  <a:gd name="T12" fmla="*/ 27 w 202"/>
                  <a:gd name="T13" fmla="*/ 11 h 306"/>
                  <a:gd name="T14" fmla="*/ 31 w 202"/>
                  <a:gd name="T15" fmla="*/ 7 h 306"/>
                  <a:gd name="T16" fmla="*/ 37 w 202"/>
                  <a:gd name="T17" fmla="*/ 9 h 306"/>
                  <a:gd name="T18" fmla="*/ 41 w 202"/>
                  <a:gd name="T19" fmla="*/ 6 h 306"/>
                  <a:gd name="T20" fmla="*/ 46 w 202"/>
                  <a:gd name="T21" fmla="*/ 5 h 306"/>
                  <a:gd name="T22" fmla="*/ 52 w 202"/>
                  <a:gd name="T23" fmla="*/ 3 h 306"/>
                  <a:gd name="T24" fmla="*/ 57 w 202"/>
                  <a:gd name="T25" fmla="*/ 4 h 306"/>
                  <a:gd name="T26" fmla="*/ 62 w 202"/>
                  <a:gd name="T27" fmla="*/ 3 h 306"/>
                  <a:gd name="T28" fmla="*/ 66 w 202"/>
                  <a:gd name="T29" fmla="*/ 0 h 306"/>
                  <a:gd name="T30" fmla="*/ 74 w 202"/>
                  <a:gd name="T31" fmla="*/ 0 h 306"/>
                  <a:gd name="T32" fmla="*/ 80 w 202"/>
                  <a:gd name="T33" fmla="*/ 1 h 306"/>
                  <a:gd name="T34" fmla="*/ 83 w 202"/>
                  <a:gd name="T35" fmla="*/ 1 h 306"/>
                  <a:gd name="T36" fmla="*/ 86 w 202"/>
                  <a:gd name="T37" fmla="*/ 3 h 306"/>
                  <a:gd name="T38" fmla="*/ 92 w 202"/>
                  <a:gd name="T39" fmla="*/ 4 h 306"/>
                  <a:gd name="T40" fmla="*/ 98 w 202"/>
                  <a:gd name="T41" fmla="*/ 7 h 306"/>
                  <a:gd name="T42" fmla="*/ 103 w 202"/>
                  <a:gd name="T43" fmla="*/ 7 h 306"/>
                  <a:gd name="T44" fmla="*/ 111 w 202"/>
                  <a:gd name="T45" fmla="*/ 10 h 306"/>
                  <a:gd name="T46" fmla="*/ 115 w 202"/>
                  <a:gd name="T47" fmla="*/ 12 h 306"/>
                  <a:gd name="T48" fmla="*/ 121 w 202"/>
                  <a:gd name="T49" fmla="*/ 11 h 306"/>
                  <a:gd name="T50" fmla="*/ 125 w 202"/>
                  <a:gd name="T51" fmla="*/ 16 h 306"/>
                  <a:gd name="T52" fmla="*/ 131 w 202"/>
                  <a:gd name="T53" fmla="*/ 17 h 306"/>
                  <a:gd name="T54" fmla="*/ 135 w 202"/>
                  <a:gd name="T55" fmla="*/ 19 h 306"/>
                  <a:gd name="T56" fmla="*/ 140 w 202"/>
                  <a:gd name="T57" fmla="*/ 21 h 306"/>
                  <a:gd name="T58" fmla="*/ 142 w 202"/>
                  <a:gd name="T59" fmla="*/ 24 h 306"/>
                  <a:gd name="T60" fmla="*/ 146 w 202"/>
                  <a:gd name="T61" fmla="*/ 27 h 306"/>
                  <a:gd name="T62" fmla="*/ 151 w 202"/>
                  <a:gd name="T63" fmla="*/ 31 h 306"/>
                  <a:gd name="T64" fmla="*/ 153 w 202"/>
                  <a:gd name="T65" fmla="*/ 35 h 306"/>
                  <a:gd name="T66" fmla="*/ 156 w 202"/>
                  <a:gd name="T67" fmla="*/ 36 h 306"/>
                  <a:gd name="T68" fmla="*/ 160 w 202"/>
                  <a:gd name="T69" fmla="*/ 41 h 306"/>
                  <a:gd name="T70" fmla="*/ 163 w 202"/>
                  <a:gd name="T71" fmla="*/ 44 h 306"/>
                  <a:gd name="T72" fmla="*/ 168 w 202"/>
                  <a:gd name="T73" fmla="*/ 46 h 306"/>
                  <a:gd name="T74" fmla="*/ 172 w 202"/>
                  <a:gd name="T75" fmla="*/ 50 h 306"/>
                  <a:gd name="T76" fmla="*/ 176 w 202"/>
                  <a:gd name="T77" fmla="*/ 53 h 306"/>
                  <a:gd name="T78" fmla="*/ 178 w 202"/>
                  <a:gd name="T79" fmla="*/ 55 h 306"/>
                  <a:gd name="T80" fmla="*/ 182 w 202"/>
                  <a:gd name="T81" fmla="*/ 59 h 306"/>
                  <a:gd name="T82" fmla="*/ 185 w 202"/>
                  <a:gd name="T83" fmla="*/ 62 h 306"/>
                  <a:gd name="T84" fmla="*/ 186 w 202"/>
                  <a:gd name="T85" fmla="*/ 67 h 306"/>
                  <a:gd name="T86" fmla="*/ 189 w 202"/>
                  <a:gd name="T87" fmla="*/ 73 h 306"/>
                  <a:gd name="T88" fmla="*/ 192 w 202"/>
                  <a:gd name="T89" fmla="*/ 76 h 306"/>
                  <a:gd name="T90" fmla="*/ 196 w 202"/>
                  <a:gd name="T91" fmla="*/ 80 h 306"/>
                  <a:gd name="T92" fmla="*/ 198 w 202"/>
                  <a:gd name="T93" fmla="*/ 84 h 306"/>
                  <a:gd name="T94" fmla="*/ 200 w 202"/>
                  <a:gd name="T95" fmla="*/ 90 h 306"/>
                  <a:gd name="T96" fmla="*/ 201 w 202"/>
                  <a:gd name="T97" fmla="*/ 99 h 306"/>
                  <a:gd name="T98" fmla="*/ 16 w 202"/>
                  <a:gd name="T99" fmla="*/ 305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459" name="Arc 19"/>
              <p:cNvSpPr>
                <a:spLocks/>
              </p:cNvSpPr>
              <p:nvPr>
                <p:custDataLst>
                  <p:tags r:id="rId28"/>
                </p:custDataLst>
              </p:nvPr>
            </p:nvSpPr>
            <p:spPr bwMode="auto">
              <a:xfrm rot="20220000">
                <a:off x="4011" y="3348"/>
                <a:ext cx="132" cy="149"/>
              </a:xfrm>
              <a:custGeom>
                <a:avLst/>
                <a:gdLst>
                  <a:gd name="G0" fmla="+- 145 0 0"/>
                  <a:gd name="G1" fmla="+- 21600 0 0"/>
                  <a:gd name="G2" fmla="+- 21600 0 0"/>
                  <a:gd name="T0" fmla="*/ 0 w 21745"/>
                  <a:gd name="T1" fmla="*/ 0 h 21600"/>
                  <a:gd name="T2" fmla="*/ 21745 w 21745"/>
                  <a:gd name="T3" fmla="*/ 21600 h 21600"/>
                  <a:gd name="T4" fmla="*/ 145 w 2174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5460" name="Line 20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5461" name="Oval 21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 rot="1764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5462" name="Line 22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5463" name="Line 23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5464" name="Group 24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 rot="20250102" flipV="1">
            <a:off x="4387850" y="2393950"/>
            <a:ext cx="946150" cy="1143000"/>
            <a:chOff x="1180" y="816"/>
            <a:chExt cx="596" cy="720"/>
          </a:xfrm>
        </p:grpSpPr>
        <p:sp>
          <p:nvSpPr>
            <p:cNvPr id="445465" name="Line 25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5466" name="Group 26"/>
            <p:cNvGrpSpPr>
              <a:grpSpLocks/>
            </p:cNvGrpSpPr>
            <p:nvPr/>
          </p:nvGrpSpPr>
          <p:grpSpPr bwMode="auto">
            <a:xfrm rot="-19419196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445467" name="Freeform 27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6 w 202"/>
                  <a:gd name="T1" fmla="*/ 305 h 306"/>
                  <a:gd name="T2" fmla="*/ 0 w 202"/>
                  <a:gd name="T3" fmla="*/ 22 h 306"/>
                  <a:gd name="T4" fmla="*/ 9 w 202"/>
                  <a:gd name="T5" fmla="*/ 13 h 306"/>
                  <a:gd name="T6" fmla="*/ 15 w 202"/>
                  <a:gd name="T7" fmla="*/ 14 h 306"/>
                  <a:gd name="T8" fmla="*/ 21 w 202"/>
                  <a:gd name="T9" fmla="*/ 13 h 306"/>
                  <a:gd name="T10" fmla="*/ 22 w 202"/>
                  <a:gd name="T11" fmla="*/ 10 h 306"/>
                  <a:gd name="T12" fmla="*/ 27 w 202"/>
                  <a:gd name="T13" fmla="*/ 11 h 306"/>
                  <a:gd name="T14" fmla="*/ 31 w 202"/>
                  <a:gd name="T15" fmla="*/ 7 h 306"/>
                  <a:gd name="T16" fmla="*/ 37 w 202"/>
                  <a:gd name="T17" fmla="*/ 9 h 306"/>
                  <a:gd name="T18" fmla="*/ 41 w 202"/>
                  <a:gd name="T19" fmla="*/ 6 h 306"/>
                  <a:gd name="T20" fmla="*/ 46 w 202"/>
                  <a:gd name="T21" fmla="*/ 5 h 306"/>
                  <a:gd name="T22" fmla="*/ 52 w 202"/>
                  <a:gd name="T23" fmla="*/ 3 h 306"/>
                  <a:gd name="T24" fmla="*/ 57 w 202"/>
                  <a:gd name="T25" fmla="*/ 4 h 306"/>
                  <a:gd name="T26" fmla="*/ 62 w 202"/>
                  <a:gd name="T27" fmla="*/ 3 h 306"/>
                  <a:gd name="T28" fmla="*/ 66 w 202"/>
                  <a:gd name="T29" fmla="*/ 0 h 306"/>
                  <a:gd name="T30" fmla="*/ 74 w 202"/>
                  <a:gd name="T31" fmla="*/ 0 h 306"/>
                  <a:gd name="T32" fmla="*/ 80 w 202"/>
                  <a:gd name="T33" fmla="*/ 1 h 306"/>
                  <a:gd name="T34" fmla="*/ 83 w 202"/>
                  <a:gd name="T35" fmla="*/ 1 h 306"/>
                  <a:gd name="T36" fmla="*/ 86 w 202"/>
                  <a:gd name="T37" fmla="*/ 3 h 306"/>
                  <a:gd name="T38" fmla="*/ 92 w 202"/>
                  <a:gd name="T39" fmla="*/ 4 h 306"/>
                  <a:gd name="T40" fmla="*/ 98 w 202"/>
                  <a:gd name="T41" fmla="*/ 7 h 306"/>
                  <a:gd name="T42" fmla="*/ 103 w 202"/>
                  <a:gd name="T43" fmla="*/ 7 h 306"/>
                  <a:gd name="T44" fmla="*/ 111 w 202"/>
                  <a:gd name="T45" fmla="*/ 10 h 306"/>
                  <a:gd name="T46" fmla="*/ 115 w 202"/>
                  <a:gd name="T47" fmla="*/ 12 h 306"/>
                  <a:gd name="T48" fmla="*/ 121 w 202"/>
                  <a:gd name="T49" fmla="*/ 11 h 306"/>
                  <a:gd name="T50" fmla="*/ 125 w 202"/>
                  <a:gd name="T51" fmla="*/ 16 h 306"/>
                  <a:gd name="T52" fmla="*/ 131 w 202"/>
                  <a:gd name="T53" fmla="*/ 17 h 306"/>
                  <a:gd name="T54" fmla="*/ 135 w 202"/>
                  <a:gd name="T55" fmla="*/ 19 h 306"/>
                  <a:gd name="T56" fmla="*/ 140 w 202"/>
                  <a:gd name="T57" fmla="*/ 21 h 306"/>
                  <a:gd name="T58" fmla="*/ 142 w 202"/>
                  <a:gd name="T59" fmla="*/ 24 h 306"/>
                  <a:gd name="T60" fmla="*/ 146 w 202"/>
                  <a:gd name="T61" fmla="*/ 27 h 306"/>
                  <a:gd name="T62" fmla="*/ 151 w 202"/>
                  <a:gd name="T63" fmla="*/ 31 h 306"/>
                  <a:gd name="T64" fmla="*/ 153 w 202"/>
                  <a:gd name="T65" fmla="*/ 35 h 306"/>
                  <a:gd name="T66" fmla="*/ 156 w 202"/>
                  <a:gd name="T67" fmla="*/ 36 h 306"/>
                  <a:gd name="T68" fmla="*/ 160 w 202"/>
                  <a:gd name="T69" fmla="*/ 41 h 306"/>
                  <a:gd name="T70" fmla="*/ 163 w 202"/>
                  <a:gd name="T71" fmla="*/ 44 h 306"/>
                  <a:gd name="T72" fmla="*/ 168 w 202"/>
                  <a:gd name="T73" fmla="*/ 46 h 306"/>
                  <a:gd name="T74" fmla="*/ 172 w 202"/>
                  <a:gd name="T75" fmla="*/ 50 h 306"/>
                  <a:gd name="T76" fmla="*/ 176 w 202"/>
                  <a:gd name="T77" fmla="*/ 53 h 306"/>
                  <a:gd name="T78" fmla="*/ 178 w 202"/>
                  <a:gd name="T79" fmla="*/ 55 h 306"/>
                  <a:gd name="T80" fmla="*/ 182 w 202"/>
                  <a:gd name="T81" fmla="*/ 59 h 306"/>
                  <a:gd name="T82" fmla="*/ 185 w 202"/>
                  <a:gd name="T83" fmla="*/ 62 h 306"/>
                  <a:gd name="T84" fmla="*/ 186 w 202"/>
                  <a:gd name="T85" fmla="*/ 67 h 306"/>
                  <a:gd name="T86" fmla="*/ 189 w 202"/>
                  <a:gd name="T87" fmla="*/ 73 h 306"/>
                  <a:gd name="T88" fmla="*/ 192 w 202"/>
                  <a:gd name="T89" fmla="*/ 76 h 306"/>
                  <a:gd name="T90" fmla="*/ 196 w 202"/>
                  <a:gd name="T91" fmla="*/ 80 h 306"/>
                  <a:gd name="T92" fmla="*/ 198 w 202"/>
                  <a:gd name="T93" fmla="*/ 84 h 306"/>
                  <a:gd name="T94" fmla="*/ 200 w 202"/>
                  <a:gd name="T95" fmla="*/ 90 h 306"/>
                  <a:gd name="T96" fmla="*/ 201 w 202"/>
                  <a:gd name="T97" fmla="*/ 99 h 306"/>
                  <a:gd name="T98" fmla="*/ 16 w 202"/>
                  <a:gd name="T99" fmla="*/ 305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468" name="Arc 28"/>
              <p:cNvSpPr>
                <a:spLocks/>
              </p:cNvSpPr>
              <p:nvPr>
                <p:custDataLst>
                  <p:tags r:id="rId22"/>
                </p:custDataLst>
              </p:nvPr>
            </p:nvSpPr>
            <p:spPr bwMode="auto">
              <a:xfrm rot="20220000">
                <a:off x="4011" y="3348"/>
                <a:ext cx="132" cy="149"/>
              </a:xfrm>
              <a:custGeom>
                <a:avLst/>
                <a:gdLst>
                  <a:gd name="G0" fmla="+- 145 0 0"/>
                  <a:gd name="G1" fmla="+- 21600 0 0"/>
                  <a:gd name="G2" fmla="+- 21600 0 0"/>
                  <a:gd name="T0" fmla="*/ 0 w 21745"/>
                  <a:gd name="T1" fmla="*/ 0 h 21600"/>
                  <a:gd name="T2" fmla="*/ 21745 w 21745"/>
                  <a:gd name="T3" fmla="*/ 21600 h 21600"/>
                  <a:gd name="T4" fmla="*/ 145 w 2174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5469" name="Line 29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5470" name="Oval 30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 rot="1764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5471" name="Line 31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45472" name="Group 32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4191000" y="1676400"/>
            <a:ext cx="2057400" cy="1905000"/>
            <a:chOff x="1968" y="1056"/>
            <a:chExt cx="1296" cy="1200"/>
          </a:xfrm>
        </p:grpSpPr>
        <p:sp>
          <p:nvSpPr>
            <p:cNvPr id="445473" name="Line 33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5474" name="Line 34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5475" name="Line 35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5476" name="Group 36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4191000" y="990600"/>
            <a:ext cx="2057400" cy="1828800"/>
            <a:chOff x="1968" y="624"/>
            <a:chExt cx="1296" cy="1152"/>
          </a:xfrm>
        </p:grpSpPr>
        <p:sp>
          <p:nvSpPr>
            <p:cNvPr id="445477" name="Line 37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5478" name="Line 38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5479" name="Line 39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5480" name="Group 40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4191000" y="2438400"/>
            <a:ext cx="2057400" cy="2362200"/>
            <a:chOff x="1968" y="1536"/>
            <a:chExt cx="1296" cy="1488"/>
          </a:xfrm>
        </p:grpSpPr>
        <p:grpSp>
          <p:nvGrpSpPr>
            <p:cNvPr id="445481" name="Group 41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445482" name="Line 42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483" name="Line 43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484" name="Line 44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5485" name="Line 45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305204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544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54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5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5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08EF-22B6-44F9-9BA3-CA337CCAC917}" type="slidenum">
              <a:rPr lang="en-US"/>
              <a:pPr/>
              <a:t>32</a:t>
            </a:fld>
            <a:endParaRPr lang="en-US"/>
          </a:p>
        </p:txBody>
      </p:sp>
      <p:sp>
        <p:nvSpPr>
          <p:cNvPr id="3420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Rotations and quaternions</a:t>
            </a:r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533400" indent="-533400"/>
            <a:r>
              <a:rPr lang="en-US"/>
              <a:t>How do we represent rotation matrices?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Axis / angle </a:t>
            </a:r>
            <a:r>
              <a:rPr lang="en-US">
                <a:latin typeface="Times New Roman" pitchFamily="18" charset="0"/>
              </a:rPr>
              <a:t>(</a:t>
            </a:r>
            <a:r>
              <a:rPr lang="en-US" b="1" i="1">
                <a:latin typeface="Times New Roman" pitchFamily="18" charset="0"/>
                <a:cs typeface="Arial" charset="0"/>
              </a:rPr>
              <a:t>n</a:t>
            </a:r>
            <a:r>
              <a:rPr lang="en-US">
                <a:latin typeface="Times New Roman" pitchFamily="18" charset="0"/>
                <a:cs typeface="Arial" charset="0"/>
              </a:rPr>
              <a:t>,</a:t>
            </a:r>
            <a:r>
              <a:rPr lang="el-GR" i="1">
                <a:latin typeface="Times New Roman" pitchFamily="18" charset="0"/>
                <a:cs typeface="Arial" charset="0"/>
              </a:rPr>
              <a:t>θ</a:t>
            </a:r>
            <a:r>
              <a:rPr lang="en-US">
                <a:latin typeface="Times New Roman" pitchFamily="18" charset="0"/>
                <a:cs typeface="Arial" charset="0"/>
              </a:rPr>
              <a:t>)</a:t>
            </a:r>
            <a:br>
              <a:rPr lang="en-US">
                <a:latin typeface="Times New Roman" pitchFamily="18" charset="0"/>
                <a:cs typeface="Arial" charset="0"/>
              </a:rPr>
            </a:br>
            <a:r>
              <a:rPr lang="en-US" b="1" i="1">
                <a:latin typeface="Times New Roman" pitchFamily="18" charset="0"/>
                <a:cs typeface="Arial" charset="0"/>
              </a:rPr>
              <a:t>R</a:t>
            </a:r>
            <a:r>
              <a:rPr lang="en-US">
                <a:latin typeface="Times New Roman" pitchFamily="18" charset="0"/>
                <a:cs typeface="Arial" charset="0"/>
              </a:rPr>
              <a:t> = </a:t>
            </a:r>
            <a:r>
              <a:rPr lang="en-US" b="1" i="1">
                <a:latin typeface="Times New Roman" pitchFamily="18" charset="0"/>
                <a:cs typeface="Arial" charset="0"/>
              </a:rPr>
              <a:t>I</a:t>
            </a:r>
            <a:r>
              <a:rPr lang="en-US">
                <a:latin typeface="Times New Roman" pitchFamily="18" charset="0"/>
                <a:cs typeface="Arial" charset="0"/>
              </a:rPr>
              <a:t> + sin</a:t>
            </a:r>
            <a:r>
              <a:rPr lang="el-GR" i="1">
                <a:latin typeface="Times New Roman" pitchFamily="18" charset="0"/>
                <a:cs typeface="Arial" charset="0"/>
              </a:rPr>
              <a:t>θ</a:t>
            </a:r>
            <a:r>
              <a:rPr lang="en-US">
                <a:latin typeface="Times New Roman" pitchFamily="18" charset="0"/>
                <a:cs typeface="Arial" charset="0"/>
              </a:rPr>
              <a:t> [</a:t>
            </a:r>
            <a:r>
              <a:rPr lang="en-US" b="1" i="1">
                <a:latin typeface="Times New Roman" pitchFamily="18" charset="0"/>
                <a:cs typeface="Arial" charset="0"/>
              </a:rPr>
              <a:t>n</a:t>
            </a:r>
            <a:r>
              <a:rPr lang="en-US">
                <a:latin typeface="Times New Roman" pitchFamily="18" charset="0"/>
                <a:cs typeface="Arial" charset="0"/>
              </a:rPr>
              <a:t>]</a:t>
            </a:r>
            <a:r>
              <a:rPr lang="en-US" baseline="-25000">
                <a:latin typeface="Times New Roman" pitchFamily="18" charset="0"/>
                <a:cs typeface="Arial" charset="0"/>
                <a:sym typeface="Symbol" pitchFamily="18" charset="2"/>
              </a:rPr>
              <a:t></a:t>
            </a:r>
            <a:r>
              <a:rPr lang="en-US">
                <a:latin typeface="Times New Roman" pitchFamily="18" charset="0"/>
                <a:cs typeface="Arial" charset="0"/>
                <a:sym typeface="Symbol" pitchFamily="18" charset="2"/>
              </a:rPr>
              <a:t> + (1- </a:t>
            </a:r>
            <a:r>
              <a:rPr lang="en-US">
                <a:latin typeface="Times New Roman" pitchFamily="18" charset="0"/>
                <a:cs typeface="Arial" charset="0"/>
              </a:rPr>
              <a:t>cos</a:t>
            </a:r>
            <a:r>
              <a:rPr lang="el-GR" i="1">
                <a:latin typeface="Times New Roman" pitchFamily="18" charset="0"/>
                <a:cs typeface="Arial" charset="0"/>
              </a:rPr>
              <a:t>θ</a:t>
            </a:r>
            <a:r>
              <a:rPr lang="en-US">
                <a:latin typeface="Times New Roman" pitchFamily="18" charset="0"/>
                <a:cs typeface="Arial" charset="0"/>
              </a:rPr>
              <a:t>) [</a:t>
            </a:r>
            <a:r>
              <a:rPr lang="en-US" b="1" i="1">
                <a:latin typeface="Times New Roman" pitchFamily="18" charset="0"/>
                <a:cs typeface="Arial" charset="0"/>
              </a:rPr>
              <a:t>n</a:t>
            </a:r>
            <a:r>
              <a:rPr lang="en-US">
                <a:latin typeface="Times New Roman" pitchFamily="18" charset="0"/>
                <a:cs typeface="Arial" charset="0"/>
              </a:rPr>
              <a:t>]</a:t>
            </a:r>
            <a:r>
              <a:rPr lang="en-US" baseline="-25000">
                <a:latin typeface="Times New Roman" pitchFamily="18" charset="0"/>
                <a:cs typeface="Arial" charset="0"/>
                <a:sym typeface="Symbol" pitchFamily="18" charset="2"/>
              </a:rPr>
              <a:t></a:t>
            </a:r>
            <a:r>
              <a:rPr lang="en-US" baseline="30000">
                <a:latin typeface="Times New Roman" pitchFamily="18" charset="0"/>
                <a:cs typeface="Arial" charset="0"/>
                <a:sym typeface="Symbol" pitchFamily="18" charset="2"/>
              </a:rPr>
              <a:t>2</a:t>
            </a:r>
            <a:r>
              <a:rPr lang="en-US">
                <a:latin typeface="Times New Roman" pitchFamily="18" charset="0"/>
                <a:cs typeface="Arial" charset="0"/>
                <a:sym typeface="Symbol" pitchFamily="18" charset="2"/>
              </a:rPr>
              <a:t> </a:t>
            </a:r>
            <a:br>
              <a:rPr lang="en-US">
                <a:latin typeface="Times New Roman" pitchFamily="18" charset="0"/>
                <a:cs typeface="Arial" charset="0"/>
                <a:sym typeface="Symbol" pitchFamily="18" charset="2"/>
              </a:rPr>
            </a:br>
            <a:r>
              <a:rPr lang="en-US">
                <a:cs typeface="Arial" charset="0"/>
                <a:sym typeface="Symbol" pitchFamily="18" charset="2"/>
              </a:rPr>
              <a:t>(Rodriguez Formula), with</a:t>
            </a:r>
            <a:br>
              <a:rPr lang="en-US">
                <a:cs typeface="Arial" charset="0"/>
                <a:sym typeface="Symbol" pitchFamily="18" charset="2"/>
              </a:rPr>
            </a:br>
            <a:r>
              <a:rPr lang="en-US">
                <a:cs typeface="Arial" charset="0"/>
                <a:sym typeface="Symbol" pitchFamily="18" charset="2"/>
              </a:rPr>
              <a:t> </a:t>
            </a:r>
            <a:r>
              <a:rPr lang="en-US">
                <a:latin typeface="Times New Roman" pitchFamily="18" charset="0"/>
                <a:cs typeface="Arial" charset="0"/>
              </a:rPr>
              <a:t>[</a:t>
            </a:r>
            <a:r>
              <a:rPr lang="en-US" b="1" i="1">
                <a:latin typeface="Times New Roman" pitchFamily="18" charset="0"/>
                <a:cs typeface="Arial" charset="0"/>
              </a:rPr>
              <a:t>n</a:t>
            </a:r>
            <a:r>
              <a:rPr lang="en-US">
                <a:latin typeface="Times New Roman" pitchFamily="18" charset="0"/>
                <a:cs typeface="Arial" charset="0"/>
              </a:rPr>
              <a:t>]</a:t>
            </a:r>
            <a:r>
              <a:rPr lang="en-US" baseline="-25000">
                <a:latin typeface="Times New Roman" pitchFamily="18" charset="0"/>
                <a:cs typeface="Arial" charset="0"/>
                <a:sym typeface="Symbol" pitchFamily="18" charset="2"/>
              </a:rPr>
              <a:t></a:t>
            </a:r>
            <a:r>
              <a:rPr lang="en-US">
                <a:latin typeface="Times New Roman" pitchFamily="18" charset="0"/>
                <a:cs typeface="Arial" charset="0"/>
                <a:sym typeface="Symbol" pitchFamily="18" charset="2"/>
              </a:rPr>
              <a:t> = </a:t>
            </a:r>
            <a:r>
              <a:rPr lang="en-US">
                <a:cs typeface="Arial" charset="0"/>
                <a:sym typeface="Symbol" pitchFamily="18" charset="2"/>
              </a:rPr>
              <a:t>cross product matrix (see paper)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cs typeface="Arial" charset="0"/>
                <a:sym typeface="Symbol" pitchFamily="18" charset="2"/>
              </a:rPr>
              <a:t>Unit quaternions [Shoemake SIGG’85]</a:t>
            </a:r>
            <a:br>
              <a:rPr lang="en-US">
                <a:cs typeface="Arial" charset="0"/>
                <a:sym typeface="Symbol" pitchFamily="18" charset="2"/>
              </a:rPr>
            </a:br>
            <a:r>
              <a:rPr lang="en-US" b="1" i="1">
                <a:latin typeface="Times New Roman" pitchFamily="18" charset="0"/>
                <a:cs typeface="Arial" charset="0"/>
                <a:sym typeface="Symbol" pitchFamily="18" charset="2"/>
              </a:rPr>
              <a:t>q</a:t>
            </a:r>
            <a:r>
              <a:rPr lang="en-US">
                <a:latin typeface="Times New Roman" pitchFamily="18" charset="0"/>
                <a:cs typeface="Arial" charset="0"/>
                <a:sym typeface="Symbol" pitchFamily="18" charset="2"/>
              </a:rPr>
              <a:t> = (</a:t>
            </a:r>
            <a:r>
              <a:rPr lang="en-US" b="1" i="1">
                <a:latin typeface="Times New Roman" pitchFamily="18" charset="0"/>
                <a:cs typeface="Arial" charset="0"/>
              </a:rPr>
              <a:t>n</a:t>
            </a:r>
            <a:r>
              <a:rPr lang="en-US">
                <a:latin typeface="Times New Roman" pitchFamily="18" charset="0"/>
                <a:cs typeface="Arial" charset="0"/>
                <a:sym typeface="Symbol" pitchFamily="18" charset="2"/>
              </a:rPr>
              <a:t> </a:t>
            </a:r>
            <a:r>
              <a:rPr lang="en-US">
                <a:latin typeface="Times New Roman" pitchFamily="18" charset="0"/>
                <a:cs typeface="Arial" charset="0"/>
              </a:rPr>
              <a:t>sin</a:t>
            </a:r>
            <a:r>
              <a:rPr lang="el-GR" i="1">
                <a:latin typeface="Times New Roman" pitchFamily="18" charset="0"/>
                <a:cs typeface="Arial" charset="0"/>
              </a:rPr>
              <a:t>θ</a:t>
            </a:r>
            <a:r>
              <a:rPr lang="en-US">
                <a:latin typeface="Times New Roman" pitchFamily="18" charset="0"/>
                <a:cs typeface="Arial" charset="0"/>
              </a:rPr>
              <a:t>/2, cos</a:t>
            </a:r>
            <a:r>
              <a:rPr lang="el-GR" i="1">
                <a:latin typeface="Times New Roman" pitchFamily="18" charset="0"/>
                <a:cs typeface="Arial" charset="0"/>
              </a:rPr>
              <a:t>θ</a:t>
            </a:r>
            <a:r>
              <a:rPr lang="en-US">
                <a:latin typeface="Times New Roman" pitchFamily="18" charset="0"/>
                <a:cs typeface="Arial" charset="0"/>
              </a:rPr>
              <a:t>/2) = (</a:t>
            </a:r>
            <a:r>
              <a:rPr lang="en-US" b="1" i="1">
                <a:latin typeface="Times New Roman" pitchFamily="18" charset="0"/>
                <a:cs typeface="Arial" charset="0"/>
              </a:rPr>
              <a:t>w</a:t>
            </a:r>
            <a:r>
              <a:rPr lang="en-US">
                <a:latin typeface="Times New Roman" pitchFamily="18" charset="0"/>
                <a:cs typeface="Arial" charset="0"/>
              </a:rPr>
              <a:t>,</a:t>
            </a:r>
            <a:r>
              <a:rPr lang="en-US" i="1">
                <a:latin typeface="Times New Roman" pitchFamily="18" charset="0"/>
                <a:cs typeface="Arial" charset="0"/>
              </a:rPr>
              <a:t>s</a:t>
            </a:r>
            <a:r>
              <a:rPr lang="en-US">
                <a:latin typeface="Times New Roman" pitchFamily="18" charset="0"/>
                <a:cs typeface="Arial" charset="0"/>
              </a:rPr>
              <a:t>)</a:t>
            </a:r>
            <a:br>
              <a:rPr lang="en-US">
                <a:latin typeface="Times New Roman" pitchFamily="18" charset="0"/>
                <a:cs typeface="Arial" charset="0"/>
              </a:rPr>
            </a:br>
            <a:r>
              <a:rPr lang="en-US">
                <a:cs typeface="Arial" charset="0"/>
              </a:rPr>
              <a:t>quaternion multiplication (division is easy)</a:t>
            </a:r>
            <a:r>
              <a:rPr lang="en-US">
                <a:latin typeface="Times New Roman" pitchFamily="18" charset="0"/>
                <a:cs typeface="Arial" charset="0"/>
              </a:rPr>
              <a:t/>
            </a:r>
            <a:br>
              <a:rPr lang="en-US">
                <a:latin typeface="Times New Roman" pitchFamily="18" charset="0"/>
                <a:cs typeface="Arial" charset="0"/>
              </a:rPr>
            </a:br>
            <a:r>
              <a:rPr lang="en-US" b="1" i="1">
                <a:latin typeface="Times New Roman" pitchFamily="18" charset="0"/>
                <a:cs typeface="Arial" charset="0"/>
                <a:sym typeface="Symbol" pitchFamily="18" charset="2"/>
              </a:rPr>
              <a:t>q</a:t>
            </a:r>
            <a:r>
              <a:rPr lang="en-US" baseline="-25000">
                <a:latin typeface="Times New Roman" pitchFamily="18" charset="0"/>
                <a:cs typeface="Arial" charset="0"/>
                <a:sym typeface="Symbol" pitchFamily="18" charset="2"/>
              </a:rPr>
              <a:t>0</a:t>
            </a:r>
            <a:r>
              <a:rPr lang="en-US" b="1" i="1">
                <a:latin typeface="Times New Roman" pitchFamily="18" charset="0"/>
                <a:cs typeface="Arial" charset="0"/>
                <a:sym typeface="Symbol" pitchFamily="18" charset="2"/>
              </a:rPr>
              <a:t> q</a:t>
            </a:r>
            <a:r>
              <a:rPr lang="en-US" baseline="-25000">
                <a:latin typeface="Times New Roman" pitchFamily="18" charset="0"/>
                <a:cs typeface="Arial" charset="0"/>
                <a:sym typeface="Symbol" pitchFamily="18" charset="2"/>
              </a:rPr>
              <a:t>1</a:t>
            </a:r>
            <a:r>
              <a:rPr lang="en-US">
                <a:latin typeface="Times New Roman" pitchFamily="18" charset="0"/>
                <a:cs typeface="Arial" charset="0"/>
                <a:sym typeface="Symbol" pitchFamily="18" charset="2"/>
              </a:rPr>
              <a:t> = (</a:t>
            </a:r>
            <a:r>
              <a:rPr lang="en-US" i="1">
                <a:latin typeface="Times New Roman" pitchFamily="18" charset="0"/>
                <a:cs typeface="Arial" charset="0"/>
                <a:sym typeface="Symbol" pitchFamily="18" charset="2"/>
              </a:rPr>
              <a:t>s</a:t>
            </a:r>
            <a:r>
              <a:rPr lang="en-US" baseline="-25000">
                <a:latin typeface="Times New Roman" pitchFamily="18" charset="0"/>
                <a:cs typeface="Arial" charset="0"/>
                <a:sym typeface="Symbol" pitchFamily="18" charset="2"/>
              </a:rPr>
              <a:t>1</a:t>
            </a:r>
            <a:r>
              <a:rPr lang="en-US" b="1" i="1">
                <a:latin typeface="Times New Roman" pitchFamily="18" charset="0"/>
                <a:cs typeface="Arial" charset="0"/>
              </a:rPr>
              <a:t>w</a:t>
            </a:r>
            <a:r>
              <a:rPr lang="en-US" baseline="-25000">
                <a:latin typeface="Times New Roman" pitchFamily="18" charset="0"/>
                <a:cs typeface="Arial" charset="0"/>
              </a:rPr>
              <a:t>0</a:t>
            </a:r>
            <a:r>
              <a:rPr lang="en-US">
                <a:latin typeface="Times New Roman" pitchFamily="18" charset="0"/>
                <a:cs typeface="Arial" charset="0"/>
              </a:rPr>
              <a:t>+ </a:t>
            </a:r>
            <a:r>
              <a:rPr lang="en-US" i="1">
                <a:latin typeface="Times New Roman" pitchFamily="18" charset="0"/>
                <a:cs typeface="Arial" charset="0"/>
                <a:sym typeface="Symbol" pitchFamily="18" charset="2"/>
              </a:rPr>
              <a:t>s</a:t>
            </a:r>
            <a:r>
              <a:rPr lang="en-US" baseline="-25000">
                <a:latin typeface="Times New Roman" pitchFamily="18" charset="0"/>
                <a:cs typeface="Arial" charset="0"/>
                <a:sym typeface="Symbol" pitchFamily="18" charset="2"/>
              </a:rPr>
              <a:t>0</a:t>
            </a:r>
            <a:r>
              <a:rPr lang="en-US" b="1" i="1">
                <a:latin typeface="Times New Roman" pitchFamily="18" charset="0"/>
                <a:cs typeface="Arial" charset="0"/>
              </a:rPr>
              <a:t>w</a:t>
            </a:r>
            <a:r>
              <a:rPr lang="en-US" baseline="-25000">
                <a:latin typeface="Times New Roman" pitchFamily="18" charset="0"/>
                <a:cs typeface="Arial" charset="0"/>
              </a:rPr>
              <a:t>1</a:t>
            </a:r>
            <a:r>
              <a:rPr lang="en-US">
                <a:latin typeface="Times New Roman" pitchFamily="18" charset="0"/>
                <a:cs typeface="Arial" charset="0"/>
              </a:rPr>
              <a:t>, </a:t>
            </a:r>
            <a:r>
              <a:rPr lang="en-US" i="1">
                <a:latin typeface="Times New Roman" pitchFamily="18" charset="0"/>
                <a:cs typeface="Arial" charset="0"/>
              </a:rPr>
              <a:t>s</a:t>
            </a:r>
            <a:r>
              <a:rPr lang="en-US" baseline="-25000">
                <a:latin typeface="Times New Roman" pitchFamily="18" charset="0"/>
                <a:cs typeface="Arial" charset="0"/>
              </a:rPr>
              <a:t>0 </a:t>
            </a:r>
            <a:r>
              <a:rPr lang="en-US" i="1">
                <a:latin typeface="Times New Roman" pitchFamily="18" charset="0"/>
                <a:cs typeface="Arial" charset="0"/>
              </a:rPr>
              <a:t>s</a:t>
            </a:r>
            <a:r>
              <a:rPr lang="en-US" baseline="-25000">
                <a:latin typeface="Times New Roman" pitchFamily="18" charset="0"/>
                <a:cs typeface="Arial" charset="0"/>
              </a:rPr>
              <a:t>1</a:t>
            </a:r>
            <a:r>
              <a:rPr lang="en-US">
                <a:latin typeface="Times New Roman" pitchFamily="18" charset="0"/>
                <a:cs typeface="Arial" charset="0"/>
              </a:rPr>
              <a:t>-</a:t>
            </a:r>
            <a:r>
              <a:rPr lang="en-US" b="1" i="1">
                <a:latin typeface="Times New Roman" pitchFamily="18" charset="0"/>
                <a:cs typeface="Arial" charset="0"/>
              </a:rPr>
              <a:t>w</a:t>
            </a:r>
            <a:r>
              <a:rPr lang="en-US" baseline="-25000">
                <a:latin typeface="Times New Roman" pitchFamily="18" charset="0"/>
                <a:cs typeface="Arial" charset="0"/>
              </a:rPr>
              <a:t>0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b="1" i="1">
                <a:latin typeface="Times New Roman" pitchFamily="18" charset="0"/>
                <a:cs typeface="Arial" charset="0"/>
              </a:rPr>
              <a:t>w</a:t>
            </a:r>
            <a:r>
              <a:rPr lang="en-US" baseline="-25000">
                <a:latin typeface="Times New Roman" pitchFamily="18" charset="0"/>
                <a:cs typeface="Arial" charset="0"/>
              </a:rPr>
              <a:t>1</a:t>
            </a:r>
            <a:r>
              <a:rPr lang="en-US">
                <a:latin typeface="Times New Roman" pitchFamily="18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12050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5A65-4A4F-4AC2-84F6-13EC6BD8F1DC}" type="slidenum">
              <a:rPr lang="en-US"/>
              <a:pPr/>
              <a:t>33</a:t>
            </a:fld>
            <a:endParaRPr lang="en-US"/>
          </a:p>
        </p:txBody>
      </p:sp>
      <p:sp>
        <p:nvSpPr>
          <p:cNvPr id="34611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Incremental rotation update</a:t>
            </a:r>
          </a:p>
        </p:txBody>
      </p:sp>
      <p:sp>
        <p:nvSpPr>
          <p:cNvPr id="34611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/>
              <a:t>Small angle approximation</a:t>
            </a:r>
            <a:r>
              <a:rPr lang="en-US">
                <a:latin typeface="Times New Roman" pitchFamily="18" charset="0"/>
                <a:cs typeface="Arial" charset="0"/>
              </a:rPr>
              <a:t/>
            </a:r>
            <a:br>
              <a:rPr lang="en-US">
                <a:latin typeface="Times New Roman" pitchFamily="18" charset="0"/>
                <a:cs typeface="Arial" charset="0"/>
              </a:rPr>
            </a:br>
            <a:r>
              <a:rPr lang="el-GR" i="1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b="1" i="1">
                <a:latin typeface="Times New Roman" pitchFamily="18" charset="0"/>
                <a:cs typeface="Arial" charset="0"/>
              </a:rPr>
              <a:t>R</a:t>
            </a:r>
            <a:r>
              <a:rPr lang="en-US">
                <a:latin typeface="Times New Roman" pitchFamily="18" charset="0"/>
                <a:cs typeface="Arial" charset="0"/>
              </a:rPr>
              <a:t> = </a:t>
            </a:r>
            <a:r>
              <a:rPr lang="en-US" b="1" i="1">
                <a:latin typeface="Times New Roman" pitchFamily="18" charset="0"/>
                <a:cs typeface="Arial" charset="0"/>
              </a:rPr>
              <a:t>I</a:t>
            </a:r>
            <a:r>
              <a:rPr lang="en-US">
                <a:latin typeface="Times New Roman" pitchFamily="18" charset="0"/>
                <a:cs typeface="Arial" charset="0"/>
              </a:rPr>
              <a:t> + sin</a:t>
            </a:r>
            <a:r>
              <a:rPr lang="el-GR" i="1">
                <a:latin typeface="Times New Roman" pitchFamily="18" charset="0"/>
                <a:cs typeface="Arial" charset="0"/>
              </a:rPr>
              <a:t>θ</a:t>
            </a:r>
            <a:r>
              <a:rPr lang="en-US">
                <a:latin typeface="Times New Roman" pitchFamily="18" charset="0"/>
                <a:cs typeface="Arial" charset="0"/>
              </a:rPr>
              <a:t> [</a:t>
            </a:r>
            <a:r>
              <a:rPr lang="en-US" b="1" i="1">
                <a:latin typeface="Times New Roman" pitchFamily="18" charset="0"/>
                <a:cs typeface="Arial" charset="0"/>
              </a:rPr>
              <a:t>n</a:t>
            </a:r>
            <a:r>
              <a:rPr lang="en-US">
                <a:latin typeface="Times New Roman" pitchFamily="18" charset="0"/>
                <a:cs typeface="Arial" charset="0"/>
              </a:rPr>
              <a:t>]</a:t>
            </a:r>
            <a:r>
              <a:rPr lang="en-US" baseline="-25000">
                <a:latin typeface="Times New Roman" pitchFamily="18" charset="0"/>
                <a:cs typeface="Arial" charset="0"/>
                <a:sym typeface="Symbol" pitchFamily="18" charset="2"/>
              </a:rPr>
              <a:t></a:t>
            </a:r>
            <a:r>
              <a:rPr lang="en-US">
                <a:latin typeface="Times New Roman" pitchFamily="18" charset="0"/>
                <a:cs typeface="Arial" charset="0"/>
                <a:sym typeface="Symbol" pitchFamily="18" charset="2"/>
              </a:rPr>
              <a:t> + (1- </a:t>
            </a:r>
            <a:r>
              <a:rPr lang="en-US">
                <a:latin typeface="Times New Roman" pitchFamily="18" charset="0"/>
                <a:cs typeface="Arial" charset="0"/>
              </a:rPr>
              <a:t>cos</a:t>
            </a:r>
            <a:r>
              <a:rPr lang="el-GR" i="1">
                <a:latin typeface="Times New Roman" pitchFamily="18" charset="0"/>
                <a:cs typeface="Arial" charset="0"/>
              </a:rPr>
              <a:t>θ</a:t>
            </a:r>
            <a:r>
              <a:rPr lang="en-US">
                <a:latin typeface="Times New Roman" pitchFamily="18" charset="0"/>
                <a:cs typeface="Arial" charset="0"/>
              </a:rPr>
              <a:t>) [</a:t>
            </a:r>
            <a:r>
              <a:rPr lang="en-US" b="1" i="1">
                <a:latin typeface="Times New Roman" pitchFamily="18" charset="0"/>
                <a:cs typeface="Arial" charset="0"/>
              </a:rPr>
              <a:t>n</a:t>
            </a:r>
            <a:r>
              <a:rPr lang="en-US">
                <a:latin typeface="Times New Roman" pitchFamily="18" charset="0"/>
                <a:cs typeface="Arial" charset="0"/>
              </a:rPr>
              <a:t>]</a:t>
            </a:r>
            <a:r>
              <a:rPr lang="en-US" baseline="-25000">
                <a:latin typeface="Times New Roman" pitchFamily="18" charset="0"/>
                <a:cs typeface="Arial" charset="0"/>
                <a:sym typeface="Symbol" pitchFamily="18" charset="2"/>
              </a:rPr>
              <a:t></a:t>
            </a:r>
            <a:r>
              <a:rPr lang="en-US" baseline="30000">
                <a:latin typeface="Times New Roman" pitchFamily="18" charset="0"/>
                <a:cs typeface="Arial" charset="0"/>
                <a:sym typeface="Symbol" pitchFamily="18" charset="2"/>
              </a:rPr>
              <a:t>2</a:t>
            </a:r>
            <a:br>
              <a:rPr lang="en-US" baseline="30000">
                <a:latin typeface="Times New Roman" pitchFamily="18" charset="0"/>
                <a:cs typeface="Arial" charset="0"/>
                <a:sym typeface="Symbol" pitchFamily="18" charset="2"/>
              </a:rPr>
            </a:br>
            <a:r>
              <a:rPr lang="en-US" baseline="30000">
                <a:latin typeface="Times New Roman" pitchFamily="18" charset="0"/>
                <a:cs typeface="Arial" charset="0"/>
                <a:sym typeface="Symbol" pitchFamily="18" charset="2"/>
              </a:rPr>
              <a:t>     ≈ </a:t>
            </a:r>
            <a:r>
              <a:rPr lang="el-GR" i="1">
                <a:latin typeface="Times New Roman" pitchFamily="18" charset="0"/>
                <a:cs typeface="Arial" charset="0"/>
              </a:rPr>
              <a:t>θ</a:t>
            </a:r>
            <a:r>
              <a:rPr lang="en-US">
                <a:latin typeface="Times New Roman" pitchFamily="18" charset="0"/>
                <a:cs typeface="Arial" charset="0"/>
              </a:rPr>
              <a:t> [</a:t>
            </a:r>
            <a:r>
              <a:rPr lang="en-US" b="1" i="1">
                <a:latin typeface="Times New Roman" pitchFamily="18" charset="0"/>
                <a:cs typeface="Arial" charset="0"/>
              </a:rPr>
              <a:t>n</a:t>
            </a:r>
            <a:r>
              <a:rPr lang="en-US">
                <a:latin typeface="Times New Roman" pitchFamily="18" charset="0"/>
                <a:cs typeface="Arial" charset="0"/>
              </a:rPr>
              <a:t>]</a:t>
            </a:r>
            <a:r>
              <a:rPr lang="en-US" baseline="-25000">
                <a:latin typeface="Times New Roman" pitchFamily="18" charset="0"/>
                <a:cs typeface="Arial" charset="0"/>
                <a:sym typeface="Symbol" pitchFamily="18" charset="2"/>
              </a:rPr>
              <a:t></a:t>
            </a:r>
            <a:r>
              <a:rPr lang="en-US">
                <a:latin typeface="Times New Roman" pitchFamily="18" charset="0"/>
                <a:cs typeface="Arial" charset="0"/>
                <a:sym typeface="Symbol" pitchFamily="18" charset="2"/>
              </a:rPr>
              <a:t> = </a:t>
            </a:r>
            <a:r>
              <a:rPr lang="en-US">
                <a:latin typeface="Times New Roman" pitchFamily="18" charset="0"/>
                <a:cs typeface="Arial" charset="0"/>
              </a:rPr>
              <a:t>[</a:t>
            </a:r>
            <a:r>
              <a:rPr lang="el-GR" b="1" i="1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>
                <a:latin typeface="Times New Roman" pitchFamily="18" charset="0"/>
                <a:cs typeface="Arial" charset="0"/>
              </a:rPr>
              <a:t>]</a:t>
            </a:r>
            <a:r>
              <a:rPr lang="en-US" baseline="-25000">
                <a:latin typeface="Times New Roman" pitchFamily="18" charset="0"/>
                <a:cs typeface="Arial" charset="0"/>
                <a:sym typeface="Symbol" pitchFamily="18" charset="2"/>
              </a:rPr>
              <a:t></a:t>
            </a:r>
            <a:r>
              <a:rPr lang="en-US">
                <a:latin typeface="Times New Roman" pitchFamily="18" charset="0"/>
                <a:cs typeface="Arial" charset="0"/>
                <a:sym typeface="Symbol" pitchFamily="18" charset="2"/>
              </a:rPr>
              <a:t> </a:t>
            </a:r>
            <a:br>
              <a:rPr lang="en-US">
                <a:latin typeface="Times New Roman" pitchFamily="18" charset="0"/>
                <a:cs typeface="Arial" charset="0"/>
                <a:sym typeface="Symbol" pitchFamily="18" charset="2"/>
              </a:rPr>
            </a:br>
            <a:r>
              <a:rPr lang="en-US" i="1">
                <a:latin typeface="Arial Unicode MS" pitchFamily="34" charset="-128"/>
                <a:cs typeface="Arial" charset="0"/>
                <a:sym typeface="Symbol" pitchFamily="18" charset="2"/>
              </a:rPr>
              <a:t>linear in</a:t>
            </a:r>
            <a:r>
              <a:rPr lang="en-US">
                <a:latin typeface="Arial Unicode MS" pitchFamily="34" charset="-128"/>
                <a:cs typeface="Arial" charset="0"/>
                <a:sym typeface="Symbol" pitchFamily="18" charset="2"/>
              </a:rPr>
              <a:t> </a:t>
            </a:r>
            <a:r>
              <a:rPr lang="el-GR" b="1" i="1">
                <a:latin typeface="Times New Roman" pitchFamily="18" charset="0"/>
                <a:cs typeface="Times New Roman" pitchFamily="18" charset="0"/>
              </a:rPr>
              <a:t>ω</a:t>
            </a:r>
            <a:endParaRPr lang="en-US" b="1" i="1">
              <a:latin typeface="Times New Roman" pitchFamily="18" charset="0"/>
              <a:cs typeface="Times New Roman" pitchFamily="18" charset="0"/>
            </a:endParaRPr>
          </a:p>
          <a:p>
            <a:pPr marL="533400" indent="-533400">
              <a:buFontTx/>
              <a:buAutoNum type="arabicPeriod"/>
            </a:pPr>
            <a:r>
              <a:rPr lang="en-US">
                <a:cs typeface="Arial" charset="0"/>
                <a:sym typeface="Symbol" pitchFamily="18" charset="2"/>
              </a:rPr>
              <a:t>Update original </a:t>
            </a:r>
            <a:r>
              <a:rPr lang="en-US" b="1" i="1">
                <a:latin typeface="Times New Roman" pitchFamily="18" charset="0"/>
                <a:cs typeface="Arial" charset="0"/>
                <a:sym typeface="Symbol" pitchFamily="18" charset="2"/>
              </a:rPr>
              <a:t>R</a:t>
            </a:r>
            <a:r>
              <a:rPr lang="en-US">
                <a:cs typeface="Arial" charset="0"/>
                <a:sym typeface="Symbol" pitchFamily="18" charset="2"/>
              </a:rPr>
              <a:t> matrix</a:t>
            </a:r>
            <a:br>
              <a:rPr lang="en-US">
                <a:cs typeface="Arial" charset="0"/>
                <a:sym typeface="Symbol" pitchFamily="18" charset="2"/>
              </a:rPr>
            </a:br>
            <a:r>
              <a:rPr lang="en-US" b="1" i="1">
                <a:latin typeface="Times New Roman" pitchFamily="18" charset="0"/>
                <a:cs typeface="Arial" charset="0"/>
                <a:sym typeface="Symbol" pitchFamily="18" charset="2"/>
              </a:rPr>
              <a:t>R ← R</a:t>
            </a:r>
            <a:r>
              <a:rPr lang="en-US">
                <a:cs typeface="Arial" charset="0"/>
                <a:sym typeface="Symbol" pitchFamily="18" charset="2"/>
              </a:rPr>
              <a:t> </a:t>
            </a:r>
            <a:r>
              <a:rPr lang="el-GR" i="1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b="1" i="1">
                <a:latin typeface="Times New Roman" pitchFamily="18" charset="0"/>
                <a:cs typeface="Arial" charset="0"/>
              </a:rPr>
              <a:t>R</a:t>
            </a:r>
            <a:r>
              <a:rPr lang="en-US">
                <a:latin typeface="Times New Roman" pitchFamily="18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63245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99469-DCF8-46D1-B975-B2B81139C706}" type="slidenum">
              <a:rPr lang="en-US"/>
              <a:pPr/>
              <a:t>34</a:t>
            </a:fld>
            <a:endParaRPr lang="en-US"/>
          </a:p>
        </p:txBody>
      </p:sp>
      <p:sp>
        <p:nvSpPr>
          <p:cNvPr id="3502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Perspective &amp; rotational motion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533400" indent="-533400"/>
            <a:r>
              <a:rPr lang="en-US"/>
              <a:t>Solve 8x8 or 3x3 system (see papers for details), and iterate (non-linear)</a:t>
            </a:r>
          </a:p>
          <a:p>
            <a:pPr marL="533400" indent="-533400"/>
            <a:r>
              <a:rPr lang="en-US"/>
              <a:t>Patch-based approximation: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break up image into patches (say 16x16)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accumulate 2x2 linear system in each</a:t>
            </a:r>
            <a:br>
              <a:rPr lang="en-US"/>
            </a:br>
            <a:r>
              <a:rPr lang="en-US"/>
              <a:t>(local translational assumption)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compose larger system from smaller 2x2 results  [Shum &amp; Szeliski, ICCV’98]</a:t>
            </a:r>
          </a:p>
        </p:txBody>
      </p:sp>
    </p:spTree>
    <p:extLst>
      <p:ext uri="{BB962C8B-B14F-4D97-AF65-F5344CB8AC3E}">
        <p14:creationId xmlns:p14="http://schemas.microsoft.com/office/powerpoint/2010/main" val="399836140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6" name="Rectangle 4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Image Mosaics (Stitching)</a:t>
            </a:r>
          </a:p>
        </p:txBody>
      </p:sp>
      <p:sp>
        <p:nvSpPr>
          <p:cNvPr id="325637" name="Rectangle 5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[Szeliski &amp; Shum, SIGGRAPH’97]</a:t>
            </a:r>
          </a:p>
          <a:p>
            <a:r>
              <a:rPr lang="en-US"/>
              <a:t>[Szeliski, FnT CVCG, 2006]</a:t>
            </a:r>
          </a:p>
        </p:txBody>
      </p:sp>
    </p:spTree>
    <p:extLst>
      <p:ext uri="{BB962C8B-B14F-4D97-AF65-F5344CB8AC3E}">
        <p14:creationId xmlns:p14="http://schemas.microsoft.com/office/powerpoint/2010/main" val="334921969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414F7-C10E-4939-A102-9FEA7978ACFD}" type="slidenum">
              <a:rPr lang="en-US"/>
              <a:pPr/>
              <a:t>36</a:t>
            </a:fld>
            <a:endParaRPr lang="en-US"/>
          </a:p>
        </p:txBody>
      </p:sp>
      <p:sp>
        <p:nvSpPr>
          <p:cNvPr id="2641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Image Mosaics (stitching)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Blend together several overlapping images into one seamless </a:t>
            </a:r>
            <a:r>
              <a:rPr lang="en-US" i="1"/>
              <a:t>mosaic</a:t>
            </a:r>
            <a:r>
              <a:rPr lang="en-US"/>
              <a:t> (composite)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		   +		       +   …   +		=</a:t>
            </a:r>
          </a:p>
        </p:txBody>
      </p:sp>
      <p:grpSp>
        <p:nvGrpSpPr>
          <p:cNvPr id="264196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990600" y="2743200"/>
            <a:ext cx="7454900" cy="3506788"/>
            <a:chOff x="450" y="1584"/>
            <a:chExt cx="4870" cy="2353"/>
          </a:xfrm>
        </p:grpSpPr>
        <p:pic>
          <p:nvPicPr>
            <p:cNvPr id="264197" name="Picture 5"/>
            <p:cNvPicPr>
              <a:picLocks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" y="2793"/>
              <a:ext cx="4870" cy="1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4198" name="Picture 6"/>
            <p:cNvPicPr>
              <a:picLocks noChangeArrowheads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584"/>
              <a:ext cx="910" cy="1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4199" name="Picture 7"/>
            <p:cNvPicPr>
              <a:picLocks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584"/>
              <a:ext cx="910" cy="1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4200" name="Picture 8"/>
            <p:cNvPicPr>
              <a:picLocks noChangeArrowheads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584"/>
              <a:ext cx="910" cy="1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830431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0150-AF38-438F-97B0-D47382E44EA7}" type="slidenum">
              <a:rPr lang="en-US"/>
              <a:pPr/>
              <a:t>37</a:t>
            </a:fld>
            <a:endParaRPr lang="en-US"/>
          </a:p>
        </p:txBody>
      </p:sp>
      <p:sp>
        <p:nvSpPr>
          <p:cNvPr id="265218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noFill/>
          <a:ln/>
        </p:spPr>
        <p:txBody>
          <a:bodyPr lIns="92075" tIns="46038" rIns="92075" bIns="46038"/>
          <a:lstStyle/>
          <a:p>
            <a:r>
              <a:rPr lang="en-US"/>
              <a:t>Mosaics for Video Coding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24000"/>
            <a:ext cx="8001000" cy="4953000"/>
          </a:xfrm>
          <a:noFill/>
          <a:ln/>
        </p:spPr>
        <p:txBody>
          <a:bodyPr lIns="92075" tIns="46038" rIns="92075" bIns="46038"/>
          <a:lstStyle/>
          <a:p>
            <a:r>
              <a:rPr lang="en-US"/>
              <a:t>Convert masked images into a background sprite for content-based coding</a:t>
            </a:r>
          </a:p>
          <a:p>
            <a:endParaRPr lang="en-US"/>
          </a:p>
          <a:p>
            <a:r>
              <a:rPr lang="en-US"/>
              <a:t>			+		  +		    +</a:t>
            </a:r>
          </a:p>
          <a:p>
            <a:endParaRPr lang="en-US"/>
          </a:p>
          <a:p>
            <a:r>
              <a:rPr lang="en-US"/>
              <a:t/>
            </a:r>
            <a:br>
              <a:rPr lang="en-US"/>
            </a:br>
            <a:r>
              <a:rPr lang="en-US"/>
              <a:t>=</a:t>
            </a:r>
          </a:p>
          <a:p>
            <a:endParaRPr lang="en-US"/>
          </a:p>
        </p:txBody>
      </p:sp>
      <p:pic>
        <p:nvPicPr>
          <p:cNvPr id="265221" name="Picture 5"/>
          <p:cNvPicPr>
            <a:picLocks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4143375"/>
            <a:ext cx="5549900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5222" name="Picture 6"/>
          <p:cNvPicPr>
            <a:picLocks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2876550"/>
            <a:ext cx="173037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5223" name="Picture 7"/>
          <p:cNvPicPr>
            <a:picLocks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2876550"/>
            <a:ext cx="173037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5224" name="Picture 8"/>
          <p:cNvPicPr>
            <a:picLocks noChangeArrowheads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876550"/>
            <a:ext cx="173037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5225" name="Picture 9"/>
          <p:cNvPicPr>
            <a:picLocks noChangeArrowheads="1"/>
          </p:cNvPicPr>
          <p:nvPr>
            <p:custDataLst>
              <p:tags r:id="rId8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2876550"/>
            <a:ext cx="173037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83062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B914-855C-40A7-8BC6-EFDE74732F99}" type="slidenum">
              <a:rPr lang="en-US"/>
              <a:pPr/>
              <a:t>38</a:t>
            </a:fld>
            <a:endParaRPr lang="en-US"/>
          </a:p>
        </p:txBody>
      </p:sp>
      <p:sp>
        <p:nvSpPr>
          <p:cNvPr id="3225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Establishing correspondences</a:t>
            </a:r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/>
              <a:t>Direct method:</a:t>
            </a:r>
          </a:p>
          <a:p>
            <a:pPr marL="914400" lvl="1" indent="-457200"/>
            <a:r>
              <a:rPr lang="en-US"/>
              <a:t>Use generalization of affine motion model</a:t>
            </a:r>
            <a:br>
              <a:rPr lang="en-US"/>
            </a:br>
            <a:r>
              <a:rPr lang="en-US"/>
              <a:t>[Szeliski &amp; Shum ’97]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Feature-based method</a:t>
            </a:r>
          </a:p>
          <a:p>
            <a:pPr marL="914400" lvl="1" indent="-457200"/>
            <a:r>
              <a:rPr lang="en-US"/>
              <a:t>Extract features, match, find consisten </a:t>
            </a:r>
            <a:r>
              <a:rPr lang="en-US" i="1"/>
              <a:t>inliers </a:t>
            </a:r>
            <a:r>
              <a:rPr lang="en-US"/>
              <a:t>[Lowe ICCV’99; Schmid ICCV’98,</a:t>
            </a:r>
            <a:br>
              <a:rPr lang="en-US"/>
            </a:br>
            <a:r>
              <a:rPr lang="en-US"/>
              <a:t>Brown&amp;Lowe ICCV’2003]</a:t>
            </a:r>
          </a:p>
          <a:p>
            <a:pPr marL="914400" lvl="1" indent="-457200"/>
            <a:r>
              <a:rPr lang="en-US"/>
              <a:t>Compute </a:t>
            </a:r>
            <a:r>
              <a:rPr lang="en-US" b="1" i="1">
                <a:latin typeface="Times New Roman" pitchFamily="18" charset="0"/>
              </a:rPr>
              <a:t>R</a:t>
            </a:r>
            <a:r>
              <a:rPr lang="en-US"/>
              <a:t> from correspondences</a:t>
            </a:r>
            <a:br>
              <a:rPr lang="en-US"/>
            </a:br>
            <a:r>
              <a:rPr lang="en-US"/>
              <a:t>(absolute orientation)</a:t>
            </a:r>
          </a:p>
        </p:txBody>
      </p:sp>
    </p:spTree>
    <p:extLst>
      <p:ext uri="{BB962C8B-B14F-4D97-AF65-F5344CB8AC3E}">
        <p14:creationId xmlns:p14="http://schemas.microsoft.com/office/powerpoint/2010/main" val="26057467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A76C-81D6-4FBB-AA9C-28A802F0235F}" type="slidenum">
              <a:rPr lang="en-US"/>
              <a:pPr/>
              <a:t>39</a:t>
            </a:fld>
            <a:endParaRPr lang="en-US"/>
          </a:p>
        </p:txBody>
      </p:sp>
      <p:sp>
        <p:nvSpPr>
          <p:cNvPr id="32358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Absolute orientation</a:t>
            </a:r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1752600"/>
            <a:ext cx="8001000" cy="4343400"/>
          </a:xfrm>
        </p:spPr>
        <p:txBody>
          <a:bodyPr/>
          <a:lstStyle/>
          <a:p>
            <a:r>
              <a:rPr lang="en-US" sz="2400"/>
              <a:t>[Arun </a:t>
            </a:r>
            <a:r>
              <a:rPr lang="en-US" sz="2400" i="1"/>
              <a:t>et al.</a:t>
            </a:r>
            <a:r>
              <a:rPr lang="en-US" sz="2400"/>
              <a:t>, PAMI 1987] [Horn </a:t>
            </a:r>
            <a:r>
              <a:rPr lang="en-US" sz="2400" i="1"/>
              <a:t>et al.</a:t>
            </a:r>
            <a:r>
              <a:rPr lang="en-US" sz="2400"/>
              <a:t>, JOSA A 1988]</a:t>
            </a:r>
            <a:br>
              <a:rPr lang="en-US" sz="2400"/>
            </a:br>
            <a:r>
              <a:rPr lang="en-US" sz="2400"/>
              <a:t>Procrustes Algorithm [Golub &amp; VanLoan]</a:t>
            </a:r>
          </a:p>
          <a:p>
            <a:endParaRPr lang="en-US"/>
          </a:p>
          <a:p>
            <a:r>
              <a:rPr lang="en-US"/>
              <a:t>Given two sets of matching points, compute R</a:t>
            </a:r>
          </a:p>
          <a:p>
            <a:r>
              <a:rPr lang="en-US" i="1">
                <a:latin typeface="Times New Roman" pitchFamily="18" charset="0"/>
              </a:rPr>
              <a:t>	p</a:t>
            </a:r>
            <a:r>
              <a:rPr lang="en-US" i="1" baseline="-25000">
                <a:latin typeface="Times New Roman" pitchFamily="18" charset="0"/>
              </a:rPr>
              <a:t>i</a:t>
            </a:r>
            <a:r>
              <a:rPr lang="en-US" i="1">
                <a:latin typeface="Times New Roman" pitchFamily="18" charset="0"/>
              </a:rPr>
              <a:t>’ = </a:t>
            </a:r>
            <a:r>
              <a:rPr lang="en-US" b="1" i="1">
                <a:latin typeface="Times New Roman" pitchFamily="18" charset="0"/>
              </a:rPr>
              <a:t>R</a:t>
            </a:r>
            <a:r>
              <a:rPr lang="en-US" i="1">
                <a:latin typeface="Times New Roman" pitchFamily="18" charset="0"/>
              </a:rPr>
              <a:t> p</a:t>
            </a:r>
            <a:r>
              <a:rPr lang="en-US" i="1" baseline="-25000">
                <a:latin typeface="Times New Roman" pitchFamily="18" charset="0"/>
              </a:rPr>
              <a:t>i		</a:t>
            </a:r>
            <a:r>
              <a:rPr lang="en-US"/>
              <a:t>3D rays</a:t>
            </a:r>
            <a:endParaRPr lang="en-US" baseline="-25000"/>
          </a:p>
          <a:p>
            <a:r>
              <a:rPr lang="en-US" i="1">
                <a:latin typeface="Times New Roman" pitchFamily="18" charset="0"/>
              </a:rPr>
              <a:t>	</a:t>
            </a:r>
            <a:r>
              <a:rPr lang="en-US" b="1" i="1">
                <a:latin typeface="Times New Roman" pitchFamily="18" charset="0"/>
              </a:rPr>
              <a:t>A</a:t>
            </a:r>
            <a:r>
              <a:rPr lang="en-US" i="1">
                <a:latin typeface="Times New Roman" pitchFamily="18" charset="0"/>
              </a:rPr>
              <a:t> = 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b="1" baseline="-2500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i="1">
                <a:latin typeface="Times New Roman" pitchFamily="18" charset="0"/>
              </a:rPr>
              <a:t>p</a:t>
            </a:r>
            <a:r>
              <a:rPr lang="en-US" i="1" baseline="-25000">
                <a:latin typeface="Times New Roman" pitchFamily="18" charset="0"/>
              </a:rPr>
              <a:t>i</a:t>
            </a:r>
            <a:r>
              <a:rPr lang="en-US" i="1">
                <a:latin typeface="Times New Roman" pitchFamily="18" charset="0"/>
              </a:rPr>
              <a:t> p</a:t>
            </a:r>
            <a:r>
              <a:rPr lang="en-US" i="1" baseline="-25000">
                <a:latin typeface="Times New Roman" pitchFamily="18" charset="0"/>
              </a:rPr>
              <a:t>i</a:t>
            </a:r>
            <a:r>
              <a:rPr lang="en-US" i="1">
                <a:latin typeface="Times New Roman" pitchFamily="18" charset="0"/>
              </a:rPr>
              <a:t>’</a:t>
            </a:r>
            <a:r>
              <a:rPr lang="en-US" i="1" baseline="30000">
                <a:latin typeface="Times New Roman" pitchFamily="18" charset="0"/>
              </a:rPr>
              <a:t>T</a:t>
            </a:r>
            <a:r>
              <a:rPr lang="en-US" i="1">
                <a:latin typeface="Times New Roman" pitchFamily="18" charset="0"/>
              </a:rPr>
              <a:t> = 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b="1" baseline="-2500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i="1">
                <a:latin typeface="Times New Roman" pitchFamily="18" charset="0"/>
              </a:rPr>
              <a:t>p</a:t>
            </a:r>
            <a:r>
              <a:rPr lang="en-US" i="1" baseline="-25000">
                <a:latin typeface="Times New Roman" pitchFamily="18" charset="0"/>
              </a:rPr>
              <a:t>i</a:t>
            </a:r>
            <a:r>
              <a:rPr lang="en-US" i="1">
                <a:latin typeface="Times New Roman" pitchFamily="18" charset="0"/>
              </a:rPr>
              <a:t> p</a:t>
            </a:r>
            <a:r>
              <a:rPr lang="en-US" i="1" baseline="-25000">
                <a:latin typeface="Times New Roman" pitchFamily="18" charset="0"/>
              </a:rPr>
              <a:t>i</a:t>
            </a:r>
            <a:r>
              <a:rPr lang="en-US" i="1" baseline="30000">
                <a:latin typeface="Times New Roman" pitchFamily="18" charset="0"/>
              </a:rPr>
              <a:t>T</a:t>
            </a:r>
            <a:r>
              <a:rPr lang="en-US" i="1">
                <a:latin typeface="Times New Roman" pitchFamily="18" charset="0"/>
              </a:rPr>
              <a:t> </a:t>
            </a:r>
            <a:r>
              <a:rPr lang="en-US" b="1" i="1">
                <a:latin typeface="Times New Roman" pitchFamily="18" charset="0"/>
              </a:rPr>
              <a:t>R</a:t>
            </a:r>
            <a:r>
              <a:rPr lang="en-US" i="1" baseline="30000">
                <a:latin typeface="Times New Roman" pitchFamily="18" charset="0"/>
              </a:rPr>
              <a:t>T</a:t>
            </a:r>
            <a:r>
              <a:rPr lang="en-US" i="1">
                <a:latin typeface="Times New Roman" pitchFamily="18" charset="0"/>
              </a:rPr>
              <a:t> = </a:t>
            </a:r>
            <a:r>
              <a:rPr lang="en-US" b="1" i="1">
                <a:latin typeface="Times New Roman" pitchFamily="18" charset="0"/>
              </a:rPr>
              <a:t>U S V</a:t>
            </a:r>
            <a:r>
              <a:rPr lang="en-US" i="1" baseline="30000">
                <a:latin typeface="Times New Roman" pitchFamily="18" charset="0"/>
              </a:rPr>
              <a:t>T </a:t>
            </a:r>
            <a:r>
              <a:rPr lang="en-US" i="1">
                <a:latin typeface="Times New Roman" pitchFamily="18" charset="0"/>
              </a:rPr>
              <a:t>= </a:t>
            </a:r>
            <a:r>
              <a:rPr lang="en-US">
                <a:latin typeface="Times New Roman" pitchFamily="18" charset="0"/>
              </a:rPr>
              <a:t>(</a:t>
            </a:r>
            <a:r>
              <a:rPr lang="en-US" b="1" i="1">
                <a:latin typeface="Times New Roman" pitchFamily="18" charset="0"/>
              </a:rPr>
              <a:t>U S U</a:t>
            </a:r>
            <a:r>
              <a:rPr lang="en-US" i="1" baseline="30000">
                <a:latin typeface="Times New Roman" pitchFamily="18" charset="0"/>
              </a:rPr>
              <a:t>T</a:t>
            </a:r>
            <a:r>
              <a:rPr lang="en-US">
                <a:latin typeface="Times New Roman" pitchFamily="18" charset="0"/>
              </a:rPr>
              <a:t>)</a:t>
            </a:r>
            <a:r>
              <a:rPr lang="en-US" i="1" baseline="30000">
                <a:latin typeface="Times New Roman" pitchFamily="18" charset="0"/>
              </a:rPr>
              <a:t> </a:t>
            </a:r>
            <a:r>
              <a:rPr lang="en-US" b="1" i="1">
                <a:latin typeface="Times New Roman" pitchFamily="18" charset="0"/>
              </a:rPr>
              <a:t>R</a:t>
            </a:r>
            <a:r>
              <a:rPr lang="en-US" i="1" baseline="30000">
                <a:latin typeface="Times New Roman" pitchFamily="18" charset="0"/>
              </a:rPr>
              <a:t>T</a:t>
            </a:r>
            <a:endParaRPr lang="en-US" i="1">
              <a:latin typeface="Times New Roman" pitchFamily="18" charset="0"/>
            </a:endParaRPr>
          </a:p>
          <a:p>
            <a:r>
              <a:rPr lang="en-US" i="1">
                <a:latin typeface="Times New Roman" pitchFamily="18" charset="0"/>
              </a:rPr>
              <a:t>	</a:t>
            </a:r>
            <a:r>
              <a:rPr lang="en-US" b="1" i="1">
                <a:latin typeface="Times New Roman" pitchFamily="18" charset="0"/>
              </a:rPr>
              <a:t>V</a:t>
            </a:r>
            <a:r>
              <a:rPr lang="en-US" i="1" baseline="30000">
                <a:latin typeface="Times New Roman" pitchFamily="18" charset="0"/>
              </a:rPr>
              <a:t>T </a:t>
            </a:r>
            <a:r>
              <a:rPr lang="en-US" i="1">
                <a:latin typeface="Times New Roman" pitchFamily="18" charset="0"/>
              </a:rPr>
              <a:t>= </a:t>
            </a:r>
            <a:r>
              <a:rPr lang="en-US" b="1" i="1">
                <a:latin typeface="Times New Roman" pitchFamily="18" charset="0"/>
              </a:rPr>
              <a:t>U</a:t>
            </a:r>
            <a:r>
              <a:rPr lang="en-US" i="1" baseline="30000">
                <a:latin typeface="Times New Roman" pitchFamily="18" charset="0"/>
              </a:rPr>
              <a:t>T </a:t>
            </a:r>
            <a:r>
              <a:rPr lang="en-US" b="1" i="1">
                <a:latin typeface="Times New Roman" pitchFamily="18" charset="0"/>
              </a:rPr>
              <a:t>R</a:t>
            </a:r>
            <a:r>
              <a:rPr lang="en-US" i="1" baseline="30000">
                <a:latin typeface="Times New Roman" pitchFamily="18" charset="0"/>
              </a:rPr>
              <a:t>T</a:t>
            </a:r>
            <a:endParaRPr lang="en-US" i="1">
              <a:latin typeface="Times New Roman" pitchFamily="18" charset="0"/>
            </a:endParaRPr>
          </a:p>
          <a:p>
            <a:r>
              <a:rPr lang="en-US" i="1">
                <a:latin typeface="Times New Roman" pitchFamily="18" charset="0"/>
              </a:rPr>
              <a:t>	</a:t>
            </a:r>
            <a:r>
              <a:rPr lang="en-US" b="1" i="1">
                <a:latin typeface="Times New Roman" pitchFamily="18" charset="0"/>
              </a:rPr>
              <a:t>R</a:t>
            </a:r>
            <a:r>
              <a:rPr lang="en-US" i="1">
                <a:latin typeface="Times New Roman" pitchFamily="18" charset="0"/>
              </a:rPr>
              <a:t> = </a:t>
            </a:r>
            <a:r>
              <a:rPr lang="en-US" b="1" i="1">
                <a:latin typeface="Times New Roman" pitchFamily="18" charset="0"/>
              </a:rPr>
              <a:t>V</a:t>
            </a:r>
            <a:r>
              <a:rPr lang="en-US" i="1" baseline="30000">
                <a:latin typeface="Times New Roman" pitchFamily="18" charset="0"/>
              </a:rPr>
              <a:t> </a:t>
            </a:r>
            <a:r>
              <a:rPr lang="en-US" b="1" i="1">
                <a:latin typeface="Times New Roman" pitchFamily="18" charset="0"/>
              </a:rPr>
              <a:t>U</a:t>
            </a:r>
            <a:r>
              <a:rPr lang="en-US" i="1" baseline="30000">
                <a:latin typeface="Times New Roman" pitchFamily="18" charset="0"/>
              </a:rPr>
              <a:t>T</a:t>
            </a:r>
            <a:endParaRPr lang="en-US" i="1" baseline="-250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93417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61A9-D450-4A95-93A8-E4516569F086}" type="slidenum">
              <a:rPr lang="en-US"/>
              <a:pPr/>
              <a:t>4</a:t>
            </a:fld>
            <a:endParaRPr lang="en-US"/>
          </a:p>
        </p:txBody>
      </p:sp>
      <p:sp>
        <p:nvSpPr>
          <p:cNvPr id="3932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Image Mosaics</a:t>
            </a:r>
          </a:p>
        </p:txBody>
      </p:sp>
      <p:sp>
        <p:nvSpPr>
          <p:cNvPr id="39321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1981200"/>
            <a:ext cx="7772400" cy="4343400"/>
          </a:xfrm>
        </p:spPr>
        <p:txBody>
          <a:bodyPr/>
          <a:lstStyle/>
          <a:p>
            <a:r>
              <a:rPr lang="en-US"/>
              <a:t/>
            </a:r>
            <a:br>
              <a:rPr lang="en-US"/>
            </a:br>
            <a:r>
              <a:rPr lang="en-US"/>
              <a:t>		   +		       +   …   +		=</a:t>
            </a:r>
          </a:p>
        </p:txBody>
      </p:sp>
      <p:grpSp>
        <p:nvGrpSpPr>
          <p:cNvPr id="393220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990600" y="1676400"/>
            <a:ext cx="7454900" cy="3506788"/>
            <a:chOff x="450" y="1584"/>
            <a:chExt cx="4870" cy="2353"/>
          </a:xfrm>
        </p:grpSpPr>
        <p:pic>
          <p:nvPicPr>
            <p:cNvPr id="393221" name="Picture 5"/>
            <p:cNvPicPr>
              <a:picLocks noChangeArrowheads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" y="2793"/>
              <a:ext cx="4870" cy="1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3222" name="Picture 6"/>
            <p:cNvPicPr>
              <a:picLocks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584"/>
              <a:ext cx="910" cy="1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3223" name="Picture 7"/>
            <p:cNvPicPr>
              <a:picLocks noChangeArrowheads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584"/>
              <a:ext cx="910" cy="1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3224" name="Picture 8"/>
            <p:cNvPicPr>
              <a:picLocks noChangeArrowheads="1"/>
            </p:cNvPicPr>
            <p:nvPr>
              <p:custDataLst>
                <p:tags r:id="rId8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584"/>
              <a:ext cx="910" cy="1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93225" name="Rectangle 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53340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b="0" dirty="0">
                <a:latin typeface="Arial" charset="0"/>
              </a:rPr>
              <a:t>Goal:  Stitch together several images into a seamless composite</a:t>
            </a:r>
            <a:endParaRPr lang="en-US" sz="18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9535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0574-546E-426F-B3C5-7345BBA28FEB}" type="slidenum">
              <a:rPr lang="en-US"/>
              <a:pPr/>
              <a:t>40</a:t>
            </a:fld>
            <a:endParaRPr lang="en-US"/>
          </a:p>
        </p:txBody>
      </p:sp>
      <p:sp>
        <p:nvSpPr>
          <p:cNvPr id="324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Stitching demo</a:t>
            </a:r>
          </a:p>
        </p:txBody>
      </p:sp>
      <p:pic>
        <p:nvPicPr>
          <p:cNvPr id="324612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98663"/>
            <a:ext cx="8450263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36974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4F6A-865E-45A3-8144-3B049C416511}" type="slidenum">
              <a:rPr lang="en-US"/>
              <a:pPr/>
              <a:t>41</a:t>
            </a:fld>
            <a:endParaRPr lang="en-US"/>
          </a:p>
        </p:txBody>
      </p:sp>
      <p:sp>
        <p:nvSpPr>
          <p:cNvPr id="4352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Panoramas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What if you want a 360</a:t>
            </a:r>
            <a:r>
              <a:rPr lang="en-US">
                <a:cs typeface="Arial" charset="0"/>
                <a:sym typeface="Symbol" pitchFamily="18" charset="2"/>
              </a:rPr>
              <a:t></a:t>
            </a:r>
            <a:r>
              <a:rPr lang="en-US"/>
              <a:t> field of view?</a:t>
            </a:r>
          </a:p>
        </p:txBody>
      </p:sp>
      <p:grpSp>
        <p:nvGrpSpPr>
          <p:cNvPr id="435204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rot="-19757098">
            <a:off x="3089275" y="3325813"/>
            <a:ext cx="412750" cy="647700"/>
            <a:chOff x="3979" y="3269"/>
            <a:chExt cx="260" cy="408"/>
          </a:xfrm>
        </p:grpSpPr>
        <p:sp>
          <p:nvSpPr>
            <p:cNvPr id="435205" name="Freeform 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6 w 202"/>
                <a:gd name="T1" fmla="*/ 305 h 306"/>
                <a:gd name="T2" fmla="*/ 0 w 202"/>
                <a:gd name="T3" fmla="*/ 22 h 306"/>
                <a:gd name="T4" fmla="*/ 9 w 202"/>
                <a:gd name="T5" fmla="*/ 13 h 306"/>
                <a:gd name="T6" fmla="*/ 15 w 202"/>
                <a:gd name="T7" fmla="*/ 14 h 306"/>
                <a:gd name="T8" fmla="*/ 21 w 202"/>
                <a:gd name="T9" fmla="*/ 13 h 306"/>
                <a:gd name="T10" fmla="*/ 22 w 202"/>
                <a:gd name="T11" fmla="*/ 10 h 306"/>
                <a:gd name="T12" fmla="*/ 27 w 202"/>
                <a:gd name="T13" fmla="*/ 11 h 306"/>
                <a:gd name="T14" fmla="*/ 31 w 202"/>
                <a:gd name="T15" fmla="*/ 7 h 306"/>
                <a:gd name="T16" fmla="*/ 37 w 202"/>
                <a:gd name="T17" fmla="*/ 9 h 306"/>
                <a:gd name="T18" fmla="*/ 41 w 202"/>
                <a:gd name="T19" fmla="*/ 6 h 306"/>
                <a:gd name="T20" fmla="*/ 46 w 202"/>
                <a:gd name="T21" fmla="*/ 5 h 306"/>
                <a:gd name="T22" fmla="*/ 52 w 202"/>
                <a:gd name="T23" fmla="*/ 3 h 306"/>
                <a:gd name="T24" fmla="*/ 57 w 202"/>
                <a:gd name="T25" fmla="*/ 4 h 306"/>
                <a:gd name="T26" fmla="*/ 62 w 202"/>
                <a:gd name="T27" fmla="*/ 3 h 306"/>
                <a:gd name="T28" fmla="*/ 66 w 202"/>
                <a:gd name="T29" fmla="*/ 0 h 306"/>
                <a:gd name="T30" fmla="*/ 74 w 202"/>
                <a:gd name="T31" fmla="*/ 0 h 306"/>
                <a:gd name="T32" fmla="*/ 80 w 202"/>
                <a:gd name="T33" fmla="*/ 1 h 306"/>
                <a:gd name="T34" fmla="*/ 83 w 202"/>
                <a:gd name="T35" fmla="*/ 1 h 306"/>
                <a:gd name="T36" fmla="*/ 86 w 202"/>
                <a:gd name="T37" fmla="*/ 3 h 306"/>
                <a:gd name="T38" fmla="*/ 92 w 202"/>
                <a:gd name="T39" fmla="*/ 4 h 306"/>
                <a:gd name="T40" fmla="*/ 98 w 202"/>
                <a:gd name="T41" fmla="*/ 7 h 306"/>
                <a:gd name="T42" fmla="*/ 103 w 202"/>
                <a:gd name="T43" fmla="*/ 7 h 306"/>
                <a:gd name="T44" fmla="*/ 111 w 202"/>
                <a:gd name="T45" fmla="*/ 10 h 306"/>
                <a:gd name="T46" fmla="*/ 115 w 202"/>
                <a:gd name="T47" fmla="*/ 12 h 306"/>
                <a:gd name="T48" fmla="*/ 121 w 202"/>
                <a:gd name="T49" fmla="*/ 11 h 306"/>
                <a:gd name="T50" fmla="*/ 125 w 202"/>
                <a:gd name="T51" fmla="*/ 16 h 306"/>
                <a:gd name="T52" fmla="*/ 131 w 202"/>
                <a:gd name="T53" fmla="*/ 17 h 306"/>
                <a:gd name="T54" fmla="*/ 135 w 202"/>
                <a:gd name="T55" fmla="*/ 19 h 306"/>
                <a:gd name="T56" fmla="*/ 140 w 202"/>
                <a:gd name="T57" fmla="*/ 21 h 306"/>
                <a:gd name="T58" fmla="*/ 142 w 202"/>
                <a:gd name="T59" fmla="*/ 24 h 306"/>
                <a:gd name="T60" fmla="*/ 146 w 202"/>
                <a:gd name="T61" fmla="*/ 27 h 306"/>
                <a:gd name="T62" fmla="*/ 151 w 202"/>
                <a:gd name="T63" fmla="*/ 31 h 306"/>
                <a:gd name="T64" fmla="*/ 153 w 202"/>
                <a:gd name="T65" fmla="*/ 35 h 306"/>
                <a:gd name="T66" fmla="*/ 156 w 202"/>
                <a:gd name="T67" fmla="*/ 36 h 306"/>
                <a:gd name="T68" fmla="*/ 160 w 202"/>
                <a:gd name="T69" fmla="*/ 41 h 306"/>
                <a:gd name="T70" fmla="*/ 163 w 202"/>
                <a:gd name="T71" fmla="*/ 44 h 306"/>
                <a:gd name="T72" fmla="*/ 168 w 202"/>
                <a:gd name="T73" fmla="*/ 46 h 306"/>
                <a:gd name="T74" fmla="*/ 172 w 202"/>
                <a:gd name="T75" fmla="*/ 50 h 306"/>
                <a:gd name="T76" fmla="*/ 176 w 202"/>
                <a:gd name="T77" fmla="*/ 53 h 306"/>
                <a:gd name="T78" fmla="*/ 178 w 202"/>
                <a:gd name="T79" fmla="*/ 55 h 306"/>
                <a:gd name="T80" fmla="*/ 182 w 202"/>
                <a:gd name="T81" fmla="*/ 59 h 306"/>
                <a:gd name="T82" fmla="*/ 185 w 202"/>
                <a:gd name="T83" fmla="*/ 62 h 306"/>
                <a:gd name="T84" fmla="*/ 186 w 202"/>
                <a:gd name="T85" fmla="*/ 67 h 306"/>
                <a:gd name="T86" fmla="*/ 189 w 202"/>
                <a:gd name="T87" fmla="*/ 73 h 306"/>
                <a:gd name="T88" fmla="*/ 192 w 202"/>
                <a:gd name="T89" fmla="*/ 76 h 306"/>
                <a:gd name="T90" fmla="*/ 196 w 202"/>
                <a:gd name="T91" fmla="*/ 80 h 306"/>
                <a:gd name="T92" fmla="*/ 198 w 202"/>
                <a:gd name="T93" fmla="*/ 84 h 306"/>
                <a:gd name="T94" fmla="*/ 200 w 202"/>
                <a:gd name="T95" fmla="*/ 90 h 306"/>
                <a:gd name="T96" fmla="*/ 201 w 202"/>
                <a:gd name="T97" fmla="*/ 99 h 306"/>
                <a:gd name="T98" fmla="*/ 16 w 202"/>
                <a:gd name="T99" fmla="*/ 305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206" name="Arc 6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rot="20220000">
              <a:off x="4011" y="3348"/>
              <a:ext cx="132" cy="149"/>
            </a:xfrm>
            <a:custGeom>
              <a:avLst/>
              <a:gdLst>
                <a:gd name="G0" fmla="+- 145 0 0"/>
                <a:gd name="G1" fmla="+- 21600 0 0"/>
                <a:gd name="G2" fmla="+- 21600 0 0"/>
                <a:gd name="T0" fmla="*/ 0 w 21745"/>
                <a:gd name="T1" fmla="*/ 0 h 21600"/>
                <a:gd name="T2" fmla="*/ 21745 w 21745"/>
                <a:gd name="T3" fmla="*/ 21600 h 21600"/>
                <a:gd name="T4" fmla="*/ 145 w 2174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207" name="Line 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208" name="Oval 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1764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209" name="Line 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5210" name="Line 10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438400" y="3097213"/>
            <a:ext cx="129540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1" name="Line 11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3200400" y="2868613"/>
            <a:ext cx="7620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2" name="Line 12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>
            <a:off x="3276600" y="3554413"/>
            <a:ext cx="68580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3" name="Line 13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 flipV="1">
            <a:off x="2286000" y="4392613"/>
            <a:ext cx="15240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4" name="Line 14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 flipV="1">
            <a:off x="2133600" y="3630613"/>
            <a:ext cx="5334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5" name="Line 15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2057400" y="2792413"/>
            <a:ext cx="68580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35216" name="Group 16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1828800" y="2563813"/>
            <a:ext cx="5756275" cy="2693987"/>
            <a:chOff x="1632" y="960"/>
            <a:chExt cx="3626" cy="1697"/>
          </a:xfrm>
        </p:grpSpPr>
        <p:sp>
          <p:nvSpPr>
            <p:cNvPr id="435217" name="Oval 1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632" y="960"/>
              <a:ext cx="1536" cy="153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218" name="Text Box 18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247" y="2407"/>
              <a:ext cx="201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latin typeface="Arial" charset="0"/>
                </a:rPr>
                <a:t>mosaic Projection Cylinder</a:t>
              </a:r>
            </a:p>
          </p:txBody>
        </p:sp>
        <p:sp>
          <p:nvSpPr>
            <p:cNvPr id="435219" name="Line 19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2928" y="235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576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960E-D890-4285-9F3F-001786AEDBAF}" type="slidenum">
              <a:rPr lang="en-US"/>
              <a:pPr/>
              <a:t>42</a:t>
            </a:fld>
            <a:endParaRPr lang="en-US"/>
          </a:p>
        </p:txBody>
      </p:sp>
      <p:sp>
        <p:nvSpPr>
          <p:cNvPr id="43622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Cylindrical panoramas</a:t>
            </a:r>
          </a:p>
        </p:txBody>
      </p:sp>
      <p:sp>
        <p:nvSpPr>
          <p:cNvPr id="43622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343400"/>
            <a:ext cx="7772400" cy="144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Steps</a:t>
            </a:r>
          </a:p>
          <a:p>
            <a:pPr lvl="1">
              <a:lnSpc>
                <a:spcPct val="90000"/>
              </a:lnSpc>
            </a:pPr>
            <a:r>
              <a:rPr lang="en-US"/>
              <a:t>Reproject each image onto a cylinder</a:t>
            </a:r>
          </a:p>
          <a:p>
            <a:pPr lvl="1">
              <a:lnSpc>
                <a:spcPct val="90000"/>
              </a:lnSpc>
            </a:pPr>
            <a:r>
              <a:rPr lang="en-US"/>
              <a:t>Blend </a:t>
            </a:r>
          </a:p>
          <a:p>
            <a:pPr lvl="1">
              <a:lnSpc>
                <a:spcPct val="90000"/>
              </a:lnSpc>
            </a:pPr>
            <a:r>
              <a:rPr lang="en-US"/>
              <a:t>Output the resulting mosaic</a:t>
            </a:r>
          </a:p>
        </p:txBody>
      </p:sp>
      <p:pic>
        <p:nvPicPr>
          <p:cNvPr id="436228" name="Picture 4" descr="sigmov1">
            <a:hlinkClick r:id="rId6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3657600" cy="28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06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4DA21-8757-4E64-A3FB-15FF777E07E8}" type="slidenum">
              <a:rPr lang="en-US"/>
              <a:pPr/>
              <a:t>43</a:t>
            </a:fld>
            <a:endParaRPr lang="en-US"/>
          </a:p>
        </p:txBody>
      </p:sp>
      <p:grpSp>
        <p:nvGrpSpPr>
          <p:cNvPr id="437250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844800" y="2819400"/>
            <a:ext cx="1833563" cy="2882900"/>
            <a:chOff x="2016" y="2112"/>
            <a:chExt cx="1299" cy="1816"/>
          </a:xfrm>
        </p:grpSpPr>
        <p:pic>
          <p:nvPicPr>
            <p:cNvPr id="437251" name="Picture 3" descr="doorf180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2112"/>
              <a:ext cx="1162" cy="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7252" name="Text Box 4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064" y="3697"/>
              <a:ext cx="1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latin typeface="Arial" charset="0"/>
                </a:rPr>
                <a:t>f = 180 (pixels)</a:t>
              </a:r>
            </a:p>
          </p:txBody>
        </p:sp>
      </p:grpSp>
      <p:sp>
        <p:nvSpPr>
          <p:cNvPr id="437253" name="Rectangle 5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Cylindrical Panoramas</a:t>
            </a:r>
          </a:p>
        </p:txBody>
      </p:sp>
      <p:sp>
        <p:nvSpPr>
          <p:cNvPr id="437254" name="Rectangle 6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1752600"/>
            <a:ext cx="7924800" cy="4343400"/>
          </a:xfrm>
        </p:spPr>
        <p:txBody>
          <a:bodyPr/>
          <a:lstStyle/>
          <a:p>
            <a:r>
              <a:rPr lang="en-US"/>
              <a:t>Map image to cylindrical or spherical coordinates</a:t>
            </a:r>
          </a:p>
          <a:p>
            <a:pPr lvl="1"/>
            <a:r>
              <a:rPr lang="en-US"/>
              <a:t>need </a:t>
            </a:r>
            <a:r>
              <a:rPr lang="en-US" i="1">
                <a:solidFill>
                  <a:schemeClr val="tx2"/>
                </a:solidFill>
              </a:rPr>
              <a:t>known</a:t>
            </a:r>
            <a:r>
              <a:rPr lang="en-US"/>
              <a:t> focal length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grpSp>
        <p:nvGrpSpPr>
          <p:cNvPr id="437255" name="Group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65188" y="2819400"/>
            <a:ext cx="1812925" cy="2882900"/>
            <a:chOff x="517" y="2120"/>
            <a:chExt cx="1284" cy="1816"/>
          </a:xfrm>
        </p:grpSpPr>
        <p:pic>
          <p:nvPicPr>
            <p:cNvPr id="437256" name="Picture 8" descr="door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" y="2120"/>
              <a:ext cx="1163" cy="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7257" name="Text Box 9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28" y="3705"/>
              <a:ext cx="127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latin typeface="Arial" charset="0"/>
                </a:rPr>
                <a:t>Image 384x300</a:t>
              </a:r>
            </a:p>
          </p:txBody>
        </p:sp>
      </p:grpSp>
      <p:grpSp>
        <p:nvGrpSpPr>
          <p:cNvPr id="437258" name="Group 1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757988" y="2819400"/>
            <a:ext cx="1641475" cy="2882900"/>
            <a:chOff x="1968" y="2120"/>
            <a:chExt cx="1163" cy="1816"/>
          </a:xfrm>
        </p:grpSpPr>
        <p:pic>
          <p:nvPicPr>
            <p:cNvPr id="437259" name="Picture 11" descr="doorf380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120"/>
              <a:ext cx="1163" cy="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7260" name="Text Box 12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256" y="3705"/>
              <a:ext cx="6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latin typeface="Arial" charset="0"/>
                </a:rPr>
                <a:t>f = 380</a:t>
              </a:r>
            </a:p>
          </p:txBody>
        </p:sp>
      </p:grpSp>
      <p:grpSp>
        <p:nvGrpSpPr>
          <p:cNvPr id="437261" name="Group 1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4808538" y="2819400"/>
            <a:ext cx="1641475" cy="2882900"/>
            <a:chOff x="3444" y="2120"/>
            <a:chExt cx="1163" cy="1816"/>
          </a:xfrm>
        </p:grpSpPr>
        <p:pic>
          <p:nvPicPr>
            <p:cNvPr id="437262" name="Picture 14" descr="doorf280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4" y="2120"/>
              <a:ext cx="1163" cy="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7263" name="Text Box 15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744" y="3705"/>
              <a:ext cx="6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latin typeface="Arial" charset="0"/>
                </a:rPr>
                <a:t>f = 280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44364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1FCA-895E-48E7-B92B-1A9C61FBD7F9}" type="slidenum">
              <a:rPr lang="en-US"/>
              <a:pPr/>
              <a:t>44</a:t>
            </a:fld>
            <a:endParaRPr lang="en-US"/>
          </a:p>
        </p:txBody>
      </p:sp>
      <p:sp>
        <p:nvSpPr>
          <p:cNvPr id="4464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Determining the focal length</a:t>
            </a:r>
          </a:p>
        </p:txBody>
      </p:sp>
      <p:sp>
        <p:nvSpPr>
          <p:cNvPr id="4464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/>
              <a:t>Initialize from homography </a:t>
            </a:r>
            <a:r>
              <a:rPr lang="en-US" b="1" i="1">
                <a:latin typeface="Times New Roman" pitchFamily="18" charset="0"/>
              </a:rPr>
              <a:t>H</a:t>
            </a:r>
            <a:r>
              <a:rPr lang="en-US"/>
              <a:t/>
            </a:r>
            <a:br>
              <a:rPr lang="en-US"/>
            </a:br>
            <a:r>
              <a:rPr lang="en-US"/>
              <a:t>(see text or [SzSh’97])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Use camera’s EXIF tags (approx.)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Use a tape measure</a:t>
            </a:r>
          </a:p>
          <a:p>
            <a:pPr marL="533400" indent="-533400">
              <a:buFontTx/>
              <a:buAutoNum type="arabicPeriod"/>
            </a:pPr>
            <a:endParaRPr lang="en-US"/>
          </a:p>
          <a:p>
            <a:pPr marL="533400" indent="-533400">
              <a:buFontTx/>
              <a:buAutoNum type="arabicPeriod"/>
            </a:pPr>
            <a:endParaRPr lang="en-US"/>
          </a:p>
          <a:p>
            <a:pPr marL="533400" indent="-533400">
              <a:buFontTx/>
              <a:buAutoNum type="arabicPeriod"/>
            </a:pPr>
            <a:endParaRPr lang="en-US"/>
          </a:p>
          <a:p>
            <a:pPr marL="533400" indent="-533400">
              <a:buFontTx/>
              <a:buAutoNum type="arabicPeriod"/>
            </a:pPr>
            <a:r>
              <a:rPr lang="en-US">
                <a:solidFill>
                  <a:schemeClr val="bg2"/>
                </a:solidFill>
              </a:rPr>
              <a:t>Ask your instructor</a:t>
            </a:r>
          </a:p>
        </p:txBody>
      </p:sp>
      <p:sp>
        <p:nvSpPr>
          <p:cNvPr id="44646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514600" y="3657600"/>
            <a:ext cx="3657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64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 flipV="1">
            <a:off x="2514600" y="4495800"/>
            <a:ext cx="3657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647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6172200" y="36576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6471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48400" y="42672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1m</a:t>
            </a:r>
          </a:p>
        </p:txBody>
      </p:sp>
      <p:sp>
        <p:nvSpPr>
          <p:cNvPr id="44647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514600" y="4495800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6473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648200" y="4419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4m</a:t>
            </a:r>
          </a:p>
        </p:txBody>
      </p:sp>
    </p:spTree>
    <p:extLst>
      <p:ext uri="{BB962C8B-B14F-4D97-AF65-F5344CB8AC3E}">
        <p14:creationId xmlns:p14="http://schemas.microsoft.com/office/powerpoint/2010/main" val="338051290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9242D-3E46-4A2A-B695-641B1A4E74C7}" type="slidenum">
              <a:rPr lang="en-US"/>
              <a:pPr/>
              <a:t>45</a:t>
            </a:fld>
            <a:endParaRPr lang="en-US"/>
          </a:p>
        </p:txBody>
      </p:sp>
      <p:sp>
        <p:nvSpPr>
          <p:cNvPr id="44749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3D </a:t>
            </a:r>
            <a:r>
              <a:rPr lang="en-US">
                <a:cs typeface="Arial" charset="0"/>
              </a:rPr>
              <a:t>→</a:t>
            </a:r>
            <a:r>
              <a:rPr lang="en-US"/>
              <a:t> 2D Perspective Projection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/>
          </a:p>
          <a:p>
            <a:pPr>
              <a:lnSpc>
                <a:spcPct val="80000"/>
              </a:lnSpc>
            </a:pPr>
            <a:endParaRPr lang="en-US"/>
          </a:p>
        </p:txBody>
      </p:sp>
      <p:grpSp>
        <p:nvGrpSpPr>
          <p:cNvPr id="44749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334000" y="1752600"/>
            <a:ext cx="3395663" cy="1963738"/>
            <a:chOff x="3408" y="1104"/>
            <a:chExt cx="2139" cy="1237"/>
          </a:xfrm>
        </p:grpSpPr>
        <p:sp>
          <p:nvSpPr>
            <p:cNvPr id="447493" name="Line 5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4822" y="1194"/>
              <a:ext cx="0" cy="4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494" name="Line 6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3436" y="1616"/>
              <a:ext cx="15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495" name="Line 7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4378" y="1104"/>
              <a:ext cx="0" cy="10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496" name="Line 8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3436" y="1194"/>
              <a:ext cx="1386" cy="4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497" name="Text Box 9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398" y="2053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/>
                <a:t>u</a:t>
              </a:r>
            </a:p>
          </p:txBody>
        </p:sp>
        <p:sp>
          <p:nvSpPr>
            <p:cNvPr id="447498" name="Oval 1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408" y="1586"/>
              <a:ext cx="55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499" name="Oval 1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794" y="1164"/>
              <a:ext cx="56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500" name="Text Box 1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05" y="1240"/>
              <a:ext cx="8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/>
                <a:t>(</a:t>
              </a:r>
              <a:r>
                <a:rPr lang="en-US" i="1"/>
                <a:t>X</a:t>
              </a:r>
              <a:r>
                <a:rPr lang="en-US" i="1" baseline="-25000"/>
                <a:t>c</a:t>
              </a:r>
              <a:r>
                <a:rPr lang="en-US" i="1"/>
                <a:t>,Y</a:t>
              </a:r>
              <a:r>
                <a:rPr lang="en-US" i="1" baseline="-25000"/>
                <a:t>c</a:t>
              </a:r>
              <a:r>
                <a:rPr lang="en-US" i="1"/>
                <a:t>,Z</a:t>
              </a:r>
              <a:r>
                <a:rPr lang="en-US" i="1" baseline="-25000"/>
                <a:t>c</a:t>
              </a:r>
              <a:r>
                <a:rPr lang="en-US"/>
                <a:t>)</a:t>
              </a:r>
            </a:p>
          </p:txBody>
        </p:sp>
        <p:sp>
          <p:nvSpPr>
            <p:cNvPr id="447501" name="Text Box 13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373" y="1586"/>
              <a:ext cx="26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/>
                <a:t>u</a:t>
              </a:r>
              <a:r>
                <a:rPr lang="en-US" i="1" baseline="-25000"/>
                <a:t>c</a:t>
              </a:r>
            </a:p>
          </p:txBody>
        </p:sp>
        <p:sp>
          <p:nvSpPr>
            <p:cNvPr id="447502" name="Text Box 14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776" y="1601"/>
              <a:ext cx="16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/>
                <a:t>f</a:t>
              </a:r>
            </a:p>
          </p:txBody>
        </p:sp>
      </p:grpSp>
      <p:pic>
        <p:nvPicPr>
          <p:cNvPr id="447503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58674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01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5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A81A-657E-4532-A912-ED34A5E773A3}" type="slidenum">
              <a:rPr lang="en-US"/>
              <a:pPr/>
              <a:t>46</a:t>
            </a:fld>
            <a:endParaRPr lang="en-US"/>
          </a:p>
        </p:txBody>
      </p:sp>
      <p:sp>
        <p:nvSpPr>
          <p:cNvPr id="439298" name="Oval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3367088"/>
            <a:ext cx="2590800" cy="533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657600" y="1447800"/>
            <a:ext cx="5486400" cy="762000"/>
          </a:xfrm>
          <a:noFill/>
          <a:ln/>
        </p:spPr>
        <p:txBody>
          <a:bodyPr/>
          <a:lstStyle/>
          <a:p>
            <a:pPr lvl="1"/>
            <a:r>
              <a:rPr lang="en-US"/>
              <a:t>Map 3D point (X,Y,Z) onto cylinder</a:t>
            </a:r>
          </a:p>
        </p:txBody>
      </p:sp>
      <p:sp>
        <p:nvSpPr>
          <p:cNvPr id="43930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2000" y="3367088"/>
            <a:ext cx="2590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9301" name="Rectangle 5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Cylindrical projection</a:t>
            </a:r>
          </a:p>
        </p:txBody>
      </p:sp>
      <p:sp>
        <p:nvSpPr>
          <p:cNvPr id="439302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62000" y="3367088"/>
            <a:ext cx="2590800" cy="5334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9303" name="Picture 7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76488"/>
            <a:ext cx="8128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930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578100" y="1766888"/>
            <a:ext cx="393700" cy="558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9305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62000" y="2300288"/>
            <a:ext cx="2590800" cy="533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930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762000" y="2633663"/>
            <a:ext cx="0" cy="1038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9307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352800" y="2614613"/>
            <a:ext cx="0" cy="10398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39308" name="Group 1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1752600" y="2757488"/>
            <a:ext cx="914400" cy="681037"/>
            <a:chOff x="1104" y="1395"/>
            <a:chExt cx="576" cy="429"/>
          </a:xfrm>
        </p:grpSpPr>
        <p:sp>
          <p:nvSpPr>
            <p:cNvPr id="439309" name="Line 13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1296" y="1635"/>
              <a:ext cx="2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9310" name="Line 14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V="1">
              <a:off x="1296" y="1395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9311" name="Line 15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1104" y="1632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9312" name="Text Box 16"/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1488" y="1587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i="1"/>
                <a:t>X</a:t>
              </a:r>
            </a:p>
          </p:txBody>
        </p:sp>
        <p:sp>
          <p:nvSpPr>
            <p:cNvPr id="439313" name="Text Box 17"/>
            <p:cNvSpPr txBox="1"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1132" y="1443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i="1"/>
                <a:t>Y</a:t>
              </a:r>
            </a:p>
          </p:txBody>
        </p:sp>
        <p:sp>
          <p:nvSpPr>
            <p:cNvPr id="439314" name="Text Box 18"/>
            <p:cNvSpPr txBox="1"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1152" y="1632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i="1"/>
                <a:t>Z</a:t>
              </a:r>
            </a:p>
          </p:txBody>
        </p:sp>
      </p:grpSp>
      <p:sp>
        <p:nvSpPr>
          <p:cNvPr id="439315" name="Line 1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057400" y="2528888"/>
            <a:ext cx="3937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9316" name="Oval 2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419350" y="24780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9317" name="Oval 2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946400" y="17160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9318" name="Picture 22" descr="Edittex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9725"/>
            <a:ext cx="979488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39320" name="Group 24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838200" y="2514600"/>
            <a:ext cx="8305800" cy="3382963"/>
            <a:chOff x="528" y="1584"/>
            <a:chExt cx="5232" cy="2131"/>
          </a:xfrm>
        </p:grpSpPr>
        <p:grpSp>
          <p:nvGrpSpPr>
            <p:cNvPr id="439321" name="Group 25"/>
            <p:cNvGrpSpPr>
              <a:grpSpLocks/>
            </p:cNvGrpSpPr>
            <p:nvPr/>
          </p:nvGrpSpPr>
          <p:grpSpPr bwMode="auto">
            <a:xfrm>
              <a:off x="528" y="2448"/>
              <a:ext cx="1680" cy="1267"/>
              <a:chOff x="528" y="2448"/>
              <a:chExt cx="1680" cy="1267"/>
            </a:xfrm>
          </p:grpSpPr>
          <p:sp>
            <p:nvSpPr>
              <p:cNvPr id="439322" name="Rectangle 26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528" y="2974"/>
                <a:ext cx="1680" cy="52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9323" name="Line 27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 flipV="1">
                <a:off x="1296" y="3024"/>
                <a:ext cx="0" cy="2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39324" name="Picture 28" descr="Edittex"/>
              <p:cNvPicPr>
                <a:picLocks noChangeAspect="1" noChangeArrowheads="1"/>
              </p:cNvPicPr>
              <p:nvPr>
                <p:custDataLst>
                  <p:tags r:id="rId35"/>
                </p:custDataLst>
              </p:nvPr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7" y="3024"/>
                <a:ext cx="121" cy="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39325" name="Line 29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1296" y="326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39326" name="Picture 30" descr="Edittex"/>
              <p:cNvPicPr>
                <a:picLocks noChangeAspect="1" noChangeArrowheads="1"/>
              </p:cNvPicPr>
              <p:nvPr>
                <p:custDataLst>
                  <p:tags r:id="rId37"/>
                </p:custDataLst>
              </p:nvPr>
            </p:nvPicPr>
            <p:blipFill>
              <a:blip r:embed="rId5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" y="3216"/>
                <a:ext cx="89" cy="1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39327" name="Text Box 31"/>
              <p:cNvSpPr txBox="1"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672" y="3484"/>
                <a:ext cx="139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800" b="0" dirty="0">
                    <a:latin typeface="Arial" charset="0"/>
                  </a:rPr>
                  <a:t>unwrapped cylinder</a:t>
                </a:r>
              </a:p>
            </p:txBody>
          </p:sp>
          <p:sp>
            <p:nvSpPr>
              <p:cNvPr id="439328" name="Line 32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1344" y="2448"/>
                <a:ext cx="0" cy="43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9329" name="Group 33"/>
            <p:cNvGrpSpPr>
              <a:grpSpLocks/>
            </p:cNvGrpSpPr>
            <p:nvPr/>
          </p:nvGrpSpPr>
          <p:grpSpPr bwMode="auto">
            <a:xfrm>
              <a:off x="2304" y="1584"/>
              <a:ext cx="3456" cy="480"/>
              <a:chOff x="2304" y="1584"/>
              <a:chExt cx="3456" cy="480"/>
            </a:xfrm>
          </p:grpSpPr>
          <p:pic>
            <p:nvPicPr>
              <p:cNvPr id="439330" name="Picture 34" descr="Edittex"/>
              <p:cNvPicPr>
                <a:picLocks noChangeAspect="1" noChangeArrowheads="1"/>
              </p:cNvPicPr>
              <p:nvPr>
                <p:custDataLst>
                  <p:tags r:id="rId31"/>
                </p:custDataLst>
              </p:nvPr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8" y="1866"/>
                <a:ext cx="1726" cy="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39331" name="Rectangle 35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2304" y="1584"/>
                <a:ext cx="3456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742950" lvl="1" indent="-285750">
                  <a:lnSpc>
                    <a:spcPct val="90000"/>
                  </a:lnSpc>
                  <a:spcBef>
                    <a:spcPct val="20000"/>
                  </a:spcBef>
                  <a:buFontTx/>
                  <a:buChar char="•"/>
                </a:pPr>
                <a:r>
                  <a:rPr lang="en-US" b="0" dirty="0">
                    <a:latin typeface="Arial" charset="0"/>
                  </a:rPr>
                  <a:t>Convert to cylindrical coordinates</a:t>
                </a:r>
              </a:p>
            </p:txBody>
          </p:sp>
        </p:grpSp>
      </p:grpSp>
      <p:pic>
        <p:nvPicPr>
          <p:cNvPr id="439332" name="Picture 36" descr="Edittex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2147888"/>
            <a:ext cx="3192463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39333" name="Group 37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1676400" y="3352800"/>
            <a:ext cx="7467600" cy="2925763"/>
            <a:chOff x="1056" y="2112"/>
            <a:chExt cx="4704" cy="1843"/>
          </a:xfrm>
        </p:grpSpPr>
        <p:grpSp>
          <p:nvGrpSpPr>
            <p:cNvPr id="439334" name="Group 38"/>
            <p:cNvGrpSpPr>
              <a:grpSpLocks/>
            </p:cNvGrpSpPr>
            <p:nvPr/>
          </p:nvGrpSpPr>
          <p:grpSpPr bwMode="auto">
            <a:xfrm>
              <a:off x="1056" y="2928"/>
              <a:ext cx="4032" cy="1027"/>
              <a:chOff x="1056" y="3101"/>
              <a:chExt cx="4032" cy="1027"/>
            </a:xfrm>
          </p:grpSpPr>
          <p:sp>
            <p:nvSpPr>
              <p:cNvPr id="439335" name="Rectangle 39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2880" y="3101"/>
                <a:ext cx="2208" cy="81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9336" name="Line 40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 flipV="1">
                <a:off x="2832" y="3581"/>
                <a:ext cx="0" cy="3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337" name="Text Box 41"/>
              <p:cNvSpPr txBox="1"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360" y="3897"/>
                <a:ext cx="139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800" b="0" dirty="0">
                    <a:latin typeface="Arial" charset="0"/>
                  </a:rPr>
                  <a:t>cylindrical image</a:t>
                </a:r>
              </a:p>
            </p:txBody>
          </p:sp>
          <p:sp>
            <p:nvSpPr>
              <p:cNvPr id="439338" name="Line 42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 rot="5400000" flipV="1">
                <a:off x="3048" y="3796"/>
                <a:ext cx="0" cy="3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339" name="Line 43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2352" y="3264"/>
                <a:ext cx="432" cy="28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39340" name="Picture 44" descr="Edittex"/>
              <p:cNvPicPr>
                <a:picLocks noChangeAspect="1" noChangeArrowheads="1"/>
              </p:cNvPicPr>
              <p:nvPr>
                <p:custDataLst>
                  <p:tags r:id="rId28"/>
                </p:custDataLst>
              </p:nvPr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3634"/>
                <a:ext cx="95" cy="1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39341" name="Picture 45" descr="Edittex"/>
              <p:cNvPicPr>
                <a:picLocks noChangeAspect="1" noChangeArrowheads="1"/>
              </p:cNvPicPr>
              <p:nvPr>
                <p:custDataLst>
                  <p:tags r:id="rId29"/>
                </p:custDataLst>
              </p:nvPr>
            </p:nvPicPr>
            <p:blipFill>
              <a:blip r:embed="rId5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3949"/>
                <a:ext cx="95" cy="1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39342" name="Picture 46" descr="Edittex"/>
              <p:cNvPicPr>
                <a:picLocks noChangeAspect="1" noChangeArrowheads="1"/>
              </p:cNvPicPr>
              <p:nvPr>
                <p:custDataLst>
                  <p:tags r:id="rId30"/>
                </p:custDataLst>
              </p:nvPr>
            </p:nvPicPr>
            <p:blipFill>
              <a:blip r:embed="rId5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" y="3507"/>
                <a:ext cx="392" cy="1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39343" name="Rectangle 47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304" y="2112"/>
              <a:ext cx="3456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742950" lvl="1" indent="-28575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b="0" dirty="0">
                  <a:latin typeface="Arial" charset="0"/>
                </a:rPr>
                <a:t>Convert to cylindrical image coordinates</a:t>
              </a:r>
            </a:p>
          </p:txBody>
        </p:sp>
        <p:pic>
          <p:nvPicPr>
            <p:cNvPr id="439344" name="Picture 48" descr="Edittex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536"/>
              <a:ext cx="187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9345" name="Rectangle 4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304" y="2688"/>
              <a:ext cx="34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1143000" lvl="2" indent="-228600">
                <a:lnSpc>
                  <a:spcPct val="90000"/>
                </a:lnSpc>
                <a:spcBef>
                  <a:spcPct val="20000"/>
                </a:spcBef>
                <a:buFontTx/>
                <a:buChar char="–"/>
              </a:pPr>
              <a:r>
                <a:rPr lang="en-US" sz="1800" b="0" dirty="0">
                  <a:latin typeface="Arial" charset="0"/>
                </a:rPr>
                <a:t>s defines size of the final image</a:t>
              </a:r>
            </a:p>
          </p:txBody>
        </p:sp>
      </p:grpSp>
      <p:sp>
        <p:nvSpPr>
          <p:cNvPr id="439319" name="Text Box 23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676400" y="4052888"/>
            <a:ext cx="1447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 dirty="0">
                <a:latin typeface="Arial" charset="0"/>
              </a:rPr>
              <a:t>unit cylinder</a:t>
            </a:r>
          </a:p>
        </p:txBody>
      </p:sp>
    </p:spTree>
    <p:extLst>
      <p:ext uri="{BB962C8B-B14F-4D97-AF65-F5344CB8AC3E}">
        <p14:creationId xmlns:p14="http://schemas.microsoft.com/office/powerpoint/2010/main" val="215345026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2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222B-1907-4E5D-84B5-C3326B32DCC8}" type="slidenum">
              <a:rPr lang="en-US"/>
              <a:pPr/>
              <a:t>47</a:t>
            </a:fld>
            <a:endParaRPr lang="en-US"/>
          </a:p>
        </p:txBody>
      </p:sp>
      <p:sp>
        <p:nvSpPr>
          <p:cNvPr id="4403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Cylindrical warping</a:t>
            </a:r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body" sz="half" idx="1"/>
            <p:custDataLst>
              <p:tags r:id="rId2"/>
            </p:custDataLst>
          </p:nvPr>
        </p:nvSpPr>
        <p:spPr/>
        <p:txBody>
          <a:bodyPr/>
          <a:lstStyle/>
          <a:p>
            <a:pPr marL="0" indent="0"/>
            <a:r>
              <a:rPr lang="en-US" sz="2400"/>
              <a:t>Given focal length </a:t>
            </a:r>
            <a:r>
              <a:rPr lang="en-US" sz="2400" i="1"/>
              <a:t>f</a:t>
            </a:r>
            <a:r>
              <a:rPr lang="en-US" sz="2400"/>
              <a:t> and image center (</a:t>
            </a:r>
            <a:r>
              <a:rPr lang="en-US" sz="2400" i="1"/>
              <a:t>x</a:t>
            </a:r>
            <a:r>
              <a:rPr lang="en-US" sz="2400" i="1" baseline="-25000"/>
              <a:t>c</a:t>
            </a:r>
            <a:r>
              <a:rPr lang="en-US" sz="2400"/>
              <a:t>,</a:t>
            </a:r>
            <a:r>
              <a:rPr lang="en-US" sz="2400" i="1"/>
              <a:t>y</a:t>
            </a:r>
            <a:r>
              <a:rPr lang="en-US" sz="2400" i="1" baseline="-25000"/>
              <a:t>c</a:t>
            </a:r>
            <a:r>
              <a:rPr lang="en-US" sz="2400"/>
              <a:t>)</a:t>
            </a:r>
          </a:p>
        </p:txBody>
      </p:sp>
      <p:grpSp>
        <p:nvGrpSpPr>
          <p:cNvPr id="440324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914400" y="2895600"/>
            <a:ext cx="3124200" cy="2286000"/>
            <a:chOff x="2112" y="1008"/>
            <a:chExt cx="1968" cy="1440"/>
          </a:xfrm>
        </p:grpSpPr>
        <p:sp>
          <p:nvSpPr>
            <p:cNvPr id="440325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112" y="1440"/>
              <a:ext cx="1632" cy="3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326" name="Line 6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2112" y="1602"/>
              <a:ext cx="0" cy="6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327" name="Line 7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3744" y="1638"/>
              <a:ext cx="0" cy="65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328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112" y="2112"/>
              <a:ext cx="1632" cy="3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329" name="Line 9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2928" y="1968"/>
              <a:ext cx="2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330" name="Line 10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2928" y="1728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331" name="Line 11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2928" y="1824"/>
              <a:ext cx="24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332" name="Text Box 1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920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i="1"/>
                <a:t>X</a:t>
              </a:r>
            </a:p>
          </p:txBody>
        </p:sp>
        <p:sp>
          <p:nvSpPr>
            <p:cNvPr id="440333" name="Text Box 13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784" y="1584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i="1"/>
                <a:t>Y</a:t>
              </a:r>
            </a:p>
          </p:txBody>
        </p:sp>
        <p:sp>
          <p:nvSpPr>
            <p:cNvPr id="440334" name="Text Box 14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72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i="1"/>
                <a:t>Z</a:t>
              </a:r>
            </a:p>
          </p:txBody>
        </p:sp>
        <p:sp>
          <p:nvSpPr>
            <p:cNvPr id="440335" name="Rectangle 1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880" y="1488"/>
              <a:ext cx="528" cy="62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336" name="Line 16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2928" y="1104"/>
              <a:ext cx="576" cy="8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337" name="Oval 17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168" y="153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338" name="Oval 18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504" y="105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339" name="Text Box 19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552" y="1008"/>
              <a:ext cx="5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(</a:t>
              </a:r>
              <a:r>
                <a:rPr lang="en-US" sz="1400" b="1" i="1"/>
                <a:t>X</a:t>
              </a:r>
              <a:r>
                <a:rPr lang="en-US" sz="1400"/>
                <a:t>,</a:t>
              </a:r>
              <a:r>
                <a:rPr lang="en-US" sz="1400" b="1" i="1"/>
                <a:t>Y</a:t>
              </a:r>
              <a:r>
                <a:rPr lang="en-US" sz="1400"/>
                <a:t>,</a:t>
              </a:r>
              <a:r>
                <a:rPr lang="en-US" sz="1400" b="1" i="1"/>
                <a:t>Z</a:t>
              </a:r>
              <a:r>
                <a:rPr lang="en-US" sz="1400"/>
                <a:t>)</a:t>
              </a:r>
              <a:endParaRPr lang="en-US" sz="1400" i="1"/>
            </a:p>
          </p:txBody>
        </p:sp>
        <p:sp>
          <p:nvSpPr>
            <p:cNvPr id="440340" name="Text Box 20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168" y="1488"/>
              <a:ext cx="8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(sin</a:t>
              </a:r>
              <a:r>
                <a:rPr lang="en-US" sz="1400">
                  <a:latin typeface="Symbol" pitchFamily="18" charset="2"/>
                </a:rPr>
                <a:t>q</a:t>
              </a:r>
              <a:r>
                <a:rPr lang="en-US" sz="1400"/>
                <a:t>,</a:t>
              </a:r>
              <a:r>
                <a:rPr lang="en-US" sz="1400" i="1"/>
                <a:t>h</a:t>
              </a:r>
              <a:r>
                <a:rPr lang="en-US" sz="1400"/>
                <a:t>,cos</a:t>
              </a:r>
              <a:r>
                <a:rPr lang="en-US" sz="1400">
                  <a:latin typeface="Symbol" pitchFamily="18" charset="2"/>
                </a:rPr>
                <a:t>q</a:t>
              </a:r>
              <a:r>
                <a:rPr lang="en-US" sz="1400"/>
                <a:t>)</a:t>
              </a:r>
            </a:p>
          </p:txBody>
        </p:sp>
      </p:grpSp>
      <p:pic>
        <p:nvPicPr>
          <p:cNvPr id="440341" name="Picture 21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1981200"/>
            <a:ext cx="3351212" cy="377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94163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2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DED6-B2DD-4DEC-A161-174897BBE583}" type="slidenum">
              <a:rPr lang="en-US"/>
              <a:pPr/>
              <a:t>48</a:t>
            </a:fld>
            <a:endParaRPr lang="en-US"/>
          </a:p>
        </p:txBody>
      </p:sp>
      <p:sp>
        <p:nvSpPr>
          <p:cNvPr id="441346" name="Oval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8200" y="2895600"/>
            <a:ext cx="2819400" cy="28956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Spherical warping</a:t>
            </a:r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sz="half" idx="1"/>
            <p:custDataLst>
              <p:tags r:id="rId3"/>
            </p:custDataLst>
          </p:nvPr>
        </p:nvSpPr>
        <p:spPr/>
        <p:txBody>
          <a:bodyPr/>
          <a:lstStyle/>
          <a:p>
            <a:pPr marL="0" indent="0"/>
            <a:r>
              <a:rPr lang="en-US" sz="2400"/>
              <a:t>Given focal length </a:t>
            </a:r>
            <a:r>
              <a:rPr lang="en-US" sz="2400" i="1"/>
              <a:t>f</a:t>
            </a:r>
            <a:r>
              <a:rPr lang="en-US" sz="2400"/>
              <a:t> and image center (</a:t>
            </a:r>
            <a:r>
              <a:rPr lang="en-US" sz="2400" i="1"/>
              <a:t>x</a:t>
            </a:r>
            <a:r>
              <a:rPr lang="en-US" sz="2400" i="1" baseline="-25000"/>
              <a:t>c</a:t>
            </a:r>
            <a:r>
              <a:rPr lang="en-US" sz="2400"/>
              <a:t>,</a:t>
            </a:r>
            <a:r>
              <a:rPr lang="en-US" sz="2400" i="1"/>
              <a:t>y</a:t>
            </a:r>
            <a:r>
              <a:rPr lang="en-US" sz="2400" i="1" baseline="-25000"/>
              <a:t>c</a:t>
            </a:r>
            <a:r>
              <a:rPr lang="en-US" sz="2400"/>
              <a:t>)</a:t>
            </a:r>
          </a:p>
        </p:txBody>
      </p:sp>
      <p:sp>
        <p:nvSpPr>
          <p:cNvPr id="4413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209800" y="44196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3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209800" y="40386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3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209800" y="4191000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352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14600" y="43434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/>
              <a:t>X</a:t>
            </a:r>
          </a:p>
        </p:txBody>
      </p:sp>
      <p:sp>
        <p:nvSpPr>
          <p:cNvPr id="441353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981200" y="38100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/>
              <a:t>Y</a:t>
            </a:r>
          </a:p>
        </p:txBody>
      </p:sp>
      <p:sp>
        <p:nvSpPr>
          <p:cNvPr id="44135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514600" y="40386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/>
              <a:t>Z</a:t>
            </a:r>
          </a:p>
        </p:txBody>
      </p:sp>
      <p:sp>
        <p:nvSpPr>
          <p:cNvPr id="441355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133600" y="3657600"/>
            <a:ext cx="838200" cy="9906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2209800" y="3048000"/>
            <a:ext cx="914400" cy="1371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357" name="Oval 1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5908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58" name="Oval 14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124200" y="2971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59" name="Text Box 1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200400" y="2895600"/>
            <a:ext cx="838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(</a:t>
            </a:r>
            <a:r>
              <a:rPr lang="en-US" sz="1400" b="1" i="1"/>
              <a:t>x,y,z</a:t>
            </a:r>
            <a:r>
              <a:rPr lang="en-US" sz="1400"/>
              <a:t>)</a:t>
            </a:r>
            <a:endParaRPr lang="en-US" sz="1400" i="1"/>
          </a:p>
        </p:txBody>
      </p:sp>
      <p:sp>
        <p:nvSpPr>
          <p:cNvPr id="441360" name="Text Box 16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90800" y="3657600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(sin</a:t>
            </a:r>
            <a:r>
              <a:rPr lang="el-GR" sz="1400"/>
              <a:t>θ</a:t>
            </a:r>
            <a:r>
              <a:rPr lang="en-US" sz="1400"/>
              <a:t>cos</a:t>
            </a:r>
            <a:r>
              <a:rPr lang="el-GR" sz="1400"/>
              <a:t>φ</a:t>
            </a:r>
            <a:r>
              <a:rPr lang="en-US" sz="1400"/>
              <a:t>, sin</a:t>
            </a:r>
            <a:r>
              <a:rPr lang="el-GR" sz="1400">
                <a:cs typeface="Times New Roman" pitchFamily="18" charset="0"/>
              </a:rPr>
              <a:t>φ</a:t>
            </a:r>
            <a:r>
              <a:rPr lang="en-US" sz="1400"/>
              <a:t>, cos</a:t>
            </a:r>
            <a:r>
              <a:rPr lang="el-GR" sz="1400"/>
              <a:t>θ</a:t>
            </a:r>
            <a:r>
              <a:rPr lang="en-US" sz="1400"/>
              <a:t>cos</a:t>
            </a:r>
            <a:r>
              <a:rPr lang="el-GR" sz="1400"/>
              <a:t>φ</a:t>
            </a:r>
            <a:r>
              <a:rPr lang="en-US" sz="1400"/>
              <a:t>)</a:t>
            </a:r>
          </a:p>
        </p:txBody>
      </p:sp>
      <p:pic>
        <p:nvPicPr>
          <p:cNvPr id="441361" name="Picture 17" descr="Edittex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1981200"/>
            <a:ext cx="3351212" cy="377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1362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705600" y="2971800"/>
            <a:ext cx="1143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>
                <a:latin typeface="Arial Unicode MS" pitchFamily="34" charset="-128"/>
                <a:cs typeface="Times New Roman" pitchFamily="18" charset="0"/>
              </a:rPr>
              <a:t>cos </a:t>
            </a:r>
            <a:r>
              <a:rPr lang="el-GR" sz="2800" i="1">
                <a:cs typeface="Times New Roman" pitchFamily="18" charset="0"/>
              </a:rPr>
              <a:t>φ</a:t>
            </a:r>
          </a:p>
        </p:txBody>
      </p:sp>
      <p:sp>
        <p:nvSpPr>
          <p:cNvPr id="441363" name="Rectangle 19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724400" y="2438400"/>
            <a:ext cx="304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l-GR" sz="2800" i="1">
                <a:cs typeface="Times New Roman" pitchFamily="18" charset="0"/>
              </a:rPr>
              <a:t>φ</a:t>
            </a:r>
          </a:p>
        </p:txBody>
      </p:sp>
      <p:sp>
        <p:nvSpPr>
          <p:cNvPr id="441364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867400" y="4114800"/>
            <a:ext cx="1981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>
                <a:latin typeface="Arial Unicode MS" pitchFamily="34" charset="-128"/>
                <a:cs typeface="Times New Roman" pitchFamily="18" charset="0"/>
              </a:rPr>
              <a:t>cos </a:t>
            </a:r>
            <a:r>
              <a:rPr lang="el-GR" sz="2800" i="1">
                <a:cs typeface="Times New Roman" pitchFamily="18" charset="0"/>
              </a:rPr>
              <a:t>θ</a:t>
            </a:r>
            <a:r>
              <a:rPr lang="en-US" sz="2800">
                <a:latin typeface="Arial Unicode MS" pitchFamily="34" charset="-128"/>
                <a:cs typeface="Times New Roman" pitchFamily="18" charset="0"/>
              </a:rPr>
              <a:t> cos </a:t>
            </a:r>
            <a:r>
              <a:rPr lang="el-GR" sz="2800" i="1">
                <a:cs typeface="Times New Roman" pitchFamily="18" charset="0"/>
              </a:rPr>
              <a:t>φ</a:t>
            </a:r>
          </a:p>
        </p:txBody>
      </p:sp>
      <p:sp>
        <p:nvSpPr>
          <p:cNvPr id="441365" name="Rectangle 2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867400" y="3581400"/>
            <a:ext cx="1981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>
                <a:latin typeface="Arial Unicode MS" pitchFamily="34" charset="-128"/>
                <a:cs typeface="Times New Roman" pitchFamily="18" charset="0"/>
              </a:rPr>
              <a:t>sin </a:t>
            </a:r>
            <a:r>
              <a:rPr lang="el-GR" sz="2800" i="1">
                <a:cs typeface="Times New Roman" pitchFamily="18" charset="0"/>
              </a:rPr>
              <a:t>φ</a:t>
            </a:r>
          </a:p>
        </p:txBody>
      </p:sp>
    </p:spTree>
    <p:extLst>
      <p:ext uri="{BB962C8B-B14F-4D97-AF65-F5344CB8AC3E}">
        <p14:creationId xmlns:p14="http://schemas.microsoft.com/office/powerpoint/2010/main" val="35509174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2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2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E6DC-F12E-4265-8317-C255E5348AB7}" type="slidenum">
              <a:rPr lang="en-US"/>
              <a:pPr/>
              <a:t>49</a:t>
            </a:fld>
            <a:endParaRPr lang="en-US"/>
          </a:p>
        </p:txBody>
      </p:sp>
      <p:sp>
        <p:nvSpPr>
          <p:cNvPr id="442370" name="Oval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8200" y="2895600"/>
            <a:ext cx="2819400" cy="28956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3D rotation</a:t>
            </a:r>
          </a:p>
        </p:txBody>
      </p:sp>
      <p:sp>
        <p:nvSpPr>
          <p:cNvPr id="442372" name="Rectangle 4"/>
          <p:cNvSpPr>
            <a:spLocks noGrp="1" noChangeArrowheads="1"/>
          </p:cNvSpPr>
          <p:nvPr>
            <p:ph type="body" sz="half" idx="1"/>
            <p:custDataLst>
              <p:tags r:id="rId3"/>
            </p:custDataLst>
          </p:nvPr>
        </p:nvSpPr>
        <p:spPr/>
        <p:txBody>
          <a:bodyPr/>
          <a:lstStyle/>
          <a:p>
            <a:pPr marL="0" indent="0"/>
            <a:r>
              <a:rPr lang="en-US" sz="2400"/>
              <a:t>Rotate image before placing on unrolled sphere</a:t>
            </a:r>
          </a:p>
        </p:txBody>
      </p:sp>
      <p:sp>
        <p:nvSpPr>
          <p:cNvPr id="442373" name="Oval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33600" y="2819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2374" name="Group 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rot="-2182159">
            <a:off x="1600200" y="3048000"/>
            <a:ext cx="1143000" cy="1600200"/>
            <a:chOff x="1248" y="1920"/>
            <a:chExt cx="720" cy="1008"/>
          </a:xfrm>
        </p:grpSpPr>
        <p:sp>
          <p:nvSpPr>
            <p:cNvPr id="442375" name="Line 7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392" y="2784"/>
              <a:ext cx="2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76" name="Line 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392" y="2544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77" name="Line 9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392" y="2640"/>
              <a:ext cx="24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78" name="Text Box 10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584" y="2736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i="1"/>
                <a:t>X</a:t>
              </a:r>
            </a:p>
          </p:txBody>
        </p:sp>
        <p:sp>
          <p:nvSpPr>
            <p:cNvPr id="442379" name="Text Box 11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248" y="2400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i="1"/>
                <a:t>Y</a:t>
              </a:r>
            </a:p>
          </p:txBody>
        </p:sp>
        <p:sp>
          <p:nvSpPr>
            <p:cNvPr id="442380" name="Text Box 12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584" y="2544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i="1"/>
                <a:t>Z</a:t>
              </a:r>
            </a:p>
          </p:txBody>
        </p:sp>
        <p:sp>
          <p:nvSpPr>
            <p:cNvPr id="442381" name="Rectangle 13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1344" y="2304"/>
              <a:ext cx="528" cy="62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382" name="Line 14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392" y="1920"/>
              <a:ext cx="576" cy="8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83" name="Oval 15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632" y="23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2384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09800" y="2667000"/>
            <a:ext cx="838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(</a:t>
            </a:r>
            <a:r>
              <a:rPr lang="en-US" sz="1400" b="1" i="1"/>
              <a:t>x,y,z</a:t>
            </a:r>
            <a:r>
              <a:rPr lang="en-US" sz="1400"/>
              <a:t>)</a:t>
            </a:r>
            <a:endParaRPr lang="en-US" sz="1400" i="1"/>
          </a:p>
        </p:txBody>
      </p:sp>
      <p:pic>
        <p:nvPicPr>
          <p:cNvPr id="442386" name="Picture 18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1981200"/>
            <a:ext cx="3351212" cy="377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2387" name="Rectangle 1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705600" y="2971800"/>
            <a:ext cx="1143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>
                <a:latin typeface="Arial Unicode MS" pitchFamily="34" charset="-128"/>
                <a:cs typeface="Times New Roman" pitchFamily="18" charset="0"/>
              </a:rPr>
              <a:t>cos </a:t>
            </a:r>
            <a:r>
              <a:rPr lang="el-GR" sz="2800" i="1">
                <a:cs typeface="Times New Roman" pitchFamily="18" charset="0"/>
              </a:rPr>
              <a:t>φ</a:t>
            </a:r>
          </a:p>
        </p:txBody>
      </p:sp>
      <p:sp>
        <p:nvSpPr>
          <p:cNvPr id="442388" name="Rectangle 2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724400" y="2438400"/>
            <a:ext cx="304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l-GR" sz="2800" i="1">
                <a:cs typeface="Times New Roman" pitchFamily="18" charset="0"/>
              </a:rPr>
              <a:t>φ</a:t>
            </a:r>
          </a:p>
        </p:txBody>
      </p:sp>
      <p:sp>
        <p:nvSpPr>
          <p:cNvPr id="442389" name="Rectangle 2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867400" y="4114800"/>
            <a:ext cx="1981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>
                <a:latin typeface="Arial Unicode MS" pitchFamily="34" charset="-128"/>
                <a:cs typeface="Times New Roman" pitchFamily="18" charset="0"/>
              </a:rPr>
              <a:t>cos </a:t>
            </a:r>
            <a:r>
              <a:rPr lang="el-GR" sz="2800" i="1">
                <a:cs typeface="Times New Roman" pitchFamily="18" charset="0"/>
              </a:rPr>
              <a:t>θ</a:t>
            </a:r>
            <a:r>
              <a:rPr lang="en-US" sz="2800">
                <a:latin typeface="Arial Unicode MS" pitchFamily="34" charset="-128"/>
                <a:cs typeface="Times New Roman" pitchFamily="18" charset="0"/>
              </a:rPr>
              <a:t> cos </a:t>
            </a:r>
            <a:r>
              <a:rPr lang="el-GR" sz="2800" i="1">
                <a:cs typeface="Times New Roman" pitchFamily="18" charset="0"/>
              </a:rPr>
              <a:t>φ</a:t>
            </a:r>
          </a:p>
        </p:txBody>
      </p:sp>
      <p:sp>
        <p:nvSpPr>
          <p:cNvPr id="442390" name="Rectangle 2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867400" y="3581400"/>
            <a:ext cx="1981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>
                <a:latin typeface="Arial Unicode MS" pitchFamily="34" charset="-128"/>
                <a:cs typeface="Times New Roman" pitchFamily="18" charset="0"/>
              </a:rPr>
              <a:t>sin </a:t>
            </a:r>
            <a:r>
              <a:rPr lang="el-GR" sz="2800" i="1">
                <a:cs typeface="Times New Roman" pitchFamily="18" charset="0"/>
              </a:rPr>
              <a:t>φ</a:t>
            </a:r>
          </a:p>
        </p:txBody>
      </p:sp>
      <p:sp>
        <p:nvSpPr>
          <p:cNvPr id="442391" name="Rectangle 2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096000" y="48006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CC0000"/>
                </a:solidFill>
                <a:cs typeface="Times New Roman" pitchFamily="18" charset="0"/>
              </a:rPr>
              <a:t>_    _</a:t>
            </a:r>
            <a:endParaRPr lang="el-GR" sz="2000" b="1" i="1">
              <a:solidFill>
                <a:srgbClr val="CC0000"/>
              </a:solidFill>
              <a:cs typeface="Times New Roman" pitchFamily="18" charset="0"/>
            </a:endParaRPr>
          </a:p>
        </p:txBody>
      </p:sp>
      <p:sp>
        <p:nvSpPr>
          <p:cNvPr id="442392" name="Rectangle 24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96000" y="5410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CC0000"/>
                </a:solidFill>
                <a:cs typeface="Times New Roman" pitchFamily="18" charset="0"/>
              </a:rPr>
              <a:t>_    _</a:t>
            </a:r>
            <a:endParaRPr lang="el-GR" sz="2000" b="1" i="1">
              <a:solidFill>
                <a:srgbClr val="CC0000"/>
              </a:solidFill>
              <a:cs typeface="Times New Roman" pitchFamily="18" charset="0"/>
            </a:endParaRPr>
          </a:p>
        </p:txBody>
      </p:sp>
      <p:sp>
        <p:nvSpPr>
          <p:cNvPr id="442393" name="Text Box 2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505200" y="4495800"/>
            <a:ext cx="1219200" cy="4953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u="sng"/>
              <a:t>p</a:t>
            </a:r>
            <a:r>
              <a:rPr lang="en-US" i="1"/>
              <a:t> = </a:t>
            </a:r>
            <a:r>
              <a:rPr lang="en-US" b="1" i="1"/>
              <a:t>R</a:t>
            </a:r>
            <a:r>
              <a:rPr lang="en-US" i="1"/>
              <a:t> p</a:t>
            </a:r>
            <a:endParaRPr lang="en-US" i="1" u="sng"/>
          </a:p>
        </p:txBody>
      </p:sp>
      <p:sp>
        <p:nvSpPr>
          <p:cNvPr id="442394" name="Line 2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4724400" y="4724400"/>
            <a:ext cx="6096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2395" name="Text Box 2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209800" y="3581400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(sin</a:t>
            </a:r>
            <a:r>
              <a:rPr lang="el-GR" sz="1400"/>
              <a:t>θ</a:t>
            </a:r>
            <a:r>
              <a:rPr lang="en-US" sz="1400"/>
              <a:t>cos</a:t>
            </a:r>
            <a:r>
              <a:rPr lang="el-GR" sz="1400"/>
              <a:t>φ</a:t>
            </a:r>
            <a:r>
              <a:rPr lang="en-US" sz="1400"/>
              <a:t>, sin</a:t>
            </a:r>
            <a:r>
              <a:rPr lang="el-GR" sz="1400">
                <a:cs typeface="Times New Roman" pitchFamily="18" charset="0"/>
              </a:rPr>
              <a:t>φ</a:t>
            </a:r>
            <a:r>
              <a:rPr lang="en-US" sz="1400"/>
              <a:t>, cos</a:t>
            </a:r>
            <a:r>
              <a:rPr lang="el-GR" sz="1400"/>
              <a:t>θ</a:t>
            </a:r>
            <a:r>
              <a:rPr lang="en-US" sz="1400"/>
              <a:t>cos</a:t>
            </a:r>
            <a:r>
              <a:rPr lang="el-GR" sz="1400"/>
              <a:t>φ</a:t>
            </a:r>
            <a:r>
              <a:rPr lang="en-US" sz="14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56022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EFECA-9C45-4C2E-B29D-D8B9DBD2C45A}" type="slidenum">
              <a:rPr lang="en-US"/>
              <a:pPr/>
              <a:t>5</a:t>
            </a:fld>
            <a:endParaRPr lang="en-US"/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Today’s lecture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Image alignment and stitching</a:t>
            </a:r>
          </a:p>
          <a:p>
            <a:pPr>
              <a:buFontTx/>
              <a:buChar char="•"/>
            </a:pPr>
            <a:r>
              <a:rPr lang="en-US" dirty="0"/>
              <a:t>motion models</a:t>
            </a:r>
          </a:p>
          <a:p>
            <a:pPr>
              <a:buFontTx/>
              <a:buChar char="•"/>
            </a:pPr>
            <a:r>
              <a:rPr lang="en-US" dirty="0"/>
              <a:t>image warping</a:t>
            </a:r>
          </a:p>
          <a:p>
            <a:pPr>
              <a:buFontTx/>
              <a:buChar char="•"/>
            </a:pPr>
            <a:r>
              <a:rPr lang="en-US" dirty="0"/>
              <a:t>point-based alignment</a:t>
            </a:r>
          </a:p>
          <a:p>
            <a:pPr>
              <a:buFontTx/>
              <a:buChar char="•"/>
            </a:pPr>
            <a:r>
              <a:rPr lang="en-US" dirty="0"/>
              <a:t>complete mosaics (global alignment)</a:t>
            </a:r>
          </a:p>
          <a:p>
            <a:pPr>
              <a:buFontTx/>
              <a:buChar char="•"/>
            </a:pPr>
            <a:r>
              <a:rPr lang="en-US" dirty="0"/>
              <a:t>compositing and blending</a:t>
            </a:r>
          </a:p>
          <a:p>
            <a:pPr>
              <a:buFontTx/>
              <a:buChar char="•"/>
            </a:pPr>
            <a:r>
              <a:rPr lang="en-US" dirty="0"/>
              <a:t>ghost and parallax removal</a:t>
            </a:r>
          </a:p>
        </p:txBody>
      </p:sp>
    </p:spTree>
    <p:extLst>
      <p:ext uri="{BB962C8B-B14F-4D97-AF65-F5344CB8AC3E}">
        <p14:creationId xmlns:p14="http://schemas.microsoft.com/office/powerpoint/2010/main" val="63242955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C661-B2D5-4CD0-8770-3A31B23E05AD}" type="slidenum">
              <a:rPr lang="en-US"/>
              <a:pPr/>
              <a:t>50</a:t>
            </a:fld>
            <a:endParaRPr lang="en-US"/>
          </a:p>
        </p:txBody>
      </p:sp>
      <p:sp>
        <p:nvSpPr>
          <p:cNvPr id="57446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685800" y="457200"/>
            <a:ext cx="7772400" cy="990600"/>
          </a:xfrm>
        </p:spPr>
        <p:txBody>
          <a:bodyPr/>
          <a:lstStyle/>
          <a:p>
            <a:r>
              <a:rPr lang="en-US" sz="3600"/>
              <a:t>Radial distortion</a:t>
            </a:r>
            <a:br>
              <a:rPr lang="en-US" sz="3600"/>
            </a:br>
            <a:r>
              <a:rPr lang="en-US" sz="2400"/>
              <a:t>Correct for “bending” in wide field of view lenses</a:t>
            </a:r>
          </a:p>
        </p:txBody>
      </p:sp>
      <p:sp>
        <p:nvSpPr>
          <p:cNvPr id="574467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685800" y="5334000"/>
            <a:ext cx="8305800" cy="1143000"/>
          </a:xfrm>
        </p:spPr>
        <p:txBody>
          <a:bodyPr/>
          <a:lstStyle/>
          <a:p>
            <a:r>
              <a:rPr lang="en-US" sz="2400"/>
              <a:t>To model lens distortion</a:t>
            </a:r>
          </a:p>
          <a:p>
            <a:pPr lvl="1"/>
            <a:r>
              <a:rPr lang="en-US" sz="1600"/>
              <a:t>Use above projection operation instead of standard projection matrix multiplication</a:t>
            </a:r>
          </a:p>
        </p:txBody>
      </p:sp>
      <p:grpSp>
        <p:nvGrpSpPr>
          <p:cNvPr id="574468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376488" y="2743200"/>
            <a:ext cx="6615112" cy="1293813"/>
            <a:chOff x="960" y="1536"/>
            <a:chExt cx="4167" cy="815"/>
          </a:xfrm>
        </p:grpSpPr>
        <p:pic>
          <p:nvPicPr>
            <p:cNvPr id="574469" name="Picture 5" descr="Edittex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8" y="1536"/>
              <a:ext cx="2419" cy="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4470" name="Text Box 6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960" y="1850"/>
              <a:ext cx="1492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r>
                <a:rPr lang="en-US" sz="1800">
                  <a:latin typeface="Arial" charset="0"/>
                </a:rPr>
                <a:t>Apply radial distortion</a:t>
              </a:r>
            </a:p>
          </p:txBody>
        </p:sp>
      </p:grpSp>
      <p:grpSp>
        <p:nvGrpSpPr>
          <p:cNvPr id="574471" name="Group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332038" y="4475163"/>
            <a:ext cx="5010150" cy="782637"/>
            <a:chOff x="932" y="2627"/>
            <a:chExt cx="3156" cy="493"/>
          </a:xfrm>
        </p:grpSpPr>
        <p:pic>
          <p:nvPicPr>
            <p:cNvPr id="574472" name="Picture 8" descr="Edittex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627"/>
              <a:ext cx="1344" cy="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4473" name="Text Box 9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932" y="2688"/>
              <a:ext cx="1540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r>
                <a:rPr lang="en-US" sz="1800">
                  <a:latin typeface="Arial" charset="0"/>
                </a:rPr>
                <a:t>Apply focal length </a:t>
              </a:r>
              <a:br>
                <a:rPr lang="en-US" sz="1800">
                  <a:latin typeface="Arial" charset="0"/>
                </a:rPr>
              </a:br>
              <a:r>
                <a:rPr lang="en-US" sz="1800">
                  <a:latin typeface="Arial" charset="0"/>
                </a:rPr>
                <a:t>translate image center</a:t>
              </a:r>
            </a:p>
          </p:txBody>
        </p:sp>
      </p:grpSp>
      <p:grpSp>
        <p:nvGrpSpPr>
          <p:cNvPr id="574474" name="Group 1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592388" y="1676400"/>
            <a:ext cx="4062412" cy="835025"/>
            <a:chOff x="1096" y="864"/>
            <a:chExt cx="2559" cy="526"/>
          </a:xfrm>
        </p:grpSpPr>
        <p:pic>
          <p:nvPicPr>
            <p:cNvPr id="574475" name="Picture 11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864"/>
              <a:ext cx="967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74476" name="Group 12"/>
            <p:cNvGrpSpPr>
              <a:grpSpLocks/>
            </p:cNvGrpSpPr>
            <p:nvPr/>
          </p:nvGrpSpPr>
          <p:grpSpPr bwMode="auto">
            <a:xfrm>
              <a:off x="1096" y="864"/>
              <a:ext cx="1292" cy="526"/>
              <a:chOff x="1096" y="960"/>
              <a:chExt cx="1292" cy="526"/>
            </a:xfrm>
          </p:grpSpPr>
          <p:sp>
            <p:nvSpPr>
              <p:cNvPr id="574477" name="Text Box 13"/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1096" y="960"/>
                <a:ext cx="1292" cy="5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spcAft>
                    <a:spcPct val="50000"/>
                  </a:spcAft>
                </a:pPr>
                <a:r>
                  <a:rPr lang="en-US" sz="1800">
                    <a:latin typeface="Arial" charset="0"/>
                  </a:rPr>
                  <a:t>Project                </a:t>
                </a:r>
                <a:br>
                  <a:rPr lang="en-US" sz="1800">
                    <a:latin typeface="Arial" charset="0"/>
                  </a:rPr>
                </a:br>
                <a:r>
                  <a:rPr lang="en-US" sz="1800">
                    <a:latin typeface="Arial" charset="0"/>
                  </a:rPr>
                  <a:t>to “normalized” </a:t>
                </a:r>
                <a:br>
                  <a:rPr lang="en-US" sz="1800">
                    <a:latin typeface="Arial" charset="0"/>
                  </a:rPr>
                </a:br>
                <a:r>
                  <a:rPr lang="en-US" sz="1800">
                    <a:latin typeface="Arial" charset="0"/>
                  </a:rPr>
                  <a:t>image coordinates</a:t>
                </a:r>
              </a:p>
            </p:txBody>
          </p:sp>
          <p:pic>
            <p:nvPicPr>
              <p:cNvPr id="574478" name="Picture 14" descr="Edittex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4" y="988"/>
                <a:ext cx="512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74479" name="Picture 15" descr="RRHHIMG_2739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93863"/>
            <a:ext cx="2211388" cy="165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4480" name="Picture 16" descr="RRHHIMG_2739RD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98863"/>
            <a:ext cx="2211388" cy="165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62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CD31-474E-439D-ADC1-96C8D4D38DE8}" type="slidenum">
              <a:rPr lang="en-US"/>
              <a:pPr/>
              <a:t>51</a:t>
            </a:fld>
            <a:endParaRPr lang="en-US"/>
          </a:p>
        </p:txBody>
      </p:sp>
      <p:sp>
        <p:nvSpPr>
          <p:cNvPr id="4444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Fisheye lens</a:t>
            </a:r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Extreme “bending” in ultra-wide fields of view</a:t>
            </a:r>
          </a:p>
          <a:p>
            <a:endParaRPr lang="en-US"/>
          </a:p>
        </p:txBody>
      </p:sp>
      <p:pic>
        <p:nvPicPr>
          <p:cNvPr id="444420" name="Picture 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8" y="2782888"/>
            <a:ext cx="4919662" cy="270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4421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3352800"/>
            <a:ext cx="4911725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4422" name="Picture 6" descr="IMG_0395 (Small)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71800"/>
            <a:ext cx="2632075" cy="216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3871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A087-A1D5-4092-B503-5A42F8C78E21}" type="slidenum">
              <a:rPr lang="en-US"/>
              <a:pPr/>
              <a:t>52</a:t>
            </a:fld>
            <a:endParaRPr lang="en-US"/>
          </a:p>
        </p:txBody>
      </p:sp>
      <p:sp>
        <p:nvSpPr>
          <p:cNvPr id="4628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Matching features</a:t>
            </a:r>
          </a:p>
        </p:txBody>
      </p:sp>
      <p:pic>
        <p:nvPicPr>
          <p:cNvPr id="462851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285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5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6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8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9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What do we do about the “bad” matches?</a:t>
            </a:r>
          </a:p>
        </p:txBody>
      </p:sp>
    </p:spTree>
    <p:extLst>
      <p:ext uri="{BB962C8B-B14F-4D97-AF65-F5344CB8AC3E}">
        <p14:creationId xmlns:p14="http://schemas.microsoft.com/office/powerpoint/2010/main" val="29880547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2" grpId="0" animBg="1"/>
      <p:bldP spid="462853" grpId="0" animBg="1"/>
      <p:bldP spid="462854" grpId="0" animBg="1"/>
      <p:bldP spid="462855" grpId="0" animBg="1"/>
      <p:bldP spid="462856" grpId="0" animBg="1"/>
      <p:bldP spid="462857" grpId="0" animBg="1"/>
      <p:bldP spid="462858" grpId="0" animBg="1"/>
      <p:bldP spid="46285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961E-3282-46CD-9769-30F74A5DB076}" type="slidenum">
              <a:rPr lang="en-US"/>
              <a:pPr/>
              <a:t>53</a:t>
            </a:fld>
            <a:endParaRPr lang="en-US"/>
          </a:p>
        </p:txBody>
      </p:sp>
      <p:sp>
        <p:nvSpPr>
          <p:cNvPr id="4638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u="sng"/>
              <a:t>RA</a:t>
            </a:r>
            <a:r>
              <a:rPr lang="en-US"/>
              <a:t>ndom </a:t>
            </a:r>
            <a:r>
              <a:rPr lang="en-US" u="sng"/>
              <a:t>SA</a:t>
            </a:r>
            <a:r>
              <a:rPr lang="en-US"/>
              <a:t>mple </a:t>
            </a:r>
            <a:r>
              <a:rPr lang="en-US" u="sng"/>
              <a:t>C</a:t>
            </a:r>
            <a:r>
              <a:rPr lang="en-US"/>
              <a:t>onsensus</a:t>
            </a:r>
          </a:p>
        </p:txBody>
      </p:sp>
      <p:pic>
        <p:nvPicPr>
          <p:cNvPr id="463875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387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7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7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7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3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Select </a:t>
            </a:r>
            <a:r>
              <a:rPr lang="en-US" i="1"/>
              <a:t>one</a:t>
            </a:r>
            <a:r>
              <a:rPr lang="en-US"/>
              <a:t> match, count </a:t>
            </a:r>
            <a:r>
              <a:rPr lang="en-US" i="1"/>
              <a:t>inliers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413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638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638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4638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38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4638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638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638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638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7EF3-4BAC-4363-B120-9F5226327BEF}" type="slidenum">
              <a:rPr lang="en-US"/>
              <a:pPr/>
              <a:t>54</a:t>
            </a:fld>
            <a:endParaRPr lang="en-US"/>
          </a:p>
        </p:txBody>
      </p:sp>
      <p:sp>
        <p:nvSpPr>
          <p:cNvPr id="4648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u="sng"/>
              <a:t>RA</a:t>
            </a:r>
            <a:r>
              <a:rPr lang="en-US"/>
              <a:t>ndom </a:t>
            </a:r>
            <a:r>
              <a:rPr lang="en-US" u="sng"/>
              <a:t>SA</a:t>
            </a:r>
            <a:r>
              <a:rPr lang="en-US"/>
              <a:t>mple </a:t>
            </a:r>
            <a:r>
              <a:rPr lang="en-US" u="sng"/>
              <a:t>C</a:t>
            </a:r>
            <a:r>
              <a:rPr lang="en-US"/>
              <a:t>onsensus</a:t>
            </a:r>
          </a:p>
        </p:txBody>
      </p:sp>
      <p:pic>
        <p:nvPicPr>
          <p:cNvPr id="464899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4900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1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2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7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Select </a:t>
            </a:r>
            <a:r>
              <a:rPr lang="en-US" i="1"/>
              <a:t>one</a:t>
            </a:r>
            <a:r>
              <a:rPr lang="en-US"/>
              <a:t> match, count </a:t>
            </a:r>
            <a:r>
              <a:rPr lang="en-US" i="1"/>
              <a:t>inliers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2089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649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649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649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649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4649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49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4649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6490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4649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649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649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6490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97D6-659B-4C67-B5EE-B4D77088245C}" type="slidenum">
              <a:rPr lang="en-US"/>
              <a:pPr/>
              <a:t>55</a:t>
            </a:fld>
            <a:endParaRPr lang="en-US"/>
          </a:p>
        </p:txBody>
      </p:sp>
      <p:sp>
        <p:nvSpPr>
          <p:cNvPr id="4659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Least squares fit</a:t>
            </a:r>
          </a:p>
        </p:txBody>
      </p:sp>
      <p:pic>
        <p:nvPicPr>
          <p:cNvPr id="465923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5924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5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6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7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Find “average” translation vector</a:t>
            </a:r>
          </a:p>
        </p:txBody>
      </p:sp>
      <p:sp>
        <p:nvSpPr>
          <p:cNvPr id="465928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9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30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31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32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3810000" y="3124200"/>
            <a:ext cx="1676400" cy="7620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4320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3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RANSAC for estimating homography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RANSAC loop: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 four feature pairs (at random)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 homography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 smtClean="0"/>
              <a:t> (exact)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 inliers where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’,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|| &lt;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ε</a:t>
            </a:r>
          </a:p>
          <a:p>
            <a:r>
              <a:rPr lang="en-US" dirty="0" smtClean="0"/>
              <a:t>Keep largest set of inliers</a:t>
            </a:r>
          </a:p>
          <a:p>
            <a:r>
              <a:rPr lang="en-US" dirty="0" smtClean="0"/>
              <a:t>Re-compute least-squares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 smtClean="0"/>
              <a:t> estimate using all of the inliers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CSE 576, Spring 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Structure from Motion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8E9B-DFBF-4063-B602-DA87C37BB63F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13930" y="2434856"/>
            <a:ext cx="213391" cy="1477925"/>
          </a:xfrm>
          <a:custGeom>
            <a:avLst/>
            <a:gdLst>
              <a:gd name="connsiteX0" fmla="*/ 138963 w 213391"/>
              <a:gd name="connsiteY0" fmla="*/ 1477925 h 1477925"/>
              <a:gd name="connsiteX1" fmla="*/ 75168 w 213391"/>
              <a:gd name="connsiteY1" fmla="*/ 1297172 h 1477925"/>
              <a:gd name="connsiteX2" fmla="*/ 64535 w 213391"/>
              <a:gd name="connsiteY2" fmla="*/ 1233377 h 1477925"/>
              <a:gd name="connsiteX3" fmla="*/ 11372 w 213391"/>
              <a:gd name="connsiteY3" fmla="*/ 839972 h 1477925"/>
              <a:gd name="connsiteX4" fmla="*/ 740 w 213391"/>
              <a:gd name="connsiteY4" fmla="*/ 616688 h 1477925"/>
              <a:gd name="connsiteX5" fmla="*/ 85800 w 213391"/>
              <a:gd name="connsiteY5" fmla="*/ 265814 h 1477925"/>
              <a:gd name="connsiteX6" fmla="*/ 149596 w 213391"/>
              <a:gd name="connsiteY6" fmla="*/ 116958 h 1477925"/>
              <a:gd name="connsiteX7" fmla="*/ 192126 w 213391"/>
              <a:gd name="connsiteY7" fmla="*/ 31897 h 1477925"/>
              <a:gd name="connsiteX8" fmla="*/ 213391 w 213391"/>
              <a:gd name="connsiteY8" fmla="*/ 0 h 147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391" h="1477925">
                <a:moveTo>
                  <a:pt x="138963" y="1477925"/>
                </a:moveTo>
                <a:cubicBezTo>
                  <a:pt x="117698" y="1417674"/>
                  <a:pt x="93771" y="1358297"/>
                  <a:pt x="75168" y="1297172"/>
                </a:cubicBezTo>
                <a:cubicBezTo>
                  <a:pt x="68891" y="1276548"/>
                  <a:pt x="67813" y="1254685"/>
                  <a:pt x="64535" y="1233377"/>
                </a:cubicBezTo>
                <a:cubicBezTo>
                  <a:pt x="27047" y="989708"/>
                  <a:pt x="38126" y="1067384"/>
                  <a:pt x="11372" y="839972"/>
                </a:cubicBezTo>
                <a:cubicBezTo>
                  <a:pt x="7828" y="765544"/>
                  <a:pt x="-2890" y="691112"/>
                  <a:pt x="740" y="616688"/>
                </a:cubicBezTo>
                <a:cubicBezTo>
                  <a:pt x="8971" y="447942"/>
                  <a:pt x="28248" y="407076"/>
                  <a:pt x="85800" y="265814"/>
                </a:cubicBezTo>
                <a:cubicBezTo>
                  <a:pt x="106168" y="215820"/>
                  <a:pt x="127257" y="166103"/>
                  <a:pt x="149596" y="116958"/>
                </a:cubicBezTo>
                <a:cubicBezTo>
                  <a:pt x="162714" y="88099"/>
                  <a:pt x="176946" y="59727"/>
                  <a:pt x="192126" y="31897"/>
                </a:cubicBezTo>
                <a:cubicBezTo>
                  <a:pt x="198245" y="20679"/>
                  <a:pt x="213391" y="0"/>
                  <a:pt x="213391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Arc 9"/>
          <p:cNvSpPr/>
          <p:nvPr/>
        </p:nvSpPr>
        <p:spPr bwMode="auto">
          <a:xfrm rot="14076353">
            <a:off x="297758" y="2575458"/>
            <a:ext cx="1447800" cy="1066800"/>
          </a:xfrm>
          <a:prstGeom prst="arc">
            <a:avLst/>
          </a:prstGeom>
          <a:noFill/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1208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9600F-EDA6-4A28-A348-6746E4D9EE3E}" type="slidenum">
              <a:rPr lang="en-US"/>
              <a:pPr/>
              <a:t>57</a:t>
            </a:fld>
            <a:endParaRPr lang="en-US"/>
          </a:p>
        </p:txBody>
      </p:sp>
      <p:sp>
        <p:nvSpPr>
          <p:cNvPr id="808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Rather than homography H (8 numbers) </a:t>
            </a:r>
            <a:br>
              <a:rPr lang="en-US"/>
            </a:br>
            <a:r>
              <a:rPr lang="en-US"/>
              <a:t>fit y=ax+b (2 numbers a, b) to 2D pairs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B42DDEAA-CD81-44E1-89ED-3059879D4907}" type="slidenum">
              <a:rPr lang="en-US" sz="1400">
                <a:cs typeface="Times New Roman" charset="0"/>
              </a:rPr>
              <a:pPr algn="ctr"/>
              <a:t>57</a:t>
            </a:fld>
            <a:endParaRPr lang="en-US" sz="1400">
              <a:cs typeface="Times New Roman" charset="0"/>
            </a:endParaRPr>
          </a:p>
        </p:txBody>
      </p:sp>
      <p:sp>
        <p:nvSpPr>
          <p:cNvPr id="80900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1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2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3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4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5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6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7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8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9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10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11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12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ED768-FA70-4D64-A489-85A0DA7B7CE0}" type="slidenum">
              <a:rPr lang="en-US"/>
              <a:pPr/>
              <a:t>58</a:t>
            </a:fld>
            <a:endParaRPr lang="en-US"/>
          </a:p>
        </p:txBody>
      </p:sp>
      <p:sp>
        <p:nvSpPr>
          <p:cNvPr id="819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519CF59E-1C6B-4FD7-A3DB-7526171F5D35}" type="slidenum">
              <a:rPr lang="en-US" sz="1400">
                <a:cs typeface="Times New Roman" charset="0"/>
              </a:rPr>
              <a:pPr algn="ctr"/>
              <a:t>58</a:t>
            </a:fld>
            <a:endParaRPr lang="en-US" sz="1400">
              <a:cs typeface="Times New Roman" charset="0"/>
            </a:endParaRPr>
          </a:p>
        </p:txBody>
      </p:sp>
      <p:sp>
        <p:nvSpPr>
          <p:cNvPr id="81924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5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6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7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8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9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0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1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2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3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4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5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6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7" name="Line 17"/>
          <p:cNvSpPr>
            <a:spLocks noChangeShapeType="1"/>
          </p:cNvSpPr>
          <p:nvPr/>
        </p:nvSpPr>
        <p:spPr bwMode="auto">
          <a:xfrm>
            <a:off x="1966913" y="4171950"/>
            <a:ext cx="3732212" cy="1209675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8" name="Oval 18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558E28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9" name="Rectangle 19"/>
          <p:cNvSpPr>
            <a:spLocks/>
          </p:cNvSpPr>
          <p:nvPr/>
        </p:nvSpPr>
        <p:spPr bwMode="auto">
          <a:xfrm>
            <a:off x="23876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3 </a:t>
            </a:r>
            <a:r>
              <a:rPr lang="en-US" dirty="0" smtClean="0">
                <a:solidFill>
                  <a:srgbClr val="2B4714"/>
                </a:solidFill>
                <a:cs typeface="Times New Roman" charset="0"/>
              </a:rPr>
              <a:t>inliers</a:t>
            </a:r>
            <a:endParaRPr lang="en-US" dirty="0">
              <a:solidFill>
                <a:srgbClr val="2B4714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5192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build="p" bldLvl="5" autoUpdateAnimBg="0" advAuto="0"/>
      <p:bldP spid="81937" grpId="0" animBg="1"/>
      <p:bldP spid="81938" grpId="0" animBg="1"/>
      <p:bldP spid="81939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70839-66FE-4A1B-8B14-90FA56815E07}" type="slidenum">
              <a:rPr lang="en-US"/>
              <a:pPr/>
              <a:t>59</a:t>
            </a:fld>
            <a:endParaRPr lang="en-US"/>
          </a:p>
        </p:txBody>
      </p:sp>
      <p:sp>
        <p:nvSpPr>
          <p:cNvPr id="829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3B67B232-199C-4D98-A33F-0D708D60679F}" type="slidenum">
              <a:rPr lang="en-US" sz="1400">
                <a:cs typeface="Times New Roman" charset="0"/>
              </a:rPr>
              <a:pPr algn="ctr"/>
              <a:t>59</a:t>
            </a:fld>
            <a:endParaRPr lang="en-US" sz="1400">
              <a:cs typeface="Times New Roman" charset="0"/>
            </a:endParaRPr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49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0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1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2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3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4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5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6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7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8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9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60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61" name="Line 17"/>
          <p:cNvSpPr>
            <a:spLocks noChangeShapeType="1"/>
          </p:cNvSpPr>
          <p:nvPr/>
        </p:nvSpPr>
        <p:spPr bwMode="auto">
          <a:xfrm>
            <a:off x="1095375" y="4406900"/>
            <a:ext cx="5013325" cy="20638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82962" name="Group 18"/>
          <p:cNvGrpSpPr>
            <a:grpSpLocks/>
          </p:cNvGrpSpPr>
          <p:nvPr/>
        </p:nvGrpSpPr>
        <p:grpSpPr bwMode="auto">
          <a:xfrm>
            <a:off x="2565400" y="4305300"/>
            <a:ext cx="952500" cy="203200"/>
            <a:chOff x="0" y="0"/>
            <a:chExt cx="600" cy="128"/>
          </a:xfrm>
        </p:grpSpPr>
        <p:sp>
          <p:nvSpPr>
            <p:cNvPr id="82963" name="Oval 19"/>
            <p:cNvSpPr>
              <a:spLocks/>
            </p:cNvSpPr>
            <p:nvPr/>
          </p:nvSpPr>
          <p:spPr bwMode="auto">
            <a:xfrm>
              <a:off x="0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964" name="Oval 20"/>
            <p:cNvSpPr>
              <a:spLocks/>
            </p:cNvSpPr>
            <p:nvPr/>
          </p:nvSpPr>
          <p:spPr bwMode="auto">
            <a:xfrm>
              <a:off x="472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82965" name="Rectangle 21"/>
          <p:cNvSpPr>
            <a:spLocks/>
          </p:cNvSpPr>
          <p:nvPr/>
        </p:nvSpPr>
        <p:spPr bwMode="auto">
          <a:xfrm>
            <a:off x="23876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4 </a:t>
            </a:r>
            <a:r>
              <a:rPr lang="en-US" dirty="0" smtClean="0">
                <a:solidFill>
                  <a:srgbClr val="2B4714"/>
                </a:solidFill>
                <a:cs typeface="Times New Roman" charset="0"/>
              </a:rPr>
              <a:t>inliers</a:t>
            </a:r>
            <a:endParaRPr lang="en-US" dirty="0">
              <a:solidFill>
                <a:srgbClr val="2B4714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041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build="p" bldLvl="5" autoUpdateAnimBg="0" advAuto="0"/>
      <p:bldP spid="82961" grpId="0" animBg="1"/>
      <p:bldP spid="82965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DA38-03B4-425F-973A-DDA28353034B}" type="slidenum">
              <a:rPr lang="en-US"/>
              <a:pPr/>
              <a:t>6</a:t>
            </a:fld>
            <a:endParaRPr lang="en-US"/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Szeliski, </a:t>
            </a:r>
            <a:r>
              <a:rPr lang="en-US" sz="2400" i="1" dirty="0"/>
              <a:t>CVAA</a:t>
            </a:r>
            <a:r>
              <a:rPr lang="en-US" sz="2400" dirty="0"/>
              <a:t>:</a:t>
            </a:r>
          </a:p>
          <a:p>
            <a:pPr lvl="1"/>
            <a:r>
              <a:rPr lang="en-US" sz="2000" dirty="0"/>
              <a:t>Chapter </a:t>
            </a:r>
            <a:r>
              <a:rPr lang="en-US" sz="2000" dirty="0" smtClean="0"/>
              <a:t>3.6: </a:t>
            </a:r>
            <a:r>
              <a:rPr lang="en-US" sz="2000" dirty="0"/>
              <a:t>Image warping</a:t>
            </a:r>
          </a:p>
          <a:p>
            <a:pPr lvl="1"/>
            <a:r>
              <a:rPr lang="en-US" sz="2000" dirty="0"/>
              <a:t>Chapter </a:t>
            </a:r>
            <a:r>
              <a:rPr lang="en-US" sz="2000" dirty="0" smtClean="0"/>
              <a:t>6.1</a:t>
            </a:r>
            <a:r>
              <a:rPr lang="en-US" sz="2000" dirty="0"/>
              <a:t>: Feature-based </a:t>
            </a:r>
            <a:r>
              <a:rPr lang="en-US" sz="2000" dirty="0" smtClean="0"/>
              <a:t>alignment</a:t>
            </a:r>
            <a:endParaRPr lang="en-US" sz="2000" dirty="0"/>
          </a:p>
          <a:p>
            <a:pPr lvl="1"/>
            <a:r>
              <a:rPr lang="en-US" sz="2000" dirty="0"/>
              <a:t>Chapter </a:t>
            </a:r>
            <a:r>
              <a:rPr lang="en-US" sz="2000" dirty="0" smtClean="0"/>
              <a:t>9.1</a:t>
            </a:r>
            <a:r>
              <a:rPr lang="en-US" sz="2000" dirty="0"/>
              <a:t>: Motion models</a:t>
            </a:r>
          </a:p>
          <a:p>
            <a:pPr lvl="1"/>
            <a:r>
              <a:rPr lang="en-US" sz="2000" dirty="0"/>
              <a:t>Chapter </a:t>
            </a:r>
            <a:r>
              <a:rPr lang="en-US" sz="2000" dirty="0" smtClean="0"/>
              <a:t>9.2</a:t>
            </a:r>
            <a:r>
              <a:rPr lang="en-US" sz="2000" dirty="0"/>
              <a:t>: Global alignment</a:t>
            </a:r>
          </a:p>
          <a:p>
            <a:pPr lvl="1"/>
            <a:r>
              <a:rPr lang="en-US" sz="2000" dirty="0"/>
              <a:t>Chapter </a:t>
            </a:r>
            <a:r>
              <a:rPr lang="en-US" sz="2000" dirty="0" smtClean="0"/>
              <a:t>9.3</a:t>
            </a:r>
            <a:r>
              <a:rPr lang="en-US" sz="2000" dirty="0"/>
              <a:t>: Compositing</a:t>
            </a:r>
          </a:p>
          <a:p>
            <a:pPr lvl="1"/>
            <a:endParaRPr lang="en-US" sz="2000" dirty="0"/>
          </a:p>
          <a:p>
            <a:pPr>
              <a:buFontTx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Recognizing Panoramas, Brown &amp; Lowe, ICCV’2003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Szeliski &amp; Shum, SIGGRAPH'97</a:t>
            </a:r>
          </a:p>
          <a:p>
            <a:pPr>
              <a:buFontTx/>
              <a:buChar char="•"/>
            </a:pP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40530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80103-7603-4F59-9985-A0E0D7616982}" type="slidenum">
              <a:rPr lang="en-US"/>
              <a:pPr/>
              <a:t>60</a:t>
            </a:fld>
            <a:endParaRPr lang="en-US"/>
          </a:p>
        </p:txBody>
      </p:sp>
      <p:sp>
        <p:nvSpPr>
          <p:cNvPr id="839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F35C0FEB-3123-476D-8041-763AEFBCA48E}" type="slidenum">
              <a:rPr lang="en-US" sz="1400">
                <a:cs typeface="Times New Roman" charset="0"/>
              </a:rPr>
              <a:pPr algn="ctr"/>
              <a:t>60</a:t>
            </a:fld>
            <a:endParaRPr lang="en-US" sz="1400">
              <a:cs typeface="Times New Roman" charset="0"/>
            </a:endParaRPr>
          </a:p>
        </p:txBody>
      </p:sp>
      <p:sp>
        <p:nvSpPr>
          <p:cNvPr id="83972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3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4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5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6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7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8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9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0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1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2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3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4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5" name="Line 17"/>
          <p:cNvSpPr>
            <a:spLocks noChangeShapeType="1"/>
          </p:cNvSpPr>
          <p:nvPr/>
        </p:nvSpPr>
        <p:spPr bwMode="auto">
          <a:xfrm rot="10800000" flipH="1">
            <a:off x="542925" y="3443288"/>
            <a:ext cx="4438650" cy="2173287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6" name="Rectangle 18"/>
          <p:cNvSpPr>
            <a:spLocks/>
          </p:cNvSpPr>
          <p:nvPr/>
        </p:nvSpPr>
        <p:spPr bwMode="auto">
          <a:xfrm>
            <a:off x="22860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9 </a:t>
            </a:r>
            <a:r>
              <a:rPr lang="en-US" dirty="0" smtClean="0">
                <a:solidFill>
                  <a:srgbClr val="2B4714"/>
                </a:solidFill>
                <a:cs typeface="Times New Roman" charset="0"/>
              </a:rPr>
              <a:t>inliers</a:t>
            </a:r>
            <a:endParaRPr lang="en-US" dirty="0">
              <a:solidFill>
                <a:srgbClr val="2B4714"/>
              </a:solidFill>
              <a:cs typeface="Times New Roman" charset="0"/>
            </a:endParaRPr>
          </a:p>
        </p:txBody>
      </p:sp>
      <p:grpSp>
        <p:nvGrpSpPr>
          <p:cNvPr id="83987" name="Group 19"/>
          <p:cNvGrpSpPr>
            <a:grpSpLocks/>
          </p:cNvGrpSpPr>
          <p:nvPr/>
        </p:nvGrpSpPr>
        <p:grpSpPr bwMode="auto">
          <a:xfrm>
            <a:off x="1562100" y="3759200"/>
            <a:ext cx="2463800" cy="1295400"/>
            <a:chOff x="0" y="0"/>
            <a:chExt cx="1552" cy="816"/>
          </a:xfrm>
        </p:grpSpPr>
        <p:sp>
          <p:nvSpPr>
            <p:cNvPr id="83988" name="Oval 20"/>
            <p:cNvSpPr>
              <a:spLocks/>
            </p:cNvSpPr>
            <p:nvPr/>
          </p:nvSpPr>
          <p:spPr bwMode="auto">
            <a:xfrm>
              <a:off x="0" y="688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89" name="Oval 21"/>
            <p:cNvSpPr>
              <a:spLocks/>
            </p:cNvSpPr>
            <p:nvPr/>
          </p:nvSpPr>
          <p:spPr bwMode="auto">
            <a:xfrm>
              <a:off x="136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0" name="Oval 22"/>
            <p:cNvSpPr>
              <a:spLocks/>
            </p:cNvSpPr>
            <p:nvPr/>
          </p:nvSpPr>
          <p:spPr bwMode="auto">
            <a:xfrm>
              <a:off x="384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1" name="Oval 23"/>
            <p:cNvSpPr>
              <a:spLocks/>
            </p:cNvSpPr>
            <p:nvPr/>
          </p:nvSpPr>
          <p:spPr bwMode="auto">
            <a:xfrm>
              <a:off x="63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2" name="Oval 24"/>
            <p:cNvSpPr>
              <a:spLocks/>
            </p:cNvSpPr>
            <p:nvPr/>
          </p:nvSpPr>
          <p:spPr bwMode="auto">
            <a:xfrm>
              <a:off x="1104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3" name="Oval 25"/>
            <p:cNvSpPr>
              <a:spLocks/>
            </p:cNvSpPr>
            <p:nvPr/>
          </p:nvSpPr>
          <p:spPr bwMode="auto">
            <a:xfrm>
              <a:off x="1424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4" name="Oval 26"/>
            <p:cNvSpPr>
              <a:spLocks/>
            </p:cNvSpPr>
            <p:nvPr/>
          </p:nvSpPr>
          <p:spPr bwMode="auto">
            <a:xfrm>
              <a:off x="1168" y="136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5997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build="p" bldLvl="5" autoUpdateAnimBg="0" advAuto="0"/>
      <p:bldP spid="83985" grpId="0" animBg="1"/>
      <p:bldP spid="83986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450B7-DE26-4E38-B542-266E10F1B1E9}" type="slidenum">
              <a:rPr lang="en-US"/>
              <a:pPr/>
              <a:t>61</a:t>
            </a:fld>
            <a:endParaRPr lang="en-US"/>
          </a:p>
        </p:txBody>
      </p:sp>
      <p:sp>
        <p:nvSpPr>
          <p:cNvPr id="8499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B46404B3-0E6E-41E7-B66D-B9EB83FF7632}" type="slidenum">
              <a:rPr lang="en-US" sz="1400">
                <a:cs typeface="Times New Roman" charset="0"/>
              </a:rPr>
              <a:pPr algn="ctr"/>
              <a:t>61</a:t>
            </a:fld>
            <a:endParaRPr lang="en-US" sz="1400">
              <a:cs typeface="Times New Roman" charset="0"/>
            </a:endParaRPr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998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999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0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1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2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3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4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5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6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7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8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9" name="Line 17"/>
          <p:cNvSpPr>
            <a:spLocks noChangeShapeType="1"/>
          </p:cNvSpPr>
          <p:nvPr/>
        </p:nvSpPr>
        <p:spPr bwMode="auto">
          <a:xfrm rot="10800000" flipH="1">
            <a:off x="542925" y="3330575"/>
            <a:ext cx="4335463" cy="2286000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10" name="Rectangle 18"/>
          <p:cNvSpPr>
            <a:spLocks/>
          </p:cNvSpPr>
          <p:nvPr/>
        </p:nvSpPr>
        <p:spPr bwMode="auto">
          <a:xfrm>
            <a:off x="22860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8 </a:t>
            </a:r>
            <a:r>
              <a:rPr lang="en-US" dirty="0" smtClean="0">
                <a:solidFill>
                  <a:srgbClr val="2B4714"/>
                </a:solidFill>
                <a:cs typeface="Times New Roman" charset="0"/>
              </a:rPr>
              <a:t>inliers</a:t>
            </a:r>
            <a:endParaRPr lang="en-US" dirty="0">
              <a:solidFill>
                <a:srgbClr val="2B4714"/>
              </a:solidFill>
              <a:cs typeface="Times New Roman" charset="0"/>
            </a:endParaRPr>
          </a:p>
        </p:txBody>
      </p:sp>
      <p:grpSp>
        <p:nvGrpSpPr>
          <p:cNvPr id="85011" name="Group 19"/>
          <p:cNvGrpSpPr>
            <a:grpSpLocks/>
          </p:cNvGrpSpPr>
          <p:nvPr/>
        </p:nvGrpSpPr>
        <p:grpSpPr bwMode="auto">
          <a:xfrm>
            <a:off x="1562100" y="3759200"/>
            <a:ext cx="2463800" cy="1295400"/>
            <a:chOff x="0" y="0"/>
            <a:chExt cx="1552" cy="816"/>
          </a:xfrm>
        </p:grpSpPr>
        <p:sp>
          <p:nvSpPr>
            <p:cNvPr id="85012" name="Oval 20"/>
            <p:cNvSpPr>
              <a:spLocks/>
            </p:cNvSpPr>
            <p:nvPr/>
          </p:nvSpPr>
          <p:spPr bwMode="auto">
            <a:xfrm>
              <a:off x="0" y="688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3" name="Oval 21"/>
            <p:cNvSpPr>
              <a:spLocks/>
            </p:cNvSpPr>
            <p:nvPr/>
          </p:nvSpPr>
          <p:spPr bwMode="auto">
            <a:xfrm>
              <a:off x="136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4" name="Oval 22"/>
            <p:cNvSpPr>
              <a:spLocks/>
            </p:cNvSpPr>
            <p:nvPr/>
          </p:nvSpPr>
          <p:spPr bwMode="auto">
            <a:xfrm>
              <a:off x="384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5" name="Oval 23"/>
            <p:cNvSpPr>
              <a:spLocks/>
            </p:cNvSpPr>
            <p:nvPr/>
          </p:nvSpPr>
          <p:spPr bwMode="auto">
            <a:xfrm>
              <a:off x="63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6" name="Oval 24"/>
            <p:cNvSpPr>
              <a:spLocks/>
            </p:cNvSpPr>
            <p:nvPr/>
          </p:nvSpPr>
          <p:spPr bwMode="auto">
            <a:xfrm>
              <a:off x="87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7" name="Oval 25"/>
            <p:cNvSpPr>
              <a:spLocks/>
            </p:cNvSpPr>
            <p:nvPr/>
          </p:nvSpPr>
          <p:spPr bwMode="auto">
            <a:xfrm>
              <a:off x="1424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0955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 build="p" bldLvl="5" autoUpdateAnimBg="0" advAuto="0"/>
      <p:bldP spid="85009" grpId="0" animBg="1"/>
      <p:bldP spid="85010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95A78-9545-45DD-8BC2-5DAA4627D6E6}" type="slidenum">
              <a:rPr lang="en-US"/>
              <a:pPr/>
              <a:t>62</a:t>
            </a:fld>
            <a:endParaRPr lang="en-US"/>
          </a:p>
        </p:txBody>
      </p:sp>
      <p:sp>
        <p:nvSpPr>
          <p:cNvPr id="860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Use biggest set of inliers</a:t>
            </a:r>
          </a:p>
          <a:p>
            <a:r>
              <a:rPr lang="en-US"/>
              <a:t>Do least-square fit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208664EE-DE0A-49A8-A856-5BC3C5C5F96A}" type="slidenum">
              <a:rPr lang="en-US" sz="1400">
                <a:cs typeface="Times New Roman" charset="0"/>
              </a:rPr>
              <a:pPr algn="ctr"/>
              <a:t>62</a:t>
            </a:fld>
            <a:endParaRPr lang="en-US" sz="1400">
              <a:cs typeface="Times New Roman" charset="0"/>
            </a:endParaRPr>
          </a:p>
        </p:txBody>
      </p:sp>
      <p:sp>
        <p:nvSpPr>
          <p:cNvPr id="86020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1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2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3F691E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3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4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5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6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7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8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9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0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1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2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3F691E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3" name="Line 17"/>
          <p:cNvSpPr>
            <a:spLocks noChangeShapeType="1"/>
          </p:cNvSpPr>
          <p:nvPr/>
        </p:nvSpPr>
        <p:spPr bwMode="auto">
          <a:xfrm rot="10800000" flipH="1">
            <a:off x="542925" y="3443288"/>
            <a:ext cx="4438650" cy="2173287"/>
          </a:xfrm>
          <a:prstGeom prst="line">
            <a:avLst/>
          </a:prstGeom>
          <a:noFill/>
          <a:ln w="50800" cap="flat">
            <a:solidFill>
              <a:srgbClr val="3F691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86034" name="Group 18"/>
          <p:cNvGrpSpPr>
            <a:grpSpLocks/>
          </p:cNvGrpSpPr>
          <p:nvPr/>
        </p:nvGrpSpPr>
        <p:grpSpPr bwMode="auto">
          <a:xfrm>
            <a:off x="1562100" y="3759200"/>
            <a:ext cx="2463800" cy="1295400"/>
            <a:chOff x="0" y="0"/>
            <a:chExt cx="1552" cy="816"/>
          </a:xfrm>
        </p:grpSpPr>
        <p:sp>
          <p:nvSpPr>
            <p:cNvPr id="86035" name="Oval 19"/>
            <p:cNvSpPr>
              <a:spLocks/>
            </p:cNvSpPr>
            <p:nvPr/>
          </p:nvSpPr>
          <p:spPr bwMode="auto">
            <a:xfrm>
              <a:off x="0" y="688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6" name="Oval 20"/>
            <p:cNvSpPr>
              <a:spLocks/>
            </p:cNvSpPr>
            <p:nvPr/>
          </p:nvSpPr>
          <p:spPr bwMode="auto">
            <a:xfrm>
              <a:off x="136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7" name="Oval 21"/>
            <p:cNvSpPr>
              <a:spLocks/>
            </p:cNvSpPr>
            <p:nvPr/>
          </p:nvSpPr>
          <p:spPr bwMode="auto">
            <a:xfrm>
              <a:off x="384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8" name="Oval 22"/>
            <p:cNvSpPr>
              <a:spLocks/>
            </p:cNvSpPr>
            <p:nvPr/>
          </p:nvSpPr>
          <p:spPr bwMode="auto">
            <a:xfrm>
              <a:off x="63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9" name="Oval 23"/>
            <p:cNvSpPr>
              <a:spLocks/>
            </p:cNvSpPr>
            <p:nvPr/>
          </p:nvSpPr>
          <p:spPr bwMode="auto">
            <a:xfrm>
              <a:off x="1104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40" name="Oval 24"/>
            <p:cNvSpPr>
              <a:spLocks/>
            </p:cNvSpPr>
            <p:nvPr/>
          </p:nvSpPr>
          <p:spPr bwMode="auto">
            <a:xfrm>
              <a:off x="1424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41" name="Oval 25"/>
            <p:cNvSpPr>
              <a:spLocks/>
            </p:cNvSpPr>
            <p:nvPr/>
          </p:nvSpPr>
          <p:spPr bwMode="auto">
            <a:xfrm>
              <a:off x="1168" y="136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4575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build="p" bldLvl="5" autoUpdateAnimBg="0" advAuto="0"/>
      <p:bldP spid="8603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-139700"/>
            <a:ext cx="7772400" cy="1600200"/>
          </a:xfrm>
          <a:ln/>
        </p:spPr>
        <p:txBody>
          <a:bodyPr rIns="132080"/>
          <a:lstStyle/>
          <a:p>
            <a:r>
              <a:rPr lang="en-US"/>
              <a:t>RANSAC</a:t>
            </a:r>
          </a:p>
        </p:txBody>
      </p:sp>
      <p:pic>
        <p:nvPicPr>
          <p:cNvPr id="8704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t="7237" r="9428" b="11426"/>
          <a:stretch>
            <a:fillRect/>
          </a:stretch>
        </p:blipFill>
        <p:spPr bwMode="auto">
          <a:xfrm>
            <a:off x="762000" y="1066800"/>
            <a:ext cx="370205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7236" r="9427" b="11426"/>
          <a:stretch>
            <a:fillRect/>
          </a:stretch>
        </p:blipFill>
        <p:spPr bwMode="auto">
          <a:xfrm>
            <a:off x="4651375" y="1066800"/>
            <a:ext cx="37655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t="9225" r="11665" b="10825"/>
          <a:stretch>
            <a:fillRect/>
          </a:stretch>
        </p:blipFill>
        <p:spPr bwMode="auto">
          <a:xfrm>
            <a:off x="4254500" y="4114800"/>
            <a:ext cx="45720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Rectangle 5"/>
          <p:cNvSpPr>
            <a:spLocks/>
          </p:cNvSpPr>
          <p:nvPr/>
        </p:nvSpPr>
        <p:spPr bwMode="auto">
          <a:xfrm>
            <a:off x="368300" y="4000500"/>
            <a:ext cx="38862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>
                <a:solidFill>
                  <a:schemeClr val="tx1"/>
                </a:solidFill>
                <a:cs typeface="Times New Roman" charset="0"/>
              </a:rPr>
              <a:t>red: </a:t>
            </a:r>
          </a:p>
          <a:p>
            <a:pPr marL="39688"/>
            <a:r>
              <a:rPr lang="en-US">
                <a:solidFill>
                  <a:schemeClr val="tx1"/>
                </a:solidFill>
                <a:cs typeface="Times New Roman" charset="0"/>
              </a:rPr>
              <a:t>rejected by 2nd nearest neighbor criterion</a:t>
            </a:r>
          </a:p>
          <a:p>
            <a:pPr marL="39688"/>
            <a:r>
              <a:rPr lang="en-US">
                <a:solidFill>
                  <a:schemeClr val="tx1"/>
                </a:solidFill>
                <a:cs typeface="Times New Roman" charset="0"/>
              </a:rPr>
              <a:t>blue:</a:t>
            </a:r>
          </a:p>
          <a:p>
            <a:pPr marL="39688"/>
            <a:r>
              <a:rPr lang="en-US">
                <a:solidFill>
                  <a:schemeClr val="tx1"/>
                </a:solidFill>
                <a:cs typeface="Times New Roman" charset="0"/>
              </a:rPr>
              <a:t>Ransac outliers</a:t>
            </a:r>
          </a:p>
          <a:p>
            <a:pPr marL="39688"/>
            <a:r>
              <a:rPr lang="en-US">
                <a:solidFill>
                  <a:schemeClr val="tx1"/>
                </a:solidFill>
                <a:cs typeface="Times New Roman" charset="0"/>
              </a:rPr>
              <a:t>yellow:</a:t>
            </a:r>
          </a:p>
          <a:p>
            <a:pPr marL="39688"/>
            <a:r>
              <a:rPr lang="en-US">
                <a:solidFill>
                  <a:schemeClr val="tx1"/>
                </a:solidFill>
                <a:cs typeface="Times New Roman" charset="0"/>
              </a:rPr>
              <a:t>inliers</a:t>
            </a:r>
          </a:p>
        </p:txBody>
      </p:sp>
    </p:spTree>
    <p:extLst>
      <p:ext uri="{BB962C8B-B14F-4D97-AF65-F5344CB8AC3E}">
        <p14:creationId xmlns:p14="http://schemas.microsoft.com/office/powerpoint/2010/main" val="620756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A920-13F1-4034-AA54-07AD3626E86D}" type="slidenum">
              <a:rPr lang="en-US"/>
              <a:pPr/>
              <a:t>64</a:t>
            </a:fld>
            <a:endParaRPr lang="en-US"/>
          </a:p>
        </p:txBody>
      </p:sp>
      <p:sp>
        <p:nvSpPr>
          <p:cNvPr id="880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Robustness</a:t>
            </a:r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Proportion of inliers in our pairs is G (for “good”)</a:t>
            </a:r>
          </a:p>
          <a:p>
            <a:r>
              <a:rPr lang="en-US"/>
              <a:t>Our model needs P pairs </a:t>
            </a:r>
          </a:p>
          <a:p>
            <a:pPr marL="782638" lvl="1"/>
            <a:r>
              <a:rPr lang="en-US"/>
              <a:t>P=4 for homography</a:t>
            </a:r>
          </a:p>
          <a:p>
            <a:r>
              <a:rPr lang="en-US"/>
              <a:t>Probability that we pick P inliers?</a:t>
            </a:r>
          </a:p>
          <a:p>
            <a:pPr marL="782638" lvl="1"/>
            <a:r>
              <a:rPr lang="en-US"/>
              <a:t>G</a:t>
            </a:r>
            <a:r>
              <a:rPr lang="en-US" baseline="32000"/>
              <a:t>P</a:t>
            </a:r>
            <a:endParaRPr lang="en-US"/>
          </a:p>
          <a:p>
            <a:r>
              <a:rPr lang="en-US"/>
              <a:t>Probability that after N RANSAC iterations we have </a:t>
            </a:r>
            <a:r>
              <a:rPr lang="en-US" b="1"/>
              <a:t>not</a:t>
            </a:r>
            <a:r>
              <a:rPr lang="en-US"/>
              <a:t> picked a set of inliers?</a:t>
            </a:r>
          </a:p>
          <a:p>
            <a:pPr marL="782638" lvl="1"/>
            <a:r>
              <a:rPr lang="en-US"/>
              <a:t>(1-G</a:t>
            </a:r>
            <a:r>
              <a:rPr lang="en-US" baseline="32000"/>
              <a:t>P</a:t>
            </a:r>
            <a:r>
              <a:rPr lang="en-US"/>
              <a:t>)</a:t>
            </a:r>
            <a:r>
              <a:rPr lang="en-US" baseline="32000"/>
              <a:t>N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411F2CD7-F448-4E0D-B8F3-A5C54B02BB06}" type="slidenum">
              <a:rPr lang="en-US" sz="1400">
                <a:cs typeface="Times New Roman" charset="0"/>
              </a:rPr>
              <a:pPr algn="ctr"/>
              <a:t>64</a:t>
            </a:fld>
            <a:endParaRPr lang="en-US" sz="1400"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3270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build="p" bldLvl="5" autoUpdateAnimBg="0" advAuto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D2CBA-2A76-461E-A78D-B5BE82435E4F}" type="slidenum">
              <a:rPr lang="en-US"/>
              <a:pPr/>
              <a:t>65</a:t>
            </a:fld>
            <a:endParaRPr lang="en-US"/>
          </a:p>
        </p:txBody>
      </p:sp>
      <p:sp>
        <p:nvSpPr>
          <p:cNvPr id="890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Robustness: example</a:t>
            </a:r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318500" cy="5029200"/>
          </a:xfrm>
          <a:ln/>
        </p:spPr>
        <p:txBody>
          <a:bodyPr rIns="132080"/>
          <a:lstStyle/>
          <a:p>
            <a:r>
              <a:rPr lang="en-US"/>
              <a:t>Proportion of inliers </a:t>
            </a:r>
            <a:r>
              <a:rPr lang="en-US" b="1"/>
              <a:t>G=0.5 </a:t>
            </a:r>
            <a:endParaRPr lang="en-US" b="1">
              <a:ea typeface="ヒラギノ明朝 ProN W6" charset="0"/>
              <a:cs typeface="ヒラギノ明朝 ProN W6" charset="0"/>
            </a:endParaRPr>
          </a:p>
          <a:p>
            <a:r>
              <a:rPr lang="en-US"/>
              <a:t>Probability that we pick P=4 inliers?</a:t>
            </a:r>
          </a:p>
          <a:p>
            <a:pPr marL="782638" lvl="1"/>
            <a:r>
              <a:rPr lang="en-US"/>
              <a:t>0.5</a:t>
            </a:r>
            <a:r>
              <a:rPr lang="en-US" baseline="32000"/>
              <a:t>4</a:t>
            </a:r>
            <a:r>
              <a:rPr lang="en-US" sz="3200" b="1"/>
              <a:t>=</a:t>
            </a:r>
            <a:r>
              <a:rPr lang="en-US" sz="3200"/>
              <a:t>0.0625 (6% chance)</a:t>
            </a:r>
            <a:endParaRPr lang="en-US"/>
          </a:p>
          <a:p>
            <a:r>
              <a:rPr lang="en-US"/>
              <a:t>Probability that we have </a:t>
            </a:r>
            <a:r>
              <a:rPr lang="en-US" b="1"/>
              <a:t>not</a:t>
            </a:r>
            <a:r>
              <a:rPr lang="en-US"/>
              <a:t> picked a set of inliers?</a:t>
            </a:r>
          </a:p>
          <a:p>
            <a:pPr marL="782638" lvl="1"/>
            <a:r>
              <a:rPr lang="en-US"/>
              <a:t>N=100 iterations: </a:t>
            </a:r>
            <a:br>
              <a:rPr lang="en-US"/>
            </a:br>
            <a:r>
              <a:rPr lang="en-US"/>
              <a:t>(1-0.5</a:t>
            </a:r>
            <a:r>
              <a:rPr lang="en-US" baseline="32000"/>
              <a:t>4</a:t>
            </a:r>
            <a:r>
              <a:rPr lang="en-US"/>
              <a:t>)</a:t>
            </a:r>
            <a:r>
              <a:rPr lang="en-US" baseline="32000"/>
              <a:t>100</a:t>
            </a:r>
            <a:r>
              <a:rPr lang="en-US" sz="3200"/>
              <a:t>=0.00157 (1 chance in 600)</a:t>
            </a:r>
          </a:p>
          <a:p>
            <a:pPr marL="782638" lvl="1"/>
            <a:r>
              <a:rPr lang="en-US" sz="3200"/>
              <a:t>N=1000 iterations:</a:t>
            </a:r>
            <a:br>
              <a:rPr lang="en-US" sz="3200"/>
            </a:br>
            <a:r>
              <a:rPr lang="en-US" sz="3200"/>
              <a:t>1 chance in 1e28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67B4574C-9421-49B8-9F01-956F977D3EF1}" type="slidenum">
              <a:rPr lang="en-US" sz="1400">
                <a:cs typeface="Times New Roman" charset="0"/>
              </a:rPr>
              <a:pPr algn="ctr"/>
              <a:t>65</a:t>
            </a:fld>
            <a:endParaRPr lang="en-US" sz="1400">
              <a:cs typeface="Times New Roman" charset="0"/>
            </a:endParaRPr>
          </a:p>
        </p:txBody>
      </p:sp>
      <p:sp>
        <p:nvSpPr>
          <p:cNvPr id="89092" name="Rectangle 4"/>
          <p:cNvSpPr>
            <a:spLocks/>
          </p:cNvSpPr>
          <p:nvPr/>
        </p:nvSpPr>
        <p:spPr bwMode="auto">
          <a:xfrm>
            <a:off x="685800" y="1181100"/>
            <a:ext cx="8559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782638" lvl="1" indent="-285750">
              <a:spcBef>
                <a:spcPts val="638"/>
              </a:spcBef>
              <a:buSzPct val="100000"/>
              <a:buFont typeface="Courier" charset="0"/>
              <a:buChar char="–"/>
            </a:pPr>
            <a:endParaRPr lang="en-US" sz="1800">
              <a:solidFill>
                <a:schemeClr val="tx1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marL="382588" indent="-342900">
              <a:spcBef>
                <a:spcPts val="738"/>
              </a:spcBef>
              <a:buSzPct val="100000"/>
              <a:buFont typeface="Courier" charset="0"/>
              <a:buChar char="•"/>
            </a:pPr>
            <a:r>
              <a:rPr lang="en-US" sz="180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Matlab: p=4; x=0.5; n=1000; (1-x^p)^n</a:t>
            </a:r>
          </a:p>
        </p:txBody>
      </p:sp>
    </p:spTree>
    <p:extLst>
      <p:ext uri="{BB962C8B-B14F-4D97-AF65-F5344CB8AC3E}">
        <p14:creationId xmlns:p14="http://schemas.microsoft.com/office/powerpoint/2010/main" val="1439577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A207-D3C0-4DA2-8626-B97974B8DAD0}" type="slidenum">
              <a:rPr lang="en-US"/>
              <a:pPr/>
              <a:t>66</a:t>
            </a:fld>
            <a:endParaRPr lang="en-US"/>
          </a:p>
        </p:txBody>
      </p:sp>
      <p:sp>
        <p:nvSpPr>
          <p:cNvPr id="4608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Image </a:t>
            </a:r>
            <a:r>
              <a:rPr lang="en-US" dirty="0" smtClean="0"/>
              <a:t>Stitching—review</a:t>
            </a:r>
            <a:endParaRPr lang="en-US" dirty="0"/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/>
              <a:t>Align the images over each other</a:t>
            </a:r>
          </a:p>
          <a:p>
            <a:pPr marL="914400" lvl="1" indent="-457200"/>
            <a:r>
              <a:rPr lang="en-US"/>
              <a:t>camera pan </a:t>
            </a:r>
            <a:r>
              <a:rPr lang="en-US">
                <a:cs typeface="Arial" charset="0"/>
              </a:rPr>
              <a:t>↔ translation on cylinder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Blend the images together  (</a:t>
            </a:r>
            <a:r>
              <a:rPr lang="en-US" u="sng">
                <a:solidFill>
                  <a:schemeClr val="accent2"/>
                </a:solidFill>
              </a:rPr>
              <a:t>demo</a:t>
            </a:r>
            <a:r>
              <a:rPr lang="en-US"/>
              <a:t>)</a:t>
            </a:r>
          </a:p>
        </p:txBody>
      </p:sp>
      <p:pic>
        <p:nvPicPr>
          <p:cNvPr id="460804" name="Picture 4" descr="VMCap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314700"/>
            <a:ext cx="5029200" cy="293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31304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2AD2-8BEE-4B63-BC2E-DAC0D2A845C4}" type="slidenum">
              <a:rPr lang="en-US"/>
              <a:pPr/>
              <a:t>67</a:t>
            </a:fld>
            <a:endParaRPr lang="en-US"/>
          </a:p>
        </p:txBody>
      </p:sp>
      <p:sp>
        <p:nvSpPr>
          <p:cNvPr id="461827" name="Rectangle 3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3600" dirty="0" smtClean="0"/>
              <a:t>Assignment 2 </a:t>
            </a:r>
            <a:r>
              <a:rPr lang="en-US" sz="3600" dirty="0"/>
              <a:t>– </a:t>
            </a:r>
            <a:r>
              <a:rPr lang="en-US" sz="3600" dirty="0" smtClean="0"/>
              <a:t>Creating Panoramas</a:t>
            </a:r>
            <a:endParaRPr lang="en-US" sz="3600" dirty="0"/>
          </a:p>
        </p:txBody>
      </p:sp>
      <p:sp>
        <p:nvSpPr>
          <p:cNvPr id="461828" name="Rectangle 4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dirty="0" smtClean="0"/>
              <a:t>Implement Harris corner detector</a:t>
            </a:r>
            <a:endParaRPr lang="en-US" dirty="0"/>
          </a:p>
          <a:p>
            <a:pPr marL="533400" indent="-533400">
              <a:buFontTx/>
              <a:buAutoNum type="arabicPeriod"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Implement </a:t>
            </a:r>
            <a:r>
              <a:rPr lang="en-US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MatchInterestPoints</a:t>
            </a:r>
            <a:endParaRPr lang="en-US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533400" indent="-533400">
              <a:buFontTx/>
              <a:buAutoNum type="arabicPeriod"/>
            </a:pPr>
            <a:r>
              <a:rPr lang="en-US" dirty="0" smtClean="0"/>
              <a:t>Compute homography using RANSAC</a:t>
            </a:r>
          </a:p>
          <a:p>
            <a:pPr marL="533400" indent="-533400">
              <a:buFontTx/>
              <a:buAutoNum type="arabicPeriod"/>
            </a:pPr>
            <a:r>
              <a:rPr lang="en-US" dirty="0" smtClean="0"/>
              <a:t>Compute size of stitched images from projected corners</a:t>
            </a:r>
          </a:p>
          <a:p>
            <a:pPr marL="533400" indent="-533400">
              <a:buFontTx/>
              <a:buAutoNum type="arabicPeriod"/>
            </a:pPr>
            <a:r>
              <a:rPr lang="en-US" dirty="0" smtClean="0"/>
              <a:t>Inverse sample image and average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7654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Resampling the final image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CSE 576, Spring 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Structure from Motion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8E9B-DFBF-4063-B602-DA87C37BB63F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483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5257"/>
            <a:ext cx="4842753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3331" name="Picture 3" descr="C:\szeliski\misc\UWcourses\csep576_11sp\examples\BMP\HIMG_717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654725"/>
            <a:ext cx="2563008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c 8"/>
          <p:cNvSpPr/>
          <p:nvPr/>
        </p:nvSpPr>
        <p:spPr bwMode="auto">
          <a:xfrm rot="19845934">
            <a:off x="1616920" y="3134529"/>
            <a:ext cx="6451378" cy="4247394"/>
          </a:xfrm>
          <a:prstGeom prst="arc">
            <a:avLst>
              <a:gd name="adj1" fmla="val 16200000"/>
              <a:gd name="adj2" fmla="val 21220176"/>
            </a:avLst>
          </a:prstGeom>
          <a:noFill/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lg" len="sm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0082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AA57-09E0-414E-BB60-E223D11E6337}" type="slidenum">
              <a:rPr lang="en-US"/>
              <a:pPr/>
              <a:t>69</a:t>
            </a:fld>
            <a:endParaRPr lang="en-US"/>
          </a:p>
        </p:txBody>
      </p:sp>
      <p:sp>
        <p:nvSpPr>
          <p:cNvPr id="4669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Assembling the panorama</a:t>
            </a:r>
          </a:p>
        </p:txBody>
      </p:sp>
      <p:sp>
        <p:nvSpPr>
          <p:cNvPr id="466947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14400" y="2652713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6948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76400" y="2728913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6949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62200" y="2652713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6950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352800" y="2728913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6951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38600" y="2652713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6952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953000" y="2728913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6953" name="AutoShap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90600" y="3033713"/>
            <a:ext cx="228600" cy="304800"/>
          </a:xfrm>
          <a:prstGeom prst="smileyFace">
            <a:avLst>
              <a:gd name="adj" fmla="val 465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6954" name="Group 10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5562600" y="2500313"/>
            <a:ext cx="1219200" cy="990600"/>
            <a:chOff x="3504" y="1440"/>
            <a:chExt cx="768" cy="624"/>
          </a:xfrm>
        </p:grpSpPr>
        <p:sp>
          <p:nvSpPr>
            <p:cNvPr id="466955" name="Rectangle 11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504" y="1440"/>
              <a:ext cx="768" cy="6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956" name="AutoShape 12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080" y="1776"/>
              <a:ext cx="144" cy="192"/>
            </a:xfrm>
            <a:prstGeom prst="smileyFace">
              <a:avLst>
                <a:gd name="adj" fmla="val 465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6957" name="Group 13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762000" y="2414588"/>
            <a:ext cx="6096000" cy="1395412"/>
            <a:chOff x="480" y="810"/>
            <a:chExt cx="3840" cy="879"/>
          </a:xfrm>
        </p:grpSpPr>
        <p:sp>
          <p:nvSpPr>
            <p:cNvPr id="466958" name="Rectangle 1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128" y="987"/>
              <a:ext cx="192" cy="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959" name="Rectangle 15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672" y="1008"/>
              <a:ext cx="345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960" name="Rectangle 16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80" y="960"/>
              <a:ext cx="192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961" name="Rectangle 17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28" y="810"/>
              <a:ext cx="379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962" name="Rectangle 18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528" y="1497"/>
              <a:ext cx="379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6963" name="Rectangle 19"/>
          <p:cNvSpPr>
            <a:spLocks noGrp="1" noChangeArrowheads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85800" y="3962400"/>
            <a:ext cx="8001000" cy="1447800"/>
          </a:xfrm>
          <a:noFill/>
          <a:ln/>
        </p:spPr>
        <p:txBody>
          <a:bodyPr/>
          <a:lstStyle/>
          <a:p>
            <a:r>
              <a:rPr lang="en-US" sz="3200"/>
              <a:t>Stitch pairs together, blend, then crop</a:t>
            </a:r>
          </a:p>
        </p:txBody>
      </p:sp>
    </p:spTree>
    <p:extLst>
      <p:ext uri="{BB962C8B-B14F-4D97-AF65-F5344CB8AC3E}">
        <p14:creationId xmlns:p14="http://schemas.microsoft.com/office/powerpoint/2010/main" val="2018297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6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948" grpId="0" animBg="1"/>
      <p:bldP spid="466949" grpId="0" animBg="1"/>
      <p:bldP spid="466950" grpId="0" animBg="1"/>
      <p:bldP spid="466951" grpId="0" animBg="1"/>
      <p:bldP spid="4669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4" name="Rectangle 4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Motion models</a:t>
            </a:r>
          </a:p>
        </p:txBody>
      </p:sp>
      <p:sp>
        <p:nvSpPr>
          <p:cNvPr id="332805" name="Rectangle 5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69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D1F3-EE67-4141-BA91-275064FEC2EB}" type="slidenum">
              <a:rPr lang="en-US"/>
              <a:pPr/>
              <a:t>70</a:t>
            </a:fld>
            <a:endParaRPr lang="en-US"/>
          </a:p>
        </p:txBody>
      </p:sp>
      <p:sp>
        <p:nvSpPr>
          <p:cNvPr id="4679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Problem:  Drift</a:t>
            </a:r>
          </a:p>
        </p:txBody>
      </p:sp>
      <p:sp>
        <p:nvSpPr>
          <p:cNvPr id="4679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522788"/>
            <a:ext cx="7772400" cy="1573212"/>
          </a:xfrm>
        </p:spPr>
        <p:txBody>
          <a:bodyPr/>
          <a:lstStyle/>
          <a:p>
            <a:r>
              <a:rPr lang="en-US"/>
              <a:t>Error accumulation</a:t>
            </a:r>
          </a:p>
          <a:p>
            <a:pPr lvl="1"/>
            <a:r>
              <a:rPr lang="en-US"/>
              <a:t>small (vertical) errors accumulate over time</a:t>
            </a:r>
          </a:p>
          <a:p>
            <a:pPr lvl="1"/>
            <a:r>
              <a:rPr lang="en-US"/>
              <a:t>apply correction so that sum = 0 (for 360</a:t>
            </a:r>
            <a:r>
              <a:rPr lang="en-US">
                <a:cs typeface="Arial" charset="0"/>
              </a:rPr>
              <a:t>° pan.)</a:t>
            </a:r>
          </a:p>
        </p:txBody>
      </p:sp>
      <p:sp>
        <p:nvSpPr>
          <p:cNvPr id="46797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4400" y="20574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797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76400" y="22860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7974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62200" y="21336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7975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352800" y="23622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7976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38600" y="25908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7977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953000" y="25146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7978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90600" y="2514600"/>
            <a:ext cx="228600" cy="304800"/>
          </a:xfrm>
          <a:prstGeom prst="smileyFace">
            <a:avLst>
              <a:gd name="adj" fmla="val 465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7979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5562600" y="2819400"/>
            <a:ext cx="1219200" cy="990600"/>
            <a:chOff x="3504" y="1440"/>
            <a:chExt cx="768" cy="624"/>
          </a:xfrm>
        </p:grpSpPr>
        <p:sp>
          <p:nvSpPr>
            <p:cNvPr id="467980" name="Rectangle 1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504" y="1440"/>
              <a:ext cx="768" cy="6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7981" name="AutoShape 1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080" y="1776"/>
              <a:ext cx="144" cy="192"/>
            </a:xfrm>
            <a:prstGeom prst="smileyFace">
              <a:avLst>
                <a:gd name="adj" fmla="val 465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7982" name="Group 1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62000" y="1981200"/>
            <a:ext cx="6096000" cy="1981200"/>
            <a:chOff x="480" y="912"/>
            <a:chExt cx="3840" cy="1248"/>
          </a:xfrm>
        </p:grpSpPr>
        <p:sp>
          <p:nvSpPr>
            <p:cNvPr id="467983" name="Rectangle 1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128" y="912"/>
              <a:ext cx="192" cy="1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7984" name="Rectangle 16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672" y="912"/>
              <a:ext cx="3456" cy="12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7985" name="Rectangle 17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80" y="912"/>
              <a:ext cx="192" cy="1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8291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7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973" grpId="0" animBg="1"/>
      <p:bldP spid="467974" grpId="0" animBg="1"/>
      <p:bldP spid="467975" grpId="0" animBg="1"/>
      <p:bldP spid="467976" grpId="0" animBg="1"/>
      <p:bldP spid="46797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CD22-4D17-4BED-9857-910F5BE52460}" type="slidenum">
              <a:rPr lang="en-US"/>
              <a:pPr/>
              <a:t>71</a:t>
            </a:fld>
            <a:endParaRPr lang="en-US"/>
          </a:p>
        </p:txBody>
      </p:sp>
      <p:sp>
        <p:nvSpPr>
          <p:cNvPr id="4505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Problem:  Drift</a:t>
            </a:r>
          </a:p>
        </p:txBody>
      </p:sp>
      <p:sp>
        <p:nvSpPr>
          <p:cNvPr id="4505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3429000"/>
            <a:ext cx="8458200" cy="2971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Solution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add another copy of first image at the end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this gives a constraint:  </a:t>
            </a:r>
            <a:r>
              <a:rPr lang="en-US" dirty="0" err="1"/>
              <a:t>y</a:t>
            </a:r>
            <a:r>
              <a:rPr lang="en-US" baseline="-25000" dirty="0" err="1"/>
              <a:t>n</a:t>
            </a:r>
            <a:r>
              <a:rPr lang="en-US" dirty="0"/>
              <a:t> = y</a:t>
            </a:r>
            <a:r>
              <a:rPr lang="en-US" baseline="-25000" dirty="0"/>
              <a:t>1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there are a bunch of ways to solve this problem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add displacement of (y</a:t>
            </a:r>
            <a:r>
              <a:rPr lang="en-US" baseline="-25000" dirty="0"/>
              <a:t>1</a:t>
            </a:r>
            <a:r>
              <a:rPr lang="en-US" dirty="0"/>
              <a:t> – </a:t>
            </a:r>
            <a:r>
              <a:rPr lang="en-US" dirty="0" err="1"/>
              <a:t>y</a:t>
            </a:r>
            <a:r>
              <a:rPr lang="en-US" baseline="-25000" dirty="0" err="1"/>
              <a:t>n</a:t>
            </a:r>
            <a:r>
              <a:rPr lang="en-US" dirty="0"/>
              <a:t>)/(n -1) to each image after the first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compute a global warp:  y’ = y + ax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run a big optimization problem, incorporating this </a:t>
            </a:r>
            <a:r>
              <a:rPr lang="en-US" dirty="0" smtClean="0"/>
              <a:t>constraint</a:t>
            </a:r>
            <a:endParaRPr lang="en-US" dirty="0"/>
          </a:p>
        </p:txBody>
      </p:sp>
      <p:sp>
        <p:nvSpPr>
          <p:cNvPr id="450564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4400" y="1524000"/>
            <a:ext cx="1219200" cy="990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65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76400" y="17526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6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62200" y="16002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67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352800" y="18288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6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38600" y="20574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6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953000" y="19812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70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90600" y="1981200"/>
            <a:ext cx="228600" cy="304800"/>
          </a:xfrm>
          <a:prstGeom prst="smileyFace">
            <a:avLst>
              <a:gd name="adj" fmla="val 465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0571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5562600" y="2286000"/>
            <a:ext cx="1219200" cy="990600"/>
            <a:chOff x="3504" y="1440"/>
            <a:chExt cx="768" cy="624"/>
          </a:xfrm>
        </p:grpSpPr>
        <p:sp>
          <p:nvSpPr>
            <p:cNvPr id="450572" name="Rectangle 12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504" y="1440"/>
              <a:ext cx="768" cy="6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573" name="AutoShape 13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080" y="1776"/>
              <a:ext cx="144" cy="192"/>
            </a:xfrm>
            <a:prstGeom prst="smileyFace">
              <a:avLst>
                <a:gd name="adj" fmla="val 465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0574" name="Line 14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7010400" y="1524000"/>
            <a:ext cx="0" cy="7620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575" name="Text Box 1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28600" y="1431925"/>
            <a:ext cx="83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>
                <a:latin typeface="Arial" charset="0"/>
              </a:rPr>
              <a:t>(x</a:t>
            </a:r>
            <a:r>
              <a:rPr lang="en-US" sz="1600" baseline="-25000">
                <a:latin typeface="Arial" charset="0"/>
              </a:rPr>
              <a:t>1</a:t>
            </a:r>
            <a:r>
              <a:rPr lang="en-US" sz="1600">
                <a:latin typeface="Arial" charset="0"/>
              </a:rPr>
              <a:t>,y</a:t>
            </a:r>
            <a:r>
              <a:rPr lang="en-US" sz="1600" baseline="-25000">
                <a:latin typeface="Arial" charset="0"/>
              </a:rPr>
              <a:t>1</a:t>
            </a:r>
            <a:r>
              <a:rPr lang="en-US" sz="1600">
                <a:latin typeface="Arial" charset="0"/>
              </a:rPr>
              <a:t>)</a:t>
            </a:r>
          </a:p>
        </p:txBody>
      </p:sp>
      <p:grpSp>
        <p:nvGrpSpPr>
          <p:cNvPr id="450576" name="Group 16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5715000" y="2270125"/>
            <a:ext cx="2286000" cy="1463675"/>
            <a:chOff x="3600" y="1430"/>
            <a:chExt cx="1440" cy="922"/>
          </a:xfrm>
        </p:grpSpPr>
        <p:grpSp>
          <p:nvGrpSpPr>
            <p:cNvPr id="450577" name="Group 17"/>
            <p:cNvGrpSpPr>
              <a:grpSpLocks/>
            </p:cNvGrpSpPr>
            <p:nvPr/>
          </p:nvGrpSpPr>
          <p:grpSpPr bwMode="auto">
            <a:xfrm>
              <a:off x="3936" y="1488"/>
              <a:ext cx="1104" cy="864"/>
              <a:chOff x="3936" y="1488"/>
              <a:chExt cx="1104" cy="864"/>
            </a:xfrm>
          </p:grpSpPr>
          <p:sp>
            <p:nvSpPr>
              <p:cNvPr id="450578" name="Rectangle 18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032" y="1488"/>
                <a:ext cx="768" cy="624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0579" name="Rectangle 19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936" y="2112"/>
                <a:ext cx="1104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</a:pPr>
                <a:r>
                  <a:rPr lang="en-US" sz="1600">
                    <a:latin typeface="Arial" charset="0"/>
                  </a:rPr>
                  <a:t>copy of first image</a:t>
                </a:r>
              </a:p>
            </p:txBody>
          </p:sp>
        </p:grpSp>
        <p:sp>
          <p:nvSpPr>
            <p:cNvPr id="450580" name="Text Box 20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600" y="1430"/>
              <a:ext cx="52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>
                  <a:latin typeface="Arial" charset="0"/>
                </a:rPr>
                <a:t>(x</a:t>
              </a:r>
              <a:r>
                <a:rPr lang="en-US" sz="1600" baseline="-25000">
                  <a:latin typeface="Arial" charset="0"/>
                </a:rPr>
                <a:t>n</a:t>
              </a:r>
              <a:r>
                <a:rPr lang="en-US" sz="1600">
                  <a:latin typeface="Arial" charset="0"/>
                </a:rPr>
                <a:t>,y</a:t>
              </a:r>
              <a:r>
                <a:rPr lang="en-US" sz="1600" baseline="-25000">
                  <a:latin typeface="Arial" charset="0"/>
                </a:rPr>
                <a:t>n</a:t>
              </a:r>
              <a:r>
                <a:rPr lang="en-US" sz="1600">
                  <a:latin typeface="Arial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143559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7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Full-view (360</a:t>
            </a:r>
            <a:r>
              <a:rPr lang="en-US">
                <a:cs typeface="Arial" charset="0"/>
              </a:rPr>
              <a:t>° spherical) panoramas</a:t>
            </a:r>
          </a:p>
        </p:txBody>
      </p:sp>
      <p:sp>
        <p:nvSpPr>
          <p:cNvPr id="46899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8996" name="Picture 4" descr="LOBBYG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86200"/>
            <a:ext cx="6400800" cy="22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0330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DCC0-3920-4759-92E0-6EE874FBE678}" type="slidenum">
              <a:rPr lang="en-US"/>
              <a:pPr/>
              <a:t>73</a:t>
            </a:fld>
            <a:endParaRPr lang="en-US"/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Full-view Panorama</a:t>
            </a:r>
          </a:p>
        </p:txBody>
      </p:sp>
      <p:sp>
        <p:nvSpPr>
          <p:cNvPr id="276483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60525" y="2809875"/>
            <a:ext cx="387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  <p:sp>
        <p:nvSpPr>
          <p:cNvPr id="276484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29000" y="2209800"/>
            <a:ext cx="387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  <p:sp>
        <p:nvSpPr>
          <p:cNvPr id="27648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15200" y="2895600"/>
            <a:ext cx="387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  <p:sp>
        <p:nvSpPr>
          <p:cNvPr id="27648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34000" y="2209800"/>
            <a:ext cx="387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  <p:pic>
        <p:nvPicPr>
          <p:cNvPr id="276487" name="Picture 7" descr="LOBBYG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0"/>
            <a:ext cx="78009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488" name="Picture 8" descr="DSC00013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514600"/>
            <a:ext cx="101282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489" name="Picture 9" descr="DSC0001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438400"/>
            <a:ext cx="101282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490" name="Picture 10" descr="DSC00025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81200"/>
            <a:ext cx="101282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491" name="Picture 11" descr="DSC00034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1981200"/>
            <a:ext cx="101282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492" name="Picture 12" descr="DSC00049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1676400"/>
            <a:ext cx="101282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83000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B1316-A685-4376-9DDD-29E74065BE75}" type="slidenum">
              <a:rPr lang="en-US"/>
              <a:pPr/>
              <a:t>74</a:t>
            </a:fld>
            <a:endParaRPr lang="en-US"/>
          </a:p>
        </p:txBody>
      </p:sp>
      <p:sp>
        <p:nvSpPr>
          <p:cNvPr id="277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Texture Mapped Model</a:t>
            </a:r>
          </a:p>
        </p:txBody>
      </p:sp>
      <p:pic>
        <p:nvPicPr>
          <p:cNvPr id="277507" name="Picture 3" descr="LOBBY4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36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08" name="Picture 4" descr="LOBBY0C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343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09" name="Picture 5" descr="LOBBY1C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43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10" name="Picture 6" descr="LOBBY2C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43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11" name="Picture 7" descr="LOBBY3C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4495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EBD30-66F7-4A99-B69C-EFAE440EEE4E}" type="slidenum">
              <a:rPr lang="en-US"/>
              <a:pPr/>
              <a:t>75</a:t>
            </a:fld>
            <a:endParaRPr lang="en-US"/>
          </a:p>
        </p:txBody>
      </p:sp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Global alignment</a:t>
            </a: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Register </a:t>
            </a:r>
            <a:r>
              <a:rPr lang="en-US" i="1"/>
              <a:t>all</a:t>
            </a:r>
            <a:r>
              <a:rPr lang="en-US"/>
              <a:t> pairwise overlapping images</a:t>
            </a:r>
          </a:p>
          <a:p>
            <a:pPr>
              <a:buFontTx/>
              <a:buChar char="•"/>
            </a:pPr>
            <a:r>
              <a:rPr lang="en-US"/>
              <a:t>Use a 3D rotation model (one R per image)</a:t>
            </a:r>
          </a:p>
          <a:p>
            <a:pPr>
              <a:buFontTx/>
              <a:buChar char="•"/>
            </a:pPr>
            <a:r>
              <a:rPr lang="en-US"/>
              <a:t>Use direct alignment (patch centers) or feature based</a:t>
            </a:r>
          </a:p>
          <a:p>
            <a:pPr>
              <a:buFontTx/>
              <a:buChar char="•"/>
            </a:pPr>
            <a:r>
              <a:rPr lang="en-US" i="1"/>
              <a:t>Infer</a:t>
            </a:r>
            <a:r>
              <a:rPr lang="en-US"/>
              <a:t> overlaps based on previous matches (incremental)</a:t>
            </a:r>
          </a:p>
          <a:p>
            <a:pPr>
              <a:buFontTx/>
              <a:buChar char="•"/>
            </a:pPr>
            <a:r>
              <a:rPr lang="en-US"/>
              <a:t>Optionally </a:t>
            </a:r>
            <a:r>
              <a:rPr lang="en-US" i="1"/>
              <a:t>discover</a:t>
            </a:r>
            <a:r>
              <a:rPr lang="en-US"/>
              <a:t> which images overlap other images using feature selection (RANSAC)</a:t>
            </a:r>
          </a:p>
        </p:txBody>
      </p:sp>
    </p:spTree>
    <p:extLst>
      <p:ext uri="{BB962C8B-B14F-4D97-AF65-F5344CB8AC3E}">
        <p14:creationId xmlns:p14="http://schemas.microsoft.com/office/powerpoint/2010/main" val="3971540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60" name="Rectangle 4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Recognizing Panoramas</a:t>
            </a:r>
          </a:p>
        </p:txBody>
      </p:sp>
      <p:sp>
        <p:nvSpPr>
          <p:cNvPr id="352261" name="Rectangle 5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Matthew Brown &amp; David Lowe</a:t>
            </a:r>
          </a:p>
          <a:p>
            <a:r>
              <a:rPr lang="en-US"/>
              <a:t>ICCV’2003</a:t>
            </a:r>
          </a:p>
        </p:txBody>
      </p:sp>
    </p:spTree>
    <p:extLst>
      <p:ext uri="{BB962C8B-B14F-4D97-AF65-F5344CB8AC3E}">
        <p14:creationId xmlns:p14="http://schemas.microsoft.com/office/powerpoint/2010/main" val="1215967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3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E7F1D-84D4-4E38-8185-8AB303CB419B}" type="slidenum">
              <a:rPr lang="en-US"/>
              <a:pPr/>
              <a:t>77</a:t>
            </a:fld>
            <a:endParaRPr lang="en-US"/>
          </a:p>
        </p:txBody>
      </p:sp>
      <p:sp>
        <p:nvSpPr>
          <p:cNvPr id="3543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Recognizing Panoramas</a:t>
            </a:r>
          </a:p>
        </p:txBody>
      </p:sp>
      <p:grpSp>
        <p:nvGrpSpPr>
          <p:cNvPr id="354307" name="Group 3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1252538" y="3709988"/>
            <a:ext cx="5959475" cy="3022600"/>
            <a:chOff x="9504" y="5904"/>
            <a:chExt cx="8160" cy="4137"/>
          </a:xfrm>
        </p:grpSpPr>
        <p:pic>
          <p:nvPicPr>
            <p:cNvPr id="354308" name="Picture 4" descr="rohr2Large"/>
            <p:cNvPicPr preferRelativeResize="0"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09" name="Picture 5" descr="rohr1Large"/>
            <p:cNvPicPr preferRelativeResize="0"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10" name="Picture 6" descr="rohr3Large"/>
            <p:cNvPicPr preferRelativeResize="0"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11" name="Picture 7" descr="rohr4Large"/>
            <p:cNvPicPr preferRelativeResize="0">
              <a:picLocks noChangeAspect="1" noChangeArrowheads="1"/>
            </p:cNvPicPr>
            <p:nvPr>
              <p:custDataLst>
                <p:tags r:id="rId33"/>
              </p:custDataLst>
            </p:nvPr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4312" name="Group 8"/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628650" y="1371600"/>
            <a:ext cx="7010400" cy="1971675"/>
            <a:chOff x="9216" y="4176"/>
            <a:chExt cx="9216" cy="2592"/>
          </a:xfrm>
        </p:grpSpPr>
        <p:pic>
          <p:nvPicPr>
            <p:cNvPr id="354313" name="Picture 9" descr="0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14" name="Picture 10" descr="1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15" name="Picture 11" descr="2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16" name="Picture 12" descr="4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17" name="Picture 13" descr="5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18" name="Picture 14" descr="6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19" name="Picture 15" descr="7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20" name="Picture 16" descr="8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21" name="Picture 17" descr="9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22" name="Picture 18" descr="10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23" name="Picture 19" descr="11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24" name="Picture 20" descr="12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25" name="Picture 21" descr="13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26" name="Picture 22" descr="14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27" name="Picture 23" descr="15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28" name="Picture 24" descr="19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29" name="Picture 25" descr="20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30" name="Picture 26" descr="21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31" name="Picture 27" descr="22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32" name="Picture 28" descr="23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33" name="Picture 29" descr="3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34" name="Picture 30" descr="16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35" name="Picture 31" descr="17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36" name="Picture 32" descr="18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4337" name="AutoShape 3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8460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4338" name="Text Box 3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729413" y="3781425"/>
            <a:ext cx="21780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Tahoma" charset="0"/>
              </a:rPr>
              <a:t>[Brown &amp; Lowe, ICCV’03]</a:t>
            </a:r>
          </a:p>
        </p:txBody>
      </p:sp>
    </p:spTree>
    <p:extLst>
      <p:ext uri="{BB962C8B-B14F-4D97-AF65-F5344CB8AC3E}">
        <p14:creationId xmlns:p14="http://schemas.microsoft.com/office/powerpoint/2010/main" val="1139359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C6D5-E6F6-4FAB-AE81-9E5C512DAAC1}" type="slidenum">
              <a:rPr lang="en-US"/>
              <a:pPr/>
              <a:t>78</a:t>
            </a:fld>
            <a:endParaRPr lang="en-US"/>
          </a:p>
        </p:txBody>
      </p:sp>
      <p:sp>
        <p:nvSpPr>
          <p:cNvPr id="3553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Finding the panoramas</a:t>
            </a:r>
          </a:p>
        </p:txBody>
      </p:sp>
      <p:grpSp>
        <p:nvGrpSpPr>
          <p:cNvPr id="355331" name="Group 3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355332" name="Picture 4" descr="0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33" name="Picture 5" descr="1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34" name="Picture 6" descr="2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35" name="Picture 7" descr="4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36" name="Picture 8" descr="5"/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37" name="Picture 9" descr="6"/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38" name="Picture 10" descr="7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39" name="Picture 11" descr="8"/>
            <p:cNvPicPr>
              <a:picLocks noChangeAspect="1" noChangeArrowheads="1"/>
            </p:cNvPicPr>
            <p:nvPr>
              <p:custDataLst>
                <p:tags r:id="rId33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40" name="Picture 12" descr="9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41" name="Picture 13" descr="10"/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42" name="Picture 14" descr="11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43" name="Picture 15" descr="12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44" name="Picture 16" descr="13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45" name="Picture 17" descr="14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46" name="Picture 18" descr="15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47" name="Picture 19" descr="19"/>
            <p:cNvPicPr>
              <a:picLocks noChangeAspect="1" noChangeArrowheads="1"/>
            </p:cNvPicPr>
            <p:nvPr>
              <p:custDataLst>
                <p:tags r:id="rId41"/>
              </p:custDataLst>
            </p:nvPr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48" name="Picture 20" descr="20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49" name="Picture 21" descr="21"/>
            <p:cNvPicPr>
              <a:picLocks noChangeAspect="1" noChangeArrowheads="1"/>
            </p:cNvPicPr>
            <p:nvPr>
              <p:custDataLst>
                <p:tags r:id="rId43"/>
              </p:custDataLst>
            </p:nvPr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50" name="Picture 22" descr="22"/>
            <p:cNvPicPr>
              <a:picLocks noChangeAspect="1" noChangeArrowheads="1"/>
            </p:cNvPicPr>
            <p:nvPr>
              <p:custDataLst>
                <p:tags r:id="rId44"/>
              </p:custDataLst>
            </p:nvPr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51" name="Picture 23" descr="23"/>
            <p:cNvPicPr>
              <a:picLocks noChangeAspect="1" noChangeArrowheads="1"/>
            </p:cNvPicPr>
            <p:nvPr>
              <p:custDataLst>
                <p:tags r:id="rId45"/>
              </p:custDataLst>
            </p:nvPr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52" name="Picture 24" descr="3"/>
            <p:cNvPicPr>
              <a:picLocks noChangeAspect="1" noChangeArrowheads="1"/>
            </p:cNvPicPr>
            <p:nvPr>
              <p:custDataLst>
                <p:tags r:id="rId46"/>
              </p:custDataLst>
            </p:nvPr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53" name="Picture 25" descr="16"/>
            <p:cNvPicPr>
              <a:picLocks noChangeAspect="1" noChangeArrowheads="1"/>
            </p:cNvPicPr>
            <p:nvPr>
              <p:custDataLst>
                <p:tags r:id="rId47"/>
              </p:custDataLst>
            </p:nvPr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54" name="Picture 26" descr="17"/>
            <p:cNvPicPr>
              <a:picLocks noChangeAspect="1" noChangeArrowheads="1"/>
            </p:cNvPicPr>
            <p:nvPr>
              <p:custDataLst>
                <p:tags r:id="rId48"/>
              </p:custDataLst>
            </p:nvPr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55" name="Picture 27" descr="18"/>
            <p:cNvPicPr>
              <a:picLocks noChangeAspect="1" noChangeArrowheads="1"/>
            </p:cNvPicPr>
            <p:nvPr>
              <p:custDataLst>
                <p:tags r:id="rId49"/>
              </p:custDataLst>
            </p:nvPr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5356" name="Line 28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5240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57" name="Line 29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5943600" y="1676400"/>
            <a:ext cx="758825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58" name="Line 30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6934200" y="16764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59" name="Line 31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5146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60" name="Line 32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44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61" name="Line 3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5146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62" name="Line 3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34290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63" name="Line 35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43434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64" name="Line 36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525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65" name="Line 3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5638800" y="1600200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66" name="Line 38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H="1">
            <a:off x="6096000" y="1905000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67" name="Line 39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>
            <a:off x="1676400" y="17526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68" name="Line 40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H="1">
            <a:off x="5715000" y="1447800"/>
            <a:ext cx="1828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69" name="Line 41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V="1">
            <a:off x="16002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70" name="Line 42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V="1">
            <a:off x="30480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71" name="Line 43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V="1">
            <a:off x="47244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72" name="Line 44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flipV="1">
            <a:off x="4038600" y="1905000"/>
            <a:ext cx="2667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73" name="Line 45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flipV="1">
            <a:off x="5257800" y="1828800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74" name="Line 46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1371600" y="2971800"/>
            <a:ext cx="914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75" name="Line 47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2286000" y="2895600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76" name="Line 48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4038600" y="30480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77" name="Line 49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4724400" y="28956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78" name="Line 50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V="1">
            <a:off x="5638800" y="3124200"/>
            <a:ext cx="914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6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DCDC-8EC4-4D46-8B61-83EAC8A3ED45}" type="slidenum">
              <a:rPr lang="en-US"/>
              <a:pPr/>
              <a:t>79</a:t>
            </a:fld>
            <a:endParaRPr lang="en-US"/>
          </a:p>
        </p:txBody>
      </p:sp>
      <p:sp>
        <p:nvSpPr>
          <p:cNvPr id="3563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Finding the panoramas</a:t>
            </a:r>
          </a:p>
        </p:txBody>
      </p:sp>
      <p:grpSp>
        <p:nvGrpSpPr>
          <p:cNvPr id="356355" name="Group 3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356356" name="Picture 4" descr="0"/>
            <p:cNvPicPr>
              <a:picLocks noChangeAspect="1" noChangeArrowheads="1"/>
            </p:cNvPicPr>
            <p:nvPr>
              <p:custDataLst>
                <p:tags r:id="rId41"/>
              </p:custDataLst>
            </p:nvPr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57" name="Picture 5" descr="1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58" name="Picture 6" descr="2"/>
            <p:cNvPicPr>
              <a:picLocks noChangeAspect="1" noChangeArrowheads="1"/>
            </p:cNvPicPr>
            <p:nvPr>
              <p:custDataLst>
                <p:tags r:id="rId43"/>
              </p:custDataLst>
            </p:nvPr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59" name="Picture 7" descr="4"/>
            <p:cNvPicPr>
              <a:picLocks noChangeAspect="1" noChangeArrowheads="1"/>
            </p:cNvPicPr>
            <p:nvPr>
              <p:custDataLst>
                <p:tags r:id="rId44"/>
              </p:custDataLst>
            </p:nvPr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60" name="Picture 8" descr="5"/>
            <p:cNvPicPr>
              <a:picLocks noChangeAspect="1" noChangeArrowheads="1"/>
            </p:cNvPicPr>
            <p:nvPr>
              <p:custDataLst>
                <p:tags r:id="rId45"/>
              </p:custDataLst>
            </p:nvPr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61" name="Picture 9" descr="6"/>
            <p:cNvPicPr>
              <a:picLocks noChangeAspect="1" noChangeArrowheads="1"/>
            </p:cNvPicPr>
            <p:nvPr>
              <p:custDataLst>
                <p:tags r:id="rId46"/>
              </p:custDataLst>
            </p:nvPr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62" name="Picture 10" descr="7"/>
            <p:cNvPicPr>
              <a:picLocks noChangeAspect="1" noChangeArrowheads="1"/>
            </p:cNvPicPr>
            <p:nvPr>
              <p:custDataLst>
                <p:tags r:id="rId47"/>
              </p:custDataLst>
            </p:nvPr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63" name="Picture 11" descr="8"/>
            <p:cNvPicPr>
              <a:picLocks noChangeAspect="1" noChangeArrowheads="1"/>
            </p:cNvPicPr>
            <p:nvPr>
              <p:custDataLst>
                <p:tags r:id="rId48"/>
              </p:custDataLst>
            </p:nvPr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64" name="Picture 12" descr="9"/>
            <p:cNvPicPr>
              <a:picLocks noChangeAspect="1" noChangeArrowheads="1"/>
            </p:cNvPicPr>
            <p:nvPr>
              <p:custDataLst>
                <p:tags r:id="rId49"/>
              </p:custDataLst>
            </p:nvPr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65" name="Picture 13" descr="10"/>
            <p:cNvPicPr>
              <a:picLocks noChangeAspect="1" noChangeArrowheads="1"/>
            </p:cNvPicPr>
            <p:nvPr>
              <p:custDataLst>
                <p:tags r:id="rId50"/>
              </p:custDataLst>
            </p:nvPr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66" name="Picture 14" descr="11"/>
            <p:cNvPicPr>
              <a:picLocks noChangeAspect="1" noChangeArrowheads="1"/>
            </p:cNvPicPr>
            <p:nvPr>
              <p:custDataLst>
                <p:tags r:id="rId51"/>
              </p:custDataLst>
            </p:nvPr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67" name="Picture 15" descr="12"/>
            <p:cNvPicPr>
              <a:picLocks noChangeAspect="1" noChangeArrowheads="1"/>
            </p:cNvPicPr>
            <p:nvPr>
              <p:custDataLst>
                <p:tags r:id="rId52"/>
              </p:custDataLst>
            </p:nvPr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68" name="Picture 16" descr="13"/>
            <p:cNvPicPr>
              <a:picLocks noChangeAspect="1" noChangeArrowheads="1"/>
            </p:cNvPicPr>
            <p:nvPr>
              <p:custDataLst>
                <p:tags r:id="rId53"/>
              </p:custDataLst>
            </p:nvPr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69" name="Picture 17" descr="14"/>
            <p:cNvPicPr>
              <a:picLocks noChangeAspect="1" noChangeArrowheads="1"/>
            </p:cNvPicPr>
            <p:nvPr>
              <p:custDataLst>
                <p:tags r:id="rId54"/>
              </p:custDataLst>
            </p:nvPr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70" name="Picture 18" descr="15"/>
            <p:cNvPicPr>
              <a:picLocks noChangeAspect="1" noChangeArrowheads="1"/>
            </p:cNvPicPr>
            <p:nvPr>
              <p:custDataLst>
                <p:tags r:id="rId55"/>
              </p:custDataLst>
            </p:nvPr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71" name="Picture 19" descr="19"/>
            <p:cNvPicPr>
              <a:picLocks noChangeAspect="1" noChangeArrowheads="1"/>
            </p:cNvPicPr>
            <p:nvPr>
              <p:custDataLst>
                <p:tags r:id="rId56"/>
              </p:custDataLst>
            </p:nvPr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72" name="Picture 20" descr="20"/>
            <p:cNvPicPr>
              <a:picLocks noChangeAspect="1" noChangeArrowheads="1"/>
            </p:cNvPicPr>
            <p:nvPr>
              <p:custDataLst>
                <p:tags r:id="rId57"/>
              </p:custDataLst>
            </p:nvPr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73" name="Picture 21" descr="21"/>
            <p:cNvPicPr>
              <a:picLocks noChangeAspect="1" noChangeArrowheads="1"/>
            </p:cNvPicPr>
            <p:nvPr>
              <p:custDataLst>
                <p:tags r:id="rId58"/>
              </p:custDataLst>
            </p:nvPr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74" name="Picture 22" descr="22"/>
            <p:cNvPicPr>
              <a:picLocks noChangeAspect="1" noChangeArrowheads="1"/>
            </p:cNvPicPr>
            <p:nvPr>
              <p:custDataLst>
                <p:tags r:id="rId59"/>
              </p:custDataLst>
            </p:nvPr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75" name="Picture 23" descr="23"/>
            <p:cNvPicPr>
              <a:picLocks noChangeAspect="1" noChangeArrowheads="1"/>
            </p:cNvPicPr>
            <p:nvPr>
              <p:custDataLst>
                <p:tags r:id="rId60"/>
              </p:custDataLst>
            </p:nvPr>
          </p:nvPicPr>
          <p:blipFill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76" name="Picture 24" descr="3"/>
            <p:cNvPicPr>
              <a:picLocks noChangeAspect="1" noChangeArrowheads="1"/>
            </p:cNvPicPr>
            <p:nvPr>
              <p:custDataLst>
                <p:tags r:id="rId61"/>
              </p:custDataLst>
            </p:nvPr>
          </p:nvPicPr>
          <p:blipFill>
            <a:blip r:embed="rId8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77" name="Picture 25" descr="16"/>
            <p:cNvPicPr>
              <a:picLocks noChangeAspect="1" noChangeArrowheads="1"/>
            </p:cNvPicPr>
            <p:nvPr>
              <p:custDataLst>
                <p:tags r:id="rId62"/>
              </p:custDataLst>
            </p:nvPr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78" name="Picture 26" descr="17"/>
            <p:cNvPicPr>
              <a:picLocks noChangeAspect="1" noChangeArrowheads="1"/>
            </p:cNvPicPr>
            <p:nvPr>
              <p:custDataLst>
                <p:tags r:id="rId63"/>
              </p:custDataLst>
            </p:nvPr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79" name="Picture 27" descr="18"/>
            <p:cNvPicPr>
              <a:picLocks noChangeAspect="1" noChangeArrowheads="1"/>
            </p:cNvPicPr>
            <p:nvPr>
              <p:custDataLst>
                <p:tags r:id="rId64"/>
              </p:custDataLst>
            </p:nvPr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6380" name="AutoShape 2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356381" name="Picture 29" descr="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198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82" name="Picture 30" descr="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9436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83" name="Picture 31" descr="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4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84" name="Picture 32" descr="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7150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85" name="Picture 33" descr="8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86" name="Picture 34" descr="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87" name="Picture 35" descr="10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482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88" name="Picture 36" descr="11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89" name="Picture 37" descr="12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720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90" name="Picture 38" descr="13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5626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91" name="Picture 39" descr="19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0198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92" name="Picture 40" descr="20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5626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93" name="Picture 41" descr="21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94" name="Picture 42" descr="22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198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95" name="Picture 43" descr="16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958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96" name="Picture 44" descr="17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97" name="Picture 45" descr="18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672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98" name="Picture 46" descr="6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99" name="Picture 47" descr="5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9530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6400" name="Line 48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H="1" flipV="1">
            <a:off x="2895600" y="5334000"/>
            <a:ext cx="15240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401" name="Line 49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H="1" flipV="1">
            <a:off x="3429000" y="4114800"/>
            <a:ext cx="0" cy="765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402" name="Line 50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H="1" flipV="1">
            <a:off x="1981200" y="4038600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403" name="Line 51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H="1" flipV="1">
            <a:off x="1828800" y="54864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404" name="Line 52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flipH="1" flipV="1">
            <a:off x="4724400" y="58674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405" name="Line 53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flipH="1" flipV="1">
            <a:off x="2514600" y="48006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406" name="Line 54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flipH="1" flipV="1">
            <a:off x="2057400" y="4800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407" name="Line 55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 flipH="1">
            <a:off x="2743200" y="4191000"/>
            <a:ext cx="457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408" name="Line 56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 flipH="1" flipV="1">
            <a:off x="2514600" y="4953000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409" name="Line 57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 flipH="1" flipV="1">
            <a:off x="7391400" y="57912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410" name="Line 58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 flipH="1" flipV="1">
            <a:off x="5105400" y="4800600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411" name="Line 59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flipV="1">
            <a:off x="5257800" y="4038600"/>
            <a:ext cx="381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412" name="Line 60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 flipH="1" flipV="1">
            <a:off x="5943600" y="41910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413" name="Line 61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 flipH="1" flipV="1">
            <a:off x="4800600" y="6477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414" name="Line 62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 flipH="1" flipV="1">
            <a:off x="5257800" y="5867400"/>
            <a:ext cx="762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415" name="Line 63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 flipV="1">
            <a:off x="6629400" y="57912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416" name="Line 64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 flipV="1">
            <a:off x="6858000" y="64770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417" name="Line 65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 flipH="1" flipV="1">
            <a:off x="6629400" y="5943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0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7A70-2301-4687-B07B-146869740FD8}" type="slidenum">
              <a:rPr lang="en-US"/>
              <a:pPr/>
              <a:t>8</a:t>
            </a:fld>
            <a:endParaRPr lang="en-US"/>
          </a:p>
        </p:txBody>
      </p:sp>
      <p:sp>
        <p:nvSpPr>
          <p:cNvPr id="3348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Motion models</a:t>
            </a:r>
            <a:endParaRPr lang="en-US">
              <a:cs typeface="Arial" charset="0"/>
            </a:endParaRP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What happens when we take two images with a camera and try to align them?</a:t>
            </a:r>
          </a:p>
          <a:p>
            <a:pPr>
              <a:buFontTx/>
              <a:buChar char="•"/>
            </a:pPr>
            <a:r>
              <a:rPr lang="en-US"/>
              <a:t>translation?</a:t>
            </a:r>
          </a:p>
          <a:p>
            <a:pPr>
              <a:buFontTx/>
              <a:buChar char="•"/>
            </a:pPr>
            <a:r>
              <a:rPr lang="en-US"/>
              <a:t>rotation?</a:t>
            </a:r>
          </a:p>
          <a:p>
            <a:pPr>
              <a:buFontTx/>
              <a:buChar char="•"/>
            </a:pPr>
            <a:r>
              <a:rPr lang="en-US"/>
              <a:t>scale?</a:t>
            </a:r>
          </a:p>
          <a:p>
            <a:pPr>
              <a:buFontTx/>
              <a:buChar char="•"/>
            </a:pPr>
            <a:r>
              <a:rPr lang="en-US"/>
              <a:t>affine?</a:t>
            </a:r>
          </a:p>
          <a:p>
            <a:pPr>
              <a:buFontTx/>
              <a:buChar char="•"/>
            </a:pPr>
            <a:r>
              <a:rPr lang="en-US"/>
              <a:t>perspective?</a:t>
            </a:r>
          </a:p>
          <a:p>
            <a:r>
              <a:rPr lang="en-US"/>
              <a:t>… see interactive demo (VideoMosaic)</a:t>
            </a:r>
          </a:p>
        </p:txBody>
      </p:sp>
      <p:pic>
        <p:nvPicPr>
          <p:cNvPr id="334854" name="Picture 6" descr="HIMG_717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2895600"/>
            <a:ext cx="2439987" cy="18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55" name="Picture 7" descr="HIMG_717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3" y="2895600"/>
            <a:ext cx="2439987" cy="18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19778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1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5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118F-364F-4180-A9F4-A20E46B66FAD}" type="slidenum">
              <a:rPr lang="en-US"/>
              <a:pPr/>
              <a:t>80</a:t>
            </a:fld>
            <a:endParaRPr lang="en-US"/>
          </a:p>
        </p:txBody>
      </p:sp>
      <p:sp>
        <p:nvSpPr>
          <p:cNvPr id="3573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Finding the panoramas</a:t>
            </a:r>
          </a:p>
        </p:txBody>
      </p:sp>
      <p:grpSp>
        <p:nvGrpSpPr>
          <p:cNvPr id="357379" name="Group 3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357380" name="Picture 4" descr="0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81" name="Picture 5" descr="1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82" name="Picture 6" descr="2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83" name="Picture 7" descr="4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84" name="Picture 8" descr="5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85" name="Picture 9" descr="6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86" name="Picture 10" descr="7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87" name="Picture 11" descr="8"/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88" name="Picture 12" descr="9"/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89" name="Picture 13" descr="10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90" name="Picture 14" descr="11"/>
            <p:cNvPicPr>
              <a:picLocks noChangeAspect="1" noChangeArrowheads="1"/>
            </p:cNvPicPr>
            <p:nvPr>
              <p:custDataLst>
                <p:tags r:id="rId33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91" name="Picture 15" descr="12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92" name="Picture 16" descr="13"/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93" name="Picture 17" descr="14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94" name="Picture 18" descr="15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95" name="Picture 19" descr="19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96" name="Picture 20" descr="20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97" name="Picture 21" descr="21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98" name="Picture 22" descr="22"/>
            <p:cNvPicPr>
              <a:picLocks noChangeAspect="1" noChangeArrowheads="1"/>
            </p:cNvPicPr>
            <p:nvPr>
              <p:custDataLst>
                <p:tags r:id="rId41"/>
              </p:custDataLst>
            </p:nvPr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99" name="Picture 23" descr="23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400" name="Picture 24" descr="3"/>
            <p:cNvPicPr>
              <a:picLocks noChangeAspect="1" noChangeArrowheads="1"/>
            </p:cNvPicPr>
            <p:nvPr>
              <p:custDataLst>
                <p:tags r:id="rId43"/>
              </p:custDataLst>
            </p:nvPr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401" name="Picture 25" descr="16"/>
            <p:cNvPicPr>
              <a:picLocks noChangeAspect="1" noChangeArrowheads="1"/>
            </p:cNvPicPr>
            <p:nvPr>
              <p:custDataLst>
                <p:tags r:id="rId44"/>
              </p:custDataLst>
            </p:nvPr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402" name="Picture 26" descr="17"/>
            <p:cNvPicPr>
              <a:picLocks noChangeAspect="1" noChangeArrowheads="1"/>
            </p:cNvPicPr>
            <p:nvPr>
              <p:custDataLst>
                <p:tags r:id="rId45"/>
              </p:custDataLst>
            </p:nvPr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403" name="Picture 27" descr="18"/>
            <p:cNvPicPr>
              <a:picLocks noChangeAspect="1" noChangeArrowheads="1"/>
            </p:cNvPicPr>
            <p:nvPr>
              <p:custDataLst>
                <p:tags r:id="rId46"/>
              </p:custDataLst>
            </p:nvPr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7404" name="AutoShape 2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357405" name="Picture 29" descr="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198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06" name="Picture 30" descr="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9436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07" name="Picture 31" descr="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4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08" name="Picture 32" descr="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7150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09" name="Picture 33" descr="8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10" name="Picture 34" descr="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11" name="Picture 35" descr="10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482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12" name="Picture 36" descr="11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13" name="Picture 37" descr="12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720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14" name="Picture 38" descr="13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5626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15" name="Picture 39" descr="19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0198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16" name="Picture 40" descr="20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5626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17" name="Picture 41" descr="21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18" name="Picture 42" descr="22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198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19" name="Picture 43" descr="16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958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20" name="Picture 44" descr="17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21" name="Picture 45" descr="18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672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22" name="Picture 46" descr="6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23" name="Picture 47" descr="5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953000"/>
            <a:ext cx="8763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25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20F36-85E6-47F5-B99B-2687F9492237}" type="slidenum">
              <a:rPr lang="en-US"/>
              <a:pPr/>
              <a:t>81</a:t>
            </a:fld>
            <a:endParaRPr lang="en-US"/>
          </a:p>
        </p:txBody>
      </p:sp>
      <p:sp>
        <p:nvSpPr>
          <p:cNvPr id="3584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Finding the panoramas</a:t>
            </a:r>
          </a:p>
        </p:txBody>
      </p:sp>
      <p:grpSp>
        <p:nvGrpSpPr>
          <p:cNvPr id="358403" name="Group 3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1614488" y="3709988"/>
            <a:ext cx="5959475" cy="3022600"/>
            <a:chOff x="9504" y="5904"/>
            <a:chExt cx="8160" cy="4137"/>
          </a:xfrm>
        </p:grpSpPr>
        <p:pic>
          <p:nvPicPr>
            <p:cNvPr id="358404" name="Picture 4" descr="rohr2Large"/>
            <p:cNvPicPr preferRelativeResize="0"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05" name="Picture 5" descr="rohr1Large"/>
            <p:cNvPicPr preferRelativeResize="0"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06" name="Picture 6" descr="rohr3Large"/>
            <p:cNvPicPr preferRelativeResize="0"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07" name="Picture 7" descr="rohr4Large"/>
            <p:cNvPicPr preferRelativeResize="0"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8408" name="Group 8"/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358409" name="Picture 9" descr="0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10" name="Picture 10" descr="1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11" name="Picture 11" descr="2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12" name="Picture 12" descr="4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13" name="Picture 13" descr="5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14" name="Picture 14" descr="6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15" name="Picture 15" descr="7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16" name="Picture 16" descr="8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17" name="Picture 17" descr="9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18" name="Picture 18" descr="10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19" name="Picture 19" descr="11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20" name="Picture 20" descr="12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21" name="Picture 21" descr="13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22" name="Picture 22" descr="14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23" name="Picture 23" descr="15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24" name="Picture 24" descr="19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25" name="Picture 25" descr="20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26" name="Picture 26" descr="21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27" name="Picture 27" descr="22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28" name="Picture 28" descr="23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29" name="Picture 29" descr="3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30" name="Picture 30" descr="16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31" name="Picture 31" descr="17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32" name="Picture 32" descr="18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8433" name="AutoShape 3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93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BA48-596D-4234-8A42-57B09C44D161}" type="slidenum">
              <a:rPr lang="en-US"/>
              <a:pPr/>
              <a:t>82</a:t>
            </a:fld>
            <a:endParaRPr lang="en-US"/>
          </a:p>
        </p:txBody>
      </p:sp>
      <p:sp>
        <p:nvSpPr>
          <p:cNvPr id="35942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Fully automated 2D stitching</a:t>
            </a:r>
          </a:p>
        </p:txBody>
      </p:sp>
      <p:pic>
        <p:nvPicPr>
          <p:cNvPr id="4843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752600"/>
            <a:ext cx="49149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9428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90800" y="3733800"/>
            <a:ext cx="403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400" u="sng">
                <a:solidFill>
                  <a:schemeClr val="hlink"/>
                </a:solidFill>
                <a:latin typeface="Arial" charset="0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47658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9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9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2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C864-DD0A-49C8-97F6-0660CC5D2820}" type="slidenum">
              <a:rPr lang="en-US"/>
              <a:pPr/>
              <a:t>83</a:t>
            </a:fld>
            <a:endParaRPr lang="en-US"/>
          </a:p>
        </p:txBody>
      </p:sp>
      <p:sp>
        <p:nvSpPr>
          <p:cNvPr id="3604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Get you own </a:t>
            </a:r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360452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79"/>
          <a:stretch>
            <a:fillRect/>
          </a:stretch>
        </p:blipFill>
        <p:spPr bwMode="auto">
          <a:xfrm>
            <a:off x="1447800" y="1600200"/>
            <a:ext cx="6694488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045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47800" y="5638800"/>
            <a:ext cx="670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charset="0"/>
                <a:hlinkClick r:id="rId8"/>
              </a:rPr>
              <a:t>http://get.live.com/photogallery/overview</a:t>
            </a:r>
            <a:endParaRPr lang="en-US">
              <a:latin typeface="Arial" charset="0"/>
            </a:endParaRPr>
          </a:p>
        </p:txBody>
      </p:sp>
      <p:sp>
        <p:nvSpPr>
          <p:cNvPr id="360454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76400" y="5072063"/>
            <a:ext cx="3048000" cy="152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6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0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45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EA55-AC7E-476D-A05C-98B4CF3DF17A}" type="slidenum">
              <a:rPr lang="en-US"/>
              <a:pPr/>
              <a:t>84</a:t>
            </a:fld>
            <a:endParaRPr lang="en-US"/>
          </a:p>
        </p:txBody>
      </p:sp>
      <p:sp>
        <p:nvSpPr>
          <p:cNvPr id="3614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Rec.pano.: system components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1752600"/>
            <a:ext cx="8229600" cy="4343400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/>
              <a:t>Feature detection and description</a:t>
            </a:r>
          </a:p>
          <a:p>
            <a:pPr marL="914400" lvl="1" indent="-457200"/>
            <a:r>
              <a:rPr lang="en-US"/>
              <a:t>more uniform point density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Fast matching (hash table)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RANSAC filtering of matches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Intensity-based verification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Incremental bundle adjustment</a:t>
            </a:r>
            <a:br>
              <a:rPr lang="en-US"/>
            </a:br>
            <a:endParaRPr lang="en-US"/>
          </a:p>
          <a:p>
            <a:pPr marL="533400" indent="-533400">
              <a:lnSpc>
                <a:spcPct val="80000"/>
              </a:lnSpc>
            </a:pPr>
            <a:r>
              <a:rPr lang="en-US" sz="2400"/>
              <a:t>[M. Brown, R. Szeliski, and S. Winder. Multi-image matching using multi-scale oriented patches, CVPR'2005]</a:t>
            </a:r>
          </a:p>
        </p:txBody>
      </p:sp>
    </p:spTree>
    <p:extLst>
      <p:ext uri="{BB962C8B-B14F-4D97-AF65-F5344CB8AC3E}">
        <p14:creationId xmlns:p14="http://schemas.microsoft.com/office/powerpoint/2010/main" val="222162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7F8F-E018-4C84-818C-18F89BC1C01B}" type="slidenum">
              <a:rPr lang="en-US"/>
              <a:pPr/>
              <a:t>85</a:t>
            </a:fld>
            <a:endParaRPr lang="en-US"/>
          </a:p>
        </p:txBody>
      </p:sp>
      <p:sp>
        <p:nvSpPr>
          <p:cNvPr id="3624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Multi-Scale Oriented Patches</a:t>
            </a:r>
          </a:p>
        </p:txBody>
      </p:sp>
      <p:sp>
        <p:nvSpPr>
          <p:cNvPr id="3624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Interest points</a:t>
            </a:r>
          </a:p>
          <a:p>
            <a:pPr lvl="1"/>
            <a:r>
              <a:rPr lang="en-US"/>
              <a:t>Multi-scale Harris corners</a:t>
            </a:r>
          </a:p>
          <a:p>
            <a:pPr lvl="1"/>
            <a:r>
              <a:rPr lang="en-US"/>
              <a:t>Orientation from blurred gradient</a:t>
            </a:r>
          </a:p>
          <a:p>
            <a:pPr lvl="1"/>
            <a:r>
              <a:rPr lang="en-US"/>
              <a:t>Geometrically invariant to similarity transforms</a:t>
            </a:r>
          </a:p>
          <a:p>
            <a:r>
              <a:rPr lang="en-US"/>
              <a:t>Descriptor vector</a:t>
            </a:r>
          </a:p>
          <a:p>
            <a:pPr lvl="1"/>
            <a:r>
              <a:rPr lang="en-US"/>
              <a:t>Bias/gain normalized sampling of local patch (8x8)</a:t>
            </a:r>
          </a:p>
          <a:p>
            <a:pPr lvl="1"/>
            <a:r>
              <a:rPr lang="en-US"/>
              <a:t>Photometrically invariant to affine changes in intensity</a:t>
            </a:r>
          </a:p>
        </p:txBody>
      </p:sp>
    </p:spTree>
    <p:extLst>
      <p:ext uri="{BB962C8B-B14F-4D97-AF65-F5344CB8AC3E}">
        <p14:creationId xmlns:p14="http://schemas.microsoft.com/office/powerpoint/2010/main" val="30401495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3BAA-0A38-4765-8DB9-3C1C525F6287}" type="slidenum">
              <a:rPr lang="en-US"/>
              <a:pPr/>
              <a:t>86</a:t>
            </a:fld>
            <a:endParaRPr lang="en-US"/>
          </a:p>
        </p:txBody>
      </p:sp>
      <p:sp>
        <p:nvSpPr>
          <p:cNvPr id="3635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Feature irregularities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buClr>
                <a:srgbClr val="003399"/>
              </a:buClr>
            </a:pPr>
            <a:r>
              <a:rPr lang="en-US" sz="2400"/>
              <a:t>Distribute points evenly over the image</a:t>
            </a:r>
          </a:p>
        </p:txBody>
      </p:sp>
      <p:pic>
        <p:nvPicPr>
          <p:cNvPr id="363524" name="Picture 4" descr="adaptiveNMS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743200"/>
            <a:ext cx="4387850" cy="328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525" name="Picture 5" descr="adaptiveNMS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8" y="2741613"/>
            <a:ext cx="4387850" cy="329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526" name="Picture 6" descr="adaptiveNMS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2751138"/>
            <a:ext cx="4387850" cy="328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527" name="Picture 7" descr="adaptiveNMS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2735263"/>
            <a:ext cx="4387850" cy="329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528" name="Picture 8" descr="adaptiveNMS5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2751138"/>
            <a:ext cx="4378325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54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656E1-2593-47C4-84EB-E75B5EF20A78}" type="slidenum">
              <a:rPr lang="en-US"/>
              <a:pPr/>
              <a:t>87</a:t>
            </a:fld>
            <a:endParaRPr lang="en-US"/>
          </a:p>
        </p:txBody>
      </p:sp>
      <p:sp>
        <p:nvSpPr>
          <p:cNvPr id="3645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Descriptor Vector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buClr>
                <a:srgbClr val="003399"/>
              </a:buClr>
            </a:pPr>
            <a:r>
              <a:rPr lang="en-US"/>
              <a:t>Orientation = blurred gradient</a:t>
            </a:r>
          </a:p>
          <a:p>
            <a:pPr>
              <a:buClr>
                <a:srgbClr val="003399"/>
              </a:buClr>
            </a:pPr>
            <a:r>
              <a:rPr lang="en-US"/>
              <a:t>Similarity Invariant Frame</a:t>
            </a:r>
          </a:p>
          <a:p>
            <a:pPr lvl="1">
              <a:buClr>
                <a:srgbClr val="003399"/>
              </a:buClr>
            </a:pPr>
            <a:r>
              <a:rPr lang="en-US"/>
              <a:t>Scale-space position (x, y, s) + orientation (</a:t>
            </a:r>
            <a:r>
              <a:rPr lang="en-US">
                <a:latin typeface="Symbol" pitchFamily="18" charset="2"/>
                <a:sym typeface="Symbol" pitchFamily="18" charset="2"/>
              </a:rPr>
              <a:t></a:t>
            </a:r>
            <a:r>
              <a:rPr lang="en-US"/>
              <a:t>)</a:t>
            </a:r>
          </a:p>
        </p:txBody>
      </p:sp>
      <p:pic>
        <p:nvPicPr>
          <p:cNvPr id="364548" name="Picture 4" descr="matierb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00400"/>
            <a:ext cx="4962525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737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96549-6D06-4884-A729-D4A3EA7B5A6F}" type="slidenum">
              <a:rPr lang="en-US"/>
              <a:pPr/>
              <a:t>88</a:t>
            </a:fld>
            <a:endParaRPr lang="en-US"/>
          </a:p>
        </p:txBody>
      </p:sp>
      <p:pic>
        <p:nvPicPr>
          <p:cNvPr id="365570" name="Picture 2" descr="abbeyall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1066800"/>
            <a:ext cx="4405312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571" name="Picture 3" descr="abbeyall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4405313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572" name="Picture 4" descr="abbeyshell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1066800"/>
            <a:ext cx="4405312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573" name="Picture 5" descr="abbeyshell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44069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574" name="Picture 6" descr="abbeygeom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1066800"/>
            <a:ext cx="4405312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575" name="Picture 7" descr="abbeygeom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068388"/>
            <a:ext cx="4410075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5576" name="Rectangle 8"/>
          <p:cNvSpPr>
            <a:spLocks noGrp="1" noChangeArrowheads="1"/>
          </p:cNvSpPr>
          <p:nvPr>
            <p:ph type="title"/>
            <p:custDataLst>
              <p:tags r:id="rId7"/>
            </p:custDataLst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r>
              <a:rPr lang="en-US"/>
              <a:t>Probabilistic Feature Matching</a:t>
            </a:r>
          </a:p>
        </p:txBody>
      </p:sp>
    </p:spTree>
    <p:extLst>
      <p:ext uri="{BB962C8B-B14F-4D97-AF65-F5344CB8AC3E}">
        <p14:creationId xmlns:p14="http://schemas.microsoft.com/office/powerpoint/2010/main" val="315760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141C-A180-4587-9BFB-A33105DA5175}" type="slidenum">
              <a:rPr lang="en-US"/>
              <a:pPr/>
              <a:t>89</a:t>
            </a:fld>
            <a:endParaRPr lang="en-US"/>
          </a:p>
        </p:txBody>
      </p:sp>
      <p:pic>
        <p:nvPicPr>
          <p:cNvPr id="366594" name="Picture 2" descr="SIFT2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24300"/>
            <a:ext cx="3675063" cy="26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595" name="Picture 3" descr="SIFT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4300"/>
            <a:ext cx="3675063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596" name="Picture 4" descr="image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597" name="Picture 5" descr="image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6598" name="Rectangle 6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RANSAC motion model</a:t>
            </a:r>
          </a:p>
        </p:txBody>
      </p:sp>
    </p:spTree>
    <p:extLst>
      <p:ext uri="{BB962C8B-B14F-4D97-AF65-F5344CB8AC3E}">
        <p14:creationId xmlns:p14="http://schemas.microsoft.com/office/powerpoint/2010/main" val="363985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Projective transformations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(aka </a:t>
            </a:r>
            <a:r>
              <a:rPr lang="en-US" i="1" dirty="0" smtClean="0"/>
              <a:t>homographies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5948065"/>
            <a:ext cx="1905000" cy="457200"/>
          </a:xfrm>
        </p:spPr>
        <p:txBody>
          <a:bodyPr/>
          <a:lstStyle/>
          <a:p>
            <a:r>
              <a:rPr lang="en-US" smtClean="0"/>
              <a:t>CSE 576, Spring 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5948065"/>
            <a:ext cx="3657600" cy="457200"/>
          </a:xfrm>
        </p:spPr>
        <p:txBody>
          <a:bodyPr/>
          <a:lstStyle/>
          <a:p>
            <a:r>
              <a:rPr lang="en-US" smtClean="0"/>
              <a:t>Structure from Motion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948065"/>
            <a:ext cx="1905000" cy="457200"/>
          </a:xfrm>
        </p:spPr>
        <p:txBody>
          <a:bodyPr/>
          <a:lstStyle/>
          <a:p>
            <a:fld id="{42F08E9B-DFBF-4063-B602-DA87C37BB63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1535"/>
            <a:ext cx="40957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33935"/>
            <a:ext cx="1885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3119735"/>
            <a:ext cx="184785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0600" y="39624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“keystone” distortions</a:t>
            </a:r>
            <a:endParaRPr lang="en-US" sz="2400" dirty="0"/>
          </a:p>
        </p:txBody>
      </p:sp>
      <p:sp>
        <p:nvSpPr>
          <p:cNvPr id="11" name="Oval 10"/>
          <p:cNvSpPr/>
          <p:nvPr/>
        </p:nvSpPr>
        <p:spPr>
          <a:xfrm>
            <a:off x="1115291" y="3325265"/>
            <a:ext cx="1143000" cy="575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905002" y="3900785"/>
            <a:ext cx="609598" cy="21907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://thefunnycat.com/wp-content/uploads/2010/05/funny-cat-figh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00265"/>
            <a:ext cx="2221181" cy="166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ight Arrow 13"/>
          <p:cNvSpPr/>
          <p:nvPr/>
        </p:nvSpPr>
        <p:spPr>
          <a:xfrm>
            <a:off x="3657600" y="5104608"/>
            <a:ext cx="7239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thefunnycat.com/wp-content/uploads/2010/05/funny-cat-figh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6465"/>
            <a:ext cx="1905000" cy="1428750"/>
          </a:xfrm>
          <a:prstGeom prst="rect">
            <a:avLst/>
          </a:prstGeom>
          <a:noFill/>
          <a:scene3d>
            <a:camera prst="perspectiveLeft" fov="7200000">
              <a:rot lat="0" lon="30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thefunnycat.com/wp-content/uploads/2010/05/funny-cat-figh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161" y="4500265"/>
            <a:ext cx="1653639" cy="1665886"/>
          </a:xfrm>
          <a:prstGeom prst="rect">
            <a:avLst/>
          </a:prstGeom>
          <a:noFill/>
          <a:scene3d>
            <a:camera prst="perspectiveLeft" fov="7200000">
              <a:rot lat="300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24651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914A-C245-4334-A917-AF75A1F5EBDC}" type="slidenum">
              <a:rPr lang="en-US"/>
              <a:pPr/>
              <a:t>90</a:t>
            </a:fld>
            <a:endParaRPr lang="en-US"/>
          </a:p>
        </p:txBody>
      </p:sp>
      <p:pic>
        <p:nvPicPr>
          <p:cNvPr id="367618" name="Picture 2" descr="image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619" name="Picture 3" descr="image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RANSAC motion model</a:t>
            </a:r>
          </a:p>
        </p:txBody>
      </p:sp>
      <p:pic>
        <p:nvPicPr>
          <p:cNvPr id="367621" name="Picture 5" descr="matches1"/>
          <p:cNvPicPr>
            <a:picLocks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1125"/>
            <a:ext cx="3675063" cy="26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622" name="Picture 6" descr="matches2"/>
          <p:cNvPicPr>
            <a:picLocks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39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B551C-3B31-40D0-9CED-F95B2D846E76}" type="slidenum">
              <a:rPr lang="en-US"/>
              <a:pPr/>
              <a:t>91</a:t>
            </a:fld>
            <a:endParaRPr lang="en-US"/>
          </a:p>
        </p:txBody>
      </p:sp>
      <p:pic>
        <p:nvPicPr>
          <p:cNvPr id="368642" name="Picture 2" descr="image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43" name="Picture 3" descr="image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44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RANSAC motion model</a:t>
            </a:r>
          </a:p>
        </p:txBody>
      </p:sp>
      <p:pic>
        <p:nvPicPr>
          <p:cNvPr id="368645" name="Picture 5" descr="homography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922713"/>
            <a:ext cx="5691187" cy="284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46" name="AutoShap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91000" y="3200400"/>
            <a:ext cx="739775" cy="1090613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6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1707-3971-41CC-8C32-2DBF17135762}" type="slidenum">
              <a:rPr lang="en-US"/>
              <a:pPr/>
              <a:t>92</a:t>
            </a:fld>
            <a:endParaRPr lang="en-US"/>
          </a:p>
        </p:txBody>
      </p:sp>
      <p:pic>
        <p:nvPicPr>
          <p:cNvPr id="369666" name="Picture 2" descr="image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667" name="Picture 3" descr="image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668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Probabilistic model for verification</a:t>
            </a:r>
          </a:p>
        </p:txBody>
      </p:sp>
      <p:pic>
        <p:nvPicPr>
          <p:cNvPr id="369669" name="Picture 5" descr="inliers1"/>
          <p:cNvPicPr>
            <a:picLocks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3921125"/>
            <a:ext cx="3675062" cy="26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670" name="Picture 6" descr="inliers2"/>
          <p:cNvPicPr>
            <a:picLocks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92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How well does this work?</a:t>
            </a:r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Test on 100s of examples…</a:t>
            </a:r>
          </a:p>
        </p:txBody>
      </p:sp>
    </p:spTree>
    <p:extLst>
      <p:ext uri="{BB962C8B-B14F-4D97-AF65-F5344CB8AC3E}">
        <p14:creationId xmlns:p14="http://schemas.microsoft.com/office/powerpoint/2010/main" val="343960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How well does this work?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Test on 100s of examples…</a:t>
            </a:r>
          </a:p>
          <a:p>
            <a:endParaRPr lang="en-US"/>
          </a:p>
          <a:p>
            <a:r>
              <a:rPr lang="en-US"/>
              <a:t>…still too many failures (5-10%)</a:t>
            </a:r>
            <a:br>
              <a:rPr lang="en-US"/>
            </a:br>
            <a:r>
              <a:rPr lang="en-US"/>
              <a:t>for </a:t>
            </a:r>
            <a:r>
              <a:rPr lang="en-US" u="sng"/>
              <a:t>consumer</a:t>
            </a:r>
            <a:r>
              <a:rPr lang="en-US"/>
              <a:t> application</a:t>
            </a:r>
          </a:p>
        </p:txBody>
      </p:sp>
    </p:spTree>
    <p:extLst>
      <p:ext uri="{BB962C8B-B14F-4D97-AF65-F5344CB8AC3E}">
        <p14:creationId xmlns:p14="http://schemas.microsoft.com/office/powerpoint/2010/main" val="12017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9A0-C259-48A2-9C73-DA120A94B614}" type="slidenum">
              <a:rPr lang="en-US"/>
              <a:pPr/>
              <a:t>95</a:t>
            </a:fld>
            <a:endParaRPr lang="en-US"/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457200"/>
            <a:ext cx="7772400" cy="990600"/>
          </a:xfrm>
        </p:spPr>
        <p:txBody>
          <a:bodyPr/>
          <a:lstStyle/>
          <a:p>
            <a:r>
              <a:rPr lang="en-US" sz="3600"/>
              <a:t>Matching Mistakes: False Positive</a:t>
            </a:r>
          </a:p>
        </p:txBody>
      </p:sp>
      <p:pic>
        <p:nvPicPr>
          <p:cNvPr id="372739" name="Picture 3" descr="abbey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4075113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40" name="Picture 4" descr="abbey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0"/>
            <a:ext cx="404812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42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7227-25CD-4CC5-883D-80905C9084BB}" type="slidenum">
              <a:rPr lang="en-US"/>
              <a:pPr/>
              <a:t>96</a:t>
            </a:fld>
            <a:endParaRPr lang="en-US"/>
          </a:p>
        </p:txBody>
      </p:sp>
      <p:sp>
        <p:nvSpPr>
          <p:cNvPr id="3737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3600"/>
              <a:t>Matching Mistakes: False Positive</a:t>
            </a:r>
          </a:p>
        </p:txBody>
      </p:sp>
      <p:pic>
        <p:nvPicPr>
          <p:cNvPr id="373763" name="Picture 3" descr="officeatrium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572000" cy="3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764" name="Picture 4" descr="officeatrium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57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2503-C4C4-4161-8DD1-3DA22137198A}" type="slidenum">
              <a:rPr lang="en-US"/>
              <a:pPr/>
              <a:t>97</a:t>
            </a:fld>
            <a:endParaRPr lang="en-US"/>
          </a:p>
        </p:txBody>
      </p:sp>
      <p:sp>
        <p:nvSpPr>
          <p:cNvPr id="37478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609600"/>
            <a:ext cx="8077200" cy="990600"/>
          </a:xfrm>
        </p:spPr>
        <p:txBody>
          <a:bodyPr/>
          <a:lstStyle/>
          <a:p>
            <a:r>
              <a:rPr lang="en-US"/>
              <a:t>Matching Mistake: False Negative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233363" indent="-233363"/>
            <a:r>
              <a:rPr lang="en-US"/>
              <a:t>Moving objects: large areas of disagreement</a:t>
            </a:r>
          </a:p>
        </p:txBody>
      </p:sp>
      <p:pic>
        <p:nvPicPr>
          <p:cNvPr id="374788" name="Picture 4" descr="bborig_cro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2373313"/>
            <a:ext cx="6550025" cy="377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09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92FED-EB78-44D1-A16C-5EEB126329DC}" type="slidenum">
              <a:rPr lang="en-US"/>
              <a:pPr/>
              <a:t>98</a:t>
            </a:fld>
            <a:endParaRPr lang="en-US"/>
          </a:p>
        </p:txBody>
      </p:sp>
      <p:pic>
        <p:nvPicPr>
          <p:cNvPr id="375812" name="Picture 4" descr="brostow_deception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76400"/>
            <a:ext cx="5141913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58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Matching Mistakes</a:t>
            </a:r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1752600"/>
            <a:ext cx="4762500" cy="4343400"/>
          </a:xfrm>
        </p:spPr>
        <p:txBody>
          <a:bodyPr/>
          <a:lstStyle/>
          <a:p>
            <a:r>
              <a:rPr lang="en-US"/>
              <a:t>Accidental alignment</a:t>
            </a:r>
          </a:p>
          <a:p>
            <a:pPr lvl="1"/>
            <a:r>
              <a:rPr lang="en-US"/>
              <a:t>repeated / similar regions</a:t>
            </a:r>
          </a:p>
          <a:p>
            <a:r>
              <a:rPr lang="en-US"/>
              <a:t>Failed alignments</a:t>
            </a:r>
          </a:p>
          <a:p>
            <a:pPr lvl="1"/>
            <a:r>
              <a:rPr lang="en-US"/>
              <a:t>moving objects / parallax</a:t>
            </a:r>
          </a:p>
          <a:p>
            <a:pPr lvl="1"/>
            <a:r>
              <a:rPr lang="en-US"/>
              <a:t>low overlap</a:t>
            </a:r>
          </a:p>
          <a:p>
            <a:pPr lvl="1"/>
            <a:r>
              <a:rPr lang="en-US"/>
              <a:t>“feature-less” regions</a:t>
            </a:r>
            <a:br>
              <a:rPr lang="en-US"/>
            </a:br>
            <a:r>
              <a:rPr lang="en-US"/>
              <a:t>(more variety?)</a:t>
            </a:r>
          </a:p>
          <a:p>
            <a:r>
              <a:rPr lang="en-US"/>
              <a:t>No 100% reliable algorithm?</a:t>
            </a:r>
          </a:p>
        </p:txBody>
      </p:sp>
      <p:pic>
        <p:nvPicPr>
          <p:cNvPr id="375813" name="Picture 5" descr="brostow_deception3102-0203_STA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42291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60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D3C6-21FD-491C-A9A5-4060B7B3150E}" type="slidenum">
              <a:rPr lang="en-US"/>
              <a:pPr/>
              <a:t>99</a:t>
            </a:fld>
            <a:endParaRPr lang="en-US"/>
          </a:p>
        </p:txBody>
      </p:sp>
      <p:sp>
        <p:nvSpPr>
          <p:cNvPr id="3768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How can we fix these?</a:t>
            </a:r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Tune the feature detector</a:t>
            </a:r>
          </a:p>
          <a:p>
            <a:r>
              <a:rPr lang="en-US"/>
              <a:t>Tune the feature matcher (cost metric)</a:t>
            </a:r>
          </a:p>
          <a:p>
            <a:r>
              <a:rPr lang="en-US"/>
              <a:t>Tune the RANSAC stage (motion model)</a:t>
            </a:r>
          </a:p>
          <a:p>
            <a:r>
              <a:rPr lang="en-US"/>
              <a:t>Tune the verification stage</a:t>
            </a:r>
          </a:p>
          <a:p>
            <a:r>
              <a:rPr lang="en-US">
                <a:solidFill>
                  <a:schemeClr val="tx2"/>
                </a:solidFill>
              </a:rPr>
              <a:t>Use “higher-level” knowledge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e.g., typical camera motions</a:t>
            </a:r>
            <a:br>
              <a:rPr lang="en-US">
                <a:solidFill>
                  <a:schemeClr val="tx2"/>
                </a:solidFill>
              </a:rPr>
            </a:br>
            <a:endParaRPr lang="en-US">
              <a:solidFill>
                <a:schemeClr val="tx2"/>
              </a:solidFill>
            </a:endParaRPr>
          </a:p>
          <a:p>
            <a:r>
              <a:rPr lang="en-US" b="1">
                <a:latin typeface="Helvetica" pitchFamily="34" charset="0"/>
              </a:rPr>
              <a:t>→</a:t>
            </a:r>
            <a:r>
              <a:rPr lang="en-US">
                <a:latin typeface="Helvetica" pitchFamily="34" charset="0"/>
              </a:rPr>
              <a:t> Sounds like a b</a:t>
            </a:r>
            <a:r>
              <a:rPr lang="en-US"/>
              <a:t>ig “learning” problem</a:t>
            </a:r>
          </a:p>
          <a:p>
            <a:pPr lvl="1"/>
            <a:r>
              <a:rPr lang="en-US"/>
              <a:t>Need a large training/test data set (panoramas)</a:t>
            </a:r>
          </a:p>
        </p:txBody>
      </p:sp>
    </p:spTree>
    <p:extLst>
      <p:ext uri="{BB962C8B-B14F-4D97-AF65-F5344CB8AC3E}">
        <p14:creationId xmlns:p14="http://schemas.microsoft.com/office/powerpoint/2010/main" val="257682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True"/>
  <p:tag name="DEFAULTDISPLAYSOURCE" val="\documentclass{slides}\pagestyle{empty}&#10;\begin{document}&#10;\end{document}&#10;"/>
  <p:tag name="TEX2PS" val="latex %.tex; dvips -D 300 -o %.ps %.dvi"/>
  <p:tag name="TEX2PSBATCH" val="latex --interaction=nonstopmode %.tex; dvips -D 300 -o %.ps %.dvi"/>
  <p:tag name="DEFAULTMAGNIFICATION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\matrx{c}{X_c \\ Y_c \\ Z_c} = &#10; \matrx{c}\Rm_{3 \times 3}&#10; \matrx{c}{X \\ Y \\ Z} + {\bf t}&#10;\]\[&#10; \matrx{c}{u \\ v \\ 1} \sim&#10; \matrx{c}{U \\ V \\ W} =&#10; \matrx{ccc}{f &amp; 0 &amp; u_c \\&#10;       0 &amp; f &amp; v_c \\&#10;       0 &amp; 0 &amp;  1}&#10; \matrx{c}{X_c \\ Y_c \\ Z_c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45.875"/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\matrx{c}{X_c \\ Y_c \\ Z_c} = &#10; \matrx{c}\Rm_{3 \times 3}&#10; \matrx{c}{X \\ Y \\ Z} + {\bf t}&#10;\]\[&#10; \matrx{c}{u \\ v \\ 1} \sim&#10; \matrx{c}{U \\ V \\ W} =&#10; \matrx{ccc}{f &amp; 0 &amp; u_c \\&#10;       0 &amp; f &amp; v_c \\&#10;       0 &amp; 0 &amp;  1}&#10; \matrx{c}{X_c \\ Y_c \\ Z_c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45.875"/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\hat{x}, \hat{y}, \hat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54.75"/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 Y, Z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\hat{x}, \hat{y}, \hat{z}) = \frac{1}{\sqrt{X^2 + Z^2}} (X, Y, Z)&#10;$&#10;\end{document}&#10;"/>
  <p:tag name="EXTERNALNAME" val="Edittex"/>
  <p:tag name="BLEND" val="False"/>
  <p:tag name="TRANSPARENT" val="False"/>
  <p:tag name="BITMAPFORMAT" val="bmpmono"/>
  <p:tag name="DEBUGINTERACTIVE" val="True"/>
  <p:tag name="ORIGWIDTH" val="1000.75"/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\tilde{x}, \tilde{y}) = (s\theta, sh) + (\tilde{x}_c, \tilde{y}_c)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15"/>
  <p:tag name="BOXWIDTH" val="496"/>
  <p:tag name="BOXHEIGHT" val="329"/>
  <p:tag name="BOXFONT" val="10"/>
  <p:tag name="BOXWRAP" val="False"/>
  <p:tag name="WORKAROUNDTRANSPARENCYBUG" val="False"/>
  <p:tag name="BITMAPFORMAT" val="bmpmono"/>
  <p:tag name="DEBUGINTERACTIVE" val="True"/>
  <p:tag name="ORIGWIDTH" val="246"/>
  <p:tag name="PICTUREFILESIZE" val="171890"/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lde{y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lde{x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\tilde{x}_c, \tilde{y}_c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39.375"/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sin \theta, h, cos \theta) = (\hat{x}, \hat{y}, \hat{z})&#10;$&#10;\end{document}&#10;"/>
  <p:tag name="EXTERNALNAME" val="Edittex"/>
  <p:tag name="BLEND" val="False"/>
  <p:tag name="TRANSPARENT" val="False"/>
  <p:tag name="BITMAPFORMAT" val="bmpmono"/>
  <p:tag name="DEBUGINTERACTIVE" val="True"/>
  <p:tag name="ORIGWIDTH" val="858.625"/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5"/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heta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3.25"/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theta &amp;=&amp; (x_{cyl} - x_c) / f \\&#10;h &amp;=&amp; (y_{cyl} - y_c) / f \\&#10;\hat{x} &amp;=&amp; \sin\theta \\&#10;\hat{y} &amp;=&amp; h \\&#10;\hat{z} &amp;=&amp; \cos\theta \\&#10;x &amp;=&amp; f \hat{x}/\hat{z} + x_c \\&#10;y &amp;=&amp; f \hat{y}/\hat{z} + y_c \\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83.875"/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theta &amp;=&amp; (x_{cyl} - x_c) / f \\&#10;h &amp;=&amp; (y_{cyl} - y_c) / f \\&#10;\hat{x} &amp;=&amp; \sin\theta \\&#10;\hat{y} &amp;=&amp; h \\&#10;\hat{z} &amp;=&amp; \cos\theta \\&#10;x &amp;=&amp; f \hat{x}/\hat{z} + x_c \\&#10;y &amp;=&amp; f \hat{y}/\hat{z} + y_c \\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83.875"/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theta &amp;=&amp; (x_{cyl} - x_c) / f \\&#10;h &amp;=&amp; (y_{cyl} - y_c) / f \\&#10;\hat{x} &amp;=&amp; \sin\theta \\&#10;\hat{y} &amp;=&amp; h \\&#10;\hat{z} &amp;=&amp; \cos\theta \\&#10;x &amp;=&amp; f \hat{x}/\hat{z} + x_c \\&#10;y &amp;=&amp; f \hat{y}/\hat{z} + y_c \\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83.875"/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x'_n &amp; = &amp; \hat{x}/\hat{z} \\&#10;y'_n &amp; = &amp; \hat{y}/\hat{z} \\ 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\hat{x}, \hat{y}, \hat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54.75"/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x' &amp;=&amp; f x'_d + x_c \\&#10;y' &amp;=&amp; f y'_d + y_c \\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562.5"/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r^2 &amp;=&amp; {x'_n}^2 + {y'_n}^2 \\&#10;x'_d &amp;=&amp; x'_n (1 + \kappa_1 r^2 + \kappa_2  r^4) \\&#10;y'_d &amp;=&amp; y'_n (1 + \kappa_1 r^2 + \kappa_2 r^4) \\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012.5"/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\hat{r}^2 &amp;=&amp; \hat{x}^2 + \hat{y}^2 \\&#10;\hat{x}' &amp;=&amp; \hat{x}/ (1 + \kappa_1 \hat{r}^2 + \kappa_2\hat{ r}^4) \\&#10;\hat{y}' &amp;=&amp; \hat{y} /(1 + \kappa_1 \hat{r}^2 + \kappa_2 \hat{r}^4) \\&#10;x &amp;=&amp; f \hat{x}'/\hat{z} + x_c \\&#10;y &amp;=&amp; f \hat{y}'/\hat{z} + y_c \\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270"/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Default Design">
  <a:themeElements>
    <a:clrScheme name="Default Design 10">
      <a:dk1>
        <a:srgbClr val="000000"/>
      </a:dk1>
      <a:lt1>
        <a:srgbClr val="FFFFFF"/>
      </a:lt1>
      <a:dk2>
        <a:srgbClr val="000066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7198</TotalTime>
  <Words>3121</Words>
  <Application>Microsoft Office PowerPoint</Application>
  <PresentationFormat>On-screen Show (4:3)</PresentationFormat>
  <Paragraphs>1068</Paragraphs>
  <Slides>127</Slides>
  <Notes>114</Notes>
  <HiddenSlides>14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29" baseType="lpstr">
      <vt:lpstr>Default Design</vt:lpstr>
      <vt:lpstr>Photo Editor Photo</vt:lpstr>
      <vt:lpstr>Image Stitching</vt:lpstr>
      <vt:lpstr>Panoramic Image Mosaics</vt:lpstr>
      <vt:lpstr>Gigapixel panoramas &amp; images</vt:lpstr>
      <vt:lpstr>Image Mosaics</vt:lpstr>
      <vt:lpstr>Today’s lecture</vt:lpstr>
      <vt:lpstr>Readings</vt:lpstr>
      <vt:lpstr>Motion models</vt:lpstr>
      <vt:lpstr>Motion models</vt:lpstr>
      <vt:lpstr>Projective transformations</vt:lpstr>
      <vt:lpstr>Image Warping</vt:lpstr>
      <vt:lpstr>Image Warping</vt:lpstr>
      <vt:lpstr>Image Warping</vt:lpstr>
      <vt:lpstr>Parametric (global) warping</vt:lpstr>
      <vt:lpstr>2D coordinate transformations</vt:lpstr>
      <vt:lpstr>Image Warping</vt:lpstr>
      <vt:lpstr>Forward Warping</vt:lpstr>
      <vt:lpstr>Forward Warping</vt:lpstr>
      <vt:lpstr>Inverse Warping</vt:lpstr>
      <vt:lpstr>Inverse Warping</vt:lpstr>
      <vt:lpstr>Interpolation</vt:lpstr>
      <vt:lpstr>Prefiltering</vt:lpstr>
      <vt:lpstr>Prefiltering</vt:lpstr>
      <vt:lpstr>Motion models (reprise)</vt:lpstr>
      <vt:lpstr>Motion models</vt:lpstr>
      <vt:lpstr>Finding the transformation</vt:lpstr>
      <vt:lpstr>Plane perspective mosaics</vt:lpstr>
      <vt:lpstr>Image warping with homographies</vt:lpstr>
      <vt:lpstr>Rotational mosaics</vt:lpstr>
      <vt:lpstr>3D → 2D Perspective Projection</vt:lpstr>
      <vt:lpstr>Rotational mosaic</vt:lpstr>
      <vt:lpstr>Image reprojection</vt:lpstr>
      <vt:lpstr>Rotations and quaternions</vt:lpstr>
      <vt:lpstr>Incremental rotation update</vt:lpstr>
      <vt:lpstr>Perspective &amp; rotational motion</vt:lpstr>
      <vt:lpstr>Image Mosaics (Stitching)</vt:lpstr>
      <vt:lpstr>Image Mosaics (stitching)</vt:lpstr>
      <vt:lpstr>Mosaics for Video Coding</vt:lpstr>
      <vt:lpstr>Establishing correspondences</vt:lpstr>
      <vt:lpstr>Absolute orientation</vt:lpstr>
      <vt:lpstr>Stitching demo</vt:lpstr>
      <vt:lpstr>Panoramas</vt:lpstr>
      <vt:lpstr>Cylindrical panoramas</vt:lpstr>
      <vt:lpstr>Cylindrical Panoramas</vt:lpstr>
      <vt:lpstr>Determining the focal length</vt:lpstr>
      <vt:lpstr>3D → 2D Perspective Projection</vt:lpstr>
      <vt:lpstr>Cylindrical projection</vt:lpstr>
      <vt:lpstr>Cylindrical warping</vt:lpstr>
      <vt:lpstr>Spherical warping</vt:lpstr>
      <vt:lpstr>3D rotation</vt:lpstr>
      <vt:lpstr>Radial distortion Correct for “bending” in wide field of view lenses</vt:lpstr>
      <vt:lpstr>Fisheye lens</vt:lpstr>
      <vt:lpstr>Matching features</vt:lpstr>
      <vt:lpstr>RAndom SAmple Consensus</vt:lpstr>
      <vt:lpstr>RAndom SAmple Consensus</vt:lpstr>
      <vt:lpstr>Least squares fit</vt:lpstr>
      <vt:lpstr>RANSAC for estimating homography</vt:lpstr>
      <vt:lpstr>Simple example: fit a line</vt:lpstr>
      <vt:lpstr>Simple example: fit a line</vt:lpstr>
      <vt:lpstr>Simple example: fit a line</vt:lpstr>
      <vt:lpstr>Simple example: fit a line</vt:lpstr>
      <vt:lpstr>Simple example: fit a line</vt:lpstr>
      <vt:lpstr>Simple example: fit a line</vt:lpstr>
      <vt:lpstr>RANSAC</vt:lpstr>
      <vt:lpstr>Robustness</vt:lpstr>
      <vt:lpstr>Robustness: example</vt:lpstr>
      <vt:lpstr>Image Stitching—review</vt:lpstr>
      <vt:lpstr>Assignment 2 – Creating Panoramas</vt:lpstr>
      <vt:lpstr>Resampling the final image</vt:lpstr>
      <vt:lpstr>Assembling the panorama</vt:lpstr>
      <vt:lpstr>Problem:  Drift</vt:lpstr>
      <vt:lpstr>Problem:  Drift</vt:lpstr>
      <vt:lpstr>Full-view (360° spherical) panoramas</vt:lpstr>
      <vt:lpstr>Full-view Panorama</vt:lpstr>
      <vt:lpstr>Texture Mapped Model</vt:lpstr>
      <vt:lpstr>Global alignment</vt:lpstr>
      <vt:lpstr>Recognizing Panoramas</vt:lpstr>
      <vt:lpstr>Recognizing Panoramas</vt:lpstr>
      <vt:lpstr>Finding the panoramas</vt:lpstr>
      <vt:lpstr>Finding the panoramas</vt:lpstr>
      <vt:lpstr>Finding the panoramas</vt:lpstr>
      <vt:lpstr>Finding the panoramas</vt:lpstr>
      <vt:lpstr>Fully automated 2D stitching</vt:lpstr>
      <vt:lpstr>Get you own copy</vt:lpstr>
      <vt:lpstr>Rec.pano.: system components</vt:lpstr>
      <vt:lpstr>Multi-Scale Oriented Patches</vt:lpstr>
      <vt:lpstr>Feature irregularities</vt:lpstr>
      <vt:lpstr>Descriptor Vector</vt:lpstr>
      <vt:lpstr>Probabilistic Feature Matching</vt:lpstr>
      <vt:lpstr>RANSAC motion model</vt:lpstr>
      <vt:lpstr>RANSAC motion model</vt:lpstr>
      <vt:lpstr>RANSAC motion model</vt:lpstr>
      <vt:lpstr>Probabilistic model for verification</vt:lpstr>
      <vt:lpstr>How well does this work?</vt:lpstr>
      <vt:lpstr>How well does this work?</vt:lpstr>
      <vt:lpstr>Matching Mistakes: False Positive</vt:lpstr>
      <vt:lpstr>Matching Mistakes: False Positive</vt:lpstr>
      <vt:lpstr>Matching Mistake: False Negative</vt:lpstr>
      <vt:lpstr>Matching Mistakes</vt:lpstr>
      <vt:lpstr>How can we fix these?</vt:lpstr>
      <vt:lpstr>Image Blending</vt:lpstr>
      <vt:lpstr>Image feathering</vt:lpstr>
      <vt:lpstr>Image Feathering</vt:lpstr>
      <vt:lpstr>Feathering</vt:lpstr>
      <vt:lpstr>Effect of window size</vt:lpstr>
      <vt:lpstr>Effect of window size</vt:lpstr>
      <vt:lpstr>Good window size</vt:lpstr>
      <vt:lpstr>Pyramid Blending</vt:lpstr>
      <vt:lpstr>PowerPoint Presentation</vt:lpstr>
      <vt:lpstr>Laplacian image blend</vt:lpstr>
      <vt:lpstr>Weight selection (3D panorama)</vt:lpstr>
      <vt:lpstr>Poisson Image Editing</vt:lpstr>
      <vt:lpstr>De-Ghosting</vt:lpstr>
      <vt:lpstr>Local alignment (deghosting)</vt:lpstr>
      <vt:lpstr>Local alignment (deghosting)</vt:lpstr>
      <vt:lpstr>Region-based de-ghosting</vt:lpstr>
      <vt:lpstr>Region-based de-ghosting</vt:lpstr>
      <vt:lpstr>Cutout-based de-ghosting</vt:lpstr>
      <vt:lpstr>Cutout-based compositing</vt:lpstr>
      <vt:lpstr>PhotoMontage</vt:lpstr>
      <vt:lpstr>Cutout-based compositing</vt:lpstr>
      <vt:lpstr>Cutout-based compositing</vt:lpstr>
      <vt:lpstr>More stitching possibilities</vt:lpstr>
      <vt:lpstr>Other types of mosaics</vt:lpstr>
      <vt:lpstr>Slit images</vt:lpstr>
      <vt:lpstr>Slit images:  cyclographs</vt:lpstr>
      <vt:lpstr>Slit images:  photofinish</vt:lpstr>
      <vt:lpstr>Final thought: What is a “panorama”?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Szeliski</dc:creator>
  <cp:lastModifiedBy>Rick Szeliski</cp:lastModifiedBy>
  <cp:revision>270</cp:revision>
  <dcterms:created xsi:type="dcterms:W3CDTF">1601-01-01T00:00:00Z</dcterms:created>
  <dcterms:modified xsi:type="dcterms:W3CDTF">2011-04-18T20:33:26Z</dcterms:modified>
</cp:coreProperties>
</file>