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4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5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6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7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8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9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10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1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4"/>
  </p:notesMasterIdLst>
  <p:handoutMasterIdLst>
    <p:handoutMasterId r:id="rId55"/>
  </p:handoutMasterIdLst>
  <p:sldIdLst>
    <p:sldId id="256" r:id="rId2"/>
    <p:sldId id="401" r:id="rId3"/>
    <p:sldId id="443" r:id="rId4"/>
    <p:sldId id="509" r:id="rId5"/>
    <p:sldId id="510" r:id="rId6"/>
    <p:sldId id="511" r:id="rId7"/>
    <p:sldId id="512" r:id="rId8"/>
    <p:sldId id="513" r:id="rId9"/>
    <p:sldId id="457" r:id="rId10"/>
    <p:sldId id="459" r:id="rId11"/>
    <p:sldId id="470" r:id="rId12"/>
    <p:sldId id="474" r:id="rId13"/>
    <p:sldId id="478" r:id="rId14"/>
    <p:sldId id="514" r:id="rId15"/>
    <p:sldId id="479" r:id="rId16"/>
    <p:sldId id="480" r:id="rId17"/>
    <p:sldId id="481" r:id="rId18"/>
    <p:sldId id="523" r:id="rId19"/>
    <p:sldId id="482" r:id="rId20"/>
    <p:sldId id="483" r:id="rId21"/>
    <p:sldId id="484" r:id="rId22"/>
    <p:sldId id="485" r:id="rId23"/>
    <p:sldId id="486" r:id="rId24"/>
    <p:sldId id="522" r:id="rId25"/>
    <p:sldId id="521" r:id="rId26"/>
    <p:sldId id="524" r:id="rId27"/>
    <p:sldId id="505" r:id="rId28"/>
    <p:sldId id="506" r:id="rId29"/>
    <p:sldId id="507" r:id="rId30"/>
    <p:sldId id="508" r:id="rId31"/>
    <p:sldId id="515" r:id="rId32"/>
    <p:sldId id="516" r:id="rId33"/>
    <p:sldId id="517" r:id="rId34"/>
    <p:sldId id="518" r:id="rId35"/>
    <p:sldId id="519" r:id="rId36"/>
    <p:sldId id="520" r:id="rId37"/>
    <p:sldId id="489" r:id="rId38"/>
    <p:sldId id="490" r:id="rId39"/>
    <p:sldId id="491" r:id="rId40"/>
    <p:sldId id="492" r:id="rId41"/>
    <p:sldId id="493" r:id="rId42"/>
    <p:sldId id="494" r:id="rId43"/>
    <p:sldId id="495" r:id="rId44"/>
    <p:sldId id="496" r:id="rId45"/>
    <p:sldId id="497" r:id="rId46"/>
    <p:sldId id="498" r:id="rId47"/>
    <p:sldId id="499" r:id="rId48"/>
    <p:sldId id="500" r:id="rId49"/>
    <p:sldId id="501" r:id="rId50"/>
    <p:sldId id="502" r:id="rId51"/>
    <p:sldId id="503" r:id="rId52"/>
    <p:sldId id="504" r:id="rId53"/>
  </p:sldIdLst>
  <p:sldSz cx="9144000" cy="6858000" type="screen4x3"/>
  <p:notesSz cx="7315200" cy="9601200"/>
  <p:custDataLst>
    <p:tags r:id="rId5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0066"/>
    <a:srgbClr val="66FF66"/>
    <a:srgbClr val="FFFF99"/>
    <a:srgbClr val="CCFF99"/>
    <a:srgbClr val="0000FF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352" autoAdjust="0"/>
    <p:restoredTop sz="86475" autoAdjust="0"/>
  </p:normalViewPr>
  <p:slideViewPr>
    <p:cSldViewPr>
      <p:cViewPr>
        <p:scale>
          <a:sx n="97" d="100"/>
          <a:sy n="97" d="100"/>
        </p:scale>
        <p:origin x="-117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98CC8F1-EAB9-462E-AE74-5A5A33880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08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C1434-0ECC-4B09-BEA8-4B25BDDD6339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17534-7362-4517-8C5E-175B212C1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0995EB-A763-4645-A116-E2C65C455249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6DE8C9-E1C4-4437-9DE0-D7937BC96A99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009248-B15D-45A0-987E-DEEAE3CF7F34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336E36-006E-4C8A-B2B3-136973ADFFBE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F9AA87-DB23-4210-A363-7D3A0FEDD3A1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C22DAE-C526-4BC3-8F32-2A30539BCBFB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CE5FCB-B75A-4A74-BADA-705089285564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F2AA8D-331F-4319-BFC9-7320075DCB68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68AF27-06F3-413A-BA55-F1EABC39FF23}" type="slidenum">
              <a:rPr lang="en-US" sz="1200" smtClean="0"/>
              <a:pPr eaLnBrk="1" hangingPunct="1"/>
              <a:t>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AFD7BA-6CA4-490E-84E5-6D4F36F0FB68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DE1A22-890E-49B6-A5F7-10C87107F289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C20C0-3258-42E5-A641-6C5D6AB51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7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93786-5D72-4833-B9D3-0041F11EA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3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50A76-746A-450D-82A5-0C0EB82BE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13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F4B0A-7C36-4D87-B811-1687EE408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74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880A084-7976-45BB-9C31-5AF9846044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7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A962A-89F5-4F80-A197-FB539CB3E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95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BD558-9065-4402-B20C-82C265B52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6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B3953-1619-4B10-A5BC-A17C22BA2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6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5EEC0-93B4-435A-B1A3-FDF24B866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60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58698-B93A-49AB-AC5E-8861FFA18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2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E16A5-19D9-4000-9145-1357238DA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26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9F360-F97D-4253-A3A1-A8F3FA1A8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2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54FC3-2808-477A-A0BB-1004BCD68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4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65AB3-8334-4A55-9F90-763DB71D7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5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0FF2C-6630-4601-882C-BE7B0C709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4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49481D1-CB66-4507-91A9-8900CD507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tags" Target="../tags/tag169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2" Type="http://schemas.openxmlformats.org/officeDocument/2006/relationships/tags" Target="../tags/tag158.xml"/><Relationship Id="rId16" Type="http://schemas.openxmlformats.org/officeDocument/2006/relationships/tags" Target="../tags/tag172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5" Type="http://schemas.openxmlformats.org/officeDocument/2006/relationships/tags" Target="../tags/tag161.xml"/><Relationship Id="rId15" Type="http://schemas.openxmlformats.org/officeDocument/2006/relationships/tags" Target="../tags/tag171.xml"/><Relationship Id="rId10" Type="http://schemas.openxmlformats.org/officeDocument/2006/relationships/tags" Target="../tags/tag166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tags" Target="../tags/tag188.xml"/><Relationship Id="rId18" Type="http://schemas.openxmlformats.org/officeDocument/2006/relationships/tags" Target="../tags/tag193.xml"/><Relationship Id="rId3" Type="http://schemas.openxmlformats.org/officeDocument/2006/relationships/tags" Target="../tags/tag178.xml"/><Relationship Id="rId21" Type="http://schemas.openxmlformats.org/officeDocument/2006/relationships/tags" Target="../tags/tag196.xml"/><Relationship Id="rId7" Type="http://schemas.openxmlformats.org/officeDocument/2006/relationships/tags" Target="../tags/tag182.xml"/><Relationship Id="rId12" Type="http://schemas.openxmlformats.org/officeDocument/2006/relationships/tags" Target="../tags/tag187.xml"/><Relationship Id="rId17" Type="http://schemas.openxmlformats.org/officeDocument/2006/relationships/tags" Target="../tags/tag192.xml"/><Relationship Id="rId2" Type="http://schemas.openxmlformats.org/officeDocument/2006/relationships/tags" Target="../tags/tag177.xml"/><Relationship Id="rId16" Type="http://schemas.openxmlformats.org/officeDocument/2006/relationships/tags" Target="../tags/tag191.xml"/><Relationship Id="rId20" Type="http://schemas.openxmlformats.org/officeDocument/2006/relationships/tags" Target="../tags/tag195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tags" Target="../tags/tag186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80.xml"/><Relationship Id="rId15" Type="http://schemas.openxmlformats.org/officeDocument/2006/relationships/tags" Target="../tags/tag190.xml"/><Relationship Id="rId23" Type="http://schemas.openxmlformats.org/officeDocument/2006/relationships/tags" Target="../tags/tag198.xml"/><Relationship Id="rId10" Type="http://schemas.openxmlformats.org/officeDocument/2006/relationships/tags" Target="../tags/tag185.xml"/><Relationship Id="rId19" Type="http://schemas.openxmlformats.org/officeDocument/2006/relationships/tags" Target="../tags/tag194.xml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4" Type="http://schemas.openxmlformats.org/officeDocument/2006/relationships/tags" Target="../tags/tag189.xml"/><Relationship Id="rId22" Type="http://schemas.openxmlformats.org/officeDocument/2006/relationships/tags" Target="../tags/tag19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06.xml"/><Relationship Id="rId13" Type="http://schemas.openxmlformats.org/officeDocument/2006/relationships/tags" Target="../tags/tag211.xml"/><Relationship Id="rId18" Type="http://schemas.openxmlformats.org/officeDocument/2006/relationships/tags" Target="../tags/tag216.xml"/><Relationship Id="rId26" Type="http://schemas.openxmlformats.org/officeDocument/2006/relationships/tags" Target="../tags/tag224.xml"/><Relationship Id="rId39" Type="http://schemas.openxmlformats.org/officeDocument/2006/relationships/tags" Target="../tags/tag237.xml"/><Relationship Id="rId3" Type="http://schemas.openxmlformats.org/officeDocument/2006/relationships/tags" Target="../tags/tag201.xml"/><Relationship Id="rId21" Type="http://schemas.openxmlformats.org/officeDocument/2006/relationships/tags" Target="../tags/tag219.xml"/><Relationship Id="rId34" Type="http://schemas.openxmlformats.org/officeDocument/2006/relationships/tags" Target="../tags/tag232.xml"/><Relationship Id="rId42" Type="http://schemas.openxmlformats.org/officeDocument/2006/relationships/slideLayout" Target="../slideLayouts/slideLayout6.xml"/><Relationship Id="rId7" Type="http://schemas.openxmlformats.org/officeDocument/2006/relationships/tags" Target="../tags/tag205.xml"/><Relationship Id="rId12" Type="http://schemas.openxmlformats.org/officeDocument/2006/relationships/tags" Target="../tags/tag210.xml"/><Relationship Id="rId17" Type="http://schemas.openxmlformats.org/officeDocument/2006/relationships/tags" Target="../tags/tag215.xml"/><Relationship Id="rId25" Type="http://schemas.openxmlformats.org/officeDocument/2006/relationships/tags" Target="../tags/tag223.xml"/><Relationship Id="rId33" Type="http://schemas.openxmlformats.org/officeDocument/2006/relationships/tags" Target="../tags/tag231.xml"/><Relationship Id="rId38" Type="http://schemas.openxmlformats.org/officeDocument/2006/relationships/tags" Target="../tags/tag236.xml"/><Relationship Id="rId2" Type="http://schemas.openxmlformats.org/officeDocument/2006/relationships/tags" Target="../tags/tag200.xml"/><Relationship Id="rId16" Type="http://schemas.openxmlformats.org/officeDocument/2006/relationships/tags" Target="../tags/tag214.xml"/><Relationship Id="rId20" Type="http://schemas.openxmlformats.org/officeDocument/2006/relationships/tags" Target="../tags/tag218.xml"/><Relationship Id="rId29" Type="http://schemas.openxmlformats.org/officeDocument/2006/relationships/tags" Target="../tags/tag227.xml"/><Relationship Id="rId41" Type="http://schemas.openxmlformats.org/officeDocument/2006/relationships/tags" Target="../tags/tag239.xml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1" Type="http://schemas.openxmlformats.org/officeDocument/2006/relationships/tags" Target="../tags/tag209.xml"/><Relationship Id="rId24" Type="http://schemas.openxmlformats.org/officeDocument/2006/relationships/tags" Target="../tags/tag222.xml"/><Relationship Id="rId32" Type="http://schemas.openxmlformats.org/officeDocument/2006/relationships/tags" Target="../tags/tag230.xml"/><Relationship Id="rId37" Type="http://schemas.openxmlformats.org/officeDocument/2006/relationships/tags" Target="../tags/tag235.xml"/><Relationship Id="rId40" Type="http://schemas.openxmlformats.org/officeDocument/2006/relationships/tags" Target="../tags/tag238.xml"/><Relationship Id="rId5" Type="http://schemas.openxmlformats.org/officeDocument/2006/relationships/tags" Target="../tags/tag203.xml"/><Relationship Id="rId15" Type="http://schemas.openxmlformats.org/officeDocument/2006/relationships/tags" Target="../tags/tag213.xml"/><Relationship Id="rId23" Type="http://schemas.openxmlformats.org/officeDocument/2006/relationships/tags" Target="../tags/tag221.xml"/><Relationship Id="rId28" Type="http://schemas.openxmlformats.org/officeDocument/2006/relationships/tags" Target="../tags/tag226.xml"/><Relationship Id="rId36" Type="http://schemas.openxmlformats.org/officeDocument/2006/relationships/tags" Target="../tags/tag234.xml"/><Relationship Id="rId10" Type="http://schemas.openxmlformats.org/officeDocument/2006/relationships/tags" Target="../tags/tag208.xml"/><Relationship Id="rId19" Type="http://schemas.openxmlformats.org/officeDocument/2006/relationships/tags" Target="../tags/tag217.xml"/><Relationship Id="rId31" Type="http://schemas.openxmlformats.org/officeDocument/2006/relationships/tags" Target="../tags/tag229.xml"/><Relationship Id="rId4" Type="http://schemas.openxmlformats.org/officeDocument/2006/relationships/tags" Target="../tags/tag202.xml"/><Relationship Id="rId9" Type="http://schemas.openxmlformats.org/officeDocument/2006/relationships/tags" Target="../tags/tag207.xml"/><Relationship Id="rId14" Type="http://schemas.openxmlformats.org/officeDocument/2006/relationships/tags" Target="../tags/tag212.xml"/><Relationship Id="rId22" Type="http://schemas.openxmlformats.org/officeDocument/2006/relationships/tags" Target="../tags/tag220.xml"/><Relationship Id="rId27" Type="http://schemas.openxmlformats.org/officeDocument/2006/relationships/tags" Target="../tags/tag225.xml"/><Relationship Id="rId30" Type="http://schemas.openxmlformats.org/officeDocument/2006/relationships/tags" Target="../tags/tag228.xml"/><Relationship Id="rId35" Type="http://schemas.openxmlformats.org/officeDocument/2006/relationships/tags" Target="../tags/tag23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13" Type="http://schemas.openxmlformats.org/officeDocument/2006/relationships/tags" Target="../tags/tag252.xml"/><Relationship Id="rId18" Type="http://schemas.openxmlformats.org/officeDocument/2006/relationships/tags" Target="../tags/tag257.xml"/><Relationship Id="rId26" Type="http://schemas.openxmlformats.org/officeDocument/2006/relationships/tags" Target="../tags/tag265.xml"/><Relationship Id="rId39" Type="http://schemas.openxmlformats.org/officeDocument/2006/relationships/tags" Target="../tags/tag278.xml"/><Relationship Id="rId3" Type="http://schemas.openxmlformats.org/officeDocument/2006/relationships/tags" Target="../tags/tag242.xml"/><Relationship Id="rId21" Type="http://schemas.openxmlformats.org/officeDocument/2006/relationships/tags" Target="../tags/tag260.xml"/><Relationship Id="rId34" Type="http://schemas.openxmlformats.org/officeDocument/2006/relationships/tags" Target="../tags/tag273.xml"/><Relationship Id="rId42" Type="http://schemas.openxmlformats.org/officeDocument/2006/relationships/tags" Target="../tags/tag281.xml"/><Relationship Id="rId47" Type="http://schemas.openxmlformats.org/officeDocument/2006/relationships/tags" Target="../tags/tag286.xml"/><Relationship Id="rId7" Type="http://schemas.openxmlformats.org/officeDocument/2006/relationships/tags" Target="../tags/tag246.xml"/><Relationship Id="rId12" Type="http://schemas.openxmlformats.org/officeDocument/2006/relationships/tags" Target="../tags/tag251.xml"/><Relationship Id="rId17" Type="http://schemas.openxmlformats.org/officeDocument/2006/relationships/tags" Target="../tags/tag256.xml"/><Relationship Id="rId25" Type="http://schemas.openxmlformats.org/officeDocument/2006/relationships/tags" Target="../tags/tag264.xml"/><Relationship Id="rId33" Type="http://schemas.openxmlformats.org/officeDocument/2006/relationships/tags" Target="../tags/tag272.xml"/><Relationship Id="rId38" Type="http://schemas.openxmlformats.org/officeDocument/2006/relationships/tags" Target="../tags/tag277.xml"/><Relationship Id="rId46" Type="http://schemas.openxmlformats.org/officeDocument/2006/relationships/tags" Target="../tags/tag285.xml"/><Relationship Id="rId2" Type="http://schemas.openxmlformats.org/officeDocument/2006/relationships/tags" Target="../tags/tag241.xml"/><Relationship Id="rId16" Type="http://schemas.openxmlformats.org/officeDocument/2006/relationships/tags" Target="../tags/tag255.xml"/><Relationship Id="rId20" Type="http://schemas.openxmlformats.org/officeDocument/2006/relationships/tags" Target="../tags/tag259.xml"/><Relationship Id="rId29" Type="http://schemas.openxmlformats.org/officeDocument/2006/relationships/tags" Target="../tags/tag268.xml"/><Relationship Id="rId41" Type="http://schemas.openxmlformats.org/officeDocument/2006/relationships/tags" Target="../tags/tag280.xml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11" Type="http://schemas.openxmlformats.org/officeDocument/2006/relationships/tags" Target="../tags/tag250.xml"/><Relationship Id="rId24" Type="http://schemas.openxmlformats.org/officeDocument/2006/relationships/tags" Target="../tags/tag263.xml"/><Relationship Id="rId32" Type="http://schemas.openxmlformats.org/officeDocument/2006/relationships/tags" Target="../tags/tag271.xml"/><Relationship Id="rId37" Type="http://schemas.openxmlformats.org/officeDocument/2006/relationships/tags" Target="../tags/tag276.xml"/><Relationship Id="rId40" Type="http://schemas.openxmlformats.org/officeDocument/2006/relationships/tags" Target="../tags/tag279.xml"/><Relationship Id="rId45" Type="http://schemas.openxmlformats.org/officeDocument/2006/relationships/tags" Target="../tags/tag284.xml"/><Relationship Id="rId5" Type="http://schemas.openxmlformats.org/officeDocument/2006/relationships/tags" Target="../tags/tag244.xml"/><Relationship Id="rId15" Type="http://schemas.openxmlformats.org/officeDocument/2006/relationships/tags" Target="../tags/tag254.xml"/><Relationship Id="rId23" Type="http://schemas.openxmlformats.org/officeDocument/2006/relationships/tags" Target="../tags/tag262.xml"/><Relationship Id="rId28" Type="http://schemas.openxmlformats.org/officeDocument/2006/relationships/tags" Target="../tags/tag267.xml"/><Relationship Id="rId36" Type="http://schemas.openxmlformats.org/officeDocument/2006/relationships/tags" Target="../tags/tag275.xml"/><Relationship Id="rId10" Type="http://schemas.openxmlformats.org/officeDocument/2006/relationships/tags" Target="../tags/tag249.xml"/><Relationship Id="rId19" Type="http://schemas.openxmlformats.org/officeDocument/2006/relationships/tags" Target="../tags/tag258.xml"/><Relationship Id="rId31" Type="http://schemas.openxmlformats.org/officeDocument/2006/relationships/tags" Target="../tags/tag270.xml"/><Relationship Id="rId44" Type="http://schemas.openxmlformats.org/officeDocument/2006/relationships/tags" Target="../tags/tag283.xml"/><Relationship Id="rId4" Type="http://schemas.openxmlformats.org/officeDocument/2006/relationships/tags" Target="../tags/tag243.xml"/><Relationship Id="rId9" Type="http://schemas.openxmlformats.org/officeDocument/2006/relationships/tags" Target="../tags/tag248.xml"/><Relationship Id="rId14" Type="http://schemas.openxmlformats.org/officeDocument/2006/relationships/tags" Target="../tags/tag253.xml"/><Relationship Id="rId22" Type="http://schemas.openxmlformats.org/officeDocument/2006/relationships/tags" Target="../tags/tag261.xml"/><Relationship Id="rId27" Type="http://schemas.openxmlformats.org/officeDocument/2006/relationships/tags" Target="../tags/tag266.xml"/><Relationship Id="rId30" Type="http://schemas.openxmlformats.org/officeDocument/2006/relationships/tags" Target="../tags/tag269.xml"/><Relationship Id="rId35" Type="http://schemas.openxmlformats.org/officeDocument/2006/relationships/tags" Target="../tags/tag274.xml"/><Relationship Id="rId43" Type="http://schemas.openxmlformats.org/officeDocument/2006/relationships/tags" Target="../tags/tag282.xml"/><Relationship Id="rId48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8.xml"/><Relationship Id="rId1" Type="http://schemas.openxmlformats.org/officeDocument/2006/relationships/tags" Target="../tags/tag28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96.xml"/><Relationship Id="rId13" Type="http://schemas.openxmlformats.org/officeDocument/2006/relationships/tags" Target="../tags/tag301.xml"/><Relationship Id="rId18" Type="http://schemas.openxmlformats.org/officeDocument/2006/relationships/tags" Target="../tags/tag306.xml"/><Relationship Id="rId26" Type="http://schemas.openxmlformats.org/officeDocument/2006/relationships/tags" Target="../tags/tag314.xml"/><Relationship Id="rId39" Type="http://schemas.openxmlformats.org/officeDocument/2006/relationships/tags" Target="../tags/tag327.xml"/><Relationship Id="rId3" Type="http://schemas.openxmlformats.org/officeDocument/2006/relationships/tags" Target="../tags/tag291.xml"/><Relationship Id="rId21" Type="http://schemas.openxmlformats.org/officeDocument/2006/relationships/tags" Target="../tags/tag309.xml"/><Relationship Id="rId34" Type="http://schemas.openxmlformats.org/officeDocument/2006/relationships/tags" Target="../tags/tag322.xml"/><Relationship Id="rId42" Type="http://schemas.openxmlformats.org/officeDocument/2006/relationships/tags" Target="../tags/tag330.xml"/><Relationship Id="rId47" Type="http://schemas.openxmlformats.org/officeDocument/2006/relationships/tags" Target="../tags/tag335.xml"/><Relationship Id="rId7" Type="http://schemas.openxmlformats.org/officeDocument/2006/relationships/tags" Target="../tags/tag295.xml"/><Relationship Id="rId12" Type="http://schemas.openxmlformats.org/officeDocument/2006/relationships/tags" Target="../tags/tag300.xml"/><Relationship Id="rId17" Type="http://schemas.openxmlformats.org/officeDocument/2006/relationships/tags" Target="../tags/tag305.xml"/><Relationship Id="rId25" Type="http://schemas.openxmlformats.org/officeDocument/2006/relationships/tags" Target="../tags/tag313.xml"/><Relationship Id="rId33" Type="http://schemas.openxmlformats.org/officeDocument/2006/relationships/tags" Target="../tags/tag321.xml"/><Relationship Id="rId38" Type="http://schemas.openxmlformats.org/officeDocument/2006/relationships/tags" Target="../tags/tag326.xml"/><Relationship Id="rId46" Type="http://schemas.openxmlformats.org/officeDocument/2006/relationships/tags" Target="../tags/tag334.xml"/><Relationship Id="rId2" Type="http://schemas.openxmlformats.org/officeDocument/2006/relationships/tags" Target="../tags/tag290.xml"/><Relationship Id="rId16" Type="http://schemas.openxmlformats.org/officeDocument/2006/relationships/tags" Target="../tags/tag304.xml"/><Relationship Id="rId20" Type="http://schemas.openxmlformats.org/officeDocument/2006/relationships/tags" Target="../tags/tag308.xml"/><Relationship Id="rId29" Type="http://schemas.openxmlformats.org/officeDocument/2006/relationships/tags" Target="../tags/tag317.xml"/><Relationship Id="rId41" Type="http://schemas.openxmlformats.org/officeDocument/2006/relationships/tags" Target="../tags/tag329.xml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11" Type="http://schemas.openxmlformats.org/officeDocument/2006/relationships/tags" Target="../tags/tag299.xml"/><Relationship Id="rId24" Type="http://schemas.openxmlformats.org/officeDocument/2006/relationships/tags" Target="../tags/tag312.xml"/><Relationship Id="rId32" Type="http://schemas.openxmlformats.org/officeDocument/2006/relationships/tags" Target="../tags/tag320.xml"/><Relationship Id="rId37" Type="http://schemas.openxmlformats.org/officeDocument/2006/relationships/tags" Target="../tags/tag325.xml"/><Relationship Id="rId40" Type="http://schemas.openxmlformats.org/officeDocument/2006/relationships/tags" Target="../tags/tag328.xml"/><Relationship Id="rId45" Type="http://schemas.openxmlformats.org/officeDocument/2006/relationships/tags" Target="../tags/tag333.xml"/><Relationship Id="rId5" Type="http://schemas.openxmlformats.org/officeDocument/2006/relationships/tags" Target="../tags/tag293.xml"/><Relationship Id="rId15" Type="http://schemas.openxmlformats.org/officeDocument/2006/relationships/tags" Target="../tags/tag303.xml"/><Relationship Id="rId23" Type="http://schemas.openxmlformats.org/officeDocument/2006/relationships/tags" Target="../tags/tag311.xml"/><Relationship Id="rId28" Type="http://schemas.openxmlformats.org/officeDocument/2006/relationships/tags" Target="../tags/tag316.xml"/><Relationship Id="rId36" Type="http://schemas.openxmlformats.org/officeDocument/2006/relationships/tags" Target="../tags/tag324.xml"/><Relationship Id="rId10" Type="http://schemas.openxmlformats.org/officeDocument/2006/relationships/tags" Target="../tags/tag298.xml"/><Relationship Id="rId19" Type="http://schemas.openxmlformats.org/officeDocument/2006/relationships/tags" Target="../tags/tag307.xml"/><Relationship Id="rId31" Type="http://schemas.openxmlformats.org/officeDocument/2006/relationships/tags" Target="../tags/tag319.xml"/><Relationship Id="rId44" Type="http://schemas.openxmlformats.org/officeDocument/2006/relationships/tags" Target="../tags/tag332.xml"/><Relationship Id="rId4" Type="http://schemas.openxmlformats.org/officeDocument/2006/relationships/tags" Target="../tags/tag292.xml"/><Relationship Id="rId9" Type="http://schemas.openxmlformats.org/officeDocument/2006/relationships/tags" Target="../tags/tag297.xml"/><Relationship Id="rId14" Type="http://schemas.openxmlformats.org/officeDocument/2006/relationships/tags" Target="../tags/tag302.xml"/><Relationship Id="rId22" Type="http://schemas.openxmlformats.org/officeDocument/2006/relationships/tags" Target="../tags/tag310.xml"/><Relationship Id="rId27" Type="http://schemas.openxmlformats.org/officeDocument/2006/relationships/tags" Target="../tags/tag315.xml"/><Relationship Id="rId30" Type="http://schemas.openxmlformats.org/officeDocument/2006/relationships/tags" Target="../tags/tag318.xml"/><Relationship Id="rId35" Type="http://schemas.openxmlformats.org/officeDocument/2006/relationships/tags" Target="../tags/tag323.xml"/><Relationship Id="rId43" Type="http://schemas.openxmlformats.org/officeDocument/2006/relationships/tags" Target="../tags/tag331.xml"/><Relationship Id="rId48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340.xml"/><Relationship Id="rId4" Type="http://schemas.openxmlformats.org/officeDocument/2006/relationships/tags" Target="../tags/tag3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34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47.xml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4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yP4C-NneRENWmM&amp;tbnid=gHDIwxwnhAbRkM:&amp;ved=0CAUQjRw&amp;url=http://www.mlive.com/news/bay-city/index.ssf/2009/07/bay_city_cant_afford_wastewate.html&amp;ei=PXMuUYyqNci6iwL2pYGgCA&amp;bvm=bv.42965579,d.cGE&amp;psig=AFQjCNFde12At6CRDFJLSXBgiYWLeH8lzQ&amp;ust=1362085038068038" TargetMode="External"/><Relationship Id="rId13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jpeg"/><Relationship Id="rId12" Type="http://schemas.openxmlformats.org/officeDocument/2006/relationships/hyperlink" Target="http://www.google.com/url?sa=i&amp;rct=j&amp;q=&amp;esrc=s&amp;frm=1&amp;source=images&amp;cd=&amp;cad=rja&amp;docid=aArqRTQsQOL3gM&amp;tbnid=xQczNBBVHrD51M:&amp;ved=0CAUQjRw&amp;url=http://www.alaska-in-pictures.com/alaska-pipeline-in-winter-5499-pictures.htm&amp;ei=-XMuUeLSO9DPiwKRoYG4AQ&amp;bvm=bv.42965579,d.cGE&amp;psig=AFQjCNGFDYvCDlQnYjvGNP3DpgCFwX85vg&amp;ust=1362085219957660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hyperlink" Target="http://www.google.com/url?sa=i&amp;rct=j&amp;q=&amp;esrc=s&amp;frm=1&amp;source=images&amp;cd=&amp;cad=rja&amp;docid=B6etRZMHm5SjcM&amp;tbnid=7_Ln5CZf67rE8M:&amp;ved=0CAUQjRw&amp;url=http://miraimages.photoshelter.com/image/I00003zY0KuN5ZiY&amp;ei=DnMuUa6BNaa0igKBj4C4DA&amp;bvm=bv.42965579,d.cGE&amp;psig=AFQjCNGIT0YFPvLK9miBN_x3ptMwGbGMfw&amp;ust=1362084988000859" TargetMode="External"/><Relationship Id="rId11" Type="http://schemas.openxmlformats.org/officeDocument/2006/relationships/image" Target="../media/image4.jpeg"/><Relationship Id="rId5" Type="http://schemas.openxmlformats.org/officeDocument/2006/relationships/image" Target="../media/image1.jpeg"/><Relationship Id="rId10" Type="http://schemas.openxmlformats.org/officeDocument/2006/relationships/hyperlink" Target="http://www.google.com/url?sa=i&amp;rct=j&amp;q=&amp;esrc=s&amp;frm=1&amp;source=images&amp;cd=&amp;cad=rja&amp;docid=PNKpi9XdR8QGQM&amp;tbnid=0EaD-kbknlSKDM:&amp;ved=0CAUQjRw&amp;url=http://gwadarinn.blogspot.com/2010/04/trans-afghan-gas-pipeline.html&amp;ei=fnMuUf7SIaWEiwLu0oDQBw&amp;bvm=bv.42965579,d.cGE&amp;psig=AFQjCNHewqefXXtr-OxUsjeo_zU15ZJ1pA&amp;ust=1362085087920748" TargetMode="External"/><Relationship Id="rId4" Type="http://schemas.openxmlformats.org/officeDocument/2006/relationships/hyperlink" Target="http://www.google.com/url?sa=i&amp;rct=j&amp;q=&amp;esrc=s&amp;frm=1&amp;source=images&amp;cd=&amp;cad=rja&amp;docid=GvqfxaLlLQoL0M&amp;tbnid=bVQ0JAuGAuVREM:&amp;ved=0CAUQjRw&amp;url=http://www.nachi.org/forum/f22/max-drain-pipe-length-12731/&amp;ei=zHIuUajdGoOmiQKR8oCADw&amp;bvm=bv.42965579,d.cGE&amp;psig=AFQjCNHKSvUDV9BEqYnCOyxF-uZ7PAO02Q&amp;ust=1362084919740604" TargetMode="External"/><Relationship Id="rId9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55.xml"/><Relationship Id="rId13" Type="http://schemas.openxmlformats.org/officeDocument/2006/relationships/tags" Target="../tags/tag360.xml"/><Relationship Id="rId3" Type="http://schemas.openxmlformats.org/officeDocument/2006/relationships/tags" Target="../tags/tag350.xml"/><Relationship Id="rId7" Type="http://schemas.openxmlformats.org/officeDocument/2006/relationships/tags" Target="../tags/tag354.xml"/><Relationship Id="rId12" Type="http://schemas.openxmlformats.org/officeDocument/2006/relationships/tags" Target="../tags/tag359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349.xml"/><Relationship Id="rId16" Type="http://schemas.openxmlformats.org/officeDocument/2006/relationships/tags" Target="../tags/tag363.xml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11" Type="http://schemas.openxmlformats.org/officeDocument/2006/relationships/tags" Target="../tags/tag358.xml"/><Relationship Id="rId5" Type="http://schemas.openxmlformats.org/officeDocument/2006/relationships/tags" Target="../tags/tag352.xml"/><Relationship Id="rId15" Type="http://schemas.openxmlformats.org/officeDocument/2006/relationships/tags" Target="../tags/tag362.xml"/><Relationship Id="rId10" Type="http://schemas.openxmlformats.org/officeDocument/2006/relationships/tags" Target="../tags/tag357.xml"/><Relationship Id="rId4" Type="http://schemas.openxmlformats.org/officeDocument/2006/relationships/tags" Target="../tags/tag351.xml"/><Relationship Id="rId9" Type="http://schemas.openxmlformats.org/officeDocument/2006/relationships/tags" Target="../tags/tag356.xml"/><Relationship Id="rId14" Type="http://schemas.openxmlformats.org/officeDocument/2006/relationships/tags" Target="../tags/tag36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" Type="http://schemas.openxmlformats.org/officeDocument/2006/relationships/tags" Target="../tags/tag364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369.xml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7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7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3.xml"/><Relationship Id="rId1" Type="http://schemas.openxmlformats.org/officeDocument/2006/relationships/tags" Target="../tags/tag37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381.xml"/><Relationship Id="rId13" Type="http://schemas.openxmlformats.org/officeDocument/2006/relationships/tags" Target="../tags/tag386.xml"/><Relationship Id="rId18" Type="http://schemas.openxmlformats.org/officeDocument/2006/relationships/tags" Target="../tags/tag391.xml"/><Relationship Id="rId26" Type="http://schemas.openxmlformats.org/officeDocument/2006/relationships/tags" Target="../tags/tag399.xml"/><Relationship Id="rId39" Type="http://schemas.openxmlformats.org/officeDocument/2006/relationships/tags" Target="../tags/tag412.xml"/><Relationship Id="rId3" Type="http://schemas.openxmlformats.org/officeDocument/2006/relationships/tags" Target="../tags/tag376.xml"/><Relationship Id="rId21" Type="http://schemas.openxmlformats.org/officeDocument/2006/relationships/tags" Target="../tags/tag394.xml"/><Relationship Id="rId34" Type="http://schemas.openxmlformats.org/officeDocument/2006/relationships/tags" Target="../tags/tag407.xml"/><Relationship Id="rId42" Type="http://schemas.openxmlformats.org/officeDocument/2006/relationships/tags" Target="../tags/tag415.xml"/><Relationship Id="rId7" Type="http://schemas.openxmlformats.org/officeDocument/2006/relationships/tags" Target="../tags/tag380.xml"/><Relationship Id="rId12" Type="http://schemas.openxmlformats.org/officeDocument/2006/relationships/tags" Target="../tags/tag385.xml"/><Relationship Id="rId17" Type="http://schemas.openxmlformats.org/officeDocument/2006/relationships/tags" Target="../tags/tag390.xml"/><Relationship Id="rId25" Type="http://schemas.openxmlformats.org/officeDocument/2006/relationships/tags" Target="../tags/tag398.xml"/><Relationship Id="rId33" Type="http://schemas.openxmlformats.org/officeDocument/2006/relationships/tags" Target="../tags/tag406.xml"/><Relationship Id="rId38" Type="http://schemas.openxmlformats.org/officeDocument/2006/relationships/tags" Target="../tags/tag411.xml"/><Relationship Id="rId2" Type="http://schemas.openxmlformats.org/officeDocument/2006/relationships/tags" Target="../tags/tag375.xml"/><Relationship Id="rId16" Type="http://schemas.openxmlformats.org/officeDocument/2006/relationships/tags" Target="../tags/tag389.xml"/><Relationship Id="rId20" Type="http://schemas.openxmlformats.org/officeDocument/2006/relationships/tags" Target="../tags/tag393.xml"/><Relationship Id="rId29" Type="http://schemas.openxmlformats.org/officeDocument/2006/relationships/tags" Target="../tags/tag402.xml"/><Relationship Id="rId41" Type="http://schemas.openxmlformats.org/officeDocument/2006/relationships/tags" Target="../tags/tag414.xml"/><Relationship Id="rId1" Type="http://schemas.openxmlformats.org/officeDocument/2006/relationships/tags" Target="../tags/tag374.xml"/><Relationship Id="rId6" Type="http://schemas.openxmlformats.org/officeDocument/2006/relationships/tags" Target="../tags/tag379.xml"/><Relationship Id="rId11" Type="http://schemas.openxmlformats.org/officeDocument/2006/relationships/tags" Target="../tags/tag384.xml"/><Relationship Id="rId24" Type="http://schemas.openxmlformats.org/officeDocument/2006/relationships/tags" Target="../tags/tag397.xml"/><Relationship Id="rId32" Type="http://schemas.openxmlformats.org/officeDocument/2006/relationships/tags" Target="../tags/tag405.xml"/><Relationship Id="rId37" Type="http://schemas.openxmlformats.org/officeDocument/2006/relationships/tags" Target="../tags/tag410.xml"/><Relationship Id="rId40" Type="http://schemas.openxmlformats.org/officeDocument/2006/relationships/tags" Target="../tags/tag413.xml"/><Relationship Id="rId45" Type="http://schemas.openxmlformats.org/officeDocument/2006/relationships/slideLayout" Target="../slideLayouts/slideLayout6.xml"/><Relationship Id="rId5" Type="http://schemas.openxmlformats.org/officeDocument/2006/relationships/tags" Target="../tags/tag378.xml"/><Relationship Id="rId15" Type="http://schemas.openxmlformats.org/officeDocument/2006/relationships/tags" Target="../tags/tag388.xml"/><Relationship Id="rId23" Type="http://schemas.openxmlformats.org/officeDocument/2006/relationships/tags" Target="../tags/tag396.xml"/><Relationship Id="rId28" Type="http://schemas.openxmlformats.org/officeDocument/2006/relationships/tags" Target="../tags/tag401.xml"/><Relationship Id="rId36" Type="http://schemas.openxmlformats.org/officeDocument/2006/relationships/tags" Target="../tags/tag409.xml"/><Relationship Id="rId10" Type="http://schemas.openxmlformats.org/officeDocument/2006/relationships/tags" Target="../tags/tag383.xml"/><Relationship Id="rId19" Type="http://schemas.openxmlformats.org/officeDocument/2006/relationships/tags" Target="../tags/tag392.xml"/><Relationship Id="rId31" Type="http://schemas.openxmlformats.org/officeDocument/2006/relationships/tags" Target="../tags/tag404.xml"/><Relationship Id="rId44" Type="http://schemas.openxmlformats.org/officeDocument/2006/relationships/tags" Target="../tags/tag417.xml"/><Relationship Id="rId4" Type="http://schemas.openxmlformats.org/officeDocument/2006/relationships/tags" Target="../tags/tag377.xml"/><Relationship Id="rId9" Type="http://schemas.openxmlformats.org/officeDocument/2006/relationships/tags" Target="../tags/tag382.xml"/><Relationship Id="rId14" Type="http://schemas.openxmlformats.org/officeDocument/2006/relationships/tags" Target="../tags/tag387.xml"/><Relationship Id="rId22" Type="http://schemas.openxmlformats.org/officeDocument/2006/relationships/tags" Target="../tags/tag395.xml"/><Relationship Id="rId27" Type="http://schemas.openxmlformats.org/officeDocument/2006/relationships/tags" Target="../tags/tag400.xml"/><Relationship Id="rId30" Type="http://schemas.openxmlformats.org/officeDocument/2006/relationships/tags" Target="../tags/tag403.xml"/><Relationship Id="rId35" Type="http://schemas.openxmlformats.org/officeDocument/2006/relationships/tags" Target="../tags/tag408.xml"/><Relationship Id="rId43" Type="http://schemas.openxmlformats.org/officeDocument/2006/relationships/tags" Target="../tags/tag41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425.xml"/><Relationship Id="rId13" Type="http://schemas.openxmlformats.org/officeDocument/2006/relationships/tags" Target="../tags/tag430.xml"/><Relationship Id="rId18" Type="http://schemas.openxmlformats.org/officeDocument/2006/relationships/tags" Target="../tags/tag435.xml"/><Relationship Id="rId26" Type="http://schemas.openxmlformats.org/officeDocument/2006/relationships/tags" Target="../tags/tag443.xml"/><Relationship Id="rId3" Type="http://schemas.openxmlformats.org/officeDocument/2006/relationships/tags" Target="../tags/tag420.xml"/><Relationship Id="rId21" Type="http://schemas.openxmlformats.org/officeDocument/2006/relationships/tags" Target="../tags/tag438.xml"/><Relationship Id="rId7" Type="http://schemas.openxmlformats.org/officeDocument/2006/relationships/tags" Target="../tags/tag424.xml"/><Relationship Id="rId12" Type="http://schemas.openxmlformats.org/officeDocument/2006/relationships/tags" Target="../tags/tag429.xml"/><Relationship Id="rId17" Type="http://schemas.openxmlformats.org/officeDocument/2006/relationships/tags" Target="../tags/tag434.xml"/><Relationship Id="rId25" Type="http://schemas.openxmlformats.org/officeDocument/2006/relationships/tags" Target="../tags/tag442.xml"/><Relationship Id="rId2" Type="http://schemas.openxmlformats.org/officeDocument/2006/relationships/tags" Target="../tags/tag419.xml"/><Relationship Id="rId16" Type="http://schemas.openxmlformats.org/officeDocument/2006/relationships/tags" Target="../tags/tag433.xml"/><Relationship Id="rId20" Type="http://schemas.openxmlformats.org/officeDocument/2006/relationships/tags" Target="../tags/tag437.xml"/><Relationship Id="rId1" Type="http://schemas.openxmlformats.org/officeDocument/2006/relationships/tags" Target="../tags/tag418.xml"/><Relationship Id="rId6" Type="http://schemas.openxmlformats.org/officeDocument/2006/relationships/tags" Target="../tags/tag423.xml"/><Relationship Id="rId11" Type="http://schemas.openxmlformats.org/officeDocument/2006/relationships/tags" Target="../tags/tag428.xml"/><Relationship Id="rId24" Type="http://schemas.openxmlformats.org/officeDocument/2006/relationships/tags" Target="../tags/tag441.xml"/><Relationship Id="rId5" Type="http://schemas.openxmlformats.org/officeDocument/2006/relationships/tags" Target="../tags/tag422.xml"/><Relationship Id="rId15" Type="http://schemas.openxmlformats.org/officeDocument/2006/relationships/tags" Target="../tags/tag432.xml"/><Relationship Id="rId23" Type="http://schemas.openxmlformats.org/officeDocument/2006/relationships/tags" Target="../tags/tag440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427.xml"/><Relationship Id="rId19" Type="http://schemas.openxmlformats.org/officeDocument/2006/relationships/tags" Target="../tags/tag436.xml"/><Relationship Id="rId4" Type="http://schemas.openxmlformats.org/officeDocument/2006/relationships/tags" Target="../tags/tag421.xml"/><Relationship Id="rId9" Type="http://schemas.openxmlformats.org/officeDocument/2006/relationships/tags" Target="../tags/tag426.xml"/><Relationship Id="rId14" Type="http://schemas.openxmlformats.org/officeDocument/2006/relationships/tags" Target="../tags/tag431.xml"/><Relationship Id="rId22" Type="http://schemas.openxmlformats.org/officeDocument/2006/relationships/tags" Target="../tags/tag439.xml"/><Relationship Id="rId27" Type="http://schemas.openxmlformats.org/officeDocument/2006/relationships/tags" Target="../tags/tag44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google.com/url?sa=i&amp;rct=j&amp;q=&amp;esrc=s&amp;frm=1&amp;source=images&amp;cd=&amp;cad=rja&amp;docid=5R93n90O-lK03M&amp;tbnid=F2HdJoi8DmNNmM:&amp;ved=0CAUQjRw&amp;url=http://www.busyatwork.com.au/page/apprenticeship-services/Get_BUSY_Mining/blog/Underground_and_Open_Cut_Mining_What_is_the_difference/&amp;ei=T5ouUaCLAeSKjALa-YDYBw&amp;bvm=bv.43148975,d.cGE&amp;psig=AFQjCNGAFMuWwF3LFguCb1UeEDTVpXFkjA&amp;ust=1362095033015910" TargetMode="External"/><Relationship Id="rId7" Type="http://schemas.openxmlformats.org/officeDocument/2006/relationships/hyperlink" Target="http://www.google.com/url?sa=i&amp;rct=j&amp;q=&amp;esrc=s&amp;frm=1&amp;source=images&amp;cd=&amp;cad=rja&amp;docid=4Q7-_Z8_c1HynM&amp;tbnid=zcfq3kJLLdVJhM:&amp;ved=0CAUQjRw&amp;url=http://www.mining-technology.com/projects/mount-margaret-mining-queensland-australia/mount-margaret-mining-queensland-australia1.html&amp;ei=4ZouUZPpCuHKiwKoyoDwBQ&amp;bvm=bv.43148975,d.cGE&amp;psig=AFQjCNGAFMuWwF3LFguCb1UeEDTVpXFkjA&amp;ust=1362095033015910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5.xml"/><Relationship Id="rId6" Type="http://schemas.openxmlformats.org/officeDocument/2006/relationships/image" Target="../media/image9.jpeg"/><Relationship Id="rId5" Type="http://schemas.openxmlformats.org/officeDocument/2006/relationships/hyperlink" Target="http://www.google.com/url?sa=i&amp;rct=j&amp;q=&amp;esrc=s&amp;frm=1&amp;source=images&amp;cd=&amp;cad=rja&amp;docid=DTijjkfBwWApFM&amp;tbnid=UQEv9VyVqSqKSM:&amp;ved=0CAUQjRw&amp;url=http://www.ghosttowngallery.com/htme/kennecott.htm&amp;ei=nZouUcniEMmZiQLjhoGICw&amp;bvm=bv.43148975,d.cGE&amp;psig=AFQjCNGAFMuWwF3LFguCb1UeEDTVpXFkjA&amp;ust=1362095033015910" TargetMode="External"/><Relationship Id="rId4" Type="http://schemas.openxmlformats.org/officeDocument/2006/relationships/image" Target="../media/image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448.xml"/><Relationship Id="rId2" Type="http://schemas.openxmlformats.org/officeDocument/2006/relationships/tags" Target="../tags/tag447.xml"/><Relationship Id="rId1" Type="http://schemas.openxmlformats.org/officeDocument/2006/relationships/tags" Target="../tags/tag446.xml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0.xml"/><Relationship Id="rId1" Type="http://schemas.openxmlformats.org/officeDocument/2006/relationships/tags" Target="../tags/tag4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458.xml"/><Relationship Id="rId13" Type="http://schemas.openxmlformats.org/officeDocument/2006/relationships/tags" Target="../tags/tag463.xml"/><Relationship Id="rId18" Type="http://schemas.openxmlformats.org/officeDocument/2006/relationships/tags" Target="../tags/tag468.xml"/><Relationship Id="rId26" Type="http://schemas.openxmlformats.org/officeDocument/2006/relationships/tags" Target="../tags/tag476.xml"/><Relationship Id="rId39" Type="http://schemas.openxmlformats.org/officeDocument/2006/relationships/tags" Target="../tags/tag489.xml"/><Relationship Id="rId3" Type="http://schemas.openxmlformats.org/officeDocument/2006/relationships/tags" Target="../tags/tag453.xml"/><Relationship Id="rId21" Type="http://schemas.openxmlformats.org/officeDocument/2006/relationships/tags" Target="../tags/tag471.xml"/><Relationship Id="rId34" Type="http://schemas.openxmlformats.org/officeDocument/2006/relationships/tags" Target="../tags/tag484.xml"/><Relationship Id="rId42" Type="http://schemas.openxmlformats.org/officeDocument/2006/relationships/tags" Target="../tags/tag492.xml"/><Relationship Id="rId7" Type="http://schemas.openxmlformats.org/officeDocument/2006/relationships/tags" Target="../tags/tag457.xml"/><Relationship Id="rId12" Type="http://schemas.openxmlformats.org/officeDocument/2006/relationships/tags" Target="../tags/tag462.xml"/><Relationship Id="rId17" Type="http://schemas.openxmlformats.org/officeDocument/2006/relationships/tags" Target="../tags/tag467.xml"/><Relationship Id="rId25" Type="http://schemas.openxmlformats.org/officeDocument/2006/relationships/tags" Target="../tags/tag475.xml"/><Relationship Id="rId33" Type="http://schemas.openxmlformats.org/officeDocument/2006/relationships/tags" Target="../tags/tag483.xml"/><Relationship Id="rId38" Type="http://schemas.openxmlformats.org/officeDocument/2006/relationships/tags" Target="../tags/tag488.xml"/><Relationship Id="rId2" Type="http://schemas.openxmlformats.org/officeDocument/2006/relationships/tags" Target="../tags/tag452.xml"/><Relationship Id="rId16" Type="http://schemas.openxmlformats.org/officeDocument/2006/relationships/tags" Target="../tags/tag466.xml"/><Relationship Id="rId20" Type="http://schemas.openxmlformats.org/officeDocument/2006/relationships/tags" Target="../tags/tag470.xml"/><Relationship Id="rId29" Type="http://schemas.openxmlformats.org/officeDocument/2006/relationships/tags" Target="../tags/tag479.xml"/><Relationship Id="rId41" Type="http://schemas.openxmlformats.org/officeDocument/2006/relationships/tags" Target="../tags/tag491.xml"/><Relationship Id="rId1" Type="http://schemas.openxmlformats.org/officeDocument/2006/relationships/tags" Target="../tags/tag451.xml"/><Relationship Id="rId6" Type="http://schemas.openxmlformats.org/officeDocument/2006/relationships/tags" Target="../tags/tag456.xml"/><Relationship Id="rId11" Type="http://schemas.openxmlformats.org/officeDocument/2006/relationships/tags" Target="../tags/tag461.xml"/><Relationship Id="rId24" Type="http://schemas.openxmlformats.org/officeDocument/2006/relationships/tags" Target="../tags/tag474.xml"/><Relationship Id="rId32" Type="http://schemas.openxmlformats.org/officeDocument/2006/relationships/tags" Target="../tags/tag482.xml"/><Relationship Id="rId37" Type="http://schemas.openxmlformats.org/officeDocument/2006/relationships/tags" Target="../tags/tag487.xml"/><Relationship Id="rId40" Type="http://schemas.openxmlformats.org/officeDocument/2006/relationships/tags" Target="../tags/tag490.xml"/><Relationship Id="rId5" Type="http://schemas.openxmlformats.org/officeDocument/2006/relationships/tags" Target="../tags/tag455.xml"/><Relationship Id="rId15" Type="http://schemas.openxmlformats.org/officeDocument/2006/relationships/tags" Target="../tags/tag465.xml"/><Relationship Id="rId23" Type="http://schemas.openxmlformats.org/officeDocument/2006/relationships/tags" Target="../tags/tag473.xml"/><Relationship Id="rId28" Type="http://schemas.openxmlformats.org/officeDocument/2006/relationships/tags" Target="../tags/tag478.xml"/><Relationship Id="rId36" Type="http://schemas.openxmlformats.org/officeDocument/2006/relationships/tags" Target="../tags/tag486.xml"/><Relationship Id="rId10" Type="http://schemas.openxmlformats.org/officeDocument/2006/relationships/tags" Target="../tags/tag460.xml"/><Relationship Id="rId19" Type="http://schemas.openxmlformats.org/officeDocument/2006/relationships/tags" Target="../tags/tag469.xml"/><Relationship Id="rId31" Type="http://schemas.openxmlformats.org/officeDocument/2006/relationships/tags" Target="../tags/tag481.xml"/><Relationship Id="rId4" Type="http://schemas.openxmlformats.org/officeDocument/2006/relationships/tags" Target="../tags/tag454.xml"/><Relationship Id="rId9" Type="http://schemas.openxmlformats.org/officeDocument/2006/relationships/tags" Target="../tags/tag459.xml"/><Relationship Id="rId14" Type="http://schemas.openxmlformats.org/officeDocument/2006/relationships/tags" Target="../tags/tag464.xml"/><Relationship Id="rId22" Type="http://schemas.openxmlformats.org/officeDocument/2006/relationships/tags" Target="../tags/tag472.xml"/><Relationship Id="rId27" Type="http://schemas.openxmlformats.org/officeDocument/2006/relationships/tags" Target="../tags/tag477.xml"/><Relationship Id="rId30" Type="http://schemas.openxmlformats.org/officeDocument/2006/relationships/tags" Target="../tags/tag480.xml"/><Relationship Id="rId35" Type="http://schemas.openxmlformats.org/officeDocument/2006/relationships/tags" Target="../tags/tag485.xml"/><Relationship Id="rId43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6" Type="http://schemas.openxmlformats.org/officeDocument/2006/relationships/tags" Target="../tags/tag518.xml"/><Relationship Id="rId117" Type="http://schemas.openxmlformats.org/officeDocument/2006/relationships/tags" Target="../tags/tag609.xml"/><Relationship Id="rId21" Type="http://schemas.openxmlformats.org/officeDocument/2006/relationships/tags" Target="../tags/tag513.xml"/><Relationship Id="rId42" Type="http://schemas.openxmlformats.org/officeDocument/2006/relationships/tags" Target="../tags/tag534.xml"/><Relationship Id="rId47" Type="http://schemas.openxmlformats.org/officeDocument/2006/relationships/tags" Target="../tags/tag539.xml"/><Relationship Id="rId63" Type="http://schemas.openxmlformats.org/officeDocument/2006/relationships/tags" Target="../tags/tag555.xml"/><Relationship Id="rId68" Type="http://schemas.openxmlformats.org/officeDocument/2006/relationships/tags" Target="../tags/tag560.xml"/><Relationship Id="rId84" Type="http://schemas.openxmlformats.org/officeDocument/2006/relationships/tags" Target="../tags/tag576.xml"/><Relationship Id="rId89" Type="http://schemas.openxmlformats.org/officeDocument/2006/relationships/tags" Target="../tags/tag581.xml"/><Relationship Id="rId112" Type="http://schemas.openxmlformats.org/officeDocument/2006/relationships/tags" Target="../tags/tag604.xml"/><Relationship Id="rId133" Type="http://schemas.openxmlformats.org/officeDocument/2006/relationships/tags" Target="../tags/tag625.xml"/><Relationship Id="rId138" Type="http://schemas.openxmlformats.org/officeDocument/2006/relationships/tags" Target="../tags/tag630.xml"/><Relationship Id="rId154" Type="http://schemas.openxmlformats.org/officeDocument/2006/relationships/tags" Target="../tags/tag646.xml"/><Relationship Id="rId159" Type="http://schemas.openxmlformats.org/officeDocument/2006/relationships/tags" Target="../tags/tag651.xml"/><Relationship Id="rId175" Type="http://schemas.openxmlformats.org/officeDocument/2006/relationships/tags" Target="../tags/tag667.xml"/><Relationship Id="rId170" Type="http://schemas.openxmlformats.org/officeDocument/2006/relationships/tags" Target="../tags/tag662.xml"/><Relationship Id="rId16" Type="http://schemas.openxmlformats.org/officeDocument/2006/relationships/tags" Target="../tags/tag508.xml"/><Relationship Id="rId107" Type="http://schemas.openxmlformats.org/officeDocument/2006/relationships/tags" Target="../tags/tag599.xml"/><Relationship Id="rId11" Type="http://schemas.openxmlformats.org/officeDocument/2006/relationships/tags" Target="../tags/tag503.xml"/><Relationship Id="rId32" Type="http://schemas.openxmlformats.org/officeDocument/2006/relationships/tags" Target="../tags/tag524.xml"/><Relationship Id="rId37" Type="http://schemas.openxmlformats.org/officeDocument/2006/relationships/tags" Target="../tags/tag529.xml"/><Relationship Id="rId53" Type="http://schemas.openxmlformats.org/officeDocument/2006/relationships/tags" Target="../tags/tag545.xml"/><Relationship Id="rId58" Type="http://schemas.openxmlformats.org/officeDocument/2006/relationships/tags" Target="../tags/tag550.xml"/><Relationship Id="rId74" Type="http://schemas.openxmlformats.org/officeDocument/2006/relationships/tags" Target="../tags/tag566.xml"/><Relationship Id="rId79" Type="http://schemas.openxmlformats.org/officeDocument/2006/relationships/tags" Target="../tags/tag571.xml"/><Relationship Id="rId102" Type="http://schemas.openxmlformats.org/officeDocument/2006/relationships/tags" Target="../tags/tag594.xml"/><Relationship Id="rId123" Type="http://schemas.openxmlformats.org/officeDocument/2006/relationships/tags" Target="../tags/tag615.xml"/><Relationship Id="rId128" Type="http://schemas.openxmlformats.org/officeDocument/2006/relationships/tags" Target="../tags/tag620.xml"/><Relationship Id="rId144" Type="http://schemas.openxmlformats.org/officeDocument/2006/relationships/tags" Target="../tags/tag636.xml"/><Relationship Id="rId149" Type="http://schemas.openxmlformats.org/officeDocument/2006/relationships/tags" Target="../tags/tag641.xml"/><Relationship Id="rId5" Type="http://schemas.openxmlformats.org/officeDocument/2006/relationships/tags" Target="../tags/tag497.xml"/><Relationship Id="rId90" Type="http://schemas.openxmlformats.org/officeDocument/2006/relationships/tags" Target="../tags/tag582.xml"/><Relationship Id="rId95" Type="http://schemas.openxmlformats.org/officeDocument/2006/relationships/tags" Target="../tags/tag587.xml"/><Relationship Id="rId160" Type="http://schemas.openxmlformats.org/officeDocument/2006/relationships/tags" Target="../tags/tag652.xml"/><Relationship Id="rId165" Type="http://schemas.openxmlformats.org/officeDocument/2006/relationships/tags" Target="../tags/tag657.xml"/><Relationship Id="rId181" Type="http://schemas.openxmlformats.org/officeDocument/2006/relationships/slideLayout" Target="../slideLayouts/slideLayout2.xml"/><Relationship Id="rId22" Type="http://schemas.openxmlformats.org/officeDocument/2006/relationships/tags" Target="../tags/tag514.xml"/><Relationship Id="rId27" Type="http://schemas.openxmlformats.org/officeDocument/2006/relationships/tags" Target="../tags/tag519.xml"/><Relationship Id="rId43" Type="http://schemas.openxmlformats.org/officeDocument/2006/relationships/tags" Target="../tags/tag535.xml"/><Relationship Id="rId48" Type="http://schemas.openxmlformats.org/officeDocument/2006/relationships/tags" Target="../tags/tag540.xml"/><Relationship Id="rId64" Type="http://schemas.openxmlformats.org/officeDocument/2006/relationships/tags" Target="../tags/tag556.xml"/><Relationship Id="rId69" Type="http://schemas.openxmlformats.org/officeDocument/2006/relationships/tags" Target="../tags/tag561.xml"/><Relationship Id="rId113" Type="http://schemas.openxmlformats.org/officeDocument/2006/relationships/tags" Target="../tags/tag605.xml"/><Relationship Id="rId118" Type="http://schemas.openxmlformats.org/officeDocument/2006/relationships/tags" Target="../tags/tag610.xml"/><Relationship Id="rId134" Type="http://schemas.openxmlformats.org/officeDocument/2006/relationships/tags" Target="../tags/tag626.xml"/><Relationship Id="rId139" Type="http://schemas.openxmlformats.org/officeDocument/2006/relationships/tags" Target="../tags/tag631.xml"/><Relationship Id="rId80" Type="http://schemas.openxmlformats.org/officeDocument/2006/relationships/tags" Target="../tags/tag572.xml"/><Relationship Id="rId85" Type="http://schemas.openxmlformats.org/officeDocument/2006/relationships/tags" Target="../tags/tag577.xml"/><Relationship Id="rId150" Type="http://schemas.openxmlformats.org/officeDocument/2006/relationships/tags" Target="../tags/tag642.xml"/><Relationship Id="rId155" Type="http://schemas.openxmlformats.org/officeDocument/2006/relationships/tags" Target="../tags/tag647.xml"/><Relationship Id="rId171" Type="http://schemas.openxmlformats.org/officeDocument/2006/relationships/tags" Target="../tags/tag663.xml"/><Relationship Id="rId176" Type="http://schemas.openxmlformats.org/officeDocument/2006/relationships/tags" Target="../tags/tag668.xml"/><Relationship Id="rId12" Type="http://schemas.openxmlformats.org/officeDocument/2006/relationships/tags" Target="../tags/tag504.xml"/><Relationship Id="rId17" Type="http://schemas.openxmlformats.org/officeDocument/2006/relationships/tags" Target="../tags/tag509.xml"/><Relationship Id="rId33" Type="http://schemas.openxmlformats.org/officeDocument/2006/relationships/tags" Target="../tags/tag525.xml"/><Relationship Id="rId38" Type="http://schemas.openxmlformats.org/officeDocument/2006/relationships/tags" Target="../tags/tag530.xml"/><Relationship Id="rId59" Type="http://schemas.openxmlformats.org/officeDocument/2006/relationships/tags" Target="../tags/tag551.xml"/><Relationship Id="rId103" Type="http://schemas.openxmlformats.org/officeDocument/2006/relationships/tags" Target="../tags/tag595.xml"/><Relationship Id="rId108" Type="http://schemas.openxmlformats.org/officeDocument/2006/relationships/tags" Target="../tags/tag600.xml"/><Relationship Id="rId124" Type="http://schemas.openxmlformats.org/officeDocument/2006/relationships/tags" Target="../tags/tag616.xml"/><Relationship Id="rId129" Type="http://schemas.openxmlformats.org/officeDocument/2006/relationships/tags" Target="../tags/tag621.xml"/><Relationship Id="rId54" Type="http://schemas.openxmlformats.org/officeDocument/2006/relationships/tags" Target="../tags/tag546.xml"/><Relationship Id="rId70" Type="http://schemas.openxmlformats.org/officeDocument/2006/relationships/tags" Target="../tags/tag562.xml"/><Relationship Id="rId75" Type="http://schemas.openxmlformats.org/officeDocument/2006/relationships/tags" Target="../tags/tag567.xml"/><Relationship Id="rId91" Type="http://schemas.openxmlformats.org/officeDocument/2006/relationships/tags" Target="../tags/tag583.xml"/><Relationship Id="rId96" Type="http://schemas.openxmlformats.org/officeDocument/2006/relationships/tags" Target="../tags/tag588.xml"/><Relationship Id="rId140" Type="http://schemas.openxmlformats.org/officeDocument/2006/relationships/tags" Target="../tags/tag632.xml"/><Relationship Id="rId145" Type="http://schemas.openxmlformats.org/officeDocument/2006/relationships/tags" Target="../tags/tag637.xml"/><Relationship Id="rId161" Type="http://schemas.openxmlformats.org/officeDocument/2006/relationships/tags" Target="../tags/tag653.xml"/><Relationship Id="rId166" Type="http://schemas.openxmlformats.org/officeDocument/2006/relationships/tags" Target="../tags/tag658.xml"/><Relationship Id="rId1" Type="http://schemas.openxmlformats.org/officeDocument/2006/relationships/tags" Target="../tags/tag493.xml"/><Relationship Id="rId6" Type="http://schemas.openxmlformats.org/officeDocument/2006/relationships/tags" Target="../tags/tag498.xml"/><Relationship Id="rId23" Type="http://schemas.openxmlformats.org/officeDocument/2006/relationships/tags" Target="../tags/tag515.xml"/><Relationship Id="rId28" Type="http://schemas.openxmlformats.org/officeDocument/2006/relationships/tags" Target="../tags/tag520.xml"/><Relationship Id="rId49" Type="http://schemas.openxmlformats.org/officeDocument/2006/relationships/tags" Target="../tags/tag541.xml"/><Relationship Id="rId114" Type="http://schemas.openxmlformats.org/officeDocument/2006/relationships/tags" Target="../tags/tag606.xml"/><Relationship Id="rId119" Type="http://schemas.openxmlformats.org/officeDocument/2006/relationships/tags" Target="../tags/tag611.xml"/><Relationship Id="rId44" Type="http://schemas.openxmlformats.org/officeDocument/2006/relationships/tags" Target="../tags/tag536.xml"/><Relationship Id="rId60" Type="http://schemas.openxmlformats.org/officeDocument/2006/relationships/tags" Target="../tags/tag552.xml"/><Relationship Id="rId65" Type="http://schemas.openxmlformats.org/officeDocument/2006/relationships/tags" Target="../tags/tag557.xml"/><Relationship Id="rId81" Type="http://schemas.openxmlformats.org/officeDocument/2006/relationships/tags" Target="../tags/tag573.xml"/><Relationship Id="rId86" Type="http://schemas.openxmlformats.org/officeDocument/2006/relationships/tags" Target="../tags/tag578.xml"/><Relationship Id="rId130" Type="http://schemas.openxmlformats.org/officeDocument/2006/relationships/tags" Target="../tags/tag622.xml"/><Relationship Id="rId135" Type="http://schemas.openxmlformats.org/officeDocument/2006/relationships/tags" Target="../tags/tag627.xml"/><Relationship Id="rId151" Type="http://schemas.openxmlformats.org/officeDocument/2006/relationships/tags" Target="../tags/tag643.xml"/><Relationship Id="rId156" Type="http://schemas.openxmlformats.org/officeDocument/2006/relationships/tags" Target="../tags/tag648.xml"/><Relationship Id="rId177" Type="http://schemas.openxmlformats.org/officeDocument/2006/relationships/tags" Target="../tags/tag669.xml"/><Relationship Id="rId4" Type="http://schemas.openxmlformats.org/officeDocument/2006/relationships/tags" Target="../tags/tag496.xml"/><Relationship Id="rId9" Type="http://schemas.openxmlformats.org/officeDocument/2006/relationships/tags" Target="../tags/tag501.xml"/><Relationship Id="rId172" Type="http://schemas.openxmlformats.org/officeDocument/2006/relationships/tags" Target="../tags/tag664.xml"/><Relationship Id="rId180" Type="http://schemas.openxmlformats.org/officeDocument/2006/relationships/tags" Target="../tags/tag672.xml"/><Relationship Id="rId13" Type="http://schemas.openxmlformats.org/officeDocument/2006/relationships/tags" Target="../tags/tag505.xml"/><Relationship Id="rId18" Type="http://schemas.openxmlformats.org/officeDocument/2006/relationships/tags" Target="../tags/tag510.xml"/><Relationship Id="rId39" Type="http://schemas.openxmlformats.org/officeDocument/2006/relationships/tags" Target="../tags/tag531.xml"/><Relationship Id="rId109" Type="http://schemas.openxmlformats.org/officeDocument/2006/relationships/tags" Target="../tags/tag601.xml"/><Relationship Id="rId34" Type="http://schemas.openxmlformats.org/officeDocument/2006/relationships/tags" Target="../tags/tag526.xml"/><Relationship Id="rId50" Type="http://schemas.openxmlformats.org/officeDocument/2006/relationships/tags" Target="../tags/tag542.xml"/><Relationship Id="rId55" Type="http://schemas.openxmlformats.org/officeDocument/2006/relationships/tags" Target="../tags/tag547.xml"/><Relationship Id="rId76" Type="http://schemas.openxmlformats.org/officeDocument/2006/relationships/tags" Target="../tags/tag568.xml"/><Relationship Id="rId97" Type="http://schemas.openxmlformats.org/officeDocument/2006/relationships/tags" Target="../tags/tag589.xml"/><Relationship Id="rId104" Type="http://schemas.openxmlformats.org/officeDocument/2006/relationships/tags" Target="../tags/tag596.xml"/><Relationship Id="rId120" Type="http://schemas.openxmlformats.org/officeDocument/2006/relationships/tags" Target="../tags/tag612.xml"/><Relationship Id="rId125" Type="http://schemas.openxmlformats.org/officeDocument/2006/relationships/tags" Target="../tags/tag617.xml"/><Relationship Id="rId141" Type="http://schemas.openxmlformats.org/officeDocument/2006/relationships/tags" Target="../tags/tag633.xml"/><Relationship Id="rId146" Type="http://schemas.openxmlformats.org/officeDocument/2006/relationships/tags" Target="../tags/tag638.xml"/><Relationship Id="rId167" Type="http://schemas.openxmlformats.org/officeDocument/2006/relationships/tags" Target="../tags/tag659.xml"/><Relationship Id="rId7" Type="http://schemas.openxmlformats.org/officeDocument/2006/relationships/tags" Target="../tags/tag499.xml"/><Relationship Id="rId71" Type="http://schemas.openxmlformats.org/officeDocument/2006/relationships/tags" Target="../tags/tag563.xml"/><Relationship Id="rId92" Type="http://schemas.openxmlformats.org/officeDocument/2006/relationships/tags" Target="../tags/tag584.xml"/><Relationship Id="rId162" Type="http://schemas.openxmlformats.org/officeDocument/2006/relationships/tags" Target="../tags/tag654.xml"/><Relationship Id="rId2" Type="http://schemas.openxmlformats.org/officeDocument/2006/relationships/tags" Target="../tags/tag494.xml"/><Relationship Id="rId29" Type="http://schemas.openxmlformats.org/officeDocument/2006/relationships/tags" Target="../tags/tag521.xml"/><Relationship Id="rId24" Type="http://schemas.openxmlformats.org/officeDocument/2006/relationships/tags" Target="../tags/tag516.xml"/><Relationship Id="rId40" Type="http://schemas.openxmlformats.org/officeDocument/2006/relationships/tags" Target="../tags/tag532.xml"/><Relationship Id="rId45" Type="http://schemas.openxmlformats.org/officeDocument/2006/relationships/tags" Target="../tags/tag537.xml"/><Relationship Id="rId66" Type="http://schemas.openxmlformats.org/officeDocument/2006/relationships/tags" Target="../tags/tag558.xml"/><Relationship Id="rId87" Type="http://schemas.openxmlformats.org/officeDocument/2006/relationships/tags" Target="../tags/tag579.xml"/><Relationship Id="rId110" Type="http://schemas.openxmlformats.org/officeDocument/2006/relationships/tags" Target="../tags/tag602.xml"/><Relationship Id="rId115" Type="http://schemas.openxmlformats.org/officeDocument/2006/relationships/tags" Target="../tags/tag607.xml"/><Relationship Id="rId131" Type="http://schemas.openxmlformats.org/officeDocument/2006/relationships/tags" Target="../tags/tag623.xml"/><Relationship Id="rId136" Type="http://schemas.openxmlformats.org/officeDocument/2006/relationships/tags" Target="../tags/tag628.xml"/><Relationship Id="rId157" Type="http://schemas.openxmlformats.org/officeDocument/2006/relationships/tags" Target="../tags/tag649.xml"/><Relationship Id="rId178" Type="http://schemas.openxmlformats.org/officeDocument/2006/relationships/tags" Target="../tags/tag670.xml"/><Relationship Id="rId61" Type="http://schemas.openxmlformats.org/officeDocument/2006/relationships/tags" Target="../tags/tag553.xml"/><Relationship Id="rId82" Type="http://schemas.openxmlformats.org/officeDocument/2006/relationships/tags" Target="../tags/tag574.xml"/><Relationship Id="rId152" Type="http://schemas.openxmlformats.org/officeDocument/2006/relationships/tags" Target="../tags/tag644.xml"/><Relationship Id="rId173" Type="http://schemas.openxmlformats.org/officeDocument/2006/relationships/tags" Target="../tags/tag665.xml"/><Relationship Id="rId19" Type="http://schemas.openxmlformats.org/officeDocument/2006/relationships/tags" Target="../tags/tag511.xml"/><Relationship Id="rId14" Type="http://schemas.openxmlformats.org/officeDocument/2006/relationships/tags" Target="../tags/tag506.xml"/><Relationship Id="rId30" Type="http://schemas.openxmlformats.org/officeDocument/2006/relationships/tags" Target="../tags/tag522.xml"/><Relationship Id="rId35" Type="http://schemas.openxmlformats.org/officeDocument/2006/relationships/tags" Target="../tags/tag527.xml"/><Relationship Id="rId56" Type="http://schemas.openxmlformats.org/officeDocument/2006/relationships/tags" Target="../tags/tag548.xml"/><Relationship Id="rId77" Type="http://schemas.openxmlformats.org/officeDocument/2006/relationships/tags" Target="../tags/tag569.xml"/><Relationship Id="rId100" Type="http://schemas.openxmlformats.org/officeDocument/2006/relationships/tags" Target="../tags/tag592.xml"/><Relationship Id="rId105" Type="http://schemas.openxmlformats.org/officeDocument/2006/relationships/tags" Target="../tags/tag597.xml"/><Relationship Id="rId126" Type="http://schemas.openxmlformats.org/officeDocument/2006/relationships/tags" Target="../tags/tag618.xml"/><Relationship Id="rId147" Type="http://schemas.openxmlformats.org/officeDocument/2006/relationships/tags" Target="../tags/tag639.xml"/><Relationship Id="rId168" Type="http://schemas.openxmlformats.org/officeDocument/2006/relationships/tags" Target="../tags/tag660.xml"/><Relationship Id="rId8" Type="http://schemas.openxmlformats.org/officeDocument/2006/relationships/tags" Target="../tags/tag500.xml"/><Relationship Id="rId51" Type="http://schemas.openxmlformats.org/officeDocument/2006/relationships/tags" Target="../tags/tag543.xml"/><Relationship Id="rId72" Type="http://schemas.openxmlformats.org/officeDocument/2006/relationships/tags" Target="../tags/tag564.xml"/><Relationship Id="rId93" Type="http://schemas.openxmlformats.org/officeDocument/2006/relationships/tags" Target="../tags/tag585.xml"/><Relationship Id="rId98" Type="http://schemas.openxmlformats.org/officeDocument/2006/relationships/tags" Target="../tags/tag590.xml"/><Relationship Id="rId121" Type="http://schemas.openxmlformats.org/officeDocument/2006/relationships/tags" Target="../tags/tag613.xml"/><Relationship Id="rId142" Type="http://schemas.openxmlformats.org/officeDocument/2006/relationships/tags" Target="../tags/tag634.xml"/><Relationship Id="rId163" Type="http://schemas.openxmlformats.org/officeDocument/2006/relationships/tags" Target="../tags/tag655.xml"/><Relationship Id="rId3" Type="http://schemas.openxmlformats.org/officeDocument/2006/relationships/tags" Target="../tags/tag495.xml"/><Relationship Id="rId25" Type="http://schemas.openxmlformats.org/officeDocument/2006/relationships/tags" Target="../tags/tag517.xml"/><Relationship Id="rId46" Type="http://schemas.openxmlformats.org/officeDocument/2006/relationships/tags" Target="../tags/tag538.xml"/><Relationship Id="rId67" Type="http://schemas.openxmlformats.org/officeDocument/2006/relationships/tags" Target="../tags/tag559.xml"/><Relationship Id="rId116" Type="http://schemas.openxmlformats.org/officeDocument/2006/relationships/tags" Target="../tags/tag608.xml"/><Relationship Id="rId137" Type="http://schemas.openxmlformats.org/officeDocument/2006/relationships/tags" Target="../tags/tag629.xml"/><Relationship Id="rId158" Type="http://schemas.openxmlformats.org/officeDocument/2006/relationships/tags" Target="../tags/tag650.xml"/><Relationship Id="rId20" Type="http://schemas.openxmlformats.org/officeDocument/2006/relationships/tags" Target="../tags/tag512.xml"/><Relationship Id="rId41" Type="http://schemas.openxmlformats.org/officeDocument/2006/relationships/tags" Target="../tags/tag533.xml"/><Relationship Id="rId62" Type="http://schemas.openxmlformats.org/officeDocument/2006/relationships/tags" Target="../tags/tag554.xml"/><Relationship Id="rId83" Type="http://schemas.openxmlformats.org/officeDocument/2006/relationships/tags" Target="../tags/tag575.xml"/><Relationship Id="rId88" Type="http://schemas.openxmlformats.org/officeDocument/2006/relationships/tags" Target="../tags/tag580.xml"/><Relationship Id="rId111" Type="http://schemas.openxmlformats.org/officeDocument/2006/relationships/tags" Target="../tags/tag603.xml"/><Relationship Id="rId132" Type="http://schemas.openxmlformats.org/officeDocument/2006/relationships/tags" Target="../tags/tag624.xml"/><Relationship Id="rId153" Type="http://schemas.openxmlformats.org/officeDocument/2006/relationships/tags" Target="../tags/tag645.xml"/><Relationship Id="rId174" Type="http://schemas.openxmlformats.org/officeDocument/2006/relationships/tags" Target="../tags/tag666.xml"/><Relationship Id="rId179" Type="http://schemas.openxmlformats.org/officeDocument/2006/relationships/tags" Target="../tags/tag671.xml"/><Relationship Id="rId15" Type="http://schemas.openxmlformats.org/officeDocument/2006/relationships/tags" Target="../tags/tag507.xml"/><Relationship Id="rId36" Type="http://schemas.openxmlformats.org/officeDocument/2006/relationships/tags" Target="../tags/tag528.xml"/><Relationship Id="rId57" Type="http://schemas.openxmlformats.org/officeDocument/2006/relationships/tags" Target="../tags/tag549.xml"/><Relationship Id="rId106" Type="http://schemas.openxmlformats.org/officeDocument/2006/relationships/tags" Target="../tags/tag598.xml"/><Relationship Id="rId127" Type="http://schemas.openxmlformats.org/officeDocument/2006/relationships/tags" Target="../tags/tag619.xml"/><Relationship Id="rId10" Type="http://schemas.openxmlformats.org/officeDocument/2006/relationships/tags" Target="../tags/tag502.xml"/><Relationship Id="rId31" Type="http://schemas.openxmlformats.org/officeDocument/2006/relationships/tags" Target="../tags/tag523.xml"/><Relationship Id="rId52" Type="http://schemas.openxmlformats.org/officeDocument/2006/relationships/tags" Target="../tags/tag544.xml"/><Relationship Id="rId73" Type="http://schemas.openxmlformats.org/officeDocument/2006/relationships/tags" Target="../tags/tag565.xml"/><Relationship Id="rId78" Type="http://schemas.openxmlformats.org/officeDocument/2006/relationships/tags" Target="../tags/tag570.xml"/><Relationship Id="rId94" Type="http://schemas.openxmlformats.org/officeDocument/2006/relationships/tags" Target="../tags/tag586.xml"/><Relationship Id="rId99" Type="http://schemas.openxmlformats.org/officeDocument/2006/relationships/tags" Target="../tags/tag591.xml"/><Relationship Id="rId101" Type="http://schemas.openxmlformats.org/officeDocument/2006/relationships/tags" Target="../tags/tag593.xml"/><Relationship Id="rId122" Type="http://schemas.openxmlformats.org/officeDocument/2006/relationships/tags" Target="../tags/tag614.xml"/><Relationship Id="rId143" Type="http://schemas.openxmlformats.org/officeDocument/2006/relationships/tags" Target="../tags/tag635.xml"/><Relationship Id="rId148" Type="http://schemas.openxmlformats.org/officeDocument/2006/relationships/tags" Target="../tags/tag640.xml"/><Relationship Id="rId164" Type="http://schemas.openxmlformats.org/officeDocument/2006/relationships/tags" Target="../tags/tag656.xml"/><Relationship Id="rId169" Type="http://schemas.openxmlformats.org/officeDocument/2006/relationships/tags" Target="../tags/tag66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680.xml"/><Relationship Id="rId13" Type="http://schemas.openxmlformats.org/officeDocument/2006/relationships/tags" Target="../tags/tag685.xml"/><Relationship Id="rId18" Type="http://schemas.openxmlformats.org/officeDocument/2006/relationships/tags" Target="../tags/tag690.xml"/><Relationship Id="rId3" Type="http://schemas.openxmlformats.org/officeDocument/2006/relationships/tags" Target="../tags/tag675.xml"/><Relationship Id="rId21" Type="http://schemas.openxmlformats.org/officeDocument/2006/relationships/tags" Target="../tags/tag693.xml"/><Relationship Id="rId7" Type="http://schemas.openxmlformats.org/officeDocument/2006/relationships/tags" Target="../tags/tag679.xml"/><Relationship Id="rId12" Type="http://schemas.openxmlformats.org/officeDocument/2006/relationships/tags" Target="../tags/tag684.xml"/><Relationship Id="rId17" Type="http://schemas.openxmlformats.org/officeDocument/2006/relationships/tags" Target="../tags/tag689.xml"/><Relationship Id="rId2" Type="http://schemas.openxmlformats.org/officeDocument/2006/relationships/tags" Target="../tags/tag674.xml"/><Relationship Id="rId16" Type="http://schemas.openxmlformats.org/officeDocument/2006/relationships/tags" Target="../tags/tag688.xml"/><Relationship Id="rId20" Type="http://schemas.openxmlformats.org/officeDocument/2006/relationships/tags" Target="../tags/tag692.xml"/><Relationship Id="rId1" Type="http://schemas.openxmlformats.org/officeDocument/2006/relationships/tags" Target="../tags/tag673.xml"/><Relationship Id="rId6" Type="http://schemas.openxmlformats.org/officeDocument/2006/relationships/tags" Target="../tags/tag678.xml"/><Relationship Id="rId11" Type="http://schemas.openxmlformats.org/officeDocument/2006/relationships/tags" Target="../tags/tag683.xml"/><Relationship Id="rId5" Type="http://schemas.openxmlformats.org/officeDocument/2006/relationships/tags" Target="../tags/tag677.xml"/><Relationship Id="rId15" Type="http://schemas.openxmlformats.org/officeDocument/2006/relationships/tags" Target="../tags/tag687.xml"/><Relationship Id="rId23" Type="http://schemas.openxmlformats.org/officeDocument/2006/relationships/slideLayout" Target="../slideLayouts/slideLayout13.xml"/><Relationship Id="rId10" Type="http://schemas.openxmlformats.org/officeDocument/2006/relationships/tags" Target="../tags/tag682.xml"/><Relationship Id="rId19" Type="http://schemas.openxmlformats.org/officeDocument/2006/relationships/tags" Target="../tags/tag691.xml"/><Relationship Id="rId4" Type="http://schemas.openxmlformats.org/officeDocument/2006/relationships/tags" Target="../tags/tag676.xml"/><Relationship Id="rId9" Type="http://schemas.openxmlformats.org/officeDocument/2006/relationships/tags" Target="../tags/tag681.xml"/><Relationship Id="rId14" Type="http://schemas.openxmlformats.org/officeDocument/2006/relationships/tags" Target="../tags/tag686.xml"/><Relationship Id="rId22" Type="http://schemas.openxmlformats.org/officeDocument/2006/relationships/tags" Target="../tags/tag69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6.xml"/><Relationship Id="rId1" Type="http://schemas.openxmlformats.org/officeDocument/2006/relationships/tags" Target="../tags/tag69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704.xml"/><Relationship Id="rId13" Type="http://schemas.openxmlformats.org/officeDocument/2006/relationships/tags" Target="../tags/tag709.xml"/><Relationship Id="rId18" Type="http://schemas.openxmlformats.org/officeDocument/2006/relationships/slideLayout" Target="../slideLayouts/slideLayout13.xml"/><Relationship Id="rId3" Type="http://schemas.openxmlformats.org/officeDocument/2006/relationships/tags" Target="../tags/tag699.xml"/><Relationship Id="rId7" Type="http://schemas.openxmlformats.org/officeDocument/2006/relationships/tags" Target="../tags/tag703.xml"/><Relationship Id="rId12" Type="http://schemas.openxmlformats.org/officeDocument/2006/relationships/tags" Target="../tags/tag708.xml"/><Relationship Id="rId17" Type="http://schemas.openxmlformats.org/officeDocument/2006/relationships/tags" Target="../tags/tag713.xml"/><Relationship Id="rId2" Type="http://schemas.openxmlformats.org/officeDocument/2006/relationships/tags" Target="../tags/tag698.xml"/><Relationship Id="rId16" Type="http://schemas.openxmlformats.org/officeDocument/2006/relationships/tags" Target="../tags/tag712.xml"/><Relationship Id="rId1" Type="http://schemas.openxmlformats.org/officeDocument/2006/relationships/tags" Target="../tags/tag697.xml"/><Relationship Id="rId6" Type="http://schemas.openxmlformats.org/officeDocument/2006/relationships/tags" Target="../tags/tag702.xml"/><Relationship Id="rId11" Type="http://schemas.openxmlformats.org/officeDocument/2006/relationships/tags" Target="../tags/tag707.xml"/><Relationship Id="rId5" Type="http://schemas.openxmlformats.org/officeDocument/2006/relationships/tags" Target="../tags/tag701.xml"/><Relationship Id="rId15" Type="http://schemas.openxmlformats.org/officeDocument/2006/relationships/tags" Target="../tags/tag711.xml"/><Relationship Id="rId10" Type="http://schemas.openxmlformats.org/officeDocument/2006/relationships/tags" Target="../tags/tag706.xml"/><Relationship Id="rId4" Type="http://schemas.openxmlformats.org/officeDocument/2006/relationships/tags" Target="../tags/tag700.xml"/><Relationship Id="rId9" Type="http://schemas.openxmlformats.org/officeDocument/2006/relationships/tags" Target="../tags/tag705.xml"/><Relationship Id="rId14" Type="http://schemas.openxmlformats.org/officeDocument/2006/relationships/tags" Target="../tags/tag71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721.xml"/><Relationship Id="rId13" Type="http://schemas.openxmlformats.org/officeDocument/2006/relationships/tags" Target="../tags/tag726.xml"/><Relationship Id="rId18" Type="http://schemas.openxmlformats.org/officeDocument/2006/relationships/tags" Target="../tags/tag731.xml"/><Relationship Id="rId26" Type="http://schemas.openxmlformats.org/officeDocument/2006/relationships/tags" Target="../tags/tag739.xml"/><Relationship Id="rId3" Type="http://schemas.openxmlformats.org/officeDocument/2006/relationships/tags" Target="../tags/tag716.xml"/><Relationship Id="rId21" Type="http://schemas.openxmlformats.org/officeDocument/2006/relationships/tags" Target="../tags/tag734.xml"/><Relationship Id="rId34" Type="http://schemas.openxmlformats.org/officeDocument/2006/relationships/tags" Target="../tags/tag747.xml"/><Relationship Id="rId7" Type="http://schemas.openxmlformats.org/officeDocument/2006/relationships/tags" Target="../tags/tag720.xml"/><Relationship Id="rId12" Type="http://schemas.openxmlformats.org/officeDocument/2006/relationships/tags" Target="../tags/tag725.xml"/><Relationship Id="rId17" Type="http://schemas.openxmlformats.org/officeDocument/2006/relationships/tags" Target="../tags/tag730.xml"/><Relationship Id="rId25" Type="http://schemas.openxmlformats.org/officeDocument/2006/relationships/tags" Target="../tags/tag738.xml"/><Relationship Id="rId33" Type="http://schemas.openxmlformats.org/officeDocument/2006/relationships/tags" Target="../tags/tag746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715.xml"/><Relationship Id="rId16" Type="http://schemas.openxmlformats.org/officeDocument/2006/relationships/tags" Target="../tags/tag729.xml"/><Relationship Id="rId20" Type="http://schemas.openxmlformats.org/officeDocument/2006/relationships/tags" Target="../tags/tag733.xml"/><Relationship Id="rId29" Type="http://schemas.openxmlformats.org/officeDocument/2006/relationships/tags" Target="../tags/tag742.xml"/><Relationship Id="rId1" Type="http://schemas.openxmlformats.org/officeDocument/2006/relationships/tags" Target="../tags/tag714.xml"/><Relationship Id="rId6" Type="http://schemas.openxmlformats.org/officeDocument/2006/relationships/tags" Target="../tags/tag719.xml"/><Relationship Id="rId11" Type="http://schemas.openxmlformats.org/officeDocument/2006/relationships/tags" Target="../tags/tag724.xml"/><Relationship Id="rId24" Type="http://schemas.openxmlformats.org/officeDocument/2006/relationships/tags" Target="../tags/tag737.xml"/><Relationship Id="rId32" Type="http://schemas.openxmlformats.org/officeDocument/2006/relationships/tags" Target="../tags/tag745.xml"/><Relationship Id="rId37" Type="http://schemas.openxmlformats.org/officeDocument/2006/relationships/tags" Target="../tags/tag750.xml"/><Relationship Id="rId5" Type="http://schemas.openxmlformats.org/officeDocument/2006/relationships/tags" Target="../tags/tag718.xml"/><Relationship Id="rId15" Type="http://schemas.openxmlformats.org/officeDocument/2006/relationships/tags" Target="../tags/tag728.xml"/><Relationship Id="rId23" Type="http://schemas.openxmlformats.org/officeDocument/2006/relationships/tags" Target="../tags/tag736.xml"/><Relationship Id="rId28" Type="http://schemas.openxmlformats.org/officeDocument/2006/relationships/tags" Target="../tags/tag741.xml"/><Relationship Id="rId36" Type="http://schemas.openxmlformats.org/officeDocument/2006/relationships/tags" Target="../tags/tag749.xml"/><Relationship Id="rId10" Type="http://schemas.openxmlformats.org/officeDocument/2006/relationships/tags" Target="../tags/tag723.xml"/><Relationship Id="rId19" Type="http://schemas.openxmlformats.org/officeDocument/2006/relationships/tags" Target="../tags/tag732.xml"/><Relationship Id="rId31" Type="http://schemas.openxmlformats.org/officeDocument/2006/relationships/tags" Target="../tags/tag744.xml"/><Relationship Id="rId4" Type="http://schemas.openxmlformats.org/officeDocument/2006/relationships/tags" Target="../tags/tag717.xml"/><Relationship Id="rId9" Type="http://schemas.openxmlformats.org/officeDocument/2006/relationships/tags" Target="../tags/tag722.xml"/><Relationship Id="rId14" Type="http://schemas.openxmlformats.org/officeDocument/2006/relationships/tags" Target="../tags/tag727.xml"/><Relationship Id="rId22" Type="http://schemas.openxmlformats.org/officeDocument/2006/relationships/tags" Target="../tags/tag735.xml"/><Relationship Id="rId27" Type="http://schemas.openxmlformats.org/officeDocument/2006/relationships/tags" Target="../tags/tag740.xml"/><Relationship Id="rId30" Type="http://schemas.openxmlformats.org/officeDocument/2006/relationships/tags" Target="../tags/tag743.xml"/><Relationship Id="rId35" Type="http://schemas.openxmlformats.org/officeDocument/2006/relationships/tags" Target="../tags/tag74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758.xml"/><Relationship Id="rId13" Type="http://schemas.openxmlformats.org/officeDocument/2006/relationships/tags" Target="../tags/tag763.xml"/><Relationship Id="rId18" Type="http://schemas.openxmlformats.org/officeDocument/2006/relationships/slideLayout" Target="../slideLayouts/slideLayout13.xml"/><Relationship Id="rId3" Type="http://schemas.openxmlformats.org/officeDocument/2006/relationships/tags" Target="../tags/tag753.xml"/><Relationship Id="rId7" Type="http://schemas.openxmlformats.org/officeDocument/2006/relationships/tags" Target="../tags/tag757.xml"/><Relationship Id="rId12" Type="http://schemas.openxmlformats.org/officeDocument/2006/relationships/tags" Target="../tags/tag762.xml"/><Relationship Id="rId17" Type="http://schemas.openxmlformats.org/officeDocument/2006/relationships/tags" Target="../tags/tag767.xml"/><Relationship Id="rId2" Type="http://schemas.openxmlformats.org/officeDocument/2006/relationships/tags" Target="../tags/tag752.xml"/><Relationship Id="rId16" Type="http://schemas.openxmlformats.org/officeDocument/2006/relationships/tags" Target="../tags/tag766.xml"/><Relationship Id="rId1" Type="http://schemas.openxmlformats.org/officeDocument/2006/relationships/tags" Target="../tags/tag751.xml"/><Relationship Id="rId6" Type="http://schemas.openxmlformats.org/officeDocument/2006/relationships/tags" Target="../tags/tag756.xml"/><Relationship Id="rId11" Type="http://schemas.openxmlformats.org/officeDocument/2006/relationships/tags" Target="../tags/tag761.xml"/><Relationship Id="rId5" Type="http://schemas.openxmlformats.org/officeDocument/2006/relationships/tags" Target="../tags/tag755.xml"/><Relationship Id="rId15" Type="http://schemas.openxmlformats.org/officeDocument/2006/relationships/tags" Target="../tags/tag765.xml"/><Relationship Id="rId10" Type="http://schemas.openxmlformats.org/officeDocument/2006/relationships/tags" Target="../tags/tag760.xml"/><Relationship Id="rId4" Type="http://schemas.openxmlformats.org/officeDocument/2006/relationships/tags" Target="../tags/tag754.xml"/><Relationship Id="rId9" Type="http://schemas.openxmlformats.org/officeDocument/2006/relationships/tags" Target="../tags/tag759.xml"/><Relationship Id="rId14" Type="http://schemas.openxmlformats.org/officeDocument/2006/relationships/tags" Target="../tags/tag76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775.xml"/><Relationship Id="rId13" Type="http://schemas.openxmlformats.org/officeDocument/2006/relationships/tags" Target="../tags/tag780.xml"/><Relationship Id="rId18" Type="http://schemas.openxmlformats.org/officeDocument/2006/relationships/tags" Target="../tags/tag785.xml"/><Relationship Id="rId26" Type="http://schemas.openxmlformats.org/officeDocument/2006/relationships/tags" Target="../tags/tag793.xml"/><Relationship Id="rId3" Type="http://schemas.openxmlformats.org/officeDocument/2006/relationships/tags" Target="../tags/tag770.xml"/><Relationship Id="rId21" Type="http://schemas.openxmlformats.org/officeDocument/2006/relationships/tags" Target="../tags/tag788.xml"/><Relationship Id="rId7" Type="http://schemas.openxmlformats.org/officeDocument/2006/relationships/tags" Target="../tags/tag774.xml"/><Relationship Id="rId12" Type="http://schemas.openxmlformats.org/officeDocument/2006/relationships/tags" Target="../tags/tag779.xml"/><Relationship Id="rId17" Type="http://schemas.openxmlformats.org/officeDocument/2006/relationships/tags" Target="../tags/tag784.xml"/><Relationship Id="rId25" Type="http://schemas.openxmlformats.org/officeDocument/2006/relationships/tags" Target="../tags/tag792.xml"/><Relationship Id="rId2" Type="http://schemas.openxmlformats.org/officeDocument/2006/relationships/tags" Target="../tags/tag769.xml"/><Relationship Id="rId16" Type="http://schemas.openxmlformats.org/officeDocument/2006/relationships/tags" Target="../tags/tag783.xml"/><Relationship Id="rId20" Type="http://schemas.openxmlformats.org/officeDocument/2006/relationships/tags" Target="../tags/tag787.xml"/><Relationship Id="rId29" Type="http://schemas.openxmlformats.org/officeDocument/2006/relationships/tags" Target="../tags/tag796.xml"/><Relationship Id="rId1" Type="http://schemas.openxmlformats.org/officeDocument/2006/relationships/tags" Target="../tags/tag768.xml"/><Relationship Id="rId6" Type="http://schemas.openxmlformats.org/officeDocument/2006/relationships/tags" Target="../tags/tag773.xml"/><Relationship Id="rId11" Type="http://schemas.openxmlformats.org/officeDocument/2006/relationships/tags" Target="../tags/tag778.xml"/><Relationship Id="rId24" Type="http://schemas.openxmlformats.org/officeDocument/2006/relationships/tags" Target="../tags/tag791.xml"/><Relationship Id="rId32" Type="http://schemas.openxmlformats.org/officeDocument/2006/relationships/slideLayout" Target="../slideLayouts/slideLayout13.xml"/><Relationship Id="rId5" Type="http://schemas.openxmlformats.org/officeDocument/2006/relationships/tags" Target="../tags/tag772.xml"/><Relationship Id="rId15" Type="http://schemas.openxmlformats.org/officeDocument/2006/relationships/tags" Target="../tags/tag782.xml"/><Relationship Id="rId23" Type="http://schemas.openxmlformats.org/officeDocument/2006/relationships/tags" Target="../tags/tag790.xml"/><Relationship Id="rId28" Type="http://schemas.openxmlformats.org/officeDocument/2006/relationships/tags" Target="../tags/tag795.xml"/><Relationship Id="rId10" Type="http://schemas.openxmlformats.org/officeDocument/2006/relationships/tags" Target="../tags/tag777.xml"/><Relationship Id="rId19" Type="http://schemas.openxmlformats.org/officeDocument/2006/relationships/tags" Target="../tags/tag786.xml"/><Relationship Id="rId31" Type="http://schemas.openxmlformats.org/officeDocument/2006/relationships/tags" Target="../tags/tag798.xml"/><Relationship Id="rId4" Type="http://schemas.openxmlformats.org/officeDocument/2006/relationships/tags" Target="../tags/tag771.xml"/><Relationship Id="rId9" Type="http://schemas.openxmlformats.org/officeDocument/2006/relationships/tags" Target="../tags/tag776.xml"/><Relationship Id="rId14" Type="http://schemas.openxmlformats.org/officeDocument/2006/relationships/tags" Target="../tags/tag781.xml"/><Relationship Id="rId22" Type="http://schemas.openxmlformats.org/officeDocument/2006/relationships/tags" Target="../tags/tag789.xml"/><Relationship Id="rId27" Type="http://schemas.openxmlformats.org/officeDocument/2006/relationships/tags" Target="../tags/tag794.xml"/><Relationship Id="rId30" Type="http://schemas.openxmlformats.org/officeDocument/2006/relationships/tags" Target="../tags/tag79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806.xml"/><Relationship Id="rId13" Type="http://schemas.openxmlformats.org/officeDocument/2006/relationships/tags" Target="../tags/tag811.xml"/><Relationship Id="rId18" Type="http://schemas.openxmlformats.org/officeDocument/2006/relationships/tags" Target="../tags/tag816.xml"/><Relationship Id="rId3" Type="http://schemas.openxmlformats.org/officeDocument/2006/relationships/tags" Target="../tags/tag801.xml"/><Relationship Id="rId21" Type="http://schemas.openxmlformats.org/officeDocument/2006/relationships/tags" Target="../tags/tag819.xml"/><Relationship Id="rId7" Type="http://schemas.openxmlformats.org/officeDocument/2006/relationships/tags" Target="../tags/tag805.xml"/><Relationship Id="rId12" Type="http://schemas.openxmlformats.org/officeDocument/2006/relationships/tags" Target="../tags/tag810.xml"/><Relationship Id="rId17" Type="http://schemas.openxmlformats.org/officeDocument/2006/relationships/tags" Target="../tags/tag815.xml"/><Relationship Id="rId2" Type="http://schemas.openxmlformats.org/officeDocument/2006/relationships/tags" Target="../tags/tag800.xml"/><Relationship Id="rId16" Type="http://schemas.openxmlformats.org/officeDocument/2006/relationships/tags" Target="../tags/tag814.xml"/><Relationship Id="rId20" Type="http://schemas.openxmlformats.org/officeDocument/2006/relationships/tags" Target="../tags/tag818.xml"/><Relationship Id="rId1" Type="http://schemas.openxmlformats.org/officeDocument/2006/relationships/tags" Target="../tags/tag799.xml"/><Relationship Id="rId6" Type="http://schemas.openxmlformats.org/officeDocument/2006/relationships/tags" Target="../tags/tag804.xml"/><Relationship Id="rId11" Type="http://schemas.openxmlformats.org/officeDocument/2006/relationships/tags" Target="../tags/tag809.xml"/><Relationship Id="rId5" Type="http://schemas.openxmlformats.org/officeDocument/2006/relationships/tags" Target="../tags/tag803.xml"/><Relationship Id="rId15" Type="http://schemas.openxmlformats.org/officeDocument/2006/relationships/tags" Target="../tags/tag813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808.xml"/><Relationship Id="rId19" Type="http://schemas.openxmlformats.org/officeDocument/2006/relationships/tags" Target="../tags/tag817.xml"/><Relationship Id="rId4" Type="http://schemas.openxmlformats.org/officeDocument/2006/relationships/tags" Target="../tags/tag802.xml"/><Relationship Id="rId9" Type="http://schemas.openxmlformats.org/officeDocument/2006/relationships/tags" Target="../tags/tag807.xml"/><Relationship Id="rId14" Type="http://schemas.openxmlformats.org/officeDocument/2006/relationships/tags" Target="../tags/tag812.xml"/><Relationship Id="rId22" Type="http://schemas.openxmlformats.org/officeDocument/2006/relationships/tags" Target="../tags/tag820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828.xml"/><Relationship Id="rId13" Type="http://schemas.openxmlformats.org/officeDocument/2006/relationships/tags" Target="../tags/tag833.xml"/><Relationship Id="rId18" Type="http://schemas.openxmlformats.org/officeDocument/2006/relationships/tags" Target="../tags/tag838.xml"/><Relationship Id="rId3" Type="http://schemas.openxmlformats.org/officeDocument/2006/relationships/tags" Target="../tags/tag823.xml"/><Relationship Id="rId21" Type="http://schemas.openxmlformats.org/officeDocument/2006/relationships/tags" Target="../tags/tag841.xml"/><Relationship Id="rId7" Type="http://schemas.openxmlformats.org/officeDocument/2006/relationships/tags" Target="../tags/tag827.xml"/><Relationship Id="rId12" Type="http://schemas.openxmlformats.org/officeDocument/2006/relationships/tags" Target="../tags/tag832.xml"/><Relationship Id="rId17" Type="http://schemas.openxmlformats.org/officeDocument/2006/relationships/tags" Target="../tags/tag837.xml"/><Relationship Id="rId2" Type="http://schemas.openxmlformats.org/officeDocument/2006/relationships/tags" Target="../tags/tag822.xml"/><Relationship Id="rId16" Type="http://schemas.openxmlformats.org/officeDocument/2006/relationships/tags" Target="../tags/tag836.xml"/><Relationship Id="rId20" Type="http://schemas.openxmlformats.org/officeDocument/2006/relationships/tags" Target="../tags/tag840.xml"/><Relationship Id="rId1" Type="http://schemas.openxmlformats.org/officeDocument/2006/relationships/tags" Target="../tags/tag821.xml"/><Relationship Id="rId6" Type="http://schemas.openxmlformats.org/officeDocument/2006/relationships/tags" Target="../tags/tag826.xml"/><Relationship Id="rId11" Type="http://schemas.openxmlformats.org/officeDocument/2006/relationships/tags" Target="../tags/tag831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825.xml"/><Relationship Id="rId15" Type="http://schemas.openxmlformats.org/officeDocument/2006/relationships/tags" Target="../tags/tag835.xml"/><Relationship Id="rId23" Type="http://schemas.openxmlformats.org/officeDocument/2006/relationships/tags" Target="../tags/tag843.xml"/><Relationship Id="rId10" Type="http://schemas.openxmlformats.org/officeDocument/2006/relationships/tags" Target="../tags/tag830.xml"/><Relationship Id="rId19" Type="http://schemas.openxmlformats.org/officeDocument/2006/relationships/tags" Target="../tags/tag839.xml"/><Relationship Id="rId4" Type="http://schemas.openxmlformats.org/officeDocument/2006/relationships/tags" Target="../tags/tag824.xml"/><Relationship Id="rId9" Type="http://schemas.openxmlformats.org/officeDocument/2006/relationships/tags" Target="../tags/tag829.xml"/><Relationship Id="rId14" Type="http://schemas.openxmlformats.org/officeDocument/2006/relationships/tags" Target="../tags/tag834.xml"/><Relationship Id="rId22" Type="http://schemas.openxmlformats.org/officeDocument/2006/relationships/tags" Target="../tags/tag8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5.xml"/><Relationship Id="rId1" Type="http://schemas.openxmlformats.org/officeDocument/2006/relationships/tags" Target="../tags/tag844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853.xml"/><Relationship Id="rId13" Type="http://schemas.openxmlformats.org/officeDocument/2006/relationships/tags" Target="../tags/tag858.xml"/><Relationship Id="rId18" Type="http://schemas.openxmlformats.org/officeDocument/2006/relationships/tags" Target="../tags/tag863.xml"/><Relationship Id="rId3" Type="http://schemas.openxmlformats.org/officeDocument/2006/relationships/tags" Target="../tags/tag848.xml"/><Relationship Id="rId21" Type="http://schemas.openxmlformats.org/officeDocument/2006/relationships/tags" Target="../tags/tag866.xml"/><Relationship Id="rId7" Type="http://schemas.openxmlformats.org/officeDocument/2006/relationships/tags" Target="../tags/tag852.xml"/><Relationship Id="rId12" Type="http://schemas.openxmlformats.org/officeDocument/2006/relationships/tags" Target="../tags/tag857.xml"/><Relationship Id="rId17" Type="http://schemas.openxmlformats.org/officeDocument/2006/relationships/tags" Target="../tags/tag862.xml"/><Relationship Id="rId2" Type="http://schemas.openxmlformats.org/officeDocument/2006/relationships/tags" Target="../tags/tag847.xml"/><Relationship Id="rId16" Type="http://schemas.openxmlformats.org/officeDocument/2006/relationships/tags" Target="../tags/tag861.xml"/><Relationship Id="rId20" Type="http://schemas.openxmlformats.org/officeDocument/2006/relationships/tags" Target="../tags/tag865.xml"/><Relationship Id="rId1" Type="http://schemas.openxmlformats.org/officeDocument/2006/relationships/tags" Target="../tags/tag846.xml"/><Relationship Id="rId6" Type="http://schemas.openxmlformats.org/officeDocument/2006/relationships/tags" Target="../tags/tag851.xml"/><Relationship Id="rId11" Type="http://schemas.openxmlformats.org/officeDocument/2006/relationships/tags" Target="../tags/tag856.xml"/><Relationship Id="rId5" Type="http://schemas.openxmlformats.org/officeDocument/2006/relationships/tags" Target="../tags/tag850.xml"/><Relationship Id="rId15" Type="http://schemas.openxmlformats.org/officeDocument/2006/relationships/tags" Target="../tags/tag860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855.xml"/><Relationship Id="rId19" Type="http://schemas.openxmlformats.org/officeDocument/2006/relationships/tags" Target="../tags/tag864.xml"/><Relationship Id="rId4" Type="http://schemas.openxmlformats.org/officeDocument/2006/relationships/tags" Target="../tags/tag849.xml"/><Relationship Id="rId9" Type="http://schemas.openxmlformats.org/officeDocument/2006/relationships/tags" Target="../tags/tag854.xml"/><Relationship Id="rId14" Type="http://schemas.openxmlformats.org/officeDocument/2006/relationships/tags" Target="../tags/tag859.xml"/><Relationship Id="rId22" Type="http://schemas.openxmlformats.org/officeDocument/2006/relationships/tags" Target="../tags/tag86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9.xml"/><Relationship Id="rId1" Type="http://schemas.openxmlformats.org/officeDocument/2006/relationships/tags" Target="../tags/tag868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26" Type="http://schemas.openxmlformats.org/officeDocument/2006/relationships/tags" Target="../tags/tag34.xml"/><Relationship Id="rId39" Type="http://schemas.openxmlformats.org/officeDocument/2006/relationships/tags" Target="../tags/tag47.xml"/><Relationship Id="rId21" Type="http://schemas.openxmlformats.org/officeDocument/2006/relationships/tags" Target="../tags/tag29.xml"/><Relationship Id="rId34" Type="http://schemas.openxmlformats.org/officeDocument/2006/relationships/tags" Target="../tags/tag42.xml"/><Relationship Id="rId42" Type="http://schemas.openxmlformats.org/officeDocument/2006/relationships/tags" Target="../tags/tag50.xml"/><Relationship Id="rId47" Type="http://schemas.openxmlformats.org/officeDocument/2006/relationships/tags" Target="../tags/tag55.xml"/><Relationship Id="rId50" Type="http://schemas.openxmlformats.org/officeDocument/2006/relationships/tags" Target="../tags/tag58.xml"/><Relationship Id="rId55" Type="http://schemas.openxmlformats.org/officeDocument/2006/relationships/tags" Target="../tags/tag63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29" Type="http://schemas.openxmlformats.org/officeDocument/2006/relationships/tags" Target="../tags/tag37.xml"/><Relationship Id="rId41" Type="http://schemas.openxmlformats.org/officeDocument/2006/relationships/tags" Target="../tags/tag49.xml"/><Relationship Id="rId54" Type="http://schemas.openxmlformats.org/officeDocument/2006/relationships/tags" Target="../tags/tag62.xml"/><Relationship Id="rId62" Type="http://schemas.openxmlformats.org/officeDocument/2006/relationships/notesSlide" Target="../notesSlides/notesSlide4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tags" Target="../tags/tag32.xml"/><Relationship Id="rId32" Type="http://schemas.openxmlformats.org/officeDocument/2006/relationships/tags" Target="../tags/tag40.xml"/><Relationship Id="rId37" Type="http://schemas.openxmlformats.org/officeDocument/2006/relationships/tags" Target="../tags/tag45.xml"/><Relationship Id="rId40" Type="http://schemas.openxmlformats.org/officeDocument/2006/relationships/tags" Target="../tags/tag48.xml"/><Relationship Id="rId45" Type="http://schemas.openxmlformats.org/officeDocument/2006/relationships/tags" Target="../tags/tag53.xml"/><Relationship Id="rId53" Type="http://schemas.openxmlformats.org/officeDocument/2006/relationships/tags" Target="../tags/tag61.xml"/><Relationship Id="rId58" Type="http://schemas.openxmlformats.org/officeDocument/2006/relationships/tags" Target="../tags/tag66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23" Type="http://schemas.openxmlformats.org/officeDocument/2006/relationships/tags" Target="../tags/tag31.xml"/><Relationship Id="rId28" Type="http://schemas.openxmlformats.org/officeDocument/2006/relationships/tags" Target="../tags/tag36.xml"/><Relationship Id="rId36" Type="http://schemas.openxmlformats.org/officeDocument/2006/relationships/tags" Target="../tags/tag44.xml"/><Relationship Id="rId49" Type="http://schemas.openxmlformats.org/officeDocument/2006/relationships/tags" Target="../tags/tag57.xml"/><Relationship Id="rId57" Type="http://schemas.openxmlformats.org/officeDocument/2006/relationships/tags" Target="../tags/tag65.xml"/><Relationship Id="rId61" Type="http://schemas.openxmlformats.org/officeDocument/2006/relationships/slideLayout" Target="../slideLayouts/slideLayout6.xml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31" Type="http://schemas.openxmlformats.org/officeDocument/2006/relationships/tags" Target="../tags/tag39.xml"/><Relationship Id="rId44" Type="http://schemas.openxmlformats.org/officeDocument/2006/relationships/tags" Target="../tags/tag52.xml"/><Relationship Id="rId52" Type="http://schemas.openxmlformats.org/officeDocument/2006/relationships/tags" Target="../tags/tag60.xml"/><Relationship Id="rId60" Type="http://schemas.openxmlformats.org/officeDocument/2006/relationships/tags" Target="../tags/tag6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tags" Target="../tags/tag30.xml"/><Relationship Id="rId27" Type="http://schemas.openxmlformats.org/officeDocument/2006/relationships/tags" Target="../tags/tag35.xml"/><Relationship Id="rId30" Type="http://schemas.openxmlformats.org/officeDocument/2006/relationships/tags" Target="../tags/tag38.xml"/><Relationship Id="rId35" Type="http://schemas.openxmlformats.org/officeDocument/2006/relationships/tags" Target="../tags/tag43.xml"/><Relationship Id="rId43" Type="http://schemas.openxmlformats.org/officeDocument/2006/relationships/tags" Target="../tags/tag51.xml"/><Relationship Id="rId48" Type="http://schemas.openxmlformats.org/officeDocument/2006/relationships/tags" Target="../tags/tag56.xml"/><Relationship Id="rId56" Type="http://schemas.openxmlformats.org/officeDocument/2006/relationships/tags" Target="../tags/tag64.xml"/><Relationship Id="rId8" Type="http://schemas.openxmlformats.org/officeDocument/2006/relationships/tags" Target="../tags/tag16.xml"/><Relationship Id="rId51" Type="http://schemas.openxmlformats.org/officeDocument/2006/relationships/tags" Target="../tags/tag59.xml"/><Relationship Id="rId3" Type="http://schemas.openxmlformats.org/officeDocument/2006/relationships/tags" Target="../tags/tag11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5" Type="http://schemas.openxmlformats.org/officeDocument/2006/relationships/tags" Target="../tags/tag33.xml"/><Relationship Id="rId33" Type="http://schemas.openxmlformats.org/officeDocument/2006/relationships/tags" Target="../tags/tag41.xml"/><Relationship Id="rId38" Type="http://schemas.openxmlformats.org/officeDocument/2006/relationships/tags" Target="../tags/tag46.xml"/><Relationship Id="rId46" Type="http://schemas.openxmlformats.org/officeDocument/2006/relationships/tags" Target="../tags/tag54.xml"/><Relationship Id="rId59" Type="http://schemas.openxmlformats.org/officeDocument/2006/relationships/tags" Target="../tags/tag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26" Type="http://schemas.openxmlformats.org/officeDocument/2006/relationships/tags" Target="../tags/tag96.xml"/><Relationship Id="rId3" Type="http://schemas.openxmlformats.org/officeDocument/2006/relationships/tags" Target="../tags/tag73.xml"/><Relationship Id="rId21" Type="http://schemas.openxmlformats.org/officeDocument/2006/relationships/tags" Target="../tags/tag91.xml"/><Relationship Id="rId34" Type="http://schemas.openxmlformats.org/officeDocument/2006/relationships/tags" Target="../tags/tag104.xml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5" Type="http://schemas.openxmlformats.org/officeDocument/2006/relationships/tags" Target="../tags/tag95.xml"/><Relationship Id="rId33" Type="http://schemas.openxmlformats.org/officeDocument/2006/relationships/tags" Target="../tags/tag103.xml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0" Type="http://schemas.openxmlformats.org/officeDocument/2006/relationships/tags" Target="../tags/tag90.xml"/><Relationship Id="rId29" Type="http://schemas.openxmlformats.org/officeDocument/2006/relationships/tags" Target="../tags/tag99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tags" Target="../tags/tag94.xml"/><Relationship Id="rId32" Type="http://schemas.openxmlformats.org/officeDocument/2006/relationships/tags" Target="../tags/tag102.xml"/><Relationship Id="rId37" Type="http://schemas.openxmlformats.org/officeDocument/2006/relationships/notesSlide" Target="../notesSlides/notesSlide6.xml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23" Type="http://schemas.openxmlformats.org/officeDocument/2006/relationships/tags" Target="../tags/tag93.xml"/><Relationship Id="rId28" Type="http://schemas.openxmlformats.org/officeDocument/2006/relationships/tags" Target="../tags/tag98.xml"/><Relationship Id="rId36" Type="http://schemas.openxmlformats.org/officeDocument/2006/relationships/slideLayout" Target="../slideLayouts/slideLayout6.xml"/><Relationship Id="rId10" Type="http://schemas.openxmlformats.org/officeDocument/2006/relationships/tags" Target="../tags/tag80.xml"/><Relationship Id="rId19" Type="http://schemas.openxmlformats.org/officeDocument/2006/relationships/tags" Target="../tags/tag89.xml"/><Relationship Id="rId31" Type="http://schemas.openxmlformats.org/officeDocument/2006/relationships/tags" Target="../tags/tag101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tags" Target="../tags/tag92.xml"/><Relationship Id="rId27" Type="http://schemas.openxmlformats.org/officeDocument/2006/relationships/tags" Target="../tags/tag97.xml"/><Relationship Id="rId30" Type="http://schemas.openxmlformats.org/officeDocument/2006/relationships/tags" Target="../tags/tag100.xml"/><Relationship Id="rId35" Type="http://schemas.openxmlformats.org/officeDocument/2006/relationships/tags" Target="../tags/tag10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tags" Target="../tags/tag123.xml"/><Relationship Id="rId26" Type="http://schemas.openxmlformats.org/officeDocument/2006/relationships/tags" Target="../tags/tag131.xml"/><Relationship Id="rId3" Type="http://schemas.openxmlformats.org/officeDocument/2006/relationships/tags" Target="../tags/tag108.xml"/><Relationship Id="rId21" Type="http://schemas.openxmlformats.org/officeDocument/2006/relationships/tags" Target="../tags/tag126.xml"/><Relationship Id="rId34" Type="http://schemas.openxmlformats.org/officeDocument/2006/relationships/tags" Target="../tags/tag139.xml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25" Type="http://schemas.openxmlformats.org/officeDocument/2006/relationships/tags" Target="../tags/tag130.xml"/><Relationship Id="rId33" Type="http://schemas.openxmlformats.org/officeDocument/2006/relationships/tags" Target="../tags/tag138.xml"/><Relationship Id="rId38" Type="http://schemas.openxmlformats.org/officeDocument/2006/relationships/notesSlide" Target="../notesSlides/notesSlide7.xml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20" Type="http://schemas.openxmlformats.org/officeDocument/2006/relationships/tags" Target="../tags/tag125.xml"/><Relationship Id="rId29" Type="http://schemas.openxmlformats.org/officeDocument/2006/relationships/tags" Target="../tags/tag134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tags" Target="../tags/tag129.xml"/><Relationship Id="rId32" Type="http://schemas.openxmlformats.org/officeDocument/2006/relationships/tags" Target="../tags/tag137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23" Type="http://schemas.openxmlformats.org/officeDocument/2006/relationships/tags" Target="../tags/tag128.xml"/><Relationship Id="rId28" Type="http://schemas.openxmlformats.org/officeDocument/2006/relationships/tags" Target="../tags/tag133.xml"/><Relationship Id="rId36" Type="http://schemas.openxmlformats.org/officeDocument/2006/relationships/tags" Target="../tags/tag141.xml"/><Relationship Id="rId10" Type="http://schemas.openxmlformats.org/officeDocument/2006/relationships/tags" Target="../tags/tag115.xml"/><Relationship Id="rId19" Type="http://schemas.openxmlformats.org/officeDocument/2006/relationships/tags" Target="../tags/tag124.xml"/><Relationship Id="rId31" Type="http://schemas.openxmlformats.org/officeDocument/2006/relationships/tags" Target="../tags/tag136.xml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tags" Target="../tags/tag127.xml"/><Relationship Id="rId27" Type="http://schemas.openxmlformats.org/officeDocument/2006/relationships/tags" Target="../tags/tag132.xml"/><Relationship Id="rId30" Type="http://schemas.openxmlformats.org/officeDocument/2006/relationships/tags" Target="../tags/tag135.xml"/><Relationship Id="rId35" Type="http://schemas.openxmlformats.org/officeDocument/2006/relationships/tags" Target="../tags/tag1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CSEP 521</a:t>
            </a:r>
            <a:br>
              <a:rPr lang="en-US" dirty="0" smtClean="0"/>
            </a:br>
            <a:r>
              <a:rPr lang="en-US" dirty="0" smtClean="0"/>
              <a:t>Applied Algorithms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Richard Anderson</a:t>
            </a:r>
          </a:p>
          <a:p>
            <a:pPr eaLnBrk="1" hangingPunct="1"/>
            <a:r>
              <a:rPr lang="en-US" dirty="0" smtClean="0"/>
              <a:t>Lecture 9</a:t>
            </a:r>
          </a:p>
          <a:p>
            <a:pPr eaLnBrk="1" hangingPunct="1"/>
            <a:r>
              <a:rPr lang="en-US" dirty="0" smtClean="0"/>
              <a:t>Network Flow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Ford-Fulkerson Algorithm (1956)</a:t>
            </a:r>
          </a:p>
        </p:txBody>
      </p:sp>
      <p:sp>
        <p:nvSpPr>
          <p:cNvPr id="19459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57288" y="1835150"/>
            <a:ext cx="7208837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while not done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/>
              <a:t>	Construct residual graph G</a:t>
            </a:r>
            <a:r>
              <a:rPr lang="en-US" sz="2400" baseline="-25000"/>
              <a:t>R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/>
              <a:t>	Find an s-t path P in G</a:t>
            </a:r>
            <a:r>
              <a:rPr lang="en-US" sz="2400" baseline="-25000"/>
              <a:t>R</a:t>
            </a:r>
            <a:r>
              <a:rPr lang="en-US" sz="2400"/>
              <a:t> with capacity b &gt; 0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/>
              <a:t>	Add b units along in G</a:t>
            </a:r>
          </a:p>
        </p:txBody>
      </p:sp>
      <p:sp>
        <p:nvSpPr>
          <p:cNvPr id="19460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8688" y="4719638"/>
            <a:ext cx="622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9461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52488" y="4870450"/>
            <a:ext cx="76660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If the sum of the capacities of edges leaving S is at most C, then the algorithm takes at most C iterations</a:t>
            </a:r>
          </a:p>
        </p:txBody>
      </p:sp>
    </p:spTree>
    <p:extLst>
      <p:ext uri="{BB962C8B-B14F-4D97-AF65-F5344CB8AC3E}">
        <p14:creationId xmlns:p14="http://schemas.microsoft.com/office/powerpoint/2010/main" val="122523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Cuts in a graph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Cut:  Partition of V into disjoint sets S, T with s in S and t in T.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Cap(S,T): sum of the capacities of edges from   S to 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Flow(S,T): net flow out of 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Sum of flows out of S minus sum of flows into S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Flow(S,T) &lt;= Cap(S,T)</a:t>
            </a:r>
          </a:p>
        </p:txBody>
      </p:sp>
    </p:spTree>
    <p:extLst>
      <p:ext uri="{BB962C8B-B14F-4D97-AF65-F5344CB8AC3E}">
        <p14:creationId xmlns:p14="http://schemas.microsoft.com/office/powerpoint/2010/main" val="197677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Ford Fulkerson </a:t>
            </a:r>
            <a:r>
              <a:rPr lang="en-US" dirty="0" err="1" smtClean="0"/>
              <a:t>MaxFlow</a:t>
            </a:r>
            <a:r>
              <a:rPr lang="en-US" dirty="0" smtClean="0"/>
              <a:t> – </a:t>
            </a:r>
            <a:r>
              <a:rPr lang="en-US" dirty="0" err="1" smtClean="0"/>
              <a:t>MinCut</a:t>
            </a:r>
            <a:r>
              <a:rPr lang="en-US" dirty="0" smtClean="0"/>
              <a:t> Theorem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36496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There exists a flow which has the same value of the minimum cut</a:t>
            </a:r>
          </a:p>
          <a:p>
            <a:pPr lvl="1" eaLnBrk="1" hangingPunct="1"/>
            <a:r>
              <a:rPr lang="en-US" sz="2400" dirty="0" smtClean="0"/>
              <a:t>Shows that a cut is the dual of the flow</a:t>
            </a:r>
          </a:p>
          <a:p>
            <a:pPr lvl="1" eaLnBrk="1" hangingPunct="1"/>
            <a:r>
              <a:rPr lang="en-US" sz="2400" dirty="0" smtClean="0"/>
              <a:t>Proves that the augmenting paths algorithm finds a maximum flow</a:t>
            </a:r>
          </a:p>
          <a:p>
            <a:pPr lvl="1" eaLnBrk="1" hangingPunct="1"/>
            <a:r>
              <a:rPr lang="en-US" sz="2400" dirty="0" smtClean="0"/>
              <a:t>Gives an algorithms for finding the minimum cut</a:t>
            </a:r>
          </a:p>
        </p:txBody>
      </p:sp>
    </p:spTree>
    <p:extLst>
      <p:ext uri="{BB962C8B-B14F-4D97-AF65-F5344CB8AC3E}">
        <p14:creationId xmlns:p14="http://schemas.microsoft.com/office/powerpoint/2010/main" val="422620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Better methods of for constructing a network flow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Improved methods for finding augmenting paths or blocking flows</a:t>
            </a:r>
          </a:p>
          <a:p>
            <a:pPr eaLnBrk="1" hangingPunct="1"/>
            <a:r>
              <a:rPr lang="en-US" dirty="0" smtClean="0"/>
              <a:t>Goldberg’s </a:t>
            </a:r>
            <a:r>
              <a:rPr lang="en-US" dirty="0" err="1" smtClean="0"/>
              <a:t>Preflow</a:t>
            </a:r>
            <a:r>
              <a:rPr lang="en-US" dirty="0" smtClean="0"/>
              <a:t>-Push algorithm</a:t>
            </a:r>
          </a:p>
          <a:p>
            <a:pPr lvl="1" eaLnBrk="1" hangingPunct="1"/>
            <a:r>
              <a:rPr lang="en-US" dirty="0" smtClean="0"/>
              <a:t>Text,  section 7.4</a:t>
            </a:r>
          </a:p>
        </p:txBody>
      </p:sp>
    </p:spTree>
    <p:extLst>
      <p:ext uri="{BB962C8B-B14F-4D97-AF65-F5344CB8AC3E}">
        <p14:creationId xmlns:p14="http://schemas.microsoft.com/office/powerpoint/2010/main" val="203319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Applications of Network Flow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 Reduction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Reduce Problem A to Problem B</a:t>
            </a:r>
          </a:p>
          <a:p>
            <a:pPr lvl="1" eaLnBrk="1" hangingPunct="1"/>
            <a:r>
              <a:rPr lang="en-US" sz="2400" smtClean="0"/>
              <a:t>Convert an instance of Problem A to an instance of Problem B</a:t>
            </a:r>
          </a:p>
          <a:p>
            <a:pPr lvl="1" eaLnBrk="1" hangingPunct="1"/>
            <a:r>
              <a:rPr lang="en-US" sz="2400" smtClean="0"/>
              <a:t>Use a solution of Problem B to get a solution to Problem A</a:t>
            </a:r>
          </a:p>
          <a:p>
            <a:pPr eaLnBrk="1" hangingPunct="1"/>
            <a:r>
              <a:rPr lang="en-US" sz="2800" smtClean="0"/>
              <a:t>Practical</a:t>
            </a:r>
          </a:p>
          <a:p>
            <a:pPr lvl="1" eaLnBrk="1" hangingPunct="1"/>
            <a:r>
              <a:rPr lang="en-US" sz="2400" smtClean="0"/>
              <a:t>Use a program for Problem B to solve Problem A</a:t>
            </a:r>
          </a:p>
          <a:p>
            <a:pPr eaLnBrk="1" hangingPunct="1"/>
            <a:r>
              <a:rPr lang="en-US" sz="2800" smtClean="0"/>
              <a:t>Theoretical</a:t>
            </a:r>
          </a:p>
          <a:p>
            <a:pPr lvl="1" eaLnBrk="1" hangingPunct="1"/>
            <a:r>
              <a:rPr lang="en-US" sz="2400" smtClean="0"/>
              <a:t>Show that Problem B is at least as hard as Problem A</a:t>
            </a:r>
          </a:p>
        </p:txBody>
      </p:sp>
    </p:spTree>
    <p:extLst>
      <p:ext uri="{BB962C8B-B14F-4D97-AF65-F5344CB8AC3E}">
        <p14:creationId xmlns:p14="http://schemas.microsoft.com/office/powerpoint/2010/main" val="169567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 Reduction Examples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Reduce the problem of finding </a:t>
            </a:r>
            <a:r>
              <a:rPr lang="en-US" smtClean="0"/>
              <a:t>the </a:t>
            </a:r>
            <a:r>
              <a:rPr lang="en-US" smtClean="0"/>
              <a:t>longest path </a:t>
            </a:r>
            <a:r>
              <a:rPr lang="en-US" dirty="0" smtClean="0"/>
              <a:t>in a directed graph to the problem of finding a shortest path in a directed graph</a:t>
            </a:r>
          </a:p>
        </p:txBody>
      </p:sp>
      <p:sp>
        <p:nvSpPr>
          <p:cNvPr id="8197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3175" y="6313488"/>
            <a:ext cx="429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Construct an equivalent minimization problem</a:t>
            </a:r>
          </a:p>
        </p:txBody>
      </p:sp>
    </p:spTree>
    <p:extLst>
      <p:ext uri="{BB962C8B-B14F-4D97-AF65-F5344CB8AC3E}">
        <p14:creationId xmlns:p14="http://schemas.microsoft.com/office/powerpoint/2010/main" val="406543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Undirected Network Flow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Undirected graph with edge capacities</a:t>
            </a:r>
          </a:p>
          <a:p>
            <a:pPr eaLnBrk="1" hangingPunct="1"/>
            <a:r>
              <a:rPr lang="en-US" smtClean="0"/>
              <a:t>Flow may go either direction along the edges (subject to the capacity constraints)</a:t>
            </a:r>
          </a:p>
        </p:txBody>
      </p:sp>
      <p:sp>
        <p:nvSpPr>
          <p:cNvPr id="9220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89100" y="3505200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u</a:t>
            </a:r>
          </a:p>
        </p:txBody>
      </p:sp>
      <p:sp>
        <p:nvSpPr>
          <p:cNvPr id="9221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6063" y="464343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</a:t>
            </a:r>
          </a:p>
        </p:txBody>
      </p:sp>
      <p:sp>
        <p:nvSpPr>
          <p:cNvPr id="922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82950" y="4643438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t</a:t>
            </a:r>
          </a:p>
        </p:txBody>
      </p:sp>
      <p:sp>
        <p:nvSpPr>
          <p:cNvPr id="9223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89100" y="5857875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v</a:t>
            </a:r>
          </a:p>
        </p:txBody>
      </p:sp>
      <p:sp>
        <p:nvSpPr>
          <p:cNvPr id="922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49275" y="3808413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49275" y="4946650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16113" y="3884613"/>
            <a:ext cx="0" cy="1973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068513" y="3808413"/>
            <a:ext cx="1214437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068513" y="4946650"/>
            <a:ext cx="1214437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3075" y="3884613"/>
            <a:ext cx="98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10</a:t>
            </a:r>
          </a:p>
        </p:txBody>
      </p:sp>
      <p:sp>
        <p:nvSpPr>
          <p:cNvPr id="9230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22538" y="5478463"/>
            <a:ext cx="98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10</a:t>
            </a:r>
          </a:p>
        </p:txBody>
      </p:sp>
      <p:sp>
        <p:nvSpPr>
          <p:cNvPr id="9231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16113" y="456723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5</a:t>
            </a:r>
          </a:p>
        </p:txBody>
      </p:sp>
      <p:sp>
        <p:nvSpPr>
          <p:cNvPr id="9232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22538" y="3884613"/>
            <a:ext cx="911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20</a:t>
            </a:r>
          </a:p>
        </p:txBody>
      </p:sp>
      <p:sp>
        <p:nvSpPr>
          <p:cNvPr id="9233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9275" y="5478463"/>
            <a:ext cx="758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20</a:t>
            </a:r>
          </a:p>
        </p:txBody>
      </p:sp>
      <p:sp>
        <p:nvSpPr>
          <p:cNvPr id="9234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586163" y="6313488"/>
            <a:ext cx="4568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/>
              <a:t>Construct an equivalent flow problem</a:t>
            </a:r>
          </a:p>
        </p:txBody>
      </p:sp>
    </p:spTree>
    <p:extLst>
      <p:ext uri="{BB962C8B-B14F-4D97-AF65-F5344CB8AC3E}">
        <p14:creationId xmlns:p14="http://schemas.microsoft.com/office/powerpoint/2010/main" val="304197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Multi-source network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Multi-source network flow</a:t>
            </a:r>
          </a:p>
          <a:p>
            <a:pPr lvl="1"/>
            <a:r>
              <a:rPr lang="en-US" dirty="0" smtClean="0"/>
              <a:t>Sources s</a:t>
            </a:r>
            <a:r>
              <a:rPr lang="en-US" baseline="-25000" dirty="0" smtClean="0"/>
              <a:t>1</a:t>
            </a:r>
            <a:r>
              <a:rPr lang="en-US" dirty="0" smtClean="0"/>
              <a:t>, s</a:t>
            </a:r>
            <a:r>
              <a:rPr lang="en-US" baseline="-25000" dirty="0" smtClean="0"/>
              <a:t>2</a:t>
            </a:r>
            <a:r>
              <a:rPr lang="en-US" dirty="0" smtClean="0"/>
              <a:t>, . . .,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k</a:t>
            </a:r>
            <a:endParaRPr lang="en-US" baseline="-25000" dirty="0" smtClean="0"/>
          </a:p>
          <a:p>
            <a:pPr lvl="1"/>
            <a:r>
              <a:rPr lang="en-US" dirty="0" smtClean="0"/>
              <a:t>Sinks t</a:t>
            </a:r>
            <a:r>
              <a:rPr lang="en-US" baseline="-25000" dirty="0" smtClean="0"/>
              <a:t>1</a:t>
            </a:r>
            <a:r>
              <a:rPr lang="en-US" dirty="0" smtClean="0"/>
              <a:t>, t</a:t>
            </a:r>
            <a:r>
              <a:rPr lang="en-US" baseline="-25000" dirty="0" smtClean="0"/>
              <a:t>2</a:t>
            </a:r>
            <a:r>
              <a:rPr lang="en-US" dirty="0" smtClean="0"/>
              <a:t>, . . . 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j</a:t>
            </a:r>
            <a:endParaRPr lang="en-US" dirty="0" smtClean="0"/>
          </a:p>
          <a:p>
            <a:r>
              <a:rPr lang="en-US" dirty="0" smtClean="0"/>
              <a:t>Solve with Single source network flow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95318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Bipartite Matching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A graph G=(V,E) is bipartite if the vertices can be partitioned into disjoints sets X,Y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 matching M is a subset of the edges that does not share any vertices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Find a matching as large as possible</a:t>
            </a:r>
          </a:p>
        </p:txBody>
      </p:sp>
    </p:spTree>
    <p:extLst>
      <p:ext uri="{BB962C8B-B14F-4D97-AF65-F5344CB8AC3E}">
        <p14:creationId xmlns:p14="http://schemas.microsoft.com/office/powerpoint/2010/main" val="343706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 for this week</a:t>
            </a:r>
          </a:p>
          <a:p>
            <a:pPr lvl="1"/>
            <a:r>
              <a:rPr lang="en-US" dirty="0" smtClean="0"/>
              <a:t>7.5-7.12.  Network flow applications</a:t>
            </a:r>
          </a:p>
          <a:p>
            <a:pPr lvl="1"/>
            <a:r>
              <a:rPr lang="en-US" dirty="0" smtClean="0"/>
              <a:t>Next week: Chapter 8.  NP-Completeness</a:t>
            </a:r>
          </a:p>
          <a:p>
            <a:r>
              <a:rPr lang="en-US" dirty="0" smtClean="0"/>
              <a:t>Final exam,  March 18, 6:30 pm.  At UW.</a:t>
            </a:r>
          </a:p>
          <a:p>
            <a:pPr lvl="1"/>
            <a:r>
              <a:rPr lang="en-US" dirty="0" smtClean="0"/>
              <a:t>2 hours</a:t>
            </a:r>
          </a:p>
          <a:p>
            <a:pPr lvl="1"/>
            <a:r>
              <a:rPr lang="en-US" dirty="0" smtClean="0"/>
              <a:t>In class  (CSE 303 / CSE 305)</a:t>
            </a:r>
          </a:p>
          <a:p>
            <a:pPr lvl="1"/>
            <a:r>
              <a:rPr lang="en-US" dirty="0" smtClean="0"/>
              <a:t>Comprehensive</a:t>
            </a:r>
          </a:p>
          <a:p>
            <a:pPr lvl="2"/>
            <a:r>
              <a:rPr lang="en-US" dirty="0" smtClean="0"/>
              <a:t>67% post midterm,  33% pre midterm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679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20558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 collection of teachers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 collection of courses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And a graph showing which teachers can teach which courses</a:t>
            </a:r>
          </a:p>
        </p:txBody>
      </p:sp>
      <p:sp>
        <p:nvSpPr>
          <p:cNvPr id="11268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46338" y="3808413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46338" y="4414838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46338" y="5022850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46338" y="5705475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46338" y="6388100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68788" y="3808413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68788" y="4414838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68788" y="5022850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68788" y="5705475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Oval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68788" y="6388100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763713" y="3732213"/>
            <a:ext cx="684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RA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763713" y="4414838"/>
            <a:ext cx="684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PB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763713" y="5022850"/>
            <a:ext cx="684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CC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763713" y="5705475"/>
            <a:ext cx="684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DG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763713" y="6313488"/>
            <a:ext cx="684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AK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875213" y="3732213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303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724400" y="3808413"/>
            <a:ext cx="1062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1285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951413" y="441483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321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951413" y="5022850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326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951413" y="5705475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401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51413" y="631348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421</a:t>
            </a:r>
          </a:p>
        </p:txBody>
      </p:sp>
    </p:spTree>
    <p:extLst>
      <p:ext uri="{BB962C8B-B14F-4D97-AF65-F5344CB8AC3E}">
        <p14:creationId xmlns:p14="http://schemas.microsoft.com/office/powerpoint/2010/main" val="405893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Converting Matching to Network Flow</a:t>
            </a:r>
          </a:p>
        </p:txBody>
      </p:sp>
      <p:sp>
        <p:nvSpPr>
          <p:cNvPr id="12291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31900" y="221456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1900" y="304958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22538" y="449103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22538" y="380841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536700" y="4643438"/>
            <a:ext cx="985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536700" y="4035425"/>
            <a:ext cx="985838" cy="531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384300" y="3276600"/>
            <a:ext cx="1138238" cy="684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536700" y="3201988"/>
            <a:ext cx="106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536700" y="2366963"/>
            <a:ext cx="985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384300" y="2366963"/>
            <a:ext cx="1290638" cy="159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536700" y="2443163"/>
            <a:ext cx="985838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Oval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81638" y="221456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Oval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81638" y="449103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Oval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81638" y="304958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Oval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81638" y="380841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Oval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72275" y="221456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Oval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72275" y="449103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Oval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772275" y="304958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Oval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772275" y="380841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0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786438" y="4643438"/>
            <a:ext cx="985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1" name="Line 2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5786438" y="4035425"/>
            <a:ext cx="985837" cy="531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2" name="Line 2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5786438" y="3276600"/>
            <a:ext cx="985837" cy="608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3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786438" y="3201988"/>
            <a:ext cx="911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4" name="Line 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786438" y="2366963"/>
            <a:ext cx="985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5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5786438" y="2443163"/>
            <a:ext cx="985837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6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5786438" y="2443163"/>
            <a:ext cx="985837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7" name="Oval 3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231900" y="449103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Oval 3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8139113" y="3352800"/>
            <a:ext cx="304800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</a:t>
            </a:r>
          </a:p>
        </p:txBody>
      </p:sp>
      <p:sp>
        <p:nvSpPr>
          <p:cNvPr id="12319" name="Line 3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495800" y="2443163"/>
            <a:ext cx="987425" cy="1062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0" name="Line 3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4648200" y="3201988"/>
            <a:ext cx="835025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1" name="Line 3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495800" y="3505200"/>
            <a:ext cx="987425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2" name="Line 3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495800" y="3505200"/>
            <a:ext cx="987425" cy="1062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3" name="Line 3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7077075" y="2443163"/>
            <a:ext cx="1062038" cy="909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4" name="Line 40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7077075" y="3201988"/>
            <a:ext cx="1062038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5" name="Line 4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7077075" y="3581400"/>
            <a:ext cx="1062038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6" name="Line 42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7077075" y="3656013"/>
            <a:ext cx="1138238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7" name="Oval 6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522538" y="221456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8" name="Oval 5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231900" y="380841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9" name="Oval 8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522538" y="304958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0" name="Oval 33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344988" y="3352800"/>
            <a:ext cx="304800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59581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edge disjoint paths</a:t>
            </a:r>
          </a:p>
        </p:txBody>
      </p:sp>
      <p:sp>
        <p:nvSpPr>
          <p:cNvPr id="13315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81088" y="2746375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13316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22538" y="1987550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22538" y="2746375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46338" y="3505200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89375" y="2062163"/>
            <a:ext cx="303213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40188" y="3049588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40188" y="4187825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78425" y="2062163"/>
            <a:ext cx="303213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634038" y="2973388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469063" y="3808413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Oval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95525" y="4719638"/>
            <a:ext cx="303213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Oval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89650" y="1608138"/>
            <a:ext cx="303213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772275" y="5175250"/>
            <a:ext cx="303213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Oval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07025" y="4264025"/>
            <a:ext cx="303213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456488" y="2517775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</a:t>
            </a:r>
          </a:p>
        </p:txBody>
      </p:sp>
      <p:sp>
        <p:nvSpPr>
          <p:cNvPr id="13330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71725" y="4111625"/>
            <a:ext cx="303213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1384300" y="2214563"/>
            <a:ext cx="1138238" cy="608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1384300" y="2897188"/>
            <a:ext cx="106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308100" y="2973388"/>
            <a:ext cx="1138238" cy="608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308100" y="3049588"/>
            <a:ext cx="1063625" cy="1138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308100" y="3049588"/>
            <a:ext cx="987425" cy="1744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598738" y="4340225"/>
            <a:ext cx="1366837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2674938" y="3276600"/>
            <a:ext cx="1365250" cy="985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751138" y="3732213"/>
            <a:ext cx="1214437" cy="531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2751138" y="3201988"/>
            <a:ext cx="128905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2825750" y="2214563"/>
            <a:ext cx="1063625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2825750" y="2138363"/>
            <a:ext cx="1063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825750" y="2897188"/>
            <a:ext cx="121443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268788" y="2214563"/>
            <a:ext cx="835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268788" y="2214563"/>
            <a:ext cx="1365250" cy="835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4344988" y="3125788"/>
            <a:ext cx="128905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344988" y="4340225"/>
            <a:ext cx="985837" cy="74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5786438" y="4035425"/>
            <a:ext cx="6826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5710238" y="4491038"/>
            <a:ext cx="1062037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6772275" y="2822575"/>
            <a:ext cx="758825" cy="1138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Line 3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7000875" y="2897188"/>
            <a:ext cx="606425" cy="2352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1" name="Line 3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5938838" y="2670175"/>
            <a:ext cx="1441450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2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5483225" y="2214563"/>
            <a:ext cx="1897063" cy="379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" name="Line 4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5483225" y="1835150"/>
            <a:ext cx="606425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4" name="Line 42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6392863" y="1835150"/>
            <a:ext cx="1063625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5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5938838" y="3276600"/>
            <a:ext cx="606425" cy="608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6" name="Oval 4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621463" y="3049588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7" name="Line 4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5938838" y="3125788"/>
            <a:ext cx="682625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8" name="Line 46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6924675" y="2746375"/>
            <a:ext cx="531813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9" name="Text Box 49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495800" y="6276975"/>
            <a:ext cx="37449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Construct a maximum cardinality set of </a:t>
            </a:r>
          </a:p>
          <a:p>
            <a:pPr eaLnBrk="1" hangingPunct="1"/>
            <a:r>
              <a:rPr lang="en-US"/>
              <a:t>edge disjoint paths</a:t>
            </a:r>
          </a:p>
        </p:txBody>
      </p:sp>
      <p:sp>
        <p:nvSpPr>
          <p:cNvPr id="13360" name="Content Placeholder 50"/>
          <p:cNvSpPr>
            <a:spLocks noGrp="1"/>
          </p:cNvSpPr>
          <p:nvPr>
            <p:ph idx="1"/>
            <p:custDataLst>
              <p:tags r:id="rId47"/>
            </p:custDataLst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520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Theorem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maximum number of edge disjoint paths equals the minimum number of edges whose removal separates s from t</a:t>
            </a:r>
          </a:p>
        </p:txBody>
      </p:sp>
    </p:spTree>
    <p:extLst>
      <p:ext uri="{BB962C8B-B14F-4D97-AF65-F5344CB8AC3E}">
        <p14:creationId xmlns:p14="http://schemas.microsoft.com/office/powerpoint/2010/main" val="198915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Finding vertex disjoint paths</a:t>
            </a:r>
          </a:p>
        </p:txBody>
      </p:sp>
      <p:sp>
        <p:nvSpPr>
          <p:cNvPr id="13315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81088" y="2746375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13316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22538" y="1987550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22538" y="2746375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46338" y="3505200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89375" y="2062163"/>
            <a:ext cx="303213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40188" y="3049588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40188" y="4187825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78425" y="2062163"/>
            <a:ext cx="303213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634038" y="2973388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469063" y="3808413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Oval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95525" y="4719638"/>
            <a:ext cx="303213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Oval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89650" y="1608138"/>
            <a:ext cx="303213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772275" y="5175250"/>
            <a:ext cx="303213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Oval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07025" y="4264025"/>
            <a:ext cx="303213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456488" y="2517775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</a:t>
            </a:r>
          </a:p>
        </p:txBody>
      </p:sp>
      <p:sp>
        <p:nvSpPr>
          <p:cNvPr id="13330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71725" y="4111625"/>
            <a:ext cx="303213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1384300" y="2214563"/>
            <a:ext cx="1138238" cy="608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1384300" y="2897188"/>
            <a:ext cx="106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308100" y="2973388"/>
            <a:ext cx="1138238" cy="608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308100" y="3049588"/>
            <a:ext cx="1063625" cy="1138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308100" y="3049588"/>
            <a:ext cx="987425" cy="1744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598738" y="4340225"/>
            <a:ext cx="1366837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2674938" y="3276600"/>
            <a:ext cx="1365250" cy="985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751138" y="3732213"/>
            <a:ext cx="1214437" cy="531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2751138" y="3201988"/>
            <a:ext cx="128905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2825750" y="2214563"/>
            <a:ext cx="1063625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2825750" y="2138363"/>
            <a:ext cx="1063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825750" y="2897188"/>
            <a:ext cx="121443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268788" y="2214563"/>
            <a:ext cx="835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268788" y="2214563"/>
            <a:ext cx="1365250" cy="835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4344988" y="3125788"/>
            <a:ext cx="128905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344988" y="4340225"/>
            <a:ext cx="985837" cy="74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5786438" y="4035425"/>
            <a:ext cx="6826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5710238" y="4491038"/>
            <a:ext cx="1062037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6772275" y="2822575"/>
            <a:ext cx="758825" cy="1138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Line 3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7000875" y="2897188"/>
            <a:ext cx="606425" cy="2352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1" name="Line 3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5938838" y="2670175"/>
            <a:ext cx="1441450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2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5483225" y="2214563"/>
            <a:ext cx="1897063" cy="379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" name="Line 4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5483225" y="1835150"/>
            <a:ext cx="606425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4" name="Line 42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6392863" y="1835150"/>
            <a:ext cx="1063625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5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5938838" y="3276600"/>
            <a:ext cx="606425" cy="608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6" name="Oval 4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621463" y="3049588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7" name="Line 4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5938838" y="3125788"/>
            <a:ext cx="682625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8" name="Line 46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6924675" y="2746375"/>
            <a:ext cx="531813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9" name="Text Box 49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495800" y="6276975"/>
            <a:ext cx="37449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Construct a maximum cardinality set of </a:t>
            </a:r>
          </a:p>
          <a:p>
            <a:pPr eaLnBrk="1" hangingPunct="1"/>
            <a:r>
              <a:rPr lang="en-US" dirty="0" err="1" smtClean="0"/>
              <a:t>vertiex</a:t>
            </a:r>
            <a:r>
              <a:rPr lang="en-US" dirty="0" smtClean="0"/>
              <a:t> </a:t>
            </a:r>
            <a:r>
              <a:rPr lang="en-US" dirty="0"/>
              <a:t>disjoint paths</a:t>
            </a:r>
          </a:p>
        </p:txBody>
      </p:sp>
      <p:sp>
        <p:nvSpPr>
          <p:cNvPr id="13360" name="Content Placeholder 50"/>
          <p:cNvSpPr>
            <a:spLocks noGrp="1"/>
          </p:cNvSpPr>
          <p:nvPr>
            <p:ph idx="1"/>
            <p:custDataLst>
              <p:tags r:id="rId47"/>
            </p:custDataLst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2035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flow with vertex capacities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82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Balanced allocation</a:t>
            </a:r>
            <a:br>
              <a:rPr lang="en-US" dirty="0" smtClean="0"/>
            </a:br>
            <a:r>
              <a:rPr lang="en-US" dirty="0" smtClean="0"/>
              <a:t>Problem 9, Page 419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make a long story short:</a:t>
            </a:r>
          </a:p>
          <a:p>
            <a:pPr lvl="1"/>
            <a:r>
              <a:rPr lang="en-US" dirty="0" smtClean="0"/>
              <a:t>N injured people</a:t>
            </a:r>
          </a:p>
          <a:p>
            <a:pPr lvl="1"/>
            <a:r>
              <a:rPr lang="en-US" dirty="0" smtClean="0"/>
              <a:t>K hospitals</a:t>
            </a:r>
          </a:p>
          <a:p>
            <a:pPr lvl="1"/>
            <a:r>
              <a:rPr lang="en-US" dirty="0" smtClean="0"/>
              <a:t>Assign each person to a hospital with 30 minutes drive</a:t>
            </a:r>
          </a:p>
          <a:p>
            <a:pPr lvl="1"/>
            <a:r>
              <a:rPr lang="en-US" dirty="0" smtClean="0"/>
              <a:t>Assign N/K patients to each hospital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224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Baseball elimination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Can the Dinosaurs win the league?</a:t>
            </a:r>
          </a:p>
          <a:p>
            <a:pPr eaLnBrk="1" hangingPunct="1"/>
            <a:r>
              <a:rPr lang="en-US" sz="2800" smtClean="0"/>
              <a:t>Remaining games:</a:t>
            </a:r>
          </a:p>
          <a:p>
            <a:pPr lvl="1" eaLnBrk="1" hangingPunct="1"/>
            <a:r>
              <a:rPr lang="en-US" sz="2400" smtClean="0"/>
              <a:t>AB, AC, AD, AD, AD, BC, BC, BC, BD, CD</a:t>
            </a:r>
          </a:p>
        </p:txBody>
      </p:sp>
      <p:graphicFrame>
        <p:nvGraphicFramePr>
          <p:cNvPr id="325675" name="Group 43"/>
          <p:cNvGraphicFramePr>
            <a:graphicFrameLocks noGrp="1"/>
          </p:cNvGraphicFramePr>
          <p:nvPr>
            <p:ph sz="quarter" idx="2"/>
            <p:custDataLst>
              <p:tags r:id="rId3"/>
            </p:custDataLst>
          </p:nvPr>
        </p:nvGraphicFramePr>
        <p:xfrm>
          <a:off x="4648200" y="1600200"/>
          <a:ext cx="4038600" cy="2590800"/>
        </p:xfrm>
        <a:graphic>
          <a:graphicData uri="http://schemas.openxmlformats.org/drawingml/2006/table">
            <a:tbl>
              <a:tblPr/>
              <a:tblGrid>
                <a:gridCol w="2795588"/>
                <a:gridCol w="620712"/>
                <a:gridCol w="622300"/>
              </a:tblGrid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Cockroaches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Dinosaurs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90" name="Text Box 4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788" y="5461000"/>
            <a:ext cx="88709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 team </a:t>
            </a:r>
            <a:r>
              <a:rPr lang="en-US">
                <a:solidFill>
                  <a:srgbClr val="FF0000"/>
                </a:solidFill>
              </a:rPr>
              <a:t>wins</a:t>
            </a:r>
            <a:r>
              <a:rPr lang="en-US"/>
              <a:t> the league if it has strictly more wins than any other team at the end of the season</a:t>
            </a:r>
          </a:p>
          <a:p>
            <a:pPr eaLnBrk="1" hangingPunct="1"/>
            <a:r>
              <a:rPr lang="en-US"/>
              <a:t>A team </a:t>
            </a:r>
            <a:r>
              <a:rPr lang="en-US">
                <a:solidFill>
                  <a:srgbClr val="FF0000"/>
                </a:solidFill>
              </a:rPr>
              <a:t>ties</a:t>
            </a:r>
            <a:r>
              <a:rPr lang="en-US"/>
              <a:t> for first place if no team has more wins, and there is some other team with the same </a:t>
            </a:r>
          </a:p>
          <a:p>
            <a:pPr eaLnBrk="1" hangingPunct="1"/>
            <a:r>
              <a:rPr lang="en-US"/>
              <a:t>number of wins</a:t>
            </a:r>
          </a:p>
        </p:txBody>
      </p:sp>
      <p:sp>
        <p:nvSpPr>
          <p:cNvPr id="15391" name="Content Placeholder 6"/>
          <p:cNvSpPr>
            <a:spLocks noGrp="1"/>
          </p:cNvSpPr>
          <p:nvPr>
            <p:ph sz="quarter" idx="3"/>
            <p:custDataLst>
              <p:tags r:id="rId5"/>
            </p:custDataLst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338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Baseball elimination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Can the Fruit Flies win or tie the league?</a:t>
            </a:r>
          </a:p>
          <a:p>
            <a:pPr eaLnBrk="1" hangingPunct="1"/>
            <a:r>
              <a:rPr lang="en-US" sz="2800" smtClean="0"/>
              <a:t>Remaining games:</a:t>
            </a:r>
          </a:p>
          <a:p>
            <a:pPr lvl="1" eaLnBrk="1" hangingPunct="1"/>
            <a:r>
              <a:rPr lang="en-US" sz="2400" smtClean="0"/>
              <a:t>AC, AD, AD, AD, AF, BC, BC, BC, BC, BC, BD, BE, BE, BE, BE, BF, CE, CE, CE, CF, CF, DE, DF, EF, EF</a:t>
            </a:r>
          </a:p>
        </p:txBody>
      </p:sp>
      <p:graphicFrame>
        <p:nvGraphicFramePr>
          <p:cNvPr id="327752" name="Group 72"/>
          <p:cNvGraphicFramePr>
            <a:graphicFrameLocks noGrp="1"/>
          </p:cNvGraphicFramePr>
          <p:nvPr>
            <p:ph sz="quarter" idx="2"/>
            <p:custDataLst>
              <p:tags r:id="rId3"/>
            </p:custDataLst>
          </p:nvPr>
        </p:nvGraphicFramePr>
        <p:xfrm>
          <a:off x="4648200" y="1600200"/>
          <a:ext cx="4038600" cy="3627435"/>
        </p:xfrm>
        <a:graphic>
          <a:graphicData uri="http://schemas.openxmlformats.org/drawingml/2006/table">
            <a:tbl>
              <a:tblPr/>
              <a:tblGrid>
                <a:gridCol w="2808288"/>
                <a:gridCol w="606425"/>
                <a:gridCol w="623887"/>
              </a:tblGrid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Bees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Cockroaches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Dinosaurs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Earthworms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Fruit Flies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22" name="Content Placeholder 5"/>
          <p:cNvSpPr>
            <a:spLocks noGrp="1"/>
          </p:cNvSpPr>
          <p:nvPr>
            <p:ph sz="quarter" idx="3"/>
            <p:custDataLst>
              <p:tags r:id="rId4"/>
            </p:custDataLst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2250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Assume Fruit Flies win remaining games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Fruit Flies are tied for first place if no team wins more than 19 games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Allowable wins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Ants (2)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Bees (3)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Cockroaches (3)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Dinosaurs (5)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Earthworms (5)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18 games to play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AC, AD, AD, AD, BC, BC, BC, BC, BC, BD, BE, BE, BE, BE, CE, CE, CE, DE</a:t>
            </a:r>
          </a:p>
        </p:txBody>
      </p:sp>
      <p:graphicFrame>
        <p:nvGraphicFramePr>
          <p:cNvPr id="328710" name="Group 6"/>
          <p:cNvGraphicFramePr>
            <a:graphicFrameLocks noGrp="1"/>
          </p:cNvGraphicFramePr>
          <p:nvPr>
            <p:ph sz="half" idx="2"/>
            <p:custDataLst>
              <p:tags r:id="rId3"/>
            </p:custDataLst>
          </p:nvPr>
        </p:nvGraphicFramePr>
        <p:xfrm>
          <a:off x="4648200" y="1600200"/>
          <a:ext cx="4038600" cy="4105277"/>
        </p:xfrm>
        <a:graphic>
          <a:graphicData uri="http://schemas.openxmlformats.org/drawingml/2006/table">
            <a:tbl>
              <a:tblPr/>
              <a:tblGrid>
                <a:gridCol w="2808288"/>
                <a:gridCol w="606425"/>
                <a:gridCol w="623887"/>
              </a:tblGrid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Cockroaches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Dinosaurs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Earthworms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Fruit Flies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8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Network Flow</a:t>
            </a:r>
          </a:p>
        </p:txBody>
      </p:sp>
      <p:pic>
        <p:nvPicPr>
          <p:cNvPr id="2050" name="Picture 2" descr="http://www.nachi.org/forum/attachments/f22/8737d1169934975-max-drain-pipe-length-100_067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2634192" cy="197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.c.photoshelter.com/img-get/I00003zY0KuN5ZiY/s/860/860/Water-Treatment-Plant-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2996567" cy="197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log.mlive.com/news/baycity_impact/2009/07/large_baycitywwPT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76863"/>
            <a:ext cx="3890391" cy="257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4.bp.blogspot.com/_vIWoeLCYJiQ/S9ISh68YtfI/AAAAAAAAAnE/T4kzbVQmDHs/s1600/Ukrainian_Naftogaz_pipelines_paid_for_by_European_companies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81779"/>
            <a:ext cx="3598590" cy="253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alaska-in-pictures.com/data/media/17/alaska-pipeline-in-winter_5499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0"/>
            <a:ext cx="2963465" cy="197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97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Remaining games</a:t>
            </a:r>
          </a:p>
        </p:txBody>
      </p:sp>
      <p:sp>
        <p:nvSpPr>
          <p:cNvPr id="18435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379538"/>
            <a:ext cx="8897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US" sz="1800"/>
              <a:t>AC, AD, AD, AD, BC, BC, BC, BC, BC, BD, BE, BE, BE, BE, CE, CE, CE, DE</a:t>
            </a:r>
          </a:p>
        </p:txBody>
      </p:sp>
      <p:sp>
        <p:nvSpPr>
          <p:cNvPr id="18436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48200" y="2443163"/>
            <a:ext cx="379413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18437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57288" y="3656013"/>
            <a:ext cx="379412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AC</a:t>
            </a:r>
          </a:p>
        </p:txBody>
      </p:sp>
      <p:sp>
        <p:nvSpPr>
          <p:cNvPr id="18438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43125" y="3656013"/>
            <a:ext cx="379413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AD</a:t>
            </a:r>
          </a:p>
        </p:txBody>
      </p:sp>
      <p:sp>
        <p:nvSpPr>
          <p:cNvPr id="18439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57563" y="3656013"/>
            <a:ext cx="379412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BC</a:t>
            </a:r>
          </a:p>
        </p:txBody>
      </p:sp>
      <p:sp>
        <p:nvSpPr>
          <p:cNvPr id="18440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24400" y="3656013"/>
            <a:ext cx="379413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BD</a:t>
            </a:r>
          </a:p>
        </p:txBody>
      </p:sp>
      <p:sp>
        <p:nvSpPr>
          <p:cNvPr id="18441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62638" y="3656013"/>
            <a:ext cx="379412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BE</a:t>
            </a:r>
          </a:p>
        </p:txBody>
      </p:sp>
      <p:sp>
        <p:nvSpPr>
          <p:cNvPr id="18442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77075" y="3732213"/>
            <a:ext cx="379413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CE</a:t>
            </a:r>
          </a:p>
        </p:txBody>
      </p:sp>
      <p:sp>
        <p:nvSpPr>
          <p:cNvPr id="18443" name="Oval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143125" y="4946650"/>
            <a:ext cx="379413" cy="3794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18444" name="Oval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7563" y="4946650"/>
            <a:ext cx="379412" cy="3794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18445" name="Oval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48200" y="4946650"/>
            <a:ext cx="379413" cy="3794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18446" name="Oval 1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62638" y="4946650"/>
            <a:ext cx="379412" cy="3794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18447" name="Oval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51688" y="4870450"/>
            <a:ext cx="379412" cy="3794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18448" name="Oval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48200" y="6161088"/>
            <a:ext cx="379413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</a:t>
            </a:r>
          </a:p>
        </p:txBody>
      </p:sp>
      <p:sp>
        <p:nvSpPr>
          <p:cNvPr id="18449" name="Oval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062913" y="3732213"/>
            <a:ext cx="379412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DE</a:t>
            </a:r>
          </a:p>
        </p:txBody>
      </p:sp>
    </p:spTree>
    <p:extLst>
      <p:ext uri="{BB962C8B-B14F-4D97-AF65-F5344CB8AC3E}">
        <p14:creationId xmlns:p14="http://schemas.microsoft.com/office/powerpoint/2010/main" val="251935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Solving problems with a minimum cut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Image Segmentation</a:t>
            </a:r>
          </a:p>
          <a:p>
            <a:pPr eaLnBrk="1" hangingPunct="1"/>
            <a:r>
              <a:rPr lang="en-US" dirty="0" smtClean="0"/>
              <a:t>Open Pit Mining / Task Selection Problem</a:t>
            </a:r>
          </a:p>
        </p:txBody>
      </p:sp>
      <p:sp>
        <p:nvSpPr>
          <p:cNvPr id="410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1975" y="4202113"/>
            <a:ext cx="7905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S, T is a cut if S, T is a partition of the vertices with </a:t>
            </a:r>
          </a:p>
          <a:p>
            <a:pPr eaLnBrk="1" hangingPunct="1"/>
            <a:r>
              <a:rPr lang="en-US" sz="2400" dirty="0"/>
              <a:t>s in S and t in T</a:t>
            </a:r>
          </a:p>
          <a:p>
            <a:pPr eaLnBrk="1" hangingPunct="1"/>
            <a:r>
              <a:rPr lang="en-US" sz="2400" dirty="0"/>
              <a:t>The capacity of an S, T cut is the sum of the capacities of</a:t>
            </a:r>
          </a:p>
          <a:p>
            <a:pPr eaLnBrk="1" hangingPunct="1"/>
            <a:r>
              <a:rPr lang="en-US" sz="2400" dirty="0"/>
              <a:t>all edges going from S to T</a:t>
            </a:r>
          </a:p>
        </p:txBody>
      </p:sp>
    </p:spTree>
    <p:extLst>
      <p:ext uri="{BB962C8B-B14F-4D97-AF65-F5344CB8AC3E}">
        <p14:creationId xmlns:p14="http://schemas.microsoft.com/office/powerpoint/2010/main" val="260527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Segmentation</a:t>
            </a:r>
          </a:p>
        </p:txBody>
      </p:sp>
      <p:sp>
        <p:nvSpPr>
          <p:cNvPr id="5123" name="Rectangle 9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Separate foreground from background</a:t>
            </a:r>
          </a:p>
          <a:p>
            <a:pPr eaLnBrk="1" hangingPunct="1"/>
            <a:r>
              <a:rPr lang="en-US" sz="2800" dirty="0" smtClean="0"/>
              <a:t>Reduction to min-cut problem</a:t>
            </a:r>
          </a:p>
        </p:txBody>
      </p:sp>
      <p:pic>
        <p:nvPicPr>
          <p:cNvPr id="5124" name="Picture 6" descr="lion-big"/>
          <p:cNvPicPr>
            <a:picLocks noGrp="1" noChangeAspect="1" noChangeArrowheads="1"/>
          </p:cNvPicPr>
          <p:nvPr>
            <p:ph sz="half" idx="2"/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616200"/>
            <a:ext cx="4038600" cy="2492375"/>
          </a:xfrm>
          <a:noFill/>
          <a:ln w="31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4348365"/>
            <a:ext cx="3733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/>
              <a:t>S, T is a cut if S, T is a partition of the vertices with </a:t>
            </a:r>
          </a:p>
          <a:p>
            <a:pPr eaLnBrk="1" hangingPunct="1"/>
            <a:r>
              <a:rPr lang="en-US" sz="2000" dirty="0"/>
              <a:t>s in S and t in </a:t>
            </a:r>
            <a:r>
              <a:rPr lang="en-US" sz="2000" dirty="0" smtClean="0"/>
              <a:t>T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The capacity of an S, T cut is the sum of the capacities of</a:t>
            </a:r>
          </a:p>
          <a:p>
            <a:pPr eaLnBrk="1" hangingPunct="1"/>
            <a:r>
              <a:rPr lang="en-US" sz="2000" dirty="0"/>
              <a:t>all edges going from S to T</a:t>
            </a:r>
          </a:p>
        </p:txBody>
      </p:sp>
    </p:spTree>
    <p:extLst>
      <p:ext uri="{BB962C8B-B14F-4D97-AF65-F5344CB8AC3E}">
        <p14:creationId xmlns:p14="http://schemas.microsoft.com/office/powerpoint/2010/main" val="78067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lion"/>
          <p:cNvPicPr>
            <a:picLocks noGrp="1" noChangeAspect="1" noChangeArrowheads="1"/>
          </p:cNvPicPr>
          <p:nvPr>
            <p:ph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4270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</a:t>
            </a:r>
            <a:r>
              <a:rPr lang="en-US" sz="2800" baseline="-25000" smtClean="0"/>
              <a:t>i</a:t>
            </a:r>
            <a:r>
              <a:rPr lang="en-US" sz="2800" smtClean="0"/>
              <a:t>: value of assigning pixel i to the foreground</a:t>
            </a:r>
          </a:p>
          <a:p>
            <a:pPr eaLnBrk="1" hangingPunct="1"/>
            <a:r>
              <a:rPr lang="en-US" sz="2800" smtClean="0"/>
              <a:t>b</a:t>
            </a:r>
            <a:r>
              <a:rPr lang="en-US" sz="2800" baseline="-25000" smtClean="0"/>
              <a:t>i</a:t>
            </a:r>
            <a:r>
              <a:rPr lang="en-US" sz="2800" smtClean="0"/>
              <a:t>: value of assigning pixel i to the background</a:t>
            </a:r>
          </a:p>
          <a:p>
            <a:pPr eaLnBrk="1" hangingPunct="1"/>
            <a:r>
              <a:rPr lang="en-US" sz="2800" smtClean="0"/>
              <a:t>p</a:t>
            </a:r>
            <a:r>
              <a:rPr lang="en-US" sz="2800" baseline="-25000" smtClean="0"/>
              <a:t>ij</a:t>
            </a:r>
            <a:r>
              <a:rPr lang="en-US" sz="2800" smtClean="0"/>
              <a:t>: penalty for assigning i to the foreground, j to the background or vice versa</a:t>
            </a:r>
          </a:p>
          <a:p>
            <a:pPr eaLnBrk="1" hangingPunct="1"/>
            <a:r>
              <a:rPr lang="en-US" sz="2800" smtClean="0"/>
              <a:t>A: foreground, B: background</a:t>
            </a:r>
          </a:p>
          <a:p>
            <a:pPr eaLnBrk="1" hangingPunct="1"/>
            <a:r>
              <a:rPr lang="en-US" sz="2800" smtClean="0"/>
              <a:t>Q(A,B) = </a:t>
            </a:r>
            <a:r>
              <a:rPr lang="en-US" sz="2800" smtClean="0">
                <a:latin typeface="Symbol" pitchFamily="18" charset="2"/>
              </a:rPr>
              <a:t>S</a:t>
            </a:r>
            <a:r>
              <a:rPr lang="en-US" sz="2800" baseline="-25000" smtClean="0"/>
              <a:t>{i in A}</a:t>
            </a:r>
            <a:r>
              <a:rPr lang="en-US" sz="2800" smtClean="0"/>
              <a:t>a</a:t>
            </a:r>
            <a:r>
              <a:rPr lang="en-US" sz="2800" baseline="-25000" smtClean="0"/>
              <a:t>i</a:t>
            </a:r>
            <a:r>
              <a:rPr lang="en-US" sz="2800" smtClean="0"/>
              <a:t> + </a:t>
            </a:r>
            <a:r>
              <a:rPr lang="en-US" sz="2800" smtClean="0">
                <a:latin typeface="Symbol" pitchFamily="18" charset="2"/>
              </a:rPr>
              <a:t>S</a:t>
            </a:r>
            <a:r>
              <a:rPr lang="en-US" sz="2800" baseline="-25000" smtClean="0"/>
              <a:t>{j in B}</a:t>
            </a:r>
            <a:r>
              <a:rPr lang="en-US" sz="2800" smtClean="0"/>
              <a:t>b</a:t>
            </a:r>
            <a:r>
              <a:rPr lang="en-US" sz="2800" baseline="-25000" smtClean="0"/>
              <a:t>j</a:t>
            </a:r>
            <a:r>
              <a:rPr lang="en-US" sz="2800" smtClean="0"/>
              <a:t> - </a:t>
            </a:r>
            <a:r>
              <a:rPr lang="en-US" sz="2800" smtClean="0">
                <a:latin typeface="Symbol" pitchFamily="18" charset="2"/>
              </a:rPr>
              <a:t>S</a:t>
            </a:r>
            <a:r>
              <a:rPr lang="en-US" sz="2800" baseline="-25000" smtClean="0"/>
              <a:t>{(i,j) in E, i in A, j in</a:t>
            </a:r>
            <a:r>
              <a:rPr lang="en-US" sz="2800" smtClean="0"/>
              <a:t> </a:t>
            </a:r>
            <a:r>
              <a:rPr lang="en-US" sz="2800" baseline="-25000" smtClean="0"/>
              <a:t>B}</a:t>
            </a:r>
            <a:r>
              <a:rPr lang="en-US" sz="2800" smtClean="0"/>
              <a:t>p</a:t>
            </a:r>
            <a:r>
              <a:rPr lang="en-US" sz="2800" baseline="-25000" smtClean="0"/>
              <a:t>ij</a:t>
            </a:r>
          </a:p>
          <a:p>
            <a:pPr eaLnBrk="1" hangingPunct="1"/>
            <a:endParaRPr lang="en-US" sz="2800" baseline="-250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lvl="1" eaLnBrk="1" hangingPunct="1">
              <a:buFontTx/>
              <a:buNone/>
            </a:pP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350032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Pixel graph to flow graph</a:t>
            </a:r>
          </a:p>
        </p:txBody>
      </p:sp>
      <p:sp>
        <p:nvSpPr>
          <p:cNvPr id="8195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928688" y="2517775"/>
            <a:ext cx="273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928688" y="3429000"/>
            <a:ext cx="273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928688" y="5249863"/>
            <a:ext cx="273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928688" y="4340225"/>
            <a:ext cx="273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928688" y="2517775"/>
            <a:ext cx="0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839913" y="2517775"/>
            <a:ext cx="0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51138" y="2517775"/>
            <a:ext cx="0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660775" y="2517775"/>
            <a:ext cx="0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Oval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30825" y="2366963"/>
            <a:ext cx="303213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Oval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697663" y="2366963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Oval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062913" y="2366963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Freeform 1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5557838" y="221456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Freeform 17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7000875" y="221456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Freeform 18"/>
          <p:cNvSpPr>
            <a:spLocks/>
          </p:cNvSpPr>
          <p:nvPr>
            <p:custDataLst>
              <p:tags r:id="rId15"/>
            </p:custDataLst>
          </p:nvPr>
        </p:nvSpPr>
        <p:spPr bwMode="auto">
          <a:xfrm rot="10800000">
            <a:off x="7000875" y="2593975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Freeform 19"/>
          <p:cNvSpPr>
            <a:spLocks/>
          </p:cNvSpPr>
          <p:nvPr>
            <p:custDataLst>
              <p:tags r:id="rId16"/>
            </p:custDataLst>
          </p:nvPr>
        </p:nvSpPr>
        <p:spPr bwMode="auto">
          <a:xfrm rot="10800000">
            <a:off x="5557838" y="2593975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Oval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330825" y="3732213"/>
            <a:ext cx="303213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Oval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697663" y="3732213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Freeform 23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5557838" y="357981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" name="Freeform 24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7000875" y="357981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" name="Freeform 25"/>
          <p:cNvSpPr>
            <a:spLocks/>
          </p:cNvSpPr>
          <p:nvPr>
            <p:custDataLst>
              <p:tags r:id="rId21"/>
            </p:custDataLst>
          </p:nvPr>
        </p:nvSpPr>
        <p:spPr bwMode="auto">
          <a:xfrm rot="10800000">
            <a:off x="7000875" y="3959225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5" name="Freeform 26"/>
          <p:cNvSpPr>
            <a:spLocks/>
          </p:cNvSpPr>
          <p:nvPr>
            <p:custDataLst>
              <p:tags r:id="rId22"/>
            </p:custDataLst>
          </p:nvPr>
        </p:nvSpPr>
        <p:spPr bwMode="auto">
          <a:xfrm rot="10800000">
            <a:off x="5557838" y="3959225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6" name="Oval 2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330825" y="5099050"/>
            <a:ext cx="303213" cy="3032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Oval 2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697663" y="5099050"/>
            <a:ext cx="303212" cy="3032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8" name="Freeform 30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5557838" y="4946650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9" name="Freeform 31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7000875" y="4946650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0" name="Freeform 32"/>
          <p:cNvSpPr>
            <a:spLocks/>
          </p:cNvSpPr>
          <p:nvPr>
            <p:custDataLst>
              <p:tags r:id="rId27"/>
            </p:custDataLst>
          </p:nvPr>
        </p:nvSpPr>
        <p:spPr bwMode="auto">
          <a:xfrm rot="10800000">
            <a:off x="7000875" y="532606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1" name="Freeform 33"/>
          <p:cNvSpPr>
            <a:spLocks/>
          </p:cNvSpPr>
          <p:nvPr>
            <p:custDataLst>
              <p:tags r:id="rId28"/>
            </p:custDataLst>
          </p:nvPr>
        </p:nvSpPr>
        <p:spPr bwMode="auto">
          <a:xfrm rot="10800000">
            <a:off x="5557838" y="532606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2" name="Freeform 43"/>
          <p:cNvSpPr>
            <a:spLocks/>
          </p:cNvSpPr>
          <p:nvPr>
            <p:custDataLst>
              <p:tags r:id="rId29"/>
            </p:custDataLst>
          </p:nvPr>
        </p:nvSpPr>
        <p:spPr bwMode="auto">
          <a:xfrm rot="-5400000">
            <a:off x="4763294" y="3161506"/>
            <a:ext cx="1063625" cy="80963"/>
          </a:xfrm>
          <a:custGeom>
            <a:avLst/>
            <a:gdLst>
              <a:gd name="T0" fmla="*/ 0 w 718"/>
              <a:gd name="T1" fmla="*/ 80963 h 168"/>
              <a:gd name="T2" fmla="*/ 355529 w 718"/>
              <a:gd name="T3" fmla="*/ 11566 h 168"/>
              <a:gd name="T4" fmla="*/ 638471 w 718"/>
              <a:gd name="T5" fmla="*/ 11566 h 168"/>
              <a:gd name="T6" fmla="*/ 1063625 w 718"/>
              <a:gd name="T7" fmla="*/ 80963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3" name="Freeform 44"/>
          <p:cNvSpPr>
            <a:spLocks/>
          </p:cNvSpPr>
          <p:nvPr>
            <p:custDataLst>
              <p:tags r:id="rId30"/>
            </p:custDataLst>
          </p:nvPr>
        </p:nvSpPr>
        <p:spPr bwMode="auto">
          <a:xfrm rot="5619133">
            <a:off x="5064919" y="3163094"/>
            <a:ext cx="1062038" cy="76200"/>
          </a:xfrm>
          <a:custGeom>
            <a:avLst/>
            <a:gdLst>
              <a:gd name="T0" fmla="*/ 0 w 718"/>
              <a:gd name="T1" fmla="*/ 76200 h 168"/>
              <a:gd name="T2" fmla="*/ 354999 w 718"/>
              <a:gd name="T3" fmla="*/ 10886 h 168"/>
              <a:gd name="T4" fmla="*/ 637519 w 718"/>
              <a:gd name="T5" fmla="*/ 10886 h 168"/>
              <a:gd name="T6" fmla="*/ 1062038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4" name="Freeform 47"/>
          <p:cNvSpPr>
            <a:spLocks/>
          </p:cNvSpPr>
          <p:nvPr>
            <p:custDataLst>
              <p:tags r:id="rId31"/>
            </p:custDataLst>
          </p:nvPr>
        </p:nvSpPr>
        <p:spPr bwMode="auto">
          <a:xfrm rot="-5400000">
            <a:off x="4762500" y="452755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5" name="Freeform 48"/>
          <p:cNvSpPr>
            <a:spLocks/>
          </p:cNvSpPr>
          <p:nvPr>
            <p:custDataLst>
              <p:tags r:id="rId32"/>
            </p:custDataLst>
          </p:nvPr>
        </p:nvSpPr>
        <p:spPr bwMode="auto">
          <a:xfrm rot="5619133">
            <a:off x="5064919" y="452675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6" name="Freeform 49"/>
          <p:cNvSpPr>
            <a:spLocks/>
          </p:cNvSpPr>
          <p:nvPr>
            <p:custDataLst>
              <p:tags r:id="rId33"/>
            </p:custDataLst>
          </p:nvPr>
        </p:nvSpPr>
        <p:spPr bwMode="auto">
          <a:xfrm rot="-5400000">
            <a:off x="6129338" y="452755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7" name="Freeform 50"/>
          <p:cNvSpPr>
            <a:spLocks/>
          </p:cNvSpPr>
          <p:nvPr>
            <p:custDataLst>
              <p:tags r:id="rId34"/>
            </p:custDataLst>
          </p:nvPr>
        </p:nvSpPr>
        <p:spPr bwMode="auto">
          <a:xfrm rot="5619133">
            <a:off x="6431756" y="452675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8" name="Freeform 51"/>
          <p:cNvSpPr>
            <a:spLocks/>
          </p:cNvSpPr>
          <p:nvPr>
            <p:custDataLst>
              <p:tags r:id="rId35"/>
            </p:custDataLst>
          </p:nvPr>
        </p:nvSpPr>
        <p:spPr bwMode="auto">
          <a:xfrm rot="-5400000">
            <a:off x="7570788" y="452755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9" name="Freeform 52"/>
          <p:cNvSpPr>
            <a:spLocks/>
          </p:cNvSpPr>
          <p:nvPr>
            <p:custDataLst>
              <p:tags r:id="rId36"/>
            </p:custDataLst>
          </p:nvPr>
        </p:nvSpPr>
        <p:spPr bwMode="auto">
          <a:xfrm rot="5619133">
            <a:off x="7873206" y="452675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0" name="Freeform 53"/>
          <p:cNvSpPr>
            <a:spLocks/>
          </p:cNvSpPr>
          <p:nvPr>
            <p:custDataLst>
              <p:tags r:id="rId37"/>
            </p:custDataLst>
          </p:nvPr>
        </p:nvSpPr>
        <p:spPr bwMode="auto">
          <a:xfrm rot="-5400000">
            <a:off x="6129338" y="316230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1" name="Freeform 54"/>
          <p:cNvSpPr>
            <a:spLocks/>
          </p:cNvSpPr>
          <p:nvPr>
            <p:custDataLst>
              <p:tags r:id="rId38"/>
            </p:custDataLst>
          </p:nvPr>
        </p:nvSpPr>
        <p:spPr bwMode="auto">
          <a:xfrm rot="5619133">
            <a:off x="6431756" y="316150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2" name="Freeform 55"/>
          <p:cNvSpPr>
            <a:spLocks/>
          </p:cNvSpPr>
          <p:nvPr>
            <p:custDataLst>
              <p:tags r:id="rId39"/>
            </p:custDataLst>
          </p:nvPr>
        </p:nvSpPr>
        <p:spPr bwMode="auto">
          <a:xfrm rot="-5400000">
            <a:off x="7570788" y="316230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3" name="Freeform 56"/>
          <p:cNvSpPr>
            <a:spLocks/>
          </p:cNvSpPr>
          <p:nvPr>
            <p:custDataLst>
              <p:tags r:id="rId40"/>
            </p:custDataLst>
          </p:nvPr>
        </p:nvSpPr>
        <p:spPr bwMode="auto">
          <a:xfrm rot="5619133">
            <a:off x="7873206" y="316150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4" name="Oval 57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697663" y="1228725"/>
            <a:ext cx="303212" cy="3032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8235" name="Oval 6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697663" y="6237288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</a:t>
            </a:r>
          </a:p>
        </p:txBody>
      </p:sp>
      <p:sp>
        <p:nvSpPr>
          <p:cNvPr id="8236" name="Oval 29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8062913" y="5099050"/>
            <a:ext cx="303212" cy="3032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7" name="Oval 22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8062913" y="3732213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9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Mincut Construction</a:t>
            </a:r>
          </a:p>
        </p:txBody>
      </p:sp>
      <p:sp>
        <p:nvSpPr>
          <p:cNvPr id="9219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09963" y="32766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9220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0825" y="32766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9221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09963" y="509905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0825" y="509905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87513" y="2366963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9224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51688" y="600868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</a:t>
            </a:r>
          </a:p>
        </p:txBody>
      </p:sp>
      <p:sp>
        <p:nvSpPr>
          <p:cNvPr id="9225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813175" y="3352800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813175" y="5175250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813175" y="5326063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13175" y="3505200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586163" y="3581400"/>
            <a:ext cx="0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557838" y="3581400"/>
            <a:ext cx="0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407025" y="3581400"/>
            <a:ext cx="0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736975" y="3581400"/>
            <a:ext cx="0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916113" y="2670175"/>
            <a:ext cx="1593850" cy="2505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992313" y="2517775"/>
            <a:ext cx="3338512" cy="758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992313" y="2670175"/>
            <a:ext cx="3262312" cy="2428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992313" y="2593975"/>
            <a:ext cx="1517650" cy="758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736975" y="5402263"/>
            <a:ext cx="3340100" cy="7588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813175" y="3581400"/>
            <a:ext cx="3414713" cy="24272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557838" y="3505200"/>
            <a:ext cx="1670050" cy="24288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2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634038" y="5326063"/>
            <a:ext cx="1517650" cy="7588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318250" y="4414838"/>
            <a:ext cx="531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b</a:t>
            </a:r>
            <a:r>
              <a:rPr lang="en-US" sz="1800" b="1" baseline="-25000"/>
              <a:t>v</a:t>
            </a:r>
          </a:p>
        </p:txBody>
      </p:sp>
      <p:sp>
        <p:nvSpPr>
          <p:cNvPr id="924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205163" y="2517775"/>
            <a:ext cx="531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a</a:t>
            </a:r>
            <a:r>
              <a:rPr lang="en-US" sz="1800" b="1" baseline="-25000"/>
              <a:t>v</a:t>
            </a:r>
          </a:p>
        </p:txBody>
      </p:sp>
      <p:sp>
        <p:nvSpPr>
          <p:cNvPr id="924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495800" y="3429000"/>
            <a:ext cx="684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p</a:t>
            </a:r>
            <a:r>
              <a:rPr lang="en-US" sz="1800" b="1" baseline="-25000"/>
              <a:t>uv</a:t>
            </a:r>
          </a:p>
        </p:txBody>
      </p:sp>
      <p:sp>
        <p:nvSpPr>
          <p:cNvPr id="924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965575" y="2973388"/>
            <a:ext cx="684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p</a:t>
            </a:r>
            <a:r>
              <a:rPr lang="en-US" sz="1800" b="1" baseline="-25000"/>
              <a:t>vu</a:t>
            </a:r>
          </a:p>
        </p:txBody>
      </p:sp>
    </p:spTree>
    <p:extLst>
      <p:ext uri="{BB962C8B-B14F-4D97-AF65-F5344CB8AC3E}">
        <p14:creationId xmlns:p14="http://schemas.microsoft.com/office/powerpoint/2010/main" val="133780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0"/>
            <a:ext cx="4114800" cy="1470025"/>
          </a:xfrm>
        </p:spPr>
        <p:txBody>
          <a:bodyPr/>
          <a:lstStyle/>
          <a:p>
            <a:r>
              <a:rPr lang="en-US" dirty="0" smtClean="0"/>
              <a:t>Open Pit Mining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busyatwork.com.au/content/Image/Get%20BUSY%20Mining%20Website/Open%20cut%20min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2514600"/>
            <a:ext cx="4267076" cy="319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hosttowngallery.com/ghostsut/kennecott02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92" y="145026"/>
            <a:ext cx="4643408" cy="215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ining-technology.com/projects/7536/images/147286/large/1l-image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537" y="3733800"/>
            <a:ext cx="4418463" cy="296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21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Application of Min-cut</a:t>
            </a:r>
            <a:endParaRPr lang="en-US" dirty="0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Open Pit Mining Problem</a:t>
            </a:r>
          </a:p>
          <a:p>
            <a:r>
              <a:rPr lang="en-US"/>
              <a:t>Task Selection Problem</a:t>
            </a:r>
          </a:p>
          <a:p>
            <a:r>
              <a:rPr lang="en-US"/>
              <a:t>Reduction to Min Cut problem</a:t>
            </a:r>
          </a:p>
        </p:txBody>
      </p:sp>
      <p:sp>
        <p:nvSpPr>
          <p:cNvPr id="29286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1975" y="4202113"/>
            <a:ext cx="79057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S, T is a cut if S, T is a partition of the vertices with </a:t>
            </a:r>
          </a:p>
          <a:p>
            <a:r>
              <a:rPr lang="en-US" sz="2400"/>
              <a:t>s in S and t in T</a:t>
            </a:r>
          </a:p>
          <a:p>
            <a:r>
              <a:rPr lang="en-US" sz="2400"/>
              <a:t>The capacity of an S, T cut is the sum of the capacities of</a:t>
            </a:r>
          </a:p>
          <a:p>
            <a:r>
              <a:rPr lang="en-US" sz="2400"/>
              <a:t>all edges going from S to T</a:t>
            </a:r>
          </a:p>
        </p:txBody>
      </p:sp>
    </p:spTree>
    <p:extLst>
      <p:ext uri="{BB962C8B-B14F-4D97-AF65-F5344CB8AC3E}">
        <p14:creationId xmlns:p14="http://schemas.microsoft.com/office/powerpoint/2010/main" val="13228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Open Pit Mining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Each unit of earth has a profit (possibly negative)</a:t>
            </a:r>
          </a:p>
          <a:p>
            <a:r>
              <a:rPr lang="en-US"/>
              <a:t>Getting to the ore below the surface requires removing the dirt above</a:t>
            </a:r>
          </a:p>
          <a:p>
            <a:r>
              <a:rPr lang="en-US"/>
              <a:t>Test drilling gives reasonable estimates of costs</a:t>
            </a:r>
          </a:p>
          <a:p>
            <a:r>
              <a:rPr lang="en-US"/>
              <a:t>Plan an optimal mining operation</a:t>
            </a:r>
          </a:p>
        </p:txBody>
      </p:sp>
    </p:spTree>
    <p:extLst>
      <p:ext uri="{BB962C8B-B14F-4D97-AF65-F5344CB8AC3E}">
        <p14:creationId xmlns:p14="http://schemas.microsoft.com/office/powerpoint/2010/main" val="22603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5016500"/>
          </a:xfrm>
        </p:spPr>
        <p:txBody>
          <a:bodyPr/>
          <a:lstStyle/>
          <a:p>
            <a:pPr eaLnBrk="1" hangingPunct="1"/>
            <a:r>
              <a:rPr lang="en-US" smtClean="0"/>
              <a:t>Network flow definitions</a:t>
            </a:r>
          </a:p>
          <a:p>
            <a:pPr eaLnBrk="1" hangingPunct="1"/>
            <a:r>
              <a:rPr lang="en-US" smtClean="0"/>
              <a:t>Flow examples</a:t>
            </a:r>
          </a:p>
          <a:p>
            <a:pPr eaLnBrk="1" hangingPunct="1"/>
            <a:r>
              <a:rPr lang="en-US" smtClean="0"/>
              <a:t>Augmenting Paths</a:t>
            </a:r>
          </a:p>
          <a:p>
            <a:pPr eaLnBrk="1" hangingPunct="1"/>
            <a:r>
              <a:rPr lang="en-US" smtClean="0"/>
              <a:t>Residual Graph</a:t>
            </a:r>
          </a:p>
          <a:p>
            <a:pPr eaLnBrk="1" hangingPunct="1"/>
            <a:r>
              <a:rPr lang="en-US" smtClean="0"/>
              <a:t>Ford Fulkerson Algorithm</a:t>
            </a:r>
          </a:p>
          <a:p>
            <a:pPr eaLnBrk="1" hangingPunct="1"/>
            <a:r>
              <a:rPr lang="en-US" smtClean="0"/>
              <a:t>Cuts</a:t>
            </a:r>
          </a:p>
          <a:p>
            <a:pPr eaLnBrk="1" hangingPunct="1"/>
            <a:r>
              <a:rPr lang="en-US" smtClean="0"/>
              <a:t>Maxflow-MinCut Theorem</a:t>
            </a:r>
          </a:p>
        </p:txBody>
      </p:sp>
    </p:spTree>
    <p:extLst>
      <p:ext uri="{BB962C8B-B14F-4D97-AF65-F5344CB8AC3E}">
        <p14:creationId xmlns:p14="http://schemas.microsoft.com/office/powerpoint/2010/main" val="37542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23863" y="241300"/>
            <a:ext cx="8229600" cy="1143000"/>
          </a:xfrm>
        </p:spPr>
        <p:txBody>
          <a:bodyPr/>
          <a:lstStyle/>
          <a:p>
            <a:r>
              <a:rPr lang="en-US"/>
              <a:t>Mine Graph </a:t>
            </a:r>
          </a:p>
        </p:txBody>
      </p:sp>
      <p:sp>
        <p:nvSpPr>
          <p:cNvPr id="315468" name="Oval 7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74875" y="3111500"/>
            <a:ext cx="455613" cy="455613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-3</a:t>
            </a:r>
          </a:p>
        </p:txBody>
      </p:sp>
      <p:sp>
        <p:nvSpPr>
          <p:cNvPr id="315469" name="Oval 7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74875" y="402272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-10</a:t>
            </a:r>
          </a:p>
        </p:txBody>
      </p:sp>
      <p:sp>
        <p:nvSpPr>
          <p:cNvPr id="315473" name="Line 8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401888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74" name="Line 82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01888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78" name="Line 8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554288" y="257968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79" name="Line 8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630488" y="257968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80" name="Oval 8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74875" y="2200275"/>
            <a:ext cx="455613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-4</a:t>
            </a:r>
          </a:p>
        </p:txBody>
      </p:sp>
      <p:sp>
        <p:nvSpPr>
          <p:cNvPr id="315481" name="Line 8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554288" y="349091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82" name="Line 9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630488" y="349091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89" name="Oval 9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84513" y="3111500"/>
            <a:ext cx="455612" cy="455613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3</a:t>
            </a:r>
          </a:p>
        </p:txBody>
      </p:sp>
      <p:sp>
        <p:nvSpPr>
          <p:cNvPr id="315490" name="Oval 9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84513" y="4022725"/>
            <a:ext cx="455612" cy="455613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-2</a:t>
            </a:r>
          </a:p>
        </p:txBody>
      </p:sp>
      <p:sp>
        <p:nvSpPr>
          <p:cNvPr id="315494" name="Line 10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311525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95" name="Line 10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311525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99" name="Line 10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463925" y="257968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500" name="Line 10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540125" y="257968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501" name="Oval 10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084513" y="2200275"/>
            <a:ext cx="455612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-3</a:t>
            </a:r>
          </a:p>
        </p:txBody>
      </p:sp>
      <p:sp>
        <p:nvSpPr>
          <p:cNvPr id="315502" name="Line 11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3463925" y="349091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503" name="Line 11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540125" y="349091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510" name="Oval 1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995738" y="3111500"/>
            <a:ext cx="455612" cy="455613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-1</a:t>
            </a:r>
          </a:p>
        </p:txBody>
      </p:sp>
      <p:sp>
        <p:nvSpPr>
          <p:cNvPr id="315511" name="Oval 1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995738" y="4022725"/>
            <a:ext cx="455612" cy="455613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8</a:t>
            </a:r>
          </a:p>
        </p:txBody>
      </p:sp>
      <p:sp>
        <p:nvSpPr>
          <p:cNvPr id="315515" name="Line 1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222750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516" name="Line 1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222750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520" name="Line 1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4375150" y="257968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521" name="Line 1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451350" y="257968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522" name="Oval 13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95738" y="2200275"/>
            <a:ext cx="455612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-2</a:t>
            </a:r>
          </a:p>
        </p:txBody>
      </p:sp>
      <p:sp>
        <p:nvSpPr>
          <p:cNvPr id="315523" name="Line 1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4375150" y="349091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524" name="Line 13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4451350" y="349091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531" name="Oval 13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906963" y="3111500"/>
            <a:ext cx="455612" cy="455613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4</a:t>
            </a:r>
          </a:p>
        </p:txBody>
      </p:sp>
      <p:sp>
        <p:nvSpPr>
          <p:cNvPr id="315532" name="Oval 140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906963" y="4022725"/>
            <a:ext cx="455612" cy="455613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3</a:t>
            </a:r>
          </a:p>
        </p:txBody>
      </p:sp>
      <p:sp>
        <p:nvSpPr>
          <p:cNvPr id="315536" name="Line 14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133975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537" name="Line 1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133975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541" name="Line 14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5286375" y="257968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542" name="Line 150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362575" y="257968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543" name="Oval 151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906963" y="2200275"/>
            <a:ext cx="455612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-1</a:t>
            </a:r>
          </a:p>
        </p:txBody>
      </p:sp>
      <p:sp>
        <p:nvSpPr>
          <p:cNvPr id="315544" name="Line 152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5286375" y="349091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545" name="Line 15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5362575" y="349091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552" name="Oval 160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816600" y="3111500"/>
            <a:ext cx="455613" cy="455613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-7</a:t>
            </a:r>
          </a:p>
        </p:txBody>
      </p:sp>
      <p:sp>
        <p:nvSpPr>
          <p:cNvPr id="315553" name="Oval 161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816600" y="402272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-10</a:t>
            </a:r>
          </a:p>
        </p:txBody>
      </p:sp>
      <p:sp>
        <p:nvSpPr>
          <p:cNvPr id="315557" name="Line 16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6043613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558" name="Line 166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6043613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564" name="Oval 17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816600" y="2200275"/>
            <a:ext cx="455613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-1 </a:t>
            </a:r>
          </a:p>
        </p:txBody>
      </p:sp>
    </p:spTree>
    <p:extLst>
      <p:ext uri="{BB962C8B-B14F-4D97-AF65-F5344CB8AC3E}">
        <p14:creationId xmlns:p14="http://schemas.microsoft.com/office/powerpoint/2010/main" val="51247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Determine an optimal mine </a:t>
            </a:r>
          </a:p>
        </p:txBody>
      </p:sp>
      <p:sp>
        <p:nvSpPr>
          <p:cNvPr id="337923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1675" y="2290763"/>
            <a:ext cx="455613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-10</a:t>
            </a:r>
          </a:p>
        </p:txBody>
      </p:sp>
      <p:sp>
        <p:nvSpPr>
          <p:cNvPr id="337924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1675" y="3201988"/>
            <a:ext cx="455613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-10</a:t>
            </a:r>
          </a:p>
        </p:txBody>
      </p:sp>
      <p:sp>
        <p:nvSpPr>
          <p:cNvPr id="337925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1675" y="411162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-10</a:t>
            </a:r>
          </a:p>
        </p:txBody>
      </p:sp>
      <p:sp>
        <p:nvSpPr>
          <p:cNvPr id="337926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1675" y="5022850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-10</a:t>
            </a:r>
          </a:p>
        </p:txBody>
      </p:sp>
      <p:sp>
        <p:nvSpPr>
          <p:cNvPr id="337927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1675" y="593407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-10</a:t>
            </a:r>
          </a:p>
        </p:txBody>
      </p:sp>
      <p:sp>
        <p:nvSpPr>
          <p:cNvPr id="3379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28688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2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28688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3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928688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3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928688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3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928688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33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081088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34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157288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35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01675" y="1379538"/>
            <a:ext cx="455613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-5</a:t>
            </a:r>
          </a:p>
        </p:txBody>
      </p:sp>
      <p:sp>
        <p:nvSpPr>
          <p:cNvPr id="337936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1081088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37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157288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38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1081088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39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157288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40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1081088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41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157288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42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1081088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43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157288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44" name="Oval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687513" y="2290763"/>
            <a:ext cx="455612" cy="455612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-1 </a:t>
            </a:r>
          </a:p>
        </p:txBody>
      </p:sp>
      <p:sp>
        <p:nvSpPr>
          <p:cNvPr id="337945" name="Oval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687513" y="3201988"/>
            <a:ext cx="455612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-10</a:t>
            </a:r>
          </a:p>
        </p:txBody>
      </p:sp>
      <p:sp>
        <p:nvSpPr>
          <p:cNvPr id="337946" name="Oval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687513" y="411162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-10</a:t>
            </a:r>
          </a:p>
        </p:txBody>
      </p:sp>
      <p:sp>
        <p:nvSpPr>
          <p:cNvPr id="337947" name="Oval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687513" y="5022850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-10</a:t>
            </a:r>
          </a:p>
        </p:txBody>
      </p:sp>
      <p:sp>
        <p:nvSpPr>
          <p:cNvPr id="337948" name="Oval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687513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-10</a:t>
            </a:r>
          </a:p>
        </p:txBody>
      </p:sp>
      <p:sp>
        <p:nvSpPr>
          <p:cNvPr id="337949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914525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50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1914525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51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914525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52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914525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53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914525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54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2066925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55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143125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56" name="Oval 3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687513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-3</a:t>
            </a:r>
          </a:p>
        </p:txBody>
      </p:sp>
      <p:sp>
        <p:nvSpPr>
          <p:cNvPr id="337957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2066925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58" name="Line 3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143125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59" name="Line 3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2066925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0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2143125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1" name="Line 4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2066925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2" name="Line 42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2143125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3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2066925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4" name="Line 44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2143125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5" name="Oval 4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598738" y="2290763"/>
            <a:ext cx="455612" cy="455612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-3</a:t>
            </a:r>
          </a:p>
        </p:txBody>
      </p:sp>
      <p:sp>
        <p:nvSpPr>
          <p:cNvPr id="337966" name="Oval 4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598738" y="3201988"/>
            <a:ext cx="455612" cy="455612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4</a:t>
            </a:r>
          </a:p>
        </p:txBody>
      </p:sp>
      <p:sp>
        <p:nvSpPr>
          <p:cNvPr id="337967" name="Oval 47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98738" y="4111625"/>
            <a:ext cx="455612" cy="455613"/>
          </a:xfrm>
          <a:prstGeom prst="ellipse">
            <a:avLst/>
          </a:prstGeom>
          <a:solidFill>
            <a:srgbClr val="F0EA7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6</a:t>
            </a:r>
          </a:p>
        </p:txBody>
      </p:sp>
      <p:sp>
        <p:nvSpPr>
          <p:cNvPr id="337968" name="Oval 48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598738" y="5022850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-10</a:t>
            </a:r>
          </a:p>
        </p:txBody>
      </p:sp>
      <p:sp>
        <p:nvSpPr>
          <p:cNvPr id="337969" name="Oval 49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598738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-10</a:t>
            </a:r>
          </a:p>
        </p:txBody>
      </p:sp>
      <p:sp>
        <p:nvSpPr>
          <p:cNvPr id="337970" name="Line 50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825750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1" name="Line 5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2825750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2" name="Line 52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2825750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3" name="Line 5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2825750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4" name="Line 54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825750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5" name="Line 5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>
            <a:off x="2978150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6" name="Line 56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3054350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7" name="Oval 57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598738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-4</a:t>
            </a:r>
          </a:p>
        </p:txBody>
      </p:sp>
      <p:sp>
        <p:nvSpPr>
          <p:cNvPr id="337978" name="Line 5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2978150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9" name="Line 59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3054350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0" name="Line 60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2978150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1" name="Line 6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3054350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2" name="Line 62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2978150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3" name="Line 6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3054350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4" name="Line 64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2978150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5" name="Line 65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3054350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6" name="Oval 66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3509963" y="2290763"/>
            <a:ext cx="455612" cy="455612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-3</a:t>
            </a:r>
          </a:p>
        </p:txBody>
      </p:sp>
      <p:sp>
        <p:nvSpPr>
          <p:cNvPr id="337987" name="Oval 67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509963" y="3201988"/>
            <a:ext cx="455612" cy="455612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7</a:t>
            </a:r>
          </a:p>
        </p:txBody>
      </p:sp>
      <p:sp>
        <p:nvSpPr>
          <p:cNvPr id="337988" name="Oval 68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3509963" y="4111625"/>
            <a:ext cx="455612" cy="455613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8</a:t>
            </a:r>
          </a:p>
        </p:txBody>
      </p:sp>
      <p:sp>
        <p:nvSpPr>
          <p:cNvPr id="337989" name="Oval 6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3509963" y="5022850"/>
            <a:ext cx="455612" cy="455613"/>
          </a:xfrm>
          <a:prstGeom prst="ellipse">
            <a:avLst/>
          </a:prstGeom>
          <a:solidFill>
            <a:srgbClr val="99990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1</a:t>
            </a:r>
          </a:p>
        </p:txBody>
      </p:sp>
      <p:sp>
        <p:nvSpPr>
          <p:cNvPr id="337990" name="Oval 70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3509963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-10</a:t>
            </a:r>
          </a:p>
        </p:txBody>
      </p:sp>
      <p:sp>
        <p:nvSpPr>
          <p:cNvPr id="337991" name="Line 71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3736975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2" name="Line 72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3736975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3" name="Line 73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3736975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4" name="Line 74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3736975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5" name="Line 75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3736975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6" name="Line 76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H="1">
            <a:off x="3889375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7" name="Line 77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965575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8" name="Oval 78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3509963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-4</a:t>
            </a:r>
          </a:p>
        </p:txBody>
      </p:sp>
      <p:sp>
        <p:nvSpPr>
          <p:cNvPr id="337999" name="Line 7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H="1">
            <a:off x="3889375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0" name="Line 80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3965575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1" name="Line 8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H="1">
            <a:off x="3889375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2" name="Line 82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3965575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3" name="Line 83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 flipH="1">
            <a:off x="3889375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4" name="Line 84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3965575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5" name="Line 85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 flipH="1">
            <a:off x="3889375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6" name="Line 86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3965575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7" name="Oval 87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4419600" y="2290763"/>
            <a:ext cx="455613" cy="455612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3</a:t>
            </a:r>
          </a:p>
        </p:txBody>
      </p:sp>
      <p:sp>
        <p:nvSpPr>
          <p:cNvPr id="338008" name="Oval 88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4419600" y="3201988"/>
            <a:ext cx="455613" cy="455612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-2</a:t>
            </a:r>
          </a:p>
        </p:txBody>
      </p:sp>
      <p:sp>
        <p:nvSpPr>
          <p:cNvPr id="338009" name="Oval 89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4419600" y="4111625"/>
            <a:ext cx="455613" cy="455613"/>
          </a:xfrm>
          <a:prstGeom prst="ellipse">
            <a:avLst/>
          </a:prstGeom>
          <a:solidFill>
            <a:srgbClr val="F0EA7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6</a:t>
            </a:r>
          </a:p>
        </p:txBody>
      </p:sp>
      <p:sp>
        <p:nvSpPr>
          <p:cNvPr id="338010" name="Oval 90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4419600" y="5022850"/>
            <a:ext cx="455613" cy="455613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4</a:t>
            </a:r>
          </a:p>
        </p:txBody>
      </p:sp>
      <p:sp>
        <p:nvSpPr>
          <p:cNvPr id="338011" name="Oval 91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4419600" y="593407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-10</a:t>
            </a:r>
          </a:p>
        </p:txBody>
      </p:sp>
      <p:sp>
        <p:nvSpPr>
          <p:cNvPr id="338012" name="Line 92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4646613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3" name="Line 93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>
            <a:off x="4646613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4" name="Line 94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>
            <a:off x="4646613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5" name="Line 95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>
            <a:off x="4646613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6" name="Line 96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>
            <a:off x="4646613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7" name="Line 97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>
            <a:off x="4799013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8" name="Line 98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>
            <a:off x="4875213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9" name="Oval 99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4419600" y="1379538"/>
            <a:ext cx="455613" cy="455612"/>
          </a:xfrm>
          <a:prstGeom prst="ellipse">
            <a:avLst/>
          </a:prstGeom>
          <a:solidFill>
            <a:srgbClr val="9E971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2</a:t>
            </a:r>
          </a:p>
        </p:txBody>
      </p:sp>
      <p:sp>
        <p:nvSpPr>
          <p:cNvPr id="338020" name="Line 100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H="1">
            <a:off x="4799013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1" name="Line 101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>
            <a:off x="4875213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2" name="Line 102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H="1">
            <a:off x="4799013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3" name="Line 103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>
            <a:off x="4875213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4" name="Line 104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 flipH="1">
            <a:off x="4799013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5" name="Line 105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>
            <a:off x="4875213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6" name="Line 106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H="1">
            <a:off x="4799013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7" name="Line 107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>
            <a:off x="4875213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8" name="Oval 108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5330825" y="2290763"/>
            <a:ext cx="455613" cy="455612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4</a:t>
            </a:r>
          </a:p>
        </p:txBody>
      </p:sp>
      <p:sp>
        <p:nvSpPr>
          <p:cNvPr id="338029" name="Oval 109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5330825" y="3201988"/>
            <a:ext cx="455613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-10</a:t>
            </a:r>
          </a:p>
        </p:txBody>
      </p:sp>
      <p:sp>
        <p:nvSpPr>
          <p:cNvPr id="338030" name="Oval 110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5330825" y="4111625"/>
            <a:ext cx="455613" cy="455613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-3</a:t>
            </a:r>
          </a:p>
        </p:txBody>
      </p:sp>
      <p:sp>
        <p:nvSpPr>
          <p:cNvPr id="338031" name="Oval 111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5330825" y="5022850"/>
            <a:ext cx="455613" cy="455613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4</a:t>
            </a:r>
          </a:p>
        </p:txBody>
      </p:sp>
      <p:sp>
        <p:nvSpPr>
          <p:cNvPr id="338032" name="Oval 112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5330825" y="601027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-10</a:t>
            </a:r>
          </a:p>
        </p:txBody>
      </p:sp>
      <p:sp>
        <p:nvSpPr>
          <p:cNvPr id="338033" name="Line 113"/>
          <p:cNvSpPr>
            <a:spLocks noChangeShapeType="1"/>
          </p:cNvSpPr>
          <p:nvPr>
            <p:custDataLst>
              <p:tags r:id="rId112"/>
            </p:custDataLst>
          </p:nvPr>
        </p:nvSpPr>
        <p:spPr bwMode="auto">
          <a:xfrm>
            <a:off x="5557838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4" name="Line 114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>
            <a:off x="5557838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5" name="Line 115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5557838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6" name="Line 116"/>
          <p:cNvSpPr>
            <a:spLocks noChangeShapeType="1"/>
          </p:cNvSpPr>
          <p:nvPr>
            <p:custDataLst>
              <p:tags r:id="rId115"/>
            </p:custDataLst>
          </p:nvPr>
        </p:nvSpPr>
        <p:spPr bwMode="auto">
          <a:xfrm>
            <a:off x="5557838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7" name="Line 117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5557838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8" name="Line 118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H="1">
            <a:off x="5710238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9" name="Line 119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>
            <a:off x="5786438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0" name="Oval 120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5330825" y="1379538"/>
            <a:ext cx="455613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-4</a:t>
            </a:r>
          </a:p>
        </p:txBody>
      </p:sp>
      <p:sp>
        <p:nvSpPr>
          <p:cNvPr id="338041" name="Line 121"/>
          <p:cNvSpPr>
            <a:spLocks noChangeShapeType="1"/>
          </p:cNvSpPr>
          <p:nvPr>
            <p:custDataLst>
              <p:tags r:id="rId120"/>
            </p:custDataLst>
          </p:nvPr>
        </p:nvSpPr>
        <p:spPr bwMode="auto">
          <a:xfrm flipH="1">
            <a:off x="5710238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2" name="Line 122"/>
          <p:cNvSpPr>
            <a:spLocks noChangeShapeType="1"/>
          </p:cNvSpPr>
          <p:nvPr>
            <p:custDataLst>
              <p:tags r:id="rId121"/>
            </p:custDataLst>
          </p:nvPr>
        </p:nvSpPr>
        <p:spPr bwMode="auto">
          <a:xfrm>
            <a:off x="5786438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3" name="Line 123"/>
          <p:cNvSpPr>
            <a:spLocks noChangeShapeType="1"/>
          </p:cNvSpPr>
          <p:nvPr>
            <p:custDataLst>
              <p:tags r:id="rId122"/>
            </p:custDataLst>
          </p:nvPr>
        </p:nvSpPr>
        <p:spPr bwMode="auto">
          <a:xfrm flipH="1">
            <a:off x="5710238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4" name="Line 124"/>
          <p:cNvSpPr>
            <a:spLocks noChangeShapeType="1"/>
          </p:cNvSpPr>
          <p:nvPr>
            <p:custDataLst>
              <p:tags r:id="rId123"/>
            </p:custDataLst>
          </p:nvPr>
        </p:nvSpPr>
        <p:spPr bwMode="auto">
          <a:xfrm>
            <a:off x="5786438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5" name="Line 125"/>
          <p:cNvSpPr>
            <a:spLocks noChangeShapeType="1"/>
          </p:cNvSpPr>
          <p:nvPr>
            <p:custDataLst>
              <p:tags r:id="rId124"/>
            </p:custDataLst>
          </p:nvPr>
        </p:nvSpPr>
        <p:spPr bwMode="auto">
          <a:xfrm flipH="1">
            <a:off x="5710238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6" name="Line 126"/>
          <p:cNvSpPr>
            <a:spLocks noChangeShapeType="1"/>
          </p:cNvSpPr>
          <p:nvPr>
            <p:custDataLst>
              <p:tags r:id="rId125"/>
            </p:custDataLst>
          </p:nvPr>
        </p:nvSpPr>
        <p:spPr bwMode="auto">
          <a:xfrm>
            <a:off x="5786438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7" name="Line 127"/>
          <p:cNvSpPr>
            <a:spLocks noChangeShapeType="1"/>
          </p:cNvSpPr>
          <p:nvPr>
            <p:custDataLst>
              <p:tags r:id="rId126"/>
            </p:custDataLst>
          </p:nvPr>
        </p:nvSpPr>
        <p:spPr bwMode="auto">
          <a:xfrm flipH="1">
            <a:off x="5710238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8" name="Line 128"/>
          <p:cNvSpPr>
            <a:spLocks noChangeShapeType="1"/>
          </p:cNvSpPr>
          <p:nvPr>
            <p:custDataLst>
              <p:tags r:id="rId127"/>
            </p:custDataLst>
          </p:nvPr>
        </p:nvSpPr>
        <p:spPr bwMode="auto">
          <a:xfrm>
            <a:off x="5786438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9" name="Oval 129"/>
          <p:cNvSpPr>
            <a:spLocks noChangeArrowheads="1"/>
          </p:cNvSpPr>
          <p:nvPr>
            <p:custDataLst>
              <p:tags r:id="rId128"/>
            </p:custDataLst>
          </p:nvPr>
        </p:nvSpPr>
        <p:spPr bwMode="auto">
          <a:xfrm>
            <a:off x="6242050" y="2290763"/>
            <a:ext cx="455613" cy="455612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4</a:t>
            </a:r>
          </a:p>
        </p:txBody>
      </p:sp>
      <p:sp>
        <p:nvSpPr>
          <p:cNvPr id="338050" name="Oval 130"/>
          <p:cNvSpPr>
            <a:spLocks noChangeArrowheads="1"/>
          </p:cNvSpPr>
          <p:nvPr>
            <p:custDataLst>
              <p:tags r:id="rId129"/>
            </p:custDataLst>
          </p:nvPr>
        </p:nvSpPr>
        <p:spPr bwMode="auto">
          <a:xfrm>
            <a:off x="6242050" y="3201988"/>
            <a:ext cx="455613" cy="455612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3</a:t>
            </a:r>
          </a:p>
        </p:txBody>
      </p:sp>
      <p:sp>
        <p:nvSpPr>
          <p:cNvPr id="338051" name="Oval 131"/>
          <p:cNvSpPr>
            <a:spLocks noChangeArrowheads="1"/>
          </p:cNvSpPr>
          <p:nvPr>
            <p:custDataLst>
              <p:tags r:id="rId130"/>
            </p:custDataLst>
          </p:nvPr>
        </p:nvSpPr>
        <p:spPr bwMode="auto">
          <a:xfrm>
            <a:off x="6242050" y="411162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-10</a:t>
            </a:r>
          </a:p>
        </p:txBody>
      </p:sp>
      <p:sp>
        <p:nvSpPr>
          <p:cNvPr id="338052" name="Oval 132"/>
          <p:cNvSpPr>
            <a:spLocks noChangeArrowheads="1"/>
          </p:cNvSpPr>
          <p:nvPr>
            <p:custDataLst>
              <p:tags r:id="rId131"/>
            </p:custDataLst>
          </p:nvPr>
        </p:nvSpPr>
        <p:spPr bwMode="auto">
          <a:xfrm>
            <a:off x="6242050" y="5022850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-10</a:t>
            </a:r>
          </a:p>
        </p:txBody>
      </p:sp>
      <p:sp>
        <p:nvSpPr>
          <p:cNvPr id="338053" name="Oval 133"/>
          <p:cNvSpPr>
            <a:spLocks noChangeArrowheads="1"/>
          </p:cNvSpPr>
          <p:nvPr>
            <p:custDataLst>
              <p:tags r:id="rId132"/>
            </p:custDataLst>
          </p:nvPr>
        </p:nvSpPr>
        <p:spPr bwMode="auto">
          <a:xfrm>
            <a:off x="6242050" y="593407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-10</a:t>
            </a:r>
          </a:p>
        </p:txBody>
      </p:sp>
      <p:sp>
        <p:nvSpPr>
          <p:cNvPr id="338054" name="Line 134"/>
          <p:cNvSpPr>
            <a:spLocks noChangeShapeType="1"/>
          </p:cNvSpPr>
          <p:nvPr>
            <p:custDataLst>
              <p:tags r:id="rId133"/>
            </p:custDataLst>
          </p:nvPr>
        </p:nvSpPr>
        <p:spPr bwMode="auto">
          <a:xfrm>
            <a:off x="6469063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5" name="Line 135"/>
          <p:cNvSpPr>
            <a:spLocks noChangeShapeType="1"/>
          </p:cNvSpPr>
          <p:nvPr>
            <p:custDataLst>
              <p:tags r:id="rId134"/>
            </p:custDataLst>
          </p:nvPr>
        </p:nvSpPr>
        <p:spPr bwMode="auto">
          <a:xfrm>
            <a:off x="6469063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6" name="Line 136"/>
          <p:cNvSpPr>
            <a:spLocks noChangeShapeType="1"/>
          </p:cNvSpPr>
          <p:nvPr>
            <p:custDataLst>
              <p:tags r:id="rId135"/>
            </p:custDataLst>
          </p:nvPr>
        </p:nvSpPr>
        <p:spPr bwMode="auto">
          <a:xfrm>
            <a:off x="6469063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7" name="Line 137"/>
          <p:cNvSpPr>
            <a:spLocks noChangeShapeType="1"/>
          </p:cNvSpPr>
          <p:nvPr>
            <p:custDataLst>
              <p:tags r:id="rId136"/>
            </p:custDataLst>
          </p:nvPr>
        </p:nvSpPr>
        <p:spPr bwMode="auto">
          <a:xfrm>
            <a:off x="6469063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8" name="Line 138"/>
          <p:cNvSpPr>
            <a:spLocks noChangeShapeType="1"/>
          </p:cNvSpPr>
          <p:nvPr>
            <p:custDataLst>
              <p:tags r:id="rId137"/>
            </p:custDataLst>
          </p:nvPr>
        </p:nvSpPr>
        <p:spPr bwMode="auto">
          <a:xfrm>
            <a:off x="6469063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9" name="Line 139"/>
          <p:cNvSpPr>
            <a:spLocks noChangeShapeType="1"/>
          </p:cNvSpPr>
          <p:nvPr>
            <p:custDataLst>
              <p:tags r:id="rId138"/>
            </p:custDataLst>
          </p:nvPr>
        </p:nvSpPr>
        <p:spPr bwMode="auto">
          <a:xfrm flipH="1">
            <a:off x="6621463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0" name="Line 140"/>
          <p:cNvSpPr>
            <a:spLocks noChangeShapeType="1"/>
          </p:cNvSpPr>
          <p:nvPr>
            <p:custDataLst>
              <p:tags r:id="rId139"/>
            </p:custDataLst>
          </p:nvPr>
        </p:nvSpPr>
        <p:spPr bwMode="auto">
          <a:xfrm>
            <a:off x="6697663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1" name="Oval 141"/>
          <p:cNvSpPr>
            <a:spLocks noChangeArrowheads="1"/>
          </p:cNvSpPr>
          <p:nvPr>
            <p:custDataLst>
              <p:tags r:id="rId140"/>
            </p:custDataLst>
          </p:nvPr>
        </p:nvSpPr>
        <p:spPr bwMode="auto">
          <a:xfrm>
            <a:off x="6242050" y="1379538"/>
            <a:ext cx="455613" cy="455612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3</a:t>
            </a:r>
          </a:p>
        </p:txBody>
      </p:sp>
      <p:sp>
        <p:nvSpPr>
          <p:cNvPr id="338062" name="Line 142"/>
          <p:cNvSpPr>
            <a:spLocks noChangeShapeType="1"/>
          </p:cNvSpPr>
          <p:nvPr>
            <p:custDataLst>
              <p:tags r:id="rId141"/>
            </p:custDataLst>
          </p:nvPr>
        </p:nvSpPr>
        <p:spPr bwMode="auto">
          <a:xfrm flipH="1">
            <a:off x="6621463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3" name="Line 143"/>
          <p:cNvSpPr>
            <a:spLocks noChangeShapeType="1"/>
          </p:cNvSpPr>
          <p:nvPr>
            <p:custDataLst>
              <p:tags r:id="rId142"/>
            </p:custDataLst>
          </p:nvPr>
        </p:nvSpPr>
        <p:spPr bwMode="auto">
          <a:xfrm>
            <a:off x="6697663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4" name="Line 144"/>
          <p:cNvSpPr>
            <a:spLocks noChangeShapeType="1"/>
          </p:cNvSpPr>
          <p:nvPr>
            <p:custDataLst>
              <p:tags r:id="rId143"/>
            </p:custDataLst>
          </p:nvPr>
        </p:nvSpPr>
        <p:spPr bwMode="auto">
          <a:xfrm flipH="1">
            <a:off x="6621463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5" name="Line 145"/>
          <p:cNvSpPr>
            <a:spLocks noChangeShapeType="1"/>
          </p:cNvSpPr>
          <p:nvPr>
            <p:custDataLst>
              <p:tags r:id="rId144"/>
            </p:custDataLst>
          </p:nvPr>
        </p:nvSpPr>
        <p:spPr bwMode="auto">
          <a:xfrm>
            <a:off x="6697663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6" name="Line 146"/>
          <p:cNvSpPr>
            <a:spLocks noChangeShapeType="1"/>
          </p:cNvSpPr>
          <p:nvPr>
            <p:custDataLst>
              <p:tags r:id="rId145"/>
            </p:custDataLst>
          </p:nvPr>
        </p:nvSpPr>
        <p:spPr bwMode="auto">
          <a:xfrm flipH="1">
            <a:off x="6621463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7" name="Line 147"/>
          <p:cNvSpPr>
            <a:spLocks noChangeShapeType="1"/>
          </p:cNvSpPr>
          <p:nvPr>
            <p:custDataLst>
              <p:tags r:id="rId146"/>
            </p:custDataLst>
          </p:nvPr>
        </p:nvSpPr>
        <p:spPr bwMode="auto">
          <a:xfrm>
            <a:off x="6697663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8" name="Line 148"/>
          <p:cNvSpPr>
            <a:spLocks noChangeShapeType="1"/>
          </p:cNvSpPr>
          <p:nvPr>
            <p:custDataLst>
              <p:tags r:id="rId147"/>
            </p:custDataLst>
          </p:nvPr>
        </p:nvSpPr>
        <p:spPr bwMode="auto">
          <a:xfrm flipH="1">
            <a:off x="6621463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9" name="Line 149"/>
          <p:cNvSpPr>
            <a:spLocks noChangeShapeType="1"/>
          </p:cNvSpPr>
          <p:nvPr>
            <p:custDataLst>
              <p:tags r:id="rId148"/>
            </p:custDataLst>
          </p:nvPr>
        </p:nvSpPr>
        <p:spPr bwMode="auto">
          <a:xfrm>
            <a:off x="6697663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0" name="Oval 150"/>
          <p:cNvSpPr>
            <a:spLocks noChangeArrowheads="1"/>
          </p:cNvSpPr>
          <p:nvPr>
            <p:custDataLst>
              <p:tags r:id="rId149"/>
            </p:custDataLst>
          </p:nvPr>
        </p:nvSpPr>
        <p:spPr bwMode="auto">
          <a:xfrm>
            <a:off x="7151688" y="2290763"/>
            <a:ext cx="455612" cy="455612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-3</a:t>
            </a:r>
          </a:p>
        </p:txBody>
      </p:sp>
      <p:sp>
        <p:nvSpPr>
          <p:cNvPr id="338071" name="Oval 151"/>
          <p:cNvSpPr>
            <a:spLocks noChangeArrowheads="1"/>
          </p:cNvSpPr>
          <p:nvPr>
            <p:custDataLst>
              <p:tags r:id="rId150"/>
            </p:custDataLst>
          </p:nvPr>
        </p:nvSpPr>
        <p:spPr bwMode="auto">
          <a:xfrm>
            <a:off x="7151688" y="3201988"/>
            <a:ext cx="455612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-10</a:t>
            </a:r>
          </a:p>
        </p:txBody>
      </p:sp>
      <p:sp>
        <p:nvSpPr>
          <p:cNvPr id="338072" name="Oval 152"/>
          <p:cNvSpPr>
            <a:spLocks noChangeArrowheads="1"/>
          </p:cNvSpPr>
          <p:nvPr>
            <p:custDataLst>
              <p:tags r:id="rId151"/>
            </p:custDataLst>
          </p:nvPr>
        </p:nvSpPr>
        <p:spPr bwMode="auto">
          <a:xfrm>
            <a:off x="7151688" y="411162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-10</a:t>
            </a:r>
          </a:p>
        </p:txBody>
      </p:sp>
      <p:sp>
        <p:nvSpPr>
          <p:cNvPr id="338073" name="Oval 153"/>
          <p:cNvSpPr>
            <a:spLocks noChangeArrowheads="1"/>
          </p:cNvSpPr>
          <p:nvPr>
            <p:custDataLst>
              <p:tags r:id="rId152"/>
            </p:custDataLst>
          </p:nvPr>
        </p:nvSpPr>
        <p:spPr bwMode="auto">
          <a:xfrm>
            <a:off x="7151688" y="5022850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-10</a:t>
            </a:r>
          </a:p>
        </p:txBody>
      </p:sp>
      <p:sp>
        <p:nvSpPr>
          <p:cNvPr id="338074" name="Oval 154"/>
          <p:cNvSpPr>
            <a:spLocks noChangeArrowheads="1"/>
          </p:cNvSpPr>
          <p:nvPr>
            <p:custDataLst>
              <p:tags r:id="rId153"/>
            </p:custDataLst>
          </p:nvPr>
        </p:nvSpPr>
        <p:spPr bwMode="auto">
          <a:xfrm>
            <a:off x="7151688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-10</a:t>
            </a:r>
          </a:p>
        </p:txBody>
      </p:sp>
      <p:sp>
        <p:nvSpPr>
          <p:cNvPr id="338075" name="Line 155"/>
          <p:cNvSpPr>
            <a:spLocks noChangeShapeType="1"/>
          </p:cNvSpPr>
          <p:nvPr>
            <p:custDataLst>
              <p:tags r:id="rId154"/>
            </p:custDataLst>
          </p:nvPr>
        </p:nvSpPr>
        <p:spPr bwMode="auto">
          <a:xfrm>
            <a:off x="7378700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6" name="Line 156"/>
          <p:cNvSpPr>
            <a:spLocks noChangeShapeType="1"/>
          </p:cNvSpPr>
          <p:nvPr>
            <p:custDataLst>
              <p:tags r:id="rId155"/>
            </p:custDataLst>
          </p:nvPr>
        </p:nvSpPr>
        <p:spPr bwMode="auto">
          <a:xfrm>
            <a:off x="7378700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7" name="Line 157"/>
          <p:cNvSpPr>
            <a:spLocks noChangeShapeType="1"/>
          </p:cNvSpPr>
          <p:nvPr>
            <p:custDataLst>
              <p:tags r:id="rId156"/>
            </p:custDataLst>
          </p:nvPr>
        </p:nvSpPr>
        <p:spPr bwMode="auto">
          <a:xfrm>
            <a:off x="7378700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8" name="Line 158"/>
          <p:cNvSpPr>
            <a:spLocks noChangeShapeType="1"/>
          </p:cNvSpPr>
          <p:nvPr>
            <p:custDataLst>
              <p:tags r:id="rId157"/>
            </p:custDataLst>
          </p:nvPr>
        </p:nvSpPr>
        <p:spPr bwMode="auto">
          <a:xfrm>
            <a:off x="7378700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9" name="Line 159"/>
          <p:cNvSpPr>
            <a:spLocks noChangeShapeType="1"/>
          </p:cNvSpPr>
          <p:nvPr>
            <p:custDataLst>
              <p:tags r:id="rId158"/>
            </p:custDataLst>
          </p:nvPr>
        </p:nvSpPr>
        <p:spPr bwMode="auto">
          <a:xfrm>
            <a:off x="7378700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0" name="Line 160"/>
          <p:cNvSpPr>
            <a:spLocks noChangeShapeType="1"/>
          </p:cNvSpPr>
          <p:nvPr>
            <p:custDataLst>
              <p:tags r:id="rId159"/>
            </p:custDataLst>
          </p:nvPr>
        </p:nvSpPr>
        <p:spPr bwMode="auto">
          <a:xfrm flipH="1">
            <a:off x="7531100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1" name="Line 161"/>
          <p:cNvSpPr>
            <a:spLocks noChangeShapeType="1"/>
          </p:cNvSpPr>
          <p:nvPr>
            <p:custDataLst>
              <p:tags r:id="rId160"/>
            </p:custDataLst>
          </p:nvPr>
        </p:nvSpPr>
        <p:spPr bwMode="auto">
          <a:xfrm>
            <a:off x="7607300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2" name="Oval 162"/>
          <p:cNvSpPr>
            <a:spLocks noChangeArrowheads="1"/>
          </p:cNvSpPr>
          <p:nvPr>
            <p:custDataLst>
              <p:tags r:id="rId161"/>
            </p:custDataLst>
          </p:nvPr>
        </p:nvSpPr>
        <p:spPr bwMode="auto">
          <a:xfrm>
            <a:off x="7151688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-1 </a:t>
            </a:r>
          </a:p>
        </p:txBody>
      </p:sp>
      <p:sp>
        <p:nvSpPr>
          <p:cNvPr id="338083" name="Line 163"/>
          <p:cNvSpPr>
            <a:spLocks noChangeShapeType="1"/>
          </p:cNvSpPr>
          <p:nvPr>
            <p:custDataLst>
              <p:tags r:id="rId162"/>
            </p:custDataLst>
          </p:nvPr>
        </p:nvSpPr>
        <p:spPr bwMode="auto">
          <a:xfrm flipH="1">
            <a:off x="7531100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4" name="Line 164"/>
          <p:cNvSpPr>
            <a:spLocks noChangeShapeType="1"/>
          </p:cNvSpPr>
          <p:nvPr>
            <p:custDataLst>
              <p:tags r:id="rId163"/>
            </p:custDataLst>
          </p:nvPr>
        </p:nvSpPr>
        <p:spPr bwMode="auto">
          <a:xfrm>
            <a:off x="7607300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5" name="Line 165"/>
          <p:cNvSpPr>
            <a:spLocks noChangeShapeType="1"/>
          </p:cNvSpPr>
          <p:nvPr>
            <p:custDataLst>
              <p:tags r:id="rId164"/>
            </p:custDataLst>
          </p:nvPr>
        </p:nvSpPr>
        <p:spPr bwMode="auto">
          <a:xfrm flipH="1">
            <a:off x="7531100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6" name="Line 166"/>
          <p:cNvSpPr>
            <a:spLocks noChangeShapeType="1"/>
          </p:cNvSpPr>
          <p:nvPr>
            <p:custDataLst>
              <p:tags r:id="rId165"/>
            </p:custDataLst>
          </p:nvPr>
        </p:nvSpPr>
        <p:spPr bwMode="auto">
          <a:xfrm>
            <a:off x="7607300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7" name="Line 167"/>
          <p:cNvSpPr>
            <a:spLocks noChangeShapeType="1"/>
          </p:cNvSpPr>
          <p:nvPr>
            <p:custDataLst>
              <p:tags r:id="rId166"/>
            </p:custDataLst>
          </p:nvPr>
        </p:nvSpPr>
        <p:spPr bwMode="auto">
          <a:xfrm flipH="1">
            <a:off x="7531100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8" name="Line 168"/>
          <p:cNvSpPr>
            <a:spLocks noChangeShapeType="1"/>
          </p:cNvSpPr>
          <p:nvPr>
            <p:custDataLst>
              <p:tags r:id="rId167"/>
            </p:custDataLst>
          </p:nvPr>
        </p:nvSpPr>
        <p:spPr bwMode="auto">
          <a:xfrm>
            <a:off x="7607300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9" name="Line 169"/>
          <p:cNvSpPr>
            <a:spLocks noChangeShapeType="1"/>
          </p:cNvSpPr>
          <p:nvPr>
            <p:custDataLst>
              <p:tags r:id="rId168"/>
            </p:custDataLst>
          </p:nvPr>
        </p:nvSpPr>
        <p:spPr bwMode="auto">
          <a:xfrm flipH="1">
            <a:off x="7531100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0" name="Line 170"/>
          <p:cNvSpPr>
            <a:spLocks noChangeShapeType="1"/>
          </p:cNvSpPr>
          <p:nvPr>
            <p:custDataLst>
              <p:tags r:id="rId169"/>
            </p:custDataLst>
          </p:nvPr>
        </p:nvSpPr>
        <p:spPr bwMode="auto">
          <a:xfrm>
            <a:off x="7607300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1" name="Oval 171"/>
          <p:cNvSpPr>
            <a:spLocks noChangeArrowheads="1"/>
          </p:cNvSpPr>
          <p:nvPr>
            <p:custDataLst>
              <p:tags r:id="rId170"/>
            </p:custDataLst>
          </p:nvPr>
        </p:nvSpPr>
        <p:spPr bwMode="auto">
          <a:xfrm>
            <a:off x="7986713" y="2290763"/>
            <a:ext cx="455612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-10</a:t>
            </a:r>
          </a:p>
        </p:txBody>
      </p:sp>
      <p:sp>
        <p:nvSpPr>
          <p:cNvPr id="338092" name="Oval 172"/>
          <p:cNvSpPr>
            <a:spLocks noChangeArrowheads="1"/>
          </p:cNvSpPr>
          <p:nvPr>
            <p:custDataLst>
              <p:tags r:id="rId171"/>
            </p:custDataLst>
          </p:nvPr>
        </p:nvSpPr>
        <p:spPr bwMode="auto">
          <a:xfrm>
            <a:off x="7986713" y="3201988"/>
            <a:ext cx="455612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-10</a:t>
            </a:r>
          </a:p>
        </p:txBody>
      </p:sp>
      <p:sp>
        <p:nvSpPr>
          <p:cNvPr id="338093" name="Oval 173"/>
          <p:cNvSpPr>
            <a:spLocks noChangeArrowheads="1"/>
          </p:cNvSpPr>
          <p:nvPr>
            <p:custDataLst>
              <p:tags r:id="rId172"/>
            </p:custDataLst>
          </p:nvPr>
        </p:nvSpPr>
        <p:spPr bwMode="auto">
          <a:xfrm>
            <a:off x="7986713" y="411162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-10</a:t>
            </a:r>
          </a:p>
        </p:txBody>
      </p:sp>
      <p:sp>
        <p:nvSpPr>
          <p:cNvPr id="338094" name="Oval 174"/>
          <p:cNvSpPr>
            <a:spLocks noChangeArrowheads="1"/>
          </p:cNvSpPr>
          <p:nvPr>
            <p:custDataLst>
              <p:tags r:id="rId173"/>
            </p:custDataLst>
          </p:nvPr>
        </p:nvSpPr>
        <p:spPr bwMode="auto">
          <a:xfrm>
            <a:off x="7986713" y="5022850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-10</a:t>
            </a:r>
          </a:p>
        </p:txBody>
      </p:sp>
      <p:sp>
        <p:nvSpPr>
          <p:cNvPr id="338095" name="Oval 175"/>
          <p:cNvSpPr>
            <a:spLocks noChangeArrowheads="1"/>
          </p:cNvSpPr>
          <p:nvPr>
            <p:custDataLst>
              <p:tags r:id="rId174"/>
            </p:custDataLst>
          </p:nvPr>
        </p:nvSpPr>
        <p:spPr bwMode="auto">
          <a:xfrm>
            <a:off x="7986713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-10</a:t>
            </a:r>
          </a:p>
        </p:txBody>
      </p:sp>
      <p:sp>
        <p:nvSpPr>
          <p:cNvPr id="338096" name="Line 176"/>
          <p:cNvSpPr>
            <a:spLocks noChangeShapeType="1"/>
          </p:cNvSpPr>
          <p:nvPr>
            <p:custDataLst>
              <p:tags r:id="rId175"/>
            </p:custDataLst>
          </p:nvPr>
        </p:nvSpPr>
        <p:spPr bwMode="auto">
          <a:xfrm>
            <a:off x="8213725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7" name="Line 177"/>
          <p:cNvSpPr>
            <a:spLocks noChangeShapeType="1"/>
          </p:cNvSpPr>
          <p:nvPr>
            <p:custDataLst>
              <p:tags r:id="rId176"/>
            </p:custDataLst>
          </p:nvPr>
        </p:nvSpPr>
        <p:spPr bwMode="auto">
          <a:xfrm>
            <a:off x="8213725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8" name="Line 178"/>
          <p:cNvSpPr>
            <a:spLocks noChangeShapeType="1"/>
          </p:cNvSpPr>
          <p:nvPr>
            <p:custDataLst>
              <p:tags r:id="rId177"/>
            </p:custDataLst>
          </p:nvPr>
        </p:nvSpPr>
        <p:spPr bwMode="auto">
          <a:xfrm>
            <a:off x="8213725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9" name="Line 179"/>
          <p:cNvSpPr>
            <a:spLocks noChangeShapeType="1"/>
          </p:cNvSpPr>
          <p:nvPr>
            <p:custDataLst>
              <p:tags r:id="rId178"/>
            </p:custDataLst>
          </p:nvPr>
        </p:nvSpPr>
        <p:spPr bwMode="auto">
          <a:xfrm>
            <a:off x="8213725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0" name="Line 180"/>
          <p:cNvSpPr>
            <a:spLocks noChangeShapeType="1"/>
          </p:cNvSpPr>
          <p:nvPr>
            <p:custDataLst>
              <p:tags r:id="rId179"/>
            </p:custDataLst>
          </p:nvPr>
        </p:nvSpPr>
        <p:spPr bwMode="auto">
          <a:xfrm>
            <a:off x="8213725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1" name="Oval 181"/>
          <p:cNvSpPr>
            <a:spLocks noChangeArrowheads="1"/>
          </p:cNvSpPr>
          <p:nvPr>
            <p:custDataLst>
              <p:tags r:id="rId180"/>
            </p:custDataLst>
          </p:nvPr>
        </p:nvSpPr>
        <p:spPr bwMode="auto">
          <a:xfrm>
            <a:off x="7986713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-7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3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Generalization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800"/>
              <a:t>Precedence graph G=(V,E)</a:t>
            </a:r>
          </a:p>
          <a:p>
            <a:r>
              <a:rPr lang="en-US" sz="2800"/>
              <a:t>Each v in V has a profit p(v)</a:t>
            </a:r>
          </a:p>
          <a:p>
            <a:r>
              <a:rPr lang="en-US" sz="2800"/>
              <a:t>A set F if </a:t>
            </a:r>
            <a:r>
              <a:rPr lang="en-US" sz="2800" i="1"/>
              <a:t>feasible </a:t>
            </a:r>
            <a:r>
              <a:rPr lang="en-US" sz="2800"/>
              <a:t>if when w in F, and (v,w) in E, then v in F.</a:t>
            </a:r>
            <a:endParaRPr lang="en-US" sz="2800" i="1"/>
          </a:p>
          <a:p>
            <a:r>
              <a:rPr lang="en-US" sz="2800"/>
              <a:t>Find a feasible set to maximize the profit</a:t>
            </a:r>
          </a:p>
        </p:txBody>
      </p:sp>
      <p:sp>
        <p:nvSpPr>
          <p:cNvPr id="317445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89650" y="3125788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5</a:t>
            </a:r>
          </a:p>
        </p:txBody>
      </p:sp>
      <p:sp>
        <p:nvSpPr>
          <p:cNvPr id="317446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00875" y="4111625"/>
            <a:ext cx="455613" cy="4556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-10</a:t>
            </a:r>
          </a:p>
        </p:txBody>
      </p:sp>
      <p:sp>
        <p:nvSpPr>
          <p:cNvPr id="317451" name="Oval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62638" y="1682750"/>
            <a:ext cx="455612" cy="4556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6</a:t>
            </a:r>
          </a:p>
        </p:txBody>
      </p:sp>
      <p:sp>
        <p:nvSpPr>
          <p:cNvPr id="317454" name="Oval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78425" y="3808413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-1 </a:t>
            </a:r>
          </a:p>
        </p:txBody>
      </p:sp>
      <p:sp>
        <p:nvSpPr>
          <p:cNvPr id="317460" name="Oval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24400" y="2366963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-2</a:t>
            </a:r>
          </a:p>
        </p:txBody>
      </p:sp>
      <p:sp>
        <p:nvSpPr>
          <p:cNvPr id="317463" name="Oval 2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53275" y="2519363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-3</a:t>
            </a:r>
          </a:p>
        </p:txBody>
      </p:sp>
      <p:sp>
        <p:nvSpPr>
          <p:cNvPr id="317464" name="Oval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786438" y="4946650"/>
            <a:ext cx="455612" cy="4556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DC417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4</a:t>
            </a:r>
          </a:p>
        </p:txBody>
      </p:sp>
      <p:sp>
        <p:nvSpPr>
          <p:cNvPr id="317467" name="Oval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53275" y="1608138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-4</a:t>
            </a:r>
          </a:p>
        </p:txBody>
      </p:sp>
      <p:sp>
        <p:nvSpPr>
          <p:cNvPr id="317468" name="Line 2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089650" y="3581400"/>
            <a:ext cx="228600" cy="136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69" name="Line 2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483225" y="4264025"/>
            <a:ext cx="379413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70" name="Line 3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242050" y="4567238"/>
            <a:ext cx="909638" cy="531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71" name="Line 3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545263" y="3505200"/>
            <a:ext cx="531812" cy="606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72" name="Line 32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304088" y="3049588"/>
            <a:ext cx="152400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73" name="Line 3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951413" y="2822575"/>
            <a:ext cx="303212" cy="985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74" name="Line 3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178425" y="2746375"/>
            <a:ext cx="911225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75" name="Line 3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5407025" y="2138363"/>
            <a:ext cx="606425" cy="167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76" name="Line 3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6318250" y="1835150"/>
            <a:ext cx="833438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77" name="Line 3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7380288" y="2062163"/>
            <a:ext cx="0" cy="455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78" name="Line 3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6469063" y="2822575"/>
            <a:ext cx="682625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1" name="Line 4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6392863" y="1987550"/>
            <a:ext cx="835025" cy="1138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4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4000"/>
              <a:t>Min cut algorithm for profit maximization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Construct a flow graph where the minimum cut identifies a feasible set that maximizes profit</a:t>
            </a:r>
          </a:p>
        </p:txBody>
      </p:sp>
    </p:spTree>
    <p:extLst>
      <p:ext uri="{BB962C8B-B14F-4D97-AF65-F5344CB8AC3E}">
        <p14:creationId xmlns:p14="http://schemas.microsoft.com/office/powerpoint/2010/main" val="163080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Precedence graph construction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800"/>
              <a:t>Precedence graph G=(V,E)</a:t>
            </a:r>
          </a:p>
          <a:p>
            <a:r>
              <a:rPr lang="en-US" sz="2800"/>
              <a:t>Each edge in E has infinite capacity</a:t>
            </a:r>
          </a:p>
          <a:p>
            <a:r>
              <a:rPr lang="en-US" sz="2800"/>
              <a:t>Add vertices s, t</a:t>
            </a:r>
          </a:p>
          <a:p>
            <a:r>
              <a:rPr lang="en-US" sz="2800"/>
              <a:t>Each vertex in V is attached to s and t with finite capacity edges</a:t>
            </a:r>
          </a:p>
        </p:txBody>
      </p:sp>
      <p:sp>
        <p:nvSpPr>
          <p:cNvPr id="320517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72275" y="418782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 </a:t>
            </a:r>
          </a:p>
        </p:txBody>
      </p:sp>
      <p:sp>
        <p:nvSpPr>
          <p:cNvPr id="320518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00875" y="259397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 </a:t>
            </a:r>
          </a:p>
        </p:txBody>
      </p:sp>
      <p:sp>
        <p:nvSpPr>
          <p:cNvPr id="320519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0825" y="426402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  </a:t>
            </a:r>
          </a:p>
        </p:txBody>
      </p:sp>
      <p:sp>
        <p:nvSpPr>
          <p:cNvPr id="320520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83225" y="251777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 </a:t>
            </a:r>
          </a:p>
        </p:txBody>
      </p:sp>
      <p:sp>
        <p:nvSpPr>
          <p:cNvPr id="320521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986713" y="35814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DC417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 </a:t>
            </a:r>
          </a:p>
        </p:txBody>
      </p:sp>
      <p:sp>
        <p:nvSpPr>
          <p:cNvPr id="320522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380288" y="2973388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0523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7227888" y="3884613"/>
            <a:ext cx="7588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0524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786438" y="4414838"/>
            <a:ext cx="985837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0525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318250" y="3808413"/>
            <a:ext cx="4540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0526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013450" y="2746375"/>
            <a:ext cx="911225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0527" name="Oval 1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938838" y="33528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 </a:t>
            </a:r>
          </a:p>
        </p:txBody>
      </p:sp>
      <p:sp>
        <p:nvSpPr>
          <p:cNvPr id="320528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786438" y="2973388"/>
            <a:ext cx="227012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0529" name="Oval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419600" y="34290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  </a:t>
            </a:r>
          </a:p>
        </p:txBody>
      </p:sp>
      <p:sp>
        <p:nvSpPr>
          <p:cNvPr id="320530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4799013" y="2897188"/>
            <a:ext cx="758825" cy="608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0531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875213" y="3808413"/>
            <a:ext cx="455612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3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4000"/>
              <a:t>Show a </a:t>
            </a:r>
            <a:r>
              <a:rPr lang="en-US" sz="4000">
                <a:solidFill>
                  <a:srgbClr val="FF0000"/>
                </a:solidFill>
              </a:rPr>
              <a:t>finite</a:t>
            </a:r>
            <a:r>
              <a:rPr lang="en-US" sz="4000"/>
              <a:t> value cut with at least two vertices on each side of the cut</a:t>
            </a:r>
          </a:p>
        </p:txBody>
      </p:sp>
      <p:sp>
        <p:nvSpPr>
          <p:cNvPr id="322577" name="Oval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65575" y="168275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s</a:t>
            </a:r>
          </a:p>
        </p:txBody>
      </p:sp>
      <p:sp>
        <p:nvSpPr>
          <p:cNvPr id="322578" name="Oval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40188" y="6084888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t </a:t>
            </a:r>
          </a:p>
        </p:txBody>
      </p:sp>
      <p:sp>
        <p:nvSpPr>
          <p:cNvPr id="322579" name="Oval 1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4491038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 </a:t>
            </a:r>
          </a:p>
        </p:txBody>
      </p:sp>
      <p:sp>
        <p:nvSpPr>
          <p:cNvPr id="322580" name="Oval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24400" y="2897188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 </a:t>
            </a:r>
          </a:p>
        </p:txBody>
      </p:sp>
      <p:sp>
        <p:nvSpPr>
          <p:cNvPr id="322581" name="Oval 2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54350" y="4567238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  </a:t>
            </a:r>
          </a:p>
        </p:txBody>
      </p:sp>
      <p:sp>
        <p:nvSpPr>
          <p:cNvPr id="322582" name="Oval 2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06750" y="2820988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 </a:t>
            </a:r>
          </a:p>
        </p:txBody>
      </p:sp>
      <p:sp>
        <p:nvSpPr>
          <p:cNvPr id="322583" name="Oval 2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10238" y="3884613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DC417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 </a:t>
            </a:r>
          </a:p>
        </p:txBody>
      </p:sp>
      <p:sp>
        <p:nvSpPr>
          <p:cNvPr id="322584" name="Line 2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03813" y="3276600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585" name="Line 2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951413" y="4187825"/>
            <a:ext cx="758825" cy="455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586" name="Line 2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509963" y="4718050"/>
            <a:ext cx="985837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587" name="Line 2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041775" y="4111625"/>
            <a:ext cx="454025" cy="455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588" name="Line 2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736975" y="3049588"/>
            <a:ext cx="911225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589" name="Oval 2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662363" y="3656013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 </a:t>
            </a:r>
          </a:p>
        </p:txBody>
      </p:sp>
      <p:sp>
        <p:nvSpPr>
          <p:cNvPr id="322590" name="Line 3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509963" y="3276600"/>
            <a:ext cx="227012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591" name="Oval 3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43125" y="3732213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  </a:t>
            </a:r>
          </a:p>
        </p:txBody>
      </p:sp>
      <p:sp>
        <p:nvSpPr>
          <p:cNvPr id="322592" name="Line 3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2522538" y="3200400"/>
            <a:ext cx="758825" cy="608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593" name="Line 3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598738" y="4111625"/>
            <a:ext cx="455612" cy="531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594" name="Line 3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3509963" y="2138363"/>
            <a:ext cx="530225" cy="6842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595" name="Line 3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268788" y="2138363"/>
            <a:ext cx="530225" cy="758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596" name="Line 3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192588" y="2138363"/>
            <a:ext cx="531812" cy="2352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597" name="Line 3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3965575" y="2138363"/>
            <a:ext cx="150813" cy="1443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598" name="Line 3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2446338" y="2138363"/>
            <a:ext cx="1519237" cy="1517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599" name="Line 3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3357563" y="2138363"/>
            <a:ext cx="682625" cy="2352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600" name="Line 40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419600" y="2062163"/>
            <a:ext cx="1366838" cy="18224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601" name="Line 4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433763" y="3276600"/>
            <a:ext cx="758825" cy="28082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602" name="Line 42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4344988" y="3352800"/>
            <a:ext cx="530225" cy="27320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603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4419600" y="4340225"/>
            <a:ext cx="1443038" cy="17446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604" name="Line 4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4344988" y="4927600"/>
            <a:ext cx="342900" cy="11572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605" name="Line 4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813175" y="4111625"/>
            <a:ext cx="455613" cy="18970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606" name="Line 4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2446338" y="4187825"/>
            <a:ext cx="1593850" cy="19732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607" name="Line 4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433763" y="5022850"/>
            <a:ext cx="606425" cy="10620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611" name="Line 5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93675" y="5618163"/>
            <a:ext cx="692150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612" name="Line 52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193675" y="6040438"/>
            <a:ext cx="69215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613" name="Line 5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193675" y="6270625"/>
            <a:ext cx="6905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614" name="Text Box 54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023938" y="5411788"/>
            <a:ext cx="7826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Infinite</a:t>
            </a:r>
          </a:p>
        </p:txBody>
      </p:sp>
      <p:sp>
        <p:nvSpPr>
          <p:cNvPr id="322615" name="Text Box 55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038225" y="5964238"/>
            <a:ext cx="679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Finite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8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4000"/>
              <a:t>The sink side of a finite cut is a feasible set</a:t>
            </a:r>
          </a:p>
        </p:txBody>
      </p:sp>
      <p:sp>
        <p:nvSpPr>
          <p:cNvPr id="324612" name="Rectangle 4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800"/>
              <a:t>No edges permitted from S to T</a:t>
            </a:r>
          </a:p>
          <a:p>
            <a:r>
              <a:rPr lang="en-US" sz="2800"/>
              <a:t>If a vertex is in T, all of its ancestors are in T</a:t>
            </a:r>
          </a:p>
        </p:txBody>
      </p:sp>
      <p:sp>
        <p:nvSpPr>
          <p:cNvPr id="32461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75488" y="418782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 </a:t>
            </a:r>
          </a:p>
        </p:txBody>
      </p:sp>
      <p:sp>
        <p:nvSpPr>
          <p:cNvPr id="324615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304088" y="259397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 </a:t>
            </a:r>
          </a:p>
        </p:txBody>
      </p:sp>
      <p:sp>
        <p:nvSpPr>
          <p:cNvPr id="324616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4038" y="426402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  </a:t>
            </a:r>
          </a:p>
        </p:txBody>
      </p:sp>
      <p:sp>
        <p:nvSpPr>
          <p:cNvPr id="324617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86438" y="251777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 </a:t>
            </a:r>
          </a:p>
        </p:txBody>
      </p:sp>
      <p:sp>
        <p:nvSpPr>
          <p:cNvPr id="324618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289925" y="35814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DC417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 </a:t>
            </a:r>
          </a:p>
        </p:txBody>
      </p:sp>
      <p:sp>
        <p:nvSpPr>
          <p:cNvPr id="324619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683500" y="2973388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620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7531100" y="3884613"/>
            <a:ext cx="7588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621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089650" y="4414838"/>
            <a:ext cx="98583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622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621463" y="3808413"/>
            <a:ext cx="4540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623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316663" y="2746375"/>
            <a:ext cx="911225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624" name="Oval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2050" y="33528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 </a:t>
            </a:r>
          </a:p>
        </p:txBody>
      </p:sp>
      <p:sp>
        <p:nvSpPr>
          <p:cNvPr id="324625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089650" y="2973388"/>
            <a:ext cx="227013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626" name="Oval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22813" y="34290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  </a:t>
            </a:r>
          </a:p>
        </p:txBody>
      </p:sp>
      <p:sp>
        <p:nvSpPr>
          <p:cNvPr id="324627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5102225" y="2897188"/>
            <a:ext cx="758825" cy="608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628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178425" y="3808413"/>
            <a:ext cx="455613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5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Setting the costs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800"/>
              <a:t>If p(v) &gt; 0, </a:t>
            </a:r>
          </a:p>
          <a:p>
            <a:pPr lvl="1"/>
            <a:r>
              <a:rPr lang="en-US" sz="2400"/>
              <a:t>cap(v,t) = p(v)</a:t>
            </a:r>
          </a:p>
          <a:p>
            <a:pPr lvl="1"/>
            <a:r>
              <a:rPr lang="en-US" sz="2400"/>
              <a:t>cap(s,v) = 0</a:t>
            </a:r>
          </a:p>
          <a:p>
            <a:r>
              <a:rPr lang="en-US" sz="2800"/>
              <a:t>If p(v) &lt; 0</a:t>
            </a:r>
          </a:p>
          <a:p>
            <a:pPr lvl="1"/>
            <a:r>
              <a:rPr lang="en-US" sz="2400"/>
              <a:t>cap(s,v) = -p(v)</a:t>
            </a:r>
          </a:p>
          <a:p>
            <a:pPr lvl="1"/>
            <a:r>
              <a:rPr lang="en-US" sz="2400"/>
              <a:t>cap(v,t) = 0</a:t>
            </a:r>
          </a:p>
          <a:p>
            <a:r>
              <a:rPr lang="en-US" sz="2800"/>
              <a:t>If p(v) = 0</a:t>
            </a:r>
          </a:p>
          <a:p>
            <a:pPr lvl="1"/>
            <a:r>
              <a:rPr lang="en-US" sz="2400"/>
              <a:t>cap(s,v) = 0</a:t>
            </a:r>
          </a:p>
          <a:p>
            <a:pPr lvl="1"/>
            <a:r>
              <a:rPr lang="en-US" sz="2400"/>
              <a:t>cap(v,t) = 0</a:t>
            </a:r>
          </a:p>
        </p:txBody>
      </p:sp>
      <p:sp>
        <p:nvSpPr>
          <p:cNvPr id="326661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69063" y="1455738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s</a:t>
            </a:r>
          </a:p>
        </p:txBody>
      </p:sp>
      <p:sp>
        <p:nvSpPr>
          <p:cNvPr id="326662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43675" y="585787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t </a:t>
            </a:r>
          </a:p>
        </p:txBody>
      </p:sp>
      <p:sp>
        <p:nvSpPr>
          <p:cNvPr id="326663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99288" y="426402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3</a:t>
            </a:r>
          </a:p>
        </p:txBody>
      </p:sp>
      <p:sp>
        <p:nvSpPr>
          <p:cNvPr id="326664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27888" y="267017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-3</a:t>
            </a:r>
          </a:p>
        </p:txBody>
      </p:sp>
      <p:sp>
        <p:nvSpPr>
          <p:cNvPr id="326665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57838" y="434022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2</a:t>
            </a:r>
          </a:p>
        </p:txBody>
      </p:sp>
      <p:sp>
        <p:nvSpPr>
          <p:cNvPr id="326666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10238" y="259397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 1</a:t>
            </a:r>
          </a:p>
        </p:txBody>
      </p:sp>
      <p:sp>
        <p:nvSpPr>
          <p:cNvPr id="326667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213725" y="36576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DC417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0</a:t>
            </a:r>
          </a:p>
        </p:txBody>
      </p:sp>
      <p:sp>
        <p:nvSpPr>
          <p:cNvPr id="326668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607300" y="3049588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669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7454900" y="3960813"/>
            <a:ext cx="7588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670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6013450" y="4491038"/>
            <a:ext cx="98583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671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545263" y="3884613"/>
            <a:ext cx="4540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672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240463" y="2822575"/>
            <a:ext cx="911225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673" name="Oval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65850" y="34290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-1</a:t>
            </a:r>
          </a:p>
        </p:txBody>
      </p:sp>
      <p:sp>
        <p:nvSpPr>
          <p:cNvPr id="326674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013450" y="3049588"/>
            <a:ext cx="227013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675" name="Oval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46613" y="35052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-3</a:t>
            </a:r>
          </a:p>
        </p:txBody>
      </p:sp>
      <p:sp>
        <p:nvSpPr>
          <p:cNvPr id="326676" name="Line 2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026025" y="2973388"/>
            <a:ext cx="758825" cy="608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677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102225" y="3884613"/>
            <a:ext cx="455613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679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772275" y="1911350"/>
            <a:ext cx="530225" cy="758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681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6469063" y="1911350"/>
            <a:ext cx="150812" cy="14430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682" name="Line 2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4949825" y="1911350"/>
            <a:ext cx="1519238" cy="1517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685" name="Line 2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937250" y="3049588"/>
            <a:ext cx="758825" cy="28082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688" name="Line 3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6848475" y="4795838"/>
            <a:ext cx="379413" cy="10620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691" name="Line 3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937250" y="4795838"/>
            <a:ext cx="606425" cy="10620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692" name="Text Box 3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862638" y="191135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26693" name="Text Box 3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318250" y="2138363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6694" name="Text Box 3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924675" y="191135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26695" name="Text Box 3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938838" y="517525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26696" name="Text Box 4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469063" y="509905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26697" name="Text Box 4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00875" y="517525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1027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4000"/>
              <a:t>Enumerate all finite s,t cuts and show their capacities</a:t>
            </a:r>
          </a:p>
        </p:txBody>
      </p:sp>
      <p:sp>
        <p:nvSpPr>
          <p:cNvPr id="328708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84300" y="34290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-2</a:t>
            </a:r>
          </a:p>
        </p:txBody>
      </p:sp>
      <p:sp>
        <p:nvSpPr>
          <p:cNvPr id="328709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95525" y="34290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1</a:t>
            </a:r>
          </a:p>
        </p:txBody>
      </p:sp>
      <p:sp>
        <p:nvSpPr>
          <p:cNvPr id="328710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5163" y="34290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2</a:t>
            </a:r>
          </a:p>
        </p:txBody>
      </p:sp>
      <p:sp>
        <p:nvSpPr>
          <p:cNvPr id="328711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16388" y="34290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-2</a:t>
            </a:r>
          </a:p>
        </p:txBody>
      </p:sp>
      <p:sp>
        <p:nvSpPr>
          <p:cNvPr id="328712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27613" y="34290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1</a:t>
            </a:r>
          </a:p>
        </p:txBody>
      </p:sp>
      <p:sp>
        <p:nvSpPr>
          <p:cNvPr id="328713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05163" y="1608138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s</a:t>
            </a:r>
          </a:p>
        </p:txBody>
      </p:sp>
      <p:sp>
        <p:nvSpPr>
          <p:cNvPr id="328714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05163" y="5249863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t</a:t>
            </a:r>
          </a:p>
        </p:txBody>
      </p:sp>
      <p:sp>
        <p:nvSpPr>
          <p:cNvPr id="328715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839913" y="3656013"/>
            <a:ext cx="455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16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751138" y="3656013"/>
            <a:ext cx="455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17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660775" y="3656013"/>
            <a:ext cx="455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18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3656013"/>
            <a:ext cx="455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19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598738" y="3884613"/>
            <a:ext cx="682625" cy="1365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20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433763" y="3884613"/>
            <a:ext cx="0" cy="1365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21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586163" y="3884613"/>
            <a:ext cx="1592262" cy="1365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22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763713" y="1987550"/>
            <a:ext cx="1441450" cy="1441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23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586163" y="1987550"/>
            <a:ext cx="682625" cy="1441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24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46338" y="2214563"/>
            <a:ext cx="3794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8725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813175" y="2290763"/>
            <a:ext cx="3794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8726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751138" y="4567238"/>
            <a:ext cx="3794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28727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40188" y="4719638"/>
            <a:ext cx="3794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28728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433763" y="4567238"/>
            <a:ext cx="3794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0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4000"/>
              <a:t>Minimum cut gives optimal solution</a:t>
            </a:r>
            <a:br>
              <a:rPr lang="en-US" sz="4000"/>
            </a:br>
            <a:r>
              <a:rPr lang="en-US" sz="4000"/>
              <a:t>Why?</a:t>
            </a:r>
          </a:p>
        </p:txBody>
      </p:sp>
      <p:sp>
        <p:nvSpPr>
          <p:cNvPr id="330755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84300" y="34290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-2</a:t>
            </a:r>
          </a:p>
        </p:txBody>
      </p:sp>
      <p:sp>
        <p:nvSpPr>
          <p:cNvPr id="330756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95525" y="34290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1</a:t>
            </a:r>
          </a:p>
        </p:txBody>
      </p:sp>
      <p:sp>
        <p:nvSpPr>
          <p:cNvPr id="330757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5163" y="34290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2</a:t>
            </a:r>
          </a:p>
        </p:txBody>
      </p:sp>
      <p:sp>
        <p:nvSpPr>
          <p:cNvPr id="33075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16388" y="34290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-2</a:t>
            </a:r>
          </a:p>
        </p:txBody>
      </p:sp>
      <p:sp>
        <p:nvSpPr>
          <p:cNvPr id="330759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27613" y="34290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1</a:t>
            </a:r>
          </a:p>
        </p:txBody>
      </p:sp>
      <p:sp>
        <p:nvSpPr>
          <p:cNvPr id="330760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05163" y="1608138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s</a:t>
            </a:r>
          </a:p>
        </p:txBody>
      </p:sp>
      <p:sp>
        <p:nvSpPr>
          <p:cNvPr id="330761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05163" y="5249863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t</a:t>
            </a:r>
          </a:p>
        </p:txBody>
      </p:sp>
      <p:sp>
        <p:nvSpPr>
          <p:cNvPr id="33076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839913" y="3656013"/>
            <a:ext cx="455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63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751138" y="3656013"/>
            <a:ext cx="455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64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660775" y="3656013"/>
            <a:ext cx="455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65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3656013"/>
            <a:ext cx="455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66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598738" y="3884613"/>
            <a:ext cx="682625" cy="1365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67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433763" y="3884613"/>
            <a:ext cx="0" cy="1365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68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586163" y="3884613"/>
            <a:ext cx="1592262" cy="1365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69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763713" y="1987550"/>
            <a:ext cx="1441450" cy="1441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70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586163" y="1987550"/>
            <a:ext cx="682625" cy="1441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71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46338" y="2214563"/>
            <a:ext cx="3794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0772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813175" y="2290763"/>
            <a:ext cx="3794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0773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751138" y="4567238"/>
            <a:ext cx="3794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30774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40188" y="4719638"/>
            <a:ext cx="3794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30775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433763" y="4567238"/>
            <a:ext cx="3794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30776" name="Freeform 24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625475" y="2366963"/>
            <a:ext cx="5160963" cy="2644775"/>
          </a:xfrm>
          <a:custGeom>
            <a:avLst/>
            <a:gdLst>
              <a:gd name="T0" fmla="*/ 0 w 3251"/>
              <a:gd name="T1" fmla="*/ 207 h 1666"/>
              <a:gd name="T2" fmla="*/ 717 w 3251"/>
              <a:gd name="T3" fmla="*/ 16 h 1666"/>
              <a:gd name="T4" fmla="*/ 1721 w 3251"/>
              <a:gd name="T5" fmla="*/ 303 h 1666"/>
              <a:gd name="T6" fmla="*/ 2056 w 3251"/>
              <a:gd name="T7" fmla="*/ 685 h 1666"/>
              <a:gd name="T8" fmla="*/ 2056 w 3251"/>
              <a:gd name="T9" fmla="*/ 1259 h 1666"/>
              <a:gd name="T10" fmla="*/ 2438 w 3251"/>
              <a:gd name="T11" fmla="*/ 1498 h 1666"/>
              <a:gd name="T12" fmla="*/ 3060 w 3251"/>
              <a:gd name="T13" fmla="*/ 1642 h 1666"/>
              <a:gd name="T14" fmla="*/ 3251 w 3251"/>
              <a:gd name="T15" fmla="*/ 1642 h 1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51" h="1666">
                <a:moveTo>
                  <a:pt x="0" y="207"/>
                </a:moveTo>
                <a:cubicBezTo>
                  <a:pt x="215" y="103"/>
                  <a:pt x="430" y="0"/>
                  <a:pt x="717" y="16"/>
                </a:cubicBezTo>
                <a:cubicBezTo>
                  <a:pt x="1004" y="32"/>
                  <a:pt x="1498" y="192"/>
                  <a:pt x="1721" y="303"/>
                </a:cubicBezTo>
                <a:cubicBezTo>
                  <a:pt x="1944" y="414"/>
                  <a:pt x="2000" y="526"/>
                  <a:pt x="2056" y="685"/>
                </a:cubicBezTo>
                <a:cubicBezTo>
                  <a:pt x="2112" y="844"/>
                  <a:pt x="1992" y="1123"/>
                  <a:pt x="2056" y="1259"/>
                </a:cubicBezTo>
                <a:cubicBezTo>
                  <a:pt x="2120" y="1395"/>
                  <a:pt x="2271" y="1434"/>
                  <a:pt x="2438" y="1498"/>
                </a:cubicBezTo>
                <a:cubicBezTo>
                  <a:pt x="2605" y="1562"/>
                  <a:pt x="2925" y="1618"/>
                  <a:pt x="3060" y="1642"/>
                </a:cubicBezTo>
                <a:cubicBezTo>
                  <a:pt x="3195" y="1666"/>
                  <a:pt x="3223" y="1654"/>
                  <a:pt x="3251" y="164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Network Flow Definitions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Flowgraph:  Directed graph with distinguished vertices s (source) and t (sink)</a:t>
            </a:r>
          </a:p>
          <a:p>
            <a:pPr eaLnBrk="1" hangingPunct="1"/>
            <a:r>
              <a:rPr lang="en-US" sz="2800" smtClean="0"/>
              <a:t>Capacities on the edges,  c(e) &gt;= 0</a:t>
            </a:r>
          </a:p>
          <a:p>
            <a:pPr eaLnBrk="1" hangingPunct="1"/>
            <a:r>
              <a:rPr lang="en-US" sz="2800" smtClean="0"/>
              <a:t>Problem,  assign flows f(e) to the edges such that:</a:t>
            </a:r>
          </a:p>
          <a:p>
            <a:pPr lvl="1" eaLnBrk="1" hangingPunct="1"/>
            <a:r>
              <a:rPr lang="en-US" sz="2400" smtClean="0"/>
              <a:t>0 &lt;= f(e) &lt;= c(e)</a:t>
            </a:r>
          </a:p>
          <a:p>
            <a:pPr lvl="1" eaLnBrk="1" hangingPunct="1"/>
            <a:r>
              <a:rPr lang="en-US" sz="2400" smtClean="0"/>
              <a:t>Flow is conserved at vertices other than s and t</a:t>
            </a:r>
          </a:p>
          <a:p>
            <a:pPr lvl="2" eaLnBrk="1" hangingPunct="1"/>
            <a:r>
              <a:rPr lang="en-US" sz="2000" smtClean="0"/>
              <a:t>Flow conservation: flow going into a vertex equals the flow going out</a:t>
            </a:r>
          </a:p>
          <a:p>
            <a:pPr lvl="1" eaLnBrk="1" hangingPunct="1"/>
            <a:r>
              <a:rPr lang="en-US" sz="2400" smtClean="0"/>
              <a:t>The flow leaving the source is a large as possible</a:t>
            </a:r>
          </a:p>
          <a:p>
            <a:pPr eaLnBrk="1" hangingPunct="1"/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27854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Computing the Profit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Cost(W) = </a:t>
            </a:r>
            <a:r>
              <a:rPr lang="en-US">
                <a:latin typeface="Symbol" pitchFamily="18" charset="2"/>
              </a:rPr>
              <a:t>S</a:t>
            </a:r>
            <a:r>
              <a:rPr lang="en-US" baseline="-25000"/>
              <a:t>{w in W; p(w) &lt; 0}</a:t>
            </a:r>
            <a:r>
              <a:rPr lang="en-US"/>
              <a:t>-p(w)</a:t>
            </a:r>
          </a:p>
          <a:p>
            <a:r>
              <a:rPr lang="en-US"/>
              <a:t>Benefit(W) = </a:t>
            </a:r>
            <a:r>
              <a:rPr lang="en-US">
                <a:latin typeface="Symbol" pitchFamily="18" charset="2"/>
              </a:rPr>
              <a:t>S</a:t>
            </a:r>
            <a:r>
              <a:rPr lang="en-US" baseline="-25000"/>
              <a:t>{w in W; p(w) &gt; 0}</a:t>
            </a:r>
            <a:r>
              <a:rPr lang="en-US"/>
              <a:t> p(w)</a:t>
            </a:r>
          </a:p>
          <a:p>
            <a:r>
              <a:rPr lang="en-US"/>
              <a:t>Profit(W) = Benefit(W) – Cost(W)</a:t>
            </a:r>
          </a:p>
          <a:p>
            <a:endParaRPr lang="en-US"/>
          </a:p>
          <a:p>
            <a:r>
              <a:rPr lang="en-US"/>
              <a:t>Maximum cost and benefit</a:t>
            </a:r>
          </a:p>
          <a:p>
            <a:pPr lvl="1"/>
            <a:r>
              <a:rPr lang="en-US"/>
              <a:t>C = Cost(V) </a:t>
            </a:r>
          </a:p>
          <a:p>
            <a:pPr lvl="1"/>
            <a:r>
              <a:rPr lang="en-US"/>
              <a:t>B = Benefit(V)</a:t>
            </a:r>
          </a:p>
          <a:p>
            <a:pPr lvl="1"/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4000"/>
              <a:t>Express Cap(S,T) in terms of B, C, Cost(T), Benefit(T), and Profit(T)</a:t>
            </a:r>
          </a:p>
        </p:txBody>
      </p:sp>
      <p:sp>
        <p:nvSpPr>
          <p:cNvPr id="332804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60500" y="2214563"/>
            <a:ext cx="227013" cy="2270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05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1675" y="3657600"/>
            <a:ext cx="227013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06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31900" y="3657600"/>
            <a:ext cx="227013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07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63713" y="3657600"/>
            <a:ext cx="227012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08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06638" y="3659188"/>
            <a:ext cx="227012" cy="2270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09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43213" y="3659188"/>
            <a:ext cx="227012" cy="2270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10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9863" y="3657600"/>
            <a:ext cx="227012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11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36700" y="5099050"/>
            <a:ext cx="227013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12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85763" y="3775075"/>
            <a:ext cx="303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13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923925" y="3775075"/>
            <a:ext cx="303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14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460500" y="3775075"/>
            <a:ext cx="303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15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998663" y="3775075"/>
            <a:ext cx="303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17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536825" y="3775075"/>
            <a:ext cx="303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18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47663" y="2430463"/>
            <a:ext cx="1152525" cy="1190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19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346200" y="2468563"/>
            <a:ext cx="230188" cy="1190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20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652588" y="2430463"/>
            <a:ext cx="692150" cy="1228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21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846138" y="3889375"/>
            <a:ext cx="692150" cy="12287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22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1652588" y="3929063"/>
            <a:ext cx="192087" cy="11509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23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1730375" y="3929063"/>
            <a:ext cx="1190625" cy="11890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24" name="Freeform 24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269875" y="2719388"/>
            <a:ext cx="2689225" cy="2054225"/>
          </a:xfrm>
          <a:custGeom>
            <a:avLst/>
            <a:gdLst>
              <a:gd name="T0" fmla="*/ 0 w 1694"/>
              <a:gd name="T1" fmla="*/ 84 h 1294"/>
              <a:gd name="T2" fmla="*/ 291 w 1694"/>
              <a:gd name="T3" fmla="*/ 12 h 1294"/>
              <a:gd name="T4" fmla="*/ 678 w 1694"/>
              <a:gd name="T5" fmla="*/ 157 h 1294"/>
              <a:gd name="T6" fmla="*/ 1017 w 1694"/>
              <a:gd name="T7" fmla="*/ 326 h 1294"/>
              <a:gd name="T8" fmla="*/ 1162 w 1694"/>
              <a:gd name="T9" fmla="*/ 544 h 1294"/>
              <a:gd name="T10" fmla="*/ 1186 w 1694"/>
              <a:gd name="T11" fmla="*/ 955 h 1294"/>
              <a:gd name="T12" fmla="*/ 1694 w 1694"/>
              <a:gd name="T13" fmla="*/ 1294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4" h="1294">
                <a:moveTo>
                  <a:pt x="0" y="84"/>
                </a:moveTo>
                <a:cubicBezTo>
                  <a:pt x="89" y="42"/>
                  <a:pt x="178" y="0"/>
                  <a:pt x="291" y="12"/>
                </a:cubicBezTo>
                <a:cubicBezTo>
                  <a:pt x="404" y="24"/>
                  <a:pt x="557" y="105"/>
                  <a:pt x="678" y="157"/>
                </a:cubicBezTo>
                <a:cubicBezTo>
                  <a:pt x="799" y="209"/>
                  <a:pt x="936" y="262"/>
                  <a:pt x="1017" y="326"/>
                </a:cubicBezTo>
                <a:cubicBezTo>
                  <a:pt x="1098" y="390"/>
                  <a:pt x="1134" y="439"/>
                  <a:pt x="1162" y="544"/>
                </a:cubicBezTo>
                <a:cubicBezTo>
                  <a:pt x="1190" y="649"/>
                  <a:pt x="1097" y="830"/>
                  <a:pt x="1186" y="955"/>
                </a:cubicBezTo>
                <a:cubicBezTo>
                  <a:pt x="1275" y="1080"/>
                  <a:pt x="1484" y="1187"/>
                  <a:pt x="1694" y="1294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48" name="Text Box 48" hidden="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688" y="6002338"/>
            <a:ext cx="7373937" cy="788987"/>
          </a:xfrm>
          <a:prstGeom prst="rect">
            <a:avLst/>
          </a:prstGeom>
          <a:solidFill>
            <a:srgbClr val="F5FC6A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Cap(S,T) = Cost(T) + Ben(S) = Cost(T) + Ben(S) + Ben(T) – Ben(T)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= B + Cost(T) – Ben(T) = B – Profit(T)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3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Construct flow graph</a:t>
            </a:r>
          </a:p>
          <a:p>
            <a:pPr lvl="1">
              <a:lnSpc>
                <a:spcPct val="90000"/>
              </a:lnSpc>
            </a:pPr>
            <a:r>
              <a:rPr lang="en-US"/>
              <a:t>Infinite capacity for precedence edges</a:t>
            </a:r>
          </a:p>
          <a:p>
            <a:pPr lvl="1">
              <a:lnSpc>
                <a:spcPct val="90000"/>
              </a:lnSpc>
            </a:pPr>
            <a:r>
              <a:rPr lang="en-US"/>
              <a:t>Capacities to source/sink based on cost/benefit</a:t>
            </a:r>
          </a:p>
          <a:p>
            <a:pPr>
              <a:lnSpc>
                <a:spcPct val="90000"/>
              </a:lnSpc>
            </a:pPr>
            <a:r>
              <a:rPr lang="en-US"/>
              <a:t>Finite cut gives a feasible set of tasks</a:t>
            </a:r>
          </a:p>
          <a:p>
            <a:pPr>
              <a:lnSpc>
                <a:spcPct val="90000"/>
              </a:lnSpc>
            </a:pPr>
            <a:r>
              <a:rPr lang="en-US"/>
              <a:t>Minimizing the cut corresponds to maximizing the profit</a:t>
            </a:r>
          </a:p>
          <a:p>
            <a:pPr>
              <a:lnSpc>
                <a:spcPct val="90000"/>
              </a:lnSpc>
            </a:pPr>
            <a:r>
              <a:rPr lang="en-US"/>
              <a:t>Find minimum cut with a network flow algorithm</a:t>
            </a:r>
          </a:p>
        </p:txBody>
      </p:sp>
    </p:spTree>
    <p:extLst>
      <p:ext uri="{BB962C8B-B14F-4D97-AF65-F5344CB8AC3E}">
        <p14:creationId xmlns:p14="http://schemas.microsoft.com/office/powerpoint/2010/main" val="25163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 a maximum flow</a:t>
            </a:r>
          </a:p>
        </p:txBody>
      </p:sp>
      <p:sp>
        <p:nvSpPr>
          <p:cNvPr id="5123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27338" y="236696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a</a:t>
            </a:r>
          </a:p>
        </p:txBody>
      </p:sp>
      <p:sp>
        <p:nvSpPr>
          <p:cNvPr id="512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3488" y="380841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</a:t>
            </a:r>
          </a:p>
        </p:txBody>
      </p:sp>
      <p:sp>
        <p:nvSpPr>
          <p:cNvPr id="5125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23669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d</a:t>
            </a:r>
          </a:p>
        </p:txBody>
      </p:sp>
      <p:sp>
        <p:nvSpPr>
          <p:cNvPr id="5126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0195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b</a:t>
            </a:r>
          </a:p>
        </p:txBody>
      </p:sp>
      <p:sp>
        <p:nvSpPr>
          <p:cNvPr id="5127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612900" y="2670175"/>
            <a:ext cx="1214438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612900" y="41878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69063" y="2670175"/>
            <a:ext cx="1290637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6750" y="2519363"/>
            <a:ext cx="1289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545263" y="4111625"/>
            <a:ext cx="1290637" cy="129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Oval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c</a:t>
            </a:r>
          </a:p>
        </p:txBody>
      </p:sp>
      <p:sp>
        <p:nvSpPr>
          <p:cNvPr id="5133" name="Oval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9580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f</a:t>
            </a:r>
          </a:p>
        </p:txBody>
      </p:sp>
      <p:sp>
        <p:nvSpPr>
          <p:cNvPr id="5134" name="Oval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9580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e</a:t>
            </a:r>
          </a:p>
        </p:txBody>
      </p:sp>
      <p:sp>
        <p:nvSpPr>
          <p:cNvPr id="5135" name="Oval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89650" y="23669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g</a:t>
            </a:r>
          </a:p>
        </p:txBody>
      </p:sp>
      <p:sp>
        <p:nvSpPr>
          <p:cNvPr id="5136" name="Oval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8965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h</a:t>
            </a:r>
          </a:p>
        </p:txBody>
      </p:sp>
      <p:sp>
        <p:nvSpPr>
          <p:cNvPr id="5137" name="Oval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6585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i</a:t>
            </a:r>
          </a:p>
        </p:txBody>
      </p:sp>
      <p:sp>
        <p:nvSpPr>
          <p:cNvPr id="5138" name="Oval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5970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t</a:t>
            </a:r>
          </a:p>
        </p:txBody>
      </p:sp>
      <p:sp>
        <p:nvSpPr>
          <p:cNvPr id="5139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2813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28136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875213" y="25193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8752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95141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4" name="Line 2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6875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5" name="Line 27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5452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6" name="Line 2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05435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7" name="Line 2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30543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8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464820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9" name="Line 3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464820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0" name="Line 32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6318250" y="41878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1" name="Line 3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63182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2" name="Line 3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206750" y="41116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3" name="Line 3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206750" y="2670175"/>
            <a:ext cx="13652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4" name="Line 3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4799013" y="267017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5" name="Line 3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4875213" y="418782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6" name="Line 3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4875213" y="2670175"/>
            <a:ext cx="1366837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7" name="Line 3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3130550" y="2670175"/>
            <a:ext cx="1441450" cy="2655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8" name="Text Box 4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153275" y="464343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15</a:t>
            </a:r>
            <a:r>
              <a:rPr lang="en-US" b="1"/>
              <a:t>/25</a:t>
            </a:r>
          </a:p>
        </p:txBody>
      </p:sp>
      <p:sp>
        <p:nvSpPr>
          <p:cNvPr id="5159" name="Text Box 4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674938" y="31257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5</a:t>
            </a:r>
            <a:r>
              <a:rPr lang="en-US" b="1"/>
              <a:t>/5</a:t>
            </a:r>
          </a:p>
        </p:txBody>
      </p:sp>
      <p:sp>
        <p:nvSpPr>
          <p:cNvPr id="5160" name="Text Box 42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86163" y="2214563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20</a:t>
            </a:r>
            <a:r>
              <a:rPr lang="en-US" b="1"/>
              <a:t>/20</a:t>
            </a:r>
          </a:p>
        </p:txBody>
      </p:sp>
      <p:sp>
        <p:nvSpPr>
          <p:cNvPr id="5161" name="Text Box 43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180013" y="2214563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20</a:t>
            </a:r>
            <a:r>
              <a:rPr lang="en-US" b="1"/>
              <a:t>/20</a:t>
            </a:r>
          </a:p>
        </p:txBody>
      </p:sp>
      <p:sp>
        <p:nvSpPr>
          <p:cNvPr id="5162" name="Text Box 44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612900" y="297338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20</a:t>
            </a:r>
            <a:r>
              <a:rPr lang="en-US" b="1"/>
              <a:t>/20</a:t>
            </a:r>
          </a:p>
        </p:txBody>
      </p:sp>
      <p:sp>
        <p:nvSpPr>
          <p:cNvPr id="5163" name="Text Box 45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143125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25</a:t>
            </a:r>
            <a:r>
              <a:rPr lang="en-US" b="1"/>
              <a:t>/30</a:t>
            </a:r>
          </a:p>
        </p:txBody>
      </p:sp>
      <p:sp>
        <p:nvSpPr>
          <p:cNvPr id="5164" name="Text Box 46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460500" y="4643438"/>
            <a:ext cx="83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20</a:t>
            </a:r>
            <a:r>
              <a:rPr lang="en-US" b="1"/>
              <a:t>/20</a:t>
            </a:r>
          </a:p>
        </p:txBody>
      </p:sp>
      <p:sp>
        <p:nvSpPr>
          <p:cNvPr id="5165" name="Text Box 49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205163" y="3352800"/>
            <a:ext cx="684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5</a:t>
            </a:r>
            <a:r>
              <a:rPr lang="en-US" b="1"/>
              <a:t>/5</a:t>
            </a:r>
          </a:p>
        </p:txBody>
      </p:sp>
      <p:sp>
        <p:nvSpPr>
          <p:cNvPr id="5166" name="Text Box 50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281363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20</a:t>
            </a:r>
            <a:r>
              <a:rPr lang="en-US" b="1"/>
              <a:t>/20</a:t>
            </a:r>
          </a:p>
        </p:txBody>
      </p:sp>
      <p:sp>
        <p:nvSpPr>
          <p:cNvPr id="5167" name="Text Box 51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98738" y="464343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0</a:t>
            </a:r>
            <a:r>
              <a:rPr lang="en-US" b="1"/>
              <a:t>/5</a:t>
            </a:r>
          </a:p>
        </p:txBody>
      </p:sp>
      <p:sp>
        <p:nvSpPr>
          <p:cNvPr id="5168" name="Text Box 53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660775" y="54784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20</a:t>
            </a:r>
            <a:r>
              <a:rPr lang="en-US" b="1"/>
              <a:t>/20</a:t>
            </a:r>
          </a:p>
        </p:txBody>
      </p:sp>
      <p:sp>
        <p:nvSpPr>
          <p:cNvPr id="5169" name="Text Box 55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875213" y="464343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15</a:t>
            </a:r>
            <a:r>
              <a:rPr lang="en-US" b="1"/>
              <a:t>/20</a:t>
            </a:r>
          </a:p>
        </p:txBody>
      </p:sp>
      <p:sp>
        <p:nvSpPr>
          <p:cNvPr id="5170" name="Text Box 56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330825" y="54784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10</a:t>
            </a:r>
            <a:r>
              <a:rPr lang="en-US" b="1"/>
              <a:t>/10</a:t>
            </a:r>
          </a:p>
        </p:txBody>
      </p:sp>
      <p:sp>
        <p:nvSpPr>
          <p:cNvPr id="5171" name="Text Box 59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4875213" y="39608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20</a:t>
            </a:r>
            <a:r>
              <a:rPr lang="en-US" b="1"/>
              <a:t>/20</a:t>
            </a:r>
          </a:p>
        </p:txBody>
      </p:sp>
      <p:sp>
        <p:nvSpPr>
          <p:cNvPr id="5172" name="Text Box 61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242050" y="4491038"/>
            <a:ext cx="68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5</a:t>
            </a:r>
            <a:r>
              <a:rPr lang="en-US" b="1"/>
              <a:t>/5</a:t>
            </a:r>
          </a:p>
        </p:txBody>
      </p:sp>
      <p:sp>
        <p:nvSpPr>
          <p:cNvPr id="5173" name="Text Box 62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000875" y="2973388"/>
            <a:ext cx="83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20</a:t>
            </a:r>
            <a:r>
              <a:rPr lang="en-US" b="1"/>
              <a:t>/20</a:t>
            </a:r>
          </a:p>
        </p:txBody>
      </p:sp>
      <p:sp>
        <p:nvSpPr>
          <p:cNvPr id="5174" name="Text Box 63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848475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30</a:t>
            </a:r>
            <a:r>
              <a:rPr lang="en-US" b="1"/>
              <a:t>/30</a:t>
            </a:r>
          </a:p>
        </p:txBody>
      </p:sp>
      <p:sp>
        <p:nvSpPr>
          <p:cNvPr id="5175" name="Text Box 64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586163" y="2822575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0</a:t>
            </a:r>
            <a:r>
              <a:rPr lang="en-US" b="1"/>
              <a:t>/5</a:t>
            </a:r>
          </a:p>
        </p:txBody>
      </p:sp>
      <p:sp>
        <p:nvSpPr>
          <p:cNvPr id="5176" name="Text Box 65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192588" y="320198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0</a:t>
            </a:r>
            <a:r>
              <a:rPr lang="en-US" b="1"/>
              <a:t>/5</a:t>
            </a:r>
          </a:p>
        </p:txBody>
      </p:sp>
      <p:sp>
        <p:nvSpPr>
          <p:cNvPr id="5177" name="Text Box 66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572000" y="4340225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0</a:t>
            </a:r>
            <a:r>
              <a:rPr lang="en-US" b="1"/>
              <a:t>/5</a:t>
            </a:r>
          </a:p>
        </p:txBody>
      </p:sp>
      <p:sp>
        <p:nvSpPr>
          <p:cNvPr id="5178" name="Text Box 67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103813" y="289718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0</a:t>
            </a:r>
            <a:r>
              <a:rPr lang="en-US" b="1"/>
              <a:t>/5</a:t>
            </a:r>
          </a:p>
        </p:txBody>
      </p:sp>
      <p:sp>
        <p:nvSpPr>
          <p:cNvPr id="5179" name="Text Box 69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3433763" y="464343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0</a:t>
            </a:r>
            <a:r>
              <a:rPr lang="en-US" b="1"/>
              <a:t>/5</a:t>
            </a:r>
          </a:p>
        </p:txBody>
      </p:sp>
      <p:sp>
        <p:nvSpPr>
          <p:cNvPr id="5180" name="Text Box 70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242050" y="3201988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0</a:t>
            </a:r>
            <a:r>
              <a:rPr lang="en-US" b="1"/>
              <a:t>/5</a:t>
            </a:r>
          </a:p>
        </p:txBody>
      </p:sp>
      <p:sp>
        <p:nvSpPr>
          <p:cNvPr id="5181" name="Text Box 7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5407025" y="3581400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0</a:t>
            </a:r>
            <a:r>
              <a:rPr lang="en-US" b="1"/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65089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Residual Graph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364538" cy="4525963"/>
          </a:xfrm>
        </p:spPr>
        <p:txBody>
          <a:bodyPr/>
          <a:lstStyle/>
          <a:p>
            <a:pPr eaLnBrk="1" hangingPunct="1"/>
            <a:r>
              <a:rPr lang="en-US" smtClean="0"/>
              <a:t>Flow graph showing the remaining capacity</a:t>
            </a:r>
          </a:p>
          <a:p>
            <a:pPr eaLnBrk="1" hangingPunct="1"/>
            <a:r>
              <a:rPr lang="en-US" smtClean="0"/>
              <a:t>Flow graph G,  Residual Graph G</a:t>
            </a:r>
            <a:r>
              <a:rPr lang="en-US" baseline="-25000" smtClean="0"/>
              <a:t>R</a:t>
            </a:r>
          </a:p>
          <a:p>
            <a:pPr lvl="1" eaLnBrk="1" hangingPunct="1"/>
            <a:r>
              <a:rPr lang="en-US" smtClean="0"/>
              <a:t>G: edge e from u to v with capacity c and flow f</a:t>
            </a:r>
          </a:p>
          <a:p>
            <a:pPr lvl="1" eaLnBrk="1" hangingPunct="1"/>
            <a:r>
              <a:rPr lang="en-US" smtClean="0"/>
              <a:t>G</a:t>
            </a:r>
            <a:r>
              <a:rPr lang="en-US" baseline="-25000" smtClean="0"/>
              <a:t>R</a:t>
            </a:r>
            <a:r>
              <a:rPr lang="en-US" smtClean="0"/>
              <a:t>: edge e’ from u to v with capacity c – f</a:t>
            </a:r>
          </a:p>
          <a:p>
            <a:pPr lvl="1" eaLnBrk="1" hangingPunct="1"/>
            <a:r>
              <a:rPr lang="en-US" smtClean="0"/>
              <a:t>G</a:t>
            </a:r>
            <a:r>
              <a:rPr lang="en-US" baseline="-25000" smtClean="0"/>
              <a:t>R</a:t>
            </a:r>
            <a:r>
              <a:rPr lang="en-US" smtClean="0"/>
              <a:t>: edge e’’ from v to u with capacity f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834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Residual Graph</a:t>
            </a:r>
          </a:p>
        </p:txBody>
      </p:sp>
      <p:sp>
        <p:nvSpPr>
          <p:cNvPr id="7171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92313" y="221456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u</a:t>
            </a:r>
          </a:p>
        </p:txBody>
      </p:sp>
      <p:sp>
        <p:nvSpPr>
          <p:cNvPr id="7172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9275" y="3352800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</a:t>
            </a:r>
          </a:p>
        </p:txBody>
      </p:sp>
      <p:sp>
        <p:nvSpPr>
          <p:cNvPr id="7173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86163" y="3352800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t</a:t>
            </a:r>
          </a:p>
        </p:txBody>
      </p:sp>
      <p:sp>
        <p:nvSpPr>
          <p:cNvPr id="7174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92313" y="456723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v</a:t>
            </a:r>
          </a:p>
        </p:txBody>
      </p:sp>
      <p:sp>
        <p:nvSpPr>
          <p:cNvPr id="717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852488" y="2517775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852488" y="3656013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219325" y="2593975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71725" y="2517775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2371725" y="3656013"/>
            <a:ext cx="121443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1675" y="2593975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15/20</a:t>
            </a:r>
          </a:p>
        </p:txBody>
      </p:sp>
      <p:sp>
        <p:nvSpPr>
          <p:cNvPr id="7181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25750" y="4187825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20/20</a:t>
            </a:r>
          </a:p>
        </p:txBody>
      </p:sp>
      <p:sp>
        <p:nvSpPr>
          <p:cNvPr id="7182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3276600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15/30</a:t>
            </a:r>
          </a:p>
        </p:txBody>
      </p:sp>
      <p:sp>
        <p:nvSpPr>
          <p:cNvPr id="7183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825750" y="2593975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0/10</a:t>
            </a:r>
          </a:p>
        </p:txBody>
      </p:sp>
      <p:sp>
        <p:nvSpPr>
          <p:cNvPr id="7184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77875" y="4111625"/>
            <a:ext cx="75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5/10</a:t>
            </a:r>
          </a:p>
        </p:txBody>
      </p:sp>
      <p:sp>
        <p:nvSpPr>
          <p:cNvPr id="7185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697663" y="229076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u</a:t>
            </a:r>
          </a:p>
        </p:txBody>
      </p:sp>
      <p:sp>
        <p:nvSpPr>
          <p:cNvPr id="7186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254625" y="3429000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</a:t>
            </a:r>
          </a:p>
        </p:txBody>
      </p:sp>
      <p:sp>
        <p:nvSpPr>
          <p:cNvPr id="7187" name="Oval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291513" y="3429000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t</a:t>
            </a:r>
          </a:p>
        </p:txBody>
      </p:sp>
      <p:sp>
        <p:nvSpPr>
          <p:cNvPr id="7188" name="Oval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697663" y="464343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v</a:t>
            </a:r>
          </a:p>
        </p:txBody>
      </p:sp>
      <p:sp>
        <p:nvSpPr>
          <p:cNvPr id="7189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483225" y="2517775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557838" y="3884613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7000875" y="2670175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7077075" y="2593975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3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634038" y="2670175"/>
            <a:ext cx="37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5</a:t>
            </a:r>
          </a:p>
        </p:txBody>
      </p:sp>
      <p:sp>
        <p:nvSpPr>
          <p:cNvPr id="7194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924675" y="3352800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15 </a:t>
            </a:r>
          </a:p>
        </p:txBody>
      </p:sp>
      <p:sp>
        <p:nvSpPr>
          <p:cNvPr id="7195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531100" y="2670175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 10</a:t>
            </a:r>
          </a:p>
        </p:txBody>
      </p:sp>
      <p:sp>
        <p:nvSpPr>
          <p:cNvPr id="7196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557838" y="4187825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5 </a:t>
            </a:r>
          </a:p>
        </p:txBody>
      </p:sp>
      <p:sp>
        <p:nvSpPr>
          <p:cNvPr id="7197" name="Line 3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710238" y="3732213"/>
            <a:ext cx="987425" cy="9112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8" name="Line 32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5635625" y="2670175"/>
            <a:ext cx="1139825" cy="8350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9" name="Line 3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848475" y="2670175"/>
            <a:ext cx="0" cy="19732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0" name="Line 3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7151688" y="3732213"/>
            <a:ext cx="1214437" cy="9874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1" name="Text Box 3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607300" y="4187825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20</a:t>
            </a:r>
            <a:r>
              <a:rPr lang="en-US" sz="1800" b="1"/>
              <a:t> </a:t>
            </a:r>
          </a:p>
        </p:txBody>
      </p:sp>
      <p:sp>
        <p:nvSpPr>
          <p:cNvPr id="7202" name="Text Box 3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392863" y="3352800"/>
            <a:ext cx="531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15</a:t>
            </a:r>
            <a:r>
              <a:rPr lang="en-US" sz="1800" b="1"/>
              <a:t> </a:t>
            </a:r>
          </a:p>
        </p:txBody>
      </p:sp>
      <p:sp>
        <p:nvSpPr>
          <p:cNvPr id="7203" name="Text Box 3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089650" y="297338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15</a:t>
            </a:r>
          </a:p>
        </p:txBody>
      </p:sp>
      <p:sp>
        <p:nvSpPr>
          <p:cNvPr id="7204" name="Text Box 3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089650" y="3808413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8072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Augmenting Path Lemma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2360613"/>
          </a:xfrm>
        </p:spPr>
        <p:txBody>
          <a:bodyPr/>
          <a:lstStyle/>
          <a:p>
            <a:pPr eaLnBrk="1" hangingPunct="1"/>
            <a:r>
              <a:rPr lang="en-US" sz="2800" smtClean="0"/>
              <a:t>Let P = v</a:t>
            </a:r>
            <a:r>
              <a:rPr lang="en-US" sz="2800" baseline="-25000" smtClean="0"/>
              <a:t>1</a:t>
            </a:r>
            <a:r>
              <a:rPr lang="en-US" sz="2800" smtClean="0"/>
              <a:t>, v</a:t>
            </a:r>
            <a:r>
              <a:rPr lang="en-US" sz="2800" baseline="-25000" smtClean="0"/>
              <a:t>2</a:t>
            </a:r>
            <a:r>
              <a:rPr lang="en-US" sz="2800" smtClean="0"/>
              <a:t>, …, v</a:t>
            </a:r>
            <a:r>
              <a:rPr lang="en-US" sz="2800" baseline="-25000" smtClean="0"/>
              <a:t>k</a:t>
            </a:r>
            <a:r>
              <a:rPr lang="en-US" sz="2800" smtClean="0"/>
              <a:t> be a path from s to t with minimum capacity b in the residual graph.  </a:t>
            </a:r>
          </a:p>
          <a:p>
            <a:pPr eaLnBrk="1" hangingPunct="1"/>
            <a:r>
              <a:rPr lang="en-US" sz="2800" smtClean="0"/>
              <a:t>b units of flow can be added along the path P in the flow graph.</a:t>
            </a:r>
          </a:p>
        </p:txBody>
      </p:sp>
      <p:sp>
        <p:nvSpPr>
          <p:cNvPr id="17412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39913" y="396081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u</a:t>
            </a:r>
          </a:p>
        </p:txBody>
      </p:sp>
      <p:sp>
        <p:nvSpPr>
          <p:cNvPr id="17413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6875" y="5099050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</a:t>
            </a:r>
          </a:p>
        </p:txBody>
      </p:sp>
      <p:sp>
        <p:nvSpPr>
          <p:cNvPr id="17414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33763" y="5099050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t</a:t>
            </a:r>
          </a:p>
        </p:txBody>
      </p:sp>
      <p:sp>
        <p:nvSpPr>
          <p:cNvPr id="17415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39913" y="631348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v</a:t>
            </a:r>
          </a:p>
        </p:txBody>
      </p:sp>
      <p:sp>
        <p:nvSpPr>
          <p:cNvPr id="1741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700088" y="4264025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00088" y="5402263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066925" y="4340225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219325" y="4264025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219325" y="5402263"/>
            <a:ext cx="121443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49275" y="4340225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15/20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73350" y="5934075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20/20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066925" y="5022850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15/30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73350" y="4340225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0/10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5475" y="5857875"/>
            <a:ext cx="75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5/10</a:t>
            </a:r>
          </a:p>
        </p:txBody>
      </p:sp>
      <p:sp>
        <p:nvSpPr>
          <p:cNvPr id="17426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62305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u</a:t>
            </a:r>
          </a:p>
        </p:txBody>
      </p:sp>
      <p:sp>
        <p:nvSpPr>
          <p:cNvPr id="17427" name="Oval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180013" y="4946650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</a:t>
            </a:r>
          </a:p>
        </p:txBody>
      </p:sp>
      <p:sp>
        <p:nvSpPr>
          <p:cNvPr id="17428" name="Oval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216900" y="4946650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t</a:t>
            </a:r>
          </a:p>
        </p:txBody>
      </p:sp>
      <p:sp>
        <p:nvSpPr>
          <p:cNvPr id="17429" name="Oval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623050" y="6161088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v</a:t>
            </a:r>
          </a:p>
        </p:txBody>
      </p:sp>
      <p:sp>
        <p:nvSpPr>
          <p:cNvPr id="17430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408613" y="4035425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1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483225" y="5402263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2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926263" y="4187825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3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7002463" y="4111625"/>
            <a:ext cx="1214437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4" name="Text Box 2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559425" y="4187825"/>
            <a:ext cx="379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5</a:t>
            </a:r>
          </a:p>
        </p:txBody>
      </p:sp>
      <p:sp>
        <p:nvSpPr>
          <p:cNvPr id="17435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850063" y="4870450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15 </a:t>
            </a:r>
          </a:p>
        </p:txBody>
      </p:sp>
      <p:sp>
        <p:nvSpPr>
          <p:cNvPr id="17436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456488" y="4187825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 10</a:t>
            </a:r>
          </a:p>
        </p:txBody>
      </p:sp>
      <p:sp>
        <p:nvSpPr>
          <p:cNvPr id="17437" name="Text Box 2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483225" y="5705475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5 </a:t>
            </a:r>
          </a:p>
        </p:txBody>
      </p:sp>
      <p:sp>
        <p:nvSpPr>
          <p:cNvPr id="17438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635625" y="5249863"/>
            <a:ext cx="987425" cy="9112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9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5561013" y="4187825"/>
            <a:ext cx="1139825" cy="8350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0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773863" y="4187825"/>
            <a:ext cx="0" cy="19732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1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7077075" y="5249863"/>
            <a:ext cx="1214438" cy="9874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2" name="Text Box 34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532688" y="5705475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20</a:t>
            </a:r>
            <a:r>
              <a:rPr lang="en-US" sz="1800" b="1"/>
              <a:t> </a:t>
            </a:r>
          </a:p>
        </p:txBody>
      </p:sp>
      <p:sp>
        <p:nvSpPr>
          <p:cNvPr id="17443" name="Text Box 3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318250" y="4870450"/>
            <a:ext cx="531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15</a:t>
            </a:r>
            <a:r>
              <a:rPr lang="en-US" sz="1800" b="1"/>
              <a:t> </a:t>
            </a:r>
          </a:p>
        </p:txBody>
      </p:sp>
      <p:sp>
        <p:nvSpPr>
          <p:cNvPr id="17444" name="Text Box 3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015038" y="449103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15</a:t>
            </a:r>
          </a:p>
        </p:txBody>
      </p:sp>
      <p:sp>
        <p:nvSpPr>
          <p:cNvPr id="17445" name="Text Box 37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015038" y="5326063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7086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18591</TotalTime>
  <Words>2037</Words>
  <Application>Microsoft Office PowerPoint</Application>
  <PresentationFormat>On-screen Show (4:3)</PresentationFormat>
  <Paragraphs>556</Paragraphs>
  <Slides>52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1_Default Design</vt:lpstr>
      <vt:lpstr>CSEP 521 Applied Algorithms</vt:lpstr>
      <vt:lpstr>Announcements</vt:lpstr>
      <vt:lpstr>Network Flow</vt:lpstr>
      <vt:lpstr>Review</vt:lpstr>
      <vt:lpstr>Network Flow Definitions</vt:lpstr>
      <vt:lpstr>Find a maximum flow</vt:lpstr>
      <vt:lpstr>Residual Graph</vt:lpstr>
      <vt:lpstr>Residual Graph</vt:lpstr>
      <vt:lpstr>Augmenting Path Lemma</vt:lpstr>
      <vt:lpstr>Ford-Fulkerson Algorithm (1956)</vt:lpstr>
      <vt:lpstr>Cuts in a graph</vt:lpstr>
      <vt:lpstr>Ford Fulkerson MaxFlow – MinCut Theorem</vt:lpstr>
      <vt:lpstr>Better methods of for constructing a network flow</vt:lpstr>
      <vt:lpstr>Applications of Network Flow</vt:lpstr>
      <vt:lpstr>Problem Reduction</vt:lpstr>
      <vt:lpstr>Problem Reduction Examples</vt:lpstr>
      <vt:lpstr>Undirected Network Flow</vt:lpstr>
      <vt:lpstr>Multi-source network flow</vt:lpstr>
      <vt:lpstr>Bipartite Matching</vt:lpstr>
      <vt:lpstr>Application</vt:lpstr>
      <vt:lpstr>Converting Matching to Network Flow</vt:lpstr>
      <vt:lpstr>Finding edge disjoint paths</vt:lpstr>
      <vt:lpstr>Theorem</vt:lpstr>
      <vt:lpstr>Finding vertex disjoint paths</vt:lpstr>
      <vt:lpstr>Network flow with vertex capacities</vt:lpstr>
      <vt:lpstr>Balanced allocation Problem 9, Page 419</vt:lpstr>
      <vt:lpstr>Baseball elimination</vt:lpstr>
      <vt:lpstr>Baseball elimination</vt:lpstr>
      <vt:lpstr>Assume Fruit Flies win remaining games</vt:lpstr>
      <vt:lpstr>Remaining games</vt:lpstr>
      <vt:lpstr>Solving problems with a minimum cut</vt:lpstr>
      <vt:lpstr>Image Segmentation</vt:lpstr>
      <vt:lpstr>PowerPoint Presentation</vt:lpstr>
      <vt:lpstr>Image analysis</vt:lpstr>
      <vt:lpstr>Pixel graph to flow graph</vt:lpstr>
      <vt:lpstr>Mincut Construction</vt:lpstr>
      <vt:lpstr>Open Pit Mining</vt:lpstr>
      <vt:lpstr>Application of Min-cut</vt:lpstr>
      <vt:lpstr>Open Pit Mining</vt:lpstr>
      <vt:lpstr>Mine Graph </vt:lpstr>
      <vt:lpstr>Determine an optimal mine </vt:lpstr>
      <vt:lpstr>Generalization</vt:lpstr>
      <vt:lpstr>Min cut algorithm for profit maximization</vt:lpstr>
      <vt:lpstr>Precedence graph construction</vt:lpstr>
      <vt:lpstr>Show a finite value cut with at least two vertices on each side of the cut</vt:lpstr>
      <vt:lpstr>The sink side of a finite cut is a feasible set</vt:lpstr>
      <vt:lpstr>Setting the costs</vt:lpstr>
      <vt:lpstr>Enumerate all finite s,t cuts and show their capacities</vt:lpstr>
      <vt:lpstr>Minimum cut gives optimal solution Why?</vt:lpstr>
      <vt:lpstr>Computing the Profit</vt:lpstr>
      <vt:lpstr>Express Cap(S,T) in terms of B, C, Cost(T), Benefit(T), and Profit(T)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</dc:creator>
  <cp:lastModifiedBy>Richard Anderson</cp:lastModifiedBy>
  <cp:revision>98</cp:revision>
  <dcterms:created xsi:type="dcterms:W3CDTF">1601-01-01T00:00:00Z</dcterms:created>
  <dcterms:modified xsi:type="dcterms:W3CDTF">2013-03-04T18:54:40Z</dcterms:modified>
</cp:coreProperties>
</file>