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7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8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9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0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1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2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3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14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5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6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7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8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19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20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21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notesSlides/notesSlide22.xml" ContentType="application/vnd.openxmlformats-officedocument.presentationml.notesSlide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notesSlides/notesSlide23.xml" ContentType="application/vnd.openxmlformats-officedocument.presentationml.notesSlide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notesSlides/notesSlide24.xml" ContentType="application/vnd.openxmlformats-officedocument.presentationml.notesSlide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notesSlides/notesSlide25.xml" ContentType="application/vnd.openxmlformats-officedocument.presentationml.notesSlide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notesSlides/notesSlide26.xml" ContentType="application/vnd.openxmlformats-officedocument.presentationml.notesSlide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notesSlides/notesSlide27.xml" ContentType="application/vnd.openxmlformats-officedocument.presentationml.notesSlide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notesSlides/notesSlide28.xml" ContentType="application/vnd.openxmlformats-officedocument.presentationml.notesSlide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notesSlides/notesSlide29.xml" ContentType="application/vnd.openxmlformats-officedocument.presentationml.notesSlide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notesSlides/notesSlide30.xml" ContentType="application/vnd.openxmlformats-officedocument.presentationml.notesSlide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notesSlides/notesSlide31.xml" ContentType="application/vnd.openxmlformats-officedocument.presentationml.notesSlide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notesSlides/notesSlide32.xml" ContentType="application/vnd.openxmlformats-officedocument.presentationml.notesSlide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notesSlides/notesSlide33.xml" ContentType="application/vnd.openxmlformats-officedocument.presentationml.notesSlide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notesSlides/notesSlide34.xml" ContentType="application/vnd.openxmlformats-officedocument.presentationml.notesSlide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notesSlides/notesSlide35.xml" ContentType="application/vnd.openxmlformats-officedocument.presentationml.notesSlide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notesSlides/notesSlide36.xml" ContentType="application/vnd.openxmlformats-officedocument.presentationml.notesSlide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notesSlides/notesSlide37.xml" ContentType="application/vnd.openxmlformats-officedocument.presentationml.notesSlide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notesSlides/notesSlide38.xml" ContentType="application/vnd.openxmlformats-officedocument.presentationml.notesSlide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notesSlides/notesSlide39.xml" ContentType="application/vnd.openxmlformats-officedocument.presentationml.notesSlide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notesSlides/notesSlide40.xml" ContentType="application/vnd.openxmlformats-officedocument.presentationml.notesSlide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notesSlides/notesSlide41.xml" ContentType="application/vnd.openxmlformats-officedocument.presentationml.notesSlide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notesSlides/notesSlide42.xml" ContentType="application/vnd.openxmlformats-officedocument.presentationml.notesSlide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75.xml" ContentType="application/vnd.openxmlformats-officedocument.presentationml.tags+xml"/>
  <Override PartName="/ppt/tags/tag876.xml" ContentType="application/vnd.openxmlformats-officedocument.presentationml.tags+xml"/>
  <Override PartName="/ppt/tags/tag877.xml" ContentType="application/vnd.openxmlformats-officedocument.presentationml.tags+xml"/>
  <Override PartName="/ppt/tags/tag878.xml" ContentType="application/vnd.openxmlformats-officedocument.presentationml.tags+xml"/>
  <Override PartName="/ppt/tags/tag879.xml" ContentType="application/vnd.openxmlformats-officedocument.presentationml.tags+xml"/>
  <Override PartName="/ppt/tags/tag880.xml" ContentType="application/vnd.openxmlformats-officedocument.presentationml.tags+xml"/>
  <Override PartName="/ppt/tags/tag881.xml" ContentType="application/vnd.openxmlformats-officedocument.presentationml.tags+xml"/>
  <Override PartName="/ppt/tags/tag882.xml" ContentType="application/vnd.openxmlformats-officedocument.presentationml.tags+xml"/>
  <Override PartName="/ppt/tags/tag883.xml" ContentType="application/vnd.openxmlformats-officedocument.presentationml.tags+xml"/>
  <Override PartName="/ppt/tags/tag884.xml" ContentType="application/vnd.openxmlformats-officedocument.presentationml.tags+xml"/>
  <Override PartName="/ppt/tags/tag885.xml" ContentType="application/vnd.openxmlformats-officedocument.presentationml.tags+xml"/>
  <Override PartName="/ppt/tags/tag886.xml" ContentType="application/vnd.openxmlformats-officedocument.presentationml.tags+xml"/>
  <Override PartName="/ppt/tags/tag887.xml" ContentType="application/vnd.openxmlformats-officedocument.presentationml.tags+xml"/>
  <Override PartName="/ppt/tags/tag888.xml" ContentType="application/vnd.openxmlformats-officedocument.presentationml.tags+xml"/>
  <Override PartName="/ppt/tags/tag889.xml" ContentType="application/vnd.openxmlformats-officedocument.presentationml.tags+xml"/>
  <Override PartName="/ppt/tags/tag890.xml" ContentType="application/vnd.openxmlformats-officedocument.presentationml.tags+xml"/>
  <Override PartName="/ppt/tags/tag891.xml" ContentType="application/vnd.openxmlformats-officedocument.presentationml.tags+xml"/>
  <Override PartName="/ppt/tags/tag892.xml" ContentType="application/vnd.openxmlformats-officedocument.presentationml.tags+xml"/>
  <Override PartName="/ppt/tags/tag893.xml" ContentType="application/vnd.openxmlformats-officedocument.presentationml.tags+xml"/>
  <Override PartName="/ppt/tags/tag894.xml" ContentType="application/vnd.openxmlformats-officedocument.presentationml.tags+xml"/>
  <Override PartName="/ppt/tags/tag895.xml" ContentType="application/vnd.openxmlformats-officedocument.presentationml.tags+xml"/>
  <Override PartName="/ppt/tags/tag896.xml" ContentType="application/vnd.openxmlformats-officedocument.presentationml.tags+xml"/>
  <Override PartName="/ppt/tags/tag897.xml" ContentType="application/vnd.openxmlformats-officedocument.presentationml.tags+xml"/>
  <Override PartName="/ppt/tags/tag898.xml" ContentType="application/vnd.openxmlformats-officedocument.presentationml.tags+xml"/>
  <Override PartName="/ppt/tags/tag899.xml" ContentType="application/vnd.openxmlformats-officedocument.presentationml.tags+xml"/>
  <Override PartName="/ppt/tags/tag900.xml" ContentType="application/vnd.openxmlformats-officedocument.presentationml.tags+xml"/>
  <Override PartName="/ppt/tags/tag901.xml" ContentType="application/vnd.openxmlformats-officedocument.presentationml.tags+xml"/>
  <Override PartName="/ppt/tags/tag902.xml" ContentType="application/vnd.openxmlformats-officedocument.presentationml.tags+xml"/>
  <Override PartName="/ppt/tags/tag903.xml" ContentType="application/vnd.openxmlformats-officedocument.presentationml.tags+xml"/>
  <Override PartName="/ppt/tags/tag904.xml" ContentType="application/vnd.openxmlformats-officedocument.presentationml.tags+xml"/>
  <Override PartName="/ppt/tags/tag905.xml" ContentType="application/vnd.openxmlformats-officedocument.presentationml.tags+xml"/>
  <Override PartName="/ppt/tags/tag906.xml" ContentType="application/vnd.openxmlformats-officedocument.presentationml.tags+xml"/>
  <Override PartName="/ppt/tags/tag907.xml" ContentType="application/vnd.openxmlformats-officedocument.presentationml.tags+xml"/>
  <Override PartName="/ppt/tags/tag908.xml" ContentType="application/vnd.openxmlformats-officedocument.presentationml.tags+xml"/>
  <Override PartName="/ppt/tags/tag909.xml" ContentType="application/vnd.openxmlformats-officedocument.presentationml.tags+xml"/>
  <Override PartName="/ppt/tags/tag910.xml" ContentType="application/vnd.openxmlformats-officedocument.presentationml.tags+xml"/>
  <Override PartName="/ppt/tags/tag911.xml" ContentType="application/vnd.openxmlformats-officedocument.presentationml.tags+xml"/>
  <Override PartName="/ppt/tags/tag912.xml" ContentType="application/vnd.openxmlformats-officedocument.presentationml.tags+xml"/>
  <Override PartName="/ppt/tags/tag913.xml" ContentType="application/vnd.openxmlformats-officedocument.presentationml.tags+xml"/>
  <Override PartName="/ppt/tags/tag914.xml" ContentType="application/vnd.openxmlformats-officedocument.presentationml.tags+xml"/>
  <Override PartName="/ppt/tags/tag915.xml" ContentType="application/vnd.openxmlformats-officedocument.presentationml.tags+xml"/>
  <Override PartName="/ppt/tags/tag916.xml" ContentType="application/vnd.openxmlformats-officedocument.presentationml.tags+xml"/>
  <Override PartName="/ppt/tags/tag917.xml" ContentType="application/vnd.openxmlformats-officedocument.presentationml.tags+xml"/>
  <Override PartName="/ppt/tags/tag918.xml" ContentType="application/vnd.openxmlformats-officedocument.presentationml.tags+xml"/>
  <Override PartName="/ppt/tags/tag919.xml" ContentType="application/vnd.openxmlformats-officedocument.presentationml.tags+xml"/>
  <Override PartName="/ppt/tags/tag920.xml" ContentType="application/vnd.openxmlformats-officedocument.presentationml.tags+xml"/>
  <Override PartName="/ppt/tags/tag921.xml" ContentType="application/vnd.openxmlformats-officedocument.presentationml.tags+xml"/>
  <Override PartName="/ppt/tags/tag922.xml" ContentType="application/vnd.openxmlformats-officedocument.presentationml.tags+xml"/>
  <Override PartName="/ppt/tags/tag923.xml" ContentType="application/vnd.openxmlformats-officedocument.presentationml.tags+xml"/>
  <Override PartName="/ppt/tags/tag924.xml" ContentType="application/vnd.openxmlformats-officedocument.presentationml.tags+xml"/>
  <Override PartName="/ppt/tags/tag925.xml" ContentType="application/vnd.openxmlformats-officedocument.presentationml.tags+xml"/>
  <Override PartName="/ppt/tags/tag926.xml" ContentType="application/vnd.openxmlformats-officedocument.presentationml.tags+xml"/>
  <Override PartName="/ppt/tags/tag927.xml" ContentType="application/vnd.openxmlformats-officedocument.presentationml.tags+xml"/>
  <Override PartName="/ppt/tags/tag928.xml" ContentType="application/vnd.openxmlformats-officedocument.presentationml.tags+xml"/>
  <Override PartName="/ppt/tags/tag929.xml" ContentType="application/vnd.openxmlformats-officedocument.presentationml.tags+xml"/>
  <Override PartName="/ppt/tags/tag930.xml" ContentType="application/vnd.openxmlformats-officedocument.presentationml.tags+xml"/>
  <Override PartName="/ppt/tags/tag931.xml" ContentType="application/vnd.openxmlformats-officedocument.presentationml.tags+xml"/>
  <Override PartName="/ppt/tags/tag932.xml" ContentType="application/vnd.openxmlformats-officedocument.presentationml.tags+xml"/>
  <Override PartName="/ppt/tags/tag933.xml" ContentType="application/vnd.openxmlformats-officedocument.presentationml.tags+xml"/>
  <Override PartName="/ppt/tags/tag934.xml" ContentType="application/vnd.openxmlformats-officedocument.presentationml.tags+xml"/>
  <Override PartName="/ppt/tags/tag935.xml" ContentType="application/vnd.openxmlformats-officedocument.presentationml.tags+xml"/>
  <Override PartName="/ppt/tags/tag936.xml" ContentType="application/vnd.openxmlformats-officedocument.presentationml.tags+xml"/>
  <Override PartName="/ppt/tags/tag937.xml" ContentType="application/vnd.openxmlformats-officedocument.presentationml.tags+xml"/>
  <Override PartName="/ppt/tags/tag938.xml" ContentType="application/vnd.openxmlformats-officedocument.presentationml.tags+xml"/>
  <Override PartName="/ppt/tags/tag939.xml" ContentType="application/vnd.openxmlformats-officedocument.presentationml.tags+xml"/>
  <Override PartName="/ppt/tags/tag940.xml" ContentType="application/vnd.openxmlformats-officedocument.presentationml.tags+xml"/>
  <Override PartName="/ppt/tags/tag941.xml" ContentType="application/vnd.openxmlformats-officedocument.presentationml.tags+xml"/>
  <Override PartName="/ppt/tags/tag942.xml" ContentType="application/vnd.openxmlformats-officedocument.presentationml.tags+xml"/>
  <Override PartName="/ppt/tags/tag943.xml" ContentType="application/vnd.openxmlformats-officedocument.presentationml.tags+xml"/>
  <Override PartName="/ppt/tags/tag944.xml" ContentType="application/vnd.openxmlformats-officedocument.presentationml.tags+xml"/>
  <Override PartName="/ppt/tags/tag945.xml" ContentType="application/vnd.openxmlformats-officedocument.presentationml.tags+xml"/>
  <Override PartName="/ppt/tags/tag946.xml" ContentType="application/vnd.openxmlformats-officedocument.presentationml.tags+xml"/>
  <Override PartName="/ppt/tags/tag947.xml" ContentType="application/vnd.openxmlformats-officedocument.presentationml.tags+xml"/>
  <Override PartName="/ppt/tags/tag948.xml" ContentType="application/vnd.openxmlformats-officedocument.presentationml.tags+xml"/>
  <Override PartName="/ppt/tags/tag949.xml" ContentType="application/vnd.openxmlformats-officedocument.presentationml.tags+xml"/>
  <Override PartName="/ppt/tags/tag950.xml" ContentType="application/vnd.openxmlformats-officedocument.presentationml.tags+xml"/>
  <Override PartName="/ppt/tags/tag951.xml" ContentType="application/vnd.openxmlformats-officedocument.presentationml.tags+xml"/>
  <Override PartName="/ppt/tags/tag952.xml" ContentType="application/vnd.openxmlformats-officedocument.presentationml.tags+xml"/>
  <Override PartName="/ppt/tags/tag953.xml" ContentType="application/vnd.openxmlformats-officedocument.presentationml.tags+xml"/>
  <Override PartName="/ppt/tags/tag95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0"/>
  </p:notesMasterIdLst>
  <p:sldIdLst>
    <p:sldId id="256" r:id="rId2"/>
    <p:sldId id="302" r:id="rId3"/>
    <p:sldId id="359" r:id="rId4"/>
    <p:sldId id="285" r:id="rId5"/>
    <p:sldId id="286" r:id="rId6"/>
    <p:sldId id="287" r:id="rId7"/>
    <p:sldId id="288" r:id="rId8"/>
    <p:sldId id="289" r:id="rId9"/>
    <p:sldId id="299" r:id="rId10"/>
    <p:sldId id="290" r:id="rId11"/>
    <p:sldId id="291" r:id="rId12"/>
    <p:sldId id="292" r:id="rId13"/>
    <p:sldId id="293" r:id="rId14"/>
    <p:sldId id="294" r:id="rId15"/>
    <p:sldId id="301" r:id="rId16"/>
    <p:sldId id="296" r:id="rId17"/>
    <p:sldId id="297" r:id="rId18"/>
    <p:sldId id="298" r:id="rId19"/>
    <p:sldId id="361" r:id="rId20"/>
    <p:sldId id="360" r:id="rId21"/>
    <p:sldId id="362" r:id="rId22"/>
    <p:sldId id="363" r:id="rId23"/>
    <p:sldId id="326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311" r:id="rId33"/>
    <p:sldId id="312" r:id="rId34"/>
    <p:sldId id="313" r:id="rId35"/>
    <p:sldId id="314" r:id="rId36"/>
    <p:sldId id="315" r:id="rId37"/>
    <p:sldId id="316" r:id="rId38"/>
    <p:sldId id="317" r:id="rId39"/>
    <p:sldId id="318" r:id="rId40"/>
    <p:sldId id="319" r:id="rId41"/>
    <p:sldId id="320" r:id="rId42"/>
    <p:sldId id="321" r:id="rId43"/>
    <p:sldId id="322" r:id="rId44"/>
    <p:sldId id="323" r:id="rId45"/>
    <p:sldId id="324" r:id="rId46"/>
    <p:sldId id="325" r:id="rId47"/>
    <p:sldId id="327" r:id="rId48"/>
    <p:sldId id="328" r:id="rId49"/>
    <p:sldId id="329" r:id="rId50"/>
    <p:sldId id="330" r:id="rId51"/>
    <p:sldId id="331" r:id="rId52"/>
    <p:sldId id="332" r:id="rId53"/>
    <p:sldId id="333" r:id="rId54"/>
    <p:sldId id="334" r:id="rId55"/>
    <p:sldId id="335" r:id="rId56"/>
    <p:sldId id="336" r:id="rId57"/>
    <p:sldId id="337" r:id="rId58"/>
    <p:sldId id="338" r:id="rId59"/>
    <p:sldId id="339" r:id="rId60"/>
    <p:sldId id="340" r:id="rId61"/>
    <p:sldId id="341" r:id="rId62"/>
    <p:sldId id="342" r:id="rId63"/>
    <p:sldId id="343" r:id="rId64"/>
    <p:sldId id="344" r:id="rId65"/>
    <p:sldId id="345" r:id="rId66"/>
    <p:sldId id="346" r:id="rId67"/>
    <p:sldId id="347" r:id="rId68"/>
    <p:sldId id="348" r:id="rId69"/>
    <p:sldId id="349" r:id="rId70"/>
    <p:sldId id="350" r:id="rId71"/>
    <p:sldId id="351" r:id="rId72"/>
    <p:sldId id="352" r:id="rId73"/>
    <p:sldId id="353" r:id="rId74"/>
    <p:sldId id="354" r:id="rId75"/>
    <p:sldId id="355" r:id="rId76"/>
    <p:sldId id="356" r:id="rId77"/>
    <p:sldId id="357" r:id="rId78"/>
    <p:sldId id="358" r:id="rId79"/>
  </p:sldIdLst>
  <p:sldSz cx="9144000" cy="6858000" type="screen4x3"/>
  <p:notesSz cx="6858000" cy="9144000"/>
  <p:custDataLst>
    <p:tags r:id="rId8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88" autoAdjust="0"/>
    <p:restoredTop sz="94660"/>
  </p:normalViewPr>
  <p:slideViewPr>
    <p:cSldViewPr>
      <p:cViewPr>
        <p:scale>
          <a:sx n="107" d="100"/>
          <a:sy n="107" d="100"/>
        </p:scale>
        <p:origin x="-2364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9A658D9-53A7-45BC-94FE-4F95E9663278}" type="datetimeFigureOut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F1AA810-5F5F-459F-8F0A-ACB44CCD7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04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3DB2B4-A337-456A-A49C-4F41A8A08A42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EC0703-F06A-4C85-8721-5DE1CD0B5549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453650-5750-489F-8785-F5DF51E14961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ED958F-C116-4123-B813-58F72D0B3889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4F04B1-71B6-47E3-844C-E16DA5FA439A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2D3F92-C902-46EE-A59B-4D7F072D8B2C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CC711DB-A93C-42DD-9EF2-00596FCEBC39}" type="slidenum">
              <a:rPr lang="en-US" smtClean="0"/>
              <a:pPr eaLnBrk="1" hangingPunct="1"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BCE7B3-5A98-479D-9AC5-3D6CAE4A593A}" type="slidenum">
              <a:rPr lang="en-US" smtClean="0"/>
              <a:pPr eaLnBrk="1" hangingPunct="1"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9ABBFF-B2BA-4065-B71E-BBE826C85E85}" type="slidenum">
              <a:rPr lang="en-US" smtClean="0"/>
              <a:pPr eaLnBrk="1" hangingPunct="1"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571BE0-ABA4-4EA6-8FF4-409A77204878}" type="slidenum">
              <a:rPr lang="en-US" smtClean="0"/>
              <a:pPr eaLnBrk="1" hangingPunct="1"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002ACBA-73A1-4D4F-9442-0B5BE881D652}" type="slidenum">
              <a:rPr lang="en-US" smtClean="0"/>
              <a:pPr eaLnBrk="1" hangingPunct="1"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2258E2-9763-445F-956F-C98CA9631B06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D9DF9F0-833D-4B71-B857-D3AFA6CEAB66}" type="slidenum">
              <a:rPr lang="en-US" smtClean="0"/>
              <a:pPr eaLnBrk="1" hangingPunct="1"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056EDC-C587-4C37-BA9C-F87A1991EA75}" type="slidenum">
              <a:rPr lang="en-US" smtClean="0"/>
              <a:pPr eaLnBrk="1" hangingPunct="1"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CA408A-C6AB-46DA-B4DC-38BF0169D1C4}" type="slidenum">
              <a:rPr lang="en-US" smtClean="0"/>
              <a:pPr eaLnBrk="1" hangingPunct="1"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788EF7-D626-4FEE-AD50-B01F7C8154C6}" type="slidenum">
              <a:rPr lang="en-US" smtClean="0"/>
              <a:pPr eaLnBrk="1" hangingPunct="1"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6706EB5-24A2-48F8-8F6E-2E10FB6B2F67}" type="slidenum">
              <a:rPr lang="en-US" smtClean="0"/>
              <a:pPr eaLnBrk="1" hangingPunct="1"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A557C1-2FAB-4DED-A190-BE6A29786F9B}" type="slidenum">
              <a:rPr lang="en-US" smtClean="0"/>
              <a:pPr eaLnBrk="1" hangingPunct="1"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2116CA-4A75-4250-824A-8BDC805508D2}" type="slidenum">
              <a:rPr lang="en-US" smtClean="0"/>
              <a:pPr eaLnBrk="1" hangingPunct="1"/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1B303B-5A7A-4861-9250-A7A52628C538}" type="slidenum">
              <a:rPr lang="en-US" smtClean="0"/>
              <a:pPr eaLnBrk="1" hangingPunct="1"/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B348D1-70A0-4CD9-B1AA-347325CE838F}" type="slidenum">
              <a:rPr lang="en-US" smtClean="0"/>
              <a:pPr eaLnBrk="1" hangingPunct="1"/>
              <a:t>34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A1E752-605C-41EF-B2E2-E84CFCD421D5}" type="slidenum">
              <a:rPr lang="en-US" smtClean="0"/>
              <a:pPr eaLnBrk="1" hangingPunct="1"/>
              <a:t>35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D36109-7D9A-42AE-B6A2-EECB8719B6E9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CB5068A-D2A4-4918-9523-CD4297FA4B16}" type="slidenum">
              <a:rPr lang="en-US" smtClean="0"/>
              <a:pPr eaLnBrk="1" hangingPunct="1"/>
              <a:t>36</a:t>
            </a:fld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42E1B40-A507-45D1-AF94-70E3D9425A8F}" type="slidenum">
              <a:rPr lang="en-US" smtClean="0"/>
              <a:pPr eaLnBrk="1" hangingPunct="1"/>
              <a:t>37</a:t>
            </a:fld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23DBC8D-1358-462F-B3D1-E098F42F19F2}" type="slidenum">
              <a:rPr lang="en-US" smtClean="0"/>
              <a:pPr eaLnBrk="1" hangingPunct="1"/>
              <a:t>38</a:t>
            </a:fld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DDE03B-3968-4291-BBF1-D50052D2FABF}" type="slidenum">
              <a:rPr lang="en-US" smtClean="0"/>
              <a:pPr eaLnBrk="1" hangingPunct="1"/>
              <a:t>39</a:t>
            </a:fld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7010D43-F718-477E-B5C1-09B432744EF9}" type="slidenum">
              <a:rPr lang="en-US" smtClean="0"/>
              <a:pPr eaLnBrk="1" hangingPunct="1"/>
              <a:t>40</a:t>
            </a:fld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3F2A14E-FC13-4E35-B315-25A594F74932}" type="slidenum">
              <a:rPr lang="en-US" smtClean="0"/>
              <a:pPr eaLnBrk="1" hangingPunct="1"/>
              <a:t>41</a:t>
            </a:fld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F0D350-3EE8-4CA2-88B6-E825B9B76193}" type="slidenum">
              <a:rPr lang="en-US" smtClean="0"/>
              <a:pPr eaLnBrk="1" hangingPunct="1"/>
              <a:t>42</a:t>
            </a:fld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8C9834-D426-4028-BA37-960A2F60D8AA}" type="slidenum">
              <a:rPr lang="en-US" smtClean="0"/>
              <a:pPr eaLnBrk="1" hangingPunct="1"/>
              <a:t>43</a:t>
            </a:fld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2FC73F-388E-4795-B9C8-A02CA7BF1791}" type="slidenum">
              <a:rPr lang="en-US" smtClean="0"/>
              <a:pPr eaLnBrk="1" hangingPunct="1"/>
              <a:t>44</a:t>
            </a:fld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02B4C0-9729-425C-BE0A-5903A38CC756}" type="slidenum">
              <a:rPr lang="en-US" smtClean="0"/>
              <a:pPr eaLnBrk="1" hangingPunct="1"/>
              <a:t>45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A74A04A-04A2-4BA0-9FE3-D8D6A7B83FE6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0ADE521-DA19-4FB4-89D3-9663FD42DDEC}" type="slidenum">
              <a:rPr lang="en-US" smtClean="0"/>
              <a:pPr eaLnBrk="1" hangingPunct="1"/>
              <a:t>46</a:t>
            </a:fld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F108F1-F1A7-4C98-AB87-F4EA4A59DA5F}" type="slidenum">
              <a:rPr lang="en-US" smtClean="0"/>
              <a:pPr eaLnBrk="1" hangingPunct="1"/>
              <a:t>55</a:t>
            </a:fld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B51E75-EBCF-435D-8311-D2AEF9DA4211}" type="slidenum">
              <a:rPr lang="en-US" smtClean="0"/>
              <a:pPr eaLnBrk="1" hangingPunct="1"/>
              <a:t>56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E024197-79EB-456B-9953-9AB217E15F90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97EBC4E-CCF6-4F01-864C-B7261D6FDE52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200796-F812-4ECE-A786-B7044D9EB1A1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705C1BD-C051-4F98-8035-B28FC6411000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EEFD794-180C-40E1-BE23-F8896E73EB2E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6240D-9A1C-40A1-BCA5-AB1405325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2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63E1B-B966-4DC3-8F88-6A61245F2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9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B8E37-F2B7-414E-9DF0-89D37B02E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13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923BE-204C-4A08-A4CD-48194167F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62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60DC8-4D0B-40FB-9B35-2F51C46AF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9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72C39-FDDE-4704-BAB0-85E48AA70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7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200E8-3D5B-4AC2-97C8-74E88B656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8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29F7B-FCF2-4D3F-9334-2070553C1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2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69C1A-927D-401A-BEC0-583194064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0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B6218-C6B5-4FDA-9CD5-0B13E9564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6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A6D2E-A470-4467-BD29-44068C504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3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36653-AC52-4A33-9617-3B1B862D0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7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639BDA2-F724-4D90-9CF0-AA9D8C823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7" Type="http://schemas.openxmlformats.org/officeDocument/2006/relationships/notesSlide" Target="../notesSlides/notesSlide13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2.xml"/><Relationship Id="rId4" Type="http://schemas.openxmlformats.org/officeDocument/2006/relationships/tags" Target="../tags/tag3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notesSlide" Target="../notesSlides/notesSlide1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57.xml"/><Relationship Id="rId13" Type="http://schemas.openxmlformats.org/officeDocument/2006/relationships/tags" Target="../tags/tag62.xml"/><Relationship Id="rId18" Type="http://schemas.openxmlformats.org/officeDocument/2006/relationships/tags" Target="../tags/tag67.xml"/><Relationship Id="rId26" Type="http://schemas.openxmlformats.org/officeDocument/2006/relationships/tags" Target="../tags/tag75.xml"/><Relationship Id="rId39" Type="http://schemas.openxmlformats.org/officeDocument/2006/relationships/tags" Target="../tags/tag88.xml"/><Relationship Id="rId3" Type="http://schemas.openxmlformats.org/officeDocument/2006/relationships/tags" Target="../tags/tag52.xml"/><Relationship Id="rId21" Type="http://schemas.openxmlformats.org/officeDocument/2006/relationships/tags" Target="../tags/tag70.xml"/><Relationship Id="rId34" Type="http://schemas.openxmlformats.org/officeDocument/2006/relationships/tags" Target="../tags/tag83.xml"/><Relationship Id="rId42" Type="http://schemas.openxmlformats.org/officeDocument/2006/relationships/notesSlide" Target="../notesSlides/notesSlide21.xml"/><Relationship Id="rId7" Type="http://schemas.openxmlformats.org/officeDocument/2006/relationships/tags" Target="../tags/tag56.xml"/><Relationship Id="rId12" Type="http://schemas.openxmlformats.org/officeDocument/2006/relationships/tags" Target="../tags/tag61.xml"/><Relationship Id="rId17" Type="http://schemas.openxmlformats.org/officeDocument/2006/relationships/tags" Target="../tags/tag66.xml"/><Relationship Id="rId25" Type="http://schemas.openxmlformats.org/officeDocument/2006/relationships/tags" Target="../tags/tag74.xml"/><Relationship Id="rId33" Type="http://schemas.openxmlformats.org/officeDocument/2006/relationships/tags" Target="../tags/tag82.xml"/><Relationship Id="rId38" Type="http://schemas.openxmlformats.org/officeDocument/2006/relationships/tags" Target="../tags/tag87.xml"/><Relationship Id="rId2" Type="http://schemas.openxmlformats.org/officeDocument/2006/relationships/tags" Target="../tags/tag51.xml"/><Relationship Id="rId16" Type="http://schemas.openxmlformats.org/officeDocument/2006/relationships/tags" Target="../tags/tag65.xml"/><Relationship Id="rId20" Type="http://schemas.openxmlformats.org/officeDocument/2006/relationships/tags" Target="../tags/tag69.xml"/><Relationship Id="rId29" Type="http://schemas.openxmlformats.org/officeDocument/2006/relationships/tags" Target="../tags/tag78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11" Type="http://schemas.openxmlformats.org/officeDocument/2006/relationships/tags" Target="../tags/tag60.xml"/><Relationship Id="rId24" Type="http://schemas.openxmlformats.org/officeDocument/2006/relationships/tags" Target="../tags/tag73.xml"/><Relationship Id="rId32" Type="http://schemas.openxmlformats.org/officeDocument/2006/relationships/tags" Target="../tags/tag81.xml"/><Relationship Id="rId37" Type="http://schemas.openxmlformats.org/officeDocument/2006/relationships/tags" Target="../tags/tag86.xml"/><Relationship Id="rId40" Type="http://schemas.openxmlformats.org/officeDocument/2006/relationships/tags" Target="../tags/tag89.xml"/><Relationship Id="rId5" Type="http://schemas.openxmlformats.org/officeDocument/2006/relationships/tags" Target="../tags/tag54.xml"/><Relationship Id="rId15" Type="http://schemas.openxmlformats.org/officeDocument/2006/relationships/tags" Target="../tags/tag64.xml"/><Relationship Id="rId23" Type="http://schemas.openxmlformats.org/officeDocument/2006/relationships/tags" Target="../tags/tag72.xml"/><Relationship Id="rId28" Type="http://schemas.openxmlformats.org/officeDocument/2006/relationships/tags" Target="../tags/tag77.xml"/><Relationship Id="rId36" Type="http://schemas.openxmlformats.org/officeDocument/2006/relationships/tags" Target="../tags/tag85.xml"/><Relationship Id="rId10" Type="http://schemas.openxmlformats.org/officeDocument/2006/relationships/tags" Target="../tags/tag59.xml"/><Relationship Id="rId19" Type="http://schemas.openxmlformats.org/officeDocument/2006/relationships/tags" Target="../tags/tag68.xml"/><Relationship Id="rId31" Type="http://schemas.openxmlformats.org/officeDocument/2006/relationships/tags" Target="../tags/tag80.xml"/><Relationship Id="rId4" Type="http://schemas.openxmlformats.org/officeDocument/2006/relationships/tags" Target="../tags/tag53.xml"/><Relationship Id="rId9" Type="http://schemas.openxmlformats.org/officeDocument/2006/relationships/tags" Target="../tags/tag58.xml"/><Relationship Id="rId14" Type="http://schemas.openxmlformats.org/officeDocument/2006/relationships/tags" Target="../tags/tag63.xml"/><Relationship Id="rId22" Type="http://schemas.openxmlformats.org/officeDocument/2006/relationships/tags" Target="../tags/tag71.xml"/><Relationship Id="rId27" Type="http://schemas.openxmlformats.org/officeDocument/2006/relationships/tags" Target="../tags/tag76.xml"/><Relationship Id="rId30" Type="http://schemas.openxmlformats.org/officeDocument/2006/relationships/tags" Target="../tags/tag79.xml"/><Relationship Id="rId35" Type="http://schemas.openxmlformats.org/officeDocument/2006/relationships/tags" Target="../tags/tag8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/><Relationship Id="rId13" Type="http://schemas.openxmlformats.org/officeDocument/2006/relationships/tags" Target="../tags/tag102.xml"/><Relationship Id="rId18" Type="http://schemas.openxmlformats.org/officeDocument/2006/relationships/tags" Target="../tags/tag107.xml"/><Relationship Id="rId3" Type="http://schemas.openxmlformats.org/officeDocument/2006/relationships/tags" Target="../tags/tag92.xml"/><Relationship Id="rId21" Type="http://schemas.openxmlformats.org/officeDocument/2006/relationships/tags" Target="../tags/tag110.xml"/><Relationship Id="rId7" Type="http://schemas.openxmlformats.org/officeDocument/2006/relationships/tags" Target="../tags/tag96.xml"/><Relationship Id="rId12" Type="http://schemas.openxmlformats.org/officeDocument/2006/relationships/tags" Target="../tags/tag101.xml"/><Relationship Id="rId17" Type="http://schemas.openxmlformats.org/officeDocument/2006/relationships/tags" Target="../tags/tag106.xml"/><Relationship Id="rId2" Type="http://schemas.openxmlformats.org/officeDocument/2006/relationships/tags" Target="../tags/tag91.xml"/><Relationship Id="rId16" Type="http://schemas.openxmlformats.org/officeDocument/2006/relationships/tags" Target="../tags/tag105.xml"/><Relationship Id="rId20" Type="http://schemas.openxmlformats.org/officeDocument/2006/relationships/tags" Target="../tags/tag109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11" Type="http://schemas.openxmlformats.org/officeDocument/2006/relationships/tags" Target="../tags/tag100.xml"/><Relationship Id="rId5" Type="http://schemas.openxmlformats.org/officeDocument/2006/relationships/tags" Target="../tags/tag94.xml"/><Relationship Id="rId15" Type="http://schemas.openxmlformats.org/officeDocument/2006/relationships/tags" Target="../tags/tag104.xml"/><Relationship Id="rId23" Type="http://schemas.openxmlformats.org/officeDocument/2006/relationships/notesSlide" Target="../notesSlides/notesSlide22.xml"/><Relationship Id="rId10" Type="http://schemas.openxmlformats.org/officeDocument/2006/relationships/tags" Target="../tags/tag99.xml"/><Relationship Id="rId19" Type="http://schemas.openxmlformats.org/officeDocument/2006/relationships/tags" Target="../tags/tag108.xml"/><Relationship Id="rId4" Type="http://schemas.openxmlformats.org/officeDocument/2006/relationships/tags" Target="../tags/tag93.xml"/><Relationship Id="rId9" Type="http://schemas.openxmlformats.org/officeDocument/2006/relationships/tags" Target="../tags/tag98.xml"/><Relationship Id="rId14" Type="http://schemas.openxmlformats.org/officeDocument/2006/relationships/tags" Target="../tags/tag103.xml"/><Relationship Id="rId2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118.xml"/><Relationship Id="rId13" Type="http://schemas.openxmlformats.org/officeDocument/2006/relationships/tags" Target="../tags/tag123.xml"/><Relationship Id="rId18" Type="http://schemas.openxmlformats.org/officeDocument/2006/relationships/tags" Target="../tags/tag128.xml"/><Relationship Id="rId26" Type="http://schemas.openxmlformats.org/officeDocument/2006/relationships/tags" Target="../tags/tag136.xml"/><Relationship Id="rId39" Type="http://schemas.openxmlformats.org/officeDocument/2006/relationships/tags" Target="../tags/tag149.xml"/><Relationship Id="rId3" Type="http://schemas.openxmlformats.org/officeDocument/2006/relationships/tags" Target="../tags/tag113.xml"/><Relationship Id="rId21" Type="http://schemas.openxmlformats.org/officeDocument/2006/relationships/tags" Target="../tags/tag131.xml"/><Relationship Id="rId34" Type="http://schemas.openxmlformats.org/officeDocument/2006/relationships/tags" Target="../tags/tag144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117.xml"/><Relationship Id="rId12" Type="http://schemas.openxmlformats.org/officeDocument/2006/relationships/tags" Target="../tags/tag122.xml"/><Relationship Id="rId17" Type="http://schemas.openxmlformats.org/officeDocument/2006/relationships/tags" Target="../tags/tag127.xml"/><Relationship Id="rId25" Type="http://schemas.openxmlformats.org/officeDocument/2006/relationships/tags" Target="../tags/tag135.xml"/><Relationship Id="rId33" Type="http://schemas.openxmlformats.org/officeDocument/2006/relationships/tags" Target="../tags/tag143.xml"/><Relationship Id="rId38" Type="http://schemas.openxmlformats.org/officeDocument/2006/relationships/tags" Target="../tags/tag148.xml"/><Relationship Id="rId2" Type="http://schemas.openxmlformats.org/officeDocument/2006/relationships/tags" Target="../tags/tag112.xml"/><Relationship Id="rId16" Type="http://schemas.openxmlformats.org/officeDocument/2006/relationships/tags" Target="../tags/tag126.xml"/><Relationship Id="rId20" Type="http://schemas.openxmlformats.org/officeDocument/2006/relationships/tags" Target="../tags/tag130.xml"/><Relationship Id="rId29" Type="http://schemas.openxmlformats.org/officeDocument/2006/relationships/tags" Target="../tags/tag139.xml"/><Relationship Id="rId41" Type="http://schemas.openxmlformats.org/officeDocument/2006/relationships/tags" Target="../tags/tag151.xml"/><Relationship Id="rId1" Type="http://schemas.openxmlformats.org/officeDocument/2006/relationships/tags" Target="../tags/tag111.xml"/><Relationship Id="rId6" Type="http://schemas.openxmlformats.org/officeDocument/2006/relationships/tags" Target="../tags/tag116.xml"/><Relationship Id="rId11" Type="http://schemas.openxmlformats.org/officeDocument/2006/relationships/tags" Target="../tags/tag121.xml"/><Relationship Id="rId24" Type="http://schemas.openxmlformats.org/officeDocument/2006/relationships/tags" Target="../tags/tag134.xml"/><Relationship Id="rId32" Type="http://schemas.openxmlformats.org/officeDocument/2006/relationships/tags" Target="../tags/tag142.xml"/><Relationship Id="rId37" Type="http://schemas.openxmlformats.org/officeDocument/2006/relationships/tags" Target="../tags/tag147.xml"/><Relationship Id="rId40" Type="http://schemas.openxmlformats.org/officeDocument/2006/relationships/tags" Target="../tags/tag150.xml"/><Relationship Id="rId5" Type="http://schemas.openxmlformats.org/officeDocument/2006/relationships/tags" Target="../tags/tag115.xml"/><Relationship Id="rId15" Type="http://schemas.openxmlformats.org/officeDocument/2006/relationships/tags" Target="../tags/tag125.xml"/><Relationship Id="rId23" Type="http://schemas.openxmlformats.org/officeDocument/2006/relationships/tags" Target="../tags/tag133.xml"/><Relationship Id="rId28" Type="http://schemas.openxmlformats.org/officeDocument/2006/relationships/tags" Target="../tags/tag138.xml"/><Relationship Id="rId36" Type="http://schemas.openxmlformats.org/officeDocument/2006/relationships/tags" Target="../tags/tag146.xml"/><Relationship Id="rId10" Type="http://schemas.openxmlformats.org/officeDocument/2006/relationships/tags" Target="../tags/tag120.xml"/><Relationship Id="rId19" Type="http://schemas.openxmlformats.org/officeDocument/2006/relationships/tags" Target="../tags/tag129.xml"/><Relationship Id="rId31" Type="http://schemas.openxmlformats.org/officeDocument/2006/relationships/tags" Target="../tags/tag141.xml"/><Relationship Id="rId4" Type="http://schemas.openxmlformats.org/officeDocument/2006/relationships/tags" Target="../tags/tag114.xml"/><Relationship Id="rId9" Type="http://schemas.openxmlformats.org/officeDocument/2006/relationships/tags" Target="../tags/tag119.xml"/><Relationship Id="rId14" Type="http://schemas.openxmlformats.org/officeDocument/2006/relationships/tags" Target="../tags/tag124.xml"/><Relationship Id="rId22" Type="http://schemas.openxmlformats.org/officeDocument/2006/relationships/tags" Target="../tags/tag132.xml"/><Relationship Id="rId27" Type="http://schemas.openxmlformats.org/officeDocument/2006/relationships/tags" Target="../tags/tag137.xml"/><Relationship Id="rId30" Type="http://schemas.openxmlformats.org/officeDocument/2006/relationships/tags" Target="../tags/tag140.xml"/><Relationship Id="rId35" Type="http://schemas.openxmlformats.org/officeDocument/2006/relationships/tags" Target="../tags/tag145.xml"/><Relationship Id="rId43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159.xml"/><Relationship Id="rId13" Type="http://schemas.openxmlformats.org/officeDocument/2006/relationships/tags" Target="../tags/tag164.xml"/><Relationship Id="rId18" Type="http://schemas.openxmlformats.org/officeDocument/2006/relationships/tags" Target="../tags/tag169.xml"/><Relationship Id="rId26" Type="http://schemas.openxmlformats.org/officeDocument/2006/relationships/tags" Target="../tags/tag177.xml"/><Relationship Id="rId39" Type="http://schemas.openxmlformats.org/officeDocument/2006/relationships/tags" Target="../tags/tag190.xml"/><Relationship Id="rId3" Type="http://schemas.openxmlformats.org/officeDocument/2006/relationships/tags" Target="../tags/tag154.xml"/><Relationship Id="rId21" Type="http://schemas.openxmlformats.org/officeDocument/2006/relationships/tags" Target="../tags/tag172.xml"/><Relationship Id="rId34" Type="http://schemas.openxmlformats.org/officeDocument/2006/relationships/tags" Target="../tags/tag185.xml"/><Relationship Id="rId42" Type="http://schemas.openxmlformats.org/officeDocument/2006/relationships/tags" Target="../tags/tag193.xml"/><Relationship Id="rId7" Type="http://schemas.openxmlformats.org/officeDocument/2006/relationships/tags" Target="../tags/tag158.xml"/><Relationship Id="rId12" Type="http://schemas.openxmlformats.org/officeDocument/2006/relationships/tags" Target="../tags/tag163.xml"/><Relationship Id="rId17" Type="http://schemas.openxmlformats.org/officeDocument/2006/relationships/tags" Target="../tags/tag168.xml"/><Relationship Id="rId25" Type="http://schemas.openxmlformats.org/officeDocument/2006/relationships/tags" Target="../tags/tag176.xml"/><Relationship Id="rId33" Type="http://schemas.openxmlformats.org/officeDocument/2006/relationships/tags" Target="../tags/tag184.xml"/><Relationship Id="rId38" Type="http://schemas.openxmlformats.org/officeDocument/2006/relationships/tags" Target="../tags/tag189.xml"/><Relationship Id="rId2" Type="http://schemas.openxmlformats.org/officeDocument/2006/relationships/tags" Target="../tags/tag153.xml"/><Relationship Id="rId16" Type="http://schemas.openxmlformats.org/officeDocument/2006/relationships/tags" Target="../tags/tag167.xml"/><Relationship Id="rId20" Type="http://schemas.openxmlformats.org/officeDocument/2006/relationships/tags" Target="../tags/tag171.xml"/><Relationship Id="rId29" Type="http://schemas.openxmlformats.org/officeDocument/2006/relationships/tags" Target="../tags/tag180.xml"/><Relationship Id="rId41" Type="http://schemas.openxmlformats.org/officeDocument/2006/relationships/tags" Target="../tags/tag192.xml"/><Relationship Id="rId1" Type="http://schemas.openxmlformats.org/officeDocument/2006/relationships/tags" Target="../tags/tag152.xml"/><Relationship Id="rId6" Type="http://schemas.openxmlformats.org/officeDocument/2006/relationships/tags" Target="../tags/tag157.xml"/><Relationship Id="rId11" Type="http://schemas.openxmlformats.org/officeDocument/2006/relationships/tags" Target="../tags/tag162.xml"/><Relationship Id="rId24" Type="http://schemas.openxmlformats.org/officeDocument/2006/relationships/tags" Target="../tags/tag175.xml"/><Relationship Id="rId32" Type="http://schemas.openxmlformats.org/officeDocument/2006/relationships/tags" Target="../tags/tag183.xml"/><Relationship Id="rId37" Type="http://schemas.openxmlformats.org/officeDocument/2006/relationships/tags" Target="../tags/tag188.xml"/><Relationship Id="rId40" Type="http://schemas.openxmlformats.org/officeDocument/2006/relationships/tags" Target="../tags/tag191.xml"/><Relationship Id="rId5" Type="http://schemas.openxmlformats.org/officeDocument/2006/relationships/tags" Target="../tags/tag156.xml"/><Relationship Id="rId15" Type="http://schemas.openxmlformats.org/officeDocument/2006/relationships/tags" Target="../tags/tag166.xml"/><Relationship Id="rId23" Type="http://schemas.openxmlformats.org/officeDocument/2006/relationships/tags" Target="../tags/tag174.xml"/><Relationship Id="rId28" Type="http://schemas.openxmlformats.org/officeDocument/2006/relationships/tags" Target="../tags/tag179.xml"/><Relationship Id="rId36" Type="http://schemas.openxmlformats.org/officeDocument/2006/relationships/tags" Target="../tags/tag187.xml"/><Relationship Id="rId10" Type="http://schemas.openxmlformats.org/officeDocument/2006/relationships/tags" Target="../tags/tag161.xml"/><Relationship Id="rId19" Type="http://schemas.openxmlformats.org/officeDocument/2006/relationships/tags" Target="../tags/tag170.xml"/><Relationship Id="rId31" Type="http://schemas.openxmlformats.org/officeDocument/2006/relationships/tags" Target="../tags/tag182.xml"/><Relationship Id="rId44" Type="http://schemas.openxmlformats.org/officeDocument/2006/relationships/notesSlide" Target="../notesSlides/notesSlide24.xml"/><Relationship Id="rId4" Type="http://schemas.openxmlformats.org/officeDocument/2006/relationships/tags" Target="../tags/tag155.xml"/><Relationship Id="rId9" Type="http://schemas.openxmlformats.org/officeDocument/2006/relationships/tags" Target="../tags/tag160.xml"/><Relationship Id="rId14" Type="http://schemas.openxmlformats.org/officeDocument/2006/relationships/tags" Target="../tags/tag165.xml"/><Relationship Id="rId22" Type="http://schemas.openxmlformats.org/officeDocument/2006/relationships/tags" Target="../tags/tag173.xml"/><Relationship Id="rId27" Type="http://schemas.openxmlformats.org/officeDocument/2006/relationships/tags" Target="../tags/tag178.xml"/><Relationship Id="rId30" Type="http://schemas.openxmlformats.org/officeDocument/2006/relationships/tags" Target="../tags/tag181.xml"/><Relationship Id="rId35" Type="http://schemas.openxmlformats.org/officeDocument/2006/relationships/tags" Target="../tags/tag186.xml"/><Relationship Id="rId43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5.xml"/><Relationship Id="rId1" Type="http://schemas.openxmlformats.org/officeDocument/2006/relationships/tags" Target="../tags/tag194.xml"/><Relationship Id="rId4" Type="http://schemas.openxmlformats.org/officeDocument/2006/relationships/notesSlide" Target="../notesSlides/notesSlide2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198.xml"/><Relationship Id="rId2" Type="http://schemas.openxmlformats.org/officeDocument/2006/relationships/tags" Target="../tags/tag197.xml"/><Relationship Id="rId1" Type="http://schemas.openxmlformats.org/officeDocument/2006/relationships/tags" Target="../tags/tag196.xml"/><Relationship Id="rId5" Type="http://schemas.openxmlformats.org/officeDocument/2006/relationships/notesSlide" Target="../notesSlides/notesSlide26.xml"/><Relationship Id="rId4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206.xml"/><Relationship Id="rId13" Type="http://schemas.openxmlformats.org/officeDocument/2006/relationships/tags" Target="../tags/tag211.xml"/><Relationship Id="rId18" Type="http://schemas.openxmlformats.org/officeDocument/2006/relationships/notesSlide" Target="../notesSlides/notesSlide27.xml"/><Relationship Id="rId3" Type="http://schemas.openxmlformats.org/officeDocument/2006/relationships/tags" Target="../tags/tag201.xml"/><Relationship Id="rId7" Type="http://schemas.openxmlformats.org/officeDocument/2006/relationships/tags" Target="../tags/tag205.xml"/><Relationship Id="rId12" Type="http://schemas.openxmlformats.org/officeDocument/2006/relationships/tags" Target="../tags/tag210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00.xml"/><Relationship Id="rId16" Type="http://schemas.openxmlformats.org/officeDocument/2006/relationships/tags" Target="../tags/tag214.xml"/><Relationship Id="rId1" Type="http://schemas.openxmlformats.org/officeDocument/2006/relationships/tags" Target="../tags/tag199.xml"/><Relationship Id="rId6" Type="http://schemas.openxmlformats.org/officeDocument/2006/relationships/tags" Target="../tags/tag204.xml"/><Relationship Id="rId11" Type="http://schemas.openxmlformats.org/officeDocument/2006/relationships/tags" Target="../tags/tag209.xml"/><Relationship Id="rId5" Type="http://schemas.openxmlformats.org/officeDocument/2006/relationships/tags" Target="../tags/tag203.xml"/><Relationship Id="rId15" Type="http://schemas.openxmlformats.org/officeDocument/2006/relationships/tags" Target="../tags/tag213.xml"/><Relationship Id="rId10" Type="http://schemas.openxmlformats.org/officeDocument/2006/relationships/tags" Target="../tags/tag208.xml"/><Relationship Id="rId4" Type="http://schemas.openxmlformats.org/officeDocument/2006/relationships/tags" Target="../tags/tag202.xml"/><Relationship Id="rId9" Type="http://schemas.openxmlformats.org/officeDocument/2006/relationships/tags" Target="../tags/tag207.xml"/><Relationship Id="rId14" Type="http://schemas.openxmlformats.org/officeDocument/2006/relationships/tags" Target="../tags/tag2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217.xml"/><Relationship Id="rId2" Type="http://schemas.openxmlformats.org/officeDocument/2006/relationships/tags" Target="../tags/tag216.xml"/><Relationship Id="rId1" Type="http://schemas.openxmlformats.org/officeDocument/2006/relationships/tags" Target="../tags/tag215.xml"/><Relationship Id="rId5" Type="http://schemas.openxmlformats.org/officeDocument/2006/relationships/notesSlide" Target="../notesSlides/notesSlide28.xml"/><Relationship Id="rId4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220.xml"/><Relationship Id="rId2" Type="http://schemas.openxmlformats.org/officeDocument/2006/relationships/tags" Target="../tags/tag219.xml"/><Relationship Id="rId1" Type="http://schemas.openxmlformats.org/officeDocument/2006/relationships/tags" Target="../tags/tag218.xml"/><Relationship Id="rId6" Type="http://schemas.openxmlformats.org/officeDocument/2006/relationships/notesSlide" Target="../notesSlides/notesSlide2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21.xml"/></Relationships>
</file>

<file path=ppt/slides/_rels/slide36.xml.rels><?xml version="1.0" encoding="UTF-8" standalone="yes"?>
<Relationships xmlns="http://schemas.openxmlformats.org/package/2006/relationships"><Relationship Id="rId13" Type="http://schemas.openxmlformats.org/officeDocument/2006/relationships/tags" Target="../tags/tag234.xml"/><Relationship Id="rId18" Type="http://schemas.openxmlformats.org/officeDocument/2006/relationships/tags" Target="../tags/tag239.xml"/><Relationship Id="rId26" Type="http://schemas.openxmlformats.org/officeDocument/2006/relationships/tags" Target="../tags/tag247.xml"/><Relationship Id="rId39" Type="http://schemas.openxmlformats.org/officeDocument/2006/relationships/tags" Target="../tags/tag260.xml"/><Relationship Id="rId21" Type="http://schemas.openxmlformats.org/officeDocument/2006/relationships/tags" Target="../tags/tag242.xml"/><Relationship Id="rId34" Type="http://schemas.openxmlformats.org/officeDocument/2006/relationships/tags" Target="../tags/tag255.xml"/><Relationship Id="rId42" Type="http://schemas.openxmlformats.org/officeDocument/2006/relationships/tags" Target="../tags/tag263.xml"/><Relationship Id="rId47" Type="http://schemas.openxmlformats.org/officeDocument/2006/relationships/tags" Target="../tags/tag268.xml"/><Relationship Id="rId50" Type="http://schemas.openxmlformats.org/officeDocument/2006/relationships/tags" Target="../tags/tag271.xml"/><Relationship Id="rId55" Type="http://schemas.openxmlformats.org/officeDocument/2006/relationships/tags" Target="../tags/tag276.xml"/><Relationship Id="rId63" Type="http://schemas.openxmlformats.org/officeDocument/2006/relationships/notesSlide" Target="../notesSlides/notesSlide30.xml"/><Relationship Id="rId7" Type="http://schemas.openxmlformats.org/officeDocument/2006/relationships/tags" Target="../tags/tag228.xml"/><Relationship Id="rId2" Type="http://schemas.openxmlformats.org/officeDocument/2006/relationships/tags" Target="../tags/tag223.xml"/><Relationship Id="rId16" Type="http://schemas.openxmlformats.org/officeDocument/2006/relationships/tags" Target="../tags/tag237.xml"/><Relationship Id="rId20" Type="http://schemas.openxmlformats.org/officeDocument/2006/relationships/tags" Target="../tags/tag241.xml"/><Relationship Id="rId29" Type="http://schemas.openxmlformats.org/officeDocument/2006/relationships/tags" Target="../tags/tag250.xml"/><Relationship Id="rId41" Type="http://schemas.openxmlformats.org/officeDocument/2006/relationships/tags" Target="../tags/tag262.xml"/><Relationship Id="rId54" Type="http://schemas.openxmlformats.org/officeDocument/2006/relationships/tags" Target="../tags/tag275.xml"/><Relationship Id="rId62" Type="http://schemas.openxmlformats.org/officeDocument/2006/relationships/slideLayout" Target="../slideLayouts/slideLayout2.xml"/><Relationship Id="rId1" Type="http://schemas.openxmlformats.org/officeDocument/2006/relationships/tags" Target="../tags/tag222.xml"/><Relationship Id="rId6" Type="http://schemas.openxmlformats.org/officeDocument/2006/relationships/tags" Target="../tags/tag227.xml"/><Relationship Id="rId11" Type="http://schemas.openxmlformats.org/officeDocument/2006/relationships/tags" Target="../tags/tag232.xml"/><Relationship Id="rId24" Type="http://schemas.openxmlformats.org/officeDocument/2006/relationships/tags" Target="../tags/tag245.xml"/><Relationship Id="rId32" Type="http://schemas.openxmlformats.org/officeDocument/2006/relationships/tags" Target="../tags/tag253.xml"/><Relationship Id="rId37" Type="http://schemas.openxmlformats.org/officeDocument/2006/relationships/tags" Target="../tags/tag258.xml"/><Relationship Id="rId40" Type="http://schemas.openxmlformats.org/officeDocument/2006/relationships/tags" Target="../tags/tag261.xml"/><Relationship Id="rId45" Type="http://schemas.openxmlformats.org/officeDocument/2006/relationships/tags" Target="../tags/tag266.xml"/><Relationship Id="rId53" Type="http://schemas.openxmlformats.org/officeDocument/2006/relationships/tags" Target="../tags/tag274.xml"/><Relationship Id="rId58" Type="http://schemas.openxmlformats.org/officeDocument/2006/relationships/tags" Target="../tags/tag279.xml"/><Relationship Id="rId5" Type="http://schemas.openxmlformats.org/officeDocument/2006/relationships/tags" Target="../tags/tag226.xml"/><Relationship Id="rId15" Type="http://schemas.openxmlformats.org/officeDocument/2006/relationships/tags" Target="../tags/tag236.xml"/><Relationship Id="rId23" Type="http://schemas.openxmlformats.org/officeDocument/2006/relationships/tags" Target="../tags/tag244.xml"/><Relationship Id="rId28" Type="http://schemas.openxmlformats.org/officeDocument/2006/relationships/tags" Target="../tags/tag249.xml"/><Relationship Id="rId36" Type="http://schemas.openxmlformats.org/officeDocument/2006/relationships/tags" Target="../tags/tag257.xml"/><Relationship Id="rId49" Type="http://schemas.openxmlformats.org/officeDocument/2006/relationships/tags" Target="../tags/tag270.xml"/><Relationship Id="rId57" Type="http://schemas.openxmlformats.org/officeDocument/2006/relationships/tags" Target="../tags/tag278.xml"/><Relationship Id="rId61" Type="http://schemas.openxmlformats.org/officeDocument/2006/relationships/tags" Target="../tags/tag282.xml"/><Relationship Id="rId10" Type="http://schemas.openxmlformats.org/officeDocument/2006/relationships/tags" Target="../tags/tag231.xml"/><Relationship Id="rId19" Type="http://schemas.openxmlformats.org/officeDocument/2006/relationships/tags" Target="../tags/tag240.xml"/><Relationship Id="rId31" Type="http://schemas.openxmlformats.org/officeDocument/2006/relationships/tags" Target="../tags/tag252.xml"/><Relationship Id="rId44" Type="http://schemas.openxmlformats.org/officeDocument/2006/relationships/tags" Target="../tags/tag265.xml"/><Relationship Id="rId52" Type="http://schemas.openxmlformats.org/officeDocument/2006/relationships/tags" Target="../tags/tag273.xml"/><Relationship Id="rId60" Type="http://schemas.openxmlformats.org/officeDocument/2006/relationships/tags" Target="../tags/tag281.xml"/><Relationship Id="rId4" Type="http://schemas.openxmlformats.org/officeDocument/2006/relationships/tags" Target="../tags/tag225.xml"/><Relationship Id="rId9" Type="http://schemas.openxmlformats.org/officeDocument/2006/relationships/tags" Target="../tags/tag230.xml"/><Relationship Id="rId14" Type="http://schemas.openxmlformats.org/officeDocument/2006/relationships/tags" Target="../tags/tag235.xml"/><Relationship Id="rId22" Type="http://schemas.openxmlformats.org/officeDocument/2006/relationships/tags" Target="../tags/tag243.xml"/><Relationship Id="rId27" Type="http://schemas.openxmlformats.org/officeDocument/2006/relationships/tags" Target="../tags/tag248.xml"/><Relationship Id="rId30" Type="http://schemas.openxmlformats.org/officeDocument/2006/relationships/tags" Target="../tags/tag251.xml"/><Relationship Id="rId35" Type="http://schemas.openxmlformats.org/officeDocument/2006/relationships/tags" Target="../tags/tag256.xml"/><Relationship Id="rId43" Type="http://schemas.openxmlformats.org/officeDocument/2006/relationships/tags" Target="../tags/tag264.xml"/><Relationship Id="rId48" Type="http://schemas.openxmlformats.org/officeDocument/2006/relationships/tags" Target="../tags/tag269.xml"/><Relationship Id="rId56" Type="http://schemas.openxmlformats.org/officeDocument/2006/relationships/tags" Target="../tags/tag277.xml"/><Relationship Id="rId8" Type="http://schemas.openxmlformats.org/officeDocument/2006/relationships/tags" Target="../tags/tag229.xml"/><Relationship Id="rId51" Type="http://schemas.openxmlformats.org/officeDocument/2006/relationships/tags" Target="../tags/tag272.xml"/><Relationship Id="rId3" Type="http://schemas.openxmlformats.org/officeDocument/2006/relationships/tags" Target="../tags/tag224.xml"/><Relationship Id="rId12" Type="http://schemas.openxmlformats.org/officeDocument/2006/relationships/tags" Target="../tags/tag233.xml"/><Relationship Id="rId17" Type="http://schemas.openxmlformats.org/officeDocument/2006/relationships/tags" Target="../tags/tag238.xml"/><Relationship Id="rId25" Type="http://schemas.openxmlformats.org/officeDocument/2006/relationships/tags" Target="../tags/tag246.xml"/><Relationship Id="rId33" Type="http://schemas.openxmlformats.org/officeDocument/2006/relationships/tags" Target="../tags/tag254.xml"/><Relationship Id="rId38" Type="http://schemas.openxmlformats.org/officeDocument/2006/relationships/tags" Target="../tags/tag259.xml"/><Relationship Id="rId46" Type="http://schemas.openxmlformats.org/officeDocument/2006/relationships/tags" Target="../tags/tag267.xml"/><Relationship Id="rId59" Type="http://schemas.openxmlformats.org/officeDocument/2006/relationships/tags" Target="../tags/tag280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4.xml"/><Relationship Id="rId1" Type="http://schemas.openxmlformats.org/officeDocument/2006/relationships/tags" Target="../tags/tag283.xml"/><Relationship Id="rId4" Type="http://schemas.openxmlformats.org/officeDocument/2006/relationships/notesSlide" Target="../notesSlides/notesSlide31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tags" Target="../tags/tag292.xml"/><Relationship Id="rId13" Type="http://schemas.openxmlformats.org/officeDocument/2006/relationships/tags" Target="../tags/tag297.xml"/><Relationship Id="rId18" Type="http://schemas.openxmlformats.org/officeDocument/2006/relationships/tags" Target="../tags/tag302.xml"/><Relationship Id="rId26" Type="http://schemas.openxmlformats.org/officeDocument/2006/relationships/tags" Target="../tags/tag310.xml"/><Relationship Id="rId3" Type="http://schemas.openxmlformats.org/officeDocument/2006/relationships/tags" Target="../tags/tag287.xml"/><Relationship Id="rId21" Type="http://schemas.openxmlformats.org/officeDocument/2006/relationships/tags" Target="../tags/tag305.xml"/><Relationship Id="rId7" Type="http://schemas.openxmlformats.org/officeDocument/2006/relationships/tags" Target="../tags/tag291.xml"/><Relationship Id="rId12" Type="http://schemas.openxmlformats.org/officeDocument/2006/relationships/tags" Target="../tags/tag296.xml"/><Relationship Id="rId17" Type="http://schemas.openxmlformats.org/officeDocument/2006/relationships/tags" Target="../tags/tag301.xml"/><Relationship Id="rId25" Type="http://schemas.openxmlformats.org/officeDocument/2006/relationships/tags" Target="../tags/tag309.xml"/><Relationship Id="rId2" Type="http://schemas.openxmlformats.org/officeDocument/2006/relationships/tags" Target="../tags/tag286.xml"/><Relationship Id="rId16" Type="http://schemas.openxmlformats.org/officeDocument/2006/relationships/tags" Target="../tags/tag300.xml"/><Relationship Id="rId20" Type="http://schemas.openxmlformats.org/officeDocument/2006/relationships/tags" Target="../tags/tag304.xml"/><Relationship Id="rId1" Type="http://schemas.openxmlformats.org/officeDocument/2006/relationships/tags" Target="../tags/tag285.xml"/><Relationship Id="rId6" Type="http://schemas.openxmlformats.org/officeDocument/2006/relationships/tags" Target="../tags/tag290.xml"/><Relationship Id="rId11" Type="http://schemas.openxmlformats.org/officeDocument/2006/relationships/tags" Target="../tags/tag295.xml"/><Relationship Id="rId24" Type="http://schemas.openxmlformats.org/officeDocument/2006/relationships/tags" Target="../tags/tag308.xml"/><Relationship Id="rId5" Type="http://schemas.openxmlformats.org/officeDocument/2006/relationships/tags" Target="../tags/tag289.xml"/><Relationship Id="rId15" Type="http://schemas.openxmlformats.org/officeDocument/2006/relationships/tags" Target="../tags/tag299.xml"/><Relationship Id="rId23" Type="http://schemas.openxmlformats.org/officeDocument/2006/relationships/tags" Target="../tags/tag307.xml"/><Relationship Id="rId28" Type="http://schemas.openxmlformats.org/officeDocument/2006/relationships/notesSlide" Target="../notesSlides/notesSlide32.xml"/><Relationship Id="rId10" Type="http://schemas.openxmlformats.org/officeDocument/2006/relationships/tags" Target="../tags/tag294.xml"/><Relationship Id="rId19" Type="http://schemas.openxmlformats.org/officeDocument/2006/relationships/tags" Target="../tags/tag303.xml"/><Relationship Id="rId4" Type="http://schemas.openxmlformats.org/officeDocument/2006/relationships/tags" Target="../tags/tag288.xml"/><Relationship Id="rId9" Type="http://schemas.openxmlformats.org/officeDocument/2006/relationships/tags" Target="../tags/tag293.xml"/><Relationship Id="rId14" Type="http://schemas.openxmlformats.org/officeDocument/2006/relationships/tags" Target="../tags/tag298.xml"/><Relationship Id="rId22" Type="http://schemas.openxmlformats.org/officeDocument/2006/relationships/tags" Target="../tags/tag306.xml"/><Relationship Id="rId27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3" Type="http://schemas.openxmlformats.org/officeDocument/2006/relationships/tags" Target="../tags/tag323.xml"/><Relationship Id="rId18" Type="http://schemas.openxmlformats.org/officeDocument/2006/relationships/tags" Target="../tags/tag328.xml"/><Relationship Id="rId26" Type="http://schemas.openxmlformats.org/officeDocument/2006/relationships/tags" Target="../tags/tag336.xml"/><Relationship Id="rId39" Type="http://schemas.openxmlformats.org/officeDocument/2006/relationships/tags" Target="../tags/tag349.xml"/><Relationship Id="rId21" Type="http://schemas.openxmlformats.org/officeDocument/2006/relationships/tags" Target="../tags/tag331.xml"/><Relationship Id="rId34" Type="http://schemas.openxmlformats.org/officeDocument/2006/relationships/tags" Target="../tags/tag344.xml"/><Relationship Id="rId42" Type="http://schemas.openxmlformats.org/officeDocument/2006/relationships/tags" Target="../tags/tag352.xml"/><Relationship Id="rId47" Type="http://schemas.openxmlformats.org/officeDocument/2006/relationships/tags" Target="../tags/tag357.xml"/><Relationship Id="rId50" Type="http://schemas.openxmlformats.org/officeDocument/2006/relationships/tags" Target="../tags/tag360.xml"/><Relationship Id="rId55" Type="http://schemas.openxmlformats.org/officeDocument/2006/relationships/tags" Target="../tags/tag365.xml"/><Relationship Id="rId63" Type="http://schemas.openxmlformats.org/officeDocument/2006/relationships/tags" Target="../tags/tag373.xml"/><Relationship Id="rId68" Type="http://schemas.openxmlformats.org/officeDocument/2006/relationships/slideLayout" Target="../slideLayouts/slideLayout2.xml"/><Relationship Id="rId7" Type="http://schemas.openxmlformats.org/officeDocument/2006/relationships/tags" Target="../tags/tag317.xml"/><Relationship Id="rId2" Type="http://schemas.openxmlformats.org/officeDocument/2006/relationships/tags" Target="../tags/tag312.xml"/><Relationship Id="rId16" Type="http://schemas.openxmlformats.org/officeDocument/2006/relationships/tags" Target="../tags/tag326.xml"/><Relationship Id="rId29" Type="http://schemas.openxmlformats.org/officeDocument/2006/relationships/tags" Target="../tags/tag339.xml"/><Relationship Id="rId1" Type="http://schemas.openxmlformats.org/officeDocument/2006/relationships/tags" Target="../tags/tag311.xml"/><Relationship Id="rId6" Type="http://schemas.openxmlformats.org/officeDocument/2006/relationships/tags" Target="../tags/tag316.xml"/><Relationship Id="rId11" Type="http://schemas.openxmlformats.org/officeDocument/2006/relationships/tags" Target="../tags/tag321.xml"/><Relationship Id="rId24" Type="http://schemas.openxmlformats.org/officeDocument/2006/relationships/tags" Target="../tags/tag334.xml"/><Relationship Id="rId32" Type="http://schemas.openxmlformats.org/officeDocument/2006/relationships/tags" Target="../tags/tag342.xml"/><Relationship Id="rId37" Type="http://schemas.openxmlformats.org/officeDocument/2006/relationships/tags" Target="../tags/tag347.xml"/><Relationship Id="rId40" Type="http://schemas.openxmlformats.org/officeDocument/2006/relationships/tags" Target="../tags/tag350.xml"/><Relationship Id="rId45" Type="http://schemas.openxmlformats.org/officeDocument/2006/relationships/tags" Target="../tags/tag355.xml"/><Relationship Id="rId53" Type="http://schemas.openxmlformats.org/officeDocument/2006/relationships/tags" Target="../tags/tag363.xml"/><Relationship Id="rId58" Type="http://schemas.openxmlformats.org/officeDocument/2006/relationships/tags" Target="../tags/tag368.xml"/><Relationship Id="rId66" Type="http://schemas.openxmlformats.org/officeDocument/2006/relationships/tags" Target="../tags/tag376.xml"/><Relationship Id="rId5" Type="http://schemas.openxmlformats.org/officeDocument/2006/relationships/tags" Target="../tags/tag315.xml"/><Relationship Id="rId15" Type="http://schemas.openxmlformats.org/officeDocument/2006/relationships/tags" Target="../tags/tag325.xml"/><Relationship Id="rId23" Type="http://schemas.openxmlformats.org/officeDocument/2006/relationships/tags" Target="../tags/tag333.xml"/><Relationship Id="rId28" Type="http://schemas.openxmlformats.org/officeDocument/2006/relationships/tags" Target="../tags/tag338.xml"/><Relationship Id="rId36" Type="http://schemas.openxmlformats.org/officeDocument/2006/relationships/tags" Target="../tags/tag346.xml"/><Relationship Id="rId49" Type="http://schemas.openxmlformats.org/officeDocument/2006/relationships/tags" Target="../tags/tag359.xml"/><Relationship Id="rId57" Type="http://schemas.openxmlformats.org/officeDocument/2006/relationships/tags" Target="../tags/tag367.xml"/><Relationship Id="rId61" Type="http://schemas.openxmlformats.org/officeDocument/2006/relationships/tags" Target="../tags/tag371.xml"/><Relationship Id="rId10" Type="http://schemas.openxmlformats.org/officeDocument/2006/relationships/tags" Target="../tags/tag320.xml"/><Relationship Id="rId19" Type="http://schemas.openxmlformats.org/officeDocument/2006/relationships/tags" Target="../tags/tag329.xml"/><Relationship Id="rId31" Type="http://schemas.openxmlformats.org/officeDocument/2006/relationships/tags" Target="../tags/tag341.xml"/><Relationship Id="rId44" Type="http://schemas.openxmlformats.org/officeDocument/2006/relationships/tags" Target="../tags/tag354.xml"/><Relationship Id="rId52" Type="http://schemas.openxmlformats.org/officeDocument/2006/relationships/tags" Target="../tags/tag362.xml"/><Relationship Id="rId60" Type="http://schemas.openxmlformats.org/officeDocument/2006/relationships/tags" Target="../tags/tag370.xml"/><Relationship Id="rId65" Type="http://schemas.openxmlformats.org/officeDocument/2006/relationships/tags" Target="../tags/tag375.xml"/><Relationship Id="rId4" Type="http://schemas.openxmlformats.org/officeDocument/2006/relationships/tags" Target="../tags/tag314.xml"/><Relationship Id="rId9" Type="http://schemas.openxmlformats.org/officeDocument/2006/relationships/tags" Target="../tags/tag319.xml"/><Relationship Id="rId14" Type="http://schemas.openxmlformats.org/officeDocument/2006/relationships/tags" Target="../tags/tag324.xml"/><Relationship Id="rId22" Type="http://schemas.openxmlformats.org/officeDocument/2006/relationships/tags" Target="../tags/tag332.xml"/><Relationship Id="rId27" Type="http://schemas.openxmlformats.org/officeDocument/2006/relationships/tags" Target="../tags/tag337.xml"/><Relationship Id="rId30" Type="http://schemas.openxmlformats.org/officeDocument/2006/relationships/tags" Target="../tags/tag340.xml"/><Relationship Id="rId35" Type="http://schemas.openxmlformats.org/officeDocument/2006/relationships/tags" Target="../tags/tag345.xml"/><Relationship Id="rId43" Type="http://schemas.openxmlformats.org/officeDocument/2006/relationships/tags" Target="../tags/tag353.xml"/><Relationship Id="rId48" Type="http://schemas.openxmlformats.org/officeDocument/2006/relationships/tags" Target="../tags/tag358.xml"/><Relationship Id="rId56" Type="http://schemas.openxmlformats.org/officeDocument/2006/relationships/tags" Target="../tags/tag366.xml"/><Relationship Id="rId64" Type="http://schemas.openxmlformats.org/officeDocument/2006/relationships/tags" Target="../tags/tag374.xml"/><Relationship Id="rId69" Type="http://schemas.openxmlformats.org/officeDocument/2006/relationships/notesSlide" Target="../notesSlides/notesSlide33.xml"/><Relationship Id="rId8" Type="http://schemas.openxmlformats.org/officeDocument/2006/relationships/tags" Target="../tags/tag318.xml"/><Relationship Id="rId51" Type="http://schemas.openxmlformats.org/officeDocument/2006/relationships/tags" Target="../tags/tag361.xml"/><Relationship Id="rId3" Type="http://schemas.openxmlformats.org/officeDocument/2006/relationships/tags" Target="../tags/tag313.xml"/><Relationship Id="rId12" Type="http://schemas.openxmlformats.org/officeDocument/2006/relationships/tags" Target="../tags/tag322.xml"/><Relationship Id="rId17" Type="http://schemas.openxmlformats.org/officeDocument/2006/relationships/tags" Target="../tags/tag327.xml"/><Relationship Id="rId25" Type="http://schemas.openxmlformats.org/officeDocument/2006/relationships/tags" Target="../tags/tag335.xml"/><Relationship Id="rId33" Type="http://schemas.openxmlformats.org/officeDocument/2006/relationships/tags" Target="../tags/tag343.xml"/><Relationship Id="rId38" Type="http://schemas.openxmlformats.org/officeDocument/2006/relationships/tags" Target="../tags/tag348.xml"/><Relationship Id="rId46" Type="http://schemas.openxmlformats.org/officeDocument/2006/relationships/tags" Target="../tags/tag356.xml"/><Relationship Id="rId59" Type="http://schemas.openxmlformats.org/officeDocument/2006/relationships/tags" Target="../tags/tag369.xml"/><Relationship Id="rId67" Type="http://schemas.openxmlformats.org/officeDocument/2006/relationships/tags" Target="../tags/tag377.xml"/><Relationship Id="rId20" Type="http://schemas.openxmlformats.org/officeDocument/2006/relationships/tags" Target="../tags/tag330.xml"/><Relationship Id="rId41" Type="http://schemas.openxmlformats.org/officeDocument/2006/relationships/tags" Target="../tags/tag351.xml"/><Relationship Id="rId54" Type="http://schemas.openxmlformats.org/officeDocument/2006/relationships/tags" Target="../tags/tag364.xml"/><Relationship Id="rId62" Type="http://schemas.openxmlformats.org/officeDocument/2006/relationships/tags" Target="../tags/tag37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9.xml"/><Relationship Id="rId1" Type="http://schemas.openxmlformats.org/officeDocument/2006/relationships/tags" Target="../tags/tag378.xml"/><Relationship Id="rId4" Type="http://schemas.openxmlformats.org/officeDocument/2006/relationships/notesSlide" Target="../notesSlides/notesSlide34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tags" Target="../tags/tag387.xml"/><Relationship Id="rId13" Type="http://schemas.openxmlformats.org/officeDocument/2006/relationships/tags" Target="../tags/tag392.xml"/><Relationship Id="rId18" Type="http://schemas.openxmlformats.org/officeDocument/2006/relationships/tags" Target="../tags/tag397.xml"/><Relationship Id="rId26" Type="http://schemas.openxmlformats.org/officeDocument/2006/relationships/tags" Target="../tags/tag405.xml"/><Relationship Id="rId3" Type="http://schemas.openxmlformats.org/officeDocument/2006/relationships/tags" Target="../tags/tag382.xml"/><Relationship Id="rId21" Type="http://schemas.openxmlformats.org/officeDocument/2006/relationships/tags" Target="../tags/tag400.xml"/><Relationship Id="rId7" Type="http://schemas.openxmlformats.org/officeDocument/2006/relationships/tags" Target="../tags/tag386.xml"/><Relationship Id="rId12" Type="http://schemas.openxmlformats.org/officeDocument/2006/relationships/tags" Target="../tags/tag391.xml"/><Relationship Id="rId17" Type="http://schemas.openxmlformats.org/officeDocument/2006/relationships/tags" Target="../tags/tag396.xml"/><Relationship Id="rId25" Type="http://schemas.openxmlformats.org/officeDocument/2006/relationships/tags" Target="../tags/tag404.xml"/><Relationship Id="rId2" Type="http://schemas.openxmlformats.org/officeDocument/2006/relationships/tags" Target="../tags/tag381.xml"/><Relationship Id="rId16" Type="http://schemas.openxmlformats.org/officeDocument/2006/relationships/tags" Target="../tags/tag395.xml"/><Relationship Id="rId20" Type="http://schemas.openxmlformats.org/officeDocument/2006/relationships/tags" Target="../tags/tag399.xml"/><Relationship Id="rId1" Type="http://schemas.openxmlformats.org/officeDocument/2006/relationships/tags" Target="../tags/tag380.xml"/><Relationship Id="rId6" Type="http://schemas.openxmlformats.org/officeDocument/2006/relationships/tags" Target="../tags/tag385.xml"/><Relationship Id="rId11" Type="http://schemas.openxmlformats.org/officeDocument/2006/relationships/tags" Target="../tags/tag390.xml"/><Relationship Id="rId24" Type="http://schemas.openxmlformats.org/officeDocument/2006/relationships/tags" Target="../tags/tag403.xml"/><Relationship Id="rId5" Type="http://schemas.openxmlformats.org/officeDocument/2006/relationships/tags" Target="../tags/tag384.xml"/><Relationship Id="rId15" Type="http://schemas.openxmlformats.org/officeDocument/2006/relationships/tags" Target="../tags/tag394.xml"/><Relationship Id="rId23" Type="http://schemas.openxmlformats.org/officeDocument/2006/relationships/tags" Target="../tags/tag402.xml"/><Relationship Id="rId28" Type="http://schemas.openxmlformats.org/officeDocument/2006/relationships/notesSlide" Target="../notesSlides/notesSlide35.xml"/><Relationship Id="rId10" Type="http://schemas.openxmlformats.org/officeDocument/2006/relationships/tags" Target="../tags/tag389.xml"/><Relationship Id="rId19" Type="http://schemas.openxmlformats.org/officeDocument/2006/relationships/tags" Target="../tags/tag398.xml"/><Relationship Id="rId4" Type="http://schemas.openxmlformats.org/officeDocument/2006/relationships/tags" Target="../tags/tag383.xml"/><Relationship Id="rId9" Type="http://schemas.openxmlformats.org/officeDocument/2006/relationships/tags" Target="../tags/tag388.xml"/><Relationship Id="rId14" Type="http://schemas.openxmlformats.org/officeDocument/2006/relationships/tags" Target="../tags/tag393.xml"/><Relationship Id="rId22" Type="http://schemas.openxmlformats.org/officeDocument/2006/relationships/tags" Target="../tags/tag401.xml"/><Relationship Id="rId27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tags" Target="../tags/tag413.xml"/><Relationship Id="rId13" Type="http://schemas.openxmlformats.org/officeDocument/2006/relationships/tags" Target="../tags/tag418.xml"/><Relationship Id="rId18" Type="http://schemas.openxmlformats.org/officeDocument/2006/relationships/tags" Target="../tags/tag423.xml"/><Relationship Id="rId26" Type="http://schemas.openxmlformats.org/officeDocument/2006/relationships/tags" Target="../tags/tag431.xml"/><Relationship Id="rId3" Type="http://schemas.openxmlformats.org/officeDocument/2006/relationships/tags" Target="../tags/tag408.xml"/><Relationship Id="rId21" Type="http://schemas.openxmlformats.org/officeDocument/2006/relationships/tags" Target="../tags/tag426.xml"/><Relationship Id="rId7" Type="http://schemas.openxmlformats.org/officeDocument/2006/relationships/tags" Target="../tags/tag412.xml"/><Relationship Id="rId12" Type="http://schemas.openxmlformats.org/officeDocument/2006/relationships/tags" Target="../tags/tag417.xml"/><Relationship Id="rId17" Type="http://schemas.openxmlformats.org/officeDocument/2006/relationships/tags" Target="../tags/tag422.xml"/><Relationship Id="rId25" Type="http://schemas.openxmlformats.org/officeDocument/2006/relationships/tags" Target="../tags/tag430.xml"/><Relationship Id="rId2" Type="http://schemas.openxmlformats.org/officeDocument/2006/relationships/tags" Target="../tags/tag407.xml"/><Relationship Id="rId16" Type="http://schemas.openxmlformats.org/officeDocument/2006/relationships/tags" Target="../tags/tag421.xml"/><Relationship Id="rId20" Type="http://schemas.openxmlformats.org/officeDocument/2006/relationships/tags" Target="../tags/tag425.xml"/><Relationship Id="rId29" Type="http://schemas.openxmlformats.org/officeDocument/2006/relationships/tags" Target="../tags/tag434.xml"/><Relationship Id="rId1" Type="http://schemas.openxmlformats.org/officeDocument/2006/relationships/tags" Target="../tags/tag406.xml"/><Relationship Id="rId6" Type="http://schemas.openxmlformats.org/officeDocument/2006/relationships/tags" Target="../tags/tag411.xml"/><Relationship Id="rId11" Type="http://schemas.openxmlformats.org/officeDocument/2006/relationships/tags" Target="../tags/tag416.xml"/><Relationship Id="rId24" Type="http://schemas.openxmlformats.org/officeDocument/2006/relationships/tags" Target="../tags/tag429.xml"/><Relationship Id="rId32" Type="http://schemas.openxmlformats.org/officeDocument/2006/relationships/notesSlide" Target="../notesSlides/notesSlide36.xml"/><Relationship Id="rId5" Type="http://schemas.openxmlformats.org/officeDocument/2006/relationships/tags" Target="../tags/tag410.xml"/><Relationship Id="rId15" Type="http://schemas.openxmlformats.org/officeDocument/2006/relationships/tags" Target="../tags/tag420.xml"/><Relationship Id="rId23" Type="http://schemas.openxmlformats.org/officeDocument/2006/relationships/tags" Target="../tags/tag428.xml"/><Relationship Id="rId28" Type="http://schemas.openxmlformats.org/officeDocument/2006/relationships/tags" Target="../tags/tag433.xml"/><Relationship Id="rId10" Type="http://schemas.openxmlformats.org/officeDocument/2006/relationships/tags" Target="../tags/tag415.xml"/><Relationship Id="rId19" Type="http://schemas.openxmlformats.org/officeDocument/2006/relationships/tags" Target="../tags/tag424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409.xml"/><Relationship Id="rId9" Type="http://schemas.openxmlformats.org/officeDocument/2006/relationships/tags" Target="../tags/tag414.xml"/><Relationship Id="rId14" Type="http://schemas.openxmlformats.org/officeDocument/2006/relationships/tags" Target="../tags/tag419.xml"/><Relationship Id="rId22" Type="http://schemas.openxmlformats.org/officeDocument/2006/relationships/tags" Target="../tags/tag427.xml"/><Relationship Id="rId27" Type="http://schemas.openxmlformats.org/officeDocument/2006/relationships/tags" Target="../tags/tag432.xml"/><Relationship Id="rId30" Type="http://schemas.openxmlformats.org/officeDocument/2006/relationships/tags" Target="../tags/tag435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tags" Target="../tags/tag443.xml"/><Relationship Id="rId13" Type="http://schemas.openxmlformats.org/officeDocument/2006/relationships/tags" Target="../tags/tag448.xml"/><Relationship Id="rId3" Type="http://schemas.openxmlformats.org/officeDocument/2006/relationships/tags" Target="../tags/tag438.xml"/><Relationship Id="rId7" Type="http://schemas.openxmlformats.org/officeDocument/2006/relationships/tags" Target="../tags/tag442.xml"/><Relationship Id="rId12" Type="http://schemas.openxmlformats.org/officeDocument/2006/relationships/tags" Target="../tags/tag447.xml"/><Relationship Id="rId2" Type="http://schemas.openxmlformats.org/officeDocument/2006/relationships/tags" Target="../tags/tag437.xml"/><Relationship Id="rId16" Type="http://schemas.openxmlformats.org/officeDocument/2006/relationships/notesSlide" Target="../notesSlides/notesSlide37.xml"/><Relationship Id="rId1" Type="http://schemas.openxmlformats.org/officeDocument/2006/relationships/tags" Target="../tags/tag436.xml"/><Relationship Id="rId6" Type="http://schemas.openxmlformats.org/officeDocument/2006/relationships/tags" Target="../tags/tag441.xml"/><Relationship Id="rId11" Type="http://schemas.openxmlformats.org/officeDocument/2006/relationships/tags" Target="../tags/tag446.xml"/><Relationship Id="rId5" Type="http://schemas.openxmlformats.org/officeDocument/2006/relationships/tags" Target="../tags/tag440.xml"/><Relationship Id="rId15" Type="http://schemas.openxmlformats.org/officeDocument/2006/relationships/slideLayout" Target="../slideLayouts/slideLayout12.xml"/><Relationship Id="rId10" Type="http://schemas.openxmlformats.org/officeDocument/2006/relationships/tags" Target="../tags/tag445.xml"/><Relationship Id="rId4" Type="http://schemas.openxmlformats.org/officeDocument/2006/relationships/tags" Target="../tags/tag439.xml"/><Relationship Id="rId9" Type="http://schemas.openxmlformats.org/officeDocument/2006/relationships/tags" Target="../tags/tag444.xml"/><Relationship Id="rId14" Type="http://schemas.openxmlformats.org/officeDocument/2006/relationships/tags" Target="../tags/tag449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51.xml"/><Relationship Id="rId1" Type="http://schemas.openxmlformats.org/officeDocument/2006/relationships/tags" Target="../tags/tag450.xml"/><Relationship Id="rId4" Type="http://schemas.openxmlformats.org/officeDocument/2006/relationships/notesSlide" Target="../notesSlides/notesSlide38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tags" Target="../tags/tag459.xml"/><Relationship Id="rId13" Type="http://schemas.openxmlformats.org/officeDocument/2006/relationships/tags" Target="../tags/tag464.xml"/><Relationship Id="rId18" Type="http://schemas.openxmlformats.org/officeDocument/2006/relationships/tags" Target="../tags/tag469.xml"/><Relationship Id="rId26" Type="http://schemas.openxmlformats.org/officeDocument/2006/relationships/tags" Target="../tags/tag477.xml"/><Relationship Id="rId3" Type="http://schemas.openxmlformats.org/officeDocument/2006/relationships/tags" Target="../tags/tag454.xml"/><Relationship Id="rId21" Type="http://schemas.openxmlformats.org/officeDocument/2006/relationships/tags" Target="../tags/tag472.xml"/><Relationship Id="rId7" Type="http://schemas.openxmlformats.org/officeDocument/2006/relationships/tags" Target="../tags/tag458.xml"/><Relationship Id="rId12" Type="http://schemas.openxmlformats.org/officeDocument/2006/relationships/tags" Target="../tags/tag463.xml"/><Relationship Id="rId17" Type="http://schemas.openxmlformats.org/officeDocument/2006/relationships/tags" Target="../tags/tag468.xml"/><Relationship Id="rId25" Type="http://schemas.openxmlformats.org/officeDocument/2006/relationships/tags" Target="../tags/tag476.xml"/><Relationship Id="rId33" Type="http://schemas.openxmlformats.org/officeDocument/2006/relationships/notesSlide" Target="../notesSlides/notesSlide39.xml"/><Relationship Id="rId2" Type="http://schemas.openxmlformats.org/officeDocument/2006/relationships/tags" Target="../tags/tag453.xml"/><Relationship Id="rId16" Type="http://schemas.openxmlformats.org/officeDocument/2006/relationships/tags" Target="../tags/tag467.xml"/><Relationship Id="rId20" Type="http://schemas.openxmlformats.org/officeDocument/2006/relationships/tags" Target="../tags/tag471.xml"/><Relationship Id="rId29" Type="http://schemas.openxmlformats.org/officeDocument/2006/relationships/tags" Target="../tags/tag480.xml"/><Relationship Id="rId1" Type="http://schemas.openxmlformats.org/officeDocument/2006/relationships/tags" Target="../tags/tag452.xml"/><Relationship Id="rId6" Type="http://schemas.openxmlformats.org/officeDocument/2006/relationships/tags" Target="../tags/tag457.xml"/><Relationship Id="rId11" Type="http://schemas.openxmlformats.org/officeDocument/2006/relationships/tags" Target="../tags/tag462.xml"/><Relationship Id="rId24" Type="http://schemas.openxmlformats.org/officeDocument/2006/relationships/tags" Target="../tags/tag475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456.xml"/><Relationship Id="rId15" Type="http://schemas.openxmlformats.org/officeDocument/2006/relationships/tags" Target="../tags/tag466.xml"/><Relationship Id="rId23" Type="http://schemas.openxmlformats.org/officeDocument/2006/relationships/tags" Target="../tags/tag474.xml"/><Relationship Id="rId28" Type="http://schemas.openxmlformats.org/officeDocument/2006/relationships/tags" Target="../tags/tag479.xml"/><Relationship Id="rId10" Type="http://schemas.openxmlformats.org/officeDocument/2006/relationships/tags" Target="../tags/tag461.xml"/><Relationship Id="rId19" Type="http://schemas.openxmlformats.org/officeDocument/2006/relationships/tags" Target="../tags/tag470.xml"/><Relationship Id="rId31" Type="http://schemas.openxmlformats.org/officeDocument/2006/relationships/tags" Target="../tags/tag482.xml"/><Relationship Id="rId4" Type="http://schemas.openxmlformats.org/officeDocument/2006/relationships/tags" Target="../tags/tag455.xml"/><Relationship Id="rId9" Type="http://schemas.openxmlformats.org/officeDocument/2006/relationships/tags" Target="../tags/tag460.xml"/><Relationship Id="rId14" Type="http://schemas.openxmlformats.org/officeDocument/2006/relationships/tags" Target="../tags/tag465.xml"/><Relationship Id="rId22" Type="http://schemas.openxmlformats.org/officeDocument/2006/relationships/tags" Target="../tags/tag473.xml"/><Relationship Id="rId27" Type="http://schemas.openxmlformats.org/officeDocument/2006/relationships/tags" Target="../tags/tag478.xml"/><Relationship Id="rId30" Type="http://schemas.openxmlformats.org/officeDocument/2006/relationships/tags" Target="../tags/tag48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4.xml"/><Relationship Id="rId1" Type="http://schemas.openxmlformats.org/officeDocument/2006/relationships/tags" Target="../tags/tag483.xml"/><Relationship Id="rId4" Type="http://schemas.openxmlformats.org/officeDocument/2006/relationships/notesSlide" Target="../notesSlides/notesSlide4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tags" Target="../tags/tag487.xml"/><Relationship Id="rId2" Type="http://schemas.openxmlformats.org/officeDocument/2006/relationships/tags" Target="../tags/tag486.xml"/><Relationship Id="rId1" Type="http://schemas.openxmlformats.org/officeDocument/2006/relationships/tags" Target="../tags/tag485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9.xml"/><Relationship Id="rId1" Type="http://schemas.openxmlformats.org/officeDocument/2006/relationships/tags" Target="../tags/tag488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1.xml"/><Relationship Id="rId1" Type="http://schemas.openxmlformats.org/officeDocument/2006/relationships/tags" Target="../tags/tag490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tags" Target="../tags/tag499.xml"/><Relationship Id="rId3" Type="http://schemas.openxmlformats.org/officeDocument/2006/relationships/tags" Target="../tags/tag494.xml"/><Relationship Id="rId7" Type="http://schemas.openxmlformats.org/officeDocument/2006/relationships/tags" Target="../tags/tag498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493.xml"/><Relationship Id="rId1" Type="http://schemas.openxmlformats.org/officeDocument/2006/relationships/tags" Target="../tags/tag492.xml"/><Relationship Id="rId6" Type="http://schemas.openxmlformats.org/officeDocument/2006/relationships/tags" Target="../tags/tag497.xml"/><Relationship Id="rId11" Type="http://schemas.openxmlformats.org/officeDocument/2006/relationships/tags" Target="../tags/tag502.xml"/><Relationship Id="rId5" Type="http://schemas.openxmlformats.org/officeDocument/2006/relationships/tags" Target="../tags/tag496.xml"/><Relationship Id="rId10" Type="http://schemas.openxmlformats.org/officeDocument/2006/relationships/tags" Target="../tags/tag501.xml"/><Relationship Id="rId4" Type="http://schemas.openxmlformats.org/officeDocument/2006/relationships/tags" Target="../tags/tag495.xml"/><Relationship Id="rId9" Type="http://schemas.openxmlformats.org/officeDocument/2006/relationships/tags" Target="../tags/tag500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tags" Target="../tags/tag510.xml"/><Relationship Id="rId13" Type="http://schemas.openxmlformats.org/officeDocument/2006/relationships/tags" Target="../tags/tag515.xml"/><Relationship Id="rId18" Type="http://schemas.openxmlformats.org/officeDocument/2006/relationships/tags" Target="../tags/tag520.xml"/><Relationship Id="rId26" Type="http://schemas.openxmlformats.org/officeDocument/2006/relationships/tags" Target="../tags/tag528.xml"/><Relationship Id="rId3" Type="http://schemas.openxmlformats.org/officeDocument/2006/relationships/tags" Target="../tags/tag505.xml"/><Relationship Id="rId21" Type="http://schemas.openxmlformats.org/officeDocument/2006/relationships/tags" Target="../tags/tag523.xml"/><Relationship Id="rId7" Type="http://schemas.openxmlformats.org/officeDocument/2006/relationships/tags" Target="../tags/tag509.xml"/><Relationship Id="rId12" Type="http://schemas.openxmlformats.org/officeDocument/2006/relationships/tags" Target="../tags/tag514.xml"/><Relationship Id="rId17" Type="http://schemas.openxmlformats.org/officeDocument/2006/relationships/tags" Target="../tags/tag519.xml"/><Relationship Id="rId25" Type="http://schemas.openxmlformats.org/officeDocument/2006/relationships/tags" Target="../tags/tag527.xml"/><Relationship Id="rId2" Type="http://schemas.openxmlformats.org/officeDocument/2006/relationships/tags" Target="../tags/tag504.xml"/><Relationship Id="rId16" Type="http://schemas.openxmlformats.org/officeDocument/2006/relationships/tags" Target="../tags/tag518.xml"/><Relationship Id="rId20" Type="http://schemas.openxmlformats.org/officeDocument/2006/relationships/tags" Target="../tags/tag522.xml"/><Relationship Id="rId1" Type="http://schemas.openxmlformats.org/officeDocument/2006/relationships/tags" Target="../tags/tag503.xml"/><Relationship Id="rId6" Type="http://schemas.openxmlformats.org/officeDocument/2006/relationships/tags" Target="../tags/tag508.xml"/><Relationship Id="rId11" Type="http://schemas.openxmlformats.org/officeDocument/2006/relationships/tags" Target="../tags/tag513.xml"/><Relationship Id="rId24" Type="http://schemas.openxmlformats.org/officeDocument/2006/relationships/tags" Target="../tags/tag526.xml"/><Relationship Id="rId5" Type="http://schemas.openxmlformats.org/officeDocument/2006/relationships/tags" Target="../tags/tag507.xml"/><Relationship Id="rId15" Type="http://schemas.openxmlformats.org/officeDocument/2006/relationships/tags" Target="../tags/tag517.xml"/><Relationship Id="rId23" Type="http://schemas.openxmlformats.org/officeDocument/2006/relationships/tags" Target="../tags/tag525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512.xml"/><Relationship Id="rId19" Type="http://schemas.openxmlformats.org/officeDocument/2006/relationships/tags" Target="../tags/tag521.xml"/><Relationship Id="rId4" Type="http://schemas.openxmlformats.org/officeDocument/2006/relationships/tags" Target="../tags/tag506.xml"/><Relationship Id="rId9" Type="http://schemas.openxmlformats.org/officeDocument/2006/relationships/tags" Target="../tags/tag511.xml"/><Relationship Id="rId14" Type="http://schemas.openxmlformats.org/officeDocument/2006/relationships/tags" Target="../tags/tag516.xml"/><Relationship Id="rId22" Type="http://schemas.openxmlformats.org/officeDocument/2006/relationships/tags" Target="../tags/tag524.xml"/><Relationship Id="rId27" Type="http://schemas.openxmlformats.org/officeDocument/2006/relationships/tags" Target="../tags/tag529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31.xml"/><Relationship Id="rId1" Type="http://schemas.openxmlformats.org/officeDocument/2006/relationships/tags" Target="../tags/tag530.xml"/></Relationships>
</file>

<file path=ppt/slides/_rels/slide55.xml.rels><?xml version="1.0" encoding="UTF-8" standalone="yes"?>
<Relationships xmlns="http://schemas.openxmlformats.org/package/2006/relationships"><Relationship Id="rId13" Type="http://schemas.openxmlformats.org/officeDocument/2006/relationships/tags" Target="../tags/tag544.xml"/><Relationship Id="rId18" Type="http://schemas.openxmlformats.org/officeDocument/2006/relationships/tags" Target="../tags/tag549.xml"/><Relationship Id="rId26" Type="http://schemas.openxmlformats.org/officeDocument/2006/relationships/tags" Target="../tags/tag557.xml"/><Relationship Id="rId39" Type="http://schemas.openxmlformats.org/officeDocument/2006/relationships/tags" Target="../tags/tag570.xml"/><Relationship Id="rId3" Type="http://schemas.openxmlformats.org/officeDocument/2006/relationships/tags" Target="../tags/tag534.xml"/><Relationship Id="rId21" Type="http://schemas.openxmlformats.org/officeDocument/2006/relationships/tags" Target="../tags/tag552.xml"/><Relationship Id="rId34" Type="http://schemas.openxmlformats.org/officeDocument/2006/relationships/tags" Target="../tags/tag565.xml"/><Relationship Id="rId42" Type="http://schemas.openxmlformats.org/officeDocument/2006/relationships/tags" Target="../tags/tag573.xml"/><Relationship Id="rId47" Type="http://schemas.openxmlformats.org/officeDocument/2006/relationships/tags" Target="../tags/tag578.xml"/><Relationship Id="rId7" Type="http://schemas.openxmlformats.org/officeDocument/2006/relationships/tags" Target="../tags/tag538.xml"/><Relationship Id="rId12" Type="http://schemas.openxmlformats.org/officeDocument/2006/relationships/tags" Target="../tags/tag543.xml"/><Relationship Id="rId17" Type="http://schemas.openxmlformats.org/officeDocument/2006/relationships/tags" Target="../tags/tag548.xml"/><Relationship Id="rId25" Type="http://schemas.openxmlformats.org/officeDocument/2006/relationships/tags" Target="../tags/tag556.xml"/><Relationship Id="rId33" Type="http://schemas.openxmlformats.org/officeDocument/2006/relationships/tags" Target="../tags/tag564.xml"/><Relationship Id="rId38" Type="http://schemas.openxmlformats.org/officeDocument/2006/relationships/tags" Target="../tags/tag569.xml"/><Relationship Id="rId46" Type="http://schemas.openxmlformats.org/officeDocument/2006/relationships/tags" Target="../tags/tag577.xml"/><Relationship Id="rId2" Type="http://schemas.openxmlformats.org/officeDocument/2006/relationships/tags" Target="../tags/tag533.xml"/><Relationship Id="rId16" Type="http://schemas.openxmlformats.org/officeDocument/2006/relationships/tags" Target="../tags/tag547.xml"/><Relationship Id="rId20" Type="http://schemas.openxmlformats.org/officeDocument/2006/relationships/tags" Target="../tags/tag551.xml"/><Relationship Id="rId29" Type="http://schemas.openxmlformats.org/officeDocument/2006/relationships/tags" Target="../tags/tag560.xml"/><Relationship Id="rId41" Type="http://schemas.openxmlformats.org/officeDocument/2006/relationships/tags" Target="../tags/tag572.xml"/><Relationship Id="rId1" Type="http://schemas.openxmlformats.org/officeDocument/2006/relationships/tags" Target="../tags/tag532.xml"/><Relationship Id="rId6" Type="http://schemas.openxmlformats.org/officeDocument/2006/relationships/tags" Target="../tags/tag537.xml"/><Relationship Id="rId11" Type="http://schemas.openxmlformats.org/officeDocument/2006/relationships/tags" Target="../tags/tag542.xml"/><Relationship Id="rId24" Type="http://schemas.openxmlformats.org/officeDocument/2006/relationships/tags" Target="../tags/tag555.xml"/><Relationship Id="rId32" Type="http://schemas.openxmlformats.org/officeDocument/2006/relationships/tags" Target="../tags/tag563.xml"/><Relationship Id="rId37" Type="http://schemas.openxmlformats.org/officeDocument/2006/relationships/tags" Target="../tags/tag568.xml"/><Relationship Id="rId40" Type="http://schemas.openxmlformats.org/officeDocument/2006/relationships/tags" Target="../tags/tag571.xml"/><Relationship Id="rId45" Type="http://schemas.openxmlformats.org/officeDocument/2006/relationships/tags" Target="../tags/tag576.xml"/><Relationship Id="rId5" Type="http://schemas.openxmlformats.org/officeDocument/2006/relationships/tags" Target="../tags/tag536.xml"/><Relationship Id="rId15" Type="http://schemas.openxmlformats.org/officeDocument/2006/relationships/tags" Target="../tags/tag546.xml"/><Relationship Id="rId23" Type="http://schemas.openxmlformats.org/officeDocument/2006/relationships/tags" Target="../tags/tag554.xml"/><Relationship Id="rId28" Type="http://schemas.openxmlformats.org/officeDocument/2006/relationships/tags" Target="../tags/tag559.xml"/><Relationship Id="rId36" Type="http://schemas.openxmlformats.org/officeDocument/2006/relationships/tags" Target="../tags/tag567.xml"/><Relationship Id="rId49" Type="http://schemas.openxmlformats.org/officeDocument/2006/relationships/notesSlide" Target="../notesSlides/notesSlide41.xml"/><Relationship Id="rId10" Type="http://schemas.openxmlformats.org/officeDocument/2006/relationships/tags" Target="../tags/tag541.xml"/><Relationship Id="rId19" Type="http://schemas.openxmlformats.org/officeDocument/2006/relationships/tags" Target="../tags/tag550.xml"/><Relationship Id="rId31" Type="http://schemas.openxmlformats.org/officeDocument/2006/relationships/tags" Target="../tags/tag562.xml"/><Relationship Id="rId44" Type="http://schemas.openxmlformats.org/officeDocument/2006/relationships/tags" Target="../tags/tag575.xml"/><Relationship Id="rId4" Type="http://schemas.openxmlformats.org/officeDocument/2006/relationships/tags" Target="../tags/tag535.xml"/><Relationship Id="rId9" Type="http://schemas.openxmlformats.org/officeDocument/2006/relationships/tags" Target="../tags/tag540.xml"/><Relationship Id="rId14" Type="http://schemas.openxmlformats.org/officeDocument/2006/relationships/tags" Target="../tags/tag545.xml"/><Relationship Id="rId22" Type="http://schemas.openxmlformats.org/officeDocument/2006/relationships/tags" Target="../tags/tag553.xml"/><Relationship Id="rId27" Type="http://schemas.openxmlformats.org/officeDocument/2006/relationships/tags" Target="../tags/tag558.xml"/><Relationship Id="rId30" Type="http://schemas.openxmlformats.org/officeDocument/2006/relationships/tags" Target="../tags/tag561.xml"/><Relationship Id="rId35" Type="http://schemas.openxmlformats.org/officeDocument/2006/relationships/tags" Target="../tags/tag566.xml"/><Relationship Id="rId43" Type="http://schemas.openxmlformats.org/officeDocument/2006/relationships/tags" Target="../tags/tag574.xml"/><Relationship Id="rId48" Type="http://schemas.openxmlformats.org/officeDocument/2006/relationships/slideLayout" Target="../slideLayouts/slideLayout6.xml"/><Relationship Id="rId8" Type="http://schemas.openxmlformats.org/officeDocument/2006/relationships/tags" Target="../tags/tag539.xml"/></Relationships>
</file>

<file path=ppt/slides/_rels/slide56.xml.rels><?xml version="1.0" encoding="UTF-8" standalone="yes"?>
<Relationships xmlns="http://schemas.openxmlformats.org/package/2006/relationships"><Relationship Id="rId13" Type="http://schemas.openxmlformats.org/officeDocument/2006/relationships/tags" Target="../tags/tag591.xml"/><Relationship Id="rId18" Type="http://schemas.openxmlformats.org/officeDocument/2006/relationships/tags" Target="../tags/tag596.xml"/><Relationship Id="rId26" Type="http://schemas.openxmlformats.org/officeDocument/2006/relationships/tags" Target="../tags/tag604.xml"/><Relationship Id="rId39" Type="http://schemas.openxmlformats.org/officeDocument/2006/relationships/tags" Target="../tags/tag617.xml"/><Relationship Id="rId3" Type="http://schemas.openxmlformats.org/officeDocument/2006/relationships/tags" Target="../tags/tag581.xml"/><Relationship Id="rId21" Type="http://schemas.openxmlformats.org/officeDocument/2006/relationships/tags" Target="../tags/tag599.xml"/><Relationship Id="rId34" Type="http://schemas.openxmlformats.org/officeDocument/2006/relationships/tags" Target="../tags/tag612.xml"/><Relationship Id="rId42" Type="http://schemas.openxmlformats.org/officeDocument/2006/relationships/tags" Target="../tags/tag620.xml"/><Relationship Id="rId47" Type="http://schemas.openxmlformats.org/officeDocument/2006/relationships/tags" Target="../tags/tag625.xml"/><Relationship Id="rId7" Type="http://schemas.openxmlformats.org/officeDocument/2006/relationships/tags" Target="../tags/tag585.xml"/><Relationship Id="rId12" Type="http://schemas.openxmlformats.org/officeDocument/2006/relationships/tags" Target="../tags/tag590.xml"/><Relationship Id="rId17" Type="http://schemas.openxmlformats.org/officeDocument/2006/relationships/tags" Target="../tags/tag595.xml"/><Relationship Id="rId25" Type="http://schemas.openxmlformats.org/officeDocument/2006/relationships/tags" Target="../tags/tag603.xml"/><Relationship Id="rId33" Type="http://schemas.openxmlformats.org/officeDocument/2006/relationships/tags" Target="../tags/tag611.xml"/><Relationship Id="rId38" Type="http://schemas.openxmlformats.org/officeDocument/2006/relationships/tags" Target="../tags/tag616.xml"/><Relationship Id="rId46" Type="http://schemas.openxmlformats.org/officeDocument/2006/relationships/tags" Target="../tags/tag624.xml"/><Relationship Id="rId2" Type="http://schemas.openxmlformats.org/officeDocument/2006/relationships/tags" Target="../tags/tag580.xml"/><Relationship Id="rId16" Type="http://schemas.openxmlformats.org/officeDocument/2006/relationships/tags" Target="../tags/tag594.xml"/><Relationship Id="rId20" Type="http://schemas.openxmlformats.org/officeDocument/2006/relationships/tags" Target="../tags/tag598.xml"/><Relationship Id="rId29" Type="http://schemas.openxmlformats.org/officeDocument/2006/relationships/tags" Target="../tags/tag607.xml"/><Relationship Id="rId41" Type="http://schemas.openxmlformats.org/officeDocument/2006/relationships/tags" Target="../tags/tag619.xml"/><Relationship Id="rId1" Type="http://schemas.openxmlformats.org/officeDocument/2006/relationships/tags" Target="../tags/tag579.xml"/><Relationship Id="rId6" Type="http://schemas.openxmlformats.org/officeDocument/2006/relationships/tags" Target="../tags/tag584.xml"/><Relationship Id="rId11" Type="http://schemas.openxmlformats.org/officeDocument/2006/relationships/tags" Target="../tags/tag589.xml"/><Relationship Id="rId24" Type="http://schemas.openxmlformats.org/officeDocument/2006/relationships/tags" Target="../tags/tag602.xml"/><Relationship Id="rId32" Type="http://schemas.openxmlformats.org/officeDocument/2006/relationships/tags" Target="../tags/tag610.xml"/><Relationship Id="rId37" Type="http://schemas.openxmlformats.org/officeDocument/2006/relationships/tags" Target="../tags/tag615.xml"/><Relationship Id="rId40" Type="http://schemas.openxmlformats.org/officeDocument/2006/relationships/tags" Target="../tags/tag618.xml"/><Relationship Id="rId45" Type="http://schemas.openxmlformats.org/officeDocument/2006/relationships/tags" Target="../tags/tag623.xml"/><Relationship Id="rId5" Type="http://schemas.openxmlformats.org/officeDocument/2006/relationships/tags" Target="../tags/tag583.xml"/><Relationship Id="rId15" Type="http://schemas.openxmlformats.org/officeDocument/2006/relationships/tags" Target="../tags/tag593.xml"/><Relationship Id="rId23" Type="http://schemas.openxmlformats.org/officeDocument/2006/relationships/tags" Target="../tags/tag601.xml"/><Relationship Id="rId28" Type="http://schemas.openxmlformats.org/officeDocument/2006/relationships/tags" Target="../tags/tag606.xml"/><Relationship Id="rId36" Type="http://schemas.openxmlformats.org/officeDocument/2006/relationships/tags" Target="../tags/tag614.xml"/><Relationship Id="rId49" Type="http://schemas.openxmlformats.org/officeDocument/2006/relationships/notesSlide" Target="../notesSlides/notesSlide42.xml"/><Relationship Id="rId10" Type="http://schemas.openxmlformats.org/officeDocument/2006/relationships/tags" Target="../tags/tag588.xml"/><Relationship Id="rId19" Type="http://schemas.openxmlformats.org/officeDocument/2006/relationships/tags" Target="../tags/tag597.xml"/><Relationship Id="rId31" Type="http://schemas.openxmlformats.org/officeDocument/2006/relationships/tags" Target="../tags/tag609.xml"/><Relationship Id="rId44" Type="http://schemas.openxmlformats.org/officeDocument/2006/relationships/tags" Target="../tags/tag622.xml"/><Relationship Id="rId4" Type="http://schemas.openxmlformats.org/officeDocument/2006/relationships/tags" Target="../tags/tag582.xml"/><Relationship Id="rId9" Type="http://schemas.openxmlformats.org/officeDocument/2006/relationships/tags" Target="../tags/tag587.xml"/><Relationship Id="rId14" Type="http://schemas.openxmlformats.org/officeDocument/2006/relationships/tags" Target="../tags/tag592.xml"/><Relationship Id="rId22" Type="http://schemas.openxmlformats.org/officeDocument/2006/relationships/tags" Target="../tags/tag600.xml"/><Relationship Id="rId27" Type="http://schemas.openxmlformats.org/officeDocument/2006/relationships/tags" Target="../tags/tag605.xml"/><Relationship Id="rId30" Type="http://schemas.openxmlformats.org/officeDocument/2006/relationships/tags" Target="../tags/tag608.xml"/><Relationship Id="rId35" Type="http://schemas.openxmlformats.org/officeDocument/2006/relationships/tags" Target="../tags/tag613.xml"/><Relationship Id="rId43" Type="http://schemas.openxmlformats.org/officeDocument/2006/relationships/tags" Target="../tags/tag621.xml"/><Relationship Id="rId48" Type="http://schemas.openxmlformats.org/officeDocument/2006/relationships/slideLayout" Target="../slideLayouts/slideLayout2.xml"/><Relationship Id="rId8" Type="http://schemas.openxmlformats.org/officeDocument/2006/relationships/tags" Target="../tags/tag586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27.xml"/><Relationship Id="rId1" Type="http://schemas.openxmlformats.org/officeDocument/2006/relationships/tags" Target="../tags/tag626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tags" Target="../tags/tag630.xml"/><Relationship Id="rId2" Type="http://schemas.openxmlformats.org/officeDocument/2006/relationships/tags" Target="../tags/tag629.xml"/><Relationship Id="rId1" Type="http://schemas.openxmlformats.org/officeDocument/2006/relationships/tags" Target="../tags/tag628.xml"/><Relationship Id="rId4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32.xml"/><Relationship Id="rId1" Type="http://schemas.openxmlformats.org/officeDocument/2006/relationships/tags" Target="../tags/tag63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5.x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tags" Target="../tags/tag640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635.xml"/><Relationship Id="rId7" Type="http://schemas.openxmlformats.org/officeDocument/2006/relationships/tags" Target="../tags/tag639.xml"/><Relationship Id="rId12" Type="http://schemas.openxmlformats.org/officeDocument/2006/relationships/tags" Target="../tags/tag644.xml"/><Relationship Id="rId2" Type="http://schemas.openxmlformats.org/officeDocument/2006/relationships/tags" Target="../tags/tag634.xml"/><Relationship Id="rId1" Type="http://schemas.openxmlformats.org/officeDocument/2006/relationships/tags" Target="../tags/tag633.xml"/><Relationship Id="rId6" Type="http://schemas.openxmlformats.org/officeDocument/2006/relationships/tags" Target="../tags/tag638.xml"/><Relationship Id="rId11" Type="http://schemas.openxmlformats.org/officeDocument/2006/relationships/tags" Target="../tags/tag643.xml"/><Relationship Id="rId5" Type="http://schemas.openxmlformats.org/officeDocument/2006/relationships/tags" Target="../tags/tag637.xml"/><Relationship Id="rId10" Type="http://schemas.openxmlformats.org/officeDocument/2006/relationships/tags" Target="../tags/tag642.xml"/><Relationship Id="rId4" Type="http://schemas.openxmlformats.org/officeDocument/2006/relationships/tags" Target="../tags/tag636.xml"/><Relationship Id="rId9" Type="http://schemas.openxmlformats.org/officeDocument/2006/relationships/tags" Target="../tags/tag641.xml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tags" Target="../tags/tag652.xml"/><Relationship Id="rId13" Type="http://schemas.openxmlformats.org/officeDocument/2006/relationships/tags" Target="../tags/tag657.xml"/><Relationship Id="rId18" Type="http://schemas.openxmlformats.org/officeDocument/2006/relationships/tags" Target="../tags/tag662.xml"/><Relationship Id="rId3" Type="http://schemas.openxmlformats.org/officeDocument/2006/relationships/tags" Target="../tags/tag647.xml"/><Relationship Id="rId21" Type="http://schemas.openxmlformats.org/officeDocument/2006/relationships/tags" Target="../tags/tag665.xml"/><Relationship Id="rId7" Type="http://schemas.openxmlformats.org/officeDocument/2006/relationships/tags" Target="../tags/tag651.xml"/><Relationship Id="rId12" Type="http://schemas.openxmlformats.org/officeDocument/2006/relationships/tags" Target="../tags/tag656.xml"/><Relationship Id="rId17" Type="http://schemas.openxmlformats.org/officeDocument/2006/relationships/tags" Target="../tags/tag661.xml"/><Relationship Id="rId2" Type="http://schemas.openxmlformats.org/officeDocument/2006/relationships/tags" Target="../tags/tag646.xml"/><Relationship Id="rId16" Type="http://schemas.openxmlformats.org/officeDocument/2006/relationships/tags" Target="../tags/tag660.xml"/><Relationship Id="rId20" Type="http://schemas.openxmlformats.org/officeDocument/2006/relationships/tags" Target="../tags/tag664.xml"/><Relationship Id="rId1" Type="http://schemas.openxmlformats.org/officeDocument/2006/relationships/tags" Target="../tags/tag645.xml"/><Relationship Id="rId6" Type="http://schemas.openxmlformats.org/officeDocument/2006/relationships/tags" Target="../tags/tag650.xml"/><Relationship Id="rId11" Type="http://schemas.openxmlformats.org/officeDocument/2006/relationships/tags" Target="../tags/tag655.xml"/><Relationship Id="rId24" Type="http://schemas.openxmlformats.org/officeDocument/2006/relationships/slideLayout" Target="../slideLayouts/slideLayout6.xml"/><Relationship Id="rId5" Type="http://schemas.openxmlformats.org/officeDocument/2006/relationships/tags" Target="../tags/tag649.xml"/><Relationship Id="rId15" Type="http://schemas.openxmlformats.org/officeDocument/2006/relationships/tags" Target="../tags/tag659.xml"/><Relationship Id="rId23" Type="http://schemas.openxmlformats.org/officeDocument/2006/relationships/tags" Target="../tags/tag667.xml"/><Relationship Id="rId10" Type="http://schemas.openxmlformats.org/officeDocument/2006/relationships/tags" Target="../tags/tag654.xml"/><Relationship Id="rId19" Type="http://schemas.openxmlformats.org/officeDocument/2006/relationships/tags" Target="../tags/tag663.xml"/><Relationship Id="rId4" Type="http://schemas.openxmlformats.org/officeDocument/2006/relationships/tags" Target="../tags/tag648.xml"/><Relationship Id="rId9" Type="http://schemas.openxmlformats.org/officeDocument/2006/relationships/tags" Target="../tags/tag653.xml"/><Relationship Id="rId14" Type="http://schemas.openxmlformats.org/officeDocument/2006/relationships/tags" Target="../tags/tag658.xml"/><Relationship Id="rId22" Type="http://schemas.openxmlformats.org/officeDocument/2006/relationships/tags" Target="../tags/tag666.xml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tags" Target="../tags/tag675.xml"/><Relationship Id="rId3" Type="http://schemas.openxmlformats.org/officeDocument/2006/relationships/tags" Target="../tags/tag670.xml"/><Relationship Id="rId7" Type="http://schemas.openxmlformats.org/officeDocument/2006/relationships/tags" Target="../tags/tag674.xml"/><Relationship Id="rId12" Type="http://schemas.openxmlformats.org/officeDocument/2006/relationships/slideLayout" Target="../slideLayouts/slideLayout6.xml"/><Relationship Id="rId2" Type="http://schemas.openxmlformats.org/officeDocument/2006/relationships/tags" Target="../tags/tag669.xml"/><Relationship Id="rId1" Type="http://schemas.openxmlformats.org/officeDocument/2006/relationships/tags" Target="../tags/tag668.xml"/><Relationship Id="rId6" Type="http://schemas.openxmlformats.org/officeDocument/2006/relationships/tags" Target="../tags/tag673.xml"/><Relationship Id="rId11" Type="http://schemas.openxmlformats.org/officeDocument/2006/relationships/tags" Target="../tags/tag678.xml"/><Relationship Id="rId5" Type="http://schemas.openxmlformats.org/officeDocument/2006/relationships/tags" Target="../tags/tag672.xml"/><Relationship Id="rId10" Type="http://schemas.openxmlformats.org/officeDocument/2006/relationships/tags" Target="../tags/tag677.xml"/><Relationship Id="rId4" Type="http://schemas.openxmlformats.org/officeDocument/2006/relationships/tags" Target="../tags/tag671.xml"/><Relationship Id="rId9" Type="http://schemas.openxmlformats.org/officeDocument/2006/relationships/tags" Target="../tags/tag676.xml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tags" Target="../tags/tag686.xml"/><Relationship Id="rId13" Type="http://schemas.openxmlformats.org/officeDocument/2006/relationships/tags" Target="../tags/tag691.xml"/><Relationship Id="rId3" Type="http://schemas.openxmlformats.org/officeDocument/2006/relationships/tags" Target="../tags/tag681.xml"/><Relationship Id="rId7" Type="http://schemas.openxmlformats.org/officeDocument/2006/relationships/tags" Target="../tags/tag685.xml"/><Relationship Id="rId12" Type="http://schemas.openxmlformats.org/officeDocument/2006/relationships/tags" Target="../tags/tag690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680.xml"/><Relationship Id="rId16" Type="http://schemas.openxmlformats.org/officeDocument/2006/relationships/tags" Target="../tags/tag694.xml"/><Relationship Id="rId1" Type="http://schemas.openxmlformats.org/officeDocument/2006/relationships/tags" Target="../tags/tag679.xml"/><Relationship Id="rId6" Type="http://schemas.openxmlformats.org/officeDocument/2006/relationships/tags" Target="../tags/tag684.xml"/><Relationship Id="rId11" Type="http://schemas.openxmlformats.org/officeDocument/2006/relationships/tags" Target="../tags/tag689.xml"/><Relationship Id="rId5" Type="http://schemas.openxmlformats.org/officeDocument/2006/relationships/tags" Target="../tags/tag683.xml"/><Relationship Id="rId15" Type="http://schemas.openxmlformats.org/officeDocument/2006/relationships/tags" Target="../tags/tag693.xml"/><Relationship Id="rId10" Type="http://schemas.openxmlformats.org/officeDocument/2006/relationships/tags" Target="../tags/tag688.xml"/><Relationship Id="rId4" Type="http://schemas.openxmlformats.org/officeDocument/2006/relationships/tags" Target="../tags/tag682.xml"/><Relationship Id="rId9" Type="http://schemas.openxmlformats.org/officeDocument/2006/relationships/tags" Target="../tags/tag687.xml"/><Relationship Id="rId14" Type="http://schemas.openxmlformats.org/officeDocument/2006/relationships/tags" Target="../tags/tag69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96.xml"/><Relationship Id="rId1" Type="http://schemas.openxmlformats.org/officeDocument/2006/relationships/tags" Target="../tags/tag695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98.xml"/><Relationship Id="rId1" Type="http://schemas.openxmlformats.org/officeDocument/2006/relationships/tags" Target="../tags/tag697.xml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tags" Target="../tags/tag706.xml"/><Relationship Id="rId13" Type="http://schemas.openxmlformats.org/officeDocument/2006/relationships/tags" Target="../tags/tag711.xml"/><Relationship Id="rId3" Type="http://schemas.openxmlformats.org/officeDocument/2006/relationships/tags" Target="../tags/tag701.xml"/><Relationship Id="rId7" Type="http://schemas.openxmlformats.org/officeDocument/2006/relationships/tags" Target="../tags/tag705.xml"/><Relationship Id="rId12" Type="http://schemas.openxmlformats.org/officeDocument/2006/relationships/tags" Target="../tags/tag710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700.xml"/><Relationship Id="rId16" Type="http://schemas.openxmlformats.org/officeDocument/2006/relationships/tags" Target="../tags/tag714.xml"/><Relationship Id="rId1" Type="http://schemas.openxmlformats.org/officeDocument/2006/relationships/tags" Target="../tags/tag699.xml"/><Relationship Id="rId6" Type="http://schemas.openxmlformats.org/officeDocument/2006/relationships/tags" Target="../tags/tag704.xml"/><Relationship Id="rId11" Type="http://schemas.openxmlformats.org/officeDocument/2006/relationships/tags" Target="../tags/tag709.xml"/><Relationship Id="rId5" Type="http://schemas.openxmlformats.org/officeDocument/2006/relationships/tags" Target="../tags/tag703.xml"/><Relationship Id="rId15" Type="http://schemas.openxmlformats.org/officeDocument/2006/relationships/tags" Target="../tags/tag713.xml"/><Relationship Id="rId10" Type="http://schemas.openxmlformats.org/officeDocument/2006/relationships/tags" Target="../tags/tag708.xml"/><Relationship Id="rId4" Type="http://schemas.openxmlformats.org/officeDocument/2006/relationships/tags" Target="../tags/tag702.xml"/><Relationship Id="rId9" Type="http://schemas.openxmlformats.org/officeDocument/2006/relationships/tags" Target="../tags/tag707.xml"/><Relationship Id="rId14" Type="http://schemas.openxmlformats.org/officeDocument/2006/relationships/tags" Target="../tags/tag712.xml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tags" Target="../tags/tag722.xml"/><Relationship Id="rId13" Type="http://schemas.openxmlformats.org/officeDocument/2006/relationships/tags" Target="../tags/tag727.xml"/><Relationship Id="rId18" Type="http://schemas.openxmlformats.org/officeDocument/2006/relationships/tags" Target="../tags/tag732.xml"/><Relationship Id="rId3" Type="http://schemas.openxmlformats.org/officeDocument/2006/relationships/tags" Target="../tags/tag717.xml"/><Relationship Id="rId21" Type="http://schemas.openxmlformats.org/officeDocument/2006/relationships/tags" Target="../tags/tag735.xml"/><Relationship Id="rId7" Type="http://schemas.openxmlformats.org/officeDocument/2006/relationships/tags" Target="../tags/tag721.xml"/><Relationship Id="rId12" Type="http://schemas.openxmlformats.org/officeDocument/2006/relationships/tags" Target="../tags/tag726.xml"/><Relationship Id="rId17" Type="http://schemas.openxmlformats.org/officeDocument/2006/relationships/tags" Target="../tags/tag731.xml"/><Relationship Id="rId2" Type="http://schemas.openxmlformats.org/officeDocument/2006/relationships/tags" Target="../tags/tag716.xml"/><Relationship Id="rId16" Type="http://schemas.openxmlformats.org/officeDocument/2006/relationships/tags" Target="../tags/tag730.xml"/><Relationship Id="rId20" Type="http://schemas.openxmlformats.org/officeDocument/2006/relationships/tags" Target="../tags/tag734.xml"/><Relationship Id="rId1" Type="http://schemas.openxmlformats.org/officeDocument/2006/relationships/tags" Target="../tags/tag715.xml"/><Relationship Id="rId6" Type="http://schemas.openxmlformats.org/officeDocument/2006/relationships/tags" Target="../tags/tag720.xml"/><Relationship Id="rId11" Type="http://schemas.openxmlformats.org/officeDocument/2006/relationships/tags" Target="../tags/tag725.xml"/><Relationship Id="rId5" Type="http://schemas.openxmlformats.org/officeDocument/2006/relationships/tags" Target="../tags/tag719.xml"/><Relationship Id="rId15" Type="http://schemas.openxmlformats.org/officeDocument/2006/relationships/tags" Target="../tags/tag729.xml"/><Relationship Id="rId10" Type="http://schemas.openxmlformats.org/officeDocument/2006/relationships/tags" Target="../tags/tag724.xml"/><Relationship Id="rId19" Type="http://schemas.openxmlformats.org/officeDocument/2006/relationships/tags" Target="../tags/tag733.xml"/><Relationship Id="rId4" Type="http://schemas.openxmlformats.org/officeDocument/2006/relationships/tags" Target="../tags/tag718.xml"/><Relationship Id="rId9" Type="http://schemas.openxmlformats.org/officeDocument/2006/relationships/tags" Target="../tags/tag723.xml"/><Relationship Id="rId14" Type="http://schemas.openxmlformats.org/officeDocument/2006/relationships/tags" Target="../tags/tag728.xml"/><Relationship Id="rId22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tags" Target="../tags/tag738.xml"/><Relationship Id="rId2" Type="http://schemas.openxmlformats.org/officeDocument/2006/relationships/tags" Target="../tags/tag737.xml"/><Relationship Id="rId1" Type="http://schemas.openxmlformats.org/officeDocument/2006/relationships/tags" Target="../tags/tag736.xml"/><Relationship Id="rId4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40.xml"/><Relationship Id="rId1" Type="http://schemas.openxmlformats.org/officeDocument/2006/relationships/tags" Target="../tags/tag73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6.xml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tags" Target="../tags/tag748.xml"/><Relationship Id="rId13" Type="http://schemas.openxmlformats.org/officeDocument/2006/relationships/tags" Target="../tags/tag753.xml"/><Relationship Id="rId18" Type="http://schemas.openxmlformats.org/officeDocument/2006/relationships/tags" Target="../tags/tag758.xml"/><Relationship Id="rId26" Type="http://schemas.openxmlformats.org/officeDocument/2006/relationships/tags" Target="../tags/tag766.xml"/><Relationship Id="rId3" Type="http://schemas.openxmlformats.org/officeDocument/2006/relationships/tags" Target="../tags/tag743.xml"/><Relationship Id="rId21" Type="http://schemas.openxmlformats.org/officeDocument/2006/relationships/tags" Target="../tags/tag761.xml"/><Relationship Id="rId34" Type="http://schemas.openxmlformats.org/officeDocument/2006/relationships/tags" Target="../tags/tag774.xml"/><Relationship Id="rId7" Type="http://schemas.openxmlformats.org/officeDocument/2006/relationships/tags" Target="../tags/tag747.xml"/><Relationship Id="rId12" Type="http://schemas.openxmlformats.org/officeDocument/2006/relationships/tags" Target="../tags/tag752.xml"/><Relationship Id="rId17" Type="http://schemas.openxmlformats.org/officeDocument/2006/relationships/tags" Target="../tags/tag757.xml"/><Relationship Id="rId25" Type="http://schemas.openxmlformats.org/officeDocument/2006/relationships/tags" Target="../tags/tag765.xml"/><Relationship Id="rId33" Type="http://schemas.openxmlformats.org/officeDocument/2006/relationships/tags" Target="../tags/tag773.xml"/><Relationship Id="rId2" Type="http://schemas.openxmlformats.org/officeDocument/2006/relationships/tags" Target="../tags/tag742.xml"/><Relationship Id="rId16" Type="http://schemas.openxmlformats.org/officeDocument/2006/relationships/tags" Target="../tags/tag756.xml"/><Relationship Id="rId20" Type="http://schemas.openxmlformats.org/officeDocument/2006/relationships/tags" Target="../tags/tag760.xml"/><Relationship Id="rId29" Type="http://schemas.openxmlformats.org/officeDocument/2006/relationships/tags" Target="../tags/tag769.xml"/><Relationship Id="rId1" Type="http://schemas.openxmlformats.org/officeDocument/2006/relationships/tags" Target="../tags/tag741.xml"/><Relationship Id="rId6" Type="http://schemas.openxmlformats.org/officeDocument/2006/relationships/tags" Target="../tags/tag746.xml"/><Relationship Id="rId11" Type="http://schemas.openxmlformats.org/officeDocument/2006/relationships/tags" Target="../tags/tag751.xml"/><Relationship Id="rId24" Type="http://schemas.openxmlformats.org/officeDocument/2006/relationships/tags" Target="../tags/tag764.xml"/><Relationship Id="rId32" Type="http://schemas.openxmlformats.org/officeDocument/2006/relationships/tags" Target="../tags/tag772.xml"/><Relationship Id="rId37" Type="http://schemas.openxmlformats.org/officeDocument/2006/relationships/slideLayout" Target="../slideLayouts/slideLayout6.xml"/><Relationship Id="rId5" Type="http://schemas.openxmlformats.org/officeDocument/2006/relationships/tags" Target="../tags/tag745.xml"/><Relationship Id="rId15" Type="http://schemas.openxmlformats.org/officeDocument/2006/relationships/tags" Target="../tags/tag755.xml"/><Relationship Id="rId23" Type="http://schemas.openxmlformats.org/officeDocument/2006/relationships/tags" Target="../tags/tag763.xml"/><Relationship Id="rId28" Type="http://schemas.openxmlformats.org/officeDocument/2006/relationships/tags" Target="../tags/tag768.xml"/><Relationship Id="rId36" Type="http://schemas.openxmlformats.org/officeDocument/2006/relationships/tags" Target="../tags/tag776.xml"/><Relationship Id="rId10" Type="http://schemas.openxmlformats.org/officeDocument/2006/relationships/tags" Target="../tags/tag750.xml"/><Relationship Id="rId19" Type="http://schemas.openxmlformats.org/officeDocument/2006/relationships/tags" Target="../tags/tag759.xml"/><Relationship Id="rId31" Type="http://schemas.openxmlformats.org/officeDocument/2006/relationships/tags" Target="../tags/tag771.xml"/><Relationship Id="rId4" Type="http://schemas.openxmlformats.org/officeDocument/2006/relationships/tags" Target="../tags/tag744.xml"/><Relationship Id="rId9" Type="http://schemas.openxmlformats.org/officeDocument/2006/relationships/tags" Target="../tags/tag749.xml"/><Relationship Id="rId14" Type="http://schemas.openxmlformats.org/officeDocument/2006/relationships/tags" Target="../tags/tag754.xml"/><Relationship Id="rId22" Type="http://schemas.openxmlformats.org/officeDocument/2006/relationships/tags" Target="../tags/tag762.xml"/><Relationship Id="rId27" Type="http://schemas.openxmlformats.org/officeDocument/2006/relationships/tags" Target="../tags/tag767.xml"/><Relationship Id="rId30" Type="http://schemas.openxmlformats.org/officeDocument/2006/relationships/tags" Target="../tags/tag770.xml"/><Relationship Id="rId35" Type="http://schemas.openxmlformats.org/officeDocument/2006/relationships/tags" Target="../tags/tag775.xml"/></Relationships>
</file>

<file path=ppt/slides/_rels/slide71.xml.rels><?xml version="1.0" encoding="UTF-8" standalone="yes"?>
<Relationships xmlns="http://schemas.openxmlformats.org/package/2006/relationships"><Relationship Id="rId8" Type="http://schemas.openxmlformats.org/officeDocument/2006/relationships/tags" Target="../tags/tag784.xml"/><Relationship Id="rId13" Type="http://schemas.openxmlformats.org/officeDocument/2006/relationships/tags" Target="../tags/tag789.xml"/><Relationship Id="rId18" Type="http://schemas.openxmlformats.org/officeDocument/2006/relationships/tags" Target="../tags/tag794.xml"/><Relationship Id="rId3" Type="http://schemas.openxmlformats.org/officeDocument/2006/relationships/tags" Target="../tags/tag779.xml"/><Relationship Id="rId21" Type="http://schemas.openxmlformats.org/officeDocument/2006/relationships/tags" Target="../tags/tag797.xml"/><Relationship Id="rId7" Type="http://schemas.openxmlformats.org/officeDocument/2006/relationships/tags" Target="../tags/tag783.xml"/><Relationship Id="rId12" Type="http://schemas.openxmlformats.org/officeDocument/2006/relationships/tags" Target="../tags/tag788.xml"/><Relationship Id="rId17" Type="http://schemas.openxmlformats.org/officeDocument/2006/relationships/tags" Target="../tags/tag793.xml"/><Relationship Id="rId2" Type="http://schemas.openxmlformats.org/officeDocument/2006/relationships/tags" Target="../tags/tag778.xml"/><Relationship Id="rId16" Type="http://schemas.openxmlformats.org/officeDocument/2006/relationships/tags" Target="../tags/tag792.xml"/><Relationship Id="rId20" Type="http://schemas.openxmlformats.org/officeDocument/2006/relationships/tags" Target="../tags/tag796.xml"/><Relationship Id="rId1" Type="http://schemas.openxmlformats.org/officeDocument/2006/relationships/tags" Target="../tags/tag777.xml"/><Relationship Id="rId6" Type="http://schemas.openxmlformats.org/officeDocument/2006/relationships/tags" Target="../tags/tag782.xml"/><Relationship Id="rId11" Type="http://schemas.openxmlformats.org/officeDocument/2006/relationships/tags" Target="../tags/tag787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781.xml"/><Relationship Id="rId15" Type="http://schemas.openxmlformats.org/officeDocument/2006/relationships/tags" Target="../tags/tag791.xml"/><Relationship Id="rId23" Type="http://schemas.openxmlformats.org/officeDocument/2006/relationships/tags" Target="../tags/tag799.xml"/><Relationship Id="rId10" Type="http://schemas.openxmlformats.org/officeDocument/2006/relationships/tags" Target="../tags/tag786.xml"/><Relationship Id="rId19" Type="http://schemas.openxmlformats.org/officeDocument/2006/relationships/tags" Target="../tags/tag795.xml"/><Relationship Id="rId4" Type="http://schemas.openxmlformats.org/officeDocument/2006/relationships/tags" Target="../tags/tag780.xml"/><Relationship Id="rId9" Type="http://schemas.openxmlformats.org/officeDocument/2006/relationships/tags" Target="../tags/tag785.xml"/><Relationship Id="rId14" Type="http://schemas.openxmlformats.org/officeDocument/2006/relationships/tags" Target="../tags/tag790.xml"/><Relationship Id="rId22" Type="http://schemas.openxmlformats.org/officeDocument/2006/relationships/tags" Target="../tags/tag798.xml"/></Relationships>
</file>

<file path=ppt/slides/_rels/slide72.xml.rels><?xml version="1.0" encoding="UTF-8" standalone="yes"?>
<Relationships xmlns="http://schemas.openxmlformats.org/package/2006/relationships"><Relationship Id="rId8" Type="http://schemas.openxmlformats.org/officeDocument/2006/relationships/tags" Target="../tags/tag807.xml"/><Relationship Id="rId13" Type="http://schemas.openxmlformats.org/officeDocument/2006/relationships/tags" Target="../tags/tag812.xml"/><Relationship Id="rId18" Type="http://schemas.openxmlformats.org/officeDocument/2006/relationships/tags" Target="../tags/tag817.xml"/><Relationship Id="rId3" Type="http://schemas.openxmlformats.org/officeDocument/2006/relationships/tags" Target="../tags/tag802.xml"/><Relationship Id="rId7" Type="http://schemas.openxmlformats.org/officeDocument/2006/relationships/tags" Target="../tags/tag806.xml"/><Relationship Id="rId12" Type="http://schemas.openxmlformats.org/officeDocument/2006/relationships/tags" Target="../tags/tag811.xml"/><Relationship Id="rId17" Type="http://schemas.openxmlformats.org/officeDocument/2006/relationships/tags" Target="../tags/tag816.xml"/><Relationship Id="rId2" Type="http://schemas.openxmlformats.org/officeDocument/2006/relationships/tags" Target="../tags/tag801.xml"/><Relationship Id="rId16" Type="http://schemas.openxmlformats.org/officeDocument/2006/relationships/tags" Target="../tags/tag815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800.xml"/><Relationship Id="rId6" Type="http://schemas.openxmlformats.org/officeDocument/2006/relationships/tags" Target="../tags/tag805.xml"/><Relationship Id="rId11" Type="http://schemas.openxmlformats.org/officeDocument/2006/relationships/tags" Target="../tags/tag810.xml"/><Relationship Id="rId5" Type="http://schemas.openxmlformats.org/officeDocument/2006/relationships/tags" Target="../tags/tag804.xml"/><Relationship Id="rId15" Type="http://schemas.openxmlformats.org/officeDocument/2006/relationships/tags" Target="../tags/tag814.xml"/><Relationship Id="rId10" Type="http://schemas.openxmlformats.org/officeDocument/2006/relationships/tags" Target="../tags/tag809.xml"/><Relationship Id="rId19" Type="http://schemas.openxmlformats.org/officeDocument/2006/relationships/tags" Target="../tags/tag818.xml"/><Relationship Id="rId4" Type="http://schemas.openxmlformats.org/officeDocument/2006/relationships/tags" Target="../tags/tag803.xml"/><Relationship Id="rId9" Type="http://schemas.openxmlformats.org/officeDocument/2006/relationships/tags" Target="../tags/tag808.xml"/><Relationship Id="rId14" Type="http://schemas.openxmlformats.org/officeDocument/2006/relationships/tags" Target="../tags/tag813.xml"/></Relationships>
</file>

<file path=ppt/slides/_rels/slide73.xml.rels><?xml version="1.0" encoding="UTF-8" standalone="yes"?>
<Relationships xmlns="http://schemas.openxmlformats.org/package/2006/relationships"><Relationship Id="rId8" Type="http://schemas.openxmlformats.org/officeDocument/2006/relationships/tags" Target="../tags/tag826.xml"/><Relationship Id="rId13" Type="http://schemas.openxmlformats.org/officeDocument/2006/relationships/tags" Target="../tags/tag831.xml"/><Relationship Id="rId3" Type="http://schemas.openxmlformats.org/officeDocument/2006/relationships/tags" Target="../tags/tag821.xml"/><Relationship Id="rId7" Type="http://schemas.openxmlformats.org/officeDocument/2006/relationships/tags" Target="../tags/tag825.xml"/><Relationship Id="rId12" Type="http://schemas.openxmlformats.org/officeDocument/2006/relationships/tags" Target="../tags/tag830.xml"/><Relationship Id="rId2" Type="http://schemas.openxmlformats.org/officeDocument/2006/relationships/tags" Target="../tags/tag820.xml"/><Relationship Id="rId1" Type="http://schemas.openxmlformats.org/officeDocument/2006/relationships/tags" Target="../tags/tag819.xml"/><Relationship Id="rId6" Type="http://schemas.openxmlformats.org/officeDocument/2006/relationships/tags" Target="../tags/tag824.xml"/><Relationship Id="rId11" Type="http://schemas.openxmlformats.org/officeDocument/2006/relationships/tags" Target="../tags/tag829.xml"/><Relationship Id="rId5" Type="http://schemas.openxmlformats.org/officeDocument/2006/relationships/tags" Target="../tags/tag823.xml"/><Relationship Id="rId10" Type="http://schemas.openxmlformats.org/officeDocument/2006/relationships/tags" Target="../tags/tag828.xml"/><Relationship Id="rId4" Type="http://schemas.openxmlformats.org/officeDocument/2006/relationships/tags" Target="../tags/tag822.xml"/><Relationship Id="rId9" Type="http://schemas.openxmlformats.org/officeDocument/2006/relationships/tags" Target="../tags/tag827.xml"/><Relationship Id="rId14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6" Type="http://schemas.openxmlformats.org/officeDocument/2006/relationships/tags" Target="../tags/tag857.xml"/><Relationship Id="rId21" Type="http://schemas.openxmlformats.org/officeDocument/2006/relationships/tags" Target="../tags/tag852.xml"/><Relationship Id="rId42" Type="http://schemas.openxmlformats.org/officeDocument/2006/relationships/tags" Target="../tags/tag873.xml"/><Relationship Id="rId47" Type="http://schemas.openxmlformats.org/officeDocument/2006/relationships/tags" Target="../tags/tag878.xml"/><Relationship Id="rId63" Type="http://schemas.openxmlformats.org/officeDocument/2006/relationships/tags" Target="../tags/tag894.xml"/><Relationship Id="rId68" Type="http://schemas.openxmlformats.org/officeDocument/2006/relationships/tags" Target="../tags/tag899.xml"/><Relationship Id="rId84" Type="http://schemas.openxmlformats.org/officeDocument/2006/relationships/tags" Target="../tags/tag915.xml"/><Relationship Id="rId89" Type="http://schemas.openxmlformats.org/officeDocument/2006/relationships/tags" Target="../tags/tag920.xml"/><Relationship Id="rId112" Type="http://schemas.openxmlformats.org/officeDocument/2006/relationships/tags" Target="../tags/tag943.xml"/><Relationship Id="rId16" Type="http://schemas.openxmlformats.org/officeDocument/2006/relationships/tags" Target="../tags/tag847.xml"/><Relationship Id="rId107" Type="http://schemas.openxmlformats.org/officeDocument/2006/relationships/tags" Target="../tags/tag938.xml"/><Relationship Id="rId11" Type="http://schemas.openxmlformats.org/officeDocument/2006/relationships/tags" Target="../tags/tag842.xml"/><Relationship Id="rId24" Type="http://schemas.openxmlformats.org/officeDocument/2006/relationships/tags" Target="../tags/tag855.xml"/><Relationship Id="rId32" Type="http://schemas.openxmlformats.org/officeDocument/2006/relationships/tags" Target="../tags/tag863.xml"/><Relationship Id="rId37" Type="http://schemas.openxmlformats.org/officeDocument/2006/relationships/tags" Target="../tags/tag868.xml"/><Relationship Id="rId40" Type="http://schemas.openxmlformats.org/officeDocument/2006/relationships/tags" Target="../tags/tag871.xml"/><Relationship Id="rId45" Type="http://schemas.openxmlformats.org/officeDocument/2006/relationships/tags" Target="../tags/tag876.xml"/><Relationship Id="rId53" Type="http://schemas.openxmlformats.org/officeDocument/2006/relationships/tags" Target="../tags/tag884.xml"/><Relationship Id="rId58" Type="http://schemas.openxmlformats.org/officeDocument/2006/relationships/tags" Target="../tags/tag889.xml"/><Relationship Id="rId66" Type="http://schemas.openxmlformats.org/officeDocument/2006/relationships/tags" Target="../tags/tag897.xml"/><Relationship Id="rId74" Type="http://schemas.openxmlformats.org/officeDocument/2006/relationships/tags" Target="../tags/tag905.xml"/><Relationship Id="rId79" Type="http://schemas.openxmlformats.org/officeDocument/2006/relationships/tags" Target="../tags/tag910.xml"/><Relationship Id="rId87" Type="http://schemas.openxmlformats.org/officeDocument/2006/relationships/tags" Target="../tags/tag918.xml"/><Relationship Id="rId102" Type="http://schemas.openxmlformats.org/officeDocument/2006/relationships/tags" Target="../tags/tag933.xml"/><Relationship Id="rId110" Type="http://schemas.openxmlformats.org/officeDocument/2006/relationships/tags" Target="../tags/tag941.xml"/><Relationship Id="rId115" Type="http://schemas.openxmlformats.org/officeDocument/2006/relationships/tags" Target="../tags/tag946.xml"/><Relationship Id="rId5" Type="http://schemas.openxmlformats.org/officeDocument/2006/relationships/tags" Target="../tags/tag836.xml"/><Relationship Id="rId61" Type="http://schemas.openxmlformats.org/officeDocument/2006/relationships/tags" Target="../tags/tag892.xml"/><Relationship Id="rId82" Type="http://schemas.openxmlformats.org/officeDocument/2006/relationships/tags" Target="../tags/tag913.xml"/><Relationship Id="rId90" Type="http://schemas.openxmlformats.org/officeDocument/2006/relationships/tags" Target="../tags/tag921.xml"/><Relationship Id="rId95" Type="http://schemas.openxmlformats.org/officeDocument/2006/relationships/tags" Target="../tags/tag926.xml"/><Relationship Id="rId19" Type="http://schemas.openxmlformats.org/officeDocument/2006/relationships/tags" Target="../tags/tag850.xml"/><Relationship Id="rId14" Type="http://schemas.openxmlformats.org/officeDocument/2006/relationships/tags" Target="../tags/tag845.xml"/><Relationship Id="rId22" Type="http://schemas.openxmlformats.org/officeDocument/2006/relationships/tags" Target="../tags/tag853.xml"/><Relationship Id="rId27" Type="http://schemas.openxmlformats.org/officeDocument/2006/relationships/tags" Target="../tags/tag858.xml"/><Relationship Id="rId30" Type="http://schemas.openxmlformats.org/officeDocument/2006/relationships/tags" Target="../tags/tag861.xml"/><Relationship Id="rId35" Type="http://schemas.openxmlformats.org/officeDocument/2006/relationships/tags" Target="../tags/tag866.xml"/><Relationship Id="rId43" Type="http://schemas.openxmlformats.org/officeDocument/2006/relationships/tags" Target="../tags/tag874.xml"/><Relationship Id="rId48" Type="http://schemas.openxmlformats.org/officeDocument/2006/relationships/tags" Target="../tags/tag879.xml"/><Relationship Id="rId56" Type="http://schemas.openxmlformats.org/officeDocument/2006/relationships/tags" Target="../tags/tag887.xml"/><Relationship Id="rId64" Type="http://schemas.openxmlformats.org/officeDocument/2006/relationships/tags" Target="../tags/tag895.xml"/><Relationship Id="rId69" Type="http://schemas.openxmlformats.org/officeDocument/2006/relationships/tags" Target="../tags/tag900.xml"/><Relationship Id="rId77" Type="http://schemas.openxmlformats.org/officeDocument/2006/relationships/tags" Target="../tags/tag908.xml"/><Relationship Id="rId100" Type="http://schemas.openxmlformats.org/officeDocument/2006/relationships/tags" Target="../tags/tag931.xml"/><Relationship Id="rId105" Type="http://schemas.openxmlformats.org/officeDocument/2006/relationships/tags" Target="../tags/tag936.xml"/><Relationship Id="rId113" Type="http://schemas.openxmlformats.org/officeDocument/2006/relationships/tags" Target="../tags/tag944.xml"/><Relationship Id="rId8" Type="http://schemas.openxmlformats.org/officeDocument/2006/relationships/tags" Target="../tags/tag839.xml"/><Relationship Id="rId51" Type="http://schemas.openxmlformats.org/officeDocument/2006/relationships/tags" Target="../tags/tag882.xml"/><Relationship Id="rId72" Type="http://schemas.openxmlformats.org/officeDocument/2006/relationships/tags" Target="../tags/tag903.xml"/><Relationship Id="rId80" Type="http://schemas.openxmlformats.org/officeDocument/2006/relationships/tags" Target="../tags/tag911.xml"/><Relationship Id="rId85" Type="http://schemas.openxmlformats.org/officeDocument/2006/relationships/tags" Target="../tags/tag916.xml"/><Relationship Id="rId93" Type="http://schemas.openxmlformats.org/officeDocument/2006/relationships/tags" Target="../tags/tag924.xml"/><Relationship Id="rId98" Type="http://schemas.openxmlformats.org/officeDocument/2006/relationships/tags" Target="../tags/tag929.xml"/><Relationship Id="rId3" Type="http://schemas.openxmlformats.org/officeDocument/2006/relationships/tags" Target="../tags/tag834.xml"/><Relationship Id="rId12" Type="http://schemas.openxmlformats.org/officeDocument/2006/relationships/tags" Target="../tags/tag843.xml"/><Relationship Id="rId17" Type="http://schemas.openxmlformats.org/officeDocument/2006/relationships/tags" Target="../tags/tag848.xml"/><Relationship Id="rId25" Type="http://schemas.openxmlformats.org/officeDocument/2006/relationships/tags" Target="../tags/tag856.xml"/><Relationship Id="rId33" Type="http://schemas.openxmlformats.org/officeDocument/2006/relationships/tags" Target="../tags/tag864.xml"/><Relationship Id="rId38" Type="http://schemas.openxmlformats.org/officeDocument/2006/relationships/tags" Target="../tags/tag869.xml"/><Relationship Id="rId46" Type="http://schemas.openxmlformats.org/officeDocument/2006/relationships/tags" Target="../tags/tag877.xml"/><Relationship Id="rId59" Type="http://schemas.openxmlformats.org/officeDocument/2006/relationships/tags" Target="../tags/tag890.xml"/><Relationship Id="rId67" Type="http://schemas.openxmlformats.org/officeDocument/2006/relationships/tags" Target="../tags/tag898.xml"/><Relationship Id="rId103" Type="http://schemas.openxmlformats.org/officeDocument/2006/relationships/tags" Target="../tags/tag934.xml"/><Relationship Id="rId108" Type="http://schemas.openxmlformats.org/officeDocument/2006/relationships/tags" Target="../tags/tag939.xml"/><Relationship Id="rId116" Type="http://schemas.openxmlformats.org/officeDocument/2006/relationships/slideLayout" Target="../slideLayouts/slideLayout6.xml"/><Relationship Id="rId20" Type="http://schemas.openxmlformats.org/officeDocument/2006/relationships/tags" Target="../tags/tag851.xml"/><Relationship Id="rId41" Type="http://schemas.openxmlformats.org/officeDocument/2006/relationships/tags" Target="../tags/tag872.xml"/><Relationship Id="rId54" Type="http://schemas.openxmlformats.org/officeDocument/2006/relationships/tags" Target="../tags/tag885.xml"/><Relationship Id="rId62" Type="http://schemas.openxmlformats.org/officeDocument/2006/relationships/tags" Target="../tags/tag893.xml"/><Relationship Id="rId70" Type="http://schemas.openxmlformats.org/officeDocument/2006/relationships/tags" Target="../tags/tag901.xml"/><Relationship Id="rId75" Type="http://schemas.openxmlformats.org/officeDocument/2006/relationships/tags" Target="../tags/tag906.xml"/><Relationship Id="rId83" Type="http://schemas.openxmlformats.org/officeDocument/2006/relationships/tags" Target="../tags/tag914.xml"/><Relationship Id="rId88" Type="http://schemas.openxmlformats.org/officeDocument/2006/relationships/tags" Target="../tags/tag919.xml"/><Relationship Id="rId91" Type="http://schemas.openxmlformats.org/officeDocument/2006/relationships/tags" Target="../tags/tag922.xml"/><Relationship Id="rId96" Type="http://schemas.openxmlformats.org/officeDocument/2006/relationships/tags" Target="../tags/tag927.xml"/><Relationship Id="rId111" Type="http://schemas.openxmlformats.org/officeDocument/2006/relationships/tags" Target="../tags/tag942.xml"/><Relationship Id="rId1" Type="http://schemas.openxmlformats.org/officeDocument/2006/relationships/tags" Target="../tags/tag832.xml"/><Relationship Id="rId6" Type="http://schemas.openxmlformats.org/officeDocument/2006/relationships/tags" Target="../tags/tag837.xml"/><Relationship Id="rId15" Type="http://schemas.openxmlformats.org/officeDocument/2006/relationships/tags" Target="../tags/tag846.xml"/><Relationship Id="rId23" Type="http://schemas.openxmlformats.org/officeDocument/2006/relationships/tags" Target="../tags/tag854.xml"/><Relationship Id="rId28" Type="http://schemas.openxmlformats.org/officeDocument/2006/relationships/tags" Target="../tags/tag859.xml"/><Relationship Id="rId36" Type="http://schemas.openxmlformats.org/officeDocument/2006/relationships/tags" Target="../tags/tag867.xml"/><Relationship Id="rId49" Type="http://schemas.openxmlformats.org/officeDocument/2006/relationships/tags" Target="../tags/tag880.xml"/><Relationship Id="rId57" Type="http://schemas.openxmlformats.org/officeDocument/2006/relationships/tags" Target="../tags/tag888.xml"/><Relationship Id="rId106" Type="http://schemas.openxmlformats.org/officeDocument/2006/relationships/tags" Target="../tags/tag937.xml"/><Relationship Id="rId114" Type="http://schemas.openxmlformats.org/officeDocument/2006/relationships/tags" Target="../tags/tag945.xml"/><Relationship Id="rId10" Type="http://schemas.openxmlformats.org/officeDocument/2006/relationships/tags" Target="../tags/tag841.xml"/><Relationship Id="rId31" Type="http://schemas.openxmlformats.org/officeDocument/2006/relationships/tags" Target="../tags/tag862.xml"/><Relationship Id="rId44" Type="http://schemas.openxmlformats.org/officeDocument/2006/relationships/tags" Target="../tags/tag875.xml"/><Relationship Id="rId52" Type="http://schemas.openxmlformats.org/officeDocument/2006/relationships/tags" Target="../tags/tag883.xml"/><Relationship Id="rId60" Type="http://schemas.openxmlformats.org/officeDocument/2006/relationships/tags" Target="../tags/tag891.xml"/><Relationship Id="rId65" Type="http://schemas.openxmlformats.org/officeDocument/2006/relationships/tags" Target="../tags/tag896.xml"/><Relationship Id="rId73" Type="http://schemas.openxmlformats.org/officeDocument/2006/relationships/tags" Target="../tags/tag904.xml"/><Relationship Id="rId78" Type="http://schemas.openxmlformats.org/officeDocument/2006/relationships/tags" Target="../tags/tag909.xml"/><Relationship Id="rId81" Type="http://schemas.openxmlformats.org/officeDocument/2006/relationships/tags" Target="../tags/tag912.xml"/><Relationship Id="rId86" Type="http://schemas.openxmlformats.org/officeDocument/2006/relationships/tags" Target="../tags/tag917.xml"/><Relationship Id="rId94" Type="http://schemas.openxmlformats.org/officeDocument/2006/relationships/tags" Target="../tags/tag925.xml"/><Relationship Id="rId99" Type="http://schemas.openxmlformats.org/officeDocument/2006/relationships/tags" Target="../tags/tag930.xml"/><Relationship Id="rId101" Type="http://schemas.openxmlformats.org/officeDocument/2006/relationships/tags" Target="../tags/tag932.xml"/><Relationship Id="rId4" Type="http://schemas.openxmlformats.org/officeDocument/2006/relationships/tags" Target="../tags/tag835.xml"/><Relationship Id="rId9" Type="http://schemas.openxmlformats.org/officeDocument/2006/relationships/tags" Target="../tags/tag840.xml"/><Relationship Id="rId13" Type="http://schemas.openxmlformats.org/officeDocument/2006/relationships/tags" Target="../tags/tag844.xml"/><Relationship Id="rId18" Type="http://schemas.openxmlformats.org/officeDocument/2006/relationships/tags" Target="../tags/tag849.xml"/><Relationship Id="rId39" Type="http://schemas.openxmlformats.org/officeDocument/2006/relationships/tags" Target="../tags/tag870.xml"/><Relationship Id="rId109" Type="http://schemas.openxmlformats.org/officeDocument/2006/relationships/tags" Target="../tags/tag940.xml"/><Relationship Id="rId34" Type="http://schemas.openxmlformats.org/officeDocument/2006/relationships/tags" Target="../tags/tag865.xml"/><Relationship Id="rId50" Type="http://schemas.openxmlformats.org/officeDocument/2006/relationships/tags" Target="../tags/tag881.xml"/><Relationship Id="rId55" Type="http://schemas.openxmlformats.org/officeDocument/2006/relationships/tags" Target="../tags/tag886.xml"/><Relationship Id="rId76" Type="http://schemas.openxmlformats.org/officeDocument/2006/relationships/tags" Target="../tags/tag907.xml"/><Relationship Id="rId97" Type="http://schemas.openxmlformats.org/officeDocument/2006/relationships/tags" Target="../tags/tag928.xml"/><Relationship Id="rId104" Type="http://schemas.openxmlformats.org/officeDocument/2006/relationships/tags" Target="../tags/tag935.xml"/><Relationship Id="rId7" Type="http://schemas.openxmlformats.org/officeDocument/2006/relationships/tags" Target="../tags/tag838.xml"/><Relationship Id="rId71" Type="http://schemas.openxmlformats.org/officeDocument/2006/relationships/tags" Target="../tags/tag902.xml"/><Relationship Id="rId92" Type="http://schemas.openxmlformats.org/officeDocument/2006/relationships/tags" Target="../tags/tag923.xml"/><Relationship Id="rId2" Type="http://schemas.openxmlformats.org/officeDocument/2006/relationships/tags" Target="../tags/tag833.xml"/><Relationship Id="rId29" Type="http://schemas.openxmlformats.org/officeDocument/2006/relationships/tags" Target="../tags/tag860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48.xml"/><Relationship Id="rId1" Type="http://schemas.openxmlformats.org/officeDocument/2006/relationships/tags" Target="../tags/tag94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50.xml"/><Relationship Id="rId1" Type="http://schemas.openxmlformats.org/officeDocument/2006/relationships/tags" Target="../tags/tag949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52.xml"/><Relationship Id="rId1" Type="http://schemas.openxmlformats.org/officeDocument/2006/relationships/tags" Target="../tags/tag951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54.xml"/><Relationship Id="rId1" Type="http://schemas.openxmlformats.org/officeDocument/2006/relationships/tags" Target="../tags/tag95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CSEP 521</a:t>
            </a:r>
            <a:br>
              <a:rPr lang="en-US" dirty="0" smtClean="0"/>
            </a:br>
            <a:r>
              <a:rPr lang="en-US" dirty="0" smtClean="0"/>
              <a:t>Applied 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Richard Anderson</a:t>
            </a:r>
          </a:p>
          <a:p>
            <a:pPr eaLnBrk="1" hangingPunct="1"/>
            <a:r>
              <a:rPr lang="en-US" dirty="0" smtClean="0"/>
              <a:t>Winter 2013</a:t>
            </a:r>
          </a:p>
          <a:p>
            <a:pPr eaLnBrk="1" hangingPunct="1"/>
            <a:r>
              <a:rPr lang="en-US" dirty="0" smtClean="0"/>
              <a:t>Lecture </a:t>
            </a:r>
            <a:r>
              <a:rPr lang="en-US" dirty="0"/>
              <a:t>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Ignoring constant factors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Express run time as O(f(n))</a:t>
            </a:r>
          </a:p>
          <a:p>
            <a:pPr eaLnBrk="1" hangingPunct="1"/>
            <a:r>
              <a:rPr lang="en-US" smtClean="0"/>
              <a:t>Emphasize algorithms with slower growth rates</a:t>
            </a:r>
          </a:p>
          <a:p>
            <a:pPr eaLnBrk="1" hangingPunct="1"/>
            <a:r>
              <a:rPr lang="en-US" smtClean="0"/>
              <a:t>Fundamental idea in the study of algorithms</a:t>
            </a:r>
          </a:p>
          <a:p>
            <a:pPr eaLnBrk="1" hangingPunct="1"/>
            <a:r>
              <a:rPr lang="en-US" smtClean="0"/>
              <a:t>Basis of Tarjan/Hopcroft Turing Award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ignore constant factors?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Constant factors are arbitrary</a:t>
            </a:r>
          </a:p>
          <a:p>
            <a:pPr lvl="1" eaLnBrk="1" hangingPunct="1"/>
            <a:r>
              <a:rPr lang="en-US" smtClean="0"/>
              <a:t>Depend on the implementation</a:t>
            </a:r>
          </a:p>
          <a:p>
            <a:pPr lvl="1" eaLnBrk="1" hangingPunct="1"/>
            <a:r>
              <a:rPr lang="en-US" smtClean="0"/>
              <a:t>Depend on the details of the model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Determining the constant factors is tedious and provides little insight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emphasize growth rates?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algorithm with the lower growth rate will be faster for all but a finite number of cases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Performance is most important for larger problem size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As memory prices continue to fall, bigger problem sizes become feasible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Improving growth rate often requires new techniques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Formalizing growth rates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T(n) is O(f(n))               [T : Z</a:t>
            </a:r>
            <a:r>
              <a:rPr lang="en-US" baseline="30000" smtClean="0"/>
              <a:t>+</a:t>
            </a:r>
            <a:r>
              <a:rPr lang="en-US" smtClean="0"/>
              <a:t>  </a:t>
            </a:r>
            <a:r>
              <a:rPr lang="en-US" smtClean="0">
                <a:sym typeface="Wingdings" pitchFamily="92" charset="2"/>
              </a:rPr>
              <a:t> R</a:t>
            </a:r>
            <a:r>
              <a:rPr lang="en-US" baseline="30000" smtClean="0">
                <a:sym typeface="Wingdings" pitchFamily="92" charset="2"/>
              </a:rPr>
              <a:t>+</a:t>
            </a:r>
            <a:r>
              <a:rPr lang="en-US" smtClean="0">
                <a:sym typeface="Wingdings" pitchFamily="92" charset="2"/>
              </a:rPr>
              <a:t>]</a:t>
            </a:r>
          </a:p>
          <a:p>
            <a:pPr lvl="1" eaLnBrk="1" hangingPunct="1"/>
            <a:r>
              <a:rPr lang="en-US" smtClean="0">
                <a:sym typeface="Wingdings" pitchFamily="92" charset="2"/>
              </a:rPr>
              <a:t>If n is sufficiently large, T(n) is bounded by a constant multiple of f(n)</a:t>
            </a:r>
          </a:p>
          <a:p>
            <a:pPr lvl="1" eaLnBrk="1" hangingPunct="1"/>
            <a:r>
              <a:rPr lang="en-US" smtClean="0">
                <a:sym typeface="Wingdings" pitchFamily="92" charset="2"/>
              </a:rPr>
              <a:t>Exist c, n</a:t>
            </a:r>
            <a:r>
              <a:rPr lang="en-US" baseline="-25000" smtClean="0">
                <a:sym typeface="Wingdings" pitchFamily="92" charset="2"/>
              </a:rPr>
              <a:t>0</a:t>
            </a:r>
            <a:r>
              <a:rPr lang="en-US" smtClean="0">
                <a:sym typeface="Wingdings" pitchFamily="92" charset="2"/>
              </a:rPr>
              <a:t>, such that for n &gt; n</a:t>
            </a:r>
            <a:r>
              <a:rPr lang="en-US" baseline="-25000" smtClean="0">
                <a:sym typeface="Wingdings" pitchFamily="92" charset="2"/>
              </a:rPr>
              <a:t>0</a:t>
            </a:r>
            <a:r>
              <a:rPr lang="en-US" smtClean="0">
                <a:sym typeface="Wingdings" pitchFamily="92" charset="2"/>
              </a:rPr>
              <a:t>, T(n) &lt; c f(n)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T(n) is O(f(n)) will be written as:              T(n) = O(f(n))</a:t>
            </a:r>
          </a:p>
          <a:p>
            <a:pPr lvl="1" eaLnBrk="1" hangingPunct="1"/>
            <a:r>
              <a:rPr lang="en-US" smtClean="0"/>
              <a:t>Be careful with this notation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Prove 3n</a:t>
            </a:r>
            <a:r>
              <a:rPr lang="en-US" baseline="30000" smtClean="0"/>
              <a:t>2</a:t>
            </a:r>
            <a:r>
              <a:rPr lang="en-US" smtClean="0"/>
              <a:t> + 5n + 20 is O(n</a:t>
            </a:r>
            <a:r>
              <a:rPr lang="en-US" baseline="30000" smtClean="0"/>
              <a:t>2</a:t>
            </a:r>
            <a:r>
              <a:rPr lang="en-US" smtClean="0"/>
              <a:t>)</a:t>
            </a:r>
          </a:p>
        </p:txBody>
      </p:sp>
      <p:sp>
        <p:nvSpPr>
          <p:cNvPr id="1433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" y="1905000"/>
            <a:ext cx="22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4340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4953000"/>
            <a:ext cx="4114800" cy="415925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Choose c = 6, n</a:t>
            </a:r>
            <a:r>
              <a:rPr lang="en-US" sz="2000" baseline="-25000"/>
              <a:t>0</a:t>
            </a:r>
            <a:r>
              <a:rPr lang="en-US" sz="2000"/>
              <a:t> = 5</a:t>
            </a:r>
          </a:p>
        </p:txBody>
      </p:sp>
      <p:sp>
        <p:nvSpPr>
          <p:cNvPr id="14341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" y="5562600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T(n) is O(f(n)) if </a:t>
            </a:r>
            <a:r>
              <a:rPr lang="en-US" sz="2400">
                <a:sym typeface="Wingdings" pitchFamily="92" charset="2"/>
              </a:rPr>
              <a:t>there exist c, n</a:t>
            </a:r>
            <a:r>
              <a:rPr lang="en-US" sz="2400" baseline="-25000">
                <a:sym typeface="Wingdings" pitchFamily="92" charset="2"/>
              </a:rPr>
              <a:t>0</a:t>
            </a:r>
            <a:r>
              <a:rPr lang="en-US" sz="2400">
                <a:sym typeface="Wingdings" pitchFamily="92" charset="2"/>
              </a:rPr>
              <a:t>, such that for n &gt; n</a:t>
            </a:r>
            <a:r>
              <a:rPr lang="en-US" sz="2400" baseline="-25000">
                <a:sym typeface="Wingdings" pitchFamily="92" charset="2"/>
              </a:rPr>
              <a:t>0</a:t>
            </a:r>
            <a:r>
              <a:rPr lang="en-US" sz="2400">
                <a:sym typeface="Wingdings" pitchFamily="92" charset="2"/>
              </a:rPr>
              <a:t>,         T(n) &lt; c f(n)</a:t>
            </a:r>
          </a:p>
        </p:txBody>
      </p:sp>
      <p:sp>
        <p:nvSpPr>
          <p:cNvPr id="14342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22325" y="1712913"/>
            <a:ext cx="2454275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/>
              <a:t>Let c = </a:t>
            </a:r>
          </a:p>
          <a:p>
            <a:pPr eaLnBrk="1" hangingPunct="1"/>
            <a:endParaRPr lang="en-US" sz="3200"/>
          </a:p>
          <a:p>
            <a:pPr eaLnBrk="1" hangingPunct="1"/>
            <a:r>
              <a:rPr lang="en-US" sz="3200"/>
              <a:t>Let n</a:t>
            </a:r>
            <a:r>
              <a:rPr lang="en-US" sz="3200" baseline="-25000"/>
              <a:t>0</a:t>
            </a:r>
            <a:r>
              <a:rPr lang="en-US" sz="3200"/>
              <a:t> =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Order the following functions in increasing order by their growth rate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smtClean="0"/>
              <a:t>n log</a:t>
            </a:r>
            <a:r>
              <a:rPr lang="en-US" baseline="30000" smtClean="0"/>
              <a:t>4</a:t>
            </a:r>
            <a:r>
              <a:rPr lang="en-US" smtClean="0"/>
              <a:t>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smtClean="0"/>
              <a:t>2n</a:t>
            </a:r>
            <a:r>
              <a:rPr lang="en-US" baseline="30000" smtClean="0"/>
              <a:t>2</a:t>
            </a:r>
            <a:r>
              <a:rPr lang="en-US" smtClean="0"/>
              <a:t> + 10n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smtClean="0"/>
              <a:t>2</a:t>
            </a:r>
            <a:r>
              <a:rPr lang="en-US" baseline="30000" smtClean="0"/>
              <a:t>n/100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smtClean="0"/>
              <a:t>1000n + log</a:t>
            </a:r>
            <a:r>
              <a:rPr lang="en-US" baseline="30000" smtClean="0"/>
              <a:t>8</a:t>
            </a:r>
            <a:r>
              <a:rPr lang="en-US" smtClean="0"/>
              <a:t> 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smtClean="0"/>
              <a:t>n</a:t>
            </a:r>
            <a:r>
              <a:rPr lang="en-US" baseline="30000" smtClean="0"/>
              <a:t>100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smtClean="0"/>
              <a:t>3</a:t>
            </a:r>
            <a:r>
              <a:rPr lang="en-US" baseline="30000" smtClean="0"/>
              <a:t>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smtClean="0"/>
              <a:t>1000 log</a:t>
            </a:r>
            <a:r>
              <a:rPr lang="en-US" baseline="30000" smtClean="0"/>
              <a:t>10</a:t>
            </a:r>
            <a:r>
              <a:rPr lang="en-US" smtClean="0"/>
              <a:t>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smtClean="0"/>
              <a:t>n</a:t>
            </a:r>
            <a:r>
              <a:rPr lang="en-US" baseline="30000" smtClean="0"/>
              <a:t>1/2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Lower bounds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T(n) is </a:t>
            </a:r>
            <a:r>
              <a:rPr lang="en-US" smtClean="0">
                <a:latin typeface="Symbol" pitchFamily="92" charset="2"/>
              </a:rPr>
              <a:t>W</a:t>
            </a:r>
            <a:r>
              <a:rPr lang="en-US" smtClean="0"/>
              <a:t>(f(n))</a:t>
            </a:r>
          </a:p>
          <a:p>
            <a:pPr lvl="1" eaLnBrk="1" hangingPunct="1"/>
            <a:r>
              <a:rPr lang="en-US" smtClean="0"/>
              <a:t>T(n) is at least a constant multiple of f(n)</a:t>
            </a:r>
          </a:p>
          <a:p>
            <a:pPr lvl="1" eaLnBrk="1" hangingPunct="1"/>
            <a:r>
              <a:rPr lang="en-US" smtClean="0"/>
              <a:t>There exists an n</a:t>
            </a:r>
            <a:r>
              <a:rPr lang="en-US" baseline="-25000" smtClean="0"/>
              <a:t>0</a:t>
            </a:r>
            <a:r>
              <a:rPr lang="en-US" smtClean="0"/>
              <a:t>, and </a:t>
            </a:r>
            <a:r>
              <a:rPr lang="en-US" smtClean="0">
                <a:latin typeface="Symbol" pitchFamily="92" charset="2"/>
              </a:rPr>
              <a:t>e</a:t>
            </a:r>
            <a:r>
              <a:rPr lang="en-US" smtClean="0"/>
              <a:t> &gt; 0 such that       T(n) &gt; </a:t>
            </a:r>
            <a:r>
              <a:rPr lang="en-US" smtClean="0">
                <a:latin typeface="Symbol" pitchFamily="92" charset="2"/>
              </a:rPr>
              <a:t>e</a:t>
            </a:r>
            <a:r>
              <a:rPr lang="en-US" smtClean="0"/>
              <a:t>f(n) for all n &gt; n</a:t>
            </a:r>
            <a:r>
              <a:rPr lang="en-US" baseline="-25000" smtClean="0"/>
              <a:t>0</a:t>
            </a:r>
          </a:p>
          <a:p>
            <a:pPr eaLnBrk="1" hangingPunct="1"/>
            <a:r>
              <a:rPr lang="en-US" smtClean="0"/>
              <a:t>Warning: definitions of </a:t>
            </a:r>
            <a:r>
              <a:rPr lang="en-US" smtClean="0">
                <a:latin typeface="Symbol" pitchFamily="92" charset="2"/>
              </a:rPr>
              <a:t>W</a:t>
            </a:r>
            <a:r>
              <a:rPr lang="en-US" smtClean="0"/>
              <a:t> vary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T(n) is </a:t>
            </a:r>
            <a:r>
              <a:rPr lang="en-US" smtClean="0">
                <a:latin typeface="Symbol" pitchFamily="92" charset="2"/>
              </a:rPr>
              <a:t>Q</a:t>
            </a:r>
            <a:r>
              <a:rPr lang="en-US" smtClean="0"/>
              <a:t>(f(n)) if T(n) is O(f(n)) and         T(n) is </a:t>
            </a:r>
            <a:r>
              <a:rPr lang="en-US" smtClean="0">
                <a:latin typeface="Symbol" pitchFamily="92" charset="2"/>
              </a:rPr>
              <a:t>W</a:t>
            </a:r>
            <a:r>
              <a:rPr lang="en-US" smtClean="0"/>
              <a:t>(f(n))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Useful Theorems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lim (f(n) / g(n)) = c for c &gt; 0 then           f(n) = </a:t>
            </a:r>
            <a:r>
              <a:rPr lang="en-US" smtClean="0">
                <a:latin typeface="Symbol" pitchFamily="92" charset="2"/>
              </a:rPr>
              <a:t>Q</a:t>
            </a:r>
            <a:r>
              <a:rPr lang="en-US" smtClean="0"/>
              <a:t>(g(n))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f(n) is O(g(n)) and g(n) is O(h(n)) then     f(n) is O(h(n))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f(n) is O(h(n)) and g(n) is O(h(n)) then f(n) + g(n) is O(h(n))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Ordering growth rates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b &gt; 1 and x &gt; 0</a:t>
            </a:r>
          </a:p>
          <a:p>
            <a:pPr lvl="1" eaLnBrk="1" hangingPunct="1"/>
            <a:r>
              <a:rPr lang="en-US" smtClean="0"/>
              <a:t>log</a:t>
            </a:r>
            <a:r>
              <a:rPr lang="en-US" baseline="30000" smtClean="0"/>
              <a:t>b</a:t>
            </a:r>
            <a:r>
              <a:rPr lang="en-US" smtClean="0"/>
              <a:t>n is O(n</a:t>
            </a:r>
            <a:r>
              <a:rPr lang="en-US" baseline="30000" smtClean="0"/>
              <a:t>x</a:t>
            </a:r>
            <a:r>
              <a:rPr lang="en-US" smtClean="0"/>
              <a:t>)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For r &gt; 1 and d &gt; 0</a:t>
            </a:r>
          </a:p>
          <a:p>
            <a:pPr lvl="1" eaLnBrk="1" hangingPunct="1"/>
            <a:r>
              <a:rPr lang="en-US" smtClean="0"/>
              <a:t>n</a:t>
            </a:r>
            <a:r>
              <a:rPr lang="en-US" baseline="30000" smtClean="0"/>
              <a:t>d</a:t>
            </a:r>
            <a:r>
              <a:rPr lang="en-US" smtClean="0"/>
              <a:t> is O(r</a:t>
            </a:r>
            <a:r>
              <a:rPr lang="en-US" baseline="30000" smtClean="0"/>
              <a:t>n</a:t>
            </a:r>
            <a:r>
              <a:rPr lang="en-US" smtClean="0"/>
              <a:t>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Stable Matching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93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Reading</a:t>
            </a:r>
          </a:p>
          <a:p>
            <a:pPr lvl="1">
              <a:defRPr/>
            </a:pPr>
            <a:r>
              <a:rPr lang="en-US" dirty="0" smtClean="0"/>
              <a:t>Chapter 2.1, 2.2</a:t>
            </a:r>
          </a:p>
          <a:p>
            <a:pPr lvl="1">
              <a:defRPr/>
            </a:pPr>
            <a:r>
              <a:rPr lang="en-US" dirty="0" smtClean="0"/>
              <a:t>Chapter 3 </a:t>
            </a:r>
          </a:p>
          <a:p>
            <a:pPr lvl="1">
              <a:defRPr/>
            </a:pPr>
            <a:r>
              <a:rPr lang="en-US" dirty="0" smtClean="0"/>
              <a:t>Chapter 4</a:t>
            </a:r>
          </a:p>
          <a:p>
            <a:pPr>
              <a:defRPr/>
            </a:pPr>
            <a:r>
              <a:rPr lang="en-US" dirty="0" smtClean="0"/>
              <a:t>Homework Guidelines</a:t>
            </a:r>
          </a:p>
          <a:p>
            <a:pPr lvl="1">
              <a:defRPr/>
            </a:pPr>
            <a:r>
              <a:rPr lang="en-US" dirty="0" smtClean="0"/>
              <a:t>Prove that your algorithm works</a:t>
            </a:r>
          </a:p>
          <a:p>
            <a:pPr lvl="2">
              <a:defRPr/>
            </a:pPr>
            <a:r>
              <a:rPr lang="en-US" dirty="0" smtClean="0"/>
              <a:t>A proof is a “convincing argument”</a:t>
            </a:r>
          </a:p>
          <a:p>
            <a:pPr lvl="1">
              <a:defRPr/>
            </a:pPr>
            <a:r>
              <a:rPr lang="en-US" dirty="0" smtClean="0"/>
              <a:t>Give the run time for you algorithm</a:t>
            </a:r>
          </a:p>
          <a:p>
            <a:pPr lvl="2">
              <a:defRPr/>
            </a:pPr>
            <a:r>
              <a:rPr lang="en-US" dirty="0" smtClean="0"/>
              <a:t>Justify that the algorithm satisfies the runtime bound</a:t>
            </a:r>
          </a:p>
          <a:p>
            <a:pPr lvl="1">
              <a:defRPr/>
            </a:pPr>
            <a:r>
              <a:rPr lang="en-US" dirty="0" smtClean="0"/>
              <a:t>You may lose points for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Reported Results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4107800"/>
              </p:ext>
            </p:extLst>
          </p:nvPr>
        </p:nvGraphicFramePr>
        <p:xfrm>
          <a:off x="457200" y="1600200"/>
          <a:ext cx="8229600" cy="4079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 /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 /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 / n</a:t>
                      </a:r>
                      <a:r>
                        <a:rPr lang="en-US" baseline="0" dirty="0" smtClean="0"/>
                        <a:t> * W / 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Stanislav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9.96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4,096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8.77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472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4139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Boris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499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5020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Huy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969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10349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9.59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10031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Vijayanand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8.60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980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Robert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21055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2,825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8.61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331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2850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Uzair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8,192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9.10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883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8035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9.58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10011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2724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M/n ~ log 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4609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W/n ~ n / log 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657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 Theory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053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Graph Theory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G = (V, E)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V – vertices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E – edges 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Undirected graphs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Edges sets of two vertices {u, v}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Directed graphs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Edges ordered pairs (u, v)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Many other flavors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Edge / vertices weights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Parallel edges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Self loops</a:t>
            </a:r>
          </a:p>
        </p:txBody>
      </p:sp>
      <p:sp>
        <p:nvSpPr>
          <p:cNvPr id="5124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152400"/>
            <a:ext cx="2667000" cy="935038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Explain that there will be some review from 326</a:t>
            </a:r>
          </a:p>
        </p:txBody>
      </p:sp>
      <p:sp>
        <p:nvSpPr>
          <p:cNvPr id="5125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19600" y="1600200"/>
            <a:ext cx="4191000" cy="385763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By default |V| = n and |E| = m</a:t>
            </a:r>
          </a:p>
        </p:txBody>
      </p:sp>
    </p:spTree>
    <p:extLst>
      <p:ext uri="{BB962C8B-B14F-4D97-AF65-F5344CB8AC3E}">
        <p14:creationId xmlns:p14="http://schemas.microsoft.com/office/powerpoint/2010/main" val="337612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Definitions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Path:  v</a:t>
            </a:r>
            <a:r>
              <a:rPr lang="en-US" sz="2800" baseline="-25000" smtClean="0"/>
              <a:t>1</a:t>
            </a:r>
            <a:r>
              <a:rPr lang="en-US" sz="2800" smtClean="0"/>
              <a:t>, v</a:t>
            </a:r>
            <a:r>
              <a:rPr lang="en-US" sz="2800" baseline="-25000" smtClean="0"/>
              <a:t>2</a:t>
            </a:r>
            <a:r>
              <a:rPr lang="en-US" sz="2800" smtClean="0"/>
              <a:t>, …, v</a:t>
            </a:r>
            <a:r>
              <a:rPr lang="en-US" sz="2800" baseline="-25000" smtClean="0"/>
              <a:t>k</a:t>
            </a:r>
            <a:r>
              <a:rPr lang="en-US" sz="2800" smtClean="0"/>
              <a:t>, with (v</a:t>
            </a:r>
            <a:r>
              <a:rPr lang="en-US" sz="2800" baseline="-25000" smtClean="0"/>
              <a:t>i</a:t>
            </a:r>
            <a:r>
              <a:rPr lang="en-US" sz="2800" smtClean="0"/>
              <a:t>, v</a:t>
            </a:r>
            <a:r>
              <a:rPr lang="en-US" sz="2800" baseline="-25000" smtClean="0"/>
              <a:t>i+1</a:t>
            </a:r>
            <a:r>
              <a:rPr lang="en-US" sz="2800" smtClean="0"/>
              <a:t>) in E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Simple Path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Cycle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Simple Cycle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Distance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Connectivity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Undirected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Directed (strong connectivity)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Trees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Rooted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Unrooted</a:t>
            </a:r>
          </a:p>
        </p:txBody>
      </p:sp>
    </p:spTree>
    <p:extLst>
      <p:ext uri="{BB962C8B-B14F-4D97-AF65-F5344CB8AC3E}">
        <p14:creationId xmlns:p14="http://schemas.microsoft.com/office/powerpoint/2010/main" val="415134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Graph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838200"/>
          </a:xfrm>
        </p:spPr>
        <p:txBody>
          <a:bodyPr/>
          <a:lstStyle/>
          <a:p>
            <a:r>
              <a:rPr lang="en-US" smtClean="0"/>
              <a:t>Find a path from s to t</a:t>
            </a:r>
          </a:p>
        </p:txBody>
      </p:sp>
      <p:sp>
        <p:nvSpPr>
          <p:cNvPr id="7172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2659063"/>
            <a:ext cx="6553200" cy="201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S = {s}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While there exists (u, v) in E with u in S and v not in S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Pred[v] = u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Add v to S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if (v = t) then path found</a:t>
            </a:r>
          </a:p>
        </p:txBody>
      </p:sp>
    </p:spTree>
    <p:extLst>
      <p:ext uri="{BB962C8B-B14F-4D97-AF65-F5344CB8AC3E}">
        <p14:creationId xmlns:p14="http://schemas.microsoft.com/office/powerpoint/2010/main" val="65584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Breadth first search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Explore vertices in layers</a:t>
            </a:r>
          </a:p>
          <a:p>
            <a:pPr lvl="1"/>
            <a:r>
              <a:rPr lang="en-US" smtClean="0"/>
              <a:t>s in layer 1</a:t>
            </a:r>
          </a:p>
          <a:p>
            <a:pPr lvl="1"/>
            <a:r>
              <a:rPr lang="en-US" smtClean="0"/>
              <a:t>Neighbors of s in layer 2</a:t>
            </a:r>
          </a:p>
          <a:p>
            <a:pPr lvl="1"/>
            <a:r>
              <a:rPr lang="en-US" smtClean="0"/>
              <a:t>Neighbors of layer 2 in layer 3 . . .</a:t>
            </a:r>
          </a:p>
        </p:txBody>
      </p:sp>
      <p:sp>
        <p:nvSpPr>
          <p:cNvPr id="8196" name="Oval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Oval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Oval 1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828800" y="51816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066800" y="50292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2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2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2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133600" y="4343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2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362200" y="4495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2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2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2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828800" y="5486400"/>
            <a:ext cx="3200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2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3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3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Line 3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Line 3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Line 3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276600" y="47244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Line 3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8" name="Line 3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48000" y="40386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Line 3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4495800" y="4114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Oval 3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1" name="Line 4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334000" y="4114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2" name="Line 4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3" name="Line 4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4" name="Oval 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Oval 9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6" name="Oval 8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7" name="Oval 1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8" name="Oval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9" name="Oval 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0" name="Oval 12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1" name="Oval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2" name="Oval 4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3" name="Text Box 4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33400" y="594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68767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Key observation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smtClean="0"/>
              <a:t>All edges go between vertices on the same layer or adjacent layers</a:t>
            </a:r>
          </a:p>
        </p:txBody>
      </p:sp>
      <p:sp>
        <p:nvSpPr>
          <p:cNvPr id="9220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221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6248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9222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4114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9223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9224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9225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624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9226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43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922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810000" y="34290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00600" y="34290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048000" y="4495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810000" y="4495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257800" y="4572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114800" y="56388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4267200"/>
            <a:ext cx="16002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00400" y="5410200"/>
            <a:ext cx="7620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419600" y="4419600"/>
            <a:ext cx="1066800" cy="838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486400" y="54102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Oval 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495800" y="3200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1072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Bipartite Graphs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A graph V is bipartite if V can be partitioned into V</a:t>
            </a:r>
            <a:r>
              <a:rPr lang="en-US" baseline="-25000" smtClean="0"/>
              <a:t>1</a:t>
            </a:r>
            <a:r>
              <a:rPr lang="en-US" smtClean="0"/>
              <a:t>, V</a:t>
            </a:r>
            <a:r>
              <a:rPr lang="en-US" baseline="-25000" smtClean="0"/>
              <a:t>2</a:t>
            </a:r>
            <a:r>
              <a:rPr lang="en-US" smtClean="0"/>
              <a:t> such that all edges go between V</a:t>
            </a:r>
            <a:r>
              <a:rPr lang="en-US" baseline="-25000" smtClean="0"/>
              <a:t>1</a:t>
            </a:r>
            <a:r>
              <a:rPr lang="en-US" smtClean="0"/>
              <a:t> and V</a:t>
            </a:r>
            <a:r>
              <a:rPr lang="en-US" baseline="-25000" smtClean="0"/>
              <a:t>2</a:t>
            </a:r>
          </a:p>
          <a:p>
            <a:r>
              <a:rPr lang="en-US" smtClean="0"/>
              <a:t>A graph is bipartite if it can be two colored</a:t>
            </a:r>
          </a:p>
        </p:txBody>
      </p:sp>
      <p:sp>
        <p:nvSpPr>
          <p:cNvPr id="1024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533400" y="48768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05000" y="5334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209800" y="4343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362200" y="4495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362200" y="52578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3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3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3352800" y="54102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32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3352800" y="47244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33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Line 34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3048000" y="40386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1" name="Line 3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4572000" y="46482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2" name="Oval 3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3" name="Oval 37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4" name="Line 3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5486400" y="47244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5" name="Line 39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6" name="Line 4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7" name="Oval 41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2578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8" name="Line 42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5334000" y="4191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9" name="Oval 43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810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Line 44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609600" y="43434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1" name="Oval 8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2" name="Oval 9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2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Monday, January 21 is a holiday</a:t>
            </a:r>
          </a:p>
          <a:p>
            <a:pPr lvl="1"/>
            <a:r>
              <a:rPr lang="en-US" dirty="0" smtClean="0"/>
              <a:t>No class</a:t>
            </a:r>
          </a:p>
          <a:p>
            <a:r>
              <a:rPr lang="en-US" dirty="0" smtClean="0"/>
              <a:t>Makeup lecture,  Thursday, January </a:t>
            </a:r>
            <a:r>
              <a:rPr lang="en-US" dirty="0" smtClean="0"/>
              <a:t>17, </a:t>
            </a:r>
            <a:r>
              <a:rPr lang="en-US" dirty="0" smtClean="0"/>
              <a:t>5:00 pm – </a:t>
            </a:r>
            <a:r>
              <a:rPr lang="en-US" dirty="0" smtClean="0"/>
              <a:t>6:30 </a:t>
            </a:r>
            <a:r>
              <a:rPr lang="en-US" dirty="0" smtClean="0"/>
              <a:t>pm</a:t>
            </a:r>
          </a:p>
          <a:p>
            <a:pPr lvl="1"/>
            <a:r>
              <a:rPr lang="en-US" dirty="0" smtClean="0"/>
              <a:t>UW and Microsoft</a:t>
            </a:r>
          </a:p>
          <a:p>
            <a:pPr lvl="1"/>
            <a:r>
              <a:rPr lang="en-US" dirty="0" smtClean="0"/>
              <a:t>View off line if you cannot attend</a:t>
            </a:r>
          </a:p>
          <a:p>
            <a:r>
              <a:rPr lang="en-US" dirty="0" smtClean="0"/>
              <a:t>Homework 2 is due January 21</a:t>
            </a:r>
          </a:p>
          <a:p>
            <a:pPr lvl="1"/>
            <a:r>
              <a:rPr lang="en-US" dirty="0" smtClean="0"/>
              <a:t>Electronic turn in only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5752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Can this graph be two colored?</a:t>
            </a:r>
          </a:p>
        </p:txBody>
      </p:sp>
      <p:sp>
        <p:nvSpPr>
          <p:cNvPr id="11267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29718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67200" y="3429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667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14800" y="4267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62400" y="2362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324600" y="2057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429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124200" y="2362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91200" y="4191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1676400" y="29718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3048000" y="3429000"/>
            <a:ext cx="3810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286000" y="4191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2098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514600" y="2514600"/>
            <a:ext cx="609600" cy="457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590800" y="3124200"/>
            <a:ext cx="7620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352800" y="2438400"/>
            <a:ext cx="60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3505200" y="2590800"/>
            <a:ext cx="53340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05200" y="3352800"/>
            <a:ext cx="7620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3124200" y="2971800"/>
            <a:ext cx="3352800" cy="1143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7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3048000" y="3581400"/>
            <a:ext cx="31242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8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124200" y="4191000"/>
            <a:ext cx="9906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9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4267200" y="3657600"/>
            <a:ext cx="762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0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343400" y="4343400"/>
            <a:ext cx="14478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5943600" y="3657600"/>
            <a:ext cx="3048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4495800" y="3505200"/>
            <a:ext cx="16764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3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495800" y="2819400"/>
            <a:ext cx="99060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4191000" y="2514600"/>
            <a:ext cx="129540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5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191000" y="2133600"/>
            <a:ext cx="213360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6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 flipV="1">
            <a:off x="5715000" y="2743200"/>
            <a:ext cx="6858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7" name="Oval 3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391400" y="1905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8" name="Oval 3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162800" y="2667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9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6629400" y="2819400"/>
            <a:ext cx="5334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0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6553200" y="2057400"/>
            <a:ext cx="8382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1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7315200" y="2133600"/>
            <a:ext cx="2286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2" name="Oval 3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400800" y="2819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3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477000" y="2286000"/>
            <a:ext cx="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4" name="Oval 4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524000" y="2743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5" name="Line 4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1752600" y="24384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6" name="Oval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352800" y="3200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7" name="Oval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895600" y="40386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42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Algorithm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Run BFS</a:t>
            </a:r>
          </a:p>
          <a:p>
            <a:r>
              <a:rPr lang="en-US" smtClean="0"/>
              <a:t>Color odd layers red, even layers blue</a:t>
            </a:r>
          </a:p>
          <a:p>
            <a:r>
              <a:rPr lang="en-US" smtClean="0"/>
              <a:t>If no edges between the same layer, the graph is bipartite</a:t>
            </a:r>
          </a:p>
          <a:p>
            <a:r>
              <a:rPr lang="en-US" smtClean="0"/>
              <a:t>If edge between two vertices of the same layer, then there is an odd cycle, and the graph is not bipartite</a:t>
            </a:r>
          </a:p>
        </p:txBody>
      </p:sp>
    </p:spTree>
    <p:extLst>
      <p:ext uri="{BB962C8B-B14F-4D97-AF65-F5344CB8AC3E}">
        <p14:creationId xmlns:p14="http://schemas.microsoft.com/office/powerpoint/2010/main" val="8500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4000" smtClean="0"/>
              <a:t>Theorem: A graph is bipartite if and only if it has no odd cycles</a:t>
            </a:r>
          </a:p>
        </p:txBody>
      </p:sp>
      <p:sp>
        <p:nvSpPr>
          <p:cNvPr id="13315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0" y="1828800"/>
            <a:ext cx="34290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If a graph has an odd cycle it is not bipartite</a:t>
            </a:r>
          </a:p>
        </p:txBody>
      </p:sp>
      <p:sp>
        <p:nvSpPr>
          <p:cNvPr id="13316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0" y="4343400"/>
            <a:ext cx="34290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If a graph does not have an odd cycle, it is bipartite</a:t>
            </a:r>
          </a:p>
        </p:txBody>
      </p:sp>
    </p:spTree>
    <p:extLst>
      <p:ext uri="{BB962C8B-B14F-4D97-AF65-F5344CB8AC3E}">
        <p14:creationId xmlns:p14="http://schemas.microsoft.com/office/powerpoint/2010/main" val="15990029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Lemma 1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r>
              <a:rPr lang="en-US" smtClean="0"/>
              <a:t>If a graph contains an odd cycle, it is not bipartite</a:t>
            </a:r>
          </a:p>
        </p:txBody>
      </p:sp>
      <p:sp>
        <p:nvSpPr>
          <p:cNvPr id="1434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76400" y="3124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43000" y="3886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00200" y="487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67000" y="518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4419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57600" y="3429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590800" y="2895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371600" y="34290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981200" y="3048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895600" y="31242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3810000" y="3733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2971800" y="4648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1905000" y="5105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371600" y="41910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0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Lemma 2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If a BFS tree has an </a:t>
            </a:r>
            <a:r>
              <a:rPr lang="en-US" i="1" smtClean="0">
                <a:solidFill>
                  <a:srgbClr val="FF0000"/>
                </a:solidFill>
              </a:rPr>
              <a:t>intra-level edge</a:t>
            </a:r>
            <a:r>
              <a:rPr lang="en-US" smtClean="0"/>
              <a:t>, then the graph has an odd length cycle</a:t>
            </a:r>
          </a:p>
        </p:txBody>
      </p:sp>
      <p:sp>
        <p:nvSpPr>
          <p:cNvPr id="1536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5791200"/>
            <a:ext cx="586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Intra-level edge: both end points are in the same level</a:t>
            </a:r>
          </a:p>
        </p:txBody>
      </p:sp>
    </p:spTree>
    <p:extLst>
      <p:ext uri="{BB962C8B-B14F-4D97-AF65-F5344CB8AC3E}">
        <p14:creationId xmlns:p14="http://schemas.microsoft.com/office/powerpoint/2010/main" val="9809878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Lemma 3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If a graph has no odd length cycles, then it is bipartite</a:t>
            </a:r>
          </a:p>
        </p:txBody>
      </p:sp>
      <p:sp>
        <p:nvSpPr>
          <p:cNvPr id="16388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67400" y="2743200"/>
            <a:ext cx="31242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No odd length cycles implies no intra-level edges</a:t>
            </a:r>
          </a:p>
        </p:txBody>
      </p:sp>
      <p:sp>
        <p:nvSpPr>
          <p:cNvPr id="16389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43600" y="4191000"/>
            <a:ext cx="29718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No intra-level edges implies two colorability</a:t>
            </a:r>
          </a:p>
        </p:txBody>
      </p:sp>
    </p:spTree>
    <p:extLst>
      <p:ext uri="{BB962C8B-B14F-4D97-AF65-F5344CB8AC3E}">
        <p14:creationId xmlns:p14="http://schemas.microsoft.com/office/powerpoint/2010/main" val="19675783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32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3276600" y="4724400"/>
            <a:ext cx="1143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Connected Components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Undirected Graphs</a:t>
            </a:r>
          </a:p>
        </p:txBody>
      </p:sp>
      <p:sp>
        <p:nvSpPr>
          <p:cNvPr id="17413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05000" y="5334000"/>
            <a:ext cx="381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133600" y="44958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438400" y="4495800"/>
            <a:ext cx="457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1981200" y="54864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5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Line 3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3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4495800" y="4114800"/>
            <a:ext cx="762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Oval 3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1" name="Oval 37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2" name="Line 3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334000" y="41148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3" name="Line 39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4" name="Line 4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5" name="Oval 42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8305800" y="2895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6" name="Oval 43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077200" y="3657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7" name="Line 4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391400" y="32004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8" name="Line 4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7467600" y="30480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9" name="Line 46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82296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0" name="Oval 6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858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1" name="Oval 6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9436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2" name="Oval 6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705600" y="6324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3" name="Oval 6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8763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4" name="Oval 6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8382000" y="6248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5" name="Line 6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5562600" y="5486400"/>
            <a:ext cx="457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6" name="Line 6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6172200" y="54102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7" name="Line 70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V="1">
            <a:off x="5715000" y="5638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8" name="Line 71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5715000" y="56388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9" name="Line 72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5715000" y="62484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60" name="Line 7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>
            <a:off x="6858000" y="57150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61" name="Line 7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6934200" y="64008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62" name="Line 75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8534400" y="57150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63" name="Line 76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 flipV="1">
            <a:off x="7086600" y="56388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64" name="Oval 77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990600" y="3200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5" name="Oval 78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25908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6" name="Oval 7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7" name="Oval 12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8" name="Oval 64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4864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9" name="Oval 9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70" name="Oval 41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7239000" y="3048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928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4000" smtClean="0"/>
              <a:t>Computing Connected Components in O(n+m) time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600200"/>
            <a:ext cx="8305800" cy="4267200"/>
          </a:xfrm>
        </p:spPr>
        <p:txBody>
          <a:bodyPr/>
          <a:lstStyle/>
          <a:p>
            <a:r>
              <a:rPr lang="en-US" smtClean="0"/>
              <a:t>A search algorithm from a vertex v can find all vertices in v’s component</a:t>
            </a:r>
          </a:p>
          <a:p>
            <a:r>
              <a:rPr lang="en-US" smtClean="0"/>
              <a:t>While there is an unvisited vertex v, search from v to find a new component</a:t>
            </a:r>
          </a:p>
          <a:p>
            <a:pPr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821387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Directed Graphs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A Strongly Connected Component is a subset of the vertices with paths between every pair of vertices.</a:t>
            </a:r>
          </a:p>
        </p:txBody>
      </p:sp>
      <p:sp>
        <p:nvSpPr>
          <p:cNvPr id="1946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62400" y="4495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90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864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819400" y="44958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76600" y="4419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819400" y="4648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114800" y="4648200"/>
            <a:ext cx="1752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2819400" y="5257800"/>
            <a:ext cx="1066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4038600" y="47244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4191000" y="5410200"/>
            <a:ext cx="12954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5638800" y="47244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4191000" y="46482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886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848600" y="3352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9342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770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6705600" y="33528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162800" y="3276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6705600" y="3505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6705600" y="4114800"/>
            <a:ext cx="990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2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7848600" y="35814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3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696200" y="4191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0174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4000" smtClean="0"/>
              <a:t>Identify the Strongly Connected Components</a:t>
            </a:r>
          </a:p>
        </p:txBody>
      </p:sp>
      <p:sp>
        <p:nvSpPr>
          <p:cNvPr id="20483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981200" y="53340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2133600" y="44958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438400" y="4495800"/>
            <a:ext cx="457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1981200" y="54864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6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981200" y="61722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7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8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3200400" y="61722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9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0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1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3352800" y="4724400"/>
            <a:ext cx="990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2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3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4572000" y="4191000"/>
            <a:ext cx="685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4" name="Oval 3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5" name="Oval 3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6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5410200" y="41910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7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8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9" name="Oval 4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239000" y="3048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0" name="Oval 4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8305800" y="2895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1" name="Oval 4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8077200" y="3657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2" name="Line 4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7467600" y="3276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3" name="Line 44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7467600" y="30480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4" name="Line 4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>
            <a:off x="82296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5" name="Oval 4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6858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6" name="Oval 4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9436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7" name="Oval 48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4864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8" name="Oval 49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705600" y="6324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9" name="Oval 50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8763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0" name="Oval 51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746760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1" name="Line 52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V="1">
            <a:off x="5715000" y="54864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2" name="Line 5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6172200" y="54102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3" name="Line 5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5715000" y="5638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4" name="Line 55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5715000" y="56388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5" name="Line 56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5715000" y="62484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6" name="Line 57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H="1">
            <a:off x="6858000" y="57150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7" name="Line 58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V="1">
            <a:off x="6934200" y="5334000"/>
            <a:ext cx="60960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8" name="Line 59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7772400" y="5181600"/>
            <a:ext cx="914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9" name="Line 60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>
            <a:off x="7086600" y="5257800"/>
            <a:ext cx="3810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0" name="Oval 61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990600" y="3200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1" name="Oval 62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25908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2" name="Line 63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4495800" y="4114800"/>
            <a:ext cx="685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3" name="Line 64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>
            <a:off x="60960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4" name="Line 65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H="1">
            <a:off x="81534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5" name="Line 66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6" name="Text Box 67" hidden="1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4800600" y="1295400"/>
            <a:ext cx="3886200" cy="660400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There is an O(n+m) algorithm that we will not be covering</a:t>
            </a:r>
          </a:p>
        </p:txBody>
      </p:sp>
      <p:sp>
        <p:nvSpPr>
          <p:cNvPr id="20547" name="Line 68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 flipV="1">
            <a:off x="1447800" y="44958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8" name="Content Placeholder 68"/>
          <p:cNvSpPr>
            <a:spLocks noGrp="1"/>
          </p:cNvSpPr>
          <p:nvPr>
            <p:ph idx="1"/>
            <p:custDataLst>
              <p:tags r:id="rId67"/>
            </p:custDataLst>
          </p:nvPr>
        </p:nvSpPr>
        <p:spPr/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11253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What does it mean for an algorithm to be efficient?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4000" smtClean="0"/>
              <a:t>Strongly connected components can be found in O(n+m) time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r>
              <a:rPr lang="en-US" sz="2800" smtClean="0"/>
              <a:t>But it’s tricky!</a:t>
            </a:r>
          </a:p>
          <a:p>
            <a:r>
              <a:rPr lang="en-US" sz="2800" smtClean="0"/>
              <a:t>Simpler problem: given a vertex v, compute the vertices in v’s scc in O(n+m) time</a:t>
            </a:r>
          </a:p>
        </p:txBody>
      </p:sp>
    </p:spTree>
    <p:extLst>
      <p:ext uri="{BB962C8B-B14F-4D97-AF65-F5344CB8AC3E}">
        <p14:creationId xmlns:p14="http://schemas.microsoft.com/office/powerpoint/2010/main" val="13969996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Topological Sort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r>
              <a:rPr lang="en-US" smtClean="0"/>
              <a:t>Given a set of tasks with precedence constraints, find a linear order of the tasks</a:t>
            </a:r>
          </a:p>
        </p:txBody>
      </p:sp>
      <p:sp>
        <p:nvSpPr>
          <p:cNvPr id="2253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3657600"/>
            <a:ext cx="685800" cy="304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142</a:t>
            </a:r>
          </a:p>
        </p:txBody>
      </p:sp>
      <p:sp>
        <p:nvSpPr>
          <p:cNvPr id="2253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3657600"/>
            <a:ext cx="685800" cy="304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143</a:t>
            </a:r>
          </a:p>
        </p:txBody>
      </p:sp>
      <p:sp>
        <p:nvSpPr>
          <p:cNvPr id="2253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81400" y="2895600"/>
            <a:ext cx="685800" cy="304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321</a:t>
            </a:r>
          </a:p>
        </p:txBody>
      </p:sp>
      <p:sp>
        <p:nvSpPr>
          <p:cNvPr id="2253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657600"/>
            <a:ext cx="685800" cy="304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341</a:t>
            </a:r>
          </a:p>
        </p:txBody>
      </p:sp>
      <p:sp>
        <p:nvSpPr>
          <p:cNvPr id="2253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581400" y="4343400"/>
            <a:ext cx="685800" cy="304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370</a:t>
            </a:r>
          </a:p>
        </p:txBody>
      </p:sp>
      <p:sp>
        <p:nvSpPr>
          <p:cNvPr id="2253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29200" y="4419600"/>
            <a:ext cx="685800" cy="304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378</a:t>
            </a:r>
          </a:p>
        </p:txBody>
      </p:sp>
      <p:sp>
        <p:nvSpPr>
          <p:cNvPr id="2253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029200" y="3657600"/>
            <a:ext cx="685800" cy="304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326</a:t>
            </a:r>
          </a:p>
        </p:txBody>
      </p:sp>
      <p:sp>
        <p:nvSpPr>
          <p:cNvPr id="2253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2895600"/>
            <a:ext cx="685800" cy="304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322</a:t>
            </a:r>
          </a:p>
        </p:txBody>
      </p:sp>
      <p:sp>
        <p:nvSpPr>
          <p:cNvPr id="2254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553200" y="2895600"/>
            <a:ext cx="685800" cy="304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401</a:t>
            </a:r>
          </a:p>
        </p:txBody>
      </p:sp>
      <p:sp>
        <p:nvSpPr>
          <p:cNvPr id="22541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77000" y="3657600"/>
            <a:ext cx="685800" cy="304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421</a:t>
            </a:r>
          </a:p>
        </p:txBody>
      </p:sp>
      <p:sp>
        <p:nvSpPr>
          <p:cNvPr id="22542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343400"/>
            <a:ext cx="685800" cy="304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431</a:t>
            </a:r>
          </a:p>
        </p:txBody>
      </p:sp>
      <p:sp>
        <p:nvSpPr>
          <p:cNvPr id="2254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4478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743200" y="3810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667000" y="38862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2667000" y="31242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267200" y="3048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267200" y="3124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267200" y="4572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791200" y="3048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715000" y="3124200"/>
            <a:ext cx="838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4267200" y="31242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5791200" y="3810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5715000" y="32004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5638800" y="3352800"/>
            <a:ext cx="914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363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4000" smtClean="0"/>
              <a:t>Find a topological order for the following graph</a:t>
            </a:r>
          </a:p>
        </p:txBody>
      </p:sp>
      <p:sp>
        <p:nvSpPr>
          <p:cNvPr id="23555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2514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2355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67200" y="4419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sp>
        <p:nvSpPr>
          <p:cNvPr id="2355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14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2355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81200" y="2819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2355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33600" y="3886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2356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4953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2356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2200" y="4648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K</a:t>
            </a:r>
          </a:p>
        </p:txBody>
      </p:sp>
      <p:sp>
        <p:nvSpPr>
          <p:cNvPr id="23562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15200" y="3657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</a:t>
            </a:r>
          </a:p>
        </p:txBody>
      </p:sp>
      <p:sp>
        <p:nvSpPr>
          <p:cNvPr id="23563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2578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</a:t>
            </a:r>
          </a:p>
        </p:txBody>
      </p:sp>
      <p:sp>
        <p:nvSpPr>
          <p:cNvPr id="23564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029200" y="2362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</a:t>
            </a:r>
          </a:p>
        </p:txBody>
      </p:sp>
      <p:sp>
        <p:nvSpPr>
          <p:cNvPr id="23565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514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</a:t>
            </a:r>
          </a:p>
        </p:txBody>
      </p:sp>
      <p:sp>
        <p:nvSpPr>
          <p:cNvPr id="23566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53000" y="5562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L</a:t>
            </a:r>
          </a:p>
        </p:txBody>
      </p:sp>
      <p:sp>
        <p:nvSpPr>
          <p:cNvPr id="23567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362200" y="27432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362200" y="31242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209800" y="3200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3886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724400" y="46482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629400" y="40386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 flipV="1">
            <a:off x="4038600" y="36576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5638800" y="37338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257800" y="2819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581400" y="2971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362200" y="4267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8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514600" y="41148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9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648200" y="4876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0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5181600" y="3962400"/>
            <a:ext cx="304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1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5410200" y="5029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2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5715000" y="2895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3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6934200" y="2971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116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4000" smtClean="0"/>
              <a:t>If a graph has a cycle, there is no topological sort</a:t>
            </a:r>
          </a:p>
        </p:txBody>
      </p:sp>
      <p:sp>
        <p:nvSpPr>
          <p:cNvPr id="24579" name="Rectangle 4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2800" smtClean="0"/>
              <a:t>Consider the first vertex on the cycle in the topological sort</a:t>
            </a:r>
          </a:p>
          <a:p>
            <a:r>
              <a:rPr lang="en-US" sz="2800" smtClean="0"/>
              <a:t>It must have an incoming edge</a:t>
            </a:r>
          </a:p>
        </p:txBody>
      </p:sp>
      <p:sp>
        <p:nvSpPr>
          <p:cNvPr id="24580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495800" y="33528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24581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10200" y="19812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24582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010400" y="48006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24583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72400" y="33528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24584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10400" y="19812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sp>
        <p:nvSpPr>
          <p:cNvPr id="24585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4000" y="48006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24586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715000" y="49530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7315200" y="37338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724400" y="2362200"/>
            <a:ext cx="762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5791200" y="2133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800600" y="37338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7315200" y="22860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592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4000" smtClean="0"/>
              <a:t>Lemma: If a graph is acyclic, it has a vertex with in degree 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Proof:  </a:t>
            </a:r>
          </a:p>
          <a:p>
            <a:pPr lvl="1"/>
            <a:r>
              <a:rPr lang="en-US" smtClean="0"/>
              <a:t>Pick a vertex v</a:t>
            </a:r>
            <a:r>
              <a:rPr lang="en-US" baseline="-25000" smtClean="0"/>
              <a:t>1</a:t>
            </a:r>
            <a:r>
              <a:rPr lang="en-US" smtClean="0"/>
              <a:t>, if it has in-degree 0 then done</a:t>
            </a:r>
          </a:p>
          <a:p>
            <a:pPr lvl="1"/>
            <a:r>
              <a:rPr lang="en-US" smtClean="0"/>
              <a:t>If not, let (v</a:t>
            </a:r>
            <a:r>
              <a:rPr lang="en-US" baseline="-25000" smtClean="0"/>
              <a:t>2</a:t>
            </a:r>
            <a:r>
              <a:rPr lang="en-US" smtClean="0"/>
              <a:t>, v</a:t>
            </a:r>
            <a:r>
              <a:rPr lang="en-US" baseline="-25000" smtClean="0"/>
              <a:t>1</a:t>
            </a:r>
            <a:r>
              <a:rPr lang="en-US" smtClean="0"/>
              <a:t>) be an edge, if v</a:t>
            </a:r>
            <a:r>
              <a:rPr lang="en-US" baseline="-25000" smtClean="0"/>
              <a:t>2</a:t>
            </a:r>
            <a:r>
              <a:rPr lang="en-US" smtClean="0"/>
              <a:t> has in-degree 0 then done</a:t>
            </a:r>
          </a:p>
          <a:p>
            <a:pPr lvl="1"/>
            <a:r>
              <a:rPr lang="en-US" smtClean="0"/>
              <a:t>If not, let (v</a:t>
            </a:r>
            <a:r>
              <a:rPr lang="en-US" baseline="-25000" smtClean="0"/>
              <a:t>3</a:t>
            </a:r>
            <a:r>
              <a:rPr lang="en-US" smtClean="0"/>
              <a:t>, v</a:t>
            </a:r>
            <a:r>
              <a:rPr lang="en-US" baseline="-25000" smtClean="0"/>
              <a:t>2</a:t>
            </a:r>
            <a:r>
              <a:rPr lang="en-US" smtClean="0"/>
              <a:t>) be an edge . . .</a:t>
            </a:r>
          </a:p>
          <a:p>
            <a:pPr lvl="1"/>
            <a:r>
              <a:rPr lang="en-US" smtClean="0"/>
              <a:t>If this process continues for more than n steps, we have a repeated vertex, so we have a cycle</a:t>
            </a:r>
          </a:p>
        </p:txBody>
      </p:sp>
    </p:spTree>
    <p:extLst>
      <p:ext uri="{BB962C8B-B14F-4D97-AF65-F5344CB8AC3E}">
        <p14:creationId xmlns:p14="http://schemas.microsoft.com/office/powerpoint/2010/main" val="40653850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Topological Sort Algorithm</a:t>
            </a:r>
          </a:p>
        </p:txBody>
      </p:sp>
      <p:sp>
        <p:nvSpPr>
          <p:cNvPr id="26627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1744663"/>
            <a:ext cx="7239000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While there exists a vertex v with in-degree 0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Output vertex v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Delete the vertex v and all out going edges</a:t>
            </a:r>
          </a:p>
        </p:txBody>
      </p:sp>
      <p:sp>
        <p:nvSpPr>
          <p:cNvPr id="2662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200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2662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76800" y="5105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sp>
        <p:nvSpPr>
          <p:cNvPr id="26630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4191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26631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26632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4572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2663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76600" y="56388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2663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781800" y="5334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K</a:t>
            </a:r>
          </a:p>
        </p:txBody>
      </p:sp>
      <p:sp>
        <p:nvSpPr>
          <p:cNvPr id="26635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924800" y="4343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</a:t>
            </a:r>
          </a:p>
        </p:txBody>
      </p:sp>
      <p:sp>
        <p:nvSpPr>
          <p:cNvPr id="26636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67400" y="4191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</a:t>
            </a:r>
          </a:p>
        </p:txBody>
      </p:sp>
      <p:sp>
        <p:nvSpPr>
          <p:cNvPr id="26637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638800" y="3048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</a:t>
            </a:r>
          </a:p>
        </p:txBody>
      </p:sp>
      <p:sp>
        <p:nvSpPr>
          <p:cNvPr id="26638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315200" y="3200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</a:t>
            </a:r>
          </a:p>
        </p:txBody>
      </p:sp>
      <p:sp>
        <p:nvSpPr>
          <p:cNvPr id="26639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6248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L</a:t>
            </a:r>
          </a:p>
        </p:txBody>
      </p:sp>
      <p:sp>
        <p:nvSpPr>
          <p:cNvPr id="26640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971800" y="34290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971800" y="3810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19400" y="3886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495800" y="4572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334000" y="53340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7239000" y="47244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4648200" y="43434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7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6248400" y="44196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8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867400" y="3505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9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191000" y="3657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0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971800" y="4953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1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124200" y="48006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5257800" y="5562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3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5791200" y="4648200"/>
            <a:ext cx="304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4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6019800" y="57150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5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324600" y="3581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6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7543800" y="3657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6721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4000" smtClean="0"/>
              <a:t>Details for O(n+m) implementation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Maintain a list of vertices of in-degree 0</a:t>
            </a:r>
          </a:p>
          <a:p>
            <a:r>
              <a:rPr lang="en-US" smtClean="0"/>
              <a:t>Each vertex keeps track of its in-degree</a:t>
            </a:r>
          </a:p>
          <a:p>
            <a:r>
              <a:rPr lang="en-US" smtClean="0"/>
              <a:t>Update in-degrees and list when edges are removed</a:t>
            </a:r>
          </a:p>
          <a:p>
            <a:r>
              <a:rPr lang="en-US" smtClean="0"/>
              <a:t>m edge removals at O(1) cost each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546479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Graph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578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62200" y="2819400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505200" y="3429000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Arrow Connector 6"/>
          <p:cNvCxnSpPr>
            <a:stCxn id="4" idx="5"/>
            <a:endCxn id="5" idx="1"/>
          </p:cNvCxnSpPr>
          <p:nvPr/>
        </p:nvCxnSpPr>
        <p:spPr>
          <a:xfrm rot="16200000" flipH="1">
            <a:off x="2824163" y="2747963"/>
            <a:ext cx="447675" cy="9810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066800" y="2743200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00400" y="4495800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38200" y="4419600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867400" y="3352800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239000" y="4038600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781800" y="2667000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209800" y="1447800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334000" y="2133600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638800" y="1219200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0" name="Straight Arrow Connector 19"/>
          <p:cNvCxnSpPr>
            <a:stCxn id="5" idx="4"/>
          </p:cNvCxnSpPr>
          <p:nvPr/>
        </p:nvCxnSpPr>
        <p:spPr>
          <a:xfrm rot="5400000">
            <a:off x="3105150" y="3905250"/>
            <a:ext cx="762000" cy="2667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2"/>
          </p:cNvCxnSpPr>
          <p:nvPr/>
        </p:nvCxnSpPr>
        <p:spPr>
          <a:xfrm rot="10800000">
            <a:off x="1143000" y="4572000"/>
            <a:ext cx="2057400" cy="381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6"/>
          </p:cNvCxnSpPr>
          <p:nvPr/>
        </p:nvCxnSpPr>
        <p:spPr>
          <a:xfrm>
            <a:off x="1295400" y="2857500"/>
            <a:ext cx="990600" cy="381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1" idx="0"/>
          </p:cNvCxnSpPr>
          <p:nvPr/>
        </p:nvCxnSpPr>
        <p:spPr>
          <a:xfrm rot="5400000" flipH="1" flipV="1">
            <a:off x="361950" y="3638550"/>
            <a:ext cx="1371600" cy="1905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4" idx="4"/>
            <a:endCxn id="13" idx="0"/>
          </p:cNvCxnSpPr>
          <p:nvPr/>
        </p:nvCxnSpPr>
        <p:spPr>
          <a:xfrm rot="16200000" flipH="1">
            <a:off x="6553200" y="3238500"/>
            <a:ext cx="114300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3" idx="2"/>
            <a:endCxn id="12" idx="5"/>
          </p:cNvCxnSpPr>
          <p:nvPr/>
        </p:nvCxnSpPr>
        <p:spPr>
          <a:xfrm rot="10800000">
            <a:off x="6062663" y="3548063"/>
            <a:ext cx="1176337" cy="6048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2" idx="7"/>
            <a:endCxn id="14" idx="3"/>
          </p:cNvCxnSpPr>
          <p:nvPr/>
        </p:nvCxnSpPr>
        <p:spPr>
          <a:xfrm rot="5400000" flipH="1" flipV="1">
            <a:off x="6176963" y="2747963"/>
            <a:ext cx="523875" cy="7524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5" idx="5"/>
            <a:endCxn id="4" idx="0"/>
          </p:cNvCxnSpPr>
          <p:nvPr/>
        </p:nvCxnSpPr>
        <p:spPr>
          <a:xfrm rot="16200000" flipH="1">
            <a:off x="1852613" y="2195513"/>
            <a:ext cx="1176337" cy="714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6" idx="4"/>
          </p:cNvCxnSpPr>
          <p:nvPr/>
        </p:nvCxnSpPr>
        <p:spPr>
          <a:xfrm rot="16200000" flipH="1">
            <a:off x="5200650" y="2609850"/>
            <a:ext cx="914400" cy="4191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8" idx="4"/>
          </p:cNvCxnSpPr>
          <p:nvPr/>
        </p:nvCxnSpPr>
        <p:spPr>
          <a:xfrm rot="5400000">
            <a:off x="5314950" y="1619250"/>
            <a:ext cx="609600" cy="2667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2438400" y="5562600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733800" y="6324600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038600" y="5410200"/>
            <a:ext cx="228600" cy="2286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5" name="Straight Arrow Connector 44"/>
          <p:cNvCxnSpPr>
            <a:stCxn id="41" idx="2"/>
          </p:cNvCxnSpPr>
          <p:nvPr/>
        </p:nvCxnSpPr>
        <p:spPr>
          <a:xfrm rot="10800000">
            <a:off x="1066800" y="4648200"/>
            <a:ext cx="1371600" cy="10287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3" idx="2"/>
            <a:endCxn id="41" idx="6"/>
          </p:cNvCxnSpPr>
          <p:nvPr/>
        </p:nvCxnSpPr>
        <p:spPr>
          <a:xfrm rot="10800000" flipV="1">
            <a:off x="2667000" y="5524500"/>
            <a:ext cx="1371600" cy="152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2" idx="2"/>
          </p:cNvCxnSpPr>
          <p:nvPr/>
        </p:nvCxnSpPr>
        <p:spPr>
          <a:xfrm rot="10800000">
            <a:off x="2667000" y="5791200"/>
            <a:ext cx="1066800" cy="6477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22" name="TextBox 29"/>
          <p:cNvSpPr txBox="1">
            <a:spLocks noChangeArrowheads="1"/>
          </p:cNvSpPr>
          <p:nvPr/>
        </p:nvSpPr>
        <p:spPr bwMode="auto">
          <a:xfrm>
            <a:off x="5334000" y="4419600"/>
            <a:ext cx="3505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itchFamily="92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itchFamily="92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itchFamily="92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itchFamily="92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itchFamily="9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9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9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9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itchFamily="92" charset="0"/>
              </a:defRPr>
            </a:lvl9pPr>
          </a:lstStyle>
          <a:p>
            <a:r>
              <a:rPr lang="en-US" dirty="0">
                <a:latin typeface="+mn-lt"/>
              </a:rPr>
              <a:t>Question:</a:t>
            </a:r>
          </a:p>
          <a:p>
            <a:r>
              <a:rPr lang="en-US" dirty="0">
                <a:latin typeface="+mn-lt"/>
              </a:rPr>
              <a:t>What is the cycle structure as N gets large?</a:t>
            </a:r>
          </a:p>
          <a:p>
            <a:r>
              <a:rPr lang="en-US" dirty="0">
                <a:latin typeface="+mn-lt"/>
              </a:rPr>
              <a:t>How many cycles?</a:t>
            </a:r>
          </a:p>
          <a:p>
            <a:r>
              <a:rPr lang="en-US" dirty="0">
                <a:latin typeface="+mn-lt"/>
              </a:rPr>
              <a:t>What is the cycle length?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316468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Random out degree one graph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3680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Greedy 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4" name="Picture 4" descr="Burns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0"/>
            <a:ext cx="2133600" cy="2581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82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Definitions of efficiency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Fast in practice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Qualitatively better worst case performance than a brute force algorithm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Greedy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Solve problems with the simplest possible algorithm</a:t>
            </a:r>
          </a:p>
          <a:p>
            <a:pPr eaLnBrk="1" hangingPunct="1">
              <a:defRPr/>
            </a:pPr>
            <a:r>
              <a:rPr lang="en-US" dirty="0" smtClean="0"/>
              <a:t>The hard part: showing that something simple actually works</a:t>
            </a:r>
          </a:p>
          <a:p>
            <a:pPr eaLnBrk="1" hangingPunct="1">
              <a:defRPr/>
            </a:pPr>
            <a:r>
              <a:rPr lang="en-US" dirty="0" smtClean="0"/>
              <a:t>Pseudo-definition</a:t>
            </a:r>
          </a:p>
          <a:p>
            <a:pPr lvl="1" eaLnBrk="1" hangingPunct="1">
              <a:defRPr/>
            </a:pPr>
            <a:r>
              <a:rPr lang="en-US" dirty="0" smtClean="0"/>
              <a:t>An algorithm is </a:t>
            </a:r>
            <a:r>
              <a:rPr lang="en-US" dirty="0" smtClean="0">
                <a:solidFill>
                  <a:srgbClr val="FF0000"/>
                </a:solidFill>
              </a:rPr>
              <a:t>Greedy</a:t>
            </a:r>
            <a:r>
              <a:rPr lang="en-US" dirty="0" smtClean="0"/>
              <a:t> if it builds its solution by adding elements one at a time using a simple rule</a:t>
            </a:r>
          </a:p>
        </p:txBody>
      </p:sp>
    </p:spTree>
    <p:extLst>
      <p:ext uri="{BB962C8B-B14F-4D97-AF65-F5344CB8AC3E}">
        <p14:creationId xmlns:p14="http://schemas.microsoft.com/office/powerpoint/2010/main" val="182383675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Scheduling Theory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Tasks</a:t>
            </a:r>
          </a:p>
          <a:p>
            <a:pPr lvl="1" eaLnBrk="1" hangingPunct="1"/>
            <a:r>
              <a:rPr lang="en-US" smtClean="0"/>
              <a:t>Processing requirements, release times, deadlines</a:t>
            </a:r>
          </a:p>
          <a:p>
            <a:pPr eaLnBrk="1" hangingPunct="1"/>
            <a:r>
              <a:rPr lang="en-US" smtClean="0"/>
              <a:t>Processors</a:t>
            </a:r>
          </a:p>
          <a:p>
            <a:pPr eaLnBrk="1" hangingPunct="1"/>
            <a:r>
              <a:rPr lang="en-US" smtClean="0"/>
              <a:t>Precedence constraints</a:t>
            </a:r>
          </a:p>
          <a:p>
            <a:pPr eaLnBrk="1" hangingPunct="1"/>
            <a:r>
              <a:rPr lang="en-US" smtClean="0"/>
              <a:t>Objective function</a:t>
            </a:r>
          </a:p>
          <a:p>
            <a:pPr lvl="1" eaLnBrk="1" hangingPunct="1"/>
            <a:r>
              <a:rPr lang="en-US" smtClean="0"/>
              <a:t>Jobs scheduled, lateness, total execution time</a:t>
            </a:r>
          </a:p>
        </p:txBody>
      </p:sp>
    </p:spTree>
    <p:extLst>
      <p:ext uri="{BB962C8B-B14F-4D97-AF65-F5344CB8AC3E}">
        <p14:creationId xmlns:p14="http://schemas.microsoft.com/office/powerpoint/2010/main" val="78579924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Tasks occur at fixed times</a:t>
            </a:r>
          </a:p>
          <a:p>
            <a:pPr eaLnBrk="1" hangingPunct="1"/>
            <a:r>
              <a:rPr lang="en-US" smtClean="0"/>
              <a:t>Single processor</a:t>
            </a:r>
          </a:p>
          <a:p>
            <a:pPr eaLnBrk="1" hangingPunct="1"/>
            <a:r>
              <a:rPr lang="en-US" smtClean="0"/>
              <a:t>Maximize number of tasks completed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Tasks {1, 2, . . . N}</a:t>
            </a:r>
          </a:p>
          <a:p>
            <a:pPr eaLnBrk="1" hangingPunct="1"/>
            <a:r>
              <a:rPr lang="en-US" smtClean="0"/>
              <a:t>Start and finish times, s(i), f(i)  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Interval Scheduling</a:t>
            </a:r>
          </a:p>
        </p:txBody>
      </p:sp>
      <p:sp>
        <p:nvSpPr>
          <p:cNvPr id="5124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752600" y="3505200"/>
            <a:ext cx="18288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514600" y="3886200"/>
            <a:ext cx="19050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667000" y="4267200"/>
            <a:ext cx="6858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886200" y="3505200"/>
            <a:ext cx="12954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76600" y="4267200"/>
            <a:ext cx="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657600" y="4267200"/>
            <a:ext cx="6858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648200" y="3886200"/>
            <a:ext cx="4572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572000" y="4267200"/>
            <a:ext cx="16002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486400" y="3505200"/>
            <a:ext cx="4572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7188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the largest solution?</a:t>
            </a:r>
          </a:p>
        </p:txBody>
      </p:sp>
      <p:sp>
        <p:nvSpPr>
          <p:cNvPr id="6147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85825" y="2506663"/>
            <a:ext cx="1171575" cy="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905000" y="4343400"/>
            <a:ext cx="1168400" cy="7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072063" y="158591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2209800" y="1585913"/>
            <a:ext cx="747713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752600" y="3429000"/>
            <a:ext cx="628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7951788" y="250666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724400" y="3429000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915150" y="5272088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608638" y="4351338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882900" y="5272088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305175" y="2506663"/>
            <a:ext cx="1266825" cy="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846138" y="527208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497263" y="435133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262563" y="2506663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223000" y="3429000"/>
            <a:ext cx="16525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379913" y="527208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728913" y="3429000"/>
            <a:ext cx="1304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607175" y="1585913"/>
            <a:ext cx="1843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7259638" y="4351338"/>
            <a:ext cx="142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Oval 23" hidden="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15411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Oval 24" hidden="1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420938" y="41195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Oval 25" hidden="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64966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9" name="Oval 26" hidden="1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879975" y="3160713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Oval 27" hidden="1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992813" y="40814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Oval 28" hidden="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107238" y="5003800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Oval 29" hidden="1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37406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7809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Greedy Algorithm for Scheduling</a:t>
            </a:r>
          </a:p>
        </p:txBody>
      </p:sp>
      <p:sp>
        <p:nvSpPr>
          <p:cNvPr id="717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19200" y="1676400"/>
            <a:ext cx="6781800" cy="353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Let T be the set of tasks, construct a set of independent tasks I, A is the rule determining the greedy algorithm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r>
              <a:rPr lang="en-US"/>
              <a:t>I = { }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While (T is not empty)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Select a task t from T by a rule A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Add t to I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Remove t and all tasks incompatible with t from T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4424753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Simulate the greedy algorithm for each of these heuristics</a:t>
            </a:r>
          </a:p>
        </p:txBody>
      </p:sp>
      <p:sp>
        <p:nvSpPr>
          <p:cNvPr id="819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1600200"/>
            <a:ext cx="571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Schedule earliest starting task</a:t>
            </a:r>
          </a:p>
        </p:txBody>
      </p:sp>
      <p:sp>
        <p:nvSpPr>
          <p:cNvPr id="8196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3200400"/>
            <a:ext cx="510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Schedule shortest available task</a:t>
            </a:r>
          </a:p>
        </p:txBody>
      </p:sp>
      <p:sp>
        <p:nvSpPr>
          <p:cNvPr id="8197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49530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Schedule task with fewest conflicting tasks</a:t>
            </a:r>
          </a:p>
        </p:txBody>
      </p:sp>
      <p:sp>
        <p:nvSpPr>
          <p:cNvPr id="8198" name="Line 9" hidden="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172200" y="2286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15" hidden="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495800" y="556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23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029200" y="5791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3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76400" y="2286000"/>
            <a:ext cx="628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3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667000" y="2286000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3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219200" y="26670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3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752600" y="3048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3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276600" y="30480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3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867400" y="22860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3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05200" y="2667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3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962400" y="2286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3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239000" y="2667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3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248400" y="3048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4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257800" y="2667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4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324600" y="26670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4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600200" y="4267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Line 4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343400" y="38862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Line 4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429000" y="3886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Line 4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971800" y="4572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Line 4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733800" y="4572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8" name="Line 4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143000" y="3886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Line 4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1981200" y="3886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Line 5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371600" y="45720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1" name="Line 5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4384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2" name="Line 5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562600" y="4572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3" name="Line 5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876800" y="4267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4" name="Line 5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096000" y="3886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5" name="Line 5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1722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Line 5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3678238" y="5943600"/>
            <a:ext cx="1046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7" name="Line 5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995613" y="5562600"/>
            <a:ext cx="93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8" name="Line 5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2225675" y="5867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9" name="Line 5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4498975" y="5562600"/>
            <a:ext cx="93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0" name="Line 60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5815013" y="5562600"/>
            <a:ext cx="1195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1" name="Line 6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4959350" y="57912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2" name="Line 62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4959350" y="61722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3" name="Line 6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5815013" y="60198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4" name="Line 6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5729288" y="63246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5" name="Line 6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5729288" y="66294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6" name="Line 66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>
            <a:off x="1457325" y="5562600"/>
            <a:ext cx="110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7" name="Line 67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>
            <a:off x="1457325" y="6019800"/>
            <a:ext cx="110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8" name="Line 68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1371600" y="63246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9" name="Line 69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1371600" y="6629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0" name="Line 70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2225675" y="6248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2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Greedy solution based on earliest finishing time</a:t>
            </a:r>
          </a:p>
        </p:txBody>
      </p:sp>
      <p:sp>
        <p:nvSpPr>
          <p:cNvPr id="9219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1600200"/>
            <a:ext cx="571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Example 1</a:t>
            </a:r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3200400"/>
            <a:ext cx="510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Example 2</a:t>
            </a:r>
          </a:p>
        </p:txBody>
      </p:sp>
      <p:sp>
        <p:nvSpPr>
          <p:cNvPr id="922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49530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Example 3</a:t>
            </a:r>
          </a:p>
        </p:txBody>
      </p:sp>
      <p:sp>
        <p:nvSpPr>
          <p:cNvPr id="9222" name="Line 6" hidden="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172200" y="2286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 hidden="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495800" y="556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029200" y="5791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76400" y="2286000"/>
            <a:ext cx="628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667000" y="2286000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219200" y="26670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752600" y="3048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276600" y="30480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867400" y="22860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05200" y="2667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962400" y="2286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239000" y="2667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248400" y="3048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257800" y="2667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324600" y="26670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600200" y="4267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343400" y="38862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429000" y="3886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971800" y="4572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733800" y="4572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143000" y="3886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1981200" y="3886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371600" y="45720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4384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562600" y="4572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876800" y="4267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096000" y="3886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1722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0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3678238" y="5943600"/>
            <a:ext cx="1046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995613" y="5562600"/>
            <a:ext cx="93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2225675" y="5867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4498975" y="5562600"/>
            <a:ext cx="93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4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5815013" y="5562600"/>
            <a:ext cx="1195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4959350" y="57912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6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4959350" y="61722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Line 4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5815013" y="60198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8" name="Line 4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5729288" y="63246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9" name="Line 44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5729288" y="66294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0" name="Line 4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>
            <a:off x="1457325" y="5562600"/>
            <a:ext cx="110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1" name="Line 46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>
            <a:off x="1457325" y="6019800"/>
            <a:ext cx="110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2" name="Line 47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1371600" y="63246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3" name="Line 4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1371600" y="6629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4" name="Line 4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2225675" y="6248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2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Theorem: Earliest Finish Algorithm is Optimal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idea: Earliest Finish Algorithm stays ahead</a:t>
            </a:r>
          </a:p>
          <a:p>
            <a:pPr eaLnBrk="1" hangingPunct="1"/>
            <a:r>
              <a:rPr lang="en-US" smtClean="0"/>
              <a:t>Let A = {i</a:t>
            </a:r>
            <a:r>
              <a:rPr lang="en-US" baseline="-25000" smtClean="0"/>
              <a:t>1</a:t>
            </a:r>
            <a:r>
              <a:rPr lang="en-US" smtClean="0"/>
              <a:t>, . . ., i</a:t>
            </a:r>
            <a:r>
              <a:rPr lang="en-US" baseline="-25000" smtClean="0"/>
              <a:t>k</a:t>
            </a:r>
            <a:r>
              <a:rPr lang="en-US" smtClean="0"/>
              <a:t>} be the set of tasks found by EFA in increasing order of finish times</a:t>
            </a:r>
          </a:p>
          <a:p>
            <a:pPr eaLnBrk="1" hangingPunct="1"/>
            <a:r>
              <a:rPr lang="en-US" smtClean="0"/>
              <a:t>Let B = {j</a:t>
            </a:r>
            <a:r>
              <a:rPr lang="en-US" baseline="-25000" smtClean="0"/>
              <a:t>1</a:t>
            </a:r>
            <a:r>
              <a:rPr lang="en-US" smtClean="0"/>
              <a:t>, . . ., j</a:t>
            </a:r>
            <a:r>
              <a:rPr lang="en-US" baseline="-25000" smtClean="0"/>
              <a:t>m</a:t>
            </a:r>
            <a:r>
              <a:rPr lang="en-US" smtClean="0"/>
              <a:t>} be the set of tasks found by a different algorithm in increasing order of finish times</a:t>
            </a:r>
          </a:p>
          <a:p>
            <a:pPr eaLnBrk="1" hangingPunct="1"/>
            <a:r>
              <a:rPr lang="en-US" smtClean="0"/>
              <a:t>Show that for r&lt;= min(k, m), f(i</a:t>
            </a:r>
            <a:r>
              <a:rPr lang="en-US" baseline="-25000" smtClean="0"/>
              <a:t>r</a:t>
            </a:r>
            <a:r>
              <a:rPr lang="en-US" smtClean="0"/>
              <a:t>) &lt;= f(j</a:t>
            </a:r>
            <a:r>
              <a:rPr lang="en-US" baseline="-25000" smtClean="0"/>
              <a:t>r</a:t>
            </a:r>
            <a:r>
              <a:rPr lang="en-US" smtClean="0"/>
              <a:t>)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4265945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Stay ahead lemma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 always stays ahead of B, f(i</a:t>
            </a:r>
            <a:r>
              <a:rPr lang="en-US" baseline="-25000" smtClean="0"/>
              <a:t>r</a:t>
            </a:r>
            <a:r>
              <a:rPr lang="en-US" smtClean="0"/>
              <a:t>) &lt;= f(j</a:t>
            </a:r>
            <a:r>
              <a:rPr lang="en-US" baseline="-25000" smtClean="0"/>
              <a:t>r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Induction argument</a:t>
            </a:r>
          </a:p>
          <a:p>
            <a:pPr lvl="1" eaLnBrk="1" hangingPunct="1"/>
            <a:r>
              <a:rPr lang="en-US" smtClean="0"/>
              <a:t>f(i</a:t>
            </a:r>
            <a:r>
              <a:rPr lang="en-US" baseline="-25000" smtClean="0"/>
              <a:t>1</a:t>
            </a:r>
            <a:r>
              <a:rPr lang="en-US" smtClean="0"/>
              <a:t>) &lt;= f(j</a:t>
            </a:r>
            <a:r>
              <a:rPr lang="en-US" baseline="-25000" smtClean="0"/>
              <a:t>1</a:t>
            </a:r>
            <a:r>
              <a:rPr lang="en-US" smtClean="0"/>
              <a:t>)</a:t>
            </a:r>
          </a:p>
          <a:p>
            <a:pPr lvl="1" eaLnBrk="1" hangingPunct="1"/>
            <a:r>
              <a:rPr lang="en-US" smtClean="0"/>
              <a:t>If f(i</a:t>
            </a:r>
            <a:r>
              <a:rPr lang="en-US" baseline="-25000" smtClean="0"/>
              <a:t>r-1</a:t>
            </a:r>
            <a:r>
              <a:rPr lang="en-US" smtClean="0"/>
              <a:t>) &lt;= f(j</a:t>
            </a:r>
            <a:r>
              <a:rPr lang="en-US" baseline="-25000" smtClean="0"/>
              <a:t>r-1</a:t>
            </a:r>
            <a:r>
              <a:rPr lang="en-US" smtClean="0"/>
              <a:t>) then f(i</a:t>
            </a:r>
            <a:r>
              <a:rPr lang="en-US" baseline="-25000" smtClean="0"/>
              <a:t>r</a:t>
            </a:r>
            <a:r>
              <a:rPr lang="en-US" smtClean="0"/>
              <a:t>) &lt;= f(j</a:t>
            </a:r>
            <a:r>
              <a:rPr lang="en-US" baseline="-25000" smtClean="0"/>
              <a:t>r</a:t>
            </a:r>
            <a:r>
              <a:rPr lang="en-US" smtClean="0"/>
              <a:t>)</a:t>
            </a:r>
          </a:p>
        </p:txBody>
      </p:sp>
      <p:sp>
        <p:nvSpPr>
          <p:cNvPr id="11268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5943600"/>
            <a:ext cx="67818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Since f(i</a:t>
            </a:r>
            <a:r>
              <a:rPr lang="en-US" baseline="-25000">
                <a:solidFill>
                  <a:srgbClr val="FF0000"/>
                </a:solidFill>
              </a:rPr>
              <a:t>r-1</a:t>
            </a:r>
            <a:r>
              <a:rPr lang="en-US">
                <a:solidFill>
                  <a:srgbClr val="FF0000"/>
                </a:solidFill>
              </a:rPr>
              <a:t>) &lt;= f(j</a:t>
            </a:r>
            <a:r>
              <a:rPr lang="en-US" baseline="-25000">
                <a:solidFill>
                  <a:srgbClr val="FF0000"/>
                </a:solidFill>
              </a:rPr>
              <a:t>r-1</a:t>
            </a:r>
            <a:r>
              <a:rPr lang="en-US">
                <a:solidFill>
                  <a:srgbClr val="FF0000"/>
                </a:solidFill>
              </a:rPr>
              <a:t>), both i</a:t>
            </a:r>
            <a:r>
              <a:rPr lang="en-US" baseline="-25000">
                <a:solidFill>
                  <a:srgbClr val="FF0000"/>
                </a:solidFill>
              </a:rPr>
              <a:t>r</a:t>
            </a:r>
            <a:r>
              <a:rPr lang="en-US">
                <a:solidFill>
                  <a:srgbClr val="FF0000"/>
                </a:solidFill>
              </a:rPr>
              <a:t> and j</a:t>
            </a:r>
            <a:r>
              <a:rPr lang="en-US" baseline="-25000">
                <a:solidFill>
                  <a:srgbClr val="FF0000"/>
                </a:solidFill>
              </a:rPr>
              <a:t>r</a:t>
            </a:r>
            <a:r>
              <a:rPr lang="en-US">
                <a:solidFill>
                  <a:srgbClr val="FF0000"/>
                </a:solidFill>
              </a:rPr>
              <a:t> are available for the Earliest Finish Algorithm</a:t>
            </a:r>
          </a:p>
        </p:txBody>
      </p:sp>
    </p:spTree>
    <p:extLst>
      <p:ext uri="{BB962C8B-B14F-4D97-AF65-F5344CB8AC3E}">
        <p14:creationId xmlns:p14="http://schemas.microsoft.com/office/powerpoint/2010/main" val="185348651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Completing the proof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895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Let A = {i</a:t>
            </a:r>
            <a:r>
              <a:rPr lang="en-US" sz="2800" baseline="-25000" smtClean="0"/>
              <a:t>1</a:t>
            </a:r>
            <a:r>
              <a:rPr lang="en-US" sz="2800" smtClean="0"/>
              <a:t>, . . ., i</a:t>
            </a:r>
            <a:r>
              <a:rPr lang="en-US" sz="2800" baseline="-25000" smtClean="0"/>
              <a:t>k</a:t>
            </a:r>
            <a:r>
              <a:rPr lang="en-US" sz="2800" smtClean="0"/>
              <a:t>} be the set of tasks found by EFA in increasing order of finish times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Let O = {j</a:t>
            </a:r>
            <a:r>
              <a:rPr lang="en-US" sz="2800" baseline="-25000" smtClean="0"/>
              <a:t>1</a:t>
            </a:r>
            <a:r>
              <a:rPr lang="en-US" sz="2800" smtClean="0"/>
              <a:t>, . . ., j</a:t>
            </a:r>
            <a:r>
              <a:rPr lang="en-US" sz="2800" baseline="-25000" smtClean="0"/>
              <a:t>m</a:t>
            </a:r>
            <a:r>
              <a:rPr lang="en-US" sz="2800" smtClean="0"/>
              <a:t>} be the set of tasks found by an optimal algorithm in increasing order of finish times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If k &lt; m, then the Earliest Finish Algorithm stopped before it ran out of tasks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2261500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Polynomial time efficiency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algorithm is efficient if it has a polynomial run time</a:t>
            </a:r>
          </a:p>
          <a:p>
            <a:pPr eaLnBrk="1" hangingPunct="1"/>
            <a:r>
              <a:rPr lang="en-US" smtClean="0"/>
              <a:t>Run time as a function of problem size</a:t>
            </a:r>
          </a:p>
          <a:p>
            <a:pPr lvl="1" eaLnBrk="1" hangingPunct="1"/>
            <a:r>
              <a:rPr lang="en-US" smtClean="0"/>
              <a:t>Run time: count number of instructions executed on an underlying model of computation</a:t>
            </a:r>
          </a:p>
          <a:p>
            <a:pPr lvl="1" eaLnBrk="1" hangingPunct="1"/>
            <a:r>
              <a:rPr lang="en-US" smtClean="0"/>
              <a:t>T(n): maximum run time for all problems of size at most n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Scheduling all intervals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pPr eaLnBrk="1" hangingPunct="1"/>
            <a:r>
              <a:rPr lang="en-US" smtClean="0"/>
              <a:t>Minimize number of processors to schedule all intervals</a:t>
            </a:r>
          </a:p>
        </p:txBody>
      </p:sp>
      <p:sp>
        <p:nvSpPr>
          <p:cNvPr id="1331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838200" y="4114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048000" y="4114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105400" y="4114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7086600" y="4114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382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438400" y="45720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36576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51816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9400" y="4572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1143000" y="5181600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3209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How many processors are needed for this example?</a:t>
            </a:r>
          </a:p>
        </p:txBody>
      </p:sp>
      <p:sp>
        <p:nvSpPr>
          <p:cNvPr id="14339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38200" y="4114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048000" y="4114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05400" y="4114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086600" y="4114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382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438400" y="45720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00200" y="51816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36576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51816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9400" y="4572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676400" y="30480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029200" y="30480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2362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971800" y="23622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019800" y="23622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914400" y="56388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914400" y="61722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1981200" y="56388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05200" y="6172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2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343400" y="57150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2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6400800" y="61722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2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848600" y="5715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6974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Prove that you cannot schedule this set of intervals with two processors</a:t>
            </a:r>
          </a:p>
        </p:txBody>
      </p:sp>
      <p:sp>
        <p:nvSpPr>
          <p:cNvPr id="15363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38200" y="23622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048000" y="23622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05400" y="23622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086600" y="2362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38200" y="19050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438400" y="28194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371600" y="3352800"/>
            <a:ext cx="2895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19050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33528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9400" y="28194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4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Depth: maximum number of intervals active </a:t>
            </a:r>
          </a:p>
        </p:txBody>
      </p:sp>
      <p:sp>
        <p:nvSpPr>
          <p:cNvPr id="16387" name="Line 1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38200" y="4114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8" name="Line 1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048000" y="4114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Line 1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05400" y="4114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1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086600" y="4114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1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382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2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438400" y="45720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2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00200" y="51816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2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2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51816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2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9400" y="4572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2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676400" y="30480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2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029200" y="30480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2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2362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2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971800" y="23622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2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019800" y="23622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1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Sort by start times</a:t>
            </a:r>
          </a:p>
          <a:p>
            <a:pPr eaLnBrk="1" hangingPunct="1"/>
            <a:r>
              <a:rPr lang="en-US" smtClean="0"/>
              <a:t>Suppose maximum depth is d, create d slots</a:t>
            </a:r>
          </a:p>
          <a:p>
            <a:pPr eaLnBrk="1" hangingPunct="1"/>
            <a:r>
              <a:rPr lang="en-US" smtClean="0"/>
              <a:t>Schedule items in increasing order, assign each item to an open slot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Correctness proof: When we reach an item, we always have an open slot</a:t>
            </a:r>
          </a:p>
        </p:txBody>
      </p:sp>
    </p:spTree>
    <p:extLst>
      <p:ext uri="{BB962C8B-B14F-4D97-AF65-F5344CB8AC3E}">
        <p14:creationId xmlns:p14="http://schemas.microsoft.com/office/powerpoint/2010/main" val="166630943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Scheduling tasks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Each task has a length t</a:t>
            </a:r>
            <a:r>
              <a:rPr lang="en-US" baseline="-25000" smtClean="0"/>
              <a:t>i</a:t>
            </a:r>
            <a:r>
              <a:rPr lang="en-US" smtClean="0"/>
              <a:t> and a deadline d</a:t>
            </a:r>
            <a:r>
              <a:rPr lang="en-US" baseline="-25000" smtClean="0"/>
              <a:t>i</a:t>
            </a:r>
          </a:p>
          <a:p>
            <a:pPr eaLnBrk="1" hangingPunct="1"/>
            <a:r>
              <a:rPr lang="en-US" smtClean="0"/>
              <a:t>All tasks are available at the start</a:t>
            </a:r>
          </a:p>
          <a:p>
            <a:pPr eaLnBrk="1" hangingPunct="1"/>
            <a:r>
              <a:rPr lang="en-US" smtClean="0"/>
              <a:t>One task may be worked on at a time</a:t>
            </a:r>
          </a:p>
          <a:p>
            <a:pPr eaLnBrk="1" hangingPunct="1"/>
            <a:r>
              <a:rPr lang="en-US" smtClean="0"/>
              <a:t>All tasks must be completed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Goal minimize maximum lateness</a:t>
            </a:r>
          </a:p>
          <a:p>
            <a:pPr lvl="1" eaLnBrk="1" hangingPunct="1"/>
            <a:r>
              <a:rPr lang="en-US" smtClean="0"/>
              <a:t>Lateness = f</a:t>
            </a:r>
            <a:r>
              <a:rPr lang="en-US" baseline="-25000" smtClean="0"/>
              <a:t>i</a:t>
            </a:r>
            <a:r>
              <a:rPr lang="en-US" smtClean="0"/>
              <a:t> – d</a:t>
            </a:r>
            <a:r>
              <a:rPr lang="en-US" baseline="-25000" smtClean="0"/>
              <a:t>i</a:t>
            </a:r>
            <a:r>
              <a:rPr lang="en-US" smtClean="0"/>
              <a:t> if f</a:t>
            </a:r>
            <a:r>
              <a:rPr lang="en-US" baseline="-25000" smtClean="0"/>
              <a:t>i</a:t>
            </a:r>
            <a:r>
              <a:rPr lang="en-US" smtClean="0"/>
              <a:t> &gt;= d</a:t>
            </a:r>
            <a:r>
              <a:rPr lang="en-US" baseline="-25000" smtClean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8933752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1945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60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25146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61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1905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62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9600" y="1828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19463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196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19464" name="Text Box 1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19465" name="Text Box 1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19466" name="Rectangle 1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14400" y="38100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67" name="Rectangle 1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81200" y="38100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68" name="Text Box 1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14600" y="3810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69" name="Rectangle 2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14600" y="52578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70" name="Rectangle 2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914400" y="52578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71" name="Text Box 2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14800" y="38100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72" name="Text Box 2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343400" y="38100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Lateness 1</a:t>
            </a:r>
          </a:p>
        </p:txBody>
      </p:sp>
      <p:sp>
        <p:nvSpPr>
          <p:cNvPr id="19473" name="Text Box 2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343400" y="52578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Lateness 3</a:t>
            </a:r>
          </a:p>
        </p:txBody>
      </p:sp>
    </p:spTree>
    <p:extLst>
      <p:ext uri="{BB962C8B-B14F-4D97-AF65-F5344CB8AC3E}">
        <p14:creationId xmlns:p14="http://schemas.microsoft.com/office/powerpoint/2010/main" val="26772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Determine the minimum lateness</a:t>
            </a:r>
          </a:p>
        </p:txBody>
      </p:sp>
      <p:sp>
        <p:nvSpPr>
          <p:cNvPr id="2048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8288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048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2438400"/>
            <a:ext cx="1371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048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3124200"/>
            <a:ext cx="1828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048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3886200"/>
            <a:ext cx="2286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0487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95800" y="175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20488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5800" y="243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20489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5800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20490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95800" y="3886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12</a:t>
            </a:r>
          </a:p>
        </p:txBody>
      </p:sp>
      <p:sp>
        <p:nvSpPr>
          <p:cNvPr id="20491" name="Text Box 12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43600" y="296863"/>
            <a:ext cx="2895600" cy="944562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Show the schedule 2, 3, 4, 5 first and compute lateness</a:t>
            </a:r>
          </a:p>
        </p:txBody>
      </p:sp>
      <p:sp>
        <p:nvSpPr>
          <p:cNvPr id="20492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20493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25" name="Rectangle 24"/>
          <p:cNvSpPr/>
          <p:nvPr>
            <p:custDataLst>
              <p:tags r:id="rId13"/>
            </p:custDataLst>
          </p:nvPr>
        </p:nvSpPr>
        <p:spPr>
          <a:xfrm>
            <a:off x="914400" y="5257800"/>
            <a:ext cx="7315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>
            <p:custDataLst>
              <p:tags r:id="rId14"/>
            </p:custDataLst>
          </p:nvPr>
        </p:nvSpPr>
        <p:spPr>
          <a:xfrm>
            <a:off x="77724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>
            <p:custDataLst>
              <p:tags r:id="rId15"/>
            </p:custDataLst>
          </p:nvPr>
        </p:nvSpPr>
        <p:spPr>
          <a:xfrm>
            <a:off x="22860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>
            <p:custDataLst>
              <p:tags r:id="rId16"/>
            </p:custDataLst>
          </p:nvPr>
        </p:nvSpPr>
        <p:spPr>
          <a:xfrm>
            <a:off x="13716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>
            <p:custDataLst>
              <p:tags r:id="rId17"/>
            </p:custDataLst>
          </p:nvPr>
        </p:nvSpPr>
        <p:spPr>
          <a:xfrm>
            <a:off x="50292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>
            <p:custDataLst>
              <p:tags r:id="rId18"/>
            </p:custDataLst>
          </p:nvPr>
        </p:nvSpPr>
        <p:spPr>
          <a:xfrm>
            <a:off x="41148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>
            <p:custDataLst>
              <p:tags r:id="rId19"/>
            </p:custDataLst>
          </p:nvPr>
        </p:nvSpPr>
        <p:spPr>
          <a:xfrm>
            <a:off x="32004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>
            <p:custDataLst>
              <p:tags r:id="rId20"/>
            </p:custDataLst>
          </p:nvPr>
        </p:nvSpPr>
        <p:spPr>
          <a:xfrm>
            <a:off x="68580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>
            <p:custDataLst>
              <p:tags r:id="rId21"/>
            </p:custDataLst>
          </p:nvPr>
        </p:nvSpPr>
        <p:spPr>
          <a:xfrm>
            <a:off x="59436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1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Greedy Algorithm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Earliest deadline first</a:t>
            </a:r>
          </a:p>
          <a:p>
            <a:pPr eaLnBrk="1" hangingPunct="1"/>
            <a:r>
              <a:rPr lang="en-US" smtClean="0"/>
              <a:t>Order jobs by deadline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This algorithm is optimal</a:t>
            </a:r>
          </a:p>
        </p:txBody>
      </p:sp>
      <p:sp>
        <p:nvSpPr>
          <p:cNvPr id="8196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00200" y="4343400"/>
            <a:ext cx="5943600" cy="669925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This result may be surprising, since it ignores the job lengths</a:t>
            </a:r>
          </a:p>
        </p:txBody>
      </p:sp>
    </p:spTree>
    <p:extLst>
      <p:ext uri="{BB962C8B-B14F-4D97-AF65-F5344CB8AC3E}">
        <p14:creationId xmlns:p14="http://schemas.microsoft.com/office/powerpoint/2010/main" val="34787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Suppose the jobs are ordered by deadlines,     d</a:t>
            </a:r>
            <a:r>
              <a:rPr lang="en-US" sz="2800" baseline="-25000" smtClean="0"/>
              <a:t>1</a:t>
            </a:r>
            <a:r>
              <a:rPr lang="en-US" sz="2800" smtClean="0"/>
              <a:t> &lt;= d</a:t>
            </a:r>
            <a:r>
              <a:rPr lang="en-US" sz="2800" baseline="-25000" smtClean="0"/>
              <a:t>2</a:t>
            </a:r>
            <a:r>
              <a:rPr lang="en-US" sz="2800" smtClean="0"/>
              <a:t> &lt;= . . . &lt;= d</a:t>
            </a:r>
            <a:r>
              <a:rPr lang="en-US" sz="2800" baseline="-25000" smtClean="0"/>
              <a:t>n</a:t>
            </a:r>
          </a:p>
          <a:p>
            <a:pPr eaLnBrk="1" hangingPunct="1"/>
            <a:r>
              <a:rPr lang="en-US" sz="2800" smtClean="0"/>
              <a:t>A schedule has an </a:t>
            </a:r>
            <a:r>
              <a:rPr lang="en-US" sz="2800" i="1" smtClean="0">
                <a:solidFill>
                  <a:srgbClr val="FF0000"/>
                </a:solidFill>
              </a:rPr>
              <a:t>inversion</a:t>
            </a:r>
            <a:r>
              <a:rPr lang="en-US" sz="2800" smtClean="0"/>
              <a:t> if job j is scheduled before i where j &gt; i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The schedule A computed by the greedy algorithm has no inversions.</a:t>
            </a:r>
          </a:p>
          <a:p>
            <a:pPr eaLnBrk="1" hangingPunct="1"/>
            <a:r>
              <a:rPr lang="en-US" sz="2800" smtClean="0"/>
              <a:t>Let O be the optimal schedule, we want to show that A has the same maximum lateness as O</a:t>
            </a:r>
          </a:p>
        </p:txBody>
      </p:sp>
    </p:spTree>
    <p:extLst>
      <p:ext uri="{BB962C8B-B14F-4D97-AF65-F5344CB8AC3E}">
        <p14:creationId xmlns:p14="http://schemas.microsoft.com/office/powerpoint/2010/main" val="149185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Polynomial Time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Algorithms with polynomial run time have the property that increasing the problem size by a constant factor increases the run time by at most a constant factor (depending on the algorithm)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List the inversions</a:t>
            </a:r>
          </a:p>
        </p:txBody>
      </p:sp>
      <p:sp>
        <p:nvSpPr>
          <p:cNvPr id="1024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3049588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42340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28688" y="1682750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4234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28688" y="2366963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4</a:t>
            </a:r>
          </a:p>
        </p:txBody>
      </p:sp>
      <p:sp>
        <p:nvSpPr>
          <p:cNvPr id="142342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28688" y="3884613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5</a:t>
            </a:r>
          </a:p>
        </p:txBody>
      </p:sp>
      <p:sp>
        <p:nvSpPr>
          <p:cNvPr id="10247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95800" y="175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10248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5800" y="243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10249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5800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95800" y="3886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12</a:t>
            </a:r>
          </a:p>
        </p:txBody>
      </p:sp>
      <p:sp>
        <p:nvSpPr>
          <p:cNvPr id="10251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10252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10253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928688" y="4870450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138430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83991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29552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75113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20516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66077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11638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57200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02761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48322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93883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39445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684847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730408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775970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821531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Text Box 4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46063" y="1682750"/>
            <a:ext cx="606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0271" name="Text Box 50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46063" y="2366963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0272" name="Text Box 5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46063" y="3049588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0273" name="Text Box 52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46063" y="3884613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2391" name="Rectangle 5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928688" y="4870450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2392" name="Rectangle 5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205163" y="4870450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a</a:t>
            </a:r>
            <a:r>
              <a:rPr lang="en-US" baseline="-25000" dirty="0"/>
              <a:t>2</a:t>
            </a:r>
          </a:p>
        </p:txBody>
      </p:sp>
      <p:sp>
        <p:nvSpPr>
          <p:cNvPr id="10276" name="Rectangle 58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392863" y="4870450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2395" name="Rectangle 5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027613" y="4870450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2290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Lemma: There is an optimal schedule with no idle time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581400"/>
            <a:ext cx="8229600" cy="2959100"/>
          </a:xfrm>
        </p:spPr>
        <p:txBody>
          <a:bodyPr/>
          <a:lstStyle/>
          <a:p>
            <a:pPr eaLnBrk="1" hangingPunct="1"/>
            <a:r>
              <a:rPr lang="en-US" sz="2800" smtClean="0"/>
              <a:t>It doesn’t hurt to start your homework early!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Note on proof techniques</a:t>
            </a:r>
          </a:p>
          <a:p>
            <a:pPr lvl="1" eaLnBrk="1" hangingPunct="1"/>
            <a:r>
              <a:rPr lang="en-US" sz="2400" smtClean="0"/>
              <a:t>This type of can be important for keeping proofs clean</a:t>
            </a:r>
          </a:p>
          <a:p>
            <a:pPr lvl="1" eaLnBrk="1" hangingPunct="1"/>
            <a:r>
              <a:rPr lang="en-US" sz="2400" smtClean="0"/>
              <a:t>It allows us to make a simplifying assumption for the remainder of the proof</a:t>
            </a:r>
          </a:p>
        </p:txBody>
      </p:sp>
      <p:sp>
        <p:nvSpPr>
          <p:cNvPr id="1126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28688" y="1835150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3843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399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2955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7511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20516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607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1163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720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0276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4832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9388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39445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8484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3040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77597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2153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81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928688" y="1835150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3382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60775" y="1835150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1287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483225" y="1835150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3384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848475" y="1835150"/>
            <a:ext cx="1366838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7883908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Lemma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there is an inversion i, j, there is a pair of adjacent jobs i’, j’ which form an inversion</a:t>
            </a:r>
          </a:p>
        </p:txBody>
      </p:sp>
      <p:sp>
        <p:nvSpPr>
          <p:cNvPr id="12292" name="Rectangle 2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3429000"/>
            <a:ext cx="7300913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Line 2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37001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2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2562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2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28123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2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73685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2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19087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3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4648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3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10210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3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5771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3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01332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3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46893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3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92455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3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38016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3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83418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3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28980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3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774541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4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20102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382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Interchange argument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86000"/>
          </a:xfrm>
        </p:spPr>
        <p:txBody>
          <a:bodyPr/>
          <a:lstStyle/>
          <a:p>
            <a:pPr eaLnBrk="1" hangingPunct="1"/>
            <a:r>
              <a:rPr lang="en-US" smtClean="0"/>
              <a:t>Suppose there is a pair of jobs i and j, with  d</a:t>
            </a:r>
            <a:r>
              <a:rPr lang="en-US" baseline="-25000" smtClean="0"/>
              <a:t>i</a:t>
            </a:r>
            <a:r>
              <a:rPr lang="en-US" smtClean="0"/>
              <a:t> &lt;= d</a:t>
            </a:r>
            <a:r>
              <a:rPr lang="en-US" baseline="-25000" smtClean="0"/>
              <a:t>j</a:t>
            </a:r>
            <a:r>
              <a:rPr lang="en-US" smtClean="0"/>
              <a:t>,  and j scheduled immediately before i.  Interchanging i and j does not increase the maximum lateness.  </a:t>
            </a:r>
            <a:endParaRPr lang="en-US" baseline="-25000" smtClean="0"/>
          </a:p>
        </p:txBody>
      </p:sp>
      <p:sp>
        <p:nvSpPr>
          <p:cNvPr id="13316" name="Text Box 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419600" y="51054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3317" name="Text Box 1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24400" y="53340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d</a:t>
            </a:r>
            <a:r>
              <a:rPr lang="en-US" sz="2400" baseline="-25000"/>
              <a:t>i</a:t>
            </a:r>
            <a:r>
              <a:rPr lang="en-US" sz="2400"/>
              <a:t>  d</a:t>
            </a:r>
            <a:r>
              <a:rPr lang="en-US" sz="2400" baseline="-25000"/>
              <a:t>j</a:t>
            </a:r>
          </a:p>
        </p:txBody>
      </p:sp>
      <p:sp>
        <p:nvSpPr>
          <p:cNvPr id="13318" name="Line 1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49530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12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3340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Text Box 1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8600" y="53340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d</a:t>
            </a:r>
            <a:r>
              <a:rPr lang="en-US" sz="2400" baseline="-25000"/>
              <a:t>i</a:t>
            </a:r>
            <a:r>
              <a:rPr lang="en-US" sz="2400"/>
              <a:t>  d</a:t>
            </a:r>
            <a:r>
              <a:rPr lang="en-US" sz="2400" baseline="-25000"/>
              <a:t>j</a:t>
            </a:r>
          </a:p>
        </p:txBody>
      </p:sp>
      <p:sp>
        <p:nvSpPr>
          <p:cNvPr id="13321" name="Line 1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457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5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838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Rectangle 1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928688" y="4414838"/>
            <a:ext cx="1517650" cy="45561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</a:t>
            </a:r>
          </a:p>
        </p:txBody>
      </p:sp>
      <p:sp>
        <p:nvSpPr>
          <p:cNvPr id="124946" name="Rectangle 1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46338" y="4414838"/>
            <a:ext cx="1139825" cy="455612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i</a:t>
            </a:r>
          </a:p>
        </p:txBody>
      </p:sp>
      <p:sp>
        <p:nvSpPr>
          <p:cNvPr id="13325" name="Rectangle 1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621463" y="4414838"/>
            <a:ext cx="1517650" cy="45561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</a:t>
            </a:r>
          </a:p>
        </p:txBody>
      </p:sp>
      <p:sp>
        <p:nvSpPr>
          <p:cNvPr id="124948" name="Rectangle 2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483225" y="4414838"/>
            <a:ext cx="1139825" cy="455612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418070472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Proof by Bubble Sort</a:t>
            </a:r>
          </a:p>
        </p:txBody>
      </p:sp>
      <p:sp>
        <p:nvSpPr>
          <p:cNvPr id="14339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1835150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3843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8399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2955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7511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0516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6607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1163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5720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0276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4832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9388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39445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8484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3040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7597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82153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06" name="Rectangle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743200" y="1828800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07" name="Rectangle 2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928688" y="1835150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358" name="Rectangle 2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027613" y="1835150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09" name="Rectangle 2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938838" y="1835150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14360" name="Rectangle 2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928688" y="2517775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38430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83991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29552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4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75113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5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20516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6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66077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7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11638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8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57200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9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502761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0" name="Line 3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48322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1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93883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2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639445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3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684847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4" name="Line 40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730408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5" name="Line 4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75970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6" name="Line 42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821531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27" name="Rectangle 43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751138" y="2517775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28" name="Rectangle 44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928688" y="2517775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379" name="Rectangle 45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392863" y="2517775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380" name="Rectangle 47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928688" y="3960813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Line 48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138430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2" name="Line 49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183991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3" name="Line 50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229552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4" name="Line 51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275113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5" name="Line 52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320516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6" name="Line 53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366077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7" name="Line 54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411638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8" name="Line 55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457200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9" name="Line 56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502761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0" name="Line 57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548322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1" name="Line 58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593883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2" name="Line 59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639445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3" name="Line 60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684847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4" name="Line 61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730408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5" name="Line 62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775970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6" name="Line 63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821531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48" name="Rectangle 64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027613" y="3960813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49" name="Rectangle 65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928688" y="3960813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399" name="Rectangle 66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4116388" y="3960813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51" name="Rectangle 67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751138" y="3960813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4401" name="Rectangle 68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928688" y="4719638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02" name="Line 69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138430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3" name="Line 70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183991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4" name="Line 71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229552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5" name="Line 72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275113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6" name="Line 73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>
            <a:off x="320516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7" name="Line 74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366077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" name="Line 75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411638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9" name="Line 76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457200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0" name="Line 77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502761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1" name="Line 78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>
            <a:off x="548322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2" name="Line 79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593883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3" name="Line 80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639445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4" name="Line 81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>
            <a:off x="684847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5" name="Line 82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>
            <a:off x="730408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6" name="Line 83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775970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7" name="Line 84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821531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69" name="Rectangle 85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5027613" y="4719638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70" name="Rectangle 86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2295525" y="4719638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420" name="Rectangle 87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4116388" y="4719638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72" name="Rectangle 88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928688" y="4719638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44430" name="Rectangle 46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5027613" y="2517775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14423" name="Rectangle 93"/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928688" y="3201988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24" name="Line 94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138430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5" name="Line 95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183991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6" name="Line 96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229552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7" name="Line 97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>
            <a:off x="275113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8" name="Line 98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320516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9" name="Line 99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>
            <a:off x="366077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0" name="Line 100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>
            <a:off x="411638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1" name="Line 101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>
            <a:off x="457200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2" name="Line 102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502761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3" name="Line 103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>
            <a:off x="548322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4" name="Line 104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>
            <a:off x="593883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5" name="Line 105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>
            <a:off x="639445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6" name="Line 106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684847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7" name="Line 107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>
            <a:off x="730408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8" name="Line 108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>
            <a:off x="775970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9" name="Line 109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>
            <a:off x="821531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94" name="Rectangle 110"/>
          <p:cNvSpPr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4116388" y="3201988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95" name="Rectangle 111"/>
          <p:cNvSpPr>
            <a:spLocks noChangeArrowheads="1"/>
          </p:cNvSpPr>
          <p:nvPr>
            <p:custDataLst>
              <p:tags r:id="rId104"/>
            </p:custDataLst>
          </p:nvPr>
        </p:nvSpPr>
        <p:spPr bwMode="auto">
          <a:xfrm>
            <a:off x="928688" y="3201988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442" name="Rectangle 112"/>
          <p:cNvSpPr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6392863" y="3201988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97" name="Rectangle 113"/>
          <p:cNvSpPr>
            <a:spLocks noChangeArrowheads="1"/>
          </p:cNvSpPr>
          <p:nvPr>
            <p:custDataLst>
              <p:tags r:id="rId106"/>
            </p:custDataLst>
          </p:nvPr>
        </p:nvSpPr>
        <p:spPr bwMode="auto">
          <a:xfrm>
            <a:off x="2751138" y="3201988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4444" name="Line 92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6392863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5" name="Line 91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>
            <a:off x="3660775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6" name="Line 90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>
            <a:off x="3205163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7" name="Line 89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>
            <a:off x="2751138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8" name="Text Box 114"/>
          <p:cNvSpPr txBox="1">
            <a:spLocks noChangeArrowheads="1"/>
          </p:cNvSpPr>
          <p:nvPr>
            <p:custDataLst>
              <p:tags r:id="rId111"/>
            </p:custDataLst>
          </p:nvPr>
        </p:nvSpPr>
        <p:spPr bwMode="auto">
          <a:xfrm>
            <a:off x="169863" y="6237288"/>
            <a:ext cx="3263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Determine maximum lateness</a:t>
            </a:r>
          </a:p>
        </p:txBody>
      </p:sp>
      <p:sp>
        <p:nvSpPr>
          <p:cNvPr id="14449" name="Text Box 117"/>
          <p:cNvSpPr txBox="1">
            <a:spLocks noChangeArrowheads="1"/>
          </p:cNvSpPr>
          <p:nvPr>
            <p:custDataLst>
              <p:tags r:id="rId112"/>
            </p:custDataLst>
          </p:nvPr>
        </p:nvSpPr>
        <p:spPr bwMode="auto">
          <a:xfrm>
            <a:off x="2371725" y="1303338"/>
            <a:ext cx="395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1</a:t>
            </a:r>
          </a:p>
        </p:txBody>
      </p:sp>
      <p:sp>
        <p:nvSpPr>
          <p:cNvPr id="14450" name="Text Box 118"/>
          <p:cNvSpPr txBox="1">
            <a:spLocks noChangeArrowheads="1"/>
          </p:cNvSpPr>
          <p:nvPr>
            <p:custDataLst>
              <p:tags r:id="rId113"/>
            </p:custDataLst>
          </p:nvPr>
        </p:nvSpPr>
        <p:spPr bwMode="auto">
          <a:xfrm>
            <a:off x="2825750" y="1303338"/>
            <a:ext cx="395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2</a:t>
            </a:r>
          </a:p>
        </p:txBody>
      </p:sp>
      <p:sp>
        <p:nvSpPr>
          <p:cNvPr id="14451" name="Text Box 119"/>
          <p:cNvSpPr txBox="1">
            <a:spLocks noChangeArrowheads="1"/>
          </p:cNvSpPr>
          <p:nvPr>
            <p:custDataLst>
              <p:tags r:id="rId114"/>
            </p:custDataLst>
          </p:nvPr>
        </p:nvSpPr>
        <p:spPr bwMode="auto">
          <a:xfrm>
            <a:off x="3281363" y="1303338"/>
            <a:ext cx="3952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3</a:t>
            </a:r>
          </a:p>
        </p:txBody>
      </p:sp>
      <p:sp>
        <p:nvSpPr>
          <p:cNvPr id="14452" name="Text Box 120"/>
          <p:cNvSpPr txBox="1">
            <a:spLocks noChangeArrowheads="1"/>
          </p:cNvSpPr>
          <p:nvPr>
            <p:custDataLst>
              <p:tags r:id="rId115"/>
            </p:custDataLst>
          </p:nvPr>
        </p:nvSpPr>
        <p:spPr bwMode="auto">
          <a:xfrm>
            <a:off x="6013450" y="1303338"/>
            <a:ext cx="395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278816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 Proof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There is an optimal schedule with no inversions and no idle time.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Let O be an optimal schedule k inversions, we construct a new optimal schedule with k-1 inversions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Repeat until we have an optimal schedule with 0 inversions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This is the solution found by the earliest deadline first algorithm</a:t>
            </a:r>
          </a:p>
        </p:txBody>
      </p:sp>
    </p:spTree>
    <p:extLst>
      <p:ext uri="{BB962C8B-B14F-4D97-AF65-F5344CB8AC3E}">
        <p14:creationId xmlns:p14="http://schemas.microsoft.com/office/powerpoint/2010/main" val="352876641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Result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Earliest Deadline First algorithm constructs a schedule that minimizes the maximum lateness</a:t>
            </a:r>
          </a:p>
          <a:p>
            <a:pPr lvl="1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1094590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Homework Scheduling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is the model unrealistic?</a:t>
            </a:r>
          </a:p>
        </p:txBody>
      </p:sp>
    </p:spTree>
    <p:extLst>
      <p:ext uri="{BB962C8B-B14F-4D97-AF65-F5344CB8AC3E}">
        <p14:creationId xmlns:p14="http://schemas.microsoft.com/office/powerpoint/2010/main" val="125264970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Extensions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What if the objective is to minimize the sum of the lateness?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EDF does not seem to work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If the tasks have release times and deadlines, and are non-preemptable, the problem is NP-complete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What about the case with release times and deadlines where tasks are preemptable?</a:t>
            </a:r>
          </a:p>
        </p:txBody>
      </p:sp>
    </p:spTree>
    <p:extLst>
      <p:ext uri="{BB962C8B-B14F-4D97-AF65-F5344CB8AC3E}">
        <p14:creationId xmlns:p14="http://schemas.microsoft.com/office/powerpoint/2010/main" val="3132777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Polynomial Time?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Generally, polynomial time seems to capture the algorithms which are efficient in practice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class of polynomial time algorithms has many good, mathematical properties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Polynomial vs. Exponential Complexity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438400"/>
          </a:xfrm>
        </p:spPr>
        <p:txBody>
          <a:bodyPr/>
          <a:lstStyle/>
          <a:p>
            <a:pPr eaLnBrk="1" hangingPunct="1"/>
            <a:r>
              <a:rPr lang="en-US" sz="2800" smtClean="0"/>
              <a:t>Suppose you have an algorithm which takes n! steps on a problem of size n</a:t>
            </a:r>
          </a:p>
          <a:p>
            <a:pPr eaLnBrk="1" hangingPunct="1"/>
            <a:r>
              <a:rPr lang="en-US" sz="2800" smtClean="0"/>
              <a:t>If the algorithm takes one second for a problem of size 10, estimate the run time for the following problems sizes:</a:t>
            </a:r>
          </a:p>
          <a:p>
            <a:pPr eaLnBrk="1" hangingPunct="1"/>
            <a:endParaRPr lang="en-US" sz="2800" smtClean="0"/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4191000"/>
            <a:ext cx="762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12             14              16               18             20</a:t>
            </a:r>
          </a:p>
        </p:txBody>
      </p:sp>
      <p:sp>
        <p:nvSpPr>
          <p:cNvPr id="9221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5489575"/>
            <a:ext cx="1447800" cy="1377950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FF0000"/>
                </a:solidFill>
              </a:rPr>
              <a:t>10:  1 second</a:t>
            </a:r>
          </a:p>
          <a:p>
            <a:pPr eaLnBrk="1" hangingPunct="1"/>
            <a:r>
              <a:rPr lang="en-US" sz="1400">
                <a:solidFill>
                  <a:srgbClr val="FF0000"/>
                </a:solidFill>
              </a:rPr>
              <a:t>12:  2 minutes</a:t>
            </a:r>
          </a:p>
          <a:p>
            <a:pPr eaLnBrk="1" hangingPunct="1"/>
            <a:r>
              <a:rPr lang="en-US" sz="1400">
                <a:solidFill>
                  <a:srgbClr val="FF0000"/>
                </a:solidFill>
              </a:rPr>
              <a:t>14: 6 hours</a:t>
            </a:r>
          </a:p>
          <a:p>
            <a:pPr eaLnBrk="1" hangingPunct="1"/>
            <a:r>
              <a:rPr lang="en-US" sz="1400">
                <a:solidFill>
                  <a:srgbClr val="FF0000"/>
                </a:solidFill>
              </a:rPr>
              <a:t>16: 2 months</a:t>
            </a:r>
          </a:p>
          <a:p>
            <a:pPr eaLnBrk="1" hangingPunct="1"/>
            <a:r>
              <a:rPr lang="en-US" sz="1400">
                <a:solidFill>
                  <a:srgbClr val="FF0000"/>
                </a:solidFill>
              </a:rPr>
              <a:t>18: 50 years</a:t>
            </a:r>
          </a:p>
          <a:p>
            <a:pPr eaLnBrk="1" hangingPunct="1"/>
            <a:r>
              <a:rPr lang="en-US" sz="1400">
                <a:solidFill>
                  <a:srgbClr val="FF0000"/>
                </a:solidFill>
              </a:rPr>
              <a:t>20: 20K years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2219</TotalTime>
  <Words>2567</Words>
  <Application>Microsoft Office PowerPoint</Application>
  <PresentationFormat>On-screen Show (4:3)</PresentationFormat>
  <Paragraphs>548</Paragraphs>
  <Slides>78</Slides>
  <Notes>42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79" baseType="lpstr">
      <vt:lpstr>1_Default Design</vt:lpstr>
      <vt:lpstr>CSEP 521 Applied Algorithms</vt:lpstr>
      <vt:lpstr>Announcements</vt:lpstr>
      <vt:lpstr>Announcements</vt:lpstr>
      <vt:lpstr>What does it mean for an algorithm to be efficient?</vt:lpstr>
      <vt:lpstr>Definitions of efficiency</vt:lpstr>
      <vt:lpstr>Polynomial time efficiency</vt:lpstr>
      <vt:lpstr>Polynomial Time</vt:lpstr>
      <vt:lpstr>Why Polynomial Time?</vt:lpstr>
      <vt:lpstr>Polynomial vs. Exponential Complexity</vt:lpstr>
      <vt:lpstr>Ignoring constant factors</vt:lpstr>
      <vt:lpstr>Why ignore constant factors?</vt:lpstr>
      <vt:lpstr>Why emphasize growth rates?</vt:lpstr>
      <vt:lpstr>Formalizing growth rates</vt:lpstr>
      <vt:lpstr>Prove 3n2 + 5n + 20 is O(n2)</vt:lpstr>
      <vt:lpstr>Order the following functions in increasing order by their growth rate</vt:lpstr>
      <vt:lpstr>Lower bounds</vt:lpstr>
      <vt:lpstr>Useful Theorems</vt:lpstr>
      <vt:lpstr>Ordering growth rates</vt:lpstr>
      <vt:lpstr>Stable Matching</vt:lpstr>
      <vt:lpstr>Reported Results</vt:lpstr>
      <vt:lpstr>Why is M/n ~ log n?</vt:lpstr>
      <vt:lpstr>Why is W/n ~ n / log n?</vt:lpstr>
      <vt:lpstr>Graph Theory</vt:lpstr>
      <vt:lpstr>Graph Theory</vt:lpstr>
      <vt:lpstr>Definitions</vt:lpstr>
      <vt:lpstr>Graph search</vt:lpstr>
      <vt:lpstr>Breadth first search</vt:lpstr>
      <vt:lpstr>Key observation</vt:lpstr>
      <vt:lpstr>Bipartite Graphs</vt:lpstr>
      <vt:lpstr>Can this graph be two colored?</vt:lpstr>
      <vt:lpstr>Algorithm</vt:lpstr>
      <vt:lpstr>Theorem: A graph is bipartite if and only if it has no odd cycles</vt:lpstr>
      <vt:lpstr>Lemma 1</vt:lpstr>
      <vt:lpstr>Lemma 2</vt:lpstr>
      <vt:lpstr>Lemma 3</vt:lpstr>
      <vt:lpstr>Connected Components</vt:lpstr>
      <vt:lpstr>Computing Connected Components in O(n+m) time</vt:lpstr>
      <vt:lpstr>Directed Graphs</vt:lpstr>
      <vt:lpstr>Identify the Strongly Connected Components</vt:lpstr>
      <vt:lpstr>Strongly connected components can be found in O(n+m) time</vt:lpstr>
      <vt:lpstr>Topological Sort</vt:lpstr>
      <vt:lpstr>Find a topological order for the following graph</vt:lpstr>
      <vt:lpstr>If a graph has a cycle, there is no topological sort</vt:lpstr>
      <vt:lpstr>Lemma: If a graph is acyclic, it has a vertex with in degree 0</vt:lpstr>
      <vt:lpstr>Topological Sort Algorithm</vt:lpstr>
      <vt:lpstr>Details for O(n+m) implementation</vt:lpstr>
      <vt:lpstr>Random Graph models</vt:lpstr>
      <vt:lpstr>PowerPoint Presentation</vt:lpstr>
      <vt:lpstr>Greedy Algorithms</vt:lpstr>
      <vt:lpstr>Greedy Algorithms</vt:lpstr>
      <vt:lpstr>Scheduling Theory</vt:lpstr>
      <vt:lpstr>Interval Scheduling</vt:lpstr>
      <vt:lpstr>What is the largest solution?</vt:lpstr>
      <vt:lpstr>Greedy Algorithm for Scheduling</vt:lpstr>
      <vt:lpstr>Simulate the greedy algorithm for each of these heuristics</vt:lpstr>
      <vt:lpstr>Greedy solution based on earliest finishing time</vt:lpstr>
      <vt:lpstr>Theorem: Earliest Finish Algorithm is Optimal</vt:lpstr>
      <vt:lpstr>Stay ahead lemma</vt:lpstr>
      <vt:lpstr>Completing the proof</vt:lpstr>
      <vt:lpstr>Scheduling all intervals</vt:lpstr>
      <vt:lpstr>How many processors are needed for this example?</vt:lpstr>
      <vt:lpstr>Prove that you cannot schedule this set of intervals with two processors</vt:lpstr>
      <vt:lpstr>Depth: maximum number of intervals active </vt:lpstr>
      <vt:lpstr>Algorithm</vt:lpstr>
      <vt:lpstr>Scheduling tasks</vt:lpstr>
      <vt:lpstr>Example</vt:lpstr>
      <vt:lpstr>Determine the minimum lateness</vt:lpstr>
      <vt:lpstr>Greedy Algorithm</vt:lpstr>
      <vt:lpstr>Analysis</vt:lpstr>
      <vt:lpstr>List the inversions</vt:lpstr>
      <vt:lpstr>Lemma: There is an optimal schedule with no idle time</vt:lpstr>
      <vt:lpstr>Lemma</vt:lpstr>
      <vt:lpstr>Interchange argument</vt:lpstr>
      <vt:lpstr>Proof by Bubble Sort</vt:lpstr>
      <vt:lpstr>Real Proof</vt:lpstr>
      <vt:lpstr>Result</vt:lpstr>
      <vt:lpstr>Homework Scheduling</vt:lpstr>
      <vt:lpstr>Extensions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31</cp:revision>
  <dcterms:created xsi:type="dcterms:W3CDTF">1601-01-01T00:00:00Z</dcterms:created>
  <dcterms:modified xsi:type="dcterms:W3CDTF">2013-01-14T23:14:26Z</dcterms:modified>
</cp:coreProperties>
</file>