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3412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Catch A Ride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Ashwini, Keith, Jarret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Early Sketches - Version A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Learned that sorting ride offers by creation date could be improved.  </a:t>
            </a:r>
          </a:p>
          <a:p>
            <a:pPr>
              <a:buNone/>
            </a:pPr>
            <a:r>
              <a:rPr lang="en"/>
              <a:t>Home menu used basic buttons.</a:t>
            </a:r>
          </a:p>
        </p:txBody>
      </p:sp>
      <p:sp>
        <p:nvSpPr>
          <p:cNvPr id="95" name="Shape 95"/>
          <p:cNvSpPr/>
          <p:nvPr/>
        </p:nvSpPr>
        <p:spPr>
          <a:xfrm>
            <a:off x="3481050" y="3374950"/>
            <a:ext cx="5008824" cy="31929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Early Sketches - Version B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Since passengers typically have flexibility in departure time, we needed to simplify our eHarmony-like matching engine.</a:t>
            </a:r>
          </a:p>
        </p:txBody>
      </p:sp>
      <p:sp>
        <p:nvSpPr>
          <p:cNvPr id="102" name="Shape 102"/>
          <p:cNvSpPr/>
          <p:nvPr/>
        </p:nvSpPr>
        <p:spPr>
          <a:xfrm>
            <a:off x="4247675" y="3251124"/>
            <a:ext cx="4097024" cy="3316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Early Sketches - Version C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Decided to assume that external accounts must exist; we needed a persistent place for contact info and reviews.</a:t>
            </a:r>
          </a:p>
        </p:txBody>
      </p:sp>
      <p:sp>
        <p:nvSpPr>
          <p:cNvPr id="109" name="Shape 109"/>
          <p:cNvSpPr/>
          <p:nvPr/>
        </p:nvSpPr>
        <p:spPr>
          <a:xfrm>
            <a:off x="4817799" y="3174524"/>
            <a:ext cx="3869000" cy="3393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Selected Design - Find a Ride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Workflow includes main menu, list of available rides, filtering, and details for each rideshare</a:t>
            </a:r>
          </a:p>
        </p:txBody>
      </p:sp>
      <p:sp>
        <p:nvSpPr>
          <p:cNvPr id="116" name="Shape 116"/>
          <p:cNvSpPr/>
          <p:nvPr/>
        </p:nvSpPr>
        <p:spPr>
          <a:xfrm>
            <a:off x="233900" y="3873375"/>
            <a:ext cx="1885950" cy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7" name="Shape 117"/>
          <p:cNvSpPr/>
          <p:nvPr/>
        </p:nvSpPr>
        <p:spPr>
          <a:xfrm>
            <a:off x="2252800" y="3873375"/>
            <a:ext cx="2046049" cy="28574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8" name="Shape 118"/>
          <p:cNvSpPr/>
          <p:nvPr/>
        </p:nvSpPr>
        <p:spPr>
          <a:xfrm>
            <a:off x="4431800" y="3873375"/>
            <a:ext cx="2488124" cy="2857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9" name="Shape 119"/>
          <p:cNvSpPr/>
          <p:nvPr/>
        </p:nvSpPr>
        <p:spPr>
          <a:xfrm>
            <a:off x="7068225" y="3873375"/>
            <a:ext cx="1885949" cy="28575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Selected Design - List a Ride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Workflow includes main menu, destination and starting location prompts, and trip options (smoking, luggage allowed, etc)</a:t>
            </a:r>
          </a:p>
        </p:txBody>
      </p:sp>
      <p:sp>
        <p:nvSpPr>
          <p:cNvPr id="126" name="Shape 126"/>
          <p:cNvSpPr/>
          <p:nvPr/>
        </p:nvSpPr>
        <p:spPr>
          <a:xfrm>
            <a:off x="457200" y="4101050"/>
            <a:ext cx="2056125" cy="2466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>
            <a:off x="3136687" y="4101050"/>
            <a:ext cx="2871950" cy="24668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8" name="Shape 128"/>
          <p:cNvSpPr/>
          <p:nvPr/>
        </p:nvSpPr>
        <p:spPr>
          <a:xfrm>
            <a:off x="6632000" y="3853275"/>
            <a:ext cx="1714500" cy="27146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Selected Design - Review a Driver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Accessed within an in-progress rideshare summary screen.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Added freeform text comments</a:t>
            </a:r>
          </a:p>
          <a:p>
            <a:pPr lvl="0" rtl="0">
              <a:buNone/>
            </a:pPr>
            <a:r>
              <a:rPr lang="en"/>
              <a:t>after reviewing prototypes</a:t>
            </a:r>
          </a:p>
          <a:p>
            <a:endParaRPr lang="en"/>
          </a:p>
          <a:p>
            <a:pPr>
              <a:buNone/>
            </a:pPr>
            <a:r>
              <a:rPr lang="en"/>
              <a:t>Easy task, valuable info for users</a:t>
            </a:r>
          </a:p>
        </p:txBody>
      </p:sp>
      <p:sp>
        <p:nvSpPr>
          <p:cNvPr id="135" name="Shape 135"/>
          <p:cNvSpPr/>
          <p:nvPr/>
        </p:nvSpPr>
        <p:spPr>
          <a:xfrm>
            <a:off x="6211175" y="2954375"/>
            <a:ext cx="2475625" cy="36756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Catch-A-Ride </a:t>
            </a:r>
            <a:r>
              <a:rPr lang="en" smtClean="0"/>
              <a:t>Summary </a:t>
            </a:r>
            <a:endParaRPr lang="en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Semistructured mobile app for rideshares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Users want safe, reliable ad-hoc rideshare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Tasks include posting, searching, and reviewing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Vanpool requires complicated setup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Craigslist lacks user profiles</a:t>
            </a:r>
          </a:p>
          <a:p>
            <a:endParaRPr lang="en"/>
          </a:p>
          <a:p>
            <a:pPr>
              <a:buNone/>
            </a:pPr>
            <a:r>
              <a:rPr lang="en"/>
              <a:t>Any Questions?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Overall Problem and Solution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44696" y="1600200"/>
            <a:ext cx="854210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Ridesharing Problems</a:t>
            </a:r>
          </a:p>
          <a:p>
            <a:pPr lvl="0" rtl="0">
              <a:buNone/>
            </a:pPr>
            <a:r>
              <a:rPr lang="en" dirty="0"/>
              <a:t>Vanpool: complicated initial startup</a:t>
            </a:r>
          </a:p>
          <a:p>
            <a:pPr lvl="0" rtl="0">
              <a:buNone/>
            </a:pPr>
            <a:r>
              <a:rPr lang="en" dirty="0"/>
              <a:t>Craigslist: unreliable, unsafe, difficult to find rideshares, minimal driver profile info</a:t>
            </a:r>
          </a:p>
          <a:p>
            <a:endParaRPr lang="en" dirty="0"/>
          </a:p>
          <a:p>
            <a:pPr lvl="0" rtl="0">
              <a:buNone/>
            </a:pPr>
            <a:r>
              <a:rPr lang="en" b="1" dirty="0"/>
              <a:t>Catch-A-Ride Solution</a:t>
            </a:r>
          </a:p>
          <a:p>
            <a:pPr>
              <a:buNone/>
            </a:pPr>
            <a:r>
              <a:rPr lang="en" dirty="0"/>
              <a:t>Semistructured smartphone application including strong user profiles and advanced search functionality</a:t>
            </a:r>
          </a:p>
        </p:txBody>
      </p:sp>
      <p:sp>
        <p:nvSpPr>
          <p:cNvPr id="41" name="Shape 41"/>
          <p:cNvSpPr/>
          <p:nvPr/>
        </p:nvSpPr>
        <p:spPr>
          <a:xfrm>
            <a:off x="6448625" y="1720149"/>
            <a:ext cx="2547975" cy="9941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Presentation Overview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CI informed our project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Participant interviews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Main tasks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Early sketches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Current selected design</a:t>
            </a:r>
          </a:p>
          <a:p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Contextual Inquiry - Participants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92928" y="1600200"/>
            <a:ext cx="6748771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 dirty="0"/>
              <a:t>Steph</a:t>
            </a:r>
          </a:p>
          <a:p>
            <a:pPr lvl="0" rtl="0">
              <a:buNone/>
            </a:pPr>
            <a:r>
              <a:rPr lang="en" dirty="0"/>
              <a:t>Took our rideshare to Olympia </a:t>
            </a:r>
          </a:p>
          <a:p>
            <a:endParaRPr lang="en" dirty="0"/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b="1" dirty="0"/>
              <a:t>Leon</a:t>
            </a:r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/>
              <a:t>HR manager that runs the employee </a:t>
            </a:r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/>
              <a:t>carpool program at the Summit </a:t>
            </a:r>
            <a:r>
              <a:rPr lang="en" dirty="0" smtClean="0"/>
              <a:t>at</a:t>
            </a:r>
            <a:r>
              <a:rPr lang="en-US" dirty="0" smtClean="0"/>
              <a:t> </a:t>
            </a:r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 smtClean="0"/>
              <a:t>Snoqualmie </a:t>
            </a:r>
            <a:endParaRPr lang="en" dirty="0"/>
          </a:p>
          <a:p>
            <a:endParaRPr lang="en" dirty="0"/>
          </a:p>
          <a:p>
            <a:pPr lvl="0" rtl="0">
              <a:buClr>
                <a:schemeClr val="dk1"/>
              </a:buClr>
              <a:buSzPct val="36666"/>
              <a:buFont typeface="Arial"/>
              <a:buNone/>
            </a:pPr>
            <a:r>
              <a:rPr lang="en" b="1" dirty="0"/>
              <a:t>Leslie</a:t>
            </a:r>
            <a:r>
              <a:rPr lang="en" dirty="0"/>
              <a:t> - Vanpools at Microsoft</a:t>
            </a:r>
          </a:p>
          <a:p>
            <a:endParaRPr lang="en" dirty="0"/>
          </a:p>
        </p:txBody>
      </p:sp>
      <p:sp>
        <p:nvSpPr>
          <p:cNvPr id="54" name="Shape 54"/>
          <p:cNvSpPr/>
          <p:nvPr/>
        </p:nvSpPr>
        <p:spPr>
          <a:xfrm>
            <a:off x="5940625" y="1600200"/>
            <a:ext cx="30480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5826325" y="4887450"/>
            <a:ext cx="3162300" cy="14287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Contextual Inquiry - Description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Research Covered</a:t>
            </a:r>
          </a:p>
          <a:p>
            <a:pPr lvl="0" rtl="0">
              <a:buNone/>
            </a:pPr>
            <a:r>
              <a:rPr lang="en"/>
              <a:t>Available programs (government, employer, craigslist)</a:t>
            </a:r>
          </a:p>
          <a:p>
            <a:pPr lvl="0" rtl="0">
              <a:buNone/>
            </a:pPr>
            <a:r>
              <a:rPr lang="en"/>
              <a:t>Typical user profile (demographics, smartphone owner)</a:t>
            </a:r>
          </a:p>
          <a:p>
            <a:endParaRPr lang="en"/>
          </a:p>
          <a:p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Contextual Inquiry - Results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Focused on Craigslist after Inquiry</a:t>
            </a:r>
          </a:p>
          <a:p>
            <a:pPr lvl="0" rtl="0">
              <a:buNone/>
            </a:pPr>
            <a:r>
              <a:rPr lang="en"/>
              <a:t>Vanpool - great program after complicated initial setup </a:t>
            </a:r>
          </a:p>
          <a:p>
            <a:pPr lvl="0" rtl="0">
              <a:buNone/>
            </a:pPr>
            <a:r>
              <a:rPr lang="en"/>
              <a:t>Craigslist - main concerns included safety, reliability, …</a:t>
            </a:r>
          </a:p>
          <a:p>
            <a:pPr>
              <a:buNone/>
            </a:pPr>
            <a:r>
              <a:rPr lang="en"/>
              <a:t>Our users - 18 to 30 years old, own smart phones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Representative Task - Easy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5706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Reviewing a Driver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Maintaining long-lived user profiles allows us to prompt for rider feedback during the rideshare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 map displays realtime location information during the ride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Riders touch 0 to 5 stars to rate the driver, car, and route</a:t>
            </a:r>
          </a:p>
          <a:p>
            <a:endParaRPr lang="en"/>
          </a:p>
          <a:p>
            <a:endParaRPr lang="en"/>
          </a:p>
        </p:txBody>
      </p:sp>
      <p:sp>
        <p:nvSpPr>
          <p:cNvPr id="74" name="Shape 74"/>
          <p:cNvSpPr/>
          <p:nvPr/>
        </p:nvSpPr>
        <p:spPr>
          <a:xfrm>
            <a:off x="6027896" y="2256174"/>
            <a:ext cx="2658900" cy="43117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Representative Task - Medium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Posting a Ride Offer</a:t>
            </a:r>
          </a:p>
          <a:p>
            <a:pPr lvl="0" rtl="0">
              <a:buNone/>
            </a:pPr>
            <a:r>
              <a:rPr lang="en"/>
              <a:t>Wizard reconfirms driver input and provides a route map</a:t>
            </a:r>
          </a:p>
          <a:p>
            <a:endParaRPr lang="en"/>
          </a:p>
        </p:txBody>
      </p:sp>
      <p:sp>
        <p:nvSpPr>
          <p:cNvPr id="81" name="Shape 81"/>
          <p:cNvSpPr/>
          <p:nvPr/>
        </p:nvSpPr>
        <p:spPr>
          <a:xfrm>
            <a:off x="3766250" y="3910800"/>
            <a:ext cx="4920548" cy="26570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Representative Task - Hard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073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/>
              <a:t>Finding a Rideshare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Available rides sorted by departure time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Rich user profiles on rideshare descriptions instill trust in the driver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Many advanced filters (pets, smoking)</a:t>
            </a:r>
          </a:p>
        </p:txBody>
      </p:sp>
      <p:sp>
        <p:nvSpPr>
          <p:cNvPr id="88" name="Shape 88"/>
          <p:cNvSpPr/>
          <p:nvPr/>
        </p:nvSpPr>
        <p:spPr>
          <a:xfrm>
            <a:off x="4764575" y="1792750"/>
            <a:ext cx="3922226" cy="28718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Macintosh PowerPoint</Application>
  <PresentationFormat>On-screen Show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biz</vt:lpstr>
      <vt:lpstr>Catch A Ride</vt:lpstr>
      <vt:lpstr>Overall Problem and Solution</vt:lpstr>
      <vt:lpstr>Presentation Overview</vt:lpstr>
      <vt:lpstr>Contextual Inquiry - Participants</vt:lpstr>
      <vt:lpstr>Contextual Inquiry - Description</vt:lpstr>
      <vt:lpstr>Contextual Inquiry - Results</vt:lpstr>
      <vt:lpstr>Representative Task - Easy</vt:lpstr>
      <vt:lpstr>Representative Task - Medium</vt:lpstr>
      <vt:lpstr>Representative Task - Hard</vt:lpstr>
      <vt:lpstr>Early Sketches - Version A</vt:lpstr>
      <vt:lpstr>Early Sketches - Version B</vt:lpstr>
      <vt:lpstr>Early Sketches - Version C</vt:lpstr>
      <vt:lpstr>Selected Design - Find a Ride</vt:lpstr>
      <vt:lpstr>Selected Design - List a Ride</vt:lpstr>
      <vt:lpstr>Selected Design - Review a Driver</vt:lpstr>
      <vt:lpstr>Catch-A-Ride 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 A Ride</dc:title>
  <cp:lastModifiedBy>Jarret Falkner</cp:lastModifiedBy>
  <cp:revision>1</cp:revision>
  <dcterms:modified xsi:type="dcterms:W3CDTF">2013-11-03T23:26:25Z</dcterms:modified>
</cp:coreProperties>
</file>