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CF54-FEF6-4935-A72F-B755991C3A86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530B-576F-433A-AA4D-EF08AB12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ED36B-BDAE-4D40-B668-40C47FBA4E94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475A-F3ED-46A1-918B-A2AFA69DE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6F0B-FF2D-450B-BE2D-AE7E3E08EDD1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AD532-17F8-4D5A-BAF6-ACE4E64B5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511F5-D525-4FDA-BF54-8DDC7AF730B1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547-4621-466F-878B-17888595B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11984-BB0B-4966-8634-B9D105EB2302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D142-F783-476F-BA18-18E1E8751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B0540-0321-4852-96E3-CCE308F086C8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C62B-2E1C-46E9-B311-65834F3AD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A677-24B9-475A-AB44-BCD8B6D43A41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E76A-1C0A-4475-8FCD-50FFFAB58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6C29-7B81-4C4D-8C55-97B324D4F970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210C-82B2-43C2-A1AF-95D610189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E18D-AD62-4A97-9F38-E9533A8993CE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5B9A0-E991-45B3-AEE1-7FB49E61F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D5DA-1CD7-49A7-BFD8-FAF68F6FFB4A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C1C0-9DAF-4E98-8FB7-82A60C309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23B8-C8DF-42C3-BAA3-1E58015CB7D7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10D8-F518-4589-8508-133A8FB42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AA9573-4FB3-4036-A57F-B3045F8212D2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A64A2A-0DBC-4559-BE82-FF969F028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Intelligence Without Representation</a:t>
            </a:r>
            <a:br>
              <a:rPr lang="en-US" dirty="0" smtClean="0"/>
            </a:br>
            <a:r>
              <a:rPr lang="en-US" sz="2200" i="1" dirty="0" smtClean="0"/>
              <a:t>Rodney Brooks, MIT, 1991</a:t>
            </a:r>
            <a:endParaRPr lang="en-US" sz="2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Ryan Keedy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a Creature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Collection of competing behaviors</a:t>
            </a:r>
          </a:p>
          <a:p>
            <a:r>
              <a:rPr lang="en-US" smtClean="0"/>
              <a:t>Carefully engineer all the interactions in the system</a:t>
            </a:r>
          </a:p>
          <a:p>
            <a:pPr lvl="1"/>
            <a:r>
              <a:rPr lang="en-US" smtClean="0"/>
              <a:t>Saves time over evolution</a:t>
            </a:r>
          </a:p>
          <a:p>
            <a:r>
              <a:rPr lang="en-US" smtClean="0"/>
              <a:t>No rules, variables, choices</a:t>
            </a:r>
          </a:p>
          <a:p>
            <a:r>
              <a:rPr lang="en-US" smtClean="0"/>
              <a:t>Complexity of behavior has more to do with complexity of environment than of creature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Creature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3 layers (low to high)</a:t>
            </a:r>
          </a:p>
          <a:p>
            <a:pPr lvl="1"/>
            <a:r>
              <a:rPr lang="en-US" smtClean="0"/>
              <a:t>Avoidance (via sonar)</a:t>
            </a:r>
          </a:p>
          <a:p>
            <a:pPr lvl="1"/>
            <a:r>
              <a:rPr lang="en-US" smtClean="0"/>
              <a:t>Wander about</a:t>
            </a:r>
          </a:p>
          <a:p>
            <a:pPr lvl="1"/>
            <a:r>
              <a:rPr lang="en-US" smtClean="0"/>
              <a:t>Explore distant places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Layers communicate two ways:</a:t>
            </a:r>
          </a:p>
          <a:p>
            <a:pPr lvl="1"/>
            <a:r>
              <a:rPr lang="en-US" smtClean="0"/>
              <a:t>Suppression (input)</a:t>
            </a:r>
          </a:p>
          <a:p>
            <a:pPr lvl="1"/>
            <a:r>
              <a:rPr lang="en-US" smtClean="0"/>
              <a:t>Inhibition (output)</a:t>
            </a:r>
          </a:p>
          <a:p>
            <a:r>
              <a:rPr lang="en-US" smtClean="0"/>
              <a:t>Lower levels never rely on higher levels’ existence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Creature Layout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 l="31570" t="14684" r="15555" b="8928"/>
          <a:stretch>
            <a:fillRect/>
          </a:stretch>
        </p:blipFill>
        <p:spPr bwMode="auto">
          <a:xfrm>
            <a:off x="1752600" y="1600200"/>
            <a:ext cx="57150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Creatures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l="30676" t="11508" r="15555" b="7936"/>
          <a:stretch>
            <a:fillRect/>
          </a:stretch>
        </p:blipFill>
        <p:spPr bwMode="auto">
          <a:xfrm>
            <a:off x="1600200" y="1447800"/>
            <a:ext cx="60198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This Is NOT</a:t>
            </a:r>
          </a:p>
        </p:txBody>
      </p:sp>
      <p:sp>
        <p:nvSpPr>
          <p:cNvPr id="2662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Connectionism</a:t>
            </a:r>
          </a:p>
          <a:p>
            <a:r>
              <a:rPr lang="en-US" smtClean="0"/>
              <a:t>Neural networks</a:t>
            </a:r>
          </a:p>
          <a:p>
            <a:r>
              <a:rPr lang="en-US" smtClean="0"/>
              <a:t>Production Rules</a:t>
            </a:r>
          </a:p>
          <a:p>
            <a:r>
              <a:rPr lang="en-US" smtClean="0"/>
              <a:t>Blackboard</a:t>
            </a:r>
          </a:p>
          <a:p>
            <a:r>
              <a:rPr lang="en-US" smtClean="0"/>
              <a:t>German Philosophy</a:t>
            </a:r>
          </a:p>
        </p:txBody>
      </p:sp>
      <p:sp>
        <p:nvSpPr>
          <p:cNvPr id="26627" name="TextBox 6"/>
          <p:cNvSpPr txBox="1">
            <a:spLocks noChangeArrowheads="1"/>
          </p:cNvSpPr>
          <p:nvPr/>
        </p:nvSpPr>
        <p:spPr bwMode="auto">
          <a:xfrm>
            <a:off x="1295400" y="5105400"/>
            <a:ext cx="662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>
                <a:latin typeface="Calibri" pitchFamily="34" charset="0"/>
              </a:rPr>
              <a:t>Claim that as of mid-1987 the robots are the most reactive real-time mobile robots in existence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to Answer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many layers can be added before the interactions become too complex to continue</a:t>
            </a:r>
          </a:p>
          <a:p>
            <a:r>
              <a:rPr lang="en-US" smtClean="0"/>
              <a:t>How complex can behaviors be without central representation</a:t>
            </a:r>
          </a:p>
          <a:p>
            <a:r>
              <a:rPr lang="en-US" smtClean="0"/>
              <a:t>Can higher level functions (learning) occur in fixed topology networks of simple finite state machines</a:t>
            </a:r>
          </a:p>
          <a:p>
            <a:r>
              <a:rPr lang="en-US" smtClean="0"/>
              <a:t>Proof of concept: attempt to build a creature to find and collect empty soda cans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“New” Approach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Problem of human intelligence is too vast to tackle as a whole</a:t>
            </a:r>
          </a:p>
          <a:p>
            <a:r>
              <a:rPr lang="en-US" smtClean="0"/>
              <a:t>Too complex to “correctly” divide into sub-systems 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Different approach:</a:t>
            </a:r>
          </a:p>
          <a:p>
            <a:pPr lvl="1"/>
            <a:r>
              <a:rPr lang="en-US" smtClean="0"/>
              <a:t>Incrementally build up intelligent systems, resulting in complete systems at each step</a:t>
            </a:r>
          </a:p>
          <a:p>
            <a:pPr lvl="1"/>
            <a:r>
              <a:rPr lang="en-US" smtClean="0"/>
              <a:t>At each stage, let the system loose in the real world with real sensing and real action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After experimenting with several versions of “Creatures”, they have a hypothesis and conclusion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Conclusion: Explicit models/representations of the world are inferior to using the world as its own model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Hypothesis: “Representation is the wrong unit of abstraction in building the bulkiest parts of intelligent systems”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“Representation has been the central issue in artificial intelligence work over the last 15 years only because it has provided an interface between otherwise isolated modules and conference papers”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Story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a bunch of researchers in the 1890s were put on a 747 for a few hours</a:t>
            </a:r>
          </a:p>
          <a:p>
            <a:r>
              <a:rPr lang="en-US" smtClean="0"/>
              <a:t>They would return to their time with (unrealistic) excitement and expectations</a:t>
            </a:r>
          </a:p>
          <a:p>
            <a:pPr lvl="1"/>
            <a:r>
              <a:rPr lang="en-US" smtClean="0"/>
              <a:t>Ultimately, they would probably think about the problem all wrong, focusing on the wrong things</a:t>
            </a:r>
          </a:p>
          <a:p>
            <a:pPr lvl="2"/>
            <a:r>
              <a:rPr lang="en-US" smtClean="0"/>
              <a:t>Especially if they split it up into sub-systems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Single cells emerged 3.5 billion years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Photosynthetic plants: 2.5 billion years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Vertebrates: 550 MY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Dinosaurs: 330 MY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Mammals: 250 MY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Primates: 120 MY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Great apes: 18 MY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Humans: 2.5 MY ago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Invented agriculture: 19,000 years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Writing: 5,000 years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“Expert” knowledge: 100’s of years ago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Conclusion:</a:t>
            </a:r>
            <a:r>
              <a:rPr lang="en-US" dirty="0" smtClean="0"/>
              <a:t> Maybe intelligence isn’t that hard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At least compared to the stuff leading up to it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 Researchers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Guilty of defining problems as having AI and non-AI component to make them tractable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order to secure funding for real world apps, new slogan was: “Good representation is the key to AI”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Abstraction (of say a chair) is required to simplify the problem so that AI can go to work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Abstraction is at the heart of the problem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“There is no clean division between perception (abstraction) and reasoning in the real world”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Incremental Intelligence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“Creatures” must:</a:t>
            </a:r>
          </a:p>
          <a:p>
            <a:pPr lvl="1"/>
            <a:r>
              <a:rPr lang="en-US" smtClean="0"/>
              <a:t>Cope with changes in its dynamic environment</a:t>
            </a:r>
          </a:p>
          <a:p>
            <a:pPr lvl="1"/>
            <a:r>
              <a:rPr lang="en-US" smtClean="0"/>
              <a:t>Be robust with respect to changes in the environment</a:t>
            </a:r>
          </a:p>
          <a:p>
            <a:pPr lvl="1"/>
            <a:r>
              <a:rPr lang="en-US" smtClean="0"/>
              <a:t>Maintain multiple goals, adapting to changing circumstances</a:t>
            </a:r>
          </a:p>
          <a:p>
            <a:pPr lvl="1"/>
            <a:r>
              <a:rPr lang="en-US" smtClean="0"/>
              <a:t>Have a purpose; do </a:t>
            </a:r>
            <a:r>
              <a:rPr lang="en-US" i="1" smtClean="0"/>
              <a:t>something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Engineering Problem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Decomposition by function</a:t>
            </a:r>
          </a:p>
          <a:p>
            <a:pPr lvl="1"/>
            <a:r>
              <a:rPr lang="en-US" smtClean="0"/>
              <a:t>Problematic in that most researchers choose their own (convenient) inputs/outputs that may not interface</a:t>
            </a:r>
          </a:p>
          <a:p>
            <a:r>
              <a:rPr lang="en-US" smtClean="0"/>
              <a:t>Decomposition by activity</a:t>
            </a:r>
          </a:p>
          <a:p>
            <a:pPr lvl="1"/>
            <a:r>
              <a:rPr lang="en-US" smtClean="0"/>
              <a:t>If each “layer” works by itself, a creature can be built up incrementally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Decentralization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Low-level, simple layers can react quickly to dangers/changes</a:t>
            </a:r>
          </a:p>
          <a:p>
            <a:r>
              <a:rPr lang="en-US" smtClean="0"/>
              <a:t>Changes in the environment less likely to lock up the creature</a:t>
            </a:r>
          </a:p>
          <a:p>
            <a:r>
              <a:rPr lang="en-US" smtClean="0"/>
              <a:t>Scalable to increasing requirements</a:t>
            </a:r>
          </a:p>
          <a:p>
            <a:r>
              <a:rPr lang="en-US" smtClean="0"/>
              <a:t>Purpose implicitly instilled by high-level layers</a:t>
            </a:r>
          </a:p>
          <a:p>
            <a:pPr lvl="1"/>
            <a:r>
              <a:rPr lang="en-US" smtClean="0"/>
              <a:t>No need for traditional decision-making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597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Intelligence Without Representation Rodney Brooks, MIT, 1991</vt:lpstr>
      <vt:lpstr>“New” Approach</vt:lpstr>
      <vt:lpstr>Introduction</vt:lpstr>
      <vt:lpstr>A Story</vt:lpstr>
      <vt:lpstr>Evolution</vt:lpstr>
      <vt:lpstr>AI Researchers</vt:lpstr>
      <vt:lpstr>Incremental Intelligence</vt:lpstr>
      <vt:lpstr>Engineering Problem</vt:lpstr>
      <vt:lpstr>Advantages of Decentralization</vt:lpstr>
      <vt:lpstr>Notes on a Creature</vt:lpstr>
      <vt:lpstr>Example Creature</vt:lpstr>
      <vt:lpstr>Creature Layout</vt:lpstr>
      <vt:lpstr>Example Creatures</vt:lpstr>
      <vt:lpstr>What This Is NOT</vt:lpstr>
      <vt:lpstr>Questions to Answer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Without Representation Rodney Brooks, MIT, 1991</dc:title>
  <dc:creator>Ryan</dc:creator>
  <cp:lastModifiedBy>rkeedy</cp:lastModifiedBy>
  <cp:revision>12</cp:revision>
  <dcterms:created xsi:type="dcterms:W3CDTF">2012-04-18T04:01:32Z</dcterms:created>
  <dcterms:modified xsi:type="dcterms:W3CDTF">2012-04-18T16:50:42Z</dcterms:modified>
</cp:coreProperties>
</file>