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8F7-4A26-8143-9A5B-F935117E1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78F7-4A26-8143-9A5B-F935117E10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76D81F-B56E-4940-BB80-DFB211A58B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EF2DB9-D327-2C4F-BE3A-30BEC1E62A79}" type="datetimeFigureOut">
              <a:rPr lang="en-US" smtClean="0"/>
              <a:t>5/11/12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05000"/>
            <a:ext cx="7781461" cy="2593975"/>
          </a:xfrm>
        </p:spPr>
        <p:txBody>
          <a:bodyPr/>
          <a:lstStyle/>
          <a:p>
            <a:r>
              <a:rPr lang="en-US" dirty="0" smtClean="0"/>
              <a:t>Intention-based Robot Control in Social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smtClean="0"/>
              <a:t>Lattanzi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62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Was able to determine basic game rules, although not always</a:t>
            </a:r>
          </a:p>
          <a:p>
            <a:r>
              <a:rPr lang="en-US" sz="3200" dirty="0" smtClean="0"/>
              <a:t>Ability to participate was key to understanding quickly</a:t>
            </a:r>
          </a:p>
          <a:p>
            <a:r>
              <a:rPr lang="en-US" sz="3200" dirty="0" smtClean="0"/>
              <a:t>Fairly simple learning setup</a:t>
            </a:r>
          </a:p>
          <a:p>
            <a:r>
              <a:rPr lang="en-US" sz="3200" dirty="0" smtClean="0"/>
              <a:t>Does it actually have to learn motor controls? I doubt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2890" cy="4800600"/>
          </a:xfrm>
        </p:spPr>
        <p:txBody>
          <a:bodyPr/>
          <a:lstStyle/>
          <a:p>
            <a:r>
              <a:rPr lang="en-US" sz="3200" dirty="0" smtClean="0"/>
              <a:t>Research at Yale circa 2010</a:t>
            </a:r>
          </a:p>
          <a:p>
            <a:r>
              <a:rPr lang="en-US" sz="3200" dirty="0" smtClean="0"/>
              <a:t>Humans can learn from basic observations</a:t>
            </a:r>
          </a:p>
          <a:p>
            <a:r>
              <a:rPr lang="en-US" sz="3200" dirty="0" smtClean="0"/>
              <a:t>Can infer rules of games </a:t>
            </a:r>
          </a:p>
          <a:p>
            <a:r>
              <a:rPr lang="en-US" sz="3200" dirty="0" smtClean="0"/>
              <a:t>Can we build computational models of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0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Concept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Have a robot to observe a game</a:t>
            </a:r>
          </a:p>
          <a:p>
            <a:r>
              <a:rPr lang="en-US" sz="3200" dirty="0" smtClean="0"/>
              <a:t>Build a model of the game</a:t>
            </a:r>
          </a:p>
          <a:p>
            <a:r>
              <a:rPr lang="en-US" sz="3200" dirty="0" smtClean="0"/>
              <a:t>Then, participate in game, make queries</a:t>
            </a:r>
          </a:p>
          <a:p>
            <a:r>
              <a:rPr lang="en-US" sz="3200" dirty="0" smtClean="0"/>
              <a:t>Update game model using queries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30" y="3912443"/>
            <a:ext cx="4319077" cy="24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" y="1532452"/>
            <a:ext cx="5303107" cy="4894219"/>
          </a:xfrm>
        </p:spPr>
        <p:txBody>
          <a:bodyPr/>
          <a:lstStyle/>
          <a:p>
            <a:r>
              <a:rPr lang="en-US" sz="3200" dirty="0" smtClean="0"/>
              <a:t>Observe using static, basic vision</a:t>
            </a:r>
          </a:p>
          <a:p>
            <a:r>
              <a:rPr lang="en-US" sz="3200" dirty="0" smtClean="0"/>
              <a:t>Use RC cars for game</a:t>
            </a:r>
          </a:p>
          <a:p>
            <a:r>
              <a:rPr lang="en-US" sz="3200" dirty="0" smtClean="0"/>
              <a:t>Cars are color coded for simpler vision</a:t>
            </a:r>
          </a:p>
          <a:p>
            <a:r>
              <a:rPr lang="en-US" sz="3200" dirty="0" smtClean="0"/>
              <a:t>Robot does not know its car</a:t>
            </a:r>
          </a:p>
          <a:p>
            <a:pPr lvl="1"/>
            <a:r>
              <a:rPr lang="en-US" sz="3000" dirty="0" smtClean="0"/>
              <a:t>What’s the point of that?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72" y="1971780"/>
            <a:ext cx="3309928" cy="32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07427" cy="4800600"/>
          </a:xfrm>
        </p:spPr>
        <p:txBody>
          <a:bodyPr/>
          <a:lstStyle/>
          <a:p>
            <a:r>
              <a:rPr lang="en-US" sz="3200" dirty="0" smtClean="0"/>
              <a:t>Robot analyzes distance between cars at regular intervals</a:t>
            </a:r>
          </a:p>
          <a:p>
            <a:r>
              <a:rPr lang="en-US" sz="3200" dirty="0" smtClean="0"/>
              <a:t>Also measures velocities</a:t>
            </a:r>
          </a:p>
          <a:p>
            <a:r>
              <a:rPr lang="en-US" sz="3200" dirty="0" smtClean="0"/>
              <a:t>Game is modeled as a series of states</a:t>
            </a:r>
          </a:p>
          <a:p>
            <a:r>
              <a:rPr lang="en-US" sz="3200" dirty="0" smtClean="0"/>
              <a:t>Cars are repelled, attracted, or neutral to each other</a:t>
            </a:r>
          </a:p>
          <a:p>
            <a:r>
              <a:rPr lang="en-US" sz="3200" dirty="0" smtClean="0"/>
              <a:t>Watch for state changes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5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Own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State determination is statistical</a:t>
            </a:r>
          </a:p>
          <a:p>
            <a:r>
              <a:rPr lang="en-US" sz="3200" dirty="0" smtClean="0"/>
              <a:t>How to determine own role in game?</a:t>
            </a:r>
          </a:p>
          <a:p>
            <a:r>
              <a:rPr lang="en-US" sz="3200" dirty="0" smtClean="0"/>
              <a:t>Robot probes by approaching other vehicles</a:t>
            </a:r>
          </a:p>
          <a:p>
            <a:r>
              <a:rPr lang="en-US" sz="3200" dirty="0" smtClean="0"/>
              <a:t>Updates beliefs about state likelihoods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30" y="4727022"/>
            <a:ext cx="4483693" cy="1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60"/>
            <a:ext cx="4379402" cy="4800600"/>
          </a:xfrm>
        </p:spPr>
        <p:txBody>
          <a:bodyPr/>
          <a:lstStyle/>
          <a:p>
            <a:r>
              <a:rPr lang="en-US" sz="3200" dirty="0" smtClean="0"/>
              <a:t>Play a series of games of increasing complexity</a:t>
            </a:r>
          </a:p>
          <a:p>
            <a:r>
              <a:rPr lang="en-US" sz="3200" dirty="0" smtClean="0"/>
              <a:t>Control test with three human drivers (passive observation)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648" y="1404810"/>
            <a:ext cx="3100199" cy="46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920"/>
            <a:ext cx="7620000" cy="4800600"/>
          </a:xfrm>
        </p:spPr>
        <p:txBody>
          <a:bodyPr/>
          <a:lstStyle/>
          <a:p>
            <a:r>
              <a:rPr lang="en-US" sz="3200" dirty="0" smtClean="0"/>
              <a:t>Learned “chase and follow” very quickly</a:t>
            </a:r>
          </a:p>
          <a:p>
            <a:pPr lvl="1"/>
            <a:r>
              <a:rPr lang="en-US" sz="3200" dirty="0" smtClean="0"/>
              <a:t>No state changes in this game</a:t>
            </a:r>
          </a:p>
          <a:p>
            <a:pPr lvl="1"/>
            <a:r>
              <a:rPr lang="en-US" sz="3200" dirty="0" smtClean="0"/>
              <a:t>Faster than passive observation</a:t>
            </a:r>
          </a:p>
          <a:p>
            <a:r>
              <a:rPr lang="en-US" sz="3200" dirty="0" smtClean="0"/>
              <a:t>“Follow the Leader” was less successful</a:t>
            </a:r>
          </a:p>
          <a:p>
            <a:pPr lvl="1"/>
            <a:r>
              <a:rPr lang="en-US" sz="3000" dirty="0" smtClean="0"/>
              <a:t>Didn’t always learn proximity rules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13" y="4592310"/>
            <a:ext cx="6303987" cy="18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Free-Form tag was too complicated</a:t>
            </a:r>
          </a:p>
          <a:p>
            <a:pPr lvl="1"/>
            <a:r>
              <a:rPr lang="en-US" sz="3200" dirty="0" smtClean="0"/>
              <a:t>Even for humans!</a:t>
            </a:r>
          </a:p>
          <a:p>
            <a:r>
              <a:rPr lang="en-US" sz="3200" dirty="0" smtClean="0"/>
              <a:t>Modified tag: one “it”, one “tag”</a:t>
            </a:r>
          </a:p>
          <a:p>
            <a:r>
              <a:rPr lang="en-US" sz="3200" dirty="0" smtClean="0"/>
              <a:t>Probe inquiries were inconclusive</a:t>
            </a:r>
          </a:p>
          <a:p>
            <a:pPr lvl="1"/>
            <a:r>
              <a:rPr lang="en-US" sz="3000" dirty="0" smtClean="0"/>
              <a:t>Other cars were ignoring robot</a:t>
            </a:r>
          </a:p>
          <a:p>
            <a:r>
              <a:rPr lang="en-US" sz="3200" dirty="0" smtClean="0"/>
              <a:t>Determined state shifts through proximity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5998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53</TotalTime>
  <Words>285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Intention-based Robot Control in Social Games</vt:lpstr>
      <vt:lpstr>Introduction</vt:lpstr>
      <vt:lpstr>Research Concept </vt:lpstr>
      <vt:lpstr>Method</vt:lpstr>
      <vt:lpstr>Understanding the Game</vt:lpstr>
      <vt:lpstr>Determining Own Goal</vt:lpstr>
      <vt:lpstr>Experiments</vt:lpstr>
      <vt:lpstr>Results</vt:lpstr>
      <vt:lpstr>Results: Tag</vt:lpstr>
      <vt:lpstr>Conclusions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Lattanzi</dc:creator>
  <cp:lastModifiedBy>Dave Lattanzi</cp:lastModifiedBy>
  <cp:revision>23</cp:revision>
  <dcterms:created xsi:type="dcterms:W3CDTF">2012-05-10T22:17:22Z</dcterms:created>
  <dcterms:modified xsi:type="dcterms:W3CDTF">2012-05-11T15:31:15Z</dcterms:modified>
</cp:coreProperties>
</file>