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57" r:id="rId4"/>
    <p:sldId id="262" r:id="rId5"/>
    <p:sldId id="258" r:id="rId6"/>
    <p:sldId id="263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3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2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5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4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4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6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8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952A-AAE3-714E-BAFD-26403DB6B3F2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FDE0-86F9-7548-BAEB-270AC8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 err="1" smtClean="0"/>
              <a:t>Lattanzi’s</a:t>
            </a:r>
            <a:r>
              <a:rPr lang="en-US" dirty="0" smtClean="0"/>
              <a:t> RRT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9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dictionaries for trees</a:t>
            </a:r>
          </a:p>
          <a:p>
            <a:r>
              <a:rPr lang="en-US" dirty="0" smtClean="0"/>
              <a:t>Create a randomized stack of nodes</a:t>
            </a:r>
          </a:p>
          <a:p>
            <a:r>
              <a:rPr lang="en-US" dirty="0" smtClean="0"/>
              <a:t>Iterate through stack</a:t>
            </a:r>
          </a:p>
          <a:p>
            <a:r>
              <a:rPr lang="en-US" dirty="0" smtClean="0"/>
              <a:t>“Extend” each tree towards last node</a:t>
            </a:r>
          </a:p>
          <a:p>
            <a:r>
              <a:rPr lang="en-US" dirty="0" smtClean="0"/>
              <a:t>Check for intersections at each step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3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</a:t>
            </a:r>
            <a:endParaRPr lang="en-US" dirty="0"/>
          </a:p>
        </p:txBody>
      </p:sp>
      <p:pic>
        <p:nvPicPr>
          <p:cNvPr id="4" name="Content Placeholder 3" descr="main functio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r="143"/>
          <a:stretch/>
        </p:blipFill>
        <p:spPr>
          <a:xfrm>
            <a:off x="996112" y="1600200"/>
            <a:ext cx="7147106" cy="4525963"/>
          </a:xfrm>
          <a:ln w="28575" cmpd="sng"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55953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“Extend”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Build a dictionary of nodes in tree and their distances to the random node</a:t>
            </a:r>
          </a:p>
          <a:p>
            <a:r>
              <a:rPr lang="en-US" smtClean="0"/>
              <a:t>Search dictionary </a:t>
            </a:r>
            <a:r>
              <a:rPr lang="en-US" dirty="0" smtClean="0"/>
              <a:t>to get nearest node </a:t>
            </a:r>
          </a:p>
          <a:p>
            <a:pPr lvl="1"/>
            <a:r>
              <a:rPr lang="en-US" dirty="0" smtClean="0"/>
              <a:t>Almost certainly not optimal</a:t>
            </a:r>
          </a:p>
          <a:p>
            <a:r>
              <a:rPr lang="en-US" dirty="0" smtClean="0"/>
              <a:t>Call “step” until trapped, goal, or found path</a:t>
            </a:r>
          </a:p>
          <a:p>
            <a:r>
              <a:rPr lang="en-US" dirty="0" smtClean="0"/>
              <a:t>Check for intersections after each step</a:t>
            </a:r>
          </a:p>
          <a:p>
            <a:pPr lvl="1"/>
            <a:r>
              <a:rPr lang="en-US" dirty="0" smtClean="0"/>
              <a:t>Doesn’t return for intersection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9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“Extend” Function</a:t>
            </a:r>
            <a:endParaRPr lang="en-US" dirty="0"/>
          </a:p>
        </p:txBody>
      </p:sp>
      <p:pic>
        <p:nvPicPr>
          <p:cNvPr id="6" name="Content Placeholder 5" descr="extend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" b="-66"/>
          <a:stretch/>
        </p:blipFill>
        <p:spPr>
          <a:xfrm>
            <a:off x="457200" y="1712374"/>
            <a:ext cx="8229600" cy="4309285"/>
          </a:xfrm>
          <a:ln w="28575" cmpd="sng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5407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“Step”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Finds all neighbors of a node &amp; their distances to random node</a:t>
            </a:r>
          </a:p>
          <a:p>
            <a:r>
              <a:rPr lang="en-US" dirty="0" smtClean="0"/>
              <a:t>Finds the neighbor with the minimum distance, passes that to Extend as new node</a:t>
            </a:r>
          </a:p>
          <a:p>
            <a:r>
              <a:rPr lang="en-US" dirty="0" smtClean="0"/>
              <a:t>If the specified node is the closer than all neighbors to the random node, the tree is declared “trapped”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8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“Step” and “</a:t>
            </a:r>
            <a:r>
              <a:rPr lang="en-US" dirty="0" err="1" smtClean="0"/>
              <a:t>FindIntersection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Content Placeholder 3" descr="step and intersection 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1" b="-324"/>
          <a:stretch/>
        </p:blipFill>
        <p:spPr>
          <a:xfrm>
            <a:off x="457200" y="2278736"/>
            <a:ext cx="8229600" cy="3175289"/>
          </a:xfrm>
          <a:ln w="28575" cmpd="sng"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7234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</a:t>
            </a:r>
            <a:endParaRPr lang="en-US" dirty="0"/>
          </a:p>
        </p:txBody>
      </p:sp>
      <p:pic>
        <p:nvPicPr>
          <p:cNvPr id="4" name="Content Placeholder 3" descr="flubbed_RRT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3" r="6323"/>
          <a:stretch/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1359" cy="4525963"/>
          </a:xfrm>
        </p:spPr>
        <p:txBody>
          <a:bodyPr/>
          <a:lstStyle/>
          <a:p>
            <a:r>
              <a:rPr lang="en-US" sz="3200" dirty="0" smtClean="0"/>
              <a:t>Tight corners are an issue</a:t>
            </a:r>
          </a:p>
          <a:p>
            <a:r>
              <a:rPr lang="en-US" sz="3200" dirty="0" smtClean="0"/>
              <a:t>Fast (usually)</a:t>
            </a:r>
          </a:p>
          <a:p>
            <a:pPr lvl="1"/>
            <a:r>
              <a:rPr lang="en-US" sz="3200" dirty="0" smtClean="0"/>
              <a:t>Time is random</a:t>
            </a:r>
          </a:p>
          <a:p>
            <a:r>
              <a:rPr lang="en-US" sz="3200" dirty="0" smtClean="0"/>
              <a:t>Could be optimized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5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166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Dave Lattanzi’s RRT Algorithm</vt:lpstr>
      <vt:lpstr>General Concept</vt:lpstr>
      <vt:lpstr>Main Function</vt:lpstr>
      <vt:lpstr>“Extend” Function</vt:lpstr>
      <vt:lpstr>“Extend” Function</vt:lpstr>
      <vt:lpstr>“Step” Function</vt:lpstr>
      <vt:lpstr>“Step” and “FindIntersection”</vt:lpstr>
      <vt:lpstr>Conclusions: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Dave Lattanzi’s RRT Algorithm</dc:title>
  <dc:creator>Dave Lattanzi</dc:creator>
  <cp:lastModifiedBy>Dave Lattanzi</cp:lastModifiedBy>
  <cp:revision>20</cp:revision>
  <dcterms:created xsi:type="dcterms:W3CDTF">2012-04-19T19:42:07Z</dcterms:created>
  <dcterms:modified xsi:type="dcterms:W3CDTF">2012-04-19T20:18:59Z</dcterms:modified>
</cp:coreProperties>
</file>