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34055-59D8-44A6-B224-3B8C39E3029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389BE-83F4-4D7C-AD98-BEB6CCDA3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389BE-83F4-4D7C-AD98-BEB6CCDA30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389BE-83F4-4D7C-AD98-BEB6CCDA30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389BE-83F4-4D7C-AD98-BEB6CCDA30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389BE-83F4-4D7C-AD98-BEB6CCDA30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389BE-83F4-4D7C-AD98-BEB6CCDA30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389BE-83F4-4D7C-AD98-BEB6CCDA30D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389BE-83F4-4D7C-AD98-BEB6CCDA30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663D65-C6EF-443A-BFB9-B674B810B31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AF54CD-8E94-4118-8417-BD4D8C0CB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3D65-C6EF-443A-BFB9-B674B810B31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F54CD-8E94-4118-8417-BD4D8C0CB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3D65-C6EF-443A-BFB9-B674B810B31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F54CD-8E94-4118-8417-BD4D8C0CB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3D65-C6EF-443A-BFB9-B674B810B31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F54CD-8E94-4118-8417-BD4D8C0CB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3D65-C6EF-443A-BFB9-B674B810B31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F54CD-8E94-4118-8417-BD4D8C0CB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3D65-C6EF-443A-BFB9-B674B810B31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F54CD-8E94-4118-8417-BD4D8C0CB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3D65-C6EF-443A-BFB9-B674B810B31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F54CD-8E94-4118-8417-BD4D8C0CB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3D65-C6EF-443A-BFB9-B674B810B31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F54CD-8E94-4118-8417-BD4D8C0CB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3D65-C6EF-443A-BFB9-B674B810B31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F54CD-8E94-4118-8417-BD4D8C0CB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663D65-C6EF-443A-BFB9-B674B810B31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F54CD-8E94-4118-8417-BD4D8C0CB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663D65-C6EF-443A-BFB9-B674B810B31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AF54CD-8E94-4118-8417-BD4D8C0CB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663D65-C6EF-443A-BFB9-B674B810B31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AF54CD-8E94-4118-8417-BD4D8C0CB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Robots in Human Environments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Autonomous Capabilities</a:t>
            </a:r>
          </a:p>
          <a:p>
            <a:r>
              <a:rPr lang="en-US" dirty="0" smtClean="0"/>
              <a:t>O. </a:t>
            </a:r>
            <a:r>
              <a:rPr lang="en-US" dirty="0" err="1" smtClean="0"/>
              <a:t>Khatib</a:t>
            </a:r>
            <a:r>
              <a:rPr lang="en-US" dirty="0" smtClean="0"/>
              <a:t> et 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59436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 Andrew Lewis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Integration of Mobility and Manipulation</a:t>
            </a:r>
          </a:p>
          <a:p>
            <a:r>
              <a:rPr lang="en-US" dirty="0" smtClean="0"/>
              <a:t>Cooperative Manipulation</a:t>
            </a:r>
          </a:p>
          <a:p>
            <a:r>
              <a:rPr lang="en-US" dirty="0" smtClean="0"/>
              <a:t>Collision avoidance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workers -&gt; Automated helpers</a:t>
            </a:r>
          </a:p>
          <a:p>
            <a:pPr lvl="1"/>
            <a:r>
              <a:rPr lang="en-US" dirty="0" smtClean="0"/>
              <a:t>“Synergy of the human/robot </a:t>
            </a:r>
            <a:r>
              <a:rPr lang="en-US" dirty="0" smtClean="0"/>
              <a:t>team…”</a:t>
            </a:r>
            <a:endParaRPr lang="en-US" dirty="0" smtClean="0"/>
          </a:p>
          <a:p>
            <a:r>
              <a:rPr lang="en-US" dirty="0" smtClean="0"/>
              <a:t>What is needed for this transition?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098" name="Picture 2" descr="http://www.irobot.com/ava/images/101207_sitf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05200"/>
            <a:ext cx="3810000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Macro/mini structures</a:t>
            </a:r>
          </a:p>
          <a:p>
            <a:r>
              <a:rPr lang="en-US" dirty="0" smtClean="0"/>
              <a:t>Minimize instantaneous kinetic energy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Integration of Mobility and Manipulation</a:t>
            </a:r>
            <a:endParaRPr lang="en-US" dirty="0"/>
          </a:p>
        </p:txBody>
      </p:sp>
      <p:sp>
        <p:nvSpPr>
          <p:cNvPr id="2050" name="AutoShape 2" descr="https://docs.google.com/a/uw.edu/viewer?attid=0.1&amp;pid=gmail&amp;thid=136657d60543c670&amp;url=https%3A%2F%2Fmail.google.com%2Fmail%2Fu%2F1%2F%3Fui%3D2%26ik%3D4b80240334%26view%3Datt%26th%3D136657d60543c670%26attid%3D0.1%26disp%3Dsafe%26realattid%3Df_h0fptnk90%26zw&amp;docid=8caaf961df2f78d9718fb82b85927508%7C8d2e1e83778fe33c8a4f5b53cb9d5d52&amp;a=bi&amp;pagenumber=3&amp;w=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https://docs.google.com/a/uw.edu/viewer?attid=0.1&amp;pid=gmail&amp;thid=136657d60543c670&amp;url=https%3A%2F%2Fmail.google.com%2Fmail%2Fu%2F1%2F%3Fui%3D2%26ik%3D4b80240334%26view%3Datt%26th%3D136657d60543c670%26attid%3D0.1%26disp%3Dsafe%26realattid%3Df_h0fptnk90%26zw&amp;docid=8caaf961df2f78d9718fb82b85927508%7C8d2e1e83778fe33c8a4f5b53cb9d5d52&amp;a=bi&amp;pagenumber=3&amp;w=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7632" y="3352800"/>
            <a:ext cx="4157244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Augmented object and virtual linkage model</a:t>
            </a:r>
          </a:p>
          <a:p>
            <a:r>
              <a:rPr lang="en-US" dirty="0" smtClean="0"/>
              <a:t>Centralized -&gt; Decentralized control </a:t>
            </a:r>
            <a:r>
              <a:rPr lang="en-US" dirty="0" smtClean="0"/>
              <a:t>structure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 Manipulation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200400"/>
            <a:ext cx="408107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Elastic bands and bubbles</a:t>
            </a:r>
          </a:p>
          <a:p>
            <a:r>
              <a:rPr lang="en-US" dirty="0" smtClean="0"/>
              <a:t>Elastic Strip and protective hulls -&gt; elastic tunnel</a:t>
            </a:r>
          </a:p>
          <a:p>
            <a:r>
              <a:rPr lang="en-US" dirty="0" smtClean="0"/>
              <a:t>Dynamically modify motion in response to environment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Collision-Free Path Modification Behaviors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114800"/>
            <a:ext cx="35147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733800"/>
            <a:ext cx="42576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Stanford mobile platform</a:t>
            </a:r>
          </a:p>
          <a:p>
            <a:r>
              <a:rPr lang="en-US" dirty="0" smtClean="0"/>
              <a:t>Basic necessary capabilities</a:t>
            </a:r>
          </a:p>
          <a:p>
            <a:pPr lvl="1"/>
            <a:r>
              <a:rPr lang="en-US" dirty="0" smtClean="0"/>
              <a:t>Mobility/Manipulation</a:t>
            </a:r>
          </a:p>
          <a:p>
            <a:pPr lvl="1"/>
            <a:r>
              <a:rPr lang="en-US" dirty="0" smtClean="0"/>
              <a:t>Cooperation</a:t>
            </a:r>
          </a:p>
          <a:p>
            <a:pPr lvl="1"/>
            <a:r>
              <a:rPr lang="en-US" dirty="0" smtClean="0"/>
              <a:t>Collision avoidance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7735" y="3886200"/>
            <a:ext cx="499331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114</Words>
  <Application>Microsoft Office PowerPoint</Application>
  <PresentationFormat>On-screen Show (4:3)</PresentationFormat>
  <Paragraphs>37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Robots in Human Environments</vt:lpstr>
      <vt:lpstr>Overview</vt:lpstr>
      <vt:lpstr>Introduction</vt:lpstr>
      <vt:lpstr>Integration of Mobility and Manipulation</vt:lpstr>
      <vt:lpstr>Cooperative Manipulation</vt:lpstr>
      <vt:lpstr>Collision-Free Path Modification Behaviors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Robots in Human Environments</dc:title>
  <dc:creator>Fitch</dc:creator>
  <cp:lastModifiedBy>Fitch</cp:lastModifiedBy>
  <cp:revision>2</cp:revision>
  <dcterms:created xsi:type="dcterms:W3CDTF">2012-04-04T00:42:32Z</dcterms:created>
  <dcterms:modified xsi:type="dcterms:W3CDTF">2012-04-04T17:18:49Z</dcterms:modified>
</cp:coreProperties>
</file>