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2690-0B28-4997-B390-3ED0AC0CBB16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7FBB2-AB6A-4803-8D93-24B3143D39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7FBB2-AB6A-4803-8D93-24B3143D392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7FBB2-AB6A-4803-8D93-24B3143D392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7FBB2-AB6A-4803-8D93-24B3143D392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7FBB2-AB6A-4803-8D93-24B3143D392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7FBB2-AB6A-4803-8D93-24B3143D392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7FBB2-AB6A-4803-8D93-24B3143D392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CD87C-A51F-49B1-A06F-6043BFFDB339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8453-A856-412C-AD5F-994D290A58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Arm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Lewis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 smtClean="0"/>
              <a:t>Use a matrix of parameters to create A matrices</a:t>
            </a:r>
          </a:p>
          <a:p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Any number of </a:t>
            </a:r>
            <a:r>
              <a:rPr lang="en-US" dirty="0" err="1" smtClean="0"/>
              <a:t>params</a:t>
            </a:r>
            <a:endParaRPr lang="en-US" dirty="0" smtClean="0"/>
          </a:p>
          <a:p>
            <a:pPr lvl="1"/>
            <a:r>
              <a:rPr lang="en-US" dirty="0" smtClean="0"/>
              <a:t>3d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971800"/>
            <a:ext cx="4677928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r>
              <a:rPr lang="en-US" dirty="0" smtClean="0"/>
              <a:t>Theta + d -&gt; points</a:t>
            </a:r>
          </a:p>
          <a:p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Up to 8 theta or d (easily expanded)</a:t>
            </a:r>
          </a:p>
          <a:p>
            <a:pPr lvl="1"/>
            <a:r>
              <a:rPr lang="en-US" dirty="0" smtClean="0"/>
              <a:t>3D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905852"/>
            <a:ext cx="4800600" cy="33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Simulation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909" y="1600200"/>
            <a:ext cx="476218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For each segment</a:t>
            </a:r>
          </a:p>
          <a:p>
            <a:r>
              <a:rPr lang="en-US" dirty="0" smtClean="0"/>
              <a:t>Dot product with obstacle</a:t>
            </a:r>
          </a:p>
          <a:p>
            <a:pPr lvl="1"/>
            <a:r>
              <a:rPr lang="en-US" dirty="0" smtClean="0"/>
              <a:t> &gt; 0 within segment</a:t>
            </a:r>
          </a:p>
          <a:p>
            <a:pPr lvl="2"/>
            <a:r>
              <a:rPr lang="en-US" dirty="0" smtClean="0"/>
              <a:t>Pythagorean</a:t>
            </a:r>
          </a:p>
          <a:p>
            <a:pPr lvl="1"/>
            <a:r>
              <a:rPr lang="en-US" dirty="0" smtClean="0"/>
              <a:t>&lt; 0 outside segment</a:t>
            </a:r>
          </a:p>
          <a:p>
            <a:pPr lvl="2"/>
            <a:r>
              <a:rPr lang="en-US" dirty="0" smtClean="0"/>
              <a:t>Distance to each point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981200"/>
            <a:ext cx="4572000" cy="270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623598"/>
            <a:ext cx="4467225" cy="370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 err="1" smtClean="0"/>
              <a:t>Overdefined</a:t>
            </a:r>
            <a:r>
              <a:rPr lang="en-US" dirty="0" smtClean="0"/>
              <a:t> system</a:t>
            </a:r>
          </a:p>
          <a:p>
            <a:pPr lvl="2"/>
            <a:r>
              <a:rPr lang="en-US" dirty="0" smtClean="0"/>
              <a:t>Pick effective length of link1 and 2</a:t>
            </a:r>
          </a:p>
          <a:p>
            <a:pPr lvl="1"/>
            <a:r>
              <a:rPr lang="en-US" dirty="0" smtClean="0"/>
              <a:t>OR</a:t>
            </a:r>
          </a:p>
          <a:p>
            <a:pPr lvl="2"/>
            <a:r>
              <a:rPr lang="en-US" dirty="0" smtClean="0"/>
              <a:t>Pick orientation of final link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88</Words>
  <Application>Microsoft Office PowerPoint</Application>
  <PresentationFormat>On-screen Show (4:3)</PresentationFormat>
  <Paragraphs>31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Arm Planning</vt:lpstr>
      <vt:lpstr>DH Parameters</vt:lpstr>
      <vt:lpstr>Forward Kinematics</vt:lpstr>
      <vt:lpstr>Visual Simulation</vt:lpstr>
      <vt:lpstr>Collision Detection</vt:lpstr>
      <vt:lpstr>Inverse Kinematics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 Planning</dc:title>
  <dc:creator>Fitch</dc:creator>
  <cp:lastModifiedBy>Fitch</cp:lastModifiedBy>
  <cp:revision>1</cp:revision>
  <dcterms:created xsi:type="dcterms:W3CDTF">2012-05-18T16:40:25Z</dcterms:created>
  <dcterms:modified xsi:type="dcterms:W3CDTF">2012-05-18T17:05:27Z</dcterms:modified>
</cp:coreProperties>
</file>