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4" r:id="rId6"/>
    <p:sldId id="265" r:id="rId7"/>
    <p:sldId id="262" r:id="rId8"/>
    <p:sldId id="267" r:id="rId9"/>
    <p:sldId id="266" r:id="rId10"/>
    <p:sldId id="268" r:id="rId11"/>
    <p:sldId id="261" r:id="rId12"/>
    <p:sldId id="260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5/23/12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5/23/12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5/23/12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5/23/12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5/23/12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5/23/12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5/23/12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891" y="1840029"/>
            <a:ext cx="7857442" cy="424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5/23/12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1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Control of a </a:t>
            </a:r>
            <a:r>
              <a:rPr lang="en-US" sz="5400" dirty="0" smtClean="0"/>
              <a:t>humanoid robot </a:t>
            </a:r>
            <a:r>
              <a:rPr lang="en-US" sz="5400" dirty="0" smtClean="0"/>
              <a:t>using EEG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0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Classification</a:t>
            </a:r>
            <a:endParaRPr lang="en-US" dirty="0"/>
          </a:p>
        </p:txBody>
      </p:sp>
      <p:pic>
        <p:nvPicPr>
          <p:cNvPr id="4" name="Picture 3" descr="Screen shot 2012-05-24 at 6.0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37" y="2695967"/>
            <a:ext cx="4878034" cy="1642603"/>
          </a:xfrm>
          <a:prstGeom prst="rect">
            <a:avLst/>
          </a:prstGeom>
        </p:spPr>
      </p:pic>
      <p:pic>
        <p:nvPicPr>
          <p:cNvPr id="5" name="Picture 4" descr="Screen shot 2012-05-24 at 5.14.1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52106" b="11479"/>
          <a:stretch/>
        </p:blipFill>
        <p:spPr>
          <a:xfrm>
            <a:off x="580998" y="2045211"/>
            <a:ext cx="3981547" cy="31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8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Time</a:t>
            </a:r>
            <a:endParaRPr lang="en-US" dirty="0"/>
          </a:p>
        </p:txBody>
      </p:sp>
      <p:pic>
        <p:nvPicPr>
          <p:cNvPr id="5" name="Picture 4" descr="Screen shot 2012-05-24 at 5.14.1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0" r="6699" b="10275"/>
          <a:stretch/>
        </p:blipFill>
        <p:spPr>
          <a:xfrm>
            <a:off x="2418894" y="2203028"/>
            <a:ext cx="4010089" cy="319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EGRobo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7363" y="1497457"/>
            <a:ext cx="5664200" cy="4248150"/>
          </a:xfrm>
        </p:spPr>
      </p:pic>
    </p:spTree>
    <p:extLst>
      <p:ext uri="{BB962C8B-B14F-4D97-AF65-F5344CB8AC3E}">
        <p14:creationId xmlns:p14="http://schemas.microsoft.com/office/powerpoint/2010/main" val="86071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mode </a:t>
            </a:r>
            <a:r>
              <a:rPr lang="en-US" dirty="0"/>
              <a:t>of </a:t>
            </a:r>
            <a:r>
              <a:rPr lang="en-US" dirty="0" smtClean="0"/>
              <a:t>interaction</a:t>
            </a:r>
          </a:p>
          <a:p>
            <a:r>
              <a:rPr lang="en-US" dirty="0" smtClean="0"/>
              <a:t>Many potential uses</a:t>
            </a:r>
          </a:p>
        </p:txBody>
      </p:sp>
    </p:spTree>
    <p:extLst>
      <p:ext uri="{BB962C8B-B14F-4D97-AF65-F5344CB8AC3E}">
        <p14:creationId xmlns:p14="http://schemas.microsoft.com/office/powerpoint/2010/main" val="149526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EEG is low bandwidth</a:t>
            </a:r>
          </a:p>
          <a:p>
            <a:r>
              <a:rPr lang="en-US" dirty="0" smtClean="0"/>
              <a:t>Hard to exercise fine grained </a:t>
            </a:r>
            <a:r>
              <a:rPr lang="en-US" dirty="0" smtClean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6096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an autonomous robot</a:t>
            </a:r>
          </a:p>
          <a:p>
            <a:r>
              <a:rPr lang="en-US" dirty="0" smtClean="0"/>
              <a:t>Provide various options for user to select from</a:t>
            </a:r>
          </a:p>
          <a:p>
            <a:r>
              <a:rPr lang="en-US" dirty="0" smtClean="0"/>
              <a:t>Use P300 to detect which option is selected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3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4 training sessions to train classifier for grids: 2x2, 2x3, 3x2</a:t>
            </a:r>
          </a:p>
          <a:p>
            <a:r>
              <a:rPr lang="en-US" dirty="0" smtClean="0"/>
              <a:t>.25sec flash alternating between options</a:t>
            </a:r>
          </a:p>
          <a:p>
            <a:r>
              <a:rPr lang="en-US" dirty="0" smtClean="0"/>
              <a:t>One </a:t>
            </a:r>
            <a:r>
              <a:rPr lang="en-US" dirty="0" smtClean="0"/>
              <a:t>binary classifier for P300</a:t>
            </a:r>
          </a:p>
          <a:p>
            <a:r>
              <a:rPr lang="en-US" dirty="0" smtClean="0"/>
              <a:t>Spatial projection algorithm</a:t>
            </a:r>
          </a:p>
          <a:p>
            <a:pPr lvl="1"/>
            <a:r>
              <a:rPr lang="en-US" dirty="0"/>
              <a:t>a </a:t>
            </a:r>
            <a:r>
              <a:rPr lang="en-US" dirty="0" smtClean="0"/>
              <a:t>multichannel time</a:t>
            </a:r>
            <a:r>
              <a:rPr lang="en-US" dirty="0"/>
              <a:t>-series response to an event and projects all the </a:t>
            </a:r>
            <a:r>
              <a:rPr lang="en-US" dirty="0" smtClean="0"/>
              <a:t>channels to </a:t>
            </a:r>
            <a:r>
              <a:rPr lang="en-US" dirty="0"/>
              <a:t>form a single time series that is maximally discriminative.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2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Brain-Robot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Robot offers image choices to the user</a:t>
            </a:r>
          </a:p>
          <a:p>
            <a:r>
              <a:rPr lang="en-US" dirty="0" smtClean="0"/>
              <a:t>A border flashes alternating on images</a:t>
            </a:r>
          </a:p>
          <a:p>
            <a:r>
              <a:rPr lang="en-US" dirty="0" smtClean="0"/>
              <a:t>User selects an option using P300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98.4% </a:t>
            </a:r>
            <a:r>
              <a:rPr lang="en-US" dirty="0" smtClean="0"/>
              <a:t>classification accuracy</a:t>
            </a:r>
            <a:endParaRPr lang="en-US" dirty="0"/>
          </a:p>
          <a:p>
            <a:r>
              <a:rPr lang="en-US" dirty="0" smtClean="0"/>
              <a:t>97% accuracy without the spatial filter</a:t>
            </a:r>
          </a:p>
          <a:p>
            <a:r>
              <a:rPr lang="en-US" dirty="0" smtClean="0"/>
              <a:t>Grid layout did not have a significant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0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P3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Flashes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95% accuracy with 5 flashes</a:t>
            </a:r>
          </a:p>
          <a:p>
            <a:r>
              <a:rPr lang="en-US" dirty="0" smtClean="0"/>
              <a:t>Using .25 sec flash, with 4 options, a command can be sent every 5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Flashes</a:t>
            </a:r>
            <a:endParaRPr lang="en-US" dirty="0"/>
          </a:p>
        </p:txBody>
      </p:sp>
      <p:pic>
        <p:nvPicPr>
          <p:cNvPr id="5" name="Picture 4" descr="Screen shot 2012-05-24 at 5.50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820"/>
            <a:ext cx="9144000" cy="35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1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978</TotalTime>
  <Words>182</Words>
  <Application>Microsoft Macintosh PowerPoint</Application>
  <PresentationFormat>On-screen Show (4:3)</PresentationFormat>
  <Paragraphs>32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Executive</vt:lpstr>
      <vt:lpstr>Control of a humanoid robot using EEG</vt:lpstr>
      <vt:lpstr>Problem</vt:lpstr>
      <vt:lpstr>Solution</vt:lpstr>
      <vt:lpstr>User Study</vt:lpstr>
      <vt:lpstr>Brain-Robot Interface</vt:lpstr>
      <vt:lpstr>Results</vt:lpstr>
      <vt:lpstr>P3 example</vt:lpstr>
      <vt:lpstr>Number of Flashes</vt:lpstr>
      <vt:lpstr>Number of Flashes</vt:lpstr>
      <vt:lpstr>Generalizing Classification</vt:lpstr>
      <vt:lpstr>Training Time</vt:lpstr>
      <vt:lpstr>PowerPoint Presentation</vt:lpstr>
      <vt:lpstr>Discussion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of a robot using EEG</dc:title>
  <dc:creator>Student User</dc:creator>
  <cp:lastModifiedBy>Student User</cp:lastModifiedBy>
  <cp:revision>32</cp:revision>
  <dcterms:created xsi:type="dcterms:W3CDTF">2012-05-23T17:30:21Z</dcterms:created>
  <dcterms:modified xsi:type="dcterms:W3CDTF">2012-05-24T18:55:49Z</dcterms:modified>
</cp:coreProperties>
</file>