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84" r:id="rId5"/>
    <p:sldId id="275" r:id="rId6"/>
    <p:sldId id="258" r:id="rId7"/>
    <p:sldId id="259" r:id="rId8"/>
    <p:sldId id="285" r:id="rId9"/>
    <p:sldId id="270" r:id="rId10"/>
    <p:sldId id="271" r:id="rId11"/>
    <p:sldId id="260" r:id="rId12"/>
    <p:sldId id="264" r:id="rId13"/>
    <p:sldId id="283" r:id="rId14"/>
    <p:sldId id="265" r:id="rId15"/>
    <p:sldId id="266" r:id="rId16"/>
    <p:sldId id="267" r:id="rId17"/>
    <p:sldId id="272" r:id="rId18"/>
    <p:sldId id="268" r:id="rId19"/>
    <p:sldId id="269" r:id="rId20"/>
    <p:sldId id="273" r:id="rId21"/>
    <p:sldId id="274" r:id="rId22"/>
    <p:sldId id="276" r:id="rId23"/>
    <p:sldId id="282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Methods in Leading </a:t>
            </a:r>
            <a:r>
              <a:rPr lang="en-US" dirty="0"/>
              <a:t>F</a:t>
            </a:r>
            <a:r>
              <a:rPr lang="en-US" dirty="0" smtClean="0"/>
              <a:t>ace Verification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Alon Milchgrub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Learning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Practical Transfer Learning Algorithm for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Cao,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Wipf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ICCV’13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</a:t>
            </a:r>
          </a:p>
          <a:p>
            <a:r>
              <a:rPr lang="en-US" dirty="0" smtClean="0"/>
              <a:t>LFW (Labeled Faces in the Wild) contains ~6000 subjects.</a:t>
            </a:r>
          </a:p>
          <a:p>
            <a:r>
              <a:rPr lang="en-US" dirty="0" smtClean="0"/>
              <a:t>~4000 subject have only one image.</a:t>
            </a:r>
          </a:p>
          <a:p>
            <a:r>
              <a:rPr lang="en-US" dirty="0" smtClean="0"/>
              <a:t>Only 85 have more than 15 images.</a:t>
            </a:r>
          </a:p>
          <a:p>
            <a:endParaRPr lang="en-US" dirty="0"/>
          </a:p>
          <a:p>
            <a:r>
              <a:rPr lang="en-US" dirty="0" err="1" smtClean="0"/>
              <a:t>WDRef</a:t>
            </a:r>
            <a:r>
              <a:rPr lang="en-US" dirty="0"/>
              <a:t> </a:t>
            </a:r>
            <a:r>
              <a:rPr lang="en-US" dirty="0" smtClean="0"/>
              <a:t>(Wide </a:t>
            </a:r>
            <a:r>
              <a:rPr lang="en-US" dirty="0"/>
              <a:t>and Deep Reference </a:t>
            </a:r>
            <a:r>
              <a:rPr lang="en-US" dirty="0" smtClean="0"/>
              <a:t>dataset) contains ~100,000 of ~3000 subjects.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64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Learning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Practical Transfer Learning Algorithm for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Cao,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Wipf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ICCV’13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Model: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KL, </a:t>
                </a:r>
                <a:r>
                  <a:rPr lang="en-US" dirty="0" err="1" smtClean="0"/>
                  <a:t>Kullback-Leibler</a:t>
                </a:r>
                <a:r>
                  <a:rPr lang="en-US" dirty="0" smtClean="0"/>
                  <a:t> divergence, quantifies </a:t>
                </a:r>
                <a:r>
                  <a:rPr lang="en-US" dirty="0"/>
                  <a:t>the </a:t>
                </a:r>
                <a:r>
                  <a:rPr lang="en-US" dirty="0" smtClean="0"/>
                  <a:t>information in the approximation.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Solved using the same EM algorithm as Joint Bayesian (with modifications).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Learning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Practical Transfer Learning Algorithm for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Cao,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Wipf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ICCV’13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high-dimensional (~100,000) LBP reduced to 2000 via PCA.</a:t>
            </a:r>
          </a:p>
          <a:p>
            <a:r>
              <a:rPr lang="en-US" dirty="0" smtClean="0"/>
              <a:t>Trained on </a:t>
            </a:r>
            <a:r>
              <a:rPr lang="en-US" dirty="0" err="1" smtClean="0"/>
              <a:t>WDRef</a:t>
            </a:r>
            <a:r>
              <a:rPr lang="en-US" dirty="0" smtClean="0"/>
              <a:t> and tested </a:t>
            </a:r>
            <a:r>
              <a:rPr lang="en-US" dirty="0"/>
              <a:t>on </a:t>
            </a:r>
            <a:r>
              <a:rPr lang="en-US" dirty="0" smtClean="0"/>
              <a:t>LFW.</a:t>
            </a:r>
          </a:p>
          <a:p>
            <a:r>
              <a:rPr lang="en-US" dirty="0" smtClean="0"/>
              <a:t>Achieved </a:t>
            </a:r>
            <a:r>
              <a:rPr lang="en-US" dirty="0"/>
              <a:t>accuracy of </a:t>
            </a:r>
            <a:r>
              <a:rPr lang="en-US" dirty="0" smtClean="0"/>
              <a:t>96.33%.</a:t>
            </a:r>
          </a:p>
          <a:p>
            <a:endParaRPr lang="en-US" dirty="0" smtClean="0"/>
          </a:p>
          <a:p>
            <a:r>
              <a:rPr lang="en-US" dirty="0" smtClean="0"/>
              <a:t>95.17% to the same setting without transfer learning.</a:t>
            </a:r>
          </a:p>
          <a:p>
            <a:r>
              <a:rPr lang="en-US" dirty="0" smtClean="0"/>
              <a:t>92.4% without the high-dimensional features too.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3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9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the features using Convolutional Neural Networks (DNN).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32" y="2808591"/>
            <a:ext cx="74580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60 networks is trained on one of 60 patches (and their horizontally flipped counterpart).</a:t>
            </a:r>
          </a:p>
          <a:p>
            <a:r>
              <a:rPr lang="en-US" dirty="0" smtClean="0"/>
              <a:t>10 Regions, 3 Scales, RGB or gray channels.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1" y="3280339"/>
            <a:ext cx="5446241" cy="34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Each of 60 networks is trained on one of 60 patches (and their horizontally flipped counterpart).</a:t>
                </a:r>
              </a:p>
              <a:p>
                <a:r>
                  <a:rPr lang="en-US" dirty="0" smtClean="0"/>
                  <a:t>10 Regions, 3 Scales, RGB or gray channels.</a:t>
                </a:r>
              </a:p>
              <a:p>
                <a:r>
                  <a:rPr lang="en-US" dirty="0" smtClean="0"/>
                  <a:t>Each network outputs 2 160-dimsional </a:t>
                </a:r>
                <a:r>
                  <a:rPr lang="en-US" dirty="0" err="1" smtClean="0"/>
                  <a:t>DeepID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total length of </a:t>
                </a:r>
                <a:r>
                  <a:rPr lang="en-US" dirty="0" err="1" smtClean="0"/>
                  <a:t>DeepID</a:t>
                </a:r>
                <a:r>
                  <a:rPr lang="en-US" dirty="0" smtClean="0"/>
                  <a:t> is 19,200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×2×160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Feature dimension reduced to 150 using PCA.</a:t>
                </a:r>
              </a:p>
              <a:p>
                <a:r>
                  <a:rPr lang="en-US" dirty="0" smtClean="0"/>
                  <a:t>Joint Bayesian used for face verification.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4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Additionally, </a:t>
            </a:r>
            <a:r>
              <a:rPr lang="en-US" dirty="0" smtClean="0"/>
              <a:t>another </a:t>
            </a:r>
            <a:r>
              <a:rPr lang="en-US" dirty="0"/>
              <a:t>NN </a:t>
            </a:r>
            <a:r>
              <a:rPr lang="en-US" dirty="0" smtClean="0"/>
              <a:t>was trained for </a:t>
            </a:r>
            <a:r>
              <a:rPr lang="en-US" dirty="0"/>
              <a:t>comparison of verification.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69" y="3108183"/>
            <a:ext cx="6403384" cy="29330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2477" y="5589456"/>
            <a:ext cx="1220128" cy="800800"/>
            <a:chOff x="1581089" y="5876327"/>
            <a:chExt cx="1220128" cy="800800"/>
          </a:xfrm>
        </p:grpSpPr>
        <p:pic>
          <p:nvPicPr>
            <p:cNvPr id="1026" name="Picture 2" descr="http://www.goldennumber.net/wp-content/uploads/2013/08/florence-colgate-england-most-beautiful-fa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796" y="5876327"/>
              <a:ext cx="594421" cy="79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1089" y="5884565"/>
              <a:ext cx="625707" cy="79256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08480" y="2635026"/>
            <a:ext cx="1942040" cy="934170"/>
            <a:chOff x="2676033" y="2697780"/>
            <a:chExt cx="1942040" cy="934170"/>
          </a:xfrm>
        </p:grpSpPr>
        <p:sp>
          <p:nvSpPr>
            <p:cNvPr id="8" name="Cloud Callout 7"/>
            <p:cNvSpPr/>
            <p:nvPr/>
          </p:nvSpPr>
          <p:spPr>
            <a:xfrm flipH="1">
              <a:off x="2676033" y="2697780"/>
              <a:ext cx="1942040" cy="93417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77793" y="2807000"/>
              <a:ext cx="1458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Same?</a:t>
              </a:r>
            </a:p>
            <a:p>
              <a:r>
                <a:rPr lang="en-US" dirty="0" smtClean="0"/>
                <a:t>Different??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01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8657 L 0.01667 -0.08634 C 0.01862 -0.08935 0.02045 -0.0919 0.02253 -0.09444 C 0.02318 -0.09537 0.02383 -0.09653 0.02474 -0.09722 C 0.02566 -0.09792 0.0267 -0.09792 0.02761 -0.09838 C 0.02839 -0.09931 0.02904 -0.10046 0.02982 -0.10116 C 0.03204 -0.10255 0.03646 -0.10509 0.03646 -0.10486 C 0.03737 -0.10625 0.03829 -0.10787 0.03946 -0.1088 C 0.0405 -0.10995 0.0418 -0.11065 0.0431 -0.11157 C 0.04402 -0.11227 0.04506 -0.11319 0.04597 -0.11412 C 0.05118 -0.11921 0.04779 -0.11713 0.05261 -0.11944 C 0.05717 -0.12732 0.05209 -0.11921 0.05925 -0.12708 C 0.05977 -0.12778 0.06016 -0.12917 0.06068 -0.12986 C 0.06211 -0.13125 0.06368 -0.13218 0.06511 -0.1338 C 0.06719 -0.13588 0.06875 -0.13889 0.07097 -0.14028 C 0.07396 -0.1419 0.07696 -0.14352 0.07982 -0.14537 C 0.08438 -0.14884 0.08217 -0.14745 0.08646 -0.14931 C 0.08803 -0.15139 0.08972 -0.15301 0.09089 -0.15602 C 0.09128 -0.15718 0.09128 -0.15857 0.09154 -0.15995 C 0.09206 -0.16157 0.09258 -0.16343 0.0931 -0.16505 C 0.09336 -0.18287 0.09336 -0.20069 0.09375 -0.21875 C 0.09388 -0.22083 0.09428 -0.22292 0.09454 -0.22523 C 0.09636 -0.2463 0.09428 -0.2287 0.09597 -0.23958 C 0.09623 -0.2412 0.09623 -0.24329 0.09675 -0.24468 C 0.0974 -0.24699 0.09948 -0.25301 0.10118 -0.25532 C 0.10261 -0.25718 0.10391 -0.25949 0.1056 -0.26042 C 0.10625 -0.26088 0.10704 -0.26111 0.10782 -0.26181 C 0.1129 -0.2662 0.10678 -0.26296 0.1129 -0.26574 C 0.11654 -0.26991 0.11446 -0.26713 0.11875 -0.27477 C 0.11928 -0.27569 0.12032 -0.27616 0.12032 -0.27755 L 0.12032 -0.28125 L 0.12032 -0.28102 " pathEditMode="relative" rAng="0" ptsTypes="AAAAAAAAAAAAAA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6823"/>
            <a:ext cx="8596668" cy="388077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12" y="2355401"/>
            <a:ext cx="6021308" cy="37725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51624"/>
            <a:ext cx="2478242" cy="447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Learning effective features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Input is a single patch covering the whole face.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77407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Over-complete representation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Notable combination of features are presented.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53" t="3718" r="2064"/>
          <a:stretch/>
        </p:blipFill>
        <p:spPr>
          <a:xfrm>
            <a:off x="3283890" y="2644587"/>
            <a:ext cx="6030442" cy="35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3293"/>
          </a:xfrm>
        </p:spPr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endParaRPr lang="en-US" dirty="0" smtClean="0"/>
          </a:p>
          <a:p>
            <a:r>
              <a:rPr lang="en-US" dirty="0" smtClean="0"/>
              <a:t>Joint Bayesian</a:t>
            </a:r>
          </a:p>
          <a:p>
            <a:endParaRPr lang="en-US" dirty="0" smtClean="0"/>
          </a:p>
          <a:p>
            <a:r>
              <a:rPr lang="en-US" dirty="0" smtClean="0"/>
              <a:t>Transfer Learning</a:t>
            </a:r>
          </a:p>
          <a:p>
            <a:endParaRPr lang="en-US" dirty="0" smtClean="0"/>
          </a:p>
          <a:p>
            <a:r>
              <a:rPr lang="en-US" dirty="0" err="1" smtClean="0"/>
              <a:t>DeepID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DeepFace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84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Resulting </a:t>
            </a:r>
            <a:r>
              <a:rPr lang="en-US" b="1" dirty="0" err="1" smtClean="0"/>
              <a:t>DeepID’s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8" y="2549338"/>
            <a:ext cx="5116884" cy="40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27471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Multi-scale </a:t>
            </a:r>
            <a:r>
              <a:rPr lang="en-US" b="1" dirty="0" err="1" smtClean="0"/>
              <a:t>ConvNets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Connecting both 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layers to the </a:t>
            </a:r>
            <a:r>
              <a:rPr lang="en-US" dirty="0" err="1" smtClean="0"/>
              <a:t>DeepID</a:t>
            </a:r>
            <a:r>
              <a:rPr lang="en-US" dirty="0" smtClean="0"/>
              <a:t> layer.</a:t>
            </a:r>
          </a:p>
          <a:p>
            <a:endParaRPr lang="en-US" dirty="0" smtClean="0"/>
          </a:p>
          <a:p>
            <a:r>
              <a:rPr lang="en-US" dirty="0" smtClean="0"/>
              <a:t>Improves accuracy from 95.35% to 96.05%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323"/>
          <a:stretch/>
        </p:blipFill>
        <p:spPr>
          <a:xfrm>
            <a:off x="3310777" y="2433539"/>
            <a:ext cx="6102164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DeepID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Deep Learning Face Representation from Predicting 10,000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Classes, Sun, Wang and Tang, 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transfer </a:t>
            </a:r>
            <a:r>
              <a:rPr lang="en-US" dirty="0" smtClean="0"/>
              <a:t>learning:</a:t>
            </a:r>
            <a:endParaRPr lang="en-US" dirty="0"/>
          </a:p>
          <a:p>
            <a:r>
              <a:rPr lang="en-US" dirty="0" smtClean="0"/>
              <a:t>Source domain - </a:t>
            </a:r>
            <a:r>
              <a:rPr lang="en-US" dirty="0" err="1" smtClean="0"/>
              <a:t>CelebFaces</a:t>
            </a:r>
            <a:r>
              <a:rPr lang="en-US" dirty="0" smtClean="0"/>
              <a:t>+, containing the ~200k images of ~10k celebrities.</a:t>
            </a:r>
          </a:p>
          <a:p>
            <a:r>
              <a:rPr lang="en-US" dirty="0" smtClean="0"/>
              <a:t>Target domain – 9 out of 10 from LFW.</a:t>
            </a:r>
          </a:p>
          <a:p>
            <a:r>
              <a:rPr lang="en-US" dirty="0"/>
              <a:t>(Using 32k-dimensional </a:t>
            </a:r>
            <a:r>
              <a:rPr lang="en-US" dirty="0" err="1"/>
              <a:t>DeepID</a:t>
            </a:r>
            <a:r>
              <a:rPr lang="en-US" dirty="0"/>
              <a:t> features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Achieves accuracy of 97.45% (versus human-level performance 97.53%).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1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DeepFace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Closing the Gap to Human-Level Performance in Face Verification,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Taigman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Yang,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Wolf, CVPR’14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5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DeepFace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Closing the Gap to Human-Level Performance in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Taigman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Yang,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Ranzato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and Wolf,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</a:t>
            </a:r>
            <a:r>
              <a:rPr lang="en-US" dirty="0" smtClean="0"/>
              <a:t>a sophisticated face alignment method: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30" y="2548452"/>
            <a:ext cx="6104476" cy="38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DeepFace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Closing the Gap to Human-Level Performance in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Taigman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Yang,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Ranzato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and Wolf,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Use a Deep Neural Network for learning the features: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Features dimensionality: 4096</a:t>
                </a:r>
              </a:p>
              <a:p>
                <a:r>
                  <a:rPr lang="en-US" dirty="0" smtClean="0"/>
                  <a:t>Using inner-product as metric.</a:t>
                </a:r>
              </a:p>
              <a:p>
                <a:r>
                  <a:rPr lang="en-US" dirty="0" smtClean="0"/>
                  <a:t>Also experimented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Siamese network.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12" y="2530875"/>
            <a:ext cx="8237512" cy="20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DeepFace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DeepFace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Closing the Gap to Human-Level Performance in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Taigman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Yang,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Ranzato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and Wolf,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CVPR’14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 Set:</a:t>
            </a:r>
          </a:p>
          <a:p>
            <a:r>
              <a:rPr lang="en-US" dirty="0" smtClean="0"/>
              <a:t>Training – Social Face Classification (SFC) – 4.4M images of ~4K people.</a:t>
            </a:r>
          </a:p>
          <a:p>
            <a:r>
              <a:rPr lang="en-US" dirty="0" smtClean="0"/>
              <a:t>Testing - LFW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Accuracy:</a:t>
            </a:r>
          </a:p>
          <a:p>
            <a:r>
              <a:rPr lang="en-US" dirty="0" smtClean="0"/>
              <a:t>Without the alignment: 87.9%</a:t>
            </a:r>
          </a:p>
          <a:p>
            <a:r>
              <a:rPr lang="en-US" dirty="0" smtClean="0"/>
              <a:t>Without </a:t>
            </a:r>
            <a:r>
              <a:rPr lang="en-US" dirty="0" err="1" smtClean="0"/>
              <a:t>frontalization</a:t>
            </a:r>
            <a:r>
              <a:rPr lang="en-US" dirty="0" smtClean="0"/>
              <a:t>: 94.3%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Frontalization</a:t>
            </a:r>
            <a:r>
              <a:rPr lang="en-US" dirty="0" smtClean="0"/>
              <a:t>, LBP/SVM: 91.4%</a:t>
            </a:r>
          </a:p>
          <a:p>
            <a:r>
              <a:rPr lang="en-US" dirty="0" smtClean="0"/>
              <a:t>Single DNN: 97%</a:t>
            </a:r>
          </a:p>
          <a:p>
            <a:r>
              <a:rPr lang="en-US" dirty="0" smtClean="0"/>
              <a:t>DNN </a:t>
            </a:r>
            <a:r>
              <a:rPr lang="en-US" dirty="0" err="1" smtClean="0"/>
              <a:t>ensamble</a:t>
            </a:r>
            <a:r>
              <a:rPr lang="en-US" dirty="0" smtClean="0"/>
              <a:t> (Single, Gradient, align2d, Siamese): 97.35%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8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5459" y="3316941"/>
                <a:ext cx="8215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59" y="3316941"/>
                <a:ext cx="821564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Problem Statement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3293"/>
          </a:xfrm>
        </p:spPr>
        <p:txBody>
          <a:bodyPr/>
          <a:lstStyle/>
          <a:p>
            <a:r>
              <a:rPr lang="en-US" dirty="0" smtClean="0"/>
              <a:t>Given a pair of face images – do they belong to the same subject?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Facially base identification.</a:t>
            </a:r>
          </a:p>
          <a:p>
            <a:r>
              <a:rPr lang="en-US" dirty="0" smtClean="0"/>
              <a:t>Automatic tagging of images (</a:t>
            </a:r>
            <a:r>
              <a:rPr lang="en-US" dirty="0" err="1" smtClean="0"/>
              <a:t>facebook</a:t>
            </a:r>
            <a:r>
              <a:rPr lang="en-US" dirty="0" smtClean="0"/>
              <a:t>…).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30" y="2682583"/>
            <a:ext cx="1883529" cy="2120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23" y="2899975"/>
            <a:ext cx="2247153" cy="168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99" y="2604242"/>
            <a:ext cx="1821467" cy="2276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20366" y="3316941"/>
                <a:ext cx="8215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366" y="3316941"/>
                <a:ext cx="821564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5459" y="3316941"/>
                <a:ext cx="8215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59" y="3316941"/>
                <a:ext cx="821564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6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</a:t>
            </a:r>
            <a:r>
              <a:rPr lang="en-US" dirty="0" err="1" smtClean="0"/>
              <a:t>Beysian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Bayesian Face Revisited: A Joint Formulation, Chen, Cao, Wang, Wen and Sun, ECCV’12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7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Joint Bayesian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Face Revisited: A Joint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Formulation, Chen, Cao, Wang, Wen and Sun, ECCV’12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Models the relation the joint probability of two faces belong to the same person.</a:t>
                </a:r>
              </a:p>
              <a:p>
                <a:r>
                  <a:rPr lang="en-US" dirty="0" smtClean="0"/>
                  <a:t>A facial 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modeled as the sum of two independent Gaussian variables.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represents face identity.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represents intra-personal variations.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" b="4286"/>
          <a:stretch/>
        </p:blipFill>
        <p:spPr>
          <a:xfrm>
            <a:off x="6211587" y="3331690"/>
            <a:ext cx="3057920" cy="23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Joint Bayesian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Face Revisited: A Joint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Formulation, Chen, Cao, Wang, Wen and Sun, ECCV’12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two feature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the intra-personal (same) hypothesis.</a:t>
                </a:r>
              </a:p>
              <a:p>
                <a:r>
                  <a:rPr lang="en-US" dirty="0" smtClean="0"/>
                  <a:t>The identities are the same, the intra-personal variations independent.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–the </a:t>
                </a:r>
                <a:r>
                  <a:rPr lang="en-US" dirty="0"/>
                  <a:t>extra-personal (different) </a:t>
                </a:r>
                <a:r>
                  <a:rPr lang="en-US" dirty="0" smtClean="0"/>
                  <a:t>hypothesis.</a:t>
                </a:r>
              </a:p>
              <a:p>
                <a:r>
                  <a:rPr lang="en-US" dirty="0" smtClean="0"/>
                  <a:t>Both the identities  and the </a:t>
                </a:r>
                <a:r>
                  <a:rPr lang="en-US" dirty="0"/>
                  <a:t>intra-personal variations independent.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also a Gaussians with zero mean.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7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Joint Bayesian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Bayesian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Face Revisited: A Joint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Formulation, Chen, Cao, Wang, Wen and Sun, ECCV’12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Similarity measure - likelihood ratio: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Has a closed-form solution.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dirty="0" smtClean="0"/>
                  <a:t> can be learned using and EM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Can be thought of as a form of probabilistic reference-based method.</a:t>
                </a:r>
              </a:p>
              <a:p>
                <a:endParaRPr lang="en-US" dirty="0"/>
              </a:p>
              <a:p>
                <a:r>
                  <a:rPr lang="en-US" dirty="0" smtClean="0"/>
                  <a:t>Using low level features (LBP, LE) achieved accuracy of 92.4% in LFW.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Practical Transfer Learning Algorithm for Face Verification, Cao,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Wipf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Wen,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ICCV’13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5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Transfer Learning Algorithm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 Practical Transfer Learning Algorithm for Face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Verification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Cao,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Wipf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Duan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ICCV’13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Motivation: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Hard to train Joint Bayesian classifier if labeled data is scarce (over-fitting).</a:t>
                </a:r>
              </a:p>
              <a:p>
                <a:pPr lvl="1"/>
                <a:r>
                  <a:rPr lang="en-US" dirty="0" smtClean="0"/>
                  <a:t>e.g. family photo album.</a:t>
                </a:r>
                <a:endParaRPr lang="en-US" b="1" dirty="0" smtClean="0"/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Idea: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Train on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on a big source-domain.</a:t>
                </a:r>
              </a:p>
              <a:p>
                <a:r>
                  <a:rPr lang="en-US" dirty="0" smtClean="0"/>
                  <a:t>Use the results to learn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reflecting both the source-domain and the (scarce) target-domain.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458</TotalTime>
  <Words>626</Words>
  <Application>Microsoft Office PowerPoint</Application>
  <PresentationFormat>Widescreen</PresentationFormat>
  <Paragraphs>211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Trebuchet MS</vt:lpstr>
      <vt:lpstr>Wingdings 3</vt:lpstr>
      <vt:lpstr>Facet</vt:lpstr>
      <vt:lpstr>Methods in Leading Face Verification Algorithms</vt:lpstr>
      <vt:lpstr>Overview</vt:lpstr>
      <vt:lpstr>Problem Statement   </vt:lpstr>
      <vt:lpstr>Joint Beysian</vt:lpstr>
      <vt:lpstr>Joint Bayesian Bayesian Face Revisited: A Joint Formulation, Chen, Cao, Wang, Wen and Sun, ECCV’12  </vt:lpstr>
      <vt:lpstr>Joint Bayesian Bayesian Face Revisited: A Joint Formulation, Chen, Cao, Wang, Wen and Sun, ECCV’12  </vt:lpstr>
      <vt:lpstr>Joint Bayesian Bayesian Face Revisited: A Joint Formulation, Chen, Cao, Wang, Wen and Sun, ECCV’12  </vt:lpstr>
      <vt:lpstr>Transfer Learning Algorithm</vt:lpstr>
      <vt:lpstr>Transfer Learning Algorithm A Practical Transfer Learning Algorithm for Face Verification, Cao, Wipf, Wen, and Duan, ICCV’13  </vt:lpstr>
      <vt:lpstr>Transfer Learning Algorithm A Practical Transfer Learning Algorithm for Face Verification, Cao, Wipf, Wen, and Duan, ICCV’13  </vt:lpstr>
      <vt:lpstr>Transfer Learning Algorithm A Practical Transfer Learning Algorithm for Face Verification, Cao, Wipf, Wen, and Duan, ICCV’13  </vt:lpstr>
      <vt:lpstr>Transfer Learning Algorithm A Practical Transfer Learning Algorithm for Face Verification, Cao, Wipf, Wen, and Duan, ICCV’13  </vt:lpstr>
      <vt:lpstr>DeepID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DeepID Deep Learning Face Representation from Predicting 10,000 Classes, Sun, Wang and Tang, CVPR’14 </vt:lpstr>
      <vt:lpstr>DeepFace</vt:lpstr>
      <vt:lpstr>DeepFace DeepFace: Closing the Gap to Human-Level Performance in Face Verification, Taigman, Yang, Ranzato and Wolf, CVPR’14 </vt:lpstr>
      <vt:lpstr>DeepFace DeepFace: Closing the Gap to Human-Level Performance in Face Verification, Taigman, Yang, Ranzato and Wolf, CVPR’14 </vt:lpstr>
      <vt:lpstr>DeepFace DeepFace: Closing the Gap to Human-Level Performance in Face Verification, Taigman, Yang, Ranzato and Wolf, CVPR’14 </vt:lpstr>
      <vt:lpstr>Questions?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Leading Face Verification Algorithms</dc:title>
  <dc:creator>Alon Milchgrub</dc:creator>
  <cp:lastModifiedBy>Alon Milchgrub</cp:lastModifiedBy>
  <cp:revision>61</cp:revision>
  <dcterms:created xsi:type="dcterms:W3CDTF">2014-10-09T17:29:45Z</dcterms:created>
  <dcterms:modified xsi:type="dcterms:W3CDTF">2014-10-10T17:51:21Z</dcterms:modified>
</cp:coreProperties>
</file>