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77AF3-041D-46A6-9489-13F168BB749C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44E7E-C03F-4000-9EF4-20C347ECE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D7288A-2566-4194-BB44-D9618125FDD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4E7E-C03F-4000-9EF4-20C347ECE3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DD3C-9AA5-4253-82D4-41C1EAFD5DAD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0068-4B46-498C-BA93-DBB737EA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28600"/>
            <a:ext cx="4000500" cy="22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PhotoSpread</a:t>
            </a:r>
            <a:r>
              <a:rPr lang="en-US" b="1" dirty="0"/>
              <a:t>: A Spreadsheet for Managing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Sean </a:t>
            </a:r>
            <a:r>
              <a:rPr lang="en-US" sz="1200" b="1" dirty="0" err="1"/>
              <a:t>Kandel</a:t>
            </a:r>
            <a:r>
              <a:rPr lang="en-US" sz="1200" b="1" dirty="0"/>
              <a:t>, Eric Abelson, Hector Garcia-Molina, Andreas </a:t>
            </a:r>
            <a:r>
              <a:rPr lang="en-US" sz="1200" b="1" dirty="0" err="1"/>
              <a:t>Paepcke</a:t>
            </a:r>
            <a:r>
              <a:rPr lang="en-US" sz="1200" b="1" dirty="0"/>
              <a:t>, Martin </a:t>
            </a:r>
            <a:r>
              <a:rPr lang="en-US" sz="1200" b="1" dirty="0" err="1" smtClean="0"/>
              <a:t>Theobald</a:t>
            </a:r>
            <a:endParaRPr lang="en-US" sz="1200" b="1" dirty="0" smtClean="0"/>
          </a:p>
          <a:p>
            <a:r>
              <a:rPr lang="en-US" sz="1200" dirty="0"/>
              <a:t>Stanford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5352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590H - January 22, 2008</a:t>
            </a:r>
          </a:p>
          <a:p>
            <a:pPr algn="ctr"/>
            <a:r>
              <a:rPr lang="en-US" dirty="0" smtClean="0"/>
              <a:t>Presented by Scott Saponas &amp; Yaw </a:t>
            </a:r>
            <a:r>
              <a:rPr lang="en-US" dirty="0" err="1"/>
              <a:t>Anokwa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 to Organize &amp; Analyze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8999"/>
            <a:ext cx="4419600" cy="24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44718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Drag &amp; drop photos for grouping</a:t>
            </a:r>
          </a:p>
          <a:p>
            <a:r>
              <a:rPr lang="en-US" dirty="0" smtClean="0"/>
              <a:t>Tag photos with metadata</a:t>
            </a:r>
          </a:p>
          <a:p>
            <a:r>
              <a:rPr lang="en-US" dirty="0" smtClean="0"/>
              <a:t>Create formulas based on metadata and 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 to Organize &amp; Analyze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3052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2"/>
            <a:ext cx="5791200" cy="36575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Modify/add metadata by dragging photos into groups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Modify formula by dragging photos into groups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91000"/>
            <a:ext cx="3051442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System with Other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 other single system fulfilled the needs of their field biologists</a:t>
            </a:r>
          </a:p>
          <a:p>
            <a:r>
              <a:rPr lang="en-US" dirty="0" smtClean="0"/>
              <a:t>Combines power of spreadsheets with photo tagging systems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1"/>
            <a:ext cx="2847975" cy="18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114800"/>
            <a:ext cx="933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876800"/>
            <a:ext cx="2990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733800"/>
            <a:ext cx="1435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638800"/>
            <a:ext cx="2047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505200"/>
            <a:ext cx="5562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picasa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spreadsheets be combined to create online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collaborative system?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could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PhotoSpread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integrated with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EyePatch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7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Photo-analytics tool for biologists</a:t>
            </a:r>
          </a:p>
          <a:p>
            <a:r>
              <a:rPr lang="en-US" dirty="0" smtClean="0"/>
              <a:t>Leverages spreadsheet skills</a:t>
            </a:r>
          </a:p>
          <a:p>
            <a:r>
              <a:rPr lang="en-US" dirty="0" smtClean="0"/>
              <a:t>Faster than previous solution</a:t>
            </a:r>
          </a:p>
          <a:p>
            <a:r>
              <a:rPr lang="en-US" dirty="0" smtClean="0"/>
              <a:t>May change the exploration possible with field photos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745" y="3733800"/>
            <a:ext cx="330525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304800"/>
            <a:ext cx="1533525" cy="1799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Critic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05800" cy="4525963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UI could be simpler but more powerful </a:t>
            </a:r>
          </a:p>
          <a:p>
            <a:pPr lvl="1" eaLnBrk="1" hangingPunct="1"/>
            <a:r>
              <a:rPr lang="en-US" dirty="0" smtClean="0"/>
              <a:t>For filtering, use “smart playlists” like iTunes</a:t>
            </a:r>
          </a:p>
          <a:p>
            <a:pPr lvl="1" eaLnBrk="1" hangingPunct="1"/>
            <a:r>
              <a:rPr lang="en-US" dirty="0" smtClean="0">
                <a:solidFill>
                  <a:srgbClr val="C0504D"/>
                </a:solidFill>
              </a:rPr>
              <a:t>Is there easier way to tag? Maybe tabletop GUI?</a:t>
            </a:r>
          </a:p>
          <a:p>
            <a:pPr eaLnBrk="1" hangingPunct="1"/>
            <a:r>
              <a:rPr lang="en-US" dirty="0" smtClean="0"/>
              <a:t>Are parts of this application faster/slower than existing practice?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Does doing a comparative study actually matter?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If no, what more evaluation would you like to see?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213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PhotoSpread: A Spreadsheet for Managing Photos</vt:lpstr>
      <vt:lpstr>Spreadsheet to Organize &amp; Analyze</vt:lpstr>
      <vt:lpstr>Spreadsheet to Organize &amp; Analyze</vt:lpstr>
      <vt:lpstr>Compared System with Other Apps</vt:lpstr>
      <vt:lpstr>Advocate</vt:lpstr>
      <vt:lpstr>Critic</vt:lpstr>
      <vt:lpstr>Small Groups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 Scott Saponas</dc:creator>
  <cp:lastModifiedBy>T Scott Saponas</cp:lastModifiedBy>
  <cp:revision>36</cp:revision>
  <dcterms:created xsi:type="dcterms:W3CDTF">2008-01-22T17:33:15Z</dcterms:created>
  <dcterms:modified xsi:type="dcterms:W3CDTF">2008-01-22T23:19:07Z</dcterms:modified>
</cp:coreProperties>
</file>