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6538"/>
  </p:normalViewPr>
  <p:slideViewPr>
    <p:cSldViewPr snapToGrid="0" snapToObjects="1">
      <p:cViewPr varScale="1">
        <p:scale>
          <a:sx n="92" d="100"/>
          <a:sy n="92" d="100"/>
        </p:scale>
        <p:origin x="7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F5B2E-8A17-044C-89BB-43750E913A35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3C976-0217-4140-AD1F-AADF0DB1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8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say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3d</a:t>
            </a:r>
            <a:r>
              <a:rPr lang="zh-CN" altLang="en-US" dirty="0" smtClean="0"/>
              <a:t> </a:t>
            </a:r>
            <a:r>
              <a:rPr lang="en-US" altLang="zh-CN" dirty="0" smtClean="0"/>
              <a:t>voxel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grid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drawn.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grid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defined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8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vertices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vertex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scalar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value.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After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constant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value,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surface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surface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scalar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value.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Ideally,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voxel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grids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dense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enough,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always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vertex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specific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value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connect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surface.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However,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voxel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grids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discrete,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estimation.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estimate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surface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then?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linear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interplation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here.</a:t>
            </a:r>
          </a:p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3C976-0217-4140-AD1F-AADF0DB136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2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8369-F7D7-5A46-81CD-5FD22F5F6028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D2D-00E6-EE4A-8B46-995C0EBB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8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8369-F7D7-5A46-81CD-5FD22F5F6028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D2D-00E6-EE4A-8B46-995C0EBB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8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8369-F7D7-5A46-81CD-5FD22F5F6028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D2D-00E6-EE4A-8B46-995C0EBB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8369-F7D7-5A46-81CD-5FD22F5F6028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D2D-00E6-EE4A-8B46-995C0EBB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8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8369-F7D7-5A46-81CD-5FD22F5F6028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D2D-00E6-EE4A-8B46-995C0EBB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1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8369-F7D7-5A46-81CD-5FD22F5F6028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D2D-00E6-EE4A-8B46-995C0EBB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8369-F7D7-5A46-81CD-5FD22F5F6028}" type="datetimeFigureOut">
              <a:rPr lang="en-US" smtClean="0"/>
              <a:t>11/3/17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D2D-00E6-EE4A-8B46-995C0EBB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8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8369-F7D7-5A46-81CD-5FD22F5F6028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D2D-00E6-EE4A-8B46-995C0EBB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8369-F7D7-5A46-81CD-5FD22F5F6028}" type="datetimeFigureOut">
              <a:rPr lang="en-US" smtClean="0"/>
              <a:t>11/3/17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D2D-00E6-EE4A-8B46-995C0EBB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5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8369-F7D7-5A46-81CD-5FD22F5F6028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D2D-00E6-EE4A-8B46-995C0EBB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9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8369-F7D7-5A46-81CD-5FD22F5F6028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D2D-00E6-EE4A-8B46-995C0EBB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1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C8369-F7D7-5A46-81CD-5FD22F5F6028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63D2D-00E6-EE4A-8B46-995C0EBB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9.png"/><Relationship Id="rId5" Type="http://schemas.microsoft.com/office/2007/relationships/hdphoto" Target="../media/hdphoto10.wdp"/><Relationship Id="rId6" Type="http://schemas.openxmlformats.org/officeDocument/2006/relationships/image" Target="../media/image10.png"/><Relationship Id="rId7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4" Type="http://schemas.openxmlformats.org/officeDocument/2006/relationships/image" Target="../media/image11.png"/><Relationship Id="rId5" Type="http://schemas.microsoft.com/office/2007/relationships/hdphoto" Target="../media/hdphoto13.wdp"/><Relationship Id="rId6" Type="http://schemas.openxmlformats.org/officeDocument/2006/relationships/image" Target="../media/image12.png"/><Relationship Id="rId7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4" Type="http://schemas.openxmlformats.org/officeDocument/2006/relationships/image" Target="../media/image13.png"/><Relationship Id="rId5" Type="http://schemas.microsoft.com/office/2007/relationships/hdphoto" Target="../media/hdphoto16.wdp"/><Relationship Id="rId6" Type="http://schemas.openxmlformats.org/officeDocument/2006/relationships/image" Target="../media/image14.png"/><Relationship Id="rId7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4" Type="http://schemas.openxmlformats.org/officeDocument/2006/relationships/image" Target="../media/image4.png"/><Relationship Id="rId5" Type="http://schemas.microsoft.com/office/2007/relationships/hdphoto" Target="../media/hdphoto19.wdp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5.png"/><Relationship Id="rId5" Type="http://schemas.microsoft.com/office/2007/relationships/hdphoto" Target="../media/hdphoto4.wdp"/><Relationship Id="rId6" Type="http://schemas.openxmlformats.org/officeDocument/2006/relationships/image" Target="../media/image6.png"/><Relationship Id="rId7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7.png"/><Relationship Id="rId5" Type="http://schemas.microsoft.com/office/2007/relationships/hdphoto" Target="../media/hdphoto7.wdp"/><Relationship Id="rId6" Type="http://schemas.openxmlformats.org/officeDocument/2006/relationships/image" Target="../media/image8.png"/><Relationship Id="rId7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3D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Shu</a:t>
            </a:r>
            <a:r>
              <a:rPr lang="zh-CN" altLang="en-US" dirty="0" smtClean="0"/>
              <a:t> </a:t>
            </a:r>
            <a:r>
              <a:rPr lang="en-US" altLang="zh-CN" dirty="0" smtClean="0"/>
              <a:t>Liang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14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3dMD Face Dataset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37" t="10182" r="32315" b="11508"/>
          <a:stretch/>
        </p:blipFill>
        <p:spPr>
          <a:xfrm>
            <a:off x="447472" y="1690687"/>
            <a:ext cx="3998067" cy="4651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69" t="15230" r="37600" b="25652"/>
          <a:stretch/>
        </p:blipFill>
        <p:spPr>
          <a:xfrm>
            <a:off x="4895647" y="2011190"/>
            <a:ext cx="2568102" cy="3511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35" t="17290" r="37350" b="23265"/>
          <a:stretch/>
        </p:blipFill>
        <p:spPr>
          <a:xfrm>
            <a:off x="8418074" y="2011190"/>
            <a:ext cx="2616740" cy="3531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9356" y="5515744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shape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4737" y="5526775"/>
            <a:ext cx="89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+ 3</a:t>
            </a:r>
            <a:r>
              <a:rPr lang="en-US" baseline="30000" dirty="0" smtClean="0"/>
              <a:t>rd</a:t>
            </a:r>
            <a:r>
              <a:rPr lang="en-US" dirty="0" smtClean="0"/>
              <a:t> PC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34237" y="5530944"/>
            <a:ext cx="85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- 3</a:t>
            </a:r>
            <a:r>
              <a:rPr lang="en-US" baseline="30000" dirty="0" smtClean="0"/>
              <a:t>rd</a:t>
            </a:r>
            <a:r>
              <a:rPr lang="en-US" dirty="0" smtClean="0"/>
              <a:t>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5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3dMD Face Dataset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41" t="12180" r="36087" b="22643"/>
          <a:stretch/>
        </p:blipFill>
        <p:spPr>
          <a:xfrm>
            <a:off x="1322962" y="1809345"/>
            <a:ext cx="2743200" cy="3871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21" t="15689" r="35666" b="19757"/>
          <a:stretch/>
        </p:blipFill>
        <p:spPr>
          <a:xfrm>
            <a:off x="4954620" y="1982515"/>
            <a:ext cx="2918297" cy="3834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4" t="13523" r="36867" b="23428"/>
          <a:stretch/>
        </p:blipFill>
        <p:spPr>
          <a:xfrm>
            <a:off x="8552233" y="1872574"/>
            <a:ext cx="2694561" cy="3745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9356" y="5515744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shape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4737" y="5526775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+ 4</a:t>
            </a:r>
            <a:r>
              <a:rPr lang="en-US" baseline="30000" dirty="0" smtClean="0"/>
              <a:t>th</a:t>
            </a:r>
            <a:r>
              <a:rPr lang="en-US" dirty="0" smtClean="0"/>
              <a:t> PC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34237" y="553094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- 4</a:t>
            </a:r>
            <a:r>
              <a:rPr lang="en-US" baseline="30000" dirty="0" smtClean="0"/>
              <a:t>th</a:t>
            </a:r>
            <a:r>
              <a:rPr lang="en-US" dirty="0" smtClean="0"/>
              <a:t>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58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3dMD Face Dataset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500" y="1085848"/>
            <a:ext cx="10058400" cy="5940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42" t="15393" r="35762" b="24670"/>
          <a:stretch/>
        </p:blipFill>
        <p:spPr>
          <a:xfrm>
            <a:off x="4826239" y="2011700"/>
            <a:ext cx="2675108" cy="3560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51" t="15754" r="34352" b="25066"/>
          <a:stretch/>
        </p:blipFill>
        <p:spPr>
          <a:xfrm>
            <a:off x="8182582" y="2068142"/>
            <a:ext cx="2966937" cy="3515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9356" y="5515744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shape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4737" y="5526775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+ 5</a:t>
            </a:r>
            <a:r>
              <a:rPr lang="en-US" baseline="30000" dirty="0" smtClean="0"/>
              <a:t>th</a:t>
            </a:r>
            <a:r>
              <a:rPr lang="en-US" dirty="0" smtClean="0"/>
              <a:t> PC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34237" y="553094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- 5</a:t>
            </a:r>
            <a:r>
              <a:rPr lang="en-US" baseline="30000" dirty="0" smtClean="0"/>
              <a:t>th</a:t>
            </a:r>
            <a:r>
              <a:rPr lang="en-US" dirty="0" smtClean="0"/>
              <a:t>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5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</a:t>
            </a:r>
            <a:r>
              <a:rPr lang="en-US" dirty="0" err="1" smtClean="0"/>
              <a:t>Morphable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person’s face can be expressed as the linear combination of the </a:t>
            </a:r>
            <a:r>
              <a:rPr lang="en-US" dirty="0" smtClean="0"/>
              <a:t>PCs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12561" r="33388" b="19215"/>
          <a:stretch/>
        </p:blipFill>
        <p:spPr>
          <a:xfrm>
            <a:off x="1507788" y="2791837"/>
            <a:ext cx="3239310" cy="3470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7057" y="414812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47" t="11545" r="32926" b="24155"/>
          <a:stretch/>
        </p:blipFill>
        <p:spPr>
          <a:xfrm>
            <a:off x="5248274" y="2762392"/>
            <a:ext cx="2960779" cy="34145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209053" y="3892540"/>
                <a:ext cx="1163075" cy="778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is-IS" altLang="zh-CN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charset="0"/>
                            </a:rPr>
                            <m:t>200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053" y="3892540"/>
                <a:ext cx="1163075" cy="7788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76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Marching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Cubes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Goal: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Extracting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polygon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mesh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isosurface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discrete</a:t>
            </a:r>
            <a:r>
              <a:rPr lang="zh-CN" altLang="en-US" dirty="0" smtClean="0"/>
              <a:t> </a:t>
            </a:r>
            <a:r>
              <a:rPr lang="en-US" altLang="zh-CN" dirty="0" smtClean="0"/>
              <a:t>voxels.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2" t="62571" r="34725" b="11230"/>
          <a:stretch/>
        </p:blipFill>
        <p:spPr>
          <a:xfrm>
            <a:off x="2885703" y="2871270"/>
            <a:ext cx="6300969" cy="31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2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Marching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Cubes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example: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vertex</a:t>
            </a:r>
            <a:r>
              <a:rPr lang="zh-CN" altLang="en-US" dirty="0" smtClean="0"/>
              <a:t> </a:t>
            </a:r>
            <a:r>
              <a:rPr lang="en-US" altLang="zh-CN" dirty="0" smtClean="0"/>
              <a:t>3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below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isosurface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value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vertices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above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value.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256</a:t>
            </a:r>
            <a:r>
              <a:rPr lang="zh-CN" altLang="en-US" dirty="0" smtClean="0"/>
              <a:t> </a:t>
            </a:r>
            <a:r>
              <a:rPr lang="en-US" altLang="zh-CN" dirty="0" smtClean="0"/>
              <a:t>possible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intersection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combinations.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54837" r="32716" b="15871"/>
          <a:stretch/>
        </p:blipFill>
        <p:spPr>
          <a:xfrm>
            <a:off x="3380508" y="2582430"/>
            <a:ext cx="5716431" cy="30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Marching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Edge</a:t>
            </a:r>
            <a:r>
              <a:rPr lang="zh-CN" altLang="en-US" dirty="0" smtClean="0"/>
              <a:t> </a:t>
            </a:r>
            <a:r>
              <a:rPr lang="en-US" altLang="zh-CN" dirty="0" smtClean="0"/>
              <a:t>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58468" y="3678128"/>
            <a:ext cx="2874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8bit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/>
              <a:t>cubeindex</a:t>
            </a:r>
            <a:r>
              <a:rPr lang="en-US" altLang="zh-CN" sz="2000" dirty="0" smtClean="0"/>
              <a:t>:</a:t>
            </a:r>
            <a:r>
              <a:rPr lang="zh-CN" altLang="en-US" sz="2000" dirty="0" smtClean="0"/>
              <a:t> </a:t>
            </a:r>
            <a:endParaRPr lang="en-US" altLang="zh-CN" sz="2000" dirty="0" smtClean="0"/>
          </a:p>
          <a:p>
            <a:r>
              <a:rPr lang="en-US" altLang="zh-CN" sz="2000" dirty="0" smtClean="0"/>
              <a:t>0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0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0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0</a:t>
            </a:r>
            <a:r>
              <a:rPr lang="zh-CN" altLang="en-US" sz="2000" dirty="0" smtClean="0"/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1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0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0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0</a:t>
            </a:r>
          </a:p>
          <a:p>
            <a:r>
              <a:rPr lang="en-US" altLang="zh-CN" sz="2000" dirty="0" err="1" smtClean="0"/>
              <a:t>edgeTable</a:t>
            </a:r>
            <a:r>
              <a:rPr lang="en-US" altLang="zh-CN" sz="2000" dirty="0" smtClean="0"/>
              <a:t>[8]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=</a:t>
            </a:r>
            <a:r>
              <a:rPr lang="zh-CN" altLang="en-US" sz="2000" dirty="0" smtClean="0"/>
              <a:t> </a:t>
            </a:r>
            <a:endParaRPr lang="en-US" altLang="zh-CN" sz="2000" dirty="0" smtClean="0"/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1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0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0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0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0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0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0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0</a:t>
            </a:r>
            <a:r>
              <a:rPr lang="zh-CN" altLang="en-US" sz="2000" dirty="0" smtClean="0"/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1</a:t>
            </a:r>
            <a:r>
              <a:rPr lang="zh-CN" altLang="en-US" sz="2000" dirty="0" smtClean="0"/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1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0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0</a:t>
            </a:r>
            <a:r>
              <a:rPr lang="zh-CN" altLang="en-US" sz="2000" dirty="0" smtClean="0"/>
              <a:t> </a:t>
            </a:r>
            <a:endParaRPr lang="en-US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54837" r="32716" b="15871"/>
          <a:stretch/>
        </p:blipFill>
        <p:spPr>
          <a:xfrm>
            <a:off x="2521525" y="2498689"/>
            <a:ext cx="5716431" cy="30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1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Marching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Intersection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Point:</a:t>
            </a:r>
          </a:p>
          <a:p>
            <a:r>
              <a:rPr lang="en-US" altLang="zh-CN" dirty="0" smtClean="0"/>
              <a:t>P=P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+(</a:t>
            </a:r>
            <a:r>
              <a:rPr lang="en-US" altLang="zh-CN" dirty="0" err="1" smtClean="0"/>
              <a:t>isovalue</a:t>
            </a:r>
            <a:r>
              <a:rPr lang="zh-CN" altLang="en-US" dirty="0" smtClean="0"/>
              <a:t> </a:t>
            </a:r>
            <a:r>
              <a:rPr lang="mr-IN" altLang="zh-CN" dirty="0" smtClean="0"/>
              <a:t>–</a:t>
            </a:r>
            <a:r>
              <a:rPr lang="zh-CN" altLang="en-US" dirty="0" smtClean="0"/>
              <a:t> </a:t>
            </a:r>
            <a:r>
              <a:rPr lang="en-US" altLang="zh-CN" dirty="0" smtClean="0"/>
              <a:t>V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)(P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-P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)/(V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-V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54837" r="32716" b="15871"/>
          <a:stretch/>
        </p:blipFill>
        <p:spPr>
          <a:xfrm>
            <a:off x="2757052" y="3171753"/>
            <a:ext cx="5716431" cy="3005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655" y="6311900"/>
            <a:ext cx="549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Reference:</a:t>
            </a:r>
            <a:r>
              <a:rPr lang="zh-CN" altLang="en-US" dirty="0" smtClean="0"/>
              <a:t> </a:t>
            </a:r>
            <a:r>
              <a:rPr lang="en-US" altLang="zh-CN" dirty="0" smtClean="0"/>
              <a:t>http://</a:t>
            </a:r>
            <a:r>
              <a:rPr lang="en-US" altLang="zh-CN" dirty="0" err="1" smtClean="0"/>
              <a:t>paulbourke.net</a:t>
            </a:r>
            <a:r>
              <a:rPr lang="en-US" altLang="zh-CN" dirty="0" smtClean="0"/>
              <a:t>/geometry/polygonise/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9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3dMD</a:t>
            </a:r>
            <a:r>
              <a:rPr lang="zh-CN" altLang="en-US" dirty="0" smtClean="0"/>
              <a:t> </a:t>
            </a:r>
            <a:r>
              <a:rPr lang="en-US" altLang="zh-CN" dirty="0"/>
              <a:t>F</a:t>
            </a:r>
            <a:r>
              <a:rPr lang="en-US" altLang="zh-CN" dirty="0" smtClean="0"/>
              <a:t>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3dMD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scans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65209"/>
            <a:ext cx="12192000" cy="219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4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3dMD Face Dataset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47" t="11545" r="32926" b="24155"/>
          <a:stretch/>
        </p:blipFill>
        <p:spPr>
          <a:xfrm>
            <a:off x="4457698" y="1771650"/>
            <a:ext cx="3311915" cy="3819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72850" y="5581650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2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3dMD Face Dataset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5" t="14472" r="34151" b="22316"/>
          <a:stretch/>
        </p:blipFill>
        <p:spPr>
          <a:xfrm>
            <a:off x="949107" y="1945532"/>
            <a:ext cx="3311608" cy="3754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75" t="13592" r="34795" b="26635"/>
          <a:stretch/>
        </p:blipFill>
        <p:spPr>
          <a:xfrm>
            <a:off x="4817623" y="1939453"/>
            <a:ext cx="2869660" cy="3550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0" t="13687" r="36367" b="22282"/>
          <a:stretch/>
        </p:blipFill>
        <p:spPr>
          <a:xfrm>
            <a:off x="8265065" y="1831435"/>
            <a:ext cx="2841798" cy="3803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9356" y="5515744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shape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14737" y="5526775"/>
            <a:ext cx="87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+ 1</a:t>
            </a:r>
            <a:r>
              <a:rPr lang="en-US" baseline="30000" dirty="0" smtClean="0"/>
              <a:t>st</a:t>
            </a:r>
            <a:r>
              <a:rPr lang="en-US" dirty="0" smtClean="0"/>
              <a:t> PC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34237" y="5530944"/>
            <a:ext cx="83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- 1</a:t>
            </a:r>
            <a:r>
              <a:rPr lang="en-US" baseline="30000" dirty="0" smtClean="0"/>
              <a:t>st</a:t>
            </a:r>
            <a:r>
              <a:rPr lang="en-US" dirty="0" smtClean="0"/>
              <a:t>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3dMD Face Dataset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60" t="13163" r="33475" b="19531"/>
          <a:stretch/>
        </p:blipFill>
        <p:spPr>
          <a:xfrm>
            <a:off x="1264596" y="1867711"/>
            <a:ext cx="3064213" cy="3998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85" t="10808" r="35182" b="22541"/>
          <a:stretch/>
        </p:blipFill>
        <p:spPr>
          <a:xfrm>
            <a:off x="4817421" y="1793338"/>
            <a:ext cx="2859932" cy="3959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88" t="15754" r="35609" b="19007"/>
          <a:stretch/>
        </p:blipFill>
        <p:spPr>
          <a:xfrm>
            <a:off x="8698149" y="1905811"/>
            <a:ext cx="2655651" cy="3875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9356" y="5515744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shape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4737" y="5526775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+ 2</a:t>
            </a:r>
            <a:r>
              <a:rPr lang="en-US" baseline="30000" dirty="0" smtClean="0"/>
              <a:t>nd</a:t>
            </a:r>
            <a:r>
              <a:rPr lang="en-US" dirty="0" smtClean="0"/>
              <a:t> PC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34237" y="5530944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- 1</a:t>
            </a:r>
            <a:r>
              <a:rPr lang="en-US" baseline="30000" dirty="0" smtClean="0"/>
              <a:t>nd</a:t>
            </a:r>
            <a:r>
              <a:rPr lang="en-US" dirty="0" smtClean="0"/>
              <a:t>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58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318</Words>
  <Application>Microsoft Macintosh PowerPoint</Application>
  <PresentationFormat>Widescreen</PresentationFormat>
  <Paragraphs>55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Calibri Light</vt:lpstr>
      <vt:lpstr>Cambria Math</vt:lpstr>
      <vt:lpstr>DengXian</vt:lpstr>
      <vt:lpstr>DengXian Light</vt:lpstr>
      <vt:lpstr>Mangal</vt:lpstr>
      <vt:lpstr>Arial</vt:lpstr>
      <vt:lpstr>Office Theme</vt:lpstr>
      <vt:lpstr>3D Meshes</vt:lpstr>
      <vt:lpstr>Marching Cubes</vt:lpstr>
      <vt:lpstr>Marching Cubes</vt:lpstr>
      <vt:lpstr>Marching Cubes</vt:lpstr>
      <vt:lpstr>Marching Cubes</vt:lpstr>
      <vt:lpstr>3dMD Face Dataset</vt:lpstr>
      <vt:lpstr>3dMD Face Dataset</vt:lpstr>
      <vt:lpstr>3dMD Face Dataset</vt:lpstr>
      <vt:lpstr>3dMD Face Dataset</vt:lpstr>
      <vt:lpstr>3dMD Face Dataset</vt:lpstr>
      <vt:lpstr>3dMD Face Dataset</vt:lpstr>
      <vt:lpstr>3dMD Face Dataset</vt:lpstr>
      <vt:lpstr>3D Morphable Model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 Liang</dc:creator>
  <cp:lastModifiedBy>Shu Liang</cp:lastModifiedBy>
  <cp:revision>16</cp:revision>
  <dcterms:created xsi:type="dcterms:W3CDTF">2017-11-03T19:15:35Z</dcterms:created>
  <dcterms:modified xsi:type="dcterms:W3CDTF">2017-11-04T00:18:51Z</dcterms:modified>
</cp:coreProperties>
</file>