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2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3.xml" ContentType="application/inkml+xml"/>
  <Override PartName="/ppt/notesSlides/notesSlide21.xml" ContentType="application/vnd.openxmlformats-officedocument.presentationml.notesSlide+xml"/>
  <Override PartName="/ppt/ink/ink4.xml" ContentType="application/inkml+xml"/>
  <Override PartName="/ppt/notesSlides/notesSlide22.xml" ContentType="application/vnd.openxmlformats-officedocument.presentationml.notesSlide+xml"/>
  <Override PartName="/ppt/ink/ink5.xml" ContentType="application/inkml+xml"/>
  <Override PartName="/ppt/notesSlides/notesSlide2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notesSlides/notesSlide24.xml" ContentType="application/vnd.openxmlformats-officedocument.presentationml.notesSlide+xml"/>
  <Override PartName="/ppt/ink/ink8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9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10.xml" ContentType="application/inkml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37.xml" ContentType="application/vnd.openxmlformats-officedocument.presentationml.notesSlide+xml"/>
  <Override PartName="/ppt/ink/ink13.xml" ContentType="application/inkml+xml"/>
  <Override PartName="/ppt/notesSlides/notesSlide38.xml" ContentType="application/vnd.openxmlformats-officedocument.presentationml.notesSlide+xml"/>
  <Override PartName="/ppt/ink/ink14.xml" ContentType="application/inkml+xml"/>
  <Override PartName="/ppt/notesSlides/notesSlide39.xml" ContentType="application/vnd.openxmlformats-officedocument.presentationml.notesSlide+xml"/>
  <Override PartName="/ppt/ink/ink15.xml" ContentType="application/inkml+xml"/>
  <Override PartName="/ppt/notesSlides/notesSlide40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99" r:id="rId3"/>
    <p:sldId id="302" r:id="rId4"/>
    <p:sldId id="303" r:id="rId5"/>
    <p:sldId id="304" r:id="rId6"/>
    <p:sldId id="305" r:id="rId7"/>
    <p:sldId id="306" r:id="rId8"/>
    <p:sldId id="308" r:id="rId9"/>
    <p:sldId id="269" r:id="rId10"/>
    <p:sldId id="270" r:id="rId11"/>
    <p:sldId id="309" r:id="rId12"/>
    <p:sldId id="310" r:id="rId13"/>
    <p:sldId id="311" r:id="rId14"/>
    <p:sldId id="312" r:id="rId15"/>
    <p:sldId id="313" r:id="rId16"/>
    <p:sldId id="278" r:id="rId17"/>
    <p:sldId id="279" r:id="rId18"/>
    <p:sldId id="280" r:id="rId19"/>
    <p:sldId id="281" r:id="rId20"/>
    <p:sldId id="282" r:id="rId21"/>
    <p:sldId id="257" r:id="rId22"/>
    <p:sldId id="290" r:id="rId23"/>
    <p:sldId id="291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92" r:id="rId35"/>
    <p:sldId id="293" r:id="rId36"/>
    <p:sldId id="294" r:id="rId37"/>
    <p:sldId id="271" r:id="rId38"/>
    <p:sldId id="272" r:id="rId39"/>
    <p:sldId id="273" r:id="rId40"/>
    <p:sldId id="274" r:id="rId41"/>
    <p:sldId id="275" r:id="rId42"/>
    <p:sldId id="277" r:id="rId43"/>
    <p:sldId id="295" r:id="rId44"/>
    <p:sldId id="296" r:id="rId45"/>
    <p:sldId id="324" r:id="rId46"/>
    <p:sldId id="314" r:id="rId47"/>
    <p:sldId id="315" r:id="rId48"/>
    <p:sldId id="316" r:id="rId49"/>
    <p:sldId id="317" r:id="rId50"/>
    <p:sldId id="318" r:id="rId51"/>
    <p:sldId id="283" r:id="rId52"/>
    <p:sldId id="284" r:id="rId53"/>
    <p:sldId id="285" r:id="rId54"/>
    <p:sldId id="319" r:id="rId55"/>
    <p:sldId id="320" r:id="rId56"/>
    <p:sldId id="321" r:id="rId57"/>
    <p:sldId id="286" r:id="rId58"/>
    <p:sldId id="325" r:id="rId59"/>
    <p:sldId id="287" r:id="rId60"/>
    <p:sldId id="288" r:id="rId61"/>
    <p:sldId id="289" r:id="rId62"/>
    <p:sldId id="322" r:id="rId63"/>
    <p:sldId id="32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image" Target="../media/image103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0:36:11.5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21906 3178 756 0,'-17'0'250'16,"11"-2"-271"-16,0 2-74 16,4 0 7-16,2 0 35 15,-2 0 99-15,-1 0 29 16,3 0 25-16,-2 0-5 15,0 0-23-15,0-2-16 0,0 0-24 16,-2 0-5 0,2 2 0-16,2-3 2 0,-2 1 6 15,0 0 1-15,-5 2-5 16,-7-4-6 0,-3-4-13-16,-2 3-5 0,-56-30-5 15,49 24 0-15,-13-1-2 16,-1 3 1-1,-6-5-2-15,4 1 1 0,-5-2 0 16,-5-3 0-16,-11-1 1 16,0 8-1-16,-6-7 0 15,11 5 0 1,3 4 0-16,5-3-1 0,4 4-2 16,-5 3 0-16,-3-5 1 15,-3 4-1-15,-3-1 2 16,-1 5-1-16,-6-6 0 0,0 6 1 15,2 2 0-15,-4 2-1 16,1 6 0-16,-1-4 0 16,2 1 0-16,9 3 0 15,-10 3 0-15,-7 3 1 16,-5-1 0 0,-6 6-1-16,1 6 1 0,3 0 0 15,2 6-1-15,3-3 0 0,12 1 0 16,-2-2-1-16,-3-4 2 15,-3 2 0-15,-11 3 0 16,5 9 1-16,-1 1 0 16,4 6-1-16,7 0-2 15,2-4 0-15,9 4 0 16,1-2 1-16,3-5 1 16,9-1 1-16,-3 0 0 15,2 1-1-15,-6 5-1 16,-1 5 0-16,3-4-1 15,-2 2 2-15,6-1 0 16,-1-3 0-16,-1 1 0 16,6 5 1-16,-4 5-1 15,8 2 0-15,-5 1 1 16,5-1-1-16,6-16 1 16,-1-2 0-16,4-1 0 15,3-7-1-15,1 11 1 0,0-1 0 16,0 4-1-16,2-2 0 15,4 0-2-15,-2-5 0 16,10-5 1-16,-3-3-1 16,5-6 2-16,3-2 0 15,-4-2 0-15,5 8 0 16,-5 2 0-16,2 2 0 16,6 3 1-16,-1-5 0 15,-1 0-1-15,0 0 0 0,2 5-1 16,2-5 0-16,2 5 0 15,4-1 0-15,-1 2 0 16,9-3-1-16,-1 5 0 16,4-7 1-16,3 5-1 15,1 7 1-15,3-6 1 16,5 8-1-16,-6-5 1 16,4-5 0-16,-4-1 0 15,-6-6 0-15,14 0 0 16,-8 1 0-16,7 7 0 15,-1-4 0-15,3 7 1 16,1-2 1-16,-1-3-1 16,3 3 1-16,5-7 0 15,4-2 1-15,2 0-1 16,9-4 0-16,3 2 1 16,3-4-1-16,0-4 0 0,-2 3 1 15,-7-5-1-15,5-7 1 16,-3 3 0-16,0 1 0 15,1-6 1-15,-1 5-1 16,-1-3-1-16,6 0 0 16,-3-1-1-16,3 7 0 15,-5-1 0-15,5 3 0 16,-5-3 0 0,3-1 0-16,-2-4 0 0,1 1 0 0,-1-1 0 15,1 2 1-15,-3-8 0 16,10 3 0-16,2 1 0 15,-1-8-1-15,4 10 0 16,-6-6 0-16,1 4 0 16,2 4 0-16,-6-5 1 15,0 1 0-15,3-4 0 16,6 0 2-16,1-4 0 16,6-5 2-16,-1-6 1 15,-1 1 1-15,0 3 2 16,-20-1 2-1,-26 6 1-15,-2 1 1 0,74-12-1 16,-3-5-1-16,-4-4-3 16,-35 5-2-16,1 2 0 15,3-2 0-15,-4 5 0 16,-5-3 1-16,1 2-2 16,-3-8 1-16,0-4-1 0,2-3-1 15,5-5 1-15,-4-1-1 16,-1-2 2-16,-6 4 6 15,-17 3 11-15,-3 5 4 16,-4 5 6-16,-3 5-1 16,-2-5-6-16,0 2 0 15,0-5 0-15,-3-7-4 16,-1-9-7-16,2 2-4 0,-3-10-7 16,-1 2 0-16,1-5 0 15,1-18-1-15,2-9-2 16,1-6 1-16,1 9-1 15,-4 16 0-15,-5 13 2 16,3 10-2-16,-3-2-1 16,-4 3 1-16,2 1-3 15,-2 2-2-15,-3 5-7 16,1 0-1-16,4-1 1 16,-4 1 0-16,-2-7-1 15,-2-5-5-15,-4-10 1 16,3-9 0-16,-7-14-2 15,-2 1-3-15,-1 8-8 16,-4 2 2-16,-4 11 7 16,2 1 6-16,-4 3 8 15,0 0 1-15,0 8-5 0,4 4 4 16,0-1 2 0,5 9 0-16,1 7 6 0,-1-4 0 15,7 9-1-15,-5-5-1 16,7 6 0-16,-3-10 0 15,-4 8 3-15,7-8-1 16,-5 0 3-16,4-3 2 16,-7-1 2-16,-2 2 2 15,5-2-4-15,1 5-3 0,-11 4-5 16,7 3-1-16,0 6-2 16,-5-1 0-16,5-3 2 15,-4 2 1 1,2-5 1-16,-1 3 0 15,3 4 0-15,-2-3 1 0,1 3-1 16,-1 1 1-16,5 2 0 16,-1-3 0-16,-3 1 1 15,-1-1 0-15,2 5 0 16,1-3 1-16,3-3-1 16,-1 3-1-16,-1-3 0 15,-1 6-1-15,-5-3-1 16,-4 3-1-16,-13-2-1 15,-3 3-1-15,-5-1 0 16,-6 0 1-16,-1 0 0 16,-9 1 0-16,5-1 0 15,1 4-7-15,-3 2-74 16,-1 2-57-16,3 9-107 0,-3 1-74 16,10 9 204-16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1:06:34.7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12159 5942 29 0,'0'0'23'0,"0"0"11"0,0 0 4 16,0 0 13-16,0 0 4 0,0 0 2 15,0 0-4-15,0 0-11 16,0 0-6-16,0 0-17 16,0 0-4-16,0 0-9 15,0 0-2-15,0 0 3 16,0 0 3-16,-1 0 5 16,-1-2 1-16,0 2 1 15,-2-2 3-15,2 0-4 0,2-2-3 16,-2 2-4-16,0 0-6 15,0 2-4-15,0-2 1 16,-7-1-3-16,-14-3-1 16,-6-4 1-16,-47-7 1 15,45 17 2-15,0-2 1 16,-1 6-1-16,1 2 0 16,-5 3-2-16,2 1 0 15,-3 1 0-15,-1 10 1 0,2 2 0 16,5 8 0-16,0-6 1 15,3 7 0-15,-1-7 4 16,0-6 2-16,3 6 2 16,1-6 1-16,7 2 0 15,-4 2 0-15,-1 0-3 16,0 4 0-16,3 0-3 16,5 7 0-16,0 4-2 15,0 3-1-15,15 6 1 16,-6 1 0-16,4-2 0 15,6-6-1-15,-4-9 1 16,2 5-1-16,7 8 1 16,-1 2 0-16,1 10 3 15,5-9 1-15,-3-3 1 16,-1 0 0-16,1-5-2 16,3 3 0-16,-5-2-1 15,3 4-1-15,1-6 1 0,-1-2 0 16,5-7 0-16,-6-2 2 15,1-4 5-15,1-8 2 16,-1-3 6 0,1-5 0-16,2-3-3 0,4 0-2 15,3 0-3-15,0-2-2 16,7-10-1-16,4 0-1 16,7-7-2-16,-2-2-1 0,4-6 0 15,2 4-1-15,0-12 0 16,0 4 0-16,-4-3 0 15,6-3 1-15,-6-1 1 16,2 5-1 0,-1-5 1-16,-5 7 0 0,-5-7 0 15,1 7 0-15,-7 2 2 16,-6-6 1-16,0 6 9 16,-13-5 8-16,3 3 18 15,-7 4 5-15,-2 2-5 16,0-2-7-16,-2 0-18 15,-7-2-7-15,-3 0-6 16,-3-3-2-16,-2-14-2 16,-6 0-2-16,2-14-4 15,-4 1-3-15,0-1-10 16,12-1-4-16,-1 5-10 16,5 4-5-16,13 6-21 0,0-2-18 15,11 2-68-15,8-6-76 16,4 4 142-16</inkml:trace>
  <inkml:trace contextRef="#ctx0" brushRef="#br0" timeOffset="1676.832">17641 5443 37 0,'-36'11'19'16,"5"1"2"-16,-7 10 16 15,3 1 15-15,5 18 16 16,-1 8 3-16,8 14-5 16,2 4-8-16,8 6-1 15,-1-4-8-15,5 0-12 16,3 11-5-16,6-7-15 15,4 5-3-15,0-1-5 16,0-1 1-16,-1-7 4 16,5 4 5-16,5-22 3 15,1-3 2-15,9-13 6 0,-4-5-1 16,0-1-2-16,6 1-2 16,2-1-10-16,5-6-4 15,4 2-2-15,7-12 0 16,4-5-1-16,-1-4 1 15,-2-2-1-15,4 2-1 16,-8-4 0-16,10 1-1 16,0-8-2-16,-3 1 1 0,3-3-1 15,-2-7 2-15,-4-3 5 16,6 6 6-16,-4-12 9 16,-6 11 3-16,-2-8 4 15,-4 2 0-15,-5-1-2 16,0-2-2-16,-8 4-8 15,-2 0-4-15,-4-8-6 16,-3-7-3-16,-3-6-5 16,5-14-2-16,-10-1-1 15,-1 3-1-15,3 2 1 16,-6 10 1-16,0 2-1 16,0 2 1-16,0-1-1 15,0-1 0-15,-7 0-6 16,7-8-1-16,-14 4 0 15,10-4 0-15,-5 6 3 16,-8 2-2-16,-3-3-4 16,-4 3 3-16,-1-10-4 15,-4-3-4-15,-5 5-12 0,-3-6-2 16,-7 16-3-16,-4-1 1 16,-11 9 12-16,6 1-5 15,-7-6-1-15,7 9-2 16,-5 8-27-16,5 5-5 15,-7 11-26-15,-6 9-5 16,-11 9 21-16,-5 6-2 16,1 9-4-16,1-1-33 0,13 18 67 15</inkml:trace>
  <inkml:trace contextRef="#ctx0" brushRef="#br0" timeOffset="11561.808">7344 8451 411 0,'61'40'147'0,"-67"-47"-120"16,0 5-38-16,4-4 7 15,0 2 12-15,1 2 55 16,-1 0 14-16,-2 2 23 16,4-2 5-16,-2 0-23 15,-2 1-8-15,-9-5-25 16,-1-4-13-16,-5 4-21 16,-46-28-7-16,44 26-1 15,-6 3-1-15,-1-5-2 16,-5 6-1-16,-7-5-3 15,2-3-2-15,-10 8-4 16,4-5-2-16,-2 7-3 0,0 2-2 16,4 6-4-16,4-1 0 15,-6 11-1 1,5 3-1-16,1 10 2 0,-8 7 1 16,-3 10 5-16,-1 9 4 15,4 8 4-15,6 8 1 16,7-4-1-16,7-2 1 15,3 6 1-15,3 2 0 16,3 3 1-16,2 1 0 16,3-14 0-16,1-2 0 15,9-11 0-15,0-4-1 0,6-1 1 16,9-3-1-16,5-1-1 16,-1-5 0-16,-2-7-1 15,6-4 1-15,6-6 1 16,-2-4-1-16,9-2 1 15,1 1-1-15,3 1 1 16,6 4 0-16,6-2 0 16,-3-3 0-16,3-3 0 15,-8-3 1-15,8-8 0 16,0 2 1-16,-3-8 1 16,-1 4 0-16,-7-5 2 15,-9-9 1-15,7 10 3 16,-3-9 2-16,2-2 3 15,1 2 0-15,-7 1-1 16,5 1-2-16,-9 1-2 16,-4 1 2-16,-3-6 14 0,0-4 6 15,-8-4 7-15,3-2 2 16,-9-2-12-16,-3-3-6 16,8 1-9-16,-2-11-5 15,-3 2-5-15,1 2 0 16,-10-1 1-16,2 3 0 15,-2-2 0-15,3-4 0 16,2-2-1-16,-1-4-1 16,0 2-1-16,0-2 0 0,-1 2 0 15,1 4-1-15,0-4-4 16,1-1-1-16,-2-7-5 16,-5-3-3-16,-6 9-3 15,-1-2 0-15,1 10 3 16,3 2-1-16,-1 5-2 15,-1-1-8-15,-3-4-29 16,1 1-14-16,-2-3-37 16,-2 6-16-16,3 11-71 15,-3 0 120-15</inkml:trace>
  <inkml:trace contextRef="#ctx0" brushRef="#br0" timeOffset="13029.919">15112 10165 821 0,'0'0'195'16,"0"-4"-301"-16,-1 13-144 16,-1-9 18-16,0 0 150 15,-8 2 102-15,-24 18 77 16,-52 31-8-16,57-28-48 0,0-4-23 15,4 2-11-15,2-5 8 16,4-3 12-16,2-2 5 16,0 1-1-16,0-1-6 15,-2 14-11-15,-1 8-4 16,5 11 0-16,-2 17 0 16,2 10 0-1,5-4-2-15,2 11 4 0,8 1 1 16,0-9 8-16,10 11-1 15,3-14-5-15,5-2-3 16,-5-4-3-16,8 0 0 0,2-7 5 16,-6-7 3-1,8-8 2-15,-4-15 2 16,2-4 0-16,-2-5-2 0,8-6-5 16,-1-1-1-16,1 2-3 15,4-8-1-15,3-2 0 16,2 0 0-16,4 0-2 15,6-2 1-15,0-8-4 16,2 4 0-16,-6-9-2 16,5 0-1-16,-10-1 0 15,-3-8-1-15,0-3 5 16,-3-10 4-16,-3-1 14 16,3 2 7-16,-2 0 8 15,-7 3-1-15,-4 1-6 16,-1 3-3-16,-10-4-8 15,-1-5-2-15,-4 0-7 0,-2-2-7 16,-2-6-5-16,0 4-3 16,-4-2-1-16,-6 4 0 15,1-6-3-15,-5 4-1 16,3-8-3-16,-3-2-1 16,-1-1 2-16,0-5 1 15,-2 9 5-15,1 6 2 16,-1 7 0-16,-2 2-3 0,0 3-3 15,-2-3-2 1,-4 1-1-16,2 4 1 0,-6 5-2 16,-5 6-1-16,-2-1-6 15,-7 10-1-15,-6 1 5 16,1 2 0-16,4 12 6 16,-10-4-7-16,3 17-16 15,1 2-2-15,-13 14-2 16,6 5 3-16,-1 0 4 15,-1 8-9-15,3 15-36 16,-1 6-45-16,-4 22 76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1:12:09.4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20556 6917 180 0,'-21'6'87'0,"2"-2"-15"16,7-2-77-16,3 0-11 0,7-1-14 16,-2 3 0-16,2-4 12 15,0 0 15-15,-2 0 32 16,4 0 17-16,-2 0 24 16,-2 0 8-16,-17 6 0 15,4-4-10-15,-48 17-24 16,48-19-11-16,2-6-21 15,1 6-6-15,-1 0-4 16,-2-2 0-16,3-1-1 16,-3-7 0-16,-4-1-1 15,-4-1 1-15,-4 4-1 16,-5-5 1-16,-8-6 0 16,-2 2 1-16,-2-2 0 15,0 5 1-15,0 3 11 16,4 5 3-16,-2 0 6 15,4 0-1-15,2 6-11 0,0 2-2 16,3 8-7-16,3 1 2 16,5 7 1-1,-2 5 0-15,4-6-1 0,8 10-2 16,-8 7-2-16,4 0-1 16,-9 16 0-16,5 4 1 15,4 18 0-15,-4 1 1 16,-2-2 0-16,-7 9 1 0,-3-3 0 15,-1 7 0 1,2 0 0-16,3-4 0 0,1 1 0 16,-5 5-1-16,7 0 1 15,-3 0-1-15,1 4 1 16,-1-2 1 0,-1 4 2-16,5 1 2 0,-3-3 7 15,3 4 3-15,-2 0 10 16,1-3 5-16,1 5 10 15,0-6 3-15,4 6-7 16,1-5-4-16,-5 5-12 16,4-6-5-16,-2 2-3 15,2 1-1-15,-3-3-3 16,5 8-1-16,-2-1 1 16,0-1 0-16,0-8 2 15,0-6-1-15,2-5-2 16,4-3-1-16,4-7-2 0,0 6 0 15,1-2 0 1,1 1-1-16,1 11-1 16,1-13 0-16,3-3-2 0,-1 4 0 15,-1-4-1-15,2 4 0 16,-1 1 1-16,-1-5-1 16,-1-2 1-16,-1 8 1 15,-1-2 12-15,1 5 5 0,1-9 3 16,-2 4-1-1,5-4-12-15,-2-4-5 0,-3 12-2 16,5-1-1 0,-5-3 1-16,2-4-1 15,5 8 1-15,-4 1-2 0,4-1 1 16,3-1-1-16,3-16 0 16,0-5-1-16,0 1 0 15,0 5 0-15,5 2 0 16,1-1-1-16,6-9 1 15,-1-3-1-15,-1-2 0 16,5 2 0-16,0 1-1 31,4 3 1-31,0-2-1 0,4-2 1 0,0-10-1 16,-5-6 0-16,10-3 0 16,1-2 0-16,-2 7 1 15,5-1 0-15,1-1-1 16,3 3 1-16,-1-3 0 0,-1 3 0 15,-2-1 1 1,5-5 0-16,3-4-1 0,-4 0 1 16,3 1-2-1,-3-1 1-15,2-2 0 0,-1 2 0 16,-5-4 0-16,1-2 1 16,3 4-1-16,6 2 0 0,4 0 0 15,2 0 0 1,1-2 1-16,1-2-1 0,2-2 0 15,-3 0 1 1,1 0-1-16,0-4 1 0,-4 1 0 16,-2 1-1-16,0-4 1 15,4 1-1 1,1-1 0-16,5 4 0 0,-2-1 1 16,-1-1 0-1,5 2 0-15,-5 2 0 0,11-2 0 16,-5 1 0-16,4-1 0 15,-4-2 0-15,-3 2-1 16,0 1 4-16,3-1-101 16,8 8-129-16,11 9 147 15</inkml:trace>
  <inkml:trace contextRef="#ctx0" brushRef="#br0" timeOffset="57739.71">22245 9884 214 0,'147'49'91'15,"-145"-43"-14"-15,5 0-89 16,5 0 2-16,5-1 9 16,-2-1 1-16,-7-4 9 15,-4 0 31-15,-4 0 59 0,-2-2 24 16,2 2 25-16,0 0-19 15,-2 0-46-15,0 0-23 16,0 0-30-16,-2-2-8 16,4 0-2-16,-2 0 3 15,1 1 10-15,-1-3 0 16,0 2-3-16,-4 2-3 0,-2-4-6 16,1 2-2-16,3-2-4 15,-2 2-4-15,4 0-6 16,0 2-2-16,0-2-1 31,0 1 0-31,-1-1 3 0,1-2 0 0,-4 2 1 16,-4 2 0-16,3 0-3 15,5 0-1 1,2 0-1-16,-12 0-1 16,1 2 0-16,-2 4 1 0,-1-3 0 15,10-3 1-15,2 0 1 16,-3 0 0-16,5 0-1 15,-2 0 0-15,0 0-2 16,0 0 0-16,0 0-1 16,-2 0 0-16,2 0-1 15,2 0 0-15,-2 0 0 16,0 0-1-16,1 0 0 16,-1 0 1-16,-2 0 0 0,4 0 1 15,-2 0 0-15,0 14 1 16,2-1 0-16,0-1 0 15,2 9 1-15,0-8 0 16,-2 2-1-16,21 49 1 16,-12-51-1-16,3 0 0 15,1 6 0-15,4 1 1 16,5 4 0-16,2 7 1 16,7-2 1-16,-4-4-1 0,5-2 1 15,-1-1 0-15,-6-4-1 16,9 1 1-16,-7 0 0 15,-2 4-2-15,0 0 0 16,0 2 0-16,1 0 1 16,5-1 1-16,-8-1 3 15,2-2 1-15,-6 2 1 16,6-2-2-16,0-1-1 16,1 4-2-16,5-1-1 15,-2 2 0-15,3-4 0 16,-1-5 0-16,-3 1-1 15,1 0 0-15,-8-6 0 16,2-3 0-16,-8 0 1 16,8-4 1-16,-5 1 3 15,3 1 0-15,3 0 1 16,-1 0 0-16,4 1-2 16,-2-1-2-16,0 2 0 0,7-5 0 15,-1-3 0-15,2 8 1 16,-5-4 1-16,-3-2 0 15,0 4 1-15,-2-6 0 16,6 5-2-16,-6-5-1 16,3 4-1-16,-1 6-1 15,0-10-1-15,0 2 1 16,0 3 0-16,-2-3 1 0,-6 2 0 16,2 2 0-16,-4-4 0 15,1 0-1-15,1-1 0 16,0-1 0-16,4 8 0 15,2-4 0-15,-2 0 0 16,0 0 1-16,-7-4 0 16,-11 0 1-16,3-6 0 15,-2 6 1-15,-4 0 1 16,0 0 0-16,0 0 2 16,0 0 0-16,0 0 15 15,0 0 6-15,0 0 5 16,0 0 1-16,0 0-15 15,0 0-5-15,0 0-8 16,0 0 5-16,0 0-174 16,0 0-141-16,0 0 189 15</inkml:trace>
  <inkml:trace contextRef="#ctx0" brushRef="#br0" timeOffset="62348.067">24322 10515 421 0,'-14'46'181'16,"10"-48"-61"-16,1 0-120 16,3-2-2-16,-4 2 0 15,4-2 1-15,-2 2 3 16,0 2 4-16,0-2 13 15,0 1 8-15,-2-1 15 16,2-2 4-16,2 2-1 16,-2 0-4-16,1 2-7 15,-1-2-5-15,0 0-9 16,-2 0-4-16,4-2-9 31,-2 2-5-31,0 2-4 0,0 0-3 0,0 0-4 31,-2 0-1-31,2 0 0 0,2 0 1 0,-1 0 3 32,-1 23 1-32,5 16 1 0,19 49 1 15,-5-39 1 1,8 9 0-16,-2 7 1 16,3 4 2-16,7 11 0 0,-4-4 0 0,5 14 0 0,-3 0 0 0,7 8 0 15,-2-10 1 1,-5-21-1-16,-6-10 1 0,-8-17 2 15,-4-3 4-15,-1-14 11 16,-5-8 5-16,-3-7 4 16,-2-5 1-16,-2-3 17 15,0 0 11-15,0 0 24 16,0 0 8-16,-2 0-7 16,2-2-11-16,-2 1-25 15,0-1-12-15,-3-6-18 16,-11-19-3-16,-39-49-2 15,32 43 0-15,0-7 0 16,2-8-1-16,2-3-4 16,0-11-1-16,1-1-3 15,-1 2 0-15,6 4 0 16,-2 1 0-16,1 8-1 16,5 4 0-16,-3-3-1 15,8-1 0-15,1-2-1 0,-7-2 0 16,8 6 0-16,-2 4-1 15,2-5 0-15,4 8 0 16,6-5 0-16,0 0-1 16,-1 4 0-16,3-6 0 15,-1 8 1-15,3 6-1 16,-1 9 0-16,-1 5-1 0,1 5 0 16,1-2 0-1,1 3-1-15,1-3-1 0,-1 3-1 16,6 1 0-1,2 11-3-15,4-6-2 0,2 6-8 16,1 4-1-16,7 6-2 16,-5 7 3-16,9 4 8 15,-3 2 2-15,0 2 3 16,-1 5 0-16,-5 9-1 16,-1 10 2-1,-2-1 1-15,-8-4 0 0,-6-2 2 16,1-4 2-16,-14-9 1 15,4-4 0-15,-10-2 3 16,4-8 0-16,-11-5 0 16,-1 3 0-16,-5-5 2 15,-4-2 1-15,4 3 3 16,-15-7-1-16,1-2 1 16,2 2-2-16,1 0-1 0,5 4-2 15,4-3-4 1,-2-3-7-16,-2 8-40 0,10-2-42 15,0 5-124-15,-5 1-143 16,17 5 224-16</inkml:trace>
  <inkml:trace contextRef="#ctx0" brushRef="#br0" timeOffset="87889.194">20141 10197 307 0,'11'-2'100'15,"-11"2"-96"-15,2-3-26 16,-2 1 8-16,0-2 5 16,0 2 9-16,0 0 4 0,0 2 16 15,0-2 11-15,0 0 20 16,0 0 7-16,0-2-1 16,-2 2-4-16,0 2-8 15,0-1-5-15,-1-1-10 16,1 0-5-16,2-2-13 15,-2 2-3-15,0 0-5 16,0 2 0-16,0-2-2 16,-4-7 0-16,2 5-1 15,-3-6 0-15,3 1 0 16,0 5 0-16,-2-4 4 16,4 2 5-16,1 5 14 15,-5-9 8-15,2 4 10 16,-2-3 1-16,-1-1-3 15,-3-1-2-15,4-1-3 16,-1 6 2-16,1-1-5 0,-8-3-1 16,-3 3-8-16,-2-1-5 15,-50-17-9-15,44 23-3 16,1 6-4-16,-5 0 0 16,-4 3-1-16,3 5 0 15,1-4 0-15,-5-1 0 16,5 3 0-16,0 3-1 15,8 1 1-15,2-1-1 0,2-3 0 16,-2 3-1 0,3 2-2-16,1 0 1 0,6 1-1 15,-3-1 0-15,6-2-2 16,1 3 0-16,5 7-2 16,0 4 1-1,0 7 1-15,11 2 0 0,3 3 1 16,1-1 0-16,10 12 1 15,0 3 0-15,3 6 1 16,1 4 1-16,2-1 1 16,1-5 0-16,-3-5 0 15,-6-10 1-15,-2-2-1 16,-6-6 1-16,-2 1-1 16,-1-5 1-16,-10-1 0 15,-2-2 0-15,0-10 2 16,-6-2 1-16,-2-5 3 15,-3 3 1-15,-2-5 2 16,-3-4 2-16,-3-2 1 16,0-4 0-16,-2 0 3 0,-2-8 1 15,4 1 3-15,0-1-1 16,2-5-5-16,-3 0-3 16,7-3-8-16,-4-6-1 15,2-9-1-15,3 2-1 16,-1-5 1-16,3 7 0 15,2-1 0-15,7 5-1 16,2 0 0-16,3-6-2 0,2-11-1 16,-2-2 1-16,7-7 0 15,3-1 0-15,9 4 0 16,-4-3 0-16,6 5-1 16,3 6 1-16,1-4 0 15,5 2 0-15,3-8 2 16,-3-8-1-16,-3 9 1 15,3 9 0-15,-7-1 1 16,0 7-1-16,-4 7 1 16,0 2-1-16,-6 0-53 15,4 1-70-15,6-11 79 16</inkml:trace>
  <inkml:trace contextRef="#ctx0" brushRef="#br0" timeOffset="89311.8">20466 7525 417 0,'0'-5'214'0,"-2"1"-62"16,2-8-39-16,-2 12-43 16,0-2-11-16,-2 1-15 15,2-1-5-15,2-2-14 16,-2 2-5-16,-1-2-7 16,-3-6-3-16,-2-1-4 15,1 0-3-15,-7-1-4 16,-1 1-1-16,-54-49-2 15,52 47-1-15,-4 1-2 16,-4-1-2-16,0 2-1 16,2-1 1-16,6 3 1 15,-8-1 1-15,-4 6-2 0,-7 0-2 16,-8 4-3 0,0 2 1-16,-4 2 1 0,8 6 2 15,-2-1 0-15,4 1 1 16,11 13 0-16,2 2-1 15,6 11 1 1,0 4-1-16,5 4 1 0,5 4 3 16,3-2 0-16,6 2 0 15,2-12-3-15,0-4-14 16,9-7-14-16,-1-6-8 0,3-5-10 16,1-1 9-16,1-3 13 15,6-6 6-15,2-4 12 16,4 0 6-16,3-8 5 15,9-5 2-15,5-7 0 16,-2 3 0-16,0-6-1 16,-8 0-2-16,3-5-12 15,-7-3-4-15,-1 0-11 16,-2-9-5-16,-4 2 2 16,5-4 0-16,-3 2 8 15,0 1 7-15,-6 5-1 16,-5 7-2-16,-3 10 1 0,1 6 2 15,-12 3 12 1,0 6 8-16,-4 2-8 16,2-2-13-16,2 2-26 15,0 0-3-15,-2 0 10 16,0 0 14-16,0 2 28 0,-4 36 8 16,-7 62 8-16,11-41 3 15,-2 4-1-15,-2 0-3 16,6-7-3-16,-1 5-1 15,1 6-5-15,0-4 1 16,-2 13-3-16,2-9-1 0,2 4 4 16,-2-2 1-16,1-6 5 15,3 4 1 1,-4-11-2-16,6-7-1 0,-4-10-8 16,0-5-2-1,9-5-3-15</inkml:trace>
  <inkml:trace contextRef="#ctx0" brushRef="#br0" timeOffset="91112.825">19517 12219 826 0,'-15'6'254'0,"11"-6"-314"16,-2-2-91-1,6 2-7-15,0 0 38 0,0-2 76 16,0 0 52-1,0 0 47-15,0-2 11 0,0 2 17 16,0 0-11-16,-2 2-31 16,-1-11-8-16,-5-14-21 15,-15-50-3-15,17 45-6 16,6-5-2-16,-9 10 0 31,3 14-1-31,0 0 0 0,-5-39-2 0,-3 4-3 16,-11-4-1-16,14 25-3 15,-4 0-1-15,-4 8-8 16,-4 6 2-16,-8 7 4 16,4 4 2-16,-9 9 6 15,-2 7 0-15,-1 7-4 16,-1 5 0-16,4 9 3 16,1 3 1-16,3 10 3 0,3 5 0 15,14 8 0-15,5 0 0 16,14-9-1-16,2 3 0 15,17-17-1-15,4-1 0 16,7-11-1-16,2-1-1 16,5-8 2-16,-1-7-1 0,4-12-1 15,-4 0 0 1,2-14 2-16,-6-10 1 0,3-3 5 16,-5-10 2-16,0-1 1 15,-3 4 1-15,-4-12 0 31,2-2 2-31,-5 2-1 0,-4-2-1 0,-1 10-3 16,-4 4 0-16,-5 13 1 16,-7 3 1-16,-3 7 15 15,0 5 5-15,-2 0 11 16,1 6 3-16,-3-1-9 16,2-1-6-16,2 2-12 15,-2 0-5-15,0 0-6 16,-6 24 1-16,1 19 3 15,-12 56 3-15,15-38 3 16,4 4 1-16,4 6-4 16,1 0 0-16,5 7-5 15,-4 2 0-15,-1 7-1 16,5 8 0-16,-10 8 0 0,2-1 0 16,-2-1-1-16,-2-1-1 15,0-20-1-15,-6-2 0 16,8-13 0-16,-2-11-28 15,2-4-93-15,2-4-144 16,8-4 163-16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1:14:56.2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21491 12380 421 0,'-13'1'152'0,"1"1"-133"16,3-4-12-16,9 2-11 15,0 0-6-15,0 0 2 16,-2 0 5-16,2 0 16 16,0 0 10-16,-2 0 9 15,0 0 2-15,0 0-8 16,-2 0-8-16,2 0-13 15,2 0-4-15,-2 0-6 16,-2 12-1-16,-1 15 0 16,-11 51 0-16,11-32 3 15,1 4 0-15,4 15 0 32,0 7 0-32,0 18-5 0,0-4 0 0,0-9 0 0,0-6 1 15,4-20 5-15,-4 1 2 16,0-14 0-16,-4-1 3 15,0-15-1-15,0-6 1 16,0-7 1-16,2-3 0 16,2-6 8-16,0 0 6 15,0 0 14-15,0 0 9 0,0 0 6 16,-3-2-6-16,1 0-16 16,0 0-9-16,-2-30-13 15,0-60-2-15,2 44 1 16,4-2-1-16,2 3 0 15,7-5 0-15,-3-7 0 16,-2-4 0-16,1 1 1 16,-5 11 3-16,2 3 7 15,0 6 3-15,-2 11 9 16,-2 1 1-16,2 11 2 16,0-1-1-16,-2 5-6 15,2 4-4-15,2 1-10 16,-1 2-4-16,1 3-3 15,-4 5-2-15,0 0 0 16,0 0 0-16,0 0 2 16,15 7 0-16,14 7 0 0,42 28 1 15,-39-21 0 1,-7-2 0-16,4 2 0 0,-4 6 2 16,0-2-1-1,0 1 0-15,-2 11 0 0,3-1 0 16,-3 2 0-16,0 6 1 15,-9-2-1-15,1 6 0 16,-2-6 1-16,-13-3-1 16,14-3 1-16,-11 0-1 15,3 4 1-15,-2 3-1 0,0-11 3 16,-4 2-1 0,-8-11 2-16,4 8 1 0,-3-8 0 15,-5 2 1-15,-1-2 1 16,-2-10 1-16,-6 2 6 15,-4 5 7-15,6-13 5 16,-12 3 3-16,2 3 8 16,-9-1 2-16,-2-1 2 15,-4 3 2-15,0-5-8 16,0 1-5-16,-6 1-10 16,-3-1-6-16,-5 1-7 15,7 3-2-15,-1-5-3 16,4-3-1-16,8 0-2 15,2-3-8-15,13 1-71 16,2-4-68-16,17-13 89 0</inkml:trace>
  <inkml:trace contextRef="#ctx0" brushRef="#br0" timeOffset="851.944">22671 12246 1173 0,'-8'3'379'0,"3"-3"-502"16,3 0-47-16,2 0-13 16,0 0 5-1,0 0 112-15,0 0 42 0,0 0 51 16,0 0 31-16,0 0 44 16,0 0 17-16,0 0-4 15,0 0-21-15,0 0-33 16,0 0-15-16,0 0-23 15,-2 0-8-15,0 0-15 16,0 0-4-16,-21 12-5 0,-2-2-1 16,-57 72-2-16,51-44-1 15,1 16 1-15,-1-1-1 16,6 12 2-16,0 6 2 16,10 2 1-16,-4 1 2 15,8 7 2-15,3-1-1 16,2-9 2-16,6 7 0 15,6-19 0-15,2 8 0 16,3-11 0-16,2-10-1 16,5-8-1-16,-3-4 1 0,2-15-1 15,0 4-2-15,1-7-1 16,6-5-1-16,3 3 1 16,6-7 3-1,-3-1 1 1,1 3 2-16,1-9-1 0,-1-7 0 0,2-3-5 15,1-9-2-15,2-6-3 16,3 2-1-16,-1-5 5 16,0-5 2-16,-9-5 5 15,7 0 2-15,-3-6 1 16,-5-6 1-16,7 0 0 16,-9 2 0-16,-1 10 1 15,-4 0 0-15,-1-8 2 16,-9-6 0-16,0-3 1 15,-9-3 0-15,0 13 0 16,-2 4 0-16,-7 5 2 0,-3 7 1 16,-11-3 0-16,6 3 1 15,-10-1 2-15,-4-3 0 16,-7-3-3 0,-8-3-1-16,-2 3-8 0,-4-4-1 15,-7 6-10-15,3 3-6 16,5 8-38-16,5 10-68 15,13-7 82-15</inkml:trace>
  <inkml:trace contextRef="#ctx0" brushRef="#br0" timeOffset="1886.878">23930 12160 627 0,'5'11'308'0,"-7"-11"-65"0,2 4-379 16,0 0-80-16,0-4 6 15,0 0 73-15,0 0 107 16,0 0 155-16,0 0 33 16,-2 0 22-16,1 0-24 15,-1-4-84-15,-8 2-29 16,-22 0-31-16,-45-4-7 0,39 1-15 15,-6 3-10 1,-6 0-18-16,-7 2-6 0,-5 13-9 16,-1 8-7-1,-2 12 8-15,-5 3 3 0,-1 21 9 16,0 1 11-16,12 18 6 16,7 7 4-1,16-7 8-15,3 6 3 0,5 2 8 16,8 10 2-16,9-10 8 15,7-13 1-15,18-10-1 16,5-11-4-16,7 0-2 16,9-2-2-16,-5-18 9 15,3 5 2-15,5-12 0 16,6-10 2-16,-2-2-8 16,6-7 0-16,-6 4 0 15,2-10 0-15,0-2-1 16,-2-2-1-16,2-9 0 0,2-2 0 15,2-2 1-15,2-8-1 16,-6-6 0 0,-4 9 2-16,-4-5 4 0,-5-2 4 15,-6 6 7-15,-6-1 7 16,-2 3 18-16,-9 7 14 16,-6 3 24-16,-2 2 6 15,-4 5-12-15,-2-6-14 16,-9 3-28-16,-1-3-9 15,-3-1-9-15,-6 0-1 0,-5-10-4 16,-8 0-2 0,-1 5-7-16,-9-5-3 15,3 10-6-15,-1 2-3 0,0 7 1 16,13 4 1-16,1 2 3 16,-3 2-1-16,14 7-3 15,-2-5-3-15,2 7-3 16,10-1-1-16,-6 7 3 15,1 2 1-15,-1-4 4 16,4 2 1-16,7-7 1 16,0-7-1-16,12 5-3 15,2-6-1-15,15 5-1 16,7 1-1-16,16-3 3 16,13 5 2-16,12-4 2 15,8-5 2-15,5-1 0 16,0-4-1-16,-2 0 0 0,-4-5-5 15,-11 3-17 1,-9 2-21-16,-18 0-87 0,0 0-115 16,-9-2 158-16</inkml:trace>
  <inkml:trace contextRef="#ctx0" brushRef="#br0" timeOffset="5956.729">21569 14988 232 0,'6'2'92'0,"-4"-2"-65"16,2 0-33-16,-4 0-11 16,0-2 4-16,0 0 21 15,0 2 14-15,0-2 37 16,0 1 17-16,0-1 27 15,0-2 2-15,0 2-15 16,0 2-11-16,0-2-26 0,0 0-11 16,0 0-16-16,0-2-3 15,0 2 5-15,0 1 3 16,0 1 3-16,0-2 0 16,0 0-9-16,-2 0-3 15,0-2-6-15,-6 2 1 16,-20-4 9-16,-55-13-1 15,45 19-3-15,0 6-7 16,0 0-16-16,5 1-8 0,1 1-4 16,1 2-1-1,8 5 1-15,2 2 2 0,8 2 2 16,1 4-2-16,6 2-1 16,3 7 0-16,3-1 0 15,9 9 0-15,3-3 2 16,3 1 0-16,10-2 2 15,2-5 1-15,9 9 4 16,2 2-1-16,6 10 3 16,-2 5-1-16,-3-7 1 15,-7-6 1-15,-3-4-2 16,-2-8 1-16,-6 5 0 16,-6 1 1-16,-2 2 1 15,-13 0 1-15,-2 1 0 16,-1-1 1-16,-11-4-2 15,-5 4 0-15,-4-3-1 16,-9-3 1-16,-12 6 2 0,-2 0 2 16,-12 10 8-16,-1-2 4 15,2-6 12-15,-3-4 4 16,1-3 5-16,-4-5 3 16,2-9-13-16,3-4-6 15,3-11-35-15,15 2-57 16,-8-20 46-16</inkml:trace>
  <inkml:trace contextRef="#ctx0" brushRef="#br0" timeOffset="6247.014">21919 15589 877 0,'0'8'245'0,"0"-8"-510"0,0-2 171 16</inkml:trace>
  <inkml:trace contextRef="#ctx0" brushRef="#br0" timeOffset="8151.133">21919 15591 428 0,'-2'0'189'15,"1"0"-86"-15,-1 0-32 16,0-2-26-16,-2 0-10 15,2 2-18-15,2-2-7 0,-2 0-8 32,0 0 0-32,0-2-1 0,0 2-1 0,-1 2-4 15,3-1-4-15,-2-1-5 16,0 0 3-16,0-2 8 16,0 2 4-16,-8 0 13 15,-13 0 1-15,2 4 6 16,-53 44 10-1,47-19 19-15,2 0 9 0,0-1 2 16,6-1-11-16,6 6-28 16,7 1-12-16,8 7-13 15,13 3-2-15,6 2-2 16,12 0 1-16,-5-12-7 16,7 3-1-16,-6-14 0 15,-3-4 1-15,-1-4 7 16,4 1 2-16,0-1 1 15,-5-3 0-15,5-7 1 0,-6 1 1 16,0-4 2-16,-2-6 0 16,-2 3 2-16,2-5 1 15,-4 0 4-15,-1 1 2 16,3-3 5-16,-6 2 2 16,1 1 3-16,-3-3 1 15,-3-3-3-15,1-1-2 16,3-8-5-16,-3-9-3 0,1-4-3 15,-2-3-2-15,1 4-1 16,3 7-1-16,-5 0-1 16,-1 0 0-16,2 8 0 15,-3 2 0-15,3 2 0 16,-2 3 0-16,-6-1-1 16,6 3 1-16,-5 3 0 15,1 3 0-15,-2 4 1 16,0 0 0-16,0 0-1 15,0-2 1 1,0 0 0-16,0 0-1 0,0-2 1 16,0 2 0-16,0 1 2 15,0 1 1-15,0 0 3 16,0 0-1-16,0 0 1 16,-2-2-3-16,1 2-6 15,-1 0-3-15,-2 0-6 0,4 0 0 16,-2 0 0-16,0 0 0 15,-8 2 1-15,-3 5-1 16,9 22 1-16,-49 47 0 16,55-35 1-16,1-5 0 15,11 2 0-15,1-2 1 16,8-11-10-16,-2 2 0 16,-4-15 1-16,6 1 2 15,0-5 12-15,-4-5 1 0,4 3 1 16,0-4-1-1,-4-2 1-15,-1-2 0 0,-3-4 1 16,-8 3 0-16,-1-5 0 16,6 0-1-16,-5-3 2 15,5-6 2-15,-10-2 1 16,2-3 2-16,-3-2 1 16,-4-5 0-16,1-7-1 15,-8-5-1-15,1 3-1 16,7 2-1-16,-4 3 1 15,0 7 1-15,-1 3 6 16,-7 3 3-16,5 7 2 16,-1 4-2-16,4 3-6 15,6 4-3-15,0 2-8 16,0 0-3-16,0 0-11 16,-4 0-8-16,4 0-15 0,0 0-4 15,0 0 7-15,0 0 8 16,0 0 16-16,22 11 5 15,6 1 4-15,53 28 0 16,-51-30 2-16,-3-3 0 16,9-5 1-16,-1-2-1 15,7-2 1-15,8-5-1 16,-5-5 0-16,-3 1 0 16,1-3 1-16,-13-5 3 0,3-6 6 15,-1-5 3 1,-1-3 5-16,-1-1 1 0,-3-12-2 15,2-4-1-15,-4 2-3 16,-4 2 0-16,-2-7 1 16,-8 7 0-16,-7-13 2 15,-2-5 0-15,-6 5 0 16,-5-4-2-16,-7-4-5 16,-5-7-2-16,-2-14-4 15,2 3 0-15,0 20 0 16,-2 6 1-16,8 21 6 15,-6 9 3-15,2 4 7 16,-2 4 3-16,-2 8-1 16,4 7-2-16,2 0-6 15,3 4-3-15,7 2-7 16,-1 2-7-16,2 6-12 16,2 3-3-16,2 18 0 0,-1 0 3 15,3 19 9-15,3 9 2 16,5 12 2-16,0 6 1 15,11 12 2-15,-4-2-1 16,10-5 1-16,2 8 0 16,5-4-2-16,-1 0 0 15,0-15-2-15,-1 0 1 16,3-8 0-16,3 2 1 0,-4-7 2 16,1-8-1-16,5-12 1 15,-9-9-1-15,3-8 1 16,-5-4-1-16,-2-9 1 15,4 5 2-15,-2-1 0 16,3-4 0-16,-3-6 1 16,-4 0 1-16,2-4 1 15,-6-10 3-15,2 3 2 16,-6-6 2-16,-1-4-1 16,-1 0 0-16,-2-8-2 15,-3-7-1-15,-4-5-1 16,-6-6 0-16,-2-1 0 15,-3 2 1-15,-7 11 1 16,1 7 0-16,-4 12 1 16,-1 9 0-16,5-1 0 15,-4 4 1-15,9 2 3 16,2 2-4-16,4 0-13 0,2 0-9 16,0 0-8-16,0 0 1 15,8 16 9-15,0 20 5 16,72 62 3-16,-36-47 1 15,2-9 0-15,8-3 0 16,7-15-52-16,-4-2-35 16,12-19-83-16,-10-8-70 15,1-28-69-15,-9-17 181 16</inkml:trace>
  <inkml:trace contextRef="#ctx0" brushRef="#br0" timeOffset="8515.939">24283 14110 1275 0,'-23'12'459'0,"10"-12"-411"15,2 0-48-15,9 2-49 16,-4-4-5-16,6 2 13 16,0 0 12-16,-2 0 8 15,2 2 7-15,-4 23 6 0,2 1 4 16,4 74 2-16,4-31 2 16,13 9 0-16,10 14 3 15,3 13-1-15,5-2-1 16,1 3-1-16,0-7 0 15,-5-3 0-15,-1-6 0 16,1-10-69-16,-5-11-52 16,1-10-266-16,-4-5 241 15</inkml:trace>
  <inkml:trace contextRef="#ctx0" brushRef="#br0" timeOffset="10527.433">21212 6670 562 0,'-4'0'202'15,"2"0"-167"-15,2-1-72 0,-2-1-6 16,0 2 1-1,0-2 7-15,-3 0 68 0,-3 0 24 16,-2-4 48-16,-3 2 17 16,1-1-14-16,3 3-18 0,3 0-52 15,4 2-25-15,-2 0-27 16,4 0-5-16,-13 32 3 16,2 85 4-16,30-14 7 15,-4 22 2-15,12 24 1 16,0 13 1-16,9 3 1 15,0-14-1-15,-3-15-2 16,-1-18 0-16,1-26-2 16,-5-14 1-16,-8-20 2 15,-5-18 2-15,-6-21 1 16,-5-9 4-16,-2-10 14 16,-2 0 14-16,0-2 29 15,-2 0 3-15,0 2-8 16,0-2-14-16,-21-48-29 15,-28-63-6-15,18 27 1 16,-1-4 1-16,-1-7 4 0,3-3 2 16,-4-11 2-16,5 8 1 15,0-6 2 1,5 4-1-16,7 17-4 0,-3 4-2 16,15 21-8-16,5 13-3 15,2 12-3-15,0 13-3 16,0 8-4-16,8-1-3 15,5 15-4-15,0-9-1 0,12 6 2 16,0 1 2-16,4 3 4 16,15-8 2-16,5 8 1 15,7 2 1-15,13 2 0 16,2 12 0-16,5 9-2 16,2 7-1-16,-7 8-2 15,2 3-1-15,-21 6-1 16,-3 7 0-16,-14 7 2 15,-7 4 0-15,-8-7 2 16,-7-3 2-16,-9 10 3 16,-4-4 1-16,-4 16 1 15,-11-1 0-15,-3-7 1 16,1-4 0-16,-12-7 2 16,-5-3-1-16,-10-1 1 15,-8-1 0-15,-3-9 2 16,-4 4 1-16,-6-16 0 15,0-7 0-15,2-6-1 0,-3-3-1 16,9-5-4-16,9 1-4 16,10-10-26-16,2-6-46 15,13-8-207-15,11-5 189 16</inkml:trace>
  <inkml:trace contextRef="#ctx0" brushRef="#br0" timeOffset="11259.338">23008 6167 1069 0,'2'-5'387'0,"-4"-1"-321"15,0 6-59-15,0-2-18 16,2 2-3-16,-2 0 7 16,0 0 6-16,-2 0 1 15,2 0 1-15,-9 0 0 16,-14 8-1-16,-50 17 0 16,49-14 0-16,1 4-1 15,0 1-1-15,0 7-3 0,-4 3 1 16,6 22-1-1,0 0 0-15,0 13 0 16,2 2 1-16,0-3 0 0,-2 8 1 16,6 1 1-16,-2 4 0 15,2 0 1-15,-2-3 0 16,3-5 0-16,5 2 0 16,-2 2-1-16,1-2 0 15,10-8 0-15,0-5-1 16,10-8-1-16,0-2 0 15,5 0-3-15,8-6 0 0,-6-7-3 16,10-3-1-16,2-10 0 16,2-7 0-16,5-9 5 15,10-6 2 1,6-15 1-16,3 0 1 0,-1-19 0 16,0-6-1-16,3-4 1 15,-5 6 2-15,-6 4 0 16,-2-1 1-1,-15-5 3-15,-4-2 1 0,-6 2 5 16,-6 2 1-16,-11-2 5 16,0 6 1-16,-21-4-1 15,-4-4 3-15,-5-7-3 16,-10-7 0-16,-14-12-1 16,1 3-8-16,-20-2-5 15,6-2 0-15,-4 8 0 16,-2-7-1-16,1 16 8 0,7 8-1 15,0 20-18-15,11 9-17 16,20 15-103-16,-6 2-128 16,15 6 165-16</inkml:trace>
  <inkml:trace contextRef="#ctx0" brushRef="#br0" timeOffset="12145.288">23907 5341 1430 0,'3'-2'451'16,"-6"0"-597"-16,-1 6-108 0,2-4-3 15,-2 0 30-15,2 14 135 16,-4 9 92-16,-3-4 36 16,-37 50 10-16,21-50 11 15,6 0 1-15,-2 6-24 16,0-2-10-16,2 5-13 0,-2 5-4 15,-4-5-5 1,2 9-2-16,-2 9 0 0,-2 0-2 16,2 13 0-1,0 14 0-15,4 3 0 0,4 6 1 16,2-1-1-16,5 3 0 16,5 8 1-16,-7 5 1 15,6-3-1-15,5-4 0 16,2-12 0-1,9-9 0-15,-8-12 0 16,-2-5 1-16,9-16-2 0,-1-9 1 16,4-2-2-16,3 0-2 0,2-4 1 15,2-6 1-15,8 2 2 16,2-1 2-16,9-11 1 16,0-1 1-16,4-6 1 15,-3-9 0-15,5 3 1 16,-4-5-1-16,6-6 1 15,-1 2 0-15,-8-6 1 16,1 0 0-16,-17 5 3 16,4 5 3-16,-14-6 11 15,-7 2 6-15,4-4 6 16,-8-2-2-16,0-8-7 16,-2-1-6-16,-9-3-4 15,-1-3-2-15,-7 9 3 16,0-7 1-16,-10 9 0 15,-3 2-2-15,-1 0-7 16,-1 2-6-16,-5-1 0 0,5 10-1 16,-2 5-2-1,7 7 3-15,14 2-9 0,1 5-4 16,9-1-9-16,5 6-3 0,9 7 0 16,4 6 3-1,22 2 10-15,9-2 4 0,30-4 5 16,13 4 1-1,2-10 1-15,3-1-2 0,-8-10-24 16,1-6-30 0,-7-8-103-16,-5-11-67 0,1-15 133 15</inkml:trace>
  <inkml:trace contextRef="#ctx0" brushRef="#br0" timeOffset="13182.777">21912 8891 579 0,'-14'-10'287'0,"3"5"-75"0,5-3-127 16,0 4-56-1,-5 2-13-15,3-2-12 0,-3 3 1 16,7-3 4-16,4 2 1 15,0-2-1-15,0 2-1 16,-2 0-4-16,0 2-1 16,-2-2 1-16,2 0 3 15,2 0 2-15,-1-1 0 16,-24-9-4-16,-50-18-2 0,35 20-4 16,-4 0-1-1,-8 8 0-15,-1 4-1 16,-8 8 0-16,-1 3-1 0,-1 1-1 15,0 5 0-15,8 8-2 16,5 1 0-16,15 16-2 16,9-2-1-16,10 6-2 15,5 2 1-15,-1 0-1 16,12-4 1-16,8-1 0 16,7 1 1-16,10-7 1 15,2 3 1-15,2 4 4 16,5-1 0-16,6 7 4 15,-1-8 0-15,-3-6 0 16,-2-3 1-16,-5 1 0 16,-6-7-1-16,-10 5 1 15,-1 1 2-15,-10-10 1 16,-2 3 2-16,-12 1 2 16,-9 5 1-16,-9 3 1 0,-5-9 2 15,-15-3 10-15,6 0 7 16,-9-8 4-1,1-1-2-15,3-3-9 0,-1-9-8 16,0 0-7-16,-2-4-5 16,3-4-19-16,1 2-8 15,17-8-44-15,10 3-38 16,17-12-141-16,8-8 156 16</inkml:trace>
  <inkml:trace contextRef="#ctx0" brushRef="#br0" timeOffset="15118.83">22283 9019 1153 0,'-2'10'398'0,"-10"-18"-390"15,9 6-79-15,3 4-38 16,0-2-8-16,-2 0 37 0,0 0 35 16,-2 0 43-16,2 0 15 15,2 0 14-15,-17 6 4 16,-6-1 1-16,-50 20 3 15,48-23-3-15,-1 2-2 16,-3-4-12-16,-2 4-7 16,1 2-8-16,-7 1-3 0,1 1-4 15,-4 2-1 1,3 11-2-16,5 3-1 16,3 11-1-16,6-6 0 15,-5 9-2-15,7 2-1 16,5 14 1-16,1 3 1 0,15 10 1 15,6-4 1 1,11 2-1-16,4 0 0 16,0-2 1-16,0 0 1 0,4-9-1 15,7-8 0-15,5-10 2 16,-3-15 0-16,3-8 5 16,-7-5 0-16,6-8 2 15,1 0 3-15,1-4 1 16,0-9 2-16,-1-10-1 15,-1-2 0-15,2-6-2 16,-1-7 0-16,3-10 0 16,-2-11-1-16,0 9 0 15,-1 6 1-15,-5 4-1 0,-3 12 2 16,-14-3 2 0,6-3 2-16,-9-3 3 0,-9-3 0 15,11-2-1 1,-14 4-1-16,0-2-4 0,0 1 0 15,2 9-4 1,3-5 0-16,-5 1 0 0,4 3-1 16,-4-1 2-16,8 11 0 15,-8 7 1-15,-2 1 0 0,2 7 0 16,-6-3 0 0,8 5 0-16,-2 2 2 0,-2-2-2 15,2 4-1-15,-2 0-3 16,0 0-2-16,1 0-5 15,-3 0-1-15,2 0-1 16,2 6 0-16,-14 24 2 16,-10 56 0-16,12-42 2 15,-5 8 1-15,9 4 2 16,-3 3-1-16,11 2 0 16,0-4 0-16,4-3 0 15,3-12-1-15,5-2-2 16,-3-3-2-16,3-11-7 15,1 5-3-15,1-16-4 0,1 0 4 16,-6-3 7-16,-7-8 5 16,8-4 7-16,-10-4 2 31,0 4 1-31,0-2 3 0,0 0 5 16,0 0 5-16,6-17 3 0,5-10-1 15,14-55-5-15,-25 44-4 16,-4-10-5-16,-4 1 2 15,5 1 10-15,-7 6 4 16,-3 7 2-16,-1 7 1 0,3-1-11 16,3 8-4-16,2 9-3 15,1 5-3 1,1 3-5-16,0-4-9 0,4 8-18 31,0 0-8-31,0 0-2 0,0 0 6 0,0 0 13 16,0 0 4-16,27 14 3 15,49 56 1-15,-39-56 2 16,-1-1 5-16,-2-1 2 16,5-8-1-16,1-1 1 15,-4-6-1-15,4-5 1 16,-3-9-1-16,7-2 0 16,0-8 0-16,0-4 1 15,0 4 0-15,-12-9 3 16,-3 4 0-16,-14-11 7 15,2 3 9-15,-13-8 9 0,-4 1 1 16,-4-7-4 0,-1-7-8-16,-9-14-10 0,1 1-2 15,-1-12-7-15,-8-6-5 16,-3 0-1-16,-4-13 0 16,-4 9 7-16,5 12 4 15,-3 11 3-15,8 18 0 16,4 19 2-16,2 1-3 15,7 20-25-15,-1 5-8 16,5 10-22-16,0 2-5 0,1 12 14 16,-1 14 4-16,4 12 19 15,2 4 5-15,2 23 7 16,2 2 3-16,3 13 2 16,5-1 2-16,1-5 2 15,8-5 2-15,2-6 0 16,6 4 1-16,-2-4-1 15,3-2 0-15,-1-7 2 16,0 3 0-16,5-2 2 16,-1-5 0-16,-1-10 0 15,-1-8 3-15,-1-5-1 16,7-4 1-16,-11-6-1 16,1-7-2-16,-6-9 2 15,-7-1 1-15,5-2 1 16,-6 0 1-16,-3-4 1 15,11-3 1-15,-8-7 3 0,2 1 4 16,1-10 2-16,-11-2 2 16,5-2-3-16,-6-9-3 15,-2-2-5-15,-2-10-3 16,5 4-1-16,-6-2-1 16,-5 8-1-16,4 2 2 15,-11 9 3-15,9 2 1 16,-2 13 1-16,-5 7-1 15,11-1-8-15,-6 6-5 16,6 0-16-16,0 0-6 16,0 0 0-16,0 6 3 15,6 32 12-15,16 54 5 0,-12-41 2 16,-4 1 0-16,3 11 0 16,1 0 0-16,-1-13 1 15,1 0 0 1,0-16 1-16,-7-7-22 0,7-2-79 15,-8-6-88-15,9-2 110 16</inkml:trace>
  <inkml:trace contextRef="#ctx0" brushRef="#br0" timeOffset="15361.047">23796 8189 909 0,'-2'25'186'0,"4"-21"-187"16</inkml:trace>
  <inkml:trace contextRef="#ctx0" brushRef="#br0" timeOffset="15802.086">23821 8275 304 0,'24'44'202'0,"-22"-48"4"0,6-1-98 15,-4-1-22-15,-4 4-31 16,0 0-11-16,0-2-21 15,0 2-8-15,11-5-11 16,-1 1-1-16,1-4 0 16,-1 6-1-16,-3 3-1 15,5-9-1-15,1 4-3 16,-3 1 0-16,3 3 0 16,1 2 0-16,-1 3 1 15,6 7 1-15,35 34-1 16,-39-19 0-16,-13-6 1 0,9 2 1 15,-3 4 1 1,-10 2 1-16,4-1 1 0,-2 9-1 16,-9-6 1-16,9 7 0 15,-12 4 0-15,6 6 0 16,1 0 1 0,-1-4-1-16,-2-8 1 0,-5-3 0 15,1-6 1-15,-1-4 3 16,5-6 10-16,1-3 4 0,7-5 13 15,2-1-3 1,11-2-9-16,12 0 1 0,30-4-2 16,16-10 2-16,53-24 1 15,31-16-4-15,56-30-8 16,33-16-2-16,36-40-7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1:16:10.3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20575 4440 969 0,'-48'-9'294'16,"2"1"-372"0,25 0 70-16,6 5-1 0,13-3-3 15,-2 6 2 1,4 0 5-16,-2-2 6 0,0 0 16 16,-2 2 4-16,2-2 8 15,2 0 1-15,-1 0-5 16,-1-1-6-16,0 1-15 15,-2 2-8-15,2-2-14 16,2 0-5-16,0 0 1 16,0 2 3-16,0 0 7 15,0 0 3-15,19 4 3 0,10 5 2 16,59 28-1-16,-48-11 1 16,10 9-3-16,-1 7-1 15,7 10-5-15,1-1-1 16,-1 24 0-16,-7 5 1 15,-12 16 4-15,-10 9 4 16,-10 0 2-16,-6 8 3 16,-9-12 1-16,-2 12 0 15,0 6 1 1,-6-4-1-16,3 11-1 0,-1 0 2 0,-6-11-2 16,10 9 1-16,-2 10-1 15,0-6 0-15,2 12 1 16,0-1-1-16,2-9 0 15,4 2 0-15,-2 0 1 16,-4-7-1-16,0 1 0 16,0-8 1-16,0-9 0 15,0-1 0-15,0-13 0 16,0-1 0-16,0-2-1 16,0 1 1-16,-2 3 0 15,-6 0 1-15,1-5-1 16,-9-3 1-16,7-1-1 15,-7-7 1-15,3-4 0 16,0 1-1-16,-1-24 2 16,-1 1 1-16,-4-10 4 15,4-8 4-15,-5-7 7 0,3-6 4 16,4-12 0-16,1-1-3 16,7-4-12-16,-5 1-37 15,4-1 19-15</inkml:trace>
  <inkml:trace contextRef="#ctx0" brushRef="#br0" timeOffset="412.858">22269 4710 623 0,'-124'55'187'15,"109"-70"-259"-15,3 6-72 16,10-1 99-16</inkml:trace>
  <inkml:trace contextRef="#ctx0" brushRef="#br0" timeOffset="1041.042">22109 4723 258 0,'-2'-1'153'0,"2"-3"-28"16,-2 2-47-16,0 2-4 0,0-2-22 15,0 2-2 1,-5 0-1-16,-7 0-6 0,1 0-15 15,-1 2-10-15,3-2-15 16,-2 6-2-16,-1-1 0 16,-3 3-1-16,4-6-1 15,5 15-3-15,-51 65-3 16,51-42-1-16,6 14 1 16,0 5 1-16,4 1 1 15,0-7 1-15,6 6 0 16,-5 5 1-16,7-1 1 15,-2 0-2-15,-1-17 1 16,5-8-1-16,-3-9 2 0,3-3-1 16,-6-7 1-1,3-3-1-15,-7-10-1 0,-2 1 0 16,2-7-2-16,-2 0-2 16,0 0-8-16,0-2-3 15,0 0-1-15,0-1 2 16,0 1 2-16,11-2-1 15,14-10 1-15,52-31 0 16,-45 22-15-16,1-4 5 16,-1-11 2-16,5 1 0 0,-3-5 21 15,0-4 2-15,-5 10 1 16,-4 0 0-16,-10 9 12 16,-3 2 5-16,-8 8 14 15,1 3 9-15,-5-3 4 16,0 4 1-16,-7-3-10 15,3 1-7-15,-8-8-8 16,-3-2 5-16,-4-2 12 16,-4-1 4-16,-2-1 1 15,-2 2-7-15,-3 4-8 16,-7-3-3-16,1 3 0 16,-2 2 4-16,2-2-4 15,-5 2-5-15,9 5-19 16,5 7-18-16,4 7-69 15,6-2-58-15,4 6 89 16</inkml:trace>
  <inkml:trace contextRef="#ctx0" brushRef="#br0" timeOffset="1448.636">22704 4850 484 0,'-4'0'160'0,"4"-2"-209"16,0-6-35-16,0 8-17 0,0-2-18 16,0 0 32-16,5-11 10 15,9-12 44-15</inkml:trace>
  <inkml:trace contextRef="#ctx0" brushRef="#br0" timeOffset="1924.365">22734 4752 89 0,'0'0'54'16,"0"-2"4"-16,0 0-5 0,0 0-3 16,0-1 3-16,0 1 9 15,0 2 4-15,-2-2 1 16,2 0-1 0,-2 0-8-1,0-2-5-15,1 2-17 0,-9-2-9 16,-3-5-19-16,-8 3-8 0,-46-15-4 15,42 23 1-15,0 9 1 16,-2 1 1-16,-5 3 1 16,3 8 0-16,-4 2-1 15,7 9-2-15,1 8-2 16,9-3 0-16,3 10 1 16,3 1-1-16,1-6 2 15,5-2 0-15,-2-3 1 16,3-3 1-16,6-2 0 15,-3-1 0-15,4-5 0 16,2-6-2-16,5-7-1 0,1-8 0 16,13 5-1-1,0-3 2-15,7 3 1 16,6-4 2-16,-1 1 1 0,-1-7 1 16,2-2 1-16,-5-2-1 15,3-7 0-15,2 1-1 16,6-2-18-16,-2-11-2 15,-1-5-30-15,3-5-43 0,3-15 66 16</inkml:trace>
  <inkml:trace contextRef="#ctx0" brushRef="#br0" timeOffset="2487.852">22717 3522 905 0,'-38'12'238'16,"19"-10"-432"-16,11 7 9 15,2 12 32-15,4 8 28 16,2 11 99-16,-4 2 23 16,3-5 12-16,4 3 5 15,-1-2 5-15,0 4 0 16,10 0 3-16,-7 4-1 0,7 10-4 15,1 5-2-15,4 11-9 16,8 3-2-16,-2 3-1 16,2 1 0-16,4 16-1 15,-2 1 0-15,7 11-2 16,2 16 1-16,1-9 1 16,-1-1 0-16,-3-8-1 15,-1-11 1-15,-11-12-1 16,-6-11 1-16,-3-23 0 15,-6-12 1-15,-6-19 1 16,3-7 1-16,-3-2 0 16,2-4 0-16,-2-4-1 15,0 0 0-15,0 0-1 16,0 0-15-16,0 0-45 16,0 0-21-16,0 0-72 15,-2 0 90-15</inkml:trace>
  <inkml:trace contextRef="#ctx0" brushRef="#br0" timeOffset="2853.811">22120 4590 1210 0,'-27'-10'381'0,"10"6"-481"15,10 2-59-15,12 4-25 16,5 2 11-16,13 0 67 16,2-2 67-16,17 0 34 15,4 0 1-15,17 7 2 16,13 1 1-16,22-1 0 15,-1-1 1-15,7 1 0 16,-5-5 0-16,-3-4 1 31,1 0 1-31,-7-11-1 0,4-3 0 0,-6-10 1 16,-2-1-31-16,-11-6-51 16,-7-7-43-16,-5-2 65 15</inkml:trace>
  <inkml:trace contextRef="#ctx0" brushRef="#br0" timeOffset="3639.819">24119 4092 523 0,'0'0'201'0,"0"-2"-121"0,0 2-78 47,0 0-3-47,-2 0 3 0,0 0 3 16,0 0 5-16,-2 0 1 0,4 0-1 0,-2 0 0 0,-21 10-3 15,-7 11 0-15,-56 54 1 16,44-47 2-16,0 1-2 16,1 5-1-16,5-3-4 15,0 9-2-15,7 4-2 16,2 6-1-16,4 7-2 15,6-1 0-15,6-3-1 16,-1-3 0-16,10 7 1 16,-2-5 1-16,4 2 0 15,6 1 0-15,0-22 2 16,0-1-1-16,-4-11 0 16,0-13 1-16,1 1-2 15,-3 1-1-15,0-10 1 0,0 0 2 16,0 0 4-16,0 0 2 15,0 0 5-15,0 0 3 16,0 0 4 0,0 0 1-16,0 0-1 0,0-2-2 15,-2-2-15-15,1 2-5 16,-1 2-8-16,-8-27-2 16,-13-22 7-16,-15-55 4 0,19 53 7 15,0 7 2-15,3 6-2 16,3 3-1-16,5 3-3 15,4-1-1-15,2 8 2 16,2 6 0-16,0 6-1 16,-1 3 0-16,2 1 0 15,-2 7 1-15,1 2-1 16,0 0 0-16,0 0-3 16,0 0-2-16,0 0-7 15,0 0-3-15,0 0-3 16,0 0 1-16,0 0 5 15,0 0 4-15,0 0 4 16,9 15 1-16,16 8 1 16,53 50 1-16,-43-47 1 15,1-3 0-15,1 0 0 16,-1-4 1-16,-9 4 0 16,3 0 0-16,-3 4-15 0,-4-4-13 15,2-6-67 1,2-3-36-16,-1-14 78 15</inkml:trace>
  <inkml:trace contextRef="#ctx0" brushRef="#br0" timeOffset="4275.389">24046 3838 993 0,'-63'48'266'16,"44"-46"-361"-16,11 7-174 15,-1 5 26-15,5 9 82 16,-4 3 92-16,4 1 76 16,1 0 8-16,3-6 9 15,0-4 2-15,3 8-4 16,5 7-7-16,4 1-7 0,3 5-3 16,8 2-3-1,4-1 0-15,1-5-1 0,-1 2-1 31,11 10 1-31,-5-6-1 0,1 8 0 0,5-6 0 16,-9 4-1 0,6-4 0-16,5-7-20 0,-11-3-6 15,-3-14-10-15,-2-5-1 16,-10-7 19-16,-5-3 8 0,-6-3 33 16,-4 0 29-16,0 0 49 15,0 0 14-15,0 0 8 16,0 0-19-16,0-1-34 15,0-1-14-15,-2-2-30 16,0 2-10-16,-6-42-12 16,-7-67-2-16,-1 46 1 15,-3-10 0-15,2 8 13 16,-6 12 2-16,0-14-1 16,-2 4-1-16,6 0-16 15,2 4-14-15,6 15-78 16,9 4-104-16,4-10 125 15</inkml:trace>
  <inkml:trace contextRef="#ctx0" brushRef="#br0" timeOffset="4941.925">24522 3696 989 0,'-5'0'111'0,"10"14"-411"16,9-3 18-16,9 6 121 15,-2 4 126-15,2-3 25 16,-2 5 1-16,0-8 5 16,-6-9 4-16,4-4 4 15,-5-4 6-15,1-6 24 16,-2-2 15-16,8-1 8 16,-3-2 1-16,6-5-14 15,1-8-12-15,0-7-10 16,0-1-5-16,6-5-10 15,1 7-14 1,-9-6-4-16,-4 1 0 0,-5 5 0 16,-7 1 11-16,-7 8 6 0,0-2 3 15,-2 2 5 1,-9-1 6-16,3-3 3 0,-9 0-1 31,-2 4-2-31,-2 0-5 0,-2 10-1 0,6-1 10 16,-2 3 3-16,5 5-4 15,-11 0-16-15,2 6-14 16,-3 6-11-16,-3 2 1 16,6 13-2-16,-2 2 0 15,2 19-1-15,6 4 3 0,-4 7 12 16,8 7 5 0,9-3 4-16,-4 8 3 0,21 4-2 15,10 5-2-15,27 3 0 47,15-4-1-47,27-3 2 0,13 1 1 0,19 6 1 0,10-7 0 16,35-16-24-16,5-10-71 15,32-38 61-15</inkml:trace>
  <inkml:trace contextRef="#ctx0" brushRef="#br0" timeOffset="-200043.892">2415 2512 973 0,'-2'14'342'16,"-2"-14"-352"-16,2 0-52 0,-2 0-29 15,4 0-1 1,-2 0 66-16,2 0 39 15,-2 0 33-15,1 0 3 16,-1 0-5-16,2 0-14 0,0 0-8 16,0 0 4-1,0 0 0-15,0 0-3 0,0 0-7 16,0 0-7-16,0 0-10 16,0 0 0-16,0 0-1 15,17-2 0-15,23-2-1 16,54-7 0-16,-45 9 1 15,1 2-1-15,0-6 2 16,-6 6 0-16,0-4 1 16,-6-2 0-16,6 3 0 15,12-1 0-15,7-4 0 16,6 4 0-16,1-3 0 16,-5 5 1-16,-2 0-1 0,-5 2 0 15,-5 2 0 1,-3 0 0-16,-2 0 0 0,0-2 0 15,-6 0 0-15,4 3-3 16,-6-6-48-16,-8 3-36 16,-1-4-103-16,-8 2-78 15,-10-8 169-15</inkml:trace>
  <inkml:trace contextRef="#ctx0" brushRef="#br0" timeOffset="-199600.674">1881 3993 1039 0,'19'0'273'0,"6"-6"-557"0,10-3 179 15</inkml:trace>
  <inkml:trace contextRef="#ctx0" brushRef="#br0" timeOffset="-199466.465">2319 3964 134 0,'56'-2'80'0,"14"2"-7"16,11-2-39-1,12-3-26-15,9 1-2 0,-7-8-1 16,3 7-1-16,-4-3-1 16,-3 6-1-16,-1 0 0 15,0 0-1 1,-4 2-2-16,-9 0-30 0,-29 0 23 15</inkml:trace>
  <inkml:trace contextRef="#ctx0" brushRef="#br0" timeOffset="-198172.792">2262 4915 790 0,'0'9'352'16,"0"-9"-108"-16,0 0-381 0,0 0-5 0,0 0 21 15,0 0 78-15,0 0 114 16,0 0 16-16,0 0 5 16,-2 0-19-16,2 0-49 15,0-2-13-15,0-1-11 16,0 3-5-16,0 0 0 15,6 0 1-15,30-2 1 0,56-6 1 16,-41 0 0 0,5-3 1-16,7-4 0 0,-2 1 0 15,2 1 0 1,-3 1 1-16,-7 3-2 0,3 3 1 16,-1 0 0-16,-3 2 0 15,9 2 1-15,-2-5 0 16,-3 5 1-16,-1 0 0 15,-11-4-1-15,6 4 0 16,-12 2 0-16,4 0-6 16,-9 0-76-16,-3-2-64 15,-11 1 88-15</inkml:trace>
  <inkml:trace contextRef="#ctx0" brushRef="#br0" timeOffset="-197622.194">2189 5976 883 0,'0'4'317'16,"12"-6"-206"-16,28-2-308 16,13-13-36-16,24 9 30 15,-1-9 55-15,-1 8 118 16,-1 3 52-16,-9 0 44 15,-1-2 9-15,-1 7-18 16,6-9-12-16,1 2-26 16,7-3-11-16,-4 3-6 15,-10-3 1 1,-14 9-2-16,-10 2 0 0,-15 2-4 16,-4 3-18-16,-9 3-124 15,-3 11 103-15</inkml:trace>
  <inkml:trace contextRef="#ctx0" brushRef="#br0" timeOffset="-197176.165">1870 7166 701 0,'5'0'168'0,"3"-2"-410"0,5 2 153 16</inkml:trace>
  <inkml:trace contextRef="#ctx0" brushRef="#br0" timeOffset="-196997.634">1921 7170 129 0,'12'5'127'0,"3"-1"43"0,50 19-24 16,-38-21-53-16,9-2-26 15,14-2-36-15,11-7-7 16,10-1-5-16,5 2 4 15,5-3 2-15,1-4 0 16,-4-1-4-16,-7 3-9 0,-8-2-8 16,-9 3-1-16,-8-1-2 15,5-1-12 1,-3 3-107 0,-2-3 85-16</inkml:trace>
  <inkml:trace contextRef="#ctx0" brushRef="#br0" timeOffset="-187544.284">4063 3654 64 0,'123'-15'19'0,"-117"5"-29"15,1 7-4-15,-3-7 3 16,4 8 17-16,-8 0 59 16,0 0 20-16,0 0 18 15,0-1-4-15,0 3-23 16,0-2-6-16,0 0 0 0,0 2-3 15,-2-2-9 1,-2 0-3-16,2 0-8 0,2-2-1 16,-2 2-2-16,0 2-2 15,0-2-4-15,0 0-2 16,-1 1-3-16,-11-7-3 16,1 2-7-16,1-2-3 15,-3 5-5-15,0-5 0 16,1 4 6-16,-3-3 1 0,4-5 4 15,-50-45 0 1,45 45 0-16,-3 3-1 0,-4-3-3 16,-1 6-4-16,-3-1-7 15,-2-5-3-15,3 7-5 16,-1-5 0-16,-3-1-2 16,-5 1 0-16,7-2 0 15,-5 5 0-15,1-1-1 16,9 1-1-16,0 5-2 15,6 2-2-15,-2 5-3 16,2-1-1-16,-10 0 1 16,8 6 1-16,2-1 2 15,-10 1 0-15,4-3 2 16,-7 3 0-16,1-2 1 16,8-3 0-16,0 7-1 15,0 1 0-15,4-1 1 0,-4-1 0 16,2-5 2-1,-4 1 0-15,-1-1 1 0,-3 4 0 16,-2-8-1 0,5 3 0-16,-3-1-1 0,2 0 0 15,0 4-1-15,-1-4-2 16,-1 1-3-16,2-3 0 16,-5 2 0-16,5 8 2 15,-2-3 3-15,-3 1-1 16,-5-3 1-16,-1 7-2 0,-6 5 0 15,-8-4-1 1,7 4 3-16,-1-9 0 16,7 5 2-16,3-2 1 0,5 1 0 15,-1-3 0-15,5 1-1 16,0-3 0 0,4 3-1-16,0 1-1 0,6 4 1 15,-4-5 0-15,6-2 1 16,-6 1 0-16,0 6-2 15,0-2 0-15,-2 10-1 16,-6 0 0-16,0-2 0 16,-3 6-1-16,-2 7 1 15,-3 12 0-15,-1 17-3 16,0 8-5-16,-14 3-8 16,0 3-4-16,-5 5-1 15,2 4 3-15,-3-4 10 16,7-4 3-16,-1 12 3 0,8-8 0 15,4 6-4-15,5-4-4 16,7-4-5 0,7-7 0-16,1-8 6 0,7 2 4 15,2-16 6 1,1-1 0-16,8-10 0 0,2 6 0 16,2-2 1-16,2 4-1 15,7 5 1-15,3 0-1 16,-1-5 1-16,2-4 1 0,-1-4-1 15,1-4 1 1,4 3-1-16,0 1 1 16,4-4-1-16,2 6 0 0,-2-6 1 15,-2-9 0-15,6 3 0 16,-2-7 1-16,2-8-1 16,1 4 0-16,3-5 0 15,1-1 0 1,5 6 0-16,-1-8 0 0,0 9 1 15,3-5 0-15,-7 4-1 16,-3-4 1-16,0 2-1 16,-5-2 1-16,3-7 1 15,6 3 1-15,-5-9 1 16,-3 4 0 0,8-4 2-16,-8 3-2 0,-1-1 1 0,1 4-1 15,-2-7-1 1,2 5 0-16,0-4-1 0,2 2 0 15,0-1 0-15,-3-5 0 16,5 0 1-16,2 2-1 16,1-4 2-16,3 0 0 15,1-5 1-15,2 1 0 16,4-4 0-16,2-1 1 16,0-2-1-16,2-5 0 15,-6-6 1-15,-1-3 0 16,-1-6-1-16,-2 5 0 0,2 5-2 15,1-2-1 1,3 2 0-16,0 6-1 0,2-4 0 16,2-4-1-16,0 2 1 15,1 4-1-15,-1-4 2 16,2-4 0-16,-4-6 0 16,2 3 1-16,0-12 1 15,-6 3 1-15,-7 3 4 16,-3-4 0-16,-1 5 1 15,-8 1 0-15,4-8-1 32,-8 0-1-17,-4-6-1-15,5 4 0 0,-5-4 1 0,-1 2 3 16,-3 10 4-16,-5-2 1 0,6 3-1 16,-7 1-1-1,3-6-2-15,0-2 0 16,-6 2 0-16,6 5-2 0,-3 1-3 15,-1 5-3-15,0 2-1 0,-2-11-1 16,0 4-1 0,0-3 0-16,0-5 0 0,0-2 0 15,2 0 0-15,-2-11-1 16,4 9 1-16,-4 0 1 16,4 0-1-16,-2 6-1 15,-2-4 0-15,0-10 0 0,5 3 0 16,-3-1-1-16,4 6-1 15,6 2 1-15,-1-4-1 16,2-1 0-16,3-11 0 16,3 3 0-16,-4-4 1 15,-1 1-1-15,-1 1-2 16,0 6 0-16,-1-3-1 16,1-1 1-16,1 7 0 15,-3-4-3-15,0 9-3 16,1 2-3-16,-2 3-3 15,-1-2 0-15,-1 4-1 16,-1 2 1-16,-3-1-1 16,4 5-2-1,-6-3-4-15,0-1-2 0,-2 5 5 16,0-1 4-16,-2 7 7 0,-6 10-1 16,6 5-9-1,0-1-17-15,-2 11-62 78,4-2-57-78,-3 2 94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1:17:34.9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4991 8267 469 0,'31'127'211'16,"-35"-127"-65"-16,2-2-234 16,-2-2-25-16,2 0-7 15,0 4 39-15,-2 0 101 16,4 0 38-16,-1-2 44 15,-1 0 3-15,-8 2-27 16,6-2-12-16,-3 0-17 16,3 1-12-16,2-3-8 15,-4 2-3-15,4 2-10 0,2-2-5 16,-4 0-6-16,2 0-2 16,1-2-5-16,-3 2-2 15,2 0-1-15,2 2 2 16,-2-1 1-16,0-1 0 15,0 0 1-15,-2-2 1 16,2 2 0-16,2 2 1 16,-2 0-1-16,0 0 1 0,1 0 0 15,-1 0 1-15,-2 0-2 16,2 0 0-16,2 0 0 16,0 0-1-16,0 0 0 15,0-2 0-15,0 2 1 16,0 0 0-16,0 0 0 15,0 0 1 1,0 0 1-16,13 0 0 0,-7 0 0 16,9 0-1-16,1-2-1 15,-1 0 0-15,56-5 0 16,-50 1 1-16,-6 0 0 16,0 2 0-16,10-5 0 15,-2 3 1-15,6-4 0 16,-4-3-1-16,5 11 0 15,-3-9-1-15,2 1 0 16,1 2 0-16,3 1 0 16,-6-1 0-16,3 2 0 15,1-1 0-15,-1 3-1 0,1 2 0 16,-4-2 1 0,5 2-1-16,-5 2 1 15,2 2-1-15,-4 4 1 16,-2-2-1-16,0 0 1 15,-2 5 0-15,0 1 0 0,4-1 0 16,-1-1-1-16,-1-2 1 16,2-3-1-16,-2-1 0 15,2 8 1-15,4 1-1 0,-2-9 1 16,3 8 0 0,-7-10 1-16,-4-6-1 0,8 6 1 15,-2 0-1-15,-2 6 0 16,2-2 0-16,-6-4 0 15,0 0 0 1,2 0 0-16,-4 0 0 0,4 2 0 16,0 7 0-16,-2-7 0 15,2 0 0-15,2 4-1 16,-4-6 1 0,6 4 0-16,-2-1 0 0,4 3 0 15,2-4 0-15,3 0 0 16,1-2 0-16,1 0 0 15,1 2 0-15,-1 2 0 16,-3-2-1-16,5 0 1 16,-11-4 0-16,2 2 1 15,9 3-1-15,-5-1 0 16,7 6 0-16,-2-4 0 0,-5-2 0 16,-4 3 0-16,9-1 0 15,-2-4 0-15,1 0 0 16,3 2 1-1,0-4-1-15,0 2 1 0,5 0 0 16,-7-4 0-16,0 4-1 16,-1-7 0-16,-5-3 1 15,3 10-1-15,-3 0 0 16,-5-2 0-16,2 2 0 0,-2 0-1 16,-2-2 1-16,0 4 0 15,0 4 0-15,-10-2 0 16,2-2 0-1,1 0 0-15,-9-2 1 0,7 0 0 16,-1 5 0 0,-11-3-1-16,8 0 0 0,-7 0-75 15,-3-2-145-15,0 0 146 16</inkml:trace>
  <inkml:trace contextRef="#ctx0" brushRef="#br0" timeOffset="755.066">9581 8214 621 0,'2'4'215'15,"-2"-6"-150"-15,0 2-121 16</inkml:trace>
  <inkml:trace contextRef="#ctx0" brushRef="#br0" timeOffset="1620.951">9583 8214 146 0,'0'0'101'0,"0"0"4"16,0 0-16-16,0 0-24 15,0 0 0-15,0 0 4 16,0 0-10-16,0 0-18 0,0 0-9 16,0 0-20-1,0 0-5-15,0 0-4 0,0 0-1 16,0 0-2-16,0 0 0 16,0 0 0-16,19 0 0 15,-1 0 0-15,4 2 0 16,51 4 0-16,-50-3 0 15,-2-1 0-15,-4-2 0 16,2 2 0-16,6 0 0 0,-6 0 0 16,1 4 0-1,3-2 0-15,-8-4 0 0,17 3 0 16,-3 3-1-16,-2-4 1 16,11 0 0-16,-2-2 0 15,8-4 1 1,-2-3 1-16,6 5 1 0,-2 2 0 15,-2-2 0-15,6 4-1 16,-6 0 1-16,0-2-2 16,6 1 1-1,-10-2 3-15,4-3 3 0,-8 2 4 16,-5-4 1-16,-1 4 1 16,-3 0-1-16,-2-2-2 15,2 1 1-15,-2 3-3 16,1 0-1-16,3-2-2 15,0 0-1-15,-2 0 1 0,1-6 1 16,-1 4 5 0,-2-3 3-16,0 3 0 0,0-2-1 15,-1 0-4-15,1 1-3 16,0-3-2-16,0 8-1 16,0-6-2-16,-4 1 1 15,2 1-2-15,-2-2 0 16,2 6 0-16,2 0 1 0,-2 0 0 15,0 0 1-15,5 0 0 16,7 0 0-16,-7 0 0 16,7 6-1-16,-6-4 0 15,-5-4 0-15,3 2 0 16,-2 0 0-16,6-2 0 16,-1 2 0-16,7 0-1 15,-1 0 0-15,0 2 0 16,4-2 0-16,-1 0 1 15,-5 0 0-15,-3 0 1 16,1 2 0-16,-5 0 1 16,0-2 1-16,-2 0 0 15,-2 1 1-15,0-1-1 16,0 4-2-16,1 2 1 16,-8-6-2-16,-1 4 1 15,-4 3 0-15,-9-7 1 16,8 0 0-16,-8 0-1 0,-2-1 1 15,0-1-2-15,0 2 0 16,0 0-1-16,0 0-1 16,0 0-23-16,0 0-50 15,0 0 49-15</inkml:trace>
  <inkml:trace contextRef="#ctx0" brushRef="#br0" timeOffset="19782.693">20305 9384 414 0,'-25'-2'141'0,"6"-1"-136"16,10 3-3-16,1-2-11 16,6 2-8-16,2 0 0 15,0 0 2-15,0 0 19 16,0 0 11-16,0-4 3 0,-2 2 0 15,0 0-5 1,0 2-4-16,0-2-2 0,-1 0-1 16,3 0-6-1,-2-1 0-15,0 1-4 0,0 2-9 16,0-2-37-16,-2 0-30 16,0-10 48-16</inkml:trace>
  <inkml:trace contextRef="#ctx0" brushRef="#br0" timeOffset="20691.538">20179 9245 112 0,'-25'-52'102'0,"16"50"10"16,9-2-3-16,-6 1-6 0,4 1-14 16,0 2-10-16,-2 0-16 15,2 0-4-15,2 0-15 16,0 0-6-16,0 0-10 15,0 0-3-15,0 0-3 16,0 0 0-16,0 0 0 16,0 0-2-16,0 0-7 15,0 0-3-15,0 0-9 16,0 0-1-16,0 0-6 16,0 0 0-16,0 0-3 15,0 0 0-15,0 0 2 16,0 0 0-16,0 0 3 15,0-2 2-15,21-2-1 16,8-4 0-16,46-17 2 16,-49 10-1-16,16 0 1 15,-7-8 0-15,11 2 1 0,2-4 0 16,-1-6 0-16,3 1 1 16,7 1-1-16,3-3 0 15,5 1 1-15,0 2-1 16,6-3 0-16,-1 3 0 15,-3-3 1-15,-4-5-1 0,0-1 0 16,-3 0 1 0,3-1-1-16,4 1 1 0,2 2-1 15,5 0 1-15,7-1-1 16,3 7 0-16,-4-7 1 16,0 3-1-16,-11-3 0 15,-4-3 1-15,-3 2-1 16,-1-8 1-16,2 8 0 15,-2 2 0-15,2 9 0 16,10 8 1-16,1-6 1 16,1-4 1-16,-8 0-2 15,-6-9 0-15,-9 11 0 16,-4 3-1-16,-1-1 1 16,1 0 0-16,-4 0-1 15,6 0 0-15,0 4-1 16,-1 2 1-16,-1-2 0 0,0 4-1 15,-4 3 1-15,10-1-1 16,3-2 0-16,6-8 0 16,12-11 0-16,5-1 0 15,2-3 1 1,8-8-1-16,4 0 0 0,-4 3 1 16,-2 2-1-16,-12 13 0 15,-13 9 0-15,-1 7 0 16,-24 5 0-16,0-1 0 15,-17 3 0-15,-6 3 0 16,-7-4 0-16,-8 10 1 0,2 0 0 16,-2-2 0-1,0 0 1-15,0 0-2 0,-2 0 0 16,2 0-1-16,0 0-2 16,0 0-12-16,0 0-29 15,0 0-12-15,-2 0-37 16,2 0-27-16,0 0 82 15</inkml:trace>
  <inkml:trace contextRef="#ctx0" brushRef="#br0" timeOffset="22843.353">24304 6586 828 0,'-19'0'269'0,"-34"2"-361"0,43-8-56 0,10 6-58 15,0 0 0 1,0 0 93-16,0 0 69 15,0 0 85-15,-2 0 20 0,2 0 10 16,-2 0-17 0,0 0-25-1,1 0-14-15,-3 0-15 0,2 0-1 0,-4 23-2 16,-2 10 0-16,-3 59 0 16,13-44 0-16,7 3 0 15,-1 3 2-15,4 3 0 16,-1 2 0-16,4 3 1 15,2 3 0-15,5-2 0 16,0-8 0-16,-2-9 0 16,-3-10 0-16,-2-16 0 15,-3-1 0-15,-7-8 3 16,-3-5 1-16,4 2 24 0,-6-7 15 16,0-1 12-1,0 0 4-15,0 0-21 0,0 0-14 16,0 0-14-1,0 0-5-15,0 0-3 0,0 0-1 16,0 0 1-16,0 0 1 16,0 0 12-1,0 0 10-15,-2 0 6 0,2 0 2 0,-4 0-11 16,4 0-12 0,0 0-7-16,0 0-3 0,0 0-1 15,0 0-1 1,0 0 1-16,0 0 1 0,0 0 0 15,0 0 2-15,0-1 0 16,0-1 1 0,0 0-2-16,17-4 1 0,-3 4-1 15,1-2 0-15,0-3 1 16,5-3-1-16,52-21 0 16,-43 18 1-16,5-8-1 15,5-8 0-15,-1-9 0 16,0-4 0-16,-2 4 1 15,-9 5 0-15,-10 1 7 16,-3 7 1-16,-5 0 3 16,-1 10 1-16,-2-4-5 15,0 3-1-15,-5 3-3 0,-1 0 0 16,-5-3 2 0,3 1 0-16,-8-2 1 0,3 3-1 15,-5 1 3-15,-7-2 1 16,6-6 10-16,-8 3 4 15,0 5 0-15,-1 0-1 16,-2 1-11-16,8 3-4 16,-1-3-4-1,0 10-1-15,5-2-2 0,5 1-1 0,-1 1-1 16,-1-2 0 0,5 4 1-16,2 0 0 0,0 0 2 15,0 0 1 1,-2 0 1-16,4-2 1 0,-2-2 3 15,-9 2-1-15,-3 0 0 16,3 2-1-16,-1-2 1 16,5 0 1-16,-3 0 0 15,1-1-1-15,3 1-1 16,-4 2-2-16,3-2-1 16,1 0 2-16,-6 0 2 15,3-2 2-15,-3 2 1 16,-1 0 2-16,2 2-2 15,-1-2-3-15,4 2 0 16,1 0-2-16,-5 0-2 16,5 0-1-16,-1-1-2 15,-2 1 0-15,-5 0-1 16,2 0 1-16,-4 1 2 16,-8 1 1-16,-46 12 1 0,44-9-1 15,0 1-3-15,3 6-1 16,-1-10-90-16,4 11-104 15,-2 23 123-15</inkml:trace>
  <inkml:trace contextRef="#ctx0" brushRef="#br0" timeOffset="25844.577">24421 8026 639 0,'-6'69'244'16,"1"-71"-163"-16,-1 2-132 0,4 0-11 16,-2 0-5-1,2 0 9-15,2 0 38 0,0 0 9 16,-2 0 14-16,0 0 13 16,0 0 15-1,1 0 5-15,-3 0-3 0,4 0-5 16,-2 0-13-1,0 0-4-15,0 0-5 0,0 0-2 16,-2-2-1-16,2 2-1 0,2-1-1 16,-2 1 1-16,1 0-1 15,-1 0 1 1,0 0 0-16,-2 0 2 0,2 0 10 16,2 0 5-1,-2-2 4-15,0 2 0 0,0 0-8 16,-2-4-4-16,2 2-1 15,2 0 1-15,-1 2-4 16,-1 0-1-16,0 0-7 16,0 0-3-16,-2 0-6 15,2 0-4-15,2 0-4 16,-2 0-1-16,0 0 4 16,0 0 3-1,-3 11 7 1,3 30 2-16,-8 68 1 0,10-42 0 0,0 7 1 15,0-1 1-15,0-2 0 0,-2-4 0 16,-2-4 0-16,-3 0 1 16,5-15-1-16,0-10 1 15,-8-11 0 1,10-4 1-16,-3-10 0 0,1 0 1 16,2-5-1-16,0-6 1 15,0-2 2-15,-2 0 0 16,2-2 4-16,0 0 2 15,0 2 15-15,0 0 2 16,0 0 2-16,0-4-1 16,0 2-15-16,-4 2-3 0,4-2-3 15,0 1-1-15,0-9-1 16,0-19-1-16,4-55 0 16,-8 38-1-16,4-3-1 15,0-5-1-15,0-5-2 16,9 3 0-16,-9-7 1 15,8 4 0-15,0-8-1 16,-3-4 1-16,7 8-1 16,-6-2-2-16,5 6 0 15,3 3-1-15,-1-1 0 16,0 3-1-16,6 14 0 16,-3-2-1-16,-1 17 1 15,-2 6 1-15,-1-4 0 16,-1 4 0-16,-1 4 0 15,-4-3 1-15,5 9 0 0,1-3 1 16,-1 11 0 0,-1-11 0-16,-6 8-1 0,1 4-1 15,1-6-2-15,-6 6-2 16,0 0-1 0,0-1-1-16,0 1-3 0,0-2-2 15,0 2-8-15,8 0-1 0,3 2 3 16,3-1 2-1,-3 9 9-15,2-10 3 16,1 23 1-16,43 42 2 16,-45-40 0-16,-1 7 0 0,-1 1 1 15,1 3 1-15,-5 1 0 16,3 1 1-16,-5 0 0 16,2 2 0-16,0-3 0 15,-2-5 0-15,-4-5 0 16,1-2 0-16,-1-2 0 15,0 3 1-15,2-12 1 16,-4 1-1-16,2-5 1 16,-5-3 2-16,5 5 0 15,-2-4 1-15,-8 3 2 16,5-3 0-16,-7-3 0 16,1 5-1-16,-3 1 0 0,-1-5 3 15,-2 4 13 1,-1-6 6-16,-4-1 7 15,2 11 1-15,-4-10-9 0,-5 3-5 16,2-5-5-16,2-2-3 16,0 0-3-16,6-6-1 15,-2 6-2-15,-2-3-1 16,0-7-1-16,4 10 0 16,-2-2-4-16,6-2 0 15,-1 4-2-15,-6-5-3 16,0 1-10-1,9 6-9-15,-2-2-27 0,13 0-26 0,-8 0-131 16,1 0 136-16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1:18:57.7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6906 3564 66 0,'-50'-15'30'0,"46"15"-14"15,-4-8-7-15,6 7-7 16,1-1-1-16,1 0 0 16,-2 2 2-16,0 0 14 15,0 0 9-15,-2 0 7 16,4 0 1-16,-2 0-13 15,0-2-8-15,0-2-9 16,0 2-2-16,2 0-2 0,0 2 1 16,0 0 6-16,0 0 4 15,-4 0 5-15,3 0 4 16,1 0 3-16,-2 0-1 16,0 0 2-16,0 0 3 15,0 0 1-15,-2 0 0 16,4 0-7-16,-2 0-5 0,0 0-10 15,0 0-1 1,-17 0 0-16,13 0 1 16,-15 4 0-16,2 2 0 0,-48 17-2 15,46-12-1-15,0-3-1 16,2-1-1 0,-10 3 0-16,7-2-1 0,-3 11 0 15,0 0 0-15,-4 6-1 16,-7 7-1-16,-1-1 2 15,1 3 1-15,9 3 1 16,-1-11 0-16,-3-1-1 16,4 2-1-16,2-4-1 15,-5 4 0-15,-3 11 0 16,1 6 1-16,-3 13-1 16,1 5 0-16,-2-1-1 15,5-4 1-15,0-13-1 0,3 2 1 16,-7 4 0-1,3 0 0-15,-12 11 0 16,4 4 0-16,1-12 0 16,-5 9 0-16,12-9 0 0,-1 4-1 15,10 8 0 1,6-3-1-16,6-11-1 0,1 1 0 16,6-18-1-16,4 3 0 0,4-5 0 31,0-5-1-31,0 4 2 0,5-7-1 15,-1 1 0-15,5 0 0 16,3-2 0-16,3 2 1 0,-4-12 0 16,8 1 1-1,4 1-1-15,-2-5 1 0,5 3-1 16,3 0 0 0,1 1 0-16,3-1 1 0,-9-3 0 15,3 1 0-15,-4-11 2 16,3 8 0-16,7-2 1 15,5-4 0-15,-10 3 0 16,-1-3 0-16,-4-4 0 16,-3-2 0-16,1 1 1 15,-6 3 0-15,4-4 1 16,0-4-1-16,-5 2 1 16,6-3 0-16,1-5 0 0,-2 1 0 15,2-6 1 1,-2-6 0-16,-6 6 1 0,6-2 0 15,-4-4 1 1,-1 6-1-16,-3-12-1 0,4 1 0 16,-2-3 0-1,-2-5-1-15,3 9 0 0,-3-3-1 16,-4 7 0-16,5 6 0 16,7-10-1-16,-6 10 0 0,6-15 0 15,-12-3 0 1,1 1 1-16,-1-8-1 15,6 0 0-15,8 6 0 0,0 3 0 16,-4 8 0-16,-5 8 0 16,-5 0 2-16,-9 2 15 15,4-4 21-15,-2 8 7 16,-4-9 1-16,1 7-15 16,1 0-19-16,-2-8-8 15,0 6-1 1,-2-4 0-16,2 0 1 0,-1 2 0 15,-3-4 0-15,2-2 3 16,-2 0 0-16,-4 8 5 16,3-4 2-16,-11 3-1 15,7 7-1-15,-3-1-5 16,10 5-3-16,0-5-4 16,-9-1 0-16,5 0 0 15,-3-1 0-15,1 1 1 16,8-3 0-16,-6-1 0 0,-1 2-1 15,5-8 0-15,-10 2 0 16,6 2 0-16,3-2 1 16,-5 4-1-16,2-1 0 15,1-1-1-15,-7 2 0 16,12-2 0-16,-2 6 1 16,0-3 0-16,2 3 0 15,-4 1 0-15,2 1 1 16,1 5-1-16,-1-2 0 15,-6-1 0-15,6 1 0 16,-7-3 1-16,3 1 0 16,0 1 1-16,2-3 1 0,2 8 1 15,-7-7 1-15,-5-1 1 16,-1 1 0-16,-6-1 0 16,4 1-1-16,-2 7-3 15,0-7 0-15,-2 1-1 16,5 6-1-1,-5-5-4-15,4 7-3 0,5 0-18 16,1 0-16-16,3 4-71 16,6-4 72-16</inkml:trace>
  <inkml:trace contextRef="#ctx0" brushRef="#br0" timeOffset="3903.082">15965 9302 13 0,'-3'-2'2'0,"3"-3"-2"16</inkml:trace>
  <inkml:trace contextRef="#ctx0" brushRef="#br0" timeOffset="6077.053">16740 5397 84 0,'-36'-6'28'16,"-41"-7"-48"-16,60 9 24 0,9 4-19 15,3-2 7-15</inkml:trace>
  <inkml:trace contextRef="#ctx0" brushRef="#br0" timeOffset="7634.037">16564 5339 99 0,'0'-2'73'0,"0"0"9"0,0-1-8 0,0 1-18 16,-2 0-8-16,0 2-11 16,0-2-4-16,0 0-7 15,-1 0-5 1,3-2-10-16,-2 2-4 0,0 2-6 15,0-2 0-15,0 0-1 16,-2 1 0-16,2-3 1 16,2 2-1-16,-2 0 1 0,0 2 0 15,1-2 1 1,-1 0-1-16,-2 0 1 16,2-2 1-16,2 2 0 0,-2 2 1 15,-2 0-1-15,-2 0 0 16,6 0 0-16,-3-1 0 15,-1 1 0 1,-6 0 1-16,1 0 1 16,3 0 0-16,-7 0 2 0,-3 0-1 15,3 0-1-15,-1 0-1 16,3 1-2-16,-1-1-1 0,-3 6 0 16,2-2 0-16,3-2-1 15,6-2 0 1,-3 2-1-16,3 0 0 15,-8 5 0-15,7-5-1 16,1-2 1-16,2 0-1 0,2 0-1 16,-2 0 1-1,-2 0 0-15,2 0 2 0,-1 0 0 16,1 0 1 0,2 0 0-16,-2 0 0 0,0 0 0 15,0 0-1-15,0 0 1 16,-2 0 0-16,4 0 1 15,-2 0 0-15,0 0 0 16,0 0 0-16,0 0 0 16,-1 2-1-16,1 4 1 15,0 0-1-15,-2 1 3 0,-2 3 0 16,-1-2 1 0,-1 3 0-1,-2 1-3-15,-7-1 0 16,-48 52-2-16,48-49 0 0,0 10 0 0,3 11-1 15,-11-1 1-15,4 1-1 16,8 3-1-16,-4-4 1 16,9 6-1-16,-3-1-1 15,3-5 2-15,2-1-1 0,-1-10 1 16,3 3 1-16,0 1-1 16,-6 2 1-1,10 1 0-15,-3-1-1 16,1 11 0-16,0 0 0 15,-2 8-1 1,4 0 1-16,0-6 0 0,0 12-1 16,10-3 1-1,-7 14 0-15,9 0 0 0,-3-1 0 0,1-3 1 16,1-12-1-16,1 1 1 16,-3 0-1-16,11 2 1 15,-5-3 0-15,4-3 0 16,0-6 0-16,-9-1 0 15,1-1 0-15,-1-2 0 16,-3 2 0-16,5 1 0 16,1-1 0-16,-1-2 0 0,-3 3-1 15,5 1 0 1,-5-6 1-16,3-1-1 16,3-8 0-1,2-1 1-15,2-3-1 0,1 12 0 0,2-6 0 16,-8-4 0-16,5 0 0 15,-4-8 1-15,6-2-1 16,-2 6 0-16,1-3-1 16,-1-5 0-16,4-3 0 0,0-4-1 15,1-2 1 1,3 1-1 0,0-3 0-16,6-5 1 15,-3-3-1-15,3-5 2 0,-5-3 0 16,-1-3 1-16,2-6 0 0,-6-1 0 15,5-1 0-15,-1-2 1 16,-4-3 0-16,-4 7 1 16,4 0-1-1,-7-11 0-15,5-3 0 16,0-14-1-16,-12-7 1 0,14 1-1 16,-9 4 1-1,-5 3 1-15,-1-3 0 16,-16-3 2-16,6-3-1 15,-9-2-1-15,-3 2 8 0,-7 9-1 0,2 0 0 16,0-7 1-16,-6-2-9 16,0-6 1-16,0 4-1 15,-11 5-1-15,5 7 1 16,3-1 0-16,-7 1 0 16,3-7 2-16,-10-5 1 15,-6 4 4-15,-2 5 9 16,-9 5 13-16,5 8 3 15,-7 1 1-15,0-2-9 16,-14 10-25-16,-5 1-17 0,-10 18-28 16,-7-1-19-1,1 26-108-15,14 9 118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1:24:34.5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17149 10907 30 0,'-26'-113'34'0,"18"103"41"16,4 3 20-16,-4-1 31 16,7 8 2-16,1-2-11 15,-2 0-7-15,0-2-23 16,0 3-13-16,-2-1-27 16,2 2-15-16,2-2-19 15,-2 2-8-15,0 0-10 16,0 0-4-1,2 0-4-15,0 0 0 0,0 0-7 16,0 0-1-16,0 0 3 16,0 0 3-16,0 0 10 15,0 0 3-15,2 2 2 16,10 24 0-16,18 60 1 16,-18-40 0-16,-1 8 0 15,1 5 0-15,-1-1 0 0,-1 1 0 16,1 15 0-1,1 3 0-15,-5 7 0 0,7-4 0 16,-8-5-1 0,-1-2 1-16,5-2 1 0,-6-6 0 15,-4-12-1-15,5-1 1 16,-1-8-1-16,-2-2 0 16,4-4 1-16,-2-4-1 15,-2-1-1-15,0-8 1 16,-1-4-1-16,-1 4 0 15,0-6 0-15,-1-2 0 0,1-5 0 16,-2-1 0-16,2-1 1 16,-2-7 0-1,2 3 1-15,-2-6 1 0,0-4 0 16,-2 4-1-16,4-2 0 16,0 2 0-16,0 0 1 15,0 0-1-15,0 0 3 16,0 0 1-16,0 0 5 15,0 0 4-15,0 0 2 16,0-1-1-16,-2-1-5 16,2 0-4-16,0-2-4 15,-2-6-1-15,2-26-1 16,0-48 0-16,-7 46-1 16,7-1 0-16,0-1 0 15,0 2-1-15,9-4 0 16,-9-10-1-16,8 1 1 15,-2-11 0-15,1 3 0 16,-1 9 0-16,5 6 0 16,-1 4 1-16,0 4-1 0,-3-1-1 15,8 5-1-15,-5 5 0 16,11 6-2-16,-4 2 0 16,8 4 0-16,0 1 0 15,4 9 1-15,-1 1-1 16,1 4 1-16,2 4 1 0,-1 1-1 15,5 3 1 1,-5 5 1-16,7 1 1 0,-1 7-1 16,-3-4 1-16,-3 4 0 15,5 0 0 1,-11-4 1-16,3 6-1 0,-2 0 1 16,-4 0-1-16,4 2 1 15,-2 4 1-15,-4-3-1 16,-6 7 1-16,1 9 0 15,-3-4 0-15,1 12 1 16,-5 0 1-16,-5-10 0 16,0 8 2-16,-4-2-1 15,-3-2 1-15,3 3 0 32,-2 5 0-32,-4-2-1 15,4-4 0-15,-5-8-1 0,-3-9 0 16,10-6-1-1,-3-8-2-15,5-2-24 0,-4-1-48 0,2-1 48 0</inkml:trace>
  <inkml:trace contextRef="#ctx0" brushRef="#br0" timeOffset="613.451">18498 11570 244 0,'2'0'153'0,"-6"-1"-2"15,6-1-22-15,-4 0-38 0,-2-2-20 16,2 2-32 0,2 2-13-16,-2-2-18 0,0 0-5 15,0 2-3-15,-1 0-1 16,1-2-1-16,2 2-1 16,0 0-1-16,0 0-2 0,0 0-4 31,-2 0 0-31,2 0 3 0,0 0 6 0,4 31 11 15,20 59 3-15,-12-31 4 16,-3 0-2-16,-1 6-4 16,0 0 0-16,-1 6-3 15,-1 2 0-15,-6-2 0 16,0-1 0-16,0-14 2 16,-4-6 0-1,2-6-3-15,2-4-2 0,-3-8-5 16,-1-3-23-16,4-8-80 15,-6-6-64-15,6-13 95 16</inkml:trace>
  <inkml:trace contextRef="#ctx0" brushRef="#br0" timeOffset="947.568">18308 10744 842 0,'0'0'282'0,"0"0"-276"0,-3 0-22 16,3 2-1 0,0 38 4-16,5 58 7 15,-3-54 6-15,-2 0 1 0,2 0 0 16,0-8-1 0,4-5-56-16,5-3-74 0,10-8 84 15</inkml:trace>
  <inkml:trace contextRef="#ctx0" brushRef="#br0" timeOffset="1364.28">19534 11437 848 0,'-11'-4'306'0,"-2"-2"-278"16,5 0-63-16,8 4-119 15,-2 0-76-15,2 1 136 16</inkml:trace>
  <inkml:trace contextRef="#ctx0" brushRef="#br0" timeOffset="1873.125">19492 11412 154 0,'0'0'145'0,"0"0"45"16,0 0-15-16,-2-2-56 0,2 0-23 15,0 2-32 1,-2-2-4-16,1 0-9 0,-1 0-5 15,-2-2-15-15,2 2-11 16,-11-11-13-16,-7 0-6 16,-60-49-12-16,44 59-11 15,-6 5-13-15,-4 13-4 16,-4 12 2-16,0 7 6 16,-1 10 11-16,1-2 5 0,10 0 6 15,5 4 0 1,16-8 1-16,6 1-1 0,9 5-1 15,8 0 0-15,5 0 1 16,9-2 1-16,8-8 3 16,3-5 1-16,7 5 2 15,-1-5 0-15,-1-4 1 16,5 0 0-16,1-6 1 16,4 0 0-16,-4-4 1 15,0 4 0-15,-7-3 1 16,-9 3 0-16,1-10 0 15,-2 9-1-15,-9-3 0 16,14 6 1-16,-7 4-1 16,-3 0 0-16,1 1 1 0,-12-1 0 15,-3 4 2 1,-6-2 0-16,-7 19 1 0,-16-4 0 16,-12 9 1-1,-7 7 1-15,-17-16 10 0,-4 4-1 16,-9-12-31-16,-7-5-42 15,-1-6 33-15</inkml:trace>
  <inkml:trace contextRef="#ctx0" brushRef="#br0" timeOffset="2448.475">19619 10373 742 0,'-2'10'215'16,"2"3"-265"-16,7 10-3 16,-1 12 39-16,6 1 7 15,-7-6 11-15,-3-3 9 16,2-4 15-16,-4-2 5 15,0 4 0 1,0 2-6-16,2 3-16 0,0 7-5 16,4 9-3-16,-1 7 0 0,5 20 0 15,-6 3 0 1,5 20-1-16,-9 9 0 16,8 16 0-16,-2 5-1 0,-6 12 0 15,5-14 1-15,-3-7-1 16,-2-3 0-16,2-5 1 15,0 1-1-15,-2-19 0 16,0-5 1-16,0-15 2 16,2-2-1-16,-2-8 1 15,4-3-1-15,0-20-2 16,-1-11 0-16,-1-10-1 16,4-6-18-16,-4-3-148 15,2-6 120-15</inkml:trace>
  <inkml:trace contextRef="#ctx0" brushRef="#br0" timeOffset="2910.951">18903 10737 640 0,'0'5'204'16,"10"-1"-210"-16,5 6-14 0,21-1 11 16,8-3 6-16,14 4 11 15,7-8 10-15,19-1 23 16,0-1 4-16,6-1-4 16,0-3-8-16,-4-6-20 15,0 2-4-15,-6 5-5 16,5 3 0-16,-7-4 0 15,-3-4-1-15,-3 8 0 16,-11-6-1-16,-9 6 0 16,0 2-16-16,-6-2-148 15,-6 10 118-15</inkml:trace>
  <inkml:trace contextRef="#ctx0" brushRef="#br0" timeOffset="3587.914">20535 11008 870 0,'-35'19'288'0,"3"0"-341"16,5 12-28-16,-4 23-3 15,-5 11 4-15,-6 17 59 16,2-2 26-16,3-1 30 16,-5-5 13-16,4-7 14 15,6 0-3-15,-10-4-21 16,13 0-12-16,6-3-17 15,2-1-3-15,15-2-5 0,2 8-1 16,4 8 0 0,4-2 0-16,6-4-1 15,5-8 1-15,6-5-1 0,4 5 0 16,7-6 0-16,-3-1 0 16,4-6-1-16,-3-12 0 15,1-11 0-15,3-2-1 16,-3-9 2-16,5-1 0 15,-5-11 2-15,-6 0 2 0,1-2 3 16,-3-9 1 0,4-1 3-16,4-7 1 0,-4-13 0 15,1-5 1-15,-3-14-1 16,0-3-1 0,-2-9-2-16,-8-4-1 0,4 2-2 15,-5-13 0-15,-3-4 0 16,-5-1 1-16,-4 5 0 15,-2 13 4-15,-8 7 12 16,-3 1 1 0,-8-2 0-16,-1 5-3 15,-6 1-11-15,-5 7-2 0,-7 4-10 16,-6 0-14-16,-12 9-25 16,-5 1-1-16,4 7-3 15,3 9-8-15,14 9-119 16,13 3 119-16</inkml:trace>
  <inkml:trace contextRef="#ctx0" brushRef="#br0" timeOffset="4016.302">21240 11687 608 0,'-3'-2'211'31,"5"2"-119"-31,13-4-240 0,6-5-16 0,9 5 15 16,1-6 39-16,-2-5 57 16,-1 6 32-16,-10-7 90 15,-3 3 23-15,-9-2 31 16,3-1 2-16,-5 1-29 16,4-2-11-16,-4-4-21 15,-4-4-14-15,0 0-21 16,0-4-8-1,-8-5-11-15,-4 3-10 0,-11 1-40 16,-9-5-42-16,-10 16-110 16,-8 6 117-16</inkml:trace>
  <inkml:trace contextRef="#ctx0" brushRef="#br0" timeOffset="4581.33">21043 11986 80 0,'33'17'70'16,"-4"-12"14"-16,1-3-3 0,1-4-24 15,-4-3-12-15,9-14-15 16,-7 5-5-16,-4-3 9 16,-1-2 12-16,-3 4 20 15,-5-5 12-15,-5 5 0 16,-3-2-6-16,-4 4-7 15,-4 1-7-15,-4-1-11 16,4 5-7 0,-6 6-16-16,6-2-9 0,0 4-11 15,0 0-4-15,0 0-11 16,0 0-3-16,0 0-2 16,0 0 0-16,0 0 6 15,6 6 4-15,9 30 4 16,60 62 1-16,-50-25 1 15,-8 7 0-15,4 8 1 0,-6 13 0 16,-7-1 1-16,1 1 1 16,-5 8 0-16,-4 0-1 15,-9 4 2-15,-9-4-1 16,-5 4 0-16,-1-6 0 16,-5-17-1-16,-4-2 0 15,-3-10 0-15,-4 1 1 16,-4-9 2-1,2 1 2-15,-8-12 6 0,-5-3 3 0,-12-12 16 16,-2-6 8-16,-15-1 16 16,-4-7 2-16,2-5-13 15,0 0-11-15,11-23-42 16,12-4-23 0,9-23-114-16,6-11-151 0,26-20 191 15</inkml:trace>
  <inkml:trace contextRef="#ctx0" brushRef="#br0" timeOffset="5394.674">21854 11421 1006 0,'-3'0'377'15,"3"0"-264"-15,0 2-191 16,0-2-24-16,0 0-10 15,0 0 13-15,0 37 67 16,3 68 18-16,-3-33 14 16,-2 13 0-16,2 3 1 15,-7-2 0-15,7 11 0 16,-6-5 0-16,4-6 0 16,2-9 2-16,0-28 0 31,6-1 0-16,-6-12 0-15,-2-7-1 0,0-6 1 0,-6-15-1 0,8-3 4 16,0-3 3-16,-1-2 10 0,1 0 9 16,0 0 14-16,0 0 0 15,0-2-10-15,-2 2-11 16,-2-21-18-16,-6-21-3 0,-11-69-1 16,12 48 0-1,-1-23-2-15,2-2 0 0,-1-5-2 16,5-3 0-1,2 8 1-15,6 0 1 0,5 0 0 16,5-4 0-16,3 4-2 16,12 2-1-16,-1 10 1 15,-1 11-1-15,8 21 0 16,-7 11 0-16,7 18-3 16,5 3-1-16,-4 12-1 15,3 0-1-15,-5 12-2 16,2-1-6-16,-3 5-30 15,-6 7-25-15,-3 5-45 16,-1 3-13-16,-9-4-21 16,-1-4-14-16,-3-10 115 15</inkml:trace>
  <inkml:trace contextRef="#ctx0" brushRef="#br0" timeOffset="6217.856">22845 11243 883 0,'0'2'296'15,"-2"-2"-286"-15,2 0-185 16,0 0-29-16,0 0-54 16,0 0 57-16,0 0 159 15,0 0 65-15,-2 0 135 16,0 0 17-16,0 0-42 16,-1 0-27-16,1 0-27 15,-23 4-8-15,0 6-5 16,-53 15-9-16,43-14-17 15,10 2-7-15,-3 1-23 16,-1 7-14-16,-2 13-27 16,-5 10-7-16,-4 10 1 15,-2 5 8-15,5 12 18 16,5 4 3-16,7 1-1 16,12 2-1-16,1-3-4 0,12-2-1 15,2-1-2 1,6-5 1-16,3-17 5 15,3-4 3-15,1-25 2 0,0-2 0 16,6-5 2 0,-6-11 0-16,10 5 2 0,-4-6 1 0,12-2 2 15,-4-4 2 1,-1-9 1-16,3-8 2 16,-12-16 0-16,8-11 1 15,0-9-1-15,7-4 0 16,-1 0-1-16,-5 3 0 15,-9 5-1-15,-3-1 0 16,-3-7-4-16,-11-4 0 0,6 6-2 16,-3 5 1-16,-5 12 2 15,2 15 2 1,-4 10 14-16,-2 8 6 0,-1 5-1 16,3 4-2-16,2 0-19 15,0 0-7-15,0 0 2 16,0 2 7-16,7 40 17 15,9 59 6-15,-9-32 4 16,1 4-3-16,0-5-9 16,-3 9-5-16,3-1-9 15,2 5-2-15,-3-12-21 0,1-8-18 16,-4-25-38 0,2-11-28-16,-3-15-59 0,1-10-38 15,2-14-19-15,2-18 118 16</inkml:trace>
  <inkml:trace contextRef="#ctx0" brushRef="#br0" timeOffset="7297.779">23394 11079 1286 0,'2'4'426'16,"-2"-2"-412"-16,9 23-98 16,-1 19-1-16,7 44 15 15,-5 11 37-15,0 12 12 16,-5 2 0-16,-5-12 18 16,-5-7 3-16,1-10 2 15,-2-11 0-15,0-20 0 16,4-5 1-16,-5-14 0 15,5-11 0-15,2-11 2 16,0-3 0-16,0-9 5 0,0 0 3 16,0 0 14-1,-2-1 5-15,0-1-2 16,0 0-4-16,0-2-19 0,-4-17-8 16,-5-27-3-1,-2-53-1-15,13 43 5 0,0 5 1 16,1-7 2-1,-1 1 1-15,0 4-3 0,8-3 1 16,-4 5-2-16,7 3-1 0,-5 6 1 16,4 0-2-1,1 8 1-15,6-1-2 0,-1 13 0 16,-7 4-1 0,7 3 0-16,-3 4 0 0,4 5 1 15,4-1-1 1,0 7 0-16,-4 0 0 0,-1 4-1 15,3 3-1-15,-4 13 0 16,0 1 1-16,3 17 2 16,-5 2 2-16,-1 12 1 15,-5 4 3-15,3 3 1 16,-8-3 0-16,-4 3-1 16,-2 0 0-16,-4 3 0 15,3-7 0-15,-3 3 0 16,2-16 0-16,0-15-1 15,-3-4 1-15,7-16 1 16,2 1 1-16,-2-4 0 16,2-2 2-16,0 0 0 0,0 0 2 15,0 0 1-15,0 0 2 16,0-2 1 0,0-2-2-16,0 2-6 0,-2 2-4 15,0-30-5 1,2-70-2-16,6 30 2 0,0-5 0 15,5-5 3-15,-3-4 0 16,5-3 1-16,4 9 1 16,-3 5-1-16,-1 8 1 15,1 18-1-15,-1 1-1 16,4 11-2-16,0 1 0 16,3-1 1-16,1 9-1 0,-2 5 1 15,4 5-1-15,0 3-1 16,-4 1-2-1,2 7-2-15,11 5 0 0,-1 0 0 16,1 5 1-16,-1 5 1 16,5 5 0-16,-3 18 2 15,3-1 1-15,-5 16 0 16,-6-10 1-16,-6 14 2 16,-6 11 0-16,1 23 0 15,-5 10 2-15,-3 9 1 16,-4 8 0-16,-6-2 0 15,-8 2 1-15,-3 5 0 16,-8-3-1-16,6-12-1 0,-2-1 0 16,2-18-25-1,5-19-35-15,3-14-164 0,-5-9 146 16</inkml:trace>
  <inkml:trace contextRef="#ctx0" brushRef="#br0" timeOffset="11867.162">17540 9495 98 0,'49'6'36'0,"-49"-6"-30"16,0 0-13-16,0-4-1 15,0 2 4-15,0 2 58 16,-2 0 37-16,2 0 45 16,0 0 12-16,0 0-33 15,0-2-30-15,0 2-46 16,-2-1-12-16,1-1-19 15,-3 0-2-15,2-17 0 16,-6-6-1-16,-28-50-2 16,13 50-1-16,-6-3 0 15,0 7 0-15,-7 3 0 16,2-3 1-16,1 10-2 16,-5-3 0-16,4 9-1 15,-3-1-3-15,3 12-6 16,-1 3-3-16,-3 8-2 15,4 12 0-15,-5 7 4 16,-1 5 3-16,2 14 2 16,0 1 1-16,-4-3 1 0,9 8 0 15,4 8 1 1,3 0 0-16,10 13 1 0,5-7-1 16,5-12 0-1,6-8 0-15,8-11 0 0,5-3 0 16,10-5 0-16,4-7 0 15,9-5 0-15,3 1 1 16,-3-9 0-16,0 5 0 16,-1-10 1-16,-10-9-1 0,1-2 1 15,-1-11 0-15,2-7 0 16,0-5 0-16,9-15 1 16,0-8 1-16,1-3-1 15,3-3 0-15,-4 0 1 16,4-7-1-16,-5 5 0 15,-7-7 0-15,3 0 2 16,-12 9 0-16,-7 10 3 16,1 10 3-16,-13 18 14 15,0 1 6-15,-4 2 8 16,0-1 2-16,-1 3 6 16,1 5 11-16,-4 0 9 15,1 4-1-15,-3-2-10 16,2 2-16-16,-3 6-22 15,3 3-7-15,-1 7-12 16,-5 5-2-16,7 17 2 16,1 6 1-16,-2 19 2 0,8 10 2 15,-4 1 1 1,1-1-1-16,-1-10 0 16,2 0 0-16,2 0-1 0,0-9 0 15,0 3-1-15,-4-15 1 16,-4-7-1-16,6-7-14 15,-1-9-57-15,3-7-55 16,-2-8 74-16</inkml:trace>
  <inkml:trace contextRef="#ctx0" brushRef="#br0" timeOffset="12606.064">18234 9235 1160 0,'-31'23'383'0,"12"14"-410"0,0 16-23 0,13 31-25 15,-3 16-8-15,-5 20 17 16,1-1 17-16,-10-4 26 0,6-5 13 16,-4-18 10-1,0-13 0-15,5-18 2 0,-1-11 2 16,6-24 1-16,5-8 1 16,0-7 1-1,0-9 1-15,5 4 1 0,-1-6 0 16,0 0-11-16,0 0-16 15,0-2-27-15,-2-2-7 16,4-13 1-16,0-31 12 16,13-65 20-1,1 39 6 1,11-3 6-16,0-11 1 0,7-8 2 0,3 6 1 16,-3 10 1-16,4 6 0 0,-1 7 2 15,1 13 0 1,-5-5-1-16,5 9 0 15,0 16 0-15,1-3-1 0,7 11 1 16,-4 3-1-16,-8 5 0 16,9 11 1-16,-11 7 2 15,-3 0 1-15,4 7 2 16,-3 3 0 15,1 15 1-31,2 2 1 0,-1 9 5 0,-3 10 3 0,-2 7 4 16,0 9 4-16,-6-11 5 15,-2 12 2-15,-7 0 5 16,-5 10-3-16,3 13-7 16,-8-9-4-16,-2 5-9 15,-6-11-3-15,3 3-4 0,-5-5 0 16,1-13-1 0,3-7-1-16,0-22-12 0,2-4-16 15,4-17-47-15,0 0-25 16,2-6-58-16,-2-2-18 0,0 0 112 15</inkml:trace>
  <inkml:trace contextRef="#ctx0" brushRef="#br0" timeOffset="13546.461">19812 9069 555 0,'0'4'239'16,"-2"-1"-95"-16,-2-3-133 15,4 0-12-15,0 0-1 16,0 0 2-16,0 0 13 16,-2 0 9-16,2 0 8 15,-2 0 2-15,0 0-7 16,0 0-6-16,-1 0-7 15,1 0-1-15,2 0-3 16,-2 0-3-16,0 0 0 0,0-3 0 16,0 1 3-16,-11 0 0 15,1 0-1-15,1-2 0 16,-1-2-4-16,-1 3-1 16,-1-5-2-16,-5 2-1 15,2-2-2-15,-46-7-3 16,38 15-7-16,4 4-2 15,-8 9 0-15,-3 8 2 16,3 14 7-16,-7 1 2 16,7 6 1-16,0 4-2 0,8 4-3 15,-2 7 0-15,8 14 1 16,4-6 1-16,5-4 0 16,10-11-1-16,13-14 0 15,0-7-2-15,4 4 0 16,6-7 1-1,-14-10 2-15,8-5 1 0,0-9 1 16,-5-4 1-16,-1-7 2 16,0-7 1-16,4-9 1 15,1 2 2-15,3-3-1 16,-2-3 1-16,-6-5-1 16,0-3-1-16,2-11 2 15,-5 6-1-15,-4 0 2 16,-1 10 1-16,-5 7 1 0,2 2 1 15,-4 10-2 1,2-1-2-16,4 8-6 16,-3 1-2-16,3 5-1 0,-6 0-1 15,0 0 2 1,0 0 1-16,0 0 3 0,19 7 1 16,6 1 0-16,46 40 1 15,-48-16 0-15,2-3 1 0,-6 15 1 16,-4-4 1-1,6 2 1-15,-6-5-1 0,-3 3 0 16,1 8 0-16,-13 1 0 16,0 5 1-1,-5 1 3 1,-11-1 0-16,-7-4-1 0,-7 1-1 0,-7 5-1 16,-3-3-1-16,0 8-1 15,-2 1-2-15,0 1 0 16,2-8-1-16,-6-11 0 15,4-2-1-15,-8-5 1 16,-9 1 0-16,-4-2 0 16,-2-9 3-16,-8-6 1 15,10-8-1-15,7-7-11 16,1 0-21-16,17-16 18 16</inkml:trace>
  <inkml:trace contextRef="#ctx0" brushRef="#br0" timeOffset="14140.817">20615 7931 1101 0,'-10'-17'359'15,"-1"9"-458"-15,5 8-68 0,10 2-2 16,-2 9 6-16,4 10 101 15,-2 2 68-15,-10 16 45 16,-6-1 14-16,-1 6 18 16,-4 11-6-16,3 8-19 15,-1 16-8-15,-2 5-15 16,0-4-4-16,1 14-13 16,5-2-4-16,-6 9-6 15,7 20-1-15,-3 7-2 0,-1 10-1 16,-5-1-2-1,-2 1 0-15,0-12 0 16,0 0 0-16,13-3 1 0,-3-10 1 16,-1-18 1-1,3-9 0-15,-3-23 0 0,3-7-1 16,7-6-1-16,-4-16-1 16,6-15-1-16,2-2 0 15,-2-13-18-15,0-2-20 0,-2-2-31 16,2 0-21-1,0-2-9-15,0 0 2 16,14-49-12-16,24-91-15 0,-8 37-84 16,18-12 128-1</inkml:trace>
  <inkml:trace contextRef="#ctx0" brushRef="#br0" timeOffset="15105.666">20969 8920 1308 0,'-4'0'-2'0,"4"0"-10"0,-4 9-17 15,0-9-9-15,2 0 0 0,-1 23 10 16,-5 13 16-1,-7 54 5-15,15-51 2 0,0-1-1 16,2-4-1-16,11-5 0 16,10 0 1-16,-2-1 0 15,6-3 4-15,1-4 0 16,3 2 0-16,0-7 1 16,1 3-1-16,-1-8 0 15,3-7-1 1,8-4 0-16,6 0-1 0,0-12 1 0,5 1 1 15,-3-4 1 1,0-10 1-16,0 2 0 0,-6 0 0 16,-6 8 1-1,-6-4 0-15,3-1 1 0,-10-4 0 16,-2-1 1-16,-10-2 1 16,2 4 0-16,-1-2 2 15,-7-4 0-15,-1 6 2 16,-10-5 2-16,-7 1-1 15,1 2-1-15,-3-5-2 16,-1 3 2-16,-3 2 0 16,4 0-1-16,-18 4 0 15,1 4-1-15,-7 0 2 16,-11-1 2-16,1 11 1 16,-5-5-1-16,0 8-4 0,3 4-5 15,-1 10-7-15,2 1-4 16,2 3 0-16,0 7 1 15,0 4 5 1,4 3 3-16,8 11-1 0,-1 1-1 16,11 8 0-16,1 3 0 15,2 7 1-15,0-7 0 16,5 1 0-16,9-2 1 16,10 5-1-16,3 1 1 15,8 3 0-15,-1-6-1 0,6-5 2 16,-2-6 2-16,-3 4 6 15,11-2 0-15,-6 12 5 16,7-3 2-16,3-3 0 16,-8 0 2-16,6-14 1 15,-4 2-1-15,6-5-3 16,1-3-1-16,3 7-4 16,3-1 2-16,4-7 2 15,4 1 0-15,8-3 7 16,1 0 2-16,9-2 3 15,6 2 0-15,7-10-6 16,-4-6-1-16,2-7 0 16,-3-4 7-16,7-9 12 15,3-5 1-15,-5-7 2 16,5 2-7-16,-9 0-13 0,-2 4-6 16,-2 5-6-16,-8 4-3 15,-17 0-2-15,4 6 0 16,-19 0-46-16,-1 0-74 15,1 10 76-15</inkml:trace>
  <inkml:trace contextRef="#ctx0" brushRef="#br0" timeOffset="83114.227">18429 17874 653 0,'13'16'335'16,"-13"-18"-70"-16,-2 0-260 16,2 2-66-16,-2 0 7 15,2 0 57-15,0 0 44 16,0 0 28-1,0 0 6-15,0 0-16 0,0 0-15 16,-1 0-23-16,-1 0-5 0,0-2-8 16,-2-2 0-1,4 2-3-15,-19-4 0 0,-6-7-5 16,-50-33-6 0,43 29-6-16,-6-2-6 0,-5 7-12 15,0-3-1-15,-7 0 3 16,4 3 7-16,0 3 11 15,0 9 3-15,0 0 2 16,4 7 2-16,2 5 3 16,5-4 0-16,9 13-2 15,-5-6-2-15,6 10-2 16,-3-2-1-16,12 2 0 16,11-1 0-16,-3-3-1 15,10-3 0-15,2-1 0 16,1 4 1-1,13 6 1-15,-1-2 0 16,6 9 0-16,-6 0 0 0,4-1-1 16,0 5 0-16,2-1 1 15,2 5 0-15,0-10 0 0,-4-1 0 16,-6-3 0-16,0-3 0 16,-3 2-1-1,-3 6 1-15,1 7 0 0,-6 0 0 16,-2-4 1-16,-2 1 1 15,-6-9 2-15,-6-3 1 0,-1 0 5 16,2-6 3 0,-5-6 7-16,-1-1 4 15,4-2 1-15,-12-1-2 0,2-1-3 16,-6-1-2-16,-7 3 1 16,-4-2 0-16,-10-1 0 15,0-3-3-15,-3-4-10 16,-3 0-8-16,5-8-31 15,1 5-58-15,12-11 60 16</inkml:trace>
  <inkml:trace contextRef="#ctx0" brushRef="#br0" timeOffset="84470.424">18685 17159 775 0,'6'13'275'16,"2"1"-174"-16,20 64-149 15,-28-38-4-15,2 18 35 16,-2-3 14-16,0 1 27 15,-2-3 12-15,2-3 15 16,0 9 4-16,-2 3-15 0,2 4-8 16,-7-2-9-16,7-7-4 15,-2-11 6-15,2-2 5 16,0-15 3 0,2 3-1-16,-4-7-12 0,-2-8-8 0,4 10-8 15,-8-4-2 1,14 2-2-16,-6 0 0 0,-2-6 0 15,4 0 0 1,-2-8-1-16,-2-1 0 16,-2-6-2-16,4-4-3 15,0 0 1-15,0 0 1 0,0 0 6 16,0 0 11-16,0 0 18 16,0 0 9-16,0 0 10 15,-2 0-1-15,2-2-12 16,0 0-4-16,0 0-13 15,0-2-6-15,0 2-6 16,0 2-4-16,0-2-3 16,6-26-1-16,13-57-1 15,-7 49-1-15,1-6-1 16,6-2 0-16,8 4 0 16,-2-8 1-16,2 6 0 15,-1-4 1-15,-3 6 0 0,0 4 0 16,-4 13-1-1,6 4 0-15,-2 5 0 16,0-1-1-16,-6 11-1 16,6 2 0-16,-3 2-1 0,-1 6 1 15,4 9-1-15,-6-1 1 16,4 3 1 0,-6 2 1-16,-5 6 0 15,-1-2 1-15,-1 5 1 0,2 3 0 16,-5-6 0-16,3 0-1 15,-8 0 0-15,2-1 1 0,2 3-1 16,-4-4 1-16,0 2 0 16,0-2 0-16,-8-2-1 15,6-2-1-15,-7 4 2 16,-3 4 0-16,-1-2 1 16,-3 0 3-16,-7-2-1 15,0-2 1-15,-3 0-2 16,-1 3 0-16,-8-1-2 15,-3 0 0-15,2 0 0 16,3 0-1-16,3 4-3 16,1 0-1-16,-3 0 1 15,5-4 2-15,2 0 2 16,6-6 0-16,0-2 0 16,5-3-2-16,-9-1-2 15,8-7 2-15,-2 3-1 16,0 1 0-16,3-6 3 15,1 0 0-15,1-6 3 0,-3-4 2 16,-2-1 1-16,0-4 0 16,3-3-3-16,-3-7-1 15,2-2-4-15,7 1-5 32,0-1-18-32,7-4-21 0,2 2-119 0,11-9-168 0,13-35 214 15</inkml:trace>
  <inkml:trace contextRef="#ctx0" brushRef="#br0" timeOffset="85512.326">21690 17060 1048 0,'17'7'419'0,"-17"-3"-263"16,8-2-147-1,-4-2-48-15,-4 0 8 16,0 0 21-16,-2 0 10 0,0 0-1 15,0 0 3 1,0 0 7-16,-2 0 4 0,4 0 14 16,-2 0 8-16,0-2 15 15,-13-2 5-15,-10 0-1 16,-46-13-3 0,45 6-15-16,-7-3-9 0,-9-7-17 15,-8-2-5-15,-17 4-4 16,-2-4 0-16,-7 8-1 15,-8 0 0-15,7 5-1 16,-11 4-1-16,-11 8 0 16,-1 8 0-16,-5 1 2 15,10 3 1-15,31 5-1 16,15 2-2-16,20 0-16 16,8 6-6-16,8 5-1 0,1-3 0 15,14 9 11-15,8 6 8 16,22 2 4-1,12 15 1-15,17 4 4 16,12 6-3-16,4-6 0 0,-1-4 0 16,-15 2 0-16,-3-3 0 15,-14 5 0-15,-12-2 0 16,-7-6 0-16,-8-5-1 16,-7-14 0-16,-8-3-1 0,-8-3 0 15,-4 4 0-15,-15 8 2 16,-7-9 0-1,-14-1 5-15,-7-1 3 0,-3-14 7 16,-3 4 1 0,7-10 3-16,0-1-4 0,7-8-6 15,6-1-1-15,13-3-1 16,3-3 3-16,11 3 12 16,1-4 8-16,7 2 3 15,-2-6-3-15,2 6-5 16,2 2-4-16,2-2-4 15,-2-15-1-15,2-36 0 16,2-64-2-16,10 37 1 16,3-14-1-16,14-8-4 15,5-3-4-15,14 2-3 16,0 11-2-16,5 6-1 16,-5 4-1-16,0 13 0 0,-12 14 0 15,-5 12 0-15,-10 11-1 16,-6 11-9-1,-1 0-3-15,-7 13-16 0,-1 3-15 16,-6 3-51-16,0 2-62 16,-2 0 100-16</inkml:trace>
  <inkml:trace contextRef="#ctx0" brushRef="#br0" timeOffset="87126.376">21694 17725 597 0,'74'153'141'0,"-78"-153"-218"16,10-2-20-16,-2 2 60 16,-4-2 63-16,0 2 81 15,0 0 20-15,0 0 10 0,0-2-12 16,0 1-36-1,0-3-15-15,0 2-8 0,0 2-2 16,0-2-6-16,0 0 3 16,0 0-14-16,0-6-8 15,-4-16-14-15,2-1-9 16,-13-54-13-16,5 45-5 16,-1-1-11-16,-2 3-4 15,1 5-2-15,-3 4 5 0,-2 2 7 16,-1 0 5-1,5 6 6-15,0 1 1 0,3 3 2 32,6 5-1-32,-5-3-3 0,7 1-3 0,-2 6-5 15,2 0-3-15,-2 2 1 32,2 0-1-32,2 0 1 0,0 0-3 0,-2 0-22 15,0 0-12-15,1 0-8 16,-5 8 3-16,-8 17 21 15,-30 49 14-15,37-56 1 16,3 3-3-16,4 0-4 16,6 3-2-16,3 7-3 15,1-4-3-15,3 0-3 0,1-3 2 16,1-1 11-16,4-3 6 16,0-1 7-1,0-6 2-15,-2-1 0 0,6 3-2 16,-7-6-7-16,5 3-5 15,-8-6 1 1,1 1 1-16,3-5 9 0,-8 0 4 16,3-2 2-1,-3 0 0-15,-7-2 0 0,-2 2 1 0,0-2 0 16,0 0 1 0,0 0 1-16,0-1-1 0,2 1-1 15,12-10-1-15,7 6 0 16,-8-15 0-16,48-42 8 15,-55 46 4-15,-6-2 8 16,-4-4 2-16,-5 2 2 16,5 2 2-16,-6-4 7 15,4 10 3-15,1-1 5 16,1 1-5-16,-6 3-10 16,5 3-5-16,-7-3-6 15,4 2 0-15,5 5 5 16,1-5 4-16,0 6 0 15,-2 0 0-15,4 2-8 16,-2-2-3-16,0 0-2 16,0 0 2-16,0-2 7 0,-2 3 2 15,3 1 3-15,1-2 1 16,-2 0 2 0,0 0-1-16,0-2-5 0,0 2-3 15,-4 0-10-15,-3 2-1 16,-5-2 0-16,7 0 1 15,-5 0 5 1,10-1 1-16,-2 1 2 0,2 2-1 0,2-2 0 16,-1 0 0-1,-1 0 1-15,-6-2 2 16,8 2 0-16,-2 0-4 0,0 2-13 16,0-2-12-16,0 2-29 15,-2 0-16-15,3 0-45 16,1 0-22-16,-2 0-39 15,0 0-19-15,0 0-20 16,0 0 6-16,2-2 126 16</inkml:trace>
  <inkml:trace contextRef="#ctx0" brushRef="#br0" timeOffset="87691.92">21881 17486 779 0,'0'54'181'16,"-6"-52"-193"-16</inkml:trace>
  <inkml:trace contextRef="#ctx0" brushRef="#br0" timeOffset="89152.285">21594 17576 491 0,'2'0'198'0,"-2"0"-160"15,0 0-138-15,0 0-43 0,6 0 27 16,-6 0 81-1,0 0 35-15,2 0 3 16,-2 0 1-16,0 0-2 0,2 0 0 16,-2 0-1-16,0 0 0 15,0 0 0-15,0 0 2 16,0 0 9-16,0 0 4 16,0 0 1-16,0 0 0 15,0-2-9-15,2 2-3 0,3-2-3 16,-3 0-2-1,2-2-1-15,-4 3-2 16,0 1 0-16,2-2 1 0,2 0 2 16,2-4 0-16,-4 4 1 15,3 0 1-15,-1-2-1 16,-2-1 1-16,6 3-1 16,-5-2 0-16,-3 2 0 15,2-2 0-15,-2 2 2 16,0 0 3-16,4 2 2 15,-4-2-1-15,2 0-5 16,4-3-4-16,7 1-14 16,4-6-8-16,3-1-9 15,43-33 2-15,-52 23 10 16,3-2 11-16,-14 6 30 16,9 5 11-16,-5 5 13 15,6 5 1-15,-3 4-13 16,-7-6-9-16,-4 4-3 15,2 0 5-15,2-2 11 0,0 2 4 16,0 0 3-16,0 0-2 16,0 0 3-16,0 0 5 15,0 0 12-15,0 0 5 16,0 0 2-16,0 0-4 16,0 0-18-16,-1 0-9 15,1 0-16-15,0 0-4 16,0 0-5-16,0 0 0 15,0 0-2-15,0 9 1 0,0 7 1 16,0-3-1-16,0 10-1 16,1 44-1-16,1-36 1 15,-9-5 3 1,1 1 7-16,6 9 1 0,-6 1 0 16,0 5-4-16,5 8-5 15,-3-4 1-15,-4-4-4 16,4-4 0-16,4-8-3 15,-7-5-1-15,5-7-3 16,2-3 1-16,-6-4-1 16,0 8 0-16,4-9 0 15,2 7 0-15,0-1 0 16,0-5 0-16,-2 2-2 16,2 1 1-16,2-1 0 15,-2-1 0-15,0-5-1 16,2-1 0-16,-4-6-13 15,2 0-20-15,0 0-62 16,0 0-31-16,0 0-74 16,0 0-26-16,0 0-5 0,0 0 1 15,0-2 155-15</inkml:trace>
  <inkml:trace contextRef="#ctx0" brushRef="#br0" timeOffset="90269.655">22101 17509 1108 0,'0'-4'379'0,"0"2"-358"15,0 0-59-15,0 2-4 16,0-1 12-16,0-1 26 16,0 0 2-16,-2 2 0 15,-2 0 1-15,2 15 0 32,-7 10 0-32,-6 51-1 0,13-49 0 0,0 6 1 15,0-7 1-15,-2-3 1 16,2-5 1-16,2-5 0 0,0-2 2 15,-2 3-1 1,0-1 0-16,0-1-1 0,-3 1-2 16,3 6 0-1,-2-7 0 1,0-3 0-16,0 3 0 0,2-3 0 16,0-1 0-16,1-2 1 0,-1-6 1 15,2 0 4-15,0 0 1 0,0 0 4 16,0 0 8-1,0 0 12-15,-4 0 4 0,4 0 8 16,0 0-4-16,0 0-13 16,0 0-6-1,0 0-10-15,0-2-4 0,0 0-1 16,-2 0 0-16,2-2-3 16,0 2 0-16,-2 0-2 15,2 2 0-15,-2-11 0 16,0-14 0-16,2 0 0 15,0-49 0 1,2 49 0-16,-2-2 0 0,2 0-1 16,0 2 0-16,-2 0 1 15,0 2-1-15,6-1 1 16,-3 6 0-16,1 1 0 16,0 2 0-16,-2 5 1 15,-2-3-1-15,2 7 1 16,-2-3-1-16,0-1 1 0,4 2 1 15,-4 1-1 1,0 3 0-16,0 2-1 0,0 2 0 16,0 0-1-16,0-4-1 15,0 4 0-15,0-2-2 16,0 0 0-16,0 2 0 0,0 0-3 16,0 0-1-16,0 0-6 15,0 0-1 1,0 0 0-16,2 0 2 0,9 4 6 15,2 4 3 1,1-1 2-16,-3-1 1 16,1 9 0-16,51 49 1 0,-53-47-1 15,3 2-1 1,-2 4 1-16,-1 4-1 0,1 5 2 16,1-3 0-16,-3-2-1 15,7 3 1-15,-9-3 0 16,3 0 0-16,0 0 1 15,-5-1-1-15,3-1 1 16,-4-2 0-16,-2 0-1 16,1-6 1-16,1 2-1 15,-2-1 0-15,0 3-1 0,-2-6 0 16,0 10-1 0,0 0 0-16,-2-8 0 15,2 4 2-15,-2-2 0 0,-2-9 1 16,1 9 0-16,1-6-3 15,-2-3-15 1,2 1-16-16,-2-9-56 0,4 0-53 16,0-4 88-16</inkml:trace>
  <inkml:trace contextRef="#ctx0" brushRef="#br0" timeOffset="91367.551">22795 17570 951 0,'-2'0'270'16,"2"0"-266"-16,0 0-220 15,0 0-3-15,0 0 121 16,0 0 81-16,0 0 64 16,0 0 0-16,0 0-7 0,0 0-7 15,0 0 20-15,0 0 24 16,0 0 30-1,0 0 10-15,0 0-4 0,0 0-22 16,-1-4-25-16,-1 3-18 16,0 1-35-16,-2-2-11 15,2 0-12-15,-23-8-4 16,0-1-4-16,-49-16 1 16,47 17 0-16,0 7-1 0,-2 3 1 31,10 1-2-31,4 7-5 0,-6-2-7 0,15 7-10 15,-7 1 1-15,-4-1 10 16,11 4 7-16,-4 0 15 16,8-1 3-16,6 3 2 31,-4-13-1-31,6 3 5 0,0 27 2 16,15 1 1-16,-6-1 1 0,-2-21-4 15,7 3 0-15,-13-7 1 16,7-1 0-16,-7-1 1 15,-3-5 1-15,4-4 2 16,-8 0 2-16,0 0 4 16,0 0 1-16,0 0 1 0,0 0-1 15,0 0-3 1,0-2 1-16,0 0 3 0,0 0 4 16,0-1 7-16,0 1 2 15,0 0 2-15,0 2-4 16,0 0-6-16,0 0-6 15,0 0-5-15,0 0-4 16,0 0-5-16,0 0-3 16,0 0-5-16,0 0-2 15,0 0-4-15,0 0-1 0,0 0 4 16,4 0 1 0,5 9 7-16,6-3 1 15,-1 11 2-15,47 50-1 0,-42-48 2 16,-7 0-1-1,5 8 1-15,4 6 0 0,-6 1 0 16,2 4 0-16,1 3-1 16,1-1 0-16,-8-2 0 15,3-4 1 1,-7-5-1-16,-1-2 1 0,0 2 0 16,-2-5 0-16,-3-3 0 15,1 1 1-15,-4-1 2 16,1-4 0-16,-3-2 1 15,0 4-2-15,2-2 0 16,-4 4 0-16,-3 2-1 16,-1-2 1-16,-5 2 1 15,-1 0-1-15,-3-7 3 0,-2 5-1 16,0-6 2 0,0 0 0-16,-4 1 5 0,1-9 1 15,-1 5-3-15,4-10-5 16,3 3-28-1,3-1-20-15,-8-8-106 0,-7-5 97 16</inkml:trace>
  <inkml:trace contextRef="#ctx0" brushRef="#br0" timeOffset="92041.749">22878 17165 362 0,'0'-2'133'0,"0"2"-82"0,0-2-65 16,0 0 21-16,0 0 40 15,0-2 53 1,0 2 10-16,0 2-15 15,0-1-12-15,0-1-25 16,0 0-6-16,0-2-8 0,0 2-5 16,0 0-14-16,0 2-7 15,0 0-15-15,0 0-3 0,2 0-1 16,5 25 0-16,-3 21 3 16,50 53 2-1,-45-45-1-15,-3-4 2 0,3-1 0 16,5-5 2-16,-3 4 3 15,-1 0 3-15,1 0 1 16,1 3 1-16,-6 3-2 16,1 3-2-16,-1-9 1 15,0-6 1-15,-3-5 6 16,5-3 3-16,-6-3 2 16,2 3 0-16,-2-3-3 15,4-3-1 1,-3-7-5-1,-1-2-2-15,-2-1-4 16,0-7-2-16,2 1-2 0,-2 3-2 0,0-11-2 16,4 3-2-16,-4-1-31 15,0-10-29-15,0 4-115 16,0 0-72-16,0 0 150 0</inkml:trace>
  <inkml:trace contextRef="#ctx0" brushRef="#br0" timeOffset="93293.942">23264 17649 1115 0,'0'-2'323'16,"0"-2"-353"-16,0 2-120 15,0 0-2-15,0 2 84 16,0-2 58-16,0 0 19 16,0 0-1-16,-4-1-4 15,2 1-11-15,2 2 1 16,0 0 3-16,0 0 6 15,0 0 8-15,0 0 11 0,0 0 5 16,0 0 6 0,0 0-2-16,10 2-9 15,3 3-4-15,1-1-7 0,-7-4-4 16,-3 2-4 0,0 0 0-16,5 6-2 0,5-5 0 15,-1 5 0-15,-9-6-1 16,9 2 2-16,-1 2 1 15,-3-3 5-15,9 3 2 0,-11-2 4 16,16-2 2 0,40 11-2-16,-44-15 0 15,1-5 0-15,-3 3 0 0,0-6-1 16,-4 6 1-16,1-5-2 16,-3 5 0-16,-1-4 1 15,-4 3-2-15,5-3 0 16,-5 2-1-16,-2 1 0 15,-1-1 0-15,-3 4-1 16,0 0-1-16,0-2-3 16,0 2 0-16,0 2-1 15,0-2-2-15,0 0 1 16,0 1 0 0,0-3 3-16,0 2 2 0,0 0 1 15,0 2 0-15,0-2-3 16,0 0 0-16,0 0-4 0,0-2 0 15,0 2-5 1,0 2-2-16,-1-3-1 0,-1-7 1 16,0 4 3-16,-4-1 0 15,2-5 0 1,0 8-1-16,-15-5-5 0,-4 5-1 16,-42-52 0-16,46 55 1 15,2 1 3-15,0 0-3 16,5 1 0-16,-3 7-2 15,-4-6-3-15,5 0 0 0,-5-2-4 16,2 6 1-16,6 1 0 16,3 5 0-16,0-3 5 15,3 1 1-15,-1-4 3 16,2-1 4-16,2 9 0 16,0-7 1-1,4 13 0-15,-2-3 1 0,-8 8 1 16,5 0 0-16,3 5-1 15,0-1 1-15,5 0 0 16,1 1 0-16,-6 1 1 16,2 3 0-16,2-5 1 15,5 3 0-15,-1-13 8 16,-2 1 0-16,-2-5 1 16,3-2 0-16,3 1-8 15,1-1-1-15,3 0-1 16,3 1 0-1,-4-3 0-15,3 3 0 0,-5-3 0 0,2 1-1 16,7-1 0-16,-5-3 1 16,8-1-1-16,-8 3 2 15,6 1 0-15,4 3 2 16,0-3 3 0,2-1 2-16,-2-2 3 0,-3-3 2 15,-4 1-1-15,5 2 0 16,-6-6-4-1,-2 0 0-15,-5-2-3 0,1 0-1 0,-5 0-1 16,0 0-7-16,-6 0-45 16,0 0-45-16,0 0-224 15,0 0 207 1</inkml:trace>
  <inkml:trace contextRef="#ctx0" brushRef="#br0" timeOffset="94920.702">24404 17595 680 0,'-8'-6'320'0,"8"5"-148"0,0 1-281 0,0 0-70 15,0 0 21-15,0 0 97 16,0 0 55-16,0 0 13 15,0 0 0-15,0 0-3 16,0 0-2-16,0 0 5 16,0 0 17-16,0 0 40 15,0 0 23-15,0 0 33 16,0 0 0-16,0 0-23 16,0 0-19-16,0 0-35 0,0 0-12 15,0 0-15 1,0 0-2-16,0 0-4 0,0 0-1 15,0 0 4-15,0 0 0 16,0 0 3-16,0 0 1 16,-2 0-2-16,0 0 0 15,0-2 0-15,1 0-1 16,-3-2 0-16,-10 2-1 16,-9 0-2-16,-3-2 0 15,-45-7-4-15,48 9-1 0,2-2-2 16,-2 2-2-1,4 2-2-15,-4-2 1 16,-2 2 0-16,6 0-1 0,0 0 0 16,-2 2 0-16,3 6-4 15,-3-4-1 1,-2 1-2-16,8-1-1 0,-2 2-2 16,0 2 1-16,13 1 0 15,-4-5 0-15,8 4 3 16,-2-3 1-1,2-5 1-15,0 0-1 0,0 0 1 16,0 0 1-16,0 8 0 16,8 9 2-16,-2-3 0 15,1 1 0-15,34 52 1 16,-32-54 0-16,3 2 0 16,3-1 0-16,-4 5 1 15,-1-9 0-15,-2 1-1 0,-1 1 0 16,7-1 1-1,-3 0 0-15,2-1 0 0,-3 0 0 16,-4-5 0 0,5 5 0-16,5-4 0 0,-5 3 1 15,2 1 1-15,5-6 1 16,-5 1 1-16,-5-1-1 16,3 0-1-16,1-4-1 15,-1 6 0-15,12-2-1 16,-8-3 0-16,-3 7 0 15,-1-2 0-15,-1-4-1 16,-2 7 1-16,7-5 0 0,-2 4 0 16,-7-6-1-16,7 3 0 15,1-1 0-15,-3 0 1 16,3 8-1-16,-5-1 2 16,1 1-1-16,-6-5 1 15,1-1 1-15,1 2-2 16,-4-3 0-16,6 3 0 15,-5 0 0-15,-1-3-1 32,-2-5 1-32,0 0 0 0,0 0 0 15,0 0-1-15,0 0 1 0,0 8-1 16,2 2 1-16,2-3 1 16,-2 5 0-16,-2-12 2 15,2 5 2-15,-2 5 4 16,0-8 2-16,2 11 4 0,-2-5 0 15,-2 0 6-15,0 7 3 16,-4-9 7-16,0 13 3 16,-5-2 5-1,-48 46-1-15,26-50 3 0,1 1 1 0,-5-3-5 16,12 1-6 0,1-3-11-16,-3 3-8 15,2-6-6-15,2 1 2 0,4-1 5 16,0 4 1-16,2-7 3 15,-6 3-1 1,-4-6-1-16,-6 0-1 0,5 4-1 16,-9-2-3-16,-5 0-5 15,-2 3-2-15,4-3-2 16,-6 0-1-16,10 2-1 16,-2 2 0-16,3-4-1 15,1 0 0 1,1 3 0-16,5-1-3 0,5 0-7 15,0 2-7-15,9 0-19 16,3-5-8-16,-3 3-20 16,9-4-17-16,-3 0-53 15,8 0-35-15,0-4-59 16,0 4-32-16,0-1 169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1:27:23.0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14537 13097 588 0,'-14'-14'267'16,"-12"-9"-70"-16,5 6-175 15,1-2-17-15,1 11 0 16,2 1 13-16,-6-3 9 15,-4 4 17-15,1-3 7 16,-5-1-4-16,4 5-8 0,2 3-15 16,1-4-7-1,12 8-10-15,-5 6-4 16,3-3-8-16,5 14-4 0,-3 18-3 16,-1 14-1-16,2 35 4 31,-3 18 3-31,1 33 1 0,-3 15 2 0,-1 29 2 15,2 3 1-15,-14 9 0 16,1-11 1-16,-15 3 0 16,1 3 1-16,6-14 0 15,-4 4-1-15,4-18 0 16,-3-7 0-16,-5-4-1 16,2 1 0-16,-4-3 1 15,4-8 1-15,-2 9 1 16,0-1 1-16,-2-5-1 15,4-1 1-15,2-17-2 16,4-11 0-16,3-4-1 16,7-9 0-16,4-10 0 0,5-4-1 15,4-21 1 1,3-14 0-16,-1 3-1 0,1-10 0 16,6-6 0-16,-1 8 0 15,-1-12 0 1,4 1 0-16,0-5 0 0,2-7 0 15,0-9 0-15,2-3 0 16,0-5-2-16,4-6 0 16,-6 0 0-16,0 0 0 0,0 0 1 15,19 4 1 1,15 5 2-16,54 3 1 16,-36-12-1-16,1-4 0 0,9-4 0 15,1 5 0-15,4-3 0 16,3 4 0-16,-3-4-1 15,0 0 0-15,-2 1 0 16,-2-3 1-16,12 8 0 16,0 0-1-16,13 6 0 15,5 0-1-15,13 1 0 16,-3 1 1-16,8 11-1 16,0-4 1-16,-2 10-1 15,9 2 1-15,9 5-1 16,6 3 0-16,1 3 1 15,-4 4-1-15,-2-2 0 16,8-1 1-16,15-3 0 16,6-4 0-16,-2-5 0 15,-6 8 0-15,4-5 2 16,8-5 1-16,2-2 1 0,-3-6 1 16,-13-3-1-16,-5-5-1 15,7 1 0-15,2-6 0 16,-7 1 1-1,1 9 0-15,-1 3 0 0,-1-6-1 16,20 5-2-16,-1 5 0 16,1-8-1-16,-5 1-1 0,-5 1 0 15,0-11 0-15,-26-2-2 16,-7-2-1-16,-30 0 0 16,-13 2 0-16,-14 1 1 15,-8 5 2-15,-13-4 1 16,-4-2 1-16,-11-2 0 15,-4 0-1-15,-9-2 2 16,-3 2 1 0,-5-2 6-16,-2 2 18 0,-4-2 31 15,0 2 9-15,0 0 3 16,0-2-15-16,-2-2-29 16,0 2-10-16,-2-13-10 15,2-37-3-15,-7-80-3 16,5 43 0-16,-2-34-1 15,2-5 1-15,2-23-1 16,2-10 0-16,0 6 0 0,10-30 0 16,1-1 0-16,3-9 0 15,3-13 0 1,4 5-1-16,2-5-1 16,-4 5 0-16,13-11-2 0,-3 13 1 15,4 6 0-15,-3 9 1 0,-5 33 1 16,0 0 1-1,-6 19 1-15,-2 6 0 0,-11 10 2 16,2 14-1 0,-3 24 2-16,-10 5 0 0,3 20 3 15,-8 5 2-15,-3 6 4 16,5 0 2-16,-15-2 0 16,-9 2 0-16,-10 4-7 15,-8-4-1-15,-7 4-6 16,-5-4-1-16,-3-10 0 15,-4 1 0-15,-5-1 1 16,-1-3 0-16,5 13-1 16,-9-8-5-16,-5-3 1 15,-8-4-5-15,-15-10-2 16,0 0 1-16,-4 13-3 16,10 5 2-16,1 5-5 15,-7 4-7-15,-4-4-1 16,-13 4 4-16,-2 7 10 0,9 7 7 15,8 1 3 1,13 6 0-16,3 2 0 0,-1 3 0 16,-2 7 1-16,-7-1-1 15,5 5 1-15,3 3-1 16,13-2 0-16,-1 0 0 16,3 0 1-16,-8 4-1 15,-11-2 0-15,1-2 1 16,-5 4-1-16,7-7 2 0,10 3-1 15,0-4 0 1,17-1 1-16,0 3-2 16,-5-4 1-16,5 5 1 15,-13-3 0-15,7 6 0 0,-2-9 1 16,3 11-1-16,1-10 0 16,4 8-2-1,-1 6 0-15,6-4-1 0,3 8 0 16,-4-6 1-16,-7 3 0 15,-5-3 0-15,2 2 0 16,-1 4-1-16,13-3 1 16,2 5-1-1,3 0 0-15,9-5 1 0,3 3 0 16,4-2 0-16,-1 1-1 16,5 1 1-16,-4 2 0 15,-2-5 0-15,8 5 0 0,1-3 0 16,5-3 0-1,-1 6 1-15,-1-8-1 0,-5 4 1 16,7-5-1 0,-3 3 0-16,5-2 0 15,1 4 0-15,0-2-2 0,4 3-5 16,4-3-85-16,6-2-88 16,7 10 111-1</inkml:trace>
  <inkml:trace contextRef="#ctx0" brushRef="#br0" timeOffset="1523.437">17362 14870 430 0,'0'0'150'0,"0"0"-133"16,0 4 12-16,0-4 54 15,-2 0 22-15,0-2 27 0,-2 0-16 16,2 0-39-16,2-2-13 16,-6 2-22-16,-15-4-8 15,-2-15-17-15,-51-44-11 16,47 44-9-16,2 8-3 16,0 1 0-16,-1-1 2 0,4 7 1 15,-4 1-1 1,7 5-2-16,1 0-4 0,3 5-3 15,9-1-2-15,1 8-2 16,5-1 2-16,2 6 3 16,5 6 2-16,-1-2 5 15,5 4 0-15,1-8 2 16,1-3 2-16,4-3 1 16,3-9 1-16,-7 6 2 15,10-3-1-15,-4-3 2 16,-9 2-1-16,9-10 2 15,-14 3 1-15,5-7 3 16,-2 6 3-16,-4 2 1 16,-1-5 0-16,-3 5 0 15,0 0 8-15,0 0 19 0,0-2 8 16,0 2 11 0,-2 2-9-16,2-2-17 0,-1 0-9 15,-1 0-9 1,0-1 1-16,0 1 8 0,-14-6 4 15,3-1 2-15,-2-1-2 16,-45-17-8-16,55 29-5 16,-3 8-9-16,0-1-5 15,-1 5-36-15,-1 3-82 16,7 23 80-16</inkml:trace>
  <inkml:trace contextRef="#ctx0" brushRef="#br0" timeOffset="2305.169">16541 14221 651 0,'-7'-9'210'16,"-1"7"-235"-1,6 0-188-15,0 0 141 16</inkml:trace>
  <inkml:trace contextRef="#ctx0" brushRef="#br0" timeOffset="4199.963">16516 14198 135 0,'0'-2'109'0,"0"1"34"0,-2-1-13 15,2 2-15-15,-2-4 0 0,1 2-11 16,-1 2-14-16,0-2-30 16,-2 0-15-1,2 0-26-15,2-2-8 0,-2 2-11 16,0 1-8-16,0 1-19 15,-2-2-8-15,3 0-10 16,1 0 4-16,-2-2 17 16,0 2 9-16,0 0 14 0,0 2 1 15,2-2 3-15,-4 0 2 16,4 2-1 0,0 0-1-16,0 0-2 15,0 0 1-15,0 0 4 0,0 0 5 16,0-2 8-1,0-1 3-15,0 1 4 0,0 2 0 16,0 0 1-16,0 0 0 16,0 0-4-16,0 0-2 15,0 0-4-15,0 0-3 16,0 0-7-16,0 0-4 16,0 0-7-16,0 0-2 0,0 0 0 15,0 0 0-15,0 0 2 16,6 25 1-16,0 7 1 15,11 45 1-15,-15-35 0 16,1 2 0-16,-1 9 1 16,6 6 0-16,-4 6 0 15,-4 2 0-15,0 10 1 16,2 1 1-16,-2-9 0 16,-2-6 3-16,2-7 6 15,-4-12 5-15,-4-8 12 16,8-3 2-16,-3-9-1 15,1-2-2-15,2 0-8 16,-2-8-4-16,2 3-4 16,0-7-2-16,0-3 11 15,0-3 7-15,0-4 7 16,0 0 2-16,0 0-11 0,0 0-9 16,0 0-8-1,0 0-2-15,0 0 0 0,0 0 2 16,-4 0 0-16,2 10 1 15,0 3-2-15,-2-1 0 16,-1 1-1-16,3-5 0 16,-2-1-1-16,-2 3 1 0,2-1 3 15,-1 7 5 1,1-7 8-16,0 1 0 16,0-4-4-16,0-3-5 0,2 1-8 15,2-2-2-15,-2 2-2 16,0-4-1-16,2 8 0 15,0-7-2-15,0 1-1 16,0 0 1-16,0 6 0 16,4 3 0-16,2 3 0 15,2 1 0-15,3 2 0 16,45 50 0-16,-32-50 0 16,5 8 0-16,6-4 0 15,5 4 2-15,8 2-1 16,-4-4 0-16,-4-6 1 15,4 4-1-15,-2-11 1 16,6 7 0-16,-8-4-1 16,-4-3 1-16,-5-4 0 0,-1-1 1 15,-1 3-1-15,5 4 0 16,-1-1 0-16,-6-3 0 16,1-6 1-16,7 0-1 15,-5-1 0-15,5 7 0 16,1-6 0-16,1 0 0 15,3-4 0-15,0-9 0 16,0 11 0-16,-2-2 1 16,-5-2-1-1,-1 4 1-15,-1-6 0 0,-6 4 1 0,-2-2-2 16,-8 4 1 0,2-5 0-16,-3 3 1 0,-9 2 0 15,3 0 1-15,-6 0 0 16,-2 0 1-1,0 0 3-15,0 0 0 0,0 0 13 16,0 0 5-16,0 0 8 16,-2-2 3-16,0 2-3 15,-2-2-4 1,2 2-7-16,2-2-4 16,0-2-9-16,0 2-4 0,0 2-3 15,0-2-2-15,0-9-2 16,-2-16-1-16,2-61 0 15,8 44 0-15,0-10 0 0,9-5 0 16,-6 4 1-16,5-6 0 16,-1 7 0-1,-2-3 0-15,-1-8 1 0,9 0-1 16,-6-6 1-16,8-2-3 16,-6 10-4-1,-3-2-2-15,-1 2-2 0,1 0 2 16,-3 2 6-16,1 13 1 15,-5 17 2-15,-1 4 1 0,-4 8 2 16,4 2-1-16,-3 2 0 16,-3-1 0-16,6 13 0 15,-4-1 2 1,-2-2 1-16,-2 4 3 0,-2 2 3 16,2-2 0-16,2 0 0 15,-2 0-1-15,1-1-2 16,-1 1-1-16,-6 0-2 15,-11 0 0-15,2-2 0 16,-1-2 2-16,-52-7 1 16,45 7 2-16,-2-2-1 15,-11 5-1-15,-2-3-2 16,-2 2-2-16,-10-6-3 16,8 5-1-16,-4-5-3 15,-4 1 0-15,7 3 3 16,1 0 0-16,2 2 2 0,9 2 1 15,2-5 0 1,1 3 0-16,-5-6-2 16,5 5 1-16,-5-3-1 0,1-2 0 15,-1 9 0-15,-3-5 0 16,0 6 0 0,-2-6-2 93,0 4 2-109,-8-2 0 0,8 2 0 0,1 2 1 0,1 0-1 16,8-3 1-16,-7 1 1 0,-1-4-1 0,2 6 1 15,1-6-2 1,1 4 0-16,1 2 0 15,5 0 0-15,-7-2 0 16,5 0 0-16,3 2-2 16,-4 0-1-16,1 0-2 0,-5 4-3 0,-5-2-1 0,-6 4 0 0,-2 0 0 0,4 5 0 0,-4 1-10 0,1 3-58 0,5-2-94 15,-1 26 108-15</inkml:trace>
  <inkml:trace contextRef="#ctx0" brushRef="#br0" timeOffset="11300.186">17048 14487 566 0,'-8'0'218'0,"5"-2"-136"16,1 0-98-16,0 0-8 16,-2-1-3-16,2 1 3 15,2 0 16-15,0 2 7 16,0-2 5-16,0 0 4 15,0-11 0-15,2-18 1 0,21-51-2 16,-10 38-2 0,6 2-1-16,4-4-2 0,4-6-1 15,4 2-1-15,5-13 0 16,-2-11 0-16,10-1-1 16,10-1 0-16,5-3 0 15,10-1 0-15,8-2 0 16,7-3 1-16,2 1 2 15,-4-2 5-15,0-11 14 16,-7-1 5-16,3-13 13 16,1-2 5-16,7 14 8 15,2-1 0-15,0 11-3 16,0 1-6-16,-14-2-13 16,-3-4-1-16,-4-5-4 15,-6 5-4-15,2-4-3 16,1 1-2-16,-3 3-4 0,4-4-3 15,-2 3-4-15,0 1-2 16,2-1-1-16,-8-5 0 16,-5-3 0-16,3 5 0 15,-11 6-1-15,0 4 1 0,0 0-1 16,-7 1 0 0,1-3 0-16,4-2 0 15,0 0-1-15,-2-4 1 0,8 18-1 16,-8-4 1-1,4 15-1-15,-2-2-1 16,-1 6 1-16,1 5-1 0,0 11 1 16,-2-5 0-16,-2 4 0 15,-2 0 0-15,-11-3 0 16,6-1 0-16,1 0 0 16,5 7 0-16,-7 6 0 15,-1 3 0-15,-2 5-1 16,-4-5 1-16,7-4-1 15,7 3 0-15,-7 1 1 16,1 4 0-16,-4 5 0 16,-4 2 0-16,-2 8 0 0,-2-2 1 15,-2 0-1 1,-2 1 0-16,-3 5 0 16,1 0 0-16,-3 3 0 15,-3 4 0-15,3 2-1 16,-10-1 1-16,0 5 0 0,0 0 1 15,0 0 0-15,0 0 1 16,0-2-1-16,0 0 0 16,0 2-1-16,0-2 0 15,0-2 0-15,0 2 0 0,0 0 0 16,0 2 0 0,0-2 0-16,0 0 0 15,2-15 0-15,7-2 0 16,47-50 0-16,-45 48 0 15,-1 0 0-15,-2-2 0 16,-1-4 0-16,5 5 0 16,3-7 1-16,-3 2-1 0,5 4 0 15,-10 0 1 1,1 10 0-16,-2-1 0 0,1-5 0 16,-3 4 0-16,4 0 0 15,-4-8-1 1,3 5 1-16,-1-3-1 0,8-3 0 15,-7 1-1-15,-1 0 0 16,5 4 0-16,1-4 0 16,5 2 0-16,0 5 0 15,-1-7 0-15,1 8 1 16,-8-2 0-16,3 0-1 16,-6 3-1-16,-6 8-2 0,1 5-5 15,1-3-11 1,-2 4-15-16,0 0-48 0,0 0-26 15,0 0-125-15,0 0 147 16</inkml:trace>
  <inkml:trace contextRef="#ctx0" brushRef="#br0" timeOffset="13713.685">21529 7124 837 0,'4'0'291'0,"-4"0"-272"16,0 0-55-16,0 0-22 15,0 0 0-15,0 0 13 16,0 0 28-16,8 7 18 16,-4 14 3-16,-6 2 3 15,-27 52 0-15,-7-50 0 16,-1 2 0-16,-11 1-2 15,-7 3-2-15,-2 13-1 16,-7 13-1-16,-8 4 0 16,5 4-1-16,-15-7 0 15,1-1 0-15,-7 3 0 0,-2-5 0 16,1 14 0-16,-5 2 0 16,10-1 0-16,3-5 0 15,9 0 0-15,10-5 1 16,7-3 1-16,0-3 0 15,9-16 3-15,-4-6 4 0,6-7 4 16,6-6 1-16,11-3-3 16,2 1-2-16,8-4-6 15,5-5 1 1,7 0-1-16,1-6 0 0,4-2 0 16,0 0 1-16,0 0-2 15,0 0-1-15,0 0-1 16,0 0-2-16,0 0-1 15,0 0 1-15,0 0 1 16,0 0 0-16,0 0 1 16,0 0 0-16,0 0-1 15,0 0 0-15,0 0-1 16,7 9 1-16,1 3-1 16,9 3 0-16,41 48 0 15,-43-44 0-15,2 0 0 16,0-3 0-16,4 3 0 15,8 2 0-15,0 4 1 0,1 1 0 16,5 5 1-16,-7-6 0 16,3-2 0-16,4-2 0 15,3-2 0-15,0 4 1 16,4 4 0-16,4-2 1 16,-2-1 1-16,6 3 0 15,1-4-1-15,-1 4 0 16,2 0-1-16,-1-2-1 15,-3 5 1-15,4-5-1 0,-6 0 1 16,-4 0 0-16,-4-2 0 16,-7-4 0-16,1 4 0 15,-5-6 0-15,-2 6 0 16,0 2 1-16,-8-2-1 16,-2 0 1-16,0-10 1 15,-1 2-1-15,-5-3 2 16,3 1 0-16,-6-1 18 15,1-5 10-15,-3-3 5 16,2 0 1-16,-6-4-12 16,0 0-3-1,0 0 11-15,0 0 5 16,0 0 5-16,0 0-3 0,0 0-11 16,0 0 0-16,0 0-3 15,0 0 0-15,0-2-7 16,0 2-5-16,0-2-8 0,0 0-4 15,0 0-3-15,15-26 0 16,41-51-2 0,-24 41 1-16,6 4 0 15,4-9-1-15,16-10 1 0,-3-4 0 16,12-8-1-16,-2-6 1 16,0 8 0-16,0 5 0 15,-3 5 1-15,-11 9 0 0,3 0-1 16,-10 2 1-1,-4 1-1-15,4 7 1 0,-8 11-1 16,-5 0 1-16,-1 16 0 16,-9-5 0-16,-1 4 0 15,-7-3 0-15,-2 5-1 16,1 6 1-16,-1-6 0 16,1 6 0-16,-4 0 1 15,-1-1 1-15,-5 1 1 16,-2-2 0-16,0 0 2 15,0 0-1-15,0-2 2 16,0 4 0-16,0 0 3 16,0-2 2-16,-2 0 3 15,0 2 2-15,-2-2 0 16,3 0-2-16,1 0 0 16,-2-1 2-16,0 1 3 15,-17-8 3-15,-2-5-1 16,-54-50-2-16,42 38-4 15,3-4-4-15,-8-1-4 0,1-4-3 16,-1-5-3-16,-4-3-1 16,7 14-1-16,-7-7-1 15,-5 3 0-15,8 0 1 16,-3-5 0-16,2 1 1 16,-2 0-4-16,2 1 1 15,4 7-1-15,-1-1 0 16,10 6 2-16,3 4 1 0,-1 2 1 15,-2 4-1-15,2 2 1 16,0-3 0-16,8-1-1 16,-2 4 1-16,4-1 0 15,-1 1 1-15,1-4 0 16,0-1 0-16,5 3-1 16,-1-2 0-16,3 4 0 15,-4-7 0-15,7 9 0 16,-1-2 0-16,0 9-1 15,-1-4 0-15,5 6-1 16,0 0-2-16,0 0-13 16,2 0-26-16,0-1-139 15,0 1 123-15</inkml:trace>
  <inkml:trace contextRef="#ctx0" brushRef="#br0" timeOffset="19604.331">21313 8503 697 0,'-2'-2'222'0,"2"6"-283"15,0-6-25-15,0 2 6 16,0-2 8-16,0 2 66 15,0 0 31-15,0 0 30 0,0 0 10 16,0 0 7-16,0-4-8 16,0 2-19-1,0 0-6-15,0 2-14 0,0-2-5 16,0 0-9-16,0 0-3 0,8-15-6 16,-6-10 0-1,67-53-2-15,-43 46 0 16,1-8 0-16,6-4-1 15,-3-2 1-15,1 2 0 0,5 0 0 16,6-2 1-16,4-5 0 16,-2-7 0-16,6-5-1 15,-10-2 0-15,8 10-1 16,4-4 1-16,-5-8 0 16,7 4 0-16,9-15 1 15,2 5 0 1,6-7-1-16,9 5 0 0,-3 1 0 15,1-10 1-15,4 17-1 16,-11-10 1-16,-2 5 0 16,-2 3-1-16,-8-9 1 15,2 15 0-15,-5 2 0 16,-1 1 1-16,-5 7 0 0,-4-2 0 16,-10 16 1-1,-9 5 0-15,-6 13 0 16,-13 12 1-16,-4-1 2 15,-1 8 1-15,-1 2 0 16,-2 1 0-16,0 1-2 16,0-2-3-16,0-2-26 0,0 4-28 15,0 0-141-15,0 0 127 16</inkml:trace>
  <inkml:trace contextRef="#ctx0" brushRef="#br0" timeOffset="20571.408">21986 6529 1194 0,'-11'9'410'16,"11"-10"-392"-16,-6-3-43 15,8 4-21-15,-2 0 0 16,0 0 12-16,0 0 20 0,0 0 12 16,0 0-1-1,0 0-4-15,0-2-1 16,0 0 1-16,0 2 1 0,0-2 3 15,33-8 0 1,56-78 2-16,-37 44 0 0,15-13 0 16,4 2 1-16,9 7-1 15,-1 4-1-15,-7 4 0 16,-3 3 1-16,4-3 0 16,-12 4 1-1,-2-1 1-15,-3 7-1 0,-10 1 0 16,5 2-1-16,-3 10 0 15,0-2 1-15,2 4-1 16,-4-1 0-16,3 1 1 16,3 2-1-16,-4 3 1 15,-4 1 0-15,-12 5 0 0,1-4-1 16,-16 6 1-16,6-2 0 16,-21 1 0-1,15 1 1-15,-15 0 0 0,2 0 0 16,3 2-1-16,-7 0-1 15,0 0-1-15,0 0-2 16,0 0 0 0,0 0 0-16,0 0-1 0,0 0 1 0,0 0 0 15,0 0-1 1,0 0 2-16,0 0-1 16,0 11 1-16,2 5-1 15,2 9 1-15,6 47-1 0,-10-34 0 16,-2 3 0 15,0 8 0-31,2 14 1 16,-8 6-2-16,1 8 2 0,-3 28 1 0,4 8 0 0,4 11 2 15,-5 4 0 1,5-19 0-16,-15 4 1 0,9-6-1 16,4-11 0-16,-5-10 1 15,10-6 0-15,-4-15 1 16,-1-9-1-16,4-1-1 15,-6-5 1-15,6-4-33 16,4 4-95-16,4-3 87 16</inkml:trace>
  <inkml:trace contextRef="#ctx0" brushRef="#br0" timeOffset="94051.552">18176 14809 635 0,'-11'1'260'0,"-4"-2"-143"0,5 2-96 31,4 1-10-31,4-2-7 0,-1 0-2 16,3 0 5-16,-2 0 8 0,0-2 23 15,0 1 13 1,0-1 20-16,-2-2 3 0,2 2-7 16,2 2-11-16,-2 0-23 15,0 0-12-15,1-2-16 16,-1 2-6-16,-2-2-8 15,4 0-1-15,-2 0-3 16,0-2 0-16,2 2 0 16,0 2 1-16,0-1 3 15,8-1 0-15,20-8 4 16,53-15 0-16,-43 14 2 16,0-3 1-1,10 5-1-15,0 3 2 0,0-3-1 16,3-1 0-16,-1 6 1 15,-2-2 0 1,-6 1 1-16,4 1 0 0,-8-2 0 16,4-2 1-16,8 1-1 0,-2-5 1 15,3 1-1-15,5-3 1 16,1-1-1-16,8 2 1 16,8-4 0-1,-2-1 0-15,-5 5-1 0,-2 1 0 16,-1 1 1-1,-6 3-1-15,-1-3 0 0,7-1 0 0,-4 3 0 16,2-5 0 0,-2 9 0-16,-3-3 0 0,3 0 0 15,1 5 0-15,3-3 0 16,4 0 0-16,-6-3 0 16,0 1 0-1,-6-2 0-15,1-1 0 0,5-1 0 16,2 7 0-16,-3-3 0 15,6-2 0-15,3 3 0 16,-4-5 0-16,14 5 0 16,-10-5 1-16,-6 5-1 15,0-1 0-15,-8-4 1 16,-1 7-1 0,-3-7 0-16,-1 3 0 0,-2 1 0 0,2 0 0 15,-1 1 0 1,1 1 1-16,-6-2 0 15,-7 8 0-15,-13 2 1 0,-1 0 1 16,-11 2 4-16,-1 2 4 16,-7-4 3-16,2-2 1 15,0 0-2-15,-6-2-3 16,0 2-1-16,0-2-1 16,0 0 1-16,0 0-1 15,0 2-1-15,0 0-2 0,0 0-4 31,0 0-1-31,0 0-63 0,0 0-73 16,0 0 87-16</inkml:trace>
  <inkml:trace contextRef="#ctx0" brushRef="#br0" timeOffset="97676.266">22049 12860 517 0,'0'0'203'0,"0"0"-112"0,0 0-116 47,0 0-6-47,0 0 5 15,0 0 10-15,0 0 23 0,0 0 11 0,0 0 9 0,0 0 0 0,0 0-9 16,0 0-8-16,10 26-10 15,13 51 0-15,-23-27 0 16,6 18 0 0,-1 19 1-16,3 8 0 0,-2 26 0 15,1 5 0-15,-1 12 0 16,0 9 0-16,-6-6 0 16,-2-16 0-16,-4-16 4 15,1-17 9-15,-1-18 18 16,-2-13 10-16,2-22 19 15,3-15 1-15,3-10 8 16,-2-10 3-16,2-1 1 16,0-3 2-16,-4-3-3 15,2 1-4-15,2 0-20 0,-2 2-14 16,-15-40-23-16,-27-69-11 16,19 32-3-16,-2-9-1 15,4-11 1-15,8-11-1 16,5-25-1-16,7-5 0 15,3 0-1-15,1-1 1 16,3 3 0-16,6 11-1 0,3 1 0 16,6 7-5-1,4 20-1-15,2 3-2 16,4 31 1-16,5 8 2 0,5 5-7 16,5 10-2-16,7 0 1 15,7 1 1-15,12 14 7 16,7 4-7-16,3 12 0 15,-5 9-4-15,1 17-4 16,-5 8 8-16,-6 4-5 16,0 5 5-16,-8 8 6 15,-1-4 2-15,-10 8 7 16,-4-2 1-16,-17 8 1 16,0 3 0-16,-12 10 2 15,-5-5 1-15,-8-9 5 16,-10-9 4-16,-9-9 6 0,-4-4 2 15,-21 1-1 1,0 3-4-16,-17 11-6 0,-8-8 1 16,-2-3 10-16,-5-7 10 15,-5-9 15-15,-7-3 1 16,-3-10-1-16,-13 3-9 16,-10-5-16-16,6 2-7 15,7-4-23 1,7 0-15-16,14 2-57 0,7 2-103 15,1 13 123 1</inkml:trace>
  <inkml:trace contextRef="#ctx0" brushRef="#br0" timeOffset="99336.987">21248 11159 1090 0,'-6'-4'358'0,"4"1"-419"0,2 3-52 0,0-4-8 15,0 4 0-15,0 0 63 16,0 0 45-16,0 0 52 15,0 0 12-15,0 0 10 16,-1 0-7-16,-1 0-29 16,-2 0-9-16,2 0-15 15,2 0-5-15,-2 0-7 0,-4 11 0 16,-1 39 0 0,-68 115 3-16,48-28 4 15,4 14 1-15,2 21 1 16,12 16 0-16,5 13 0 15,10-4-2-15,13-14-14 0,0-11-11 16,8-34-45-16,1-4-37 16,5-31-140-16,-8-19 160 15</inkml:trace>
  <inkml:trace contextRef="#ctx0" brushRef="#br0" timeOffset="99774.384">21328 10861 1483 0,'41'170'487'0,"-45"-170"-542"16,4 4-131-16,15 19-18 0,4 2 26 16,2 15 93-16,2-2 66 15,-9-1 21 1,-5-1 7-16,1-11 7 0,-5-6 1 15,5-2 0-15,3 0-5 16,3 2-8 0,5 2-2-16,13 1-1 0,4 6-1 0,18 5 0 15,5 5 0 1,12 10 0 0,5 5 0-16,16 20-5 0,7 2-23 15,10 1-131-15,4 6-90 0,-10-3 145 16</inkml:trace>
  <inkml:trace contextRef="#ctx0" brushRef="#br0" timeOffset="100252.265">22187 10846 1191 0,'-11'0'465'0,"1"-2"-262"15,6-6-304-15,0 8-15 16,3 0 13-16,1 0 23 16,-2 0 73-16,0 0 10 0,0 0 7 15,0 0 2 1,-4 15-2-16,-11 4-2 16,-52 68-6-16,54-47-1 0,-8 9-1 15,6 13 0-15,-2 14 2 31,-8 18 1-31,8 15-1 16,-2 8 0-16,-2 1-1 0,0-5-1 0,-2-4-1 16,4-8 0-16,2-11-9 15,3-2-22-15,9-51-87 32,3-16-53-32,0-4-128 0,-2 42 174 15</inkml:trace>
  <inkml:trace contextRef="#ctx0" brushRef="#br0" timeOffset="100594.499">22753 11134 1164 0,'0'0'394'0,"0"0"-394"0,0 0-31 15,0 0-4-15,0 0 3 16,2 14 23-16,10 36 5 0,1 72 3 16,-11-46 0-16,-2 12 1 15,0-2 1-15,0-7-1 16,-6-6 0-16,-1-20-21 15,1-7-16-15,2-27-53 16,4-5-31-16,4-9-82 16,-4-5 123-16</inkml:trace>
  <inkml:trace contextRef="#ctx0" brushRef="#br0" timeOffset="101174.663">23055 10681 1039 0,'4'17'402'16,"0"-13"-315"0,4 6-135-16,9 11-34 15,10 11 3-15,11 10 59 0,0-3 15 16,1-1 3-16,-11-6 1 15,-7-14 1-15,0 1 0 16,-5-14 0-16,1 5 0 16,0-8-1-16,0-2 1 15,-5-4 0 1,-7-5 2-16,5 7 2 16,-8-8 2-16,2 1 2 0,1 5 1 0,-5-12-1 15,0-3-1 1,-5 2-1-16,-7-6 3 0,5-2 6 15,-3 4 9-15,2 6 19 16,3 3 6-16,-7 7 1 16,12-3-8-16,0 8-24 15,-2 0-11 1,2 0-16-16,0 0-8 0,0 0-7 16,0 0-1-16,0 0 5 15,8 6 5-15,32 21 10 16,46 64 1-16,-38-33 2 0,-4-1 1 15,4 4 0 1,-2 2 0-16,-14 6 1 0,5-2 0 16,-15 0 0-1,-4-2 1-15,-1-15 0 16,-4-10 1-16,-7-11-1 16,4-4 1-16,-8-10 1 0,-2-2 0 15,1-3 0-15,-1-4-3 16,-1-6-25-16,1 0-25 15,0-4-101-15,-2 2 96 16</inkml:trace>
  <inkml:trace contextRef="#ctx0" brushRef="#br0" timeOffset="101760.814">22753 9453 1248 0,'-7'-7'354'0,"7"9"-560"16,3 7-21-16,-3-9 45 15,0 0 39-15,0 0 160 16,0 0 28-16,0 0 27 0,0 0 10 16,18 8-3-16,5-1-10 15,55 18-21-15,-44-21-9 16,10 2-20-16,10 5-6 15,9 7-11-15,12 4-1 16,1 15-1 0,3 13 1-1,-1 15-1-15,-7 13 0 16,-4 12 0-16,5 2-3 0,-10 1-3 16,-3 3-1-16,-15-8 0 0,-2-4 1 0,-9-4 4 15,-3 1 2-15,-3-1 0 16,-4 2 0-16,-4-7 3 15,-6-6 1-15,-1 2 7 16,-5-1 5-16,-7-3 7 16,-1-6 2-16,-5-7-4 15,-6-4-5-15,-1 7-8 16,0 1 0-16,-12 10-75 16,-6 1-105-16,-11 23 113 15</inkml:trace>
  <inkml:trace contextRef="#ctx0" brushRef="#br0" timeOffset="103164.045">22715 14803 958 0,'-6'7'279'0,"10"-7"-425"0,2-3-64 16,-6-1 4-16,0 2 32 0,6 0 122 15,11 2 32-15,-13-2 78 16,1 0 54-16,-5 0 76 15,0-2 20-15,0 4-30 16,0 0-29-16,4 0-45 16,-4 0-11-16,0 0-21 15,0 0-9-15,0-2-21 16,0 2-10-16,0 0-17 16,0-1-11-16,-2-1-16 15,-5-6-6-15,-35-11-8 16,-54-50-8-16,27 56-5 15,-7-1 0-15,-22 14 2 16,-11 2 7-16,-2 17 11 0,10 4 5 16,11 8 10-1,15 7 2-15,14 2 2 0,0 2-3 16,15-3-9-16,-4-3-1 16,20 4 0-16,3-2 2 15,17-3 4 1,8-1 1-16,4-1 0 0,12 1-1 15,9-3 4-15,3 3 1 16,5-7 1-16,-2 0 1 0,3-8 0 16,1-8 1-16,5 1 0 15,10-6-1 1,1 3 1-16,3-3 0 16,6 3 0-16,-1-7 1 0,4 4-1 15,0-2 0-15,0-4 0 16,-7 4 0-16,7-4-1 15,-11 5 1 1,-4-1-1-16,4 0 0 0,-20 6 1 16,14 3-1-1,-7-1 0-15,-7-1 0 0,8 2 0 16,-7 1 0-16,-6-3 0 16,2 3 1-16,-14-1-1 15,-2 6 0-15,1-2-1 16,-6-1 1-16,1-3-1 15,-5-3 1 1,2-3 1-16,4 22 1 16,-4-4 2-16,-3 0-1 0,-2-12 3 15,-5-1 2-15,-6 9 2 0,-7-2 2 16,-6 4 2-16,-3 3 0 16,-14-1-1-16,-2 10-1 15,-6-9-1-15,-11 1 1 16,-4 4 6-16,-8-6 4 15,-15-6 6-15,0 4 2 0,-10-10-8 16,-1 3-3 0,9-5-10-16,0 0-4 0,0-3 1 15,0-2 2 1,-3 1-1-16,3-5-1 16,2 0-3-16,6 6-2 0,22-6-2 15,5 0-9-15,22 2-38 16,8-4-41-16,10 3 54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1:29:51.0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4098 1135 146 0,'-6'0'55'15,"4"0"-33"-15,2 0 21 16,-2 0 65 0,0 0 32-16,0 0 36 15,1 0-18-15,-3 0-60 0,4 0-30 16,-2 0-44-16,0 0-13 16,0 0-12-16,0 0-4 0,-2 0-3 15,0 2 0-15,-5 10 0 16,1 20 0-16,-51 81 5 31,46-31 1-31,-10 50 3 0,0 33 1 0,-8 24-1 16,-7 18 1-1,0 13-1-15,-5-12 0 0,1-9 0 16,4-10-1-16,4-37 1 16,-1-9-1-16,8-15-5 15,5-15-16-15,6-19-40 16,3-14-28-16,-2-21-110 15,5-5 127-15</inkml:trace>
  <inkml:trace contextRef="#ctx0" brushRef="#br0" timeOffset="572.585">4823 988 281 0,'0'0'140'0,"0"0"-42"15,0 6-30-15,-2-10-7 16,2 4-3-16,0 0-8 15,0 0-11-15,0 0-29 16,0 0-4-16,0 15-5 16,-4 26 1-16,4 56-1 15,0-41-1-15,0 16 1 0,6 14 0 16,-1 25 1 0,9 17 1-16,-3 23 1 15,-1 2 0-15,1 25-2 0,-1-4 1 16,-2 12-1-16,5-10 0 15,-2-23-1-15,3 2 0 16,3-27 0-16,0 0-1 16,-1-9 0-16,1-18 1 15,0-21 0-15,-2-5-1 16,-3-23-9-16,1-3-30 16,-5-14-133-16,-4-10 117 0</inkml:trace>
  <inkml:trace contextRef="#ctx0" brushRef="#br0" timeOffset="1064.115">3796 2310 137 0,'32'4'83'16,"24"5"-16"-16,20 6 5 15,29-5-22-15,8 3-3 16,17-3 22-16,-2-6 4 0,-1 3-2 16,1-1 3-16,-2 2-18 15,0-4-6-15,-9 3-2 16,-14-5-12-16,-13 0-21 15,0-2-3 1,-4 0-6-16,0-2-6 0,-2-7-153 16,-3-1 114-16</inkml:trace>
  <inkml:trace contextRef="#ctx0" brushRef="#br0" timeOffset="2838.24">2139 5362 679 0,'0'0'192'15,"0"0"-258"1,0 0-1-16,8 23 9 0,3 21 29 16,43 67 29-16,-50-46 1 15,0 10 12-15,-4-1 13 16,0 20 12-16,0 9 0 16,0 31-7-16,0 21-12 15,-6 34-13-15,0 22-1 16,-5 28-3-16,-3 8-2 0,-5-3 0 15,0 7 0-15,2 3 0 16,-2-1 0-16,-2 13 2 16,4 9-1-16,-3 1-1 15,7-11 0-15,3-8-1 16,1-22 0-16,3-30 1 16,-5-18 1-16,-1-34 2 15,5-6 1-15,-7-21 2 16,1-18 11-16,7-28 31 15,-5-17 9-15,5-25 9 16,6-5-7-16,-8-16-29 16,8-4-9-16,0-7-10 15,0-2-5-15,6-2-3 16,-6-2-2-16,0 0-3 16,0 0 0-16,21 8 1 0,21 5 1 15,65 12 1 1,-32-19 1-16,24-3 0 15,3-3-2-15,22 4 0 0,-2 0 0 16,6 6 1 0,4-3 1-16,6-7 0 0,19 0 0 15,5 2-1-15,7 2 1 16,-9-2-2-16,7 0 1 16,9-2 0-16,-10 6-1 15,10-5 1-15,-13 9 0 0,-1-2 0 16,7 1 0-16,-13 12-1 15,5-7 0 1,-16 5 0-16,-1 4 1 0,3-2-1 16,-7 2 0-16,-12 2 1 15,-10 3-1-15,-18 5 1 16,-6-5 0 0,-8 3 0-16,-4 0 0 0,-13-6 0 15,-10-1 1-15,-19-6 0 16,-1-5 1-16,-17-5 2 15,-10-3 3-15,-2-1 22 16,-9-4 17-16,-2 0 31 16,1 0 15-16,0 0-1 15,0 0-11-15,0-4-24 16,0 2-13-16,-2 2-19 16,-14-49-5-16,-26-68-3 0,6 39 5 15,-8-8 16 1,-4-8 6-16,-4-6 1 15,-3-16-7-15,0-22-18 0,3-2-9 16,-2-20-9-16,10 9-1 16,0-8 0-16,2-9 0 15,4-3 1-15,-2-1 0 16,-6 6 0-16,0-1-2 16,-4-22 0-16,3-10-4 15,3-15 1-15,-2 4-1 0,13-5 0 16,1 9 2-16,1-6-2 15,4 1-3-15,2 7-4 16,4-1-4-16,0 14-3 16,4 15 0-16,2 21-3 15,1 7 3-15,3 32-3 16,1 1-3-16,1 33 7 16,3 7 1-16,-2 3-6 15,5 6 3-15,-5 15 4 16,2 9 0-16,0 11 16 15,5 6 2-15,-5 2 0 16,0 6 1-16,0-4-2 16,-3 4 1-16,-1-2 0 15,-1 3-1-15,-3 1 1 0,7-6 1 16,-9 6 6 0,1-6 6-16,-10 5 5 0,6 1-1 15,-13-6-10-15,-7 2-4 16,-7 0-7-16,-17 0-1 15,-13 2 5-15,-1 1 0 16,-20 1 2-16,1-4-1 16,0 2 1-16,5-3-1 15,8 13 0-15,-3-10-1 16,-5 1 6-16,-5-1 0 16,-15-2-1-16,6 6 0 0,2-1-7 15,-5 1-1-15,5 1-1 16,-4-1 0-16,-13 7-1 15,-9 6-1-15,-3 2 0 16,6 2-1-16,8 9-1 16,11 3-2-16,-16 7-8 15,-5 9-10-15,-15 10-31 16,-9 2-35-16,17 15-49 16,3 14-50-16,2 23 117 15</inkml:trace>
  <inkml:trace contextRef="#ctx0" brushRef="#br0" timeOffset="4527.438">3249 7592 896 0,'-2'0'313'15,"-4"0"-284"-15,6 2-61 0,0-2-21 16,-2 0-6-16,2 0 7 16,-2 0 35-1,0 0 15-15,0 0 11 0,0 0 0 16,-7 12-1-16,1 13-3 0,-66 61-6 16,45-46-2-1,2 29 1-15,-5 11-1 16,7 10 1-16,-4 13 0 0,6 2 0 15,0-3 0-15,4-1 0 16,6 0 0-16,3-7 1 16,6-6 0-16,0-11 0 15,4-14 0-15,4-14 0 16,-4-8 1-16,8-7 3 16,-6-7 4-16,6-8 5 15,-5-2 3-15,1-3 3 16,4-1 0-16,-2-3-2 15,1-1 1-15,-7-3 2 16,2 1 2-16,4-3 1 16,-6-4-2-16,0 0-5 15,0 0-3-15,0 0 0 0,0 0 1 16,0 0-2 0,0 0-2-16,0 0-5 0,15 2-1 15,4 6-2-15,6-4-1 16,55 9 1-16,-41-13-1 15,7 2 0-15,5-2 0 16,12 0 0 0,10 0 0-16,5 4 0 0,-3-4-1 0,3-6 1 15,-1 6 0 1,5-4 0-16,10 2 0 0,-4-3 0 16,0 5 0-1,0-4 0-15,-4-6 1 0,-11 6 0 16,-14-7 1-16,-13 1-1 15,-2-1 0-15,-2-3 0 16,4 3 0-16,-2-6 0 16,2 1 0-16,-12-3 0 15,-1-5-1-15,-5 6 1 16,-6-3 3-16,-7 8 22 16,-6 3 12-16,-3 5 21 15,-2-3 7-15,-4 4-4 16,-2 2-3-16,0 0-8 15,0-2-3-15,-2 3-11 16,2-3-6-16,-1-27-8 16,-72-49-4-16,41 38-1 15,3-2 2-15,-7-6-1 0,-4 6-3 16,3 0-2-16,-5-2-2 16,0 8-4-1,6-4-1-15,-6-8-3 16,10 4-2-16,5 4-2 15,-1 2-4-15,5-2-4 0,-4 4-5 16,2-8 0-16,6 2 2 0,4 0 4 16,0-10 3-1,5 14 3-15,5 2 0 16,-1 1-3-16,4 7 0 16,-2 3-3-16,4-2 0 0,2 14 2 15,-1-2-1-15,1 3 2 16,0 1 1-16,-2 2 0 15,4 1 1-15,-2 0 1 16,0 7 1-16,-2 1 1 16,0-2 1-1,0 2 1-15,-2 0 2 16,2 2-1-16,2-2 1 0,-2 0 1 16,0 0-1-16,0-2 2 15,-1 3-1-15,1 1-2 16,2-2-2-16,-14-8-1 15,-16 6 0-15,-56-55 4 16,40 46 2-16,-4 1 0 16,-2 6 0-16,-7 6-5 15,2-7-1-15,-6 7 1 0,-6 2 0 16,-6 5-1 0,0-7 0-16,-1 2 0 0,-1-2-1 15,14 0 0-15,8 4-1 16,7-4-25-16,10 0-26 15,9 0-92 1,6-2-58-16,14-30 121 0</inkml:trace>
  <inkml:trace contextRef="#ctx0" brushRef="#br0" timeOffset="5548.674">3700 8124 840 0,'-40'168'340'0,"40"-168"-239"16,-8-2-109-16,8 0-90 15,0 2-27-15,0 0 27 16,0 0 40-16,0 0 65 15,-2-1 27-15,0-3 8 16,0 2-6-16,1 2-13 16,-3 0 6-16,4 0 18 15,-2 0 6-15,0 0 19 32,0-2 1-32,0 0 1 46,-2 2 0-46,2-2-14 0,2-2-10 0,-2 4-22 0,1-2-7 16,-11 0-9-16,-3 1-2 0,-4-3-6 0,5 0-2 0,-3 2-1 16,-48-4-1-16,54 8-3 0,1 0-3 0,8 6-11 15,0-1-3 1,8 14-1-16,2-1 2 16,7 8 8-16,-2 3 4 0,3-6 2 15,-3-4 1-15,-2-4 1 16,3-2-1-1,3-5 2-15,-4-1 1 0,-7-7 1 16,7 0 1-16,-5 0 3 16,-2-2 1-16,3 0 9 15,-9 0 5-15,0 0 9 16,0 0 2-16,-1-2 4 16,-1 2 1-16,0 0 4 0,-2 0 2 15,4-2-1 1,-2 2-4-16,0-2-2 0,-2 0-4 15,-7 1-10 1,-1-3-9-16,1 4-34 16,-3 0-45-16,5 4-176 15,7-4-239-15,-11 44 304 0</inkml:trace>
  <inkml:trace contextRef="#ctx0" brushRef="#br0" timeOffset="7692.372">15233 2000 220 0,'44'-25'90'0,"0"-9"-41"15,6 1-49-15,15-1-45 16,0-7-44-16,-6 7 55 16</inkml:trace>
  <inkml:trace contextRef="#ctx0" brushRef="#br0" timeOffset="8396.168">15684 1658 42 0,'37'-150'15'16,"-45"141"-13"-16,2-3-1 0,-1-1 17 16,5 7 15-16,-2-1 39 0,0-1 16 15,4 6 21-15,-2 0 3 16,2 2-5-1,-2-2 1-15,0 0-3 0,0 0-6 16,1-2-8-16,-3 3-13 16,4 1-23-16,-2-2-13 0,-21 0-26 15,-23 4-6 1,-75 21-10-16,35-4 1 16,-32 15 0-16,-12 4 1 46,-19 3 0-46,-1 6-1 0,5 15 0 0,0-3-1 0,7 8 0 0,16 7 0 0,30-14 0 16,13-7-3-16,28 5-1 16,9-5-1-1,17 12-1-15,8 8 0 0,18 0-2 16,11-5 1-16,20 5 0 16,14-8 2-16,10 6 2 15,9-14 0-15,13-13 2 16,10-7 0-16,2-16 2 15,2 4 0-15,-10-8 1 16,-7 2-1-16,-1 0 0 16,-5 0 0-16,-8 2 0 15,-3 2 0-15,-7 2-1 16,-1 2 0-16,-8 7 0 16,-7 3 0-16,-5 3 1 15,-11-4-1-15,-7 0 1 16,-1 1 0-16,-11 7 0 15,-4 9 2-15,-17 5 5 0,-3 3 6 16,-18-4 11-16,-10-1 7 16,-15-7 4-1,-4 1 0-15,-13 9-4 16,0-3-5-16,-10 5-8 0,-1-9-5 0,-9-10-8 16,-9-12-9-1,12-5-59-15,2-6-29 0,24-13-55 16,18-6-12-16,20-11 32 15,20-3 13-15,7-1 29 16,5 0 5-16,5 5 51 16</inkml:trace>
  <inkml:trace contextRef="#ctx0" brushRef="#br0" timeOffset="10195.664">12553 4481 1312 0,'-17'-14'419'0,"10"12"-589"0,10 8-39 0,7 7-1 15,3 8 17-15,1 14 155 16,-5-1 37-16,-3 3 6 16,-4 5 5-16,0 15 8 15,4 10 5-15,-6 23 12 16,0 5 2-16,-2 3-6 15,-2 3-4-15,0 5-11 16,-7 16-4-16,-1 29-3 16,-1 12-2-16,-10 15-4 0,2 1-2 15,-2 5-1 1,0-10 0-16,-2 8 0 16,2-6-1-16,0-21-5 0,2 7-1 15,-4-28-2 1,-4 0 0-16,3-21 5 0,-1-20 1 15,4-18 3-15,6-16 1 16,7-19 1-16,-1-11 1 16,9-6 1-16,-4-11 1 0,2-9 8 47,2 3 4-32,2-6 0-15,0 0-1 0,0 0-7 0,0 0-3 0,0 0-3 0,0 0-1 0,0 0 0 16,0 0-1-1,0 0 1-15,14 4 1 0,3-2 0 16,-4 4 1-16,5-3 1 16,6 1-1-16,51 14 0 15,-41-18 1-15,8-4 4 16,2 0 2-16,14-8 0 16,5 1-1-16,13-4-5 15,16 3-1-15,13-1-2 16,6 1-1-16,10-1-1 15,5 1 1-15,18 3 0 0,7 3-1 16,7 6 0 0,-5-2 0-16,0 2 0 15,-3 0 1-15,10 2-1 16,-3-2 1-16,-15-4-1 0,-3 4 0 16,-11-5 1-16,1 5 0 15,-11-2 0-15,-7-6 0 16,-21 4 1-16,-4-2-1 15,-23 1 2-15,-6 5-1 16,-11-6 0-16,-7 0 0 16,-7 4 1-16,-11-3 2 15,-9 1 4 1,-5 4 16-16,-7 0 22 0,6 0 6 16,-6 0 13-16,0 0-2 0,0 0 4 15,0 0 11 1,-4-2-4-16,2 0-10 0,2 2-27 15,-7-13-17-15,-14-35-7 16,-33-59 2 0,25 38 1-16,8 2-1 15,-2-25-6-15,2 0-5 0,-2-13-3 16,-1-2-1-16,2-4-1 16,-2 8 1-1,5-14 0-15,1-13-1 0,1 6 0 16,8 3-1-1,-9-3 0 17,5 3-2-32,1-11-1 15,5-15 0-15,-1 7-1 0,2-1 2 0,3 7-3 0,-1 6 0 0,8-12-4 0,3-3-3 16,-3 11 3-16,8 11 2 16,-9 24 4-1,-3 13 4-15,0 19 1 16,-5 13 1-16,3 20-1 0,-6 7-1 15,2 15-4-15,1 2-3 16,-3-1-4-16,0-1 2 16,-1 5 4-16,3-3 2 15,-4-2 5-15,5 7 3 0,-3 1 0 16,-2 2 1-16,9 0 0 16,-1-2-2-16,0 2-2 15,0-2-1-15,-2-2-3 16,2 2-2-1,-13 0-1-15,1 2 0 16,-5 0 0-16,-2 0 0 16,-53 12 1-16,43-10 0 0,0-1 1 15,-1 5-1-15,-6 2-3 16,-3-1 1-16,-6 7-1 16,-5-1 0-1,-7-1 4-15,1 5 0 0,-14-6 3 16,-5 3 0-16,-7-3 0 15,-6-1 0-15,-5 3 0 16,7-1 1-16,1 5 0 16,5-2-1-16,6-5 1 15,-7 1-1-15,-5-1-1 16,-1 3 0-16,-9-1 0 16,1 3 0-16,7 2 1 0,0-5-1 15,7 1 0-15,7-3 1 0,-8 1-1 16,-6 8 0-1,-10-7 0-15,-3 7-1 16,2 2 2-16,3-6 0 0,12 2 0 16,4-9 0-1,9 2 0-15,4-3-2 0,4 1-29 16,14 1-30-16,13 9-193 16,5 14 169-16</inkml:trace>
  <inkml:trace contextRef="#ctx0" brushRef="#br0" timeOffset="11102.168">13814 6441 1126 0,'9'0'378'16,"-11"-4"-400"-16,-7-2-196 15,9 6-19 1,0 0 12-16,0 0 67 0,0 0 164 16,0 0 38-16,0 0 27 15,0 0 4-15,0 0-27 16,0 0-6-16,0 0 15 16,0 0 11-16,0 0 24 15,0-2 3-15,-2 2-21 16,0 0-12-16,2-1-25 0,0-1-12 15,0 0-16-15,-2-2-4 16,0 2-2-16,-2 0 0 16,3 2 0-16,-3-10 1 15,2 9 1-15,-2-1 0 16,2 0-4-16,0 0-2 16,-7-6-7-16,7 8-2 0,-2-2-1 15,2 0 0-15,-4 2 2 16,6 0 3-16,-2 0 3 15,0 0 2-15,-1 6 1 16,-1 4 0-16,4-1 0 16,4-5 0-16,-3 4 0 15,1-4 3-15,-2-4 6 16,4 1 7-16,-4-1 16 16,0 0 8-16,0 0 10 15,0 0-1-15,0 0-7 16,0 0-6-16,0 0-11 15,0 0-1-15,0 0-9 16,0 0-4-16,0 0-4 16,0 0-6-16,-2 2-3 15,0 4-2-15,0-6-3 16,1 2-1-16,-3 0-1 16,2 0 0-16,2 9-3 0,6 1-16 15,1 1-132-15,28 6-116 16,93 20 167-16</inkml:trace>
  <inkml:trace contextRef="#ctx0" brushRef="#br0" timeOffset="13374.486">13242 6175 998 0,'6'48'332'16,"-8"-54"-328"-16,0 6-108 0,0 0-3 16,-2 0 26-16,4 0 55 15,0 0 75 1,-2 0 9-16,2 0 0 15,-2 0-14-15,0 0-34 0,0 0-6 16,1 0-4-16,-3 0 0 16,4 0 1-16,0 0 2 0,-2 0-1 15,2 0 1 1,0 0-3-16,-2 0-3 0,2 0-5 16,-2 0-2-16,2 0-3 15,0 0 0-15,0 0 4 31,0 14 1-31,2 33 4 0,2 55 1 16,-6-28 0-16,2 1 1 0,0 7 0 16,-4 2 0-16,4-1 1 15,-6-9 1-15,1-22 0 16,-3-14 0-16,6-13 1 16,2-6 0-16,0-4 0 15,0 1-1-15,2-3 1 16,2 0 0-16,0-1 0 15,-4-1-1-15,1 3 0 16,1-7 1-16,-2-1-1 16,2 6 0-16,-2-12 0 0,0 0-1 15,0 0-1-15,0 0 0 16,0 0-1-16,0 0 1 16,0 0-1-16,0 0 1 15,12 2 1-15,13 7 0 16,59 14 0-16,-38-19 0 15,7-4-1-15,7 0 1 16,1-4 1-16,2-4-1 16,0 1 1-16,0 1 0 0,-2 0 0 15,2 1 0 1,-3 3 0-16,1-4-1 0,6 0 1 16,-8 2 0-16,6-3 0 15,-2 5 0-15,2-2 0 16,2-4 0-16,-6 6 1 15,-9-1 1-15,-8-7-1 16,-8 0 1-16,-9 7-2 16,-4-5 1-16,-4 8 0 15,-7 4 1-15,-8-4 2 16,3 0 1-16,-7 0 1 16,0 0 1-16,0 0 13 15,0 0 9-15,0 0 18 16,0 0 11-16,0 0 8 15,0 0-1-15,0 0-2 16,0 0-3-16,0-4-7 16,-2 2-9-16,0 2-18 15,-1-2-8-15,-3-19-13 0,-8-8 0 16,-26-47 1-16,23 41-1 16,0-12-1-16,-2 1-2 15,3-12-1-15,-7 5 0 16,4 7 0-16,-2-2 0 15,-4 6 0-15,2-6 1 16,1 0-1-16,0 4 0 16,1 6-1-16,0 6-3 0,6 7-4 15,0 0-2-15,0 11 2 16,-5-3 0-16,7 4 5 16,2 3 1-16,-3 1 1 15,3-1 0-15,-1 6 0 16,1-5-2-16,-3 1-1 15,1 1 1 1,-2-5 1-16,-3 1 1 0,-1 5-1 16,-4-6-1-1,-2 3 1-15,1-1-1 0,-3 3 2 16,2-1 3-16,0 2 2 16,-4-3-1-16,-3 1 1 15,-1 4-2-15,-3-4-1 16,-2 8-1-16,-4 0 0 15,-4 0-1-15,-10 12 1 16,1-2-1-16,-10 5 0 16,-2-4-1-16,4-5 0 15,5 11 0 1,13-7-3-16,-1 5-1 0,7 2-2 0,1-1 1 16,2-1 3-16,11 0 4 15,-2-1-13-15,10 5-17 16,-2 0-40-16,0 6-64 15,0 11 86-15</inkml:trace>
  <inkml:trace contextRef="#ctx0" brushRef="#br0" timeOffset="14916.45">13984 6900 1053 0,'-21'-2'337'0,"17"2"-450"16,2 2-104-16,0-2-17 15,-1 0 35-15,1 0 190 16,2 0 109-16,-2 0 63 15,2 0-5-15,0 0-62 0,-2-2-29 16,2 2-21-16,0 0-6 16,0 0-10-16,0 0-3 15,0 0-20-15,0 0-3 16,0 0-3-16,0-4-2 16,0 4-2-16,0-2-1 15,0 2-1 1,0 0-1-16,0-2 0 0,6 0 0 0,28-7 1 15,56-14 0-15,-31 17 2 16,2-1 0 0,12-3 2-16,4 2 0 0,7-5 0 15,-6 0 1-15,-5-8 0 16,-4 3 0-16,-12-1-1 16,10-2 1-16,-4 6 0 15,8-4 0-15,7-4 1 16,-1 0-1-16,-3 0 0 15,3 8 0-15,-4 3 0 16,-8 1 0-16,1-1 0 16,1-1 0-16,0-3 0 15,6 3 0-15,9-8 0 16,-1 8 0-16,12-1 0 16,7 1 0-16,-6-1 0 15,1 5 1-15,-9-3-1 16,-4-1 0-16,-5 2 0 0,-2-7 0 15,7-3 0-15,-2 4 0 16,4 0 0-16,0 2 0 16,-7-1 1-16,1 3-1 15,-16 0 1-15,-1 3 0 16,-8 6-1-16,-5-5 1 16,-2-1 1-16,-6 6 1 15,-9-3 3-15,-8 5-1 16,-2 2 0-16,-6-6 1 0,-2 0-1 15,1 6 0-15,-6 0 0 16,-5 0-1-16,-3 0-19 16,-2 0-30-16,1 0-134 15,-1 0 119-15</inkml:trace>
  <inkml:trace contextRef="#ctx0" brushRef="#br0" timeOffset="16167.928">17551 5569 1381 0,'25'78'443'15,"-27"-84"-480"-15,-2 6-97 16,0 0-3-16,4 0 27 16,0 0 45-1,0 0 74-15,-2 0 2 16,2 0-3-16,-1 0-7 0,-9 37-5 15,-11 64-2-15,9-28 2 16,3 5 0-16,1 6 1 16,1-11 2-16,-1-12-1 15,2-5 2-15,-1 7 0 16,-3 8 1-16,-3 3 0 16,1 1 0-16,-1-10-1 15,1-10 0-15,7 1 0 16,-3-12 0-16,8-6 1 0,0-4 0 15,2-13 2 1,2-3-1-16,-2-9 2 0,-1-5 1 16,3 2 4-16,-4-10 4 15,0 4 15-15,0 0 4 16,0 0 1-16,0 0-1 16,0 0-15-16,0 0-4 15,0-2-7-15,0 0-3 0,0 2-3 16,0 0-1-16,12 0-1 15,3 0 0 1,8 0 0-16,52 8 1 0,-37-14 0 16,0 8 0-1,18-4 0 1,-5 2 1-16,3-2-1 0,5-4 1 0,-4 3-2 16,12-9-1-16,0 8-2 15,4 0-1-15,-2-7 2 16,2 3 0-16,-6 1 2 15,-2-3 1-15,-6 8 1 16,-3 2 0-16,-12-2 0 16,-6 2 0-16,-13 0 1 15,-6 0 0-15,-7 2 1 16,-4-2 1-16,-6 0 1 16,0 0 1-16,0 0 2 15,0 0-1-15,0 0 1 16,0 0 0-16,0 0 2 15,0-2 2-15,0-1 6 16,0 3 4-16,0 0 6 16,0 0 1-16,0 0-3 0,0 0-4 15,0 0-8-15,0 0-3 16,0 0-5-16,0 0 1 16,0 0-2-16,-4 0 0 15,2 0 0-15,2 0-1 16,-2 0-1-16,0-2 1 0,0 2 0 15,-2 0 1 1,2 0 1-16,2 0 0 0,0 0 0 16,0 0-1-1,0 0-1-15,0 0 0 0,0 0-2 16,0 0 0-16,0 0-1 16,0 0 0-16,-1 0-2 15,-1 0-4-15,0-2-25 16,0 2-18-16,-2 0-42 15,2-2 2-15,2 0-37 16,-2-2-15-16,-7-6-23 16,-5-24-37-16,-51-64-14 15,50 45 127-15</inkml:trace>
  <inkml:trace contextRef="#ctx0" brushRef="#br0" timeOffset="17272.315">17279 5617 1270 0,'-3'-2'332'0,"-1"-2"-519"15,4 4-143-15,0-4 15 16,0 4 123-16,0 0 127 0,0 0 129 15,0 0 0-15,0 0-32 16,0-2-19-16,0 0 2 16,30-4 15-16,70-26 16 15,-41 5 0-15,16 0-10 16,1-3-15-16,1 11-15 16,-5 0-3-16,-16 5-1 15,5 1-1-15,-4 1 0 16,7 5-1-16,3-11 0 15,1 11 0-15,-6-5-1 16,-5 1 0-16,-7 11 1 16,-4-2-1-16,-16 4 0 15,-5 4 0-15,4 1-1 16,-8-1-1-16,6 4 1 16,-4 3 0-16,-2-2 0 0,-4 1 0 15,-8-1 1 1,1 3 0-16,-4 1 1 15,1 4 2-15,-1 0 0 0,2 8 1 16,-5 7 1-16,-3 3-1 16,2 3-1-16,4 4-1 15,-4-2 1-15,2-2 0 16,-4 2-1-16,-2-2 0 16,2 3 1-16,-2 2-1 0,2 7 0 15,2 0 0-15,-2-1 1 16,0-3 0-16,-2 2 1 15,-8 0 1-15,3 13 2 16,-5 6 2-16,-7 5 7 16,8-3 2-16,-6-2 3 15,1-6-1-15,7 4-6 16,-5-4-3-16,-5-2-4 16,6-7-1-16,-4-18 1 15,1-1 0-15,7-11 0 16,-3-1 1-16,3-5-2 15,3-1 0-15,0-10-7 16,4 1-25-16,-2-6-147 16,3-2 122-16</inkml:trace>
  <inkml:trace contextRef="#ctx0" brushRef="#br0" timeOffset="17564.433">17836 6150 1195 0,'-2'0'330'15,"6"0"-473"-15,0 4-142 16,-4-4 12 0,0 0 95-16,0 0 141 0,9 13 37 15,-7 12 1-15,71 56 0 16,-48-47-138-16,15 12 103 16</inkml:trace>
  <inkml:trace contextRef="#ctx0" brushRef="#br0" timeOffset="19876.955">21164 4754 761 0,'-6'0'348'15,"6"2"-83"-15,-2-4-279 0,2 0-6 16,-2 2-3-16,0 0 6 0,1 0 13 31,-1 0 1-31,-2 0-1 0,2 0-1 16,2 0-3 0,-6 10-1-16,-19 30 0 0,-51 50 0 0,36-31 3 15,-1 0 1 1,-22 4 2-16,-15 6 0 0,-18 15 1 15,1 2-2-15,-3 4 1 16,1 8 0 0,9-1 2-16,3-3 1 15,22-6 0-15,2-19 1 0,17-25 0 16,0-6 0-16,19-5 0 16,4-6 0-16,12-6 0 15,1-6 1-15,2-13 7 16,6 2 1-16,0-1 2 15,0-3 0-15,0 0-5 0,0 0-4 16,0 0-3 0,0 0 0-16,0 0-2 15,14 4 1-15,14 8 1 16,49 16 1-16,-39-16 0 0,-2 3 0 16,1 2 0-16,3 1-1 15,-4 1 0-15,3-2 0 16,10 0 0-1,-5 8 0-15,8 9 0 0,-4 1 0 16,-4 5 0-16,2 0 0 16,-10-2 0-16,2 6 0 0,-9-5 0 31,3-5 0-31,-7-5 1 0,-2-2-1 16,-4-6 1-16,-3-2-1 0,3 4 0 15,-10-8 1 1,1 6 0-16,-1-4 1 0,5-1 0 15,-3 1 1-15,-1-13 2 16,-6 3-5-16,-4-5 36 16,0-4 12-16,0 2 16 15,-2 0 12-15,0 0-28 16,0 0-11-16,0 0-14 16,2 0-5-16,0 0-5 15,0 0-1-15,0 0-3 16,0 0-2-16,0 0-4 15,0 0-2-15,0 0 0 0,0 0 1 16,0 0-1 0,-4-2 0-16,2 2-1 0,2 0 0 15,0 0-1 1,0 0-1-16,0-2 0 0,0-1 1 16,0 1-1-16,8 0-1 15,9-10 0-15,8 1-1 16,48-27-2-16,-48 20 1 0,-2-1 0 31,1 4 1-31,-1 0 4 0,-5 3 0 16,-3 3 2-16,-2 3 0 0,-1-2 0 15,-3 1 1 1,-3 3-2-16,2 0-1 16,-6-2 0-16,-2 4 0 0,0 2 0 15,0-2 0-15,0 0 0 16,0 1 0-16,0-3 1 15,0 2 1-15,0 0 1 16,0 2 0-16,0-2 2 16,0 0-1-16,0 0 0 15,0-2 0-15,0 2 0 16,0 2 0-16,0-1-2 16,0-1-1-16,0 0-1 15,0-2 0-15,0 2-1 16,0 0 1-16,0 2-2 15,0-2 1-15,0 0-2 16,0 0 1-16,0-3-1 0,0-1-1 16,2-2 0-1,-2 6-1-15,5-7-1 16,-1 3 2-16,8-2 1 16,3-5-1-16,4 1 3 0,50-43 0 15,-48 45 0 1,0-1 1-16,0-1 0 0,10-3 0 15,-5-4-1-15,5 4 1 0,1 1 0 16,-7 1 0 0,-4 1 1-16,-2 3 0 0,-9 5 2 15,2 0 0 1,-9-1-2-16,-1 3-1 0,-2 2-2 16,0 0 0-16,0-2 0 15,0 0 1-15,0 0 1 16,8-2 0-16,1 2 1 15,-1-2 0-15,0-1 0 16,-2 1 0-16,7 0-1 16,-5-2-1-16,3 2 0 15,4-1-1-15,-9-1 2 16,4 2 0-16,1-4 0 16,-7 7 2-16,2-3 0 15,1-4 1-15,-3 6 0 16,-4 0 0-16,2 0 0 15,-2-2 2-15,0 3 0 16,2-1 0-16,-2 0 1 0,0 0-1 16,10-15-1-16,-7-1 0 15,1-3 0-15,-2-47 1 16,-21 43 3-16,-2-8 0 16,-2 6 0-16,-8-7 1 15,3 1 5-15,3 3 7 0,-6 1 10 16,3 0 3-16,1-3-4 15,-8-3-3 1,3 1-8-16,-5-10-3 0,-3 8-2 16,2-3-3-16,-4 1-3 15,4 10-2-15,5 1 1 16,-3 6 1-16,5-2 4 16,-1 4 2-16,7-6-1 15,-4-4 0-15,4 2-2 16,0 1-2-16,-3-1-3 15,-1-6 0-15,-3 8-6 16,1 6 0-16,-2 2-2 16,9 7 0-16,1-7 1 15,4 10 1-15,-1-5-2 16,5 5-2-16,2 3-13 16,-1-4-3-16,5 6-13 15,-1-4-7-15,8 6-25 16,0-3-23-16,0 1-70 0,1 2-54 15,1-2 134-15</inkml:trace>
  <inkml:trace contextRef="#ctx0" brushRef="#br0" timeOffset="20655.824">20586 5661 1229 0,'52'26'404'0,"-52"-26"-500"0,2-5-109 16,2 5-16-16,-4 0 14 15,0 0 113-15,0 0 66 16,0 0 18-16,0 0 7 16,0 0 3-16,0 0 2 0,0 0 22 15,0 0 14-15,0 0 27 16,0 0 15-16,0 0 1 15,0 0-3-15,0-2-20 16,0 0-12-16,0 2-24 16,23-14-10-16,3-31-9 15,57-45-1-15,-47 36-2 16,2 8 1-16,4-4-1 16,4-1 0-16,-2 1 1 15,0-2 0-15,-9 5 0 16,-7-1 0-16,1 8 0 15,-2-4-1-15,9-2 1 16,2-4-1-16,-5-11 0 16,3 5 1-16,-5-1 0 15,1 11 0-15,-9 17 0 16,-2 10 1-16,-5 8-1 16,-3-1 1-16,-5 5 0 15,3-5-1-15,-11 5 1 0,8 1 1 16,-4-4 0-16,-2 6-3 15,-2 4-19-15,0 0-17 16,-2 0-49-16,0 0-34 16,0 0-143-16,0 0 167 15</inkml:trace>
  <inkml:trace contextRef="#ctx0" brushRef="#br0" timeOffset="21366.844">20667 4205 1261 0,'-2'10'289'0,"4"1"-695"15,0 3 9-15,3 5 114 16,1 0 78-16,-4-6 305 16,6-1 22-16,-3-3 13 15,7 5-3-15,9-1-47 0,4 0-9 16,13 8 0-16,14-9-9 15,5-1-14-15,4-5-7 16,2-4-10-16,-9 0-1 16,-1-6-7-1,3 0-3-15,-4-3-11 16,-1 3-3 0,-3 4-4-1,-4-6-1-15,-6 2-3 0,-5 2-1 0,-10 2 1 0,-6 2 0 16,-6-2 1-16,3 8 2 0,-9-8 0 15,1 2 1-15,-4 2-1 16,-2-6-1-16,0 2 0 16,0 0-1-1,0-2-1-15,0 2-1 0,0-2-2 16,0 2-1-16,0 0-2 16,0 0 0-16,0 0 1 15,0 0 0-15,0 0 1 16,0 0-1-16,2 4 0 15,10 11 0-15,-1 19-1 16,23 51 0-16,-32-40-2 16,2 9 0-16,-4 13 2 15,-6 11 4-15,-7 24 20 16,-10 9 10-16,-6 2 14 16,-5 5 0-16,-8-7-14 15,-2-2-8-15,-6 23-10 0,0-8-22 16,1 5-144-16,1 12 112 15</inkml:trace>
  <inkml:trace contextRef="#ctx0" brushRef="#br0" timeOffset="-212313.883">18312 15120 398 0,'-7'-7'144'16,"3"7"-118"-16,-4-2-77 15,6 0-12-15,2 2 4 16,-2-2 20-16,0-2 56 16,0 2 25-16,1 0 21 15,-3 2 2 1,2-2-26-16,2 0-14 0,-2 0-18 15,0-1-4-15,0 1 10 0,0 2 10 16,-2-2 22 0,4 0 11-16,-2 0 13 15,1-2-2-15,-1 2-5 16,0 0-6-16,-2 2-18 0,2-2-6 16,2 1-17-16,-2-1-3 15,0-2 6-15,0 2 5 16,0 2 6-16,-2 0-2 15,4 0-10 1,-1 0-7-16,-1 0-1 0,0 0-2 16,0 0-1-16,-2 0 0 15,2 0-6-15,2 15 0 0,0 22-1 16,-11 60 0 0,5-40 1-1,-4 8 0-15,-1 14 0 16,1 1 0-16,5 8 1 0,1-4 0 0,-2 4-1 15,4 8 0-15,-2-6 0 16,-1 7 0-16,5 7 1 16,-4-3 0-1,-6-1 1-15,2-3 0 0,-1-11 3 16,-4-9 0-16,3 5 0 16,0-8 0-16,-1-5 2 15,-1 4 0-15,3-6 2 16,-6 6 0-1,5-12-3-15,-5-4-1 0,5-5-2 16,1-6 0-16,-3 0-1 0,3 1 0 16,3-6-1-16,-2 3 0 15,4-6 0-15,-1-8 0 16,-3-3 0 0,0-4 1-16,3-9 1 0,-1 5 6 15,4-6 11-15,2 2 5 16,0-3 10-1,-6-1-1-15,8-3-8 0,0 7-4 16,-2-1-9 0,4-1-6-16,-6 4-3 0,-2-3 0 15,-2 9-2-15,3-8-1 16,-5 8 0-16,4-2-1 0,4-4 0 31,0 4 0-31,0-6 0 0,0 1 0 16,0 1 0-16,0-4-1 0,-2-1-2 15,6-1-1-15,7 3-1 16,1-5-1-16,13 8 1 16,0 1 0-16,1-3 3 15,13 6 0-15,-1-8 0 16,8 1 0-16,0-5 0 16,0 3 2-1,9-8-1-15,1 5 1 0,5-3 0 16,-2-6 0-16,4 8 0 15,0-8 0-15,-9 0-1 16,9 0 1-16,-4-2-1 16,2-4 0-16,6 0 0 15,-2-5-1-15,8 1 0 0,2 4 2 16,1-3-1 0,8 5 1-16,-9-4 0 0,-4-1 0 15,-6 3 0-15,-4-7 0 31,6 3 0-31,4 1 0 0,3 3 0 16,-5-4 1-16,4 1-1 0,-8 3 1 16,4-2-1-16,-6 6 1 0,-2 1 0 15,-4-1 1 1,-1 0-1-16,1 2 0 0,6-6 0 16,0 6 0-16,4-2-1 15,-2-2 1 1,-5 2 0-16,-1-2 0 0,2 3 0 15,-2 1 0-15,-9-2 0 16,-2 0 1-16,-10-4 5 16,-1 6 5-16,-5-2 2 15,3 0 0-15,-9 2-5 16,5 2-3-16,-6 0-3 16,0 4-1-1,-4-2 0-15,0-4 0 0,-4 1 0 16,2 3 0-16,-2 0-1 0,6 0 0 15,-4 2 1 1,-1-2 0-16,-5-3 2 16,0 1-1-16,-3 4 1 0,1-2 1 15,-7-2 3-15,2-2 5 16,-6 0 6-16,0 0 2 16,0 0 1-16,0 0-4 15,0 0-6-15,0 0 1 16,0 0 2-16,0 0-1 15,0 0 0-15,0-2-2 16,0 0-6-16,0 0 0 16,0-2-1-16,0 2 1 0,2-30-1 15,55-64-2-15,-45 33 0 16,-1-2-2-16,-1-6 0 16,1-1 0-1,1-7 0-15,-5-5 1 0,5 2-1 16,5-4 0-16,-6-4 0 15,5-4 0-15,-5 4-1 16,-5 4 1-16,5 13-1 16,-3 5 0-16,-2-1 0 15,2 6 1-15,-3 1-1 16,1 11 1-16,-2 1 0 16,-2-3 0-16,5-7 1 15,-1-9-1-15,2-3 0 16,-4 5 0-16,1 0-1 15,-5 6 0-15,4 3 0 16,-2-5-1-16,6 6 1 0,-1 3 0 16,-7 8 0-1,10 6 1-15,-10 2 0 16,2-2-1-16,5-4 0 16,-3-8-1-16,-2-9-1 0,4 7 0 15,-6 3 0-15,6-5-1 0,-4 5-1 16,-2-1-2-1,7-4-1-15,-7 11-1 16,-2 3 2-16,2 1 2 16,-7 9 3-16,-5-5 1 15,6 11 1-15,1 3 2 0,1 7-3 16,-2 7-1-16,0-1-1 16,-3 1 0-16,3 3 3 15,-5-4 3-15,-1 1 0 16,-3 1 2-16,-6-1 0 15,2 3 0-15,-12-2 1 16,1 6 0-16,-9 0 0 16,-3-3 1-16,-9 5-1 15,1 0-1-15,-6-2-2 16,-1 2 1-16,7 0 1 16,-7 0-1-16,1 4 0 15,-1 3-2-15,-16 1-4 16,-3-2-3-16,-10 7-3 15,-8 0 2-15,4 1 0 0,4 7 0 16,4-6 1-16,9 4 1 16,1-3 0-16,3-5 3 15,-4 1-2-15,-9-5-1 16,3 9-2-16,-5-9 0 16,4 7 0-16,0-1 2 0,3 0 1 15,1 5 1 1,9-5-2-1,-8-2-1-15,-3 3 1 0,-3-3 1 0,1 1 2 16,0 5 0-16,9-4 0 16,4 1 0-1,10-3 1-15,1-1 0 16,6-1 1-16,6-3 0 0,8 4 0 16,7-7 2-16,4-3 1 15,2 2 1-15,2-2-1 16,4-2-1-16,0 2-2 15,0-1-1-15,3-1-1 16,-1-4-1-16,6 6-2 16,1 0-1-16,2 0-10 15,4 0-10-15,-2 0-32 16,3 0-36-16,1 0 59 16</inkml:trace>
  <inkml:trace contextRef="#ctx0" brushRef="#br0" timeOffset="-211674.235">18867 14862 582 0,'50'52'203'0,"-50"-47"-267"15,0 1 29-15</inkml:trace>
  <inkml:trace contextRef="#ctx0" brushRef="#br0" timeOffset="-211173.71">18909 14919 209 0,'-11'2'139'16,"-9"2"11"-16,5-4-10 16,0 2-37-16,-43 6-19 0,47-8-37 15,7 0-16-15,2 2-20 16,0-2-8-16,2 0-11 16,-4 0-4-16,4 0-1 15,0 9 3 1,0 29 5-16,8 52 2 0,-2-36 3 0,0 5 0 15,-3-5 0-15,5 7 0 16,-4 10 0-16,-2-6 0 16,-2 9 0-16,0-5 1 15,-2-6 0-15,2 6 0 16,-10 4 0-16,8 5 0 0,-1 8-1 16,-3 2 0-1,-2 12 0-15,1 3 0 0,5 0 0 16,-8 3 1-16,10-15-1 15,-4 5 1 1,4 2-1-16,4 5 0 0,4 6 0 16,-4-4 0-16,1-7 0 15,1-9 0 1,2-6 0-16,-3-3 1 0,5-4 1 16,-6-1 1-16,-2 9 7 15,3 0 4-15,-3-1 5 16,-2-7 1-16,-2-5-4 15,1-12-2-15,-5-5-3 16,6 3-2-16,-2-13-3 16,-8-4-1-16,8-5-1 15,-3-7-1-15,-1 1-2 0,6-8 1 16,-6 0-10 0,-1-9-41-16,5-9 34 15</inkml:trace>
  <inkml:trace contextRef="#ctx0" brushRef="#br0" timeOffset="-210396.397">19341 14919 652 0,'0'0'214'0,"0"4"-235"16,6-4-15-16,-6 0 10 15,0 0 27-15,0-2 78 16,0 2 25-16,0-2 26 0,0 1-8 16,0-3-36-1,0 4-18-15,0 0-27 16,0 0-13-16,0 0-15 0,0 0-9 15,0 0-10-15,0 0-3 16,2 42 2-16,9 65 3 16,-5-21 4-16,7 12 0 15,-1 16 0-15,1 3 1 16,5 0 0-16,-9-10 0 16,3-6 1-16,-1-3-1 15,-9-5 1-15,4 3-1 16,-2 3-1-16,1 3 1 0,1-3 0 15,2-3 0-15,-5-4 1 16,-1-1-1-16,-2 3 1 16,0 4-1-16,2-5 0 15,4 7 0-15,-2-8-1 16,0-4 0 0,5-18 0-16,-7 3-1 0,8-4 1 15,-6-4 0-15,5-2-1 16,-1 2 0-16,-1 4 1 15,5 0 0-15,1-6 0 16,-1-6 0-16,-3-11 0 16,3 0 1-1,-3-8 0-15,-1 3 0 0,0-7 0 16,-6 0 0-16,-2-9-2 0,0-7-16 16,0 3-92-16,0-12-81 15,2-9 113 1</inkml:trace>
  <inkml:trace contextRef="#ctx0" brushRef="#br0" timeOffset="-209648.632">19905 14958 517 0,'-1'-6'268'0,"-1"4"-60"15,2 2-268-15,-2 0-88 16,0 0 9-16,2 0 56 15,0 0 62-15,0 0 57 16,0 0 3-16,0 0-5 16,0-2-9-16,0 2-19 15,0 0-4-15,0 0-2 16,0 0 6-16,0 0 36 0,0 0 18 16,0 0 21-16,0-2-1 15,0 0-34-15,0 2-19 16,0 0-26-1,0 0-3-15,0 0 14 0,2 4 7 16,23 46 6-16,49 76 1 0,-43-28-16 16,-6 7-3-1,-4 15 5-15,-4-14 5 16,-4 6 9-16,-3-6 5 0,-1-13 4 16,3 5 0-1,-6-10-2-15,-4 11-1 16,-4-9-3-16,2 8-2 0,-4-14-6 15,2 4-4-15,2-6-5 16,2 4-4-16,2 4-2 16,-4 4-2-16,0 5-1 15,0 1-1-15,2-3-1 16,-2-7-1-16,7-10 0 16,1 1 0-16,-2-11 0 15,3 3 0-15,-3 2 0 16,1 1 1-16,-3 7 0 15,2-7 0-15,-2-9 1 0,4-4 0 16,-3-6-1 0,-1-3 1-16,4-4 1 15,-4-6-1-15,1-10 1 16,-3-3 0-16,-2-12 0 0,0 4-1 16,0-12-12-16,-2-1-21 15,4-6-77-15,-2-2-48 16,0-4 91-16</inkml:trace>
  <inkml:trace contextRef="#ctx0" brushRef="#br0" timeOffset="-208961.095">20565 14774 445 0,'-2'0'123'0,"4"0"-245"16,-2 0-34-16,0 0 21 16,0 0 46-16,0 0 165 0,0 0 36 15,0 0 46 1,0 0-5-16,0 0-20 0,4 12-15 16,9 14-36-1,33 55-18-15,-23-26-28 0,0 8-7 16,2 21-9-16,-4 4-3 31,2 14-3-31,-4 11-3 0,-3 1-1 16,-3-1-2-16,0 8-4 0,1-8-1 0,-1 7-1 15,-1 12-1-15,1-10 2 16,0-1-1-16,-3-8 0 16,1-8 0-1,-3-11 0-15,-2-8 2 0,1 7 6 16,-3-1 5-16,8-2 12 15,-3 4 4-15,3-25 4 16,3 0-2-16,-3-14-8 16,-7-1-5-16,7 3-7 15,-3-5-1-15,-3 1-3 16,4 6 0-16,-1 3-2 16,-7 1-2-16,2 2-3 15,0 2-1-15,-2-8 0 0,3 0 0 16,-5-9 0-1,0 2 1-15,0-6-1 16,-11-6 0-16,7-6-11 16,-5-5-25-16,-3-8-159 15,4-4 134-15</inkml:trace>
  <inkml:trace contextRef="#ctx0" brushRef="#br0" timeOffset="-207928.994">17924 15510 1080 0,'-4'0'358'0,"6"2"-416"0,-4-2-42 16,-2 0 2-16,4 0 6 15,0-2 74-15,0 2 15 16,0 0 7-16,0 0-2 0,0 0-1 15,-2 0-1 1,1 0-1 0,-1 0 0-16,2 0 1 0,0 0 0 0,0 0 1 15,0 0 0 1,0 0 2-16,2 0 2 0,26 2 0 16,58 19-1-16,-36-17-1 15,9 8-1-15,8-3-1 16,-6-1 0-1,-34-2 0 1,6-3 0-16,83 20 1 0,3 0 0 0,-2 0 7 16,-52-15 12-16,5 5 16 15,-1-3 10-15,4-6 7 16,2 5-5-16,-1-1-8 16,1-6-7-16,-4 7-10 15,-3-3-4 1,1-6-6-16,-2 10-3 0,0-8-6 15,6 7-2-15,-2-3-1 16,1 0 0-16,-3-2-1 16,0-4 0-16,-4 1 0 0,0 5-1 15,-2-2 1-15,-11-2-1 16,-3-4 2-16,1 2-1 16,-2-4 1-16,6 0-1 15,5 2 0-15,-2 1-1 16,3-1 0-16,3 0 0 15,2 0 0 1,-2-4 1-16,0 4 0 0,0 2 0 16,-8-2 0-16,5 0-1 15,-7-3 1-15,-5-1 0 0,-2 0-1 16,-2 0 0-16,-4 4 1 16,6-3-1-1,-6 3 0-15,6-2 0 16,-6-2 1-1,-1 6 0-15,5 0-1 16,-8 0 0-16,-4 0 0 16,3-2 0-16,-6-2-1 15,-1 4 0-15,-9-5-33 0,-5 5-41 16,-9 0-82-16,-3-2-37 0,-28-12 113 16</inkml:trace>
  <inkml:trace contextRef="#ctx0" brushRef="#br0" timeOffset="-207142.426">17765 16360 982 0,'21'13'382'16,"-17"-13"-264"-16,4-2-106 0,11 2-44 15,6 0 3-15,11 0 13 0,0 2 12 16,-3 0 3-1,11 2 0 1,-6 3 1-16,8-3 0 0,8 4 0 0,-8-4 0 31,-24-2 1-31,1 3-1 0,85 7 0 16,2-1 0-16,7-5 1 16,-42-6 1-16,7-2-1 0,4-6 1 15,-6 5-1-15,20-1-1 0,-5-4 1 16,3 6 0-1,3-2 0-15,-5-1-1 0,-2-3 1 16,-1 0-1-16,5 1 0 16,1 1 1-16,3 2 1 31,1-2 0-31,-5 5-1 0,-5-1 0 0,-10 0 0 16,5 2 0-16,-4 2 1 15,-2-2 0-15,0 0 0 16,0 0 0-16,1-2-1 15,3-2 0-15,-2 0 0 16,-8 2 0-16,-9-2 0 16,0-1-1-16,-6 3 0 15,-3-2 0-15,-6 4-1 16,-5 0 0-16,-8 4 0 16,-1-2-1-16,-9-2-47 15,-10 0-51-15,-10 0-222 16,-5 0 206-16</inkml:trace>
  <inkml:trace contextRef="#ctx0" brushRef="#br0" timeOffset="-206342.267">17754 16853 1063 0,'6'-2'360'0,"-1"2"-388"15,7 0-48 1,-12 0 4-16,0 0 6 0,0 0 64 16,15 2 2-16,8 6 0 0,42 22 0 15,-36-11 0 1,3-3 0-16,5-1 0 0,10 4 1 16,7-4 0-16,1-1 2 0,20-3 7 15,3-11 2 1,14 0 3-16,0-2-2 15,-2 2-6-15,0-1-2 16,0-1-1-16,7-4 1 0,5 0 0 16,1 0 0-16,4 3 3 15,2-1 4-15,-13-2 4 16,1 2 1-16,-7-3 1 16,6 1 3-16,7-2 6 15,0 2-2-15,6 3-4 16,-13 6-9-16,-4-1-10 15,-6 2-1-15,-2-2-1 16,-2 4 0-16,6-6 1 16,-2 2-1-16,2 0 0 15,8-2 0-15,-12 0 0 16,0 0 0-16,-7 0 0 0,-18 0 0 16,0 0 0-1,-7 0 1-15,-10 0-1 16,6-4 1-16,-10 4-1 0,-7 2 0 15,-12 0-17-15,-6 0-35 16,-5-1-157-16,-8-1-124 16,-27 8 198-16</inkml:trace>
  <inkml:trace contextRef="#ctx0" brushRef="#br0" timeOffset="-205247.832">17341 17823 1143 0,'3'2'359'0,"7"0"-459"32,9-4-31-32,21 4 20 0,8-2 19 0,11 3 92 15,6 7 0-15,0-4 0 16,-3-1 1-16,1-5 2 15,0 0-1-15,0 0 1 16,8-5 2-16,-2-3 4 16,1-9 13-16,-3 0 14 15,8 3 3-15,0-1 7 16,7 3-6-16,-4 1-6 16,-3-2-7-16,-8 1-12 15,-6 1-8-15,8-1-6 16,0 5 0-16,3-5 1 15,7 2-1-15,-12-1 0 16,3 0-1-16,-6 5 0 16,-3-2 1-16,-10 6-1 15,-1-2 2-15,-2 4 0 0,-10-3 0 16,6 1 2-16,-2 0 1 16,-3-8 0-1,8 8 2-15,1-3 2 0,0-3 2 16,-2 2 1-16,4-1-1 15,-3-3-3-15,-1 4-3 16,2-1-3-16,-2 1 0 0,2-2-1 16,-2 2 0-1,-4 1 1-15,-4 1 0 0,0-2-1 16,1 4 1 0,-3 0-2-16,2-3 1 15,4-1 0-15,0 6 0 16,-2-2 0-16,-1-2 9 0,5 0 8 15,0 0 3-15,4 4 2 16,-1-1-7 0,5-3-9-16,-2 0-3 0,-2 2-2 15,-6 0 0-15,7 2 0 16,-5-2-1-16,-7 0 0 16,1 2 0-16,-13-4 0 15,-4 2 2-15,8 2-1 16,-8 0 1-16,0 2-1 15,-4-2 0-15,4 4 0 16,-6 0 0-16,2-2 1 16,-1 4 1-16,-7-4 0 15,5-2 0-15,-7 2 0 16,5-2 0-16,-1 0-1 16,-9 0 0-16,6-2 0 15,-8 2-1-15,0 0 2 0,0 0-2 16,0 0-13-16,0 0-31 15,0 0-171-15,0 0 146 16</inkml:trace>
  <inkml:trace contextRef="#ctx0" brushRef="#br0" timeOffset="-203285.012">18653 15027 254 0,'113'-52'136'0,"-113"50"-34"15,0-2-101-15,0 4-65 16,0 0-8 0,0 0 3-16,0 0 24 15,-2 0 39-15,0 0 17 0,2 0 29 16,0 0 12-16,0 0 14 15,0 0 5-15,0 0 16 16,0 0 7-16,0 0 6 16,-2 0-2-16,-2-4-23 15,2 2-14-15,2 2-23 16,-2 0-9-16,0 0-8 16,0-1-1-16,0 1-4 15,-1 0-1-15,1 0-8 16,2 0-4-16,-2-2-8 15,0 0 0-15,0 0 2 16,0 2 1-16,-2 0 4 16,-7 0 1-16,-3 0 0 0,1 0 0 15,0 2-2-15,-10 0 0 16,-44 13-1-16,46-7-1 16,-4-3-1-16,0 9 0 15,-2-3 0 1,-7 8 0-16,5-1 0 15,-7 1 0-15,7 2 2 0,-4-2 0 16,7 4 0-16,1 4-1 16,0 1-2-16,-2-1-1 15,2 4 1-15,0-5 1 16,3-10 1-16,8-1 1 16,3 4-1-16,-1 0 0 0,6 10 0 15,-1 2 0 1,7-3 2-16,0 7 2 0,6-5 2 15,-3-1 1-15,-1 0-1 16,0-5-1-16,4 1-2 16,0 0 0-16,1-4 0 15,5 2 0-15,-1 4 1 16,-3-4-1-16,9-2 0 16,-2-2 1-16,6-9 9 15,0 7 1-15,4-4 2 16,0 1 0-16,8 5-4 15,3-10 1-15,4-1 0 16,6 0-2-16,4-8-2 16,0 0-1-16,-5-4-1 0,-1-2 1 15,-7-4-1 1,-7-5 0-16,5-8 0 0,-6 10 1 16,5-10 3-1,0 4 1-15,-5-2 2 0,-2-2 4 16,-8 9 12-16,-6-1 8 15,-7-4 14-15,2 6 4 16,-4-3-4-16,-3-5-8 16,-1 14-14-16,0-14-8 0,-1-2-9 15,-3-2-1-15,-2-4-1 16,0 2 1-16,-3-3-1 16,-5-3-1-16,3-3-2 15,-6 3 0 1,-1 7 0-16,5 1-1 15,-6 0-1-15,0-2 1 16,2 0 0-16,-6-5 1 0,2 9-1 16,0 2 0-16,-2 0-6 15,0 3 0-15,2-3-2 16,7 10-2-16,-11 0-1 16,12 11-1-16,-4 0-3 15,-6-2 1-15,2 2 1 16,-4 0 0-16,4 7 1 15,-4-1 1-15,0 2 2 16,0 1 0-16,4 1-1 16,0 1 0-16,4 1-4 0,4-5-3 15,-7-1-14-15,13-2-21 16,-1 11-94-16,-3 4-85 16,7 14 138-16</inkml:trace>
  <inkml:trace contextRef="#ctx0" brushRef="#br0" timeOffset="-202150.028">18379 15465 889 0,'54'49'308'15,"-58"-49"-316"-15,4 4-64 16,0-4-12-16,0 0 15 0,0 0 66 15,0 0 17 1,0 0 5-16,0 0 1 16,0 0-7-16,-2 0-4 0,0-4 13 15,2 2 9-15,0 2 23 16,0 0 12-16,0 0 9 16,0-2-6-16,0 1-19 15,0-1-14-15,0-2-22 16,0 2-5-1,0 0-2-15,0 2 1 0,4-17-2 16,4-6 0-16,22-61-4 16,-18 47 0-16,9-5-2 15,2-9 0 1,0-5 0-16,1-7 1 0,-1 0-1 16,0 0 1-16,2-10 2 15,6 2 1-15,-2-11 3 16,-1-6 0-16,10 0-1 15,5-4-2 1,1-5-3-16,3 3 0 0,1-2 0 0,4 1 0 16,-1-5-1-16,3 1 1 15,1-2 0-15,-3-3 0 16,-2 3 0-16,-4 5 0 16,-14 8 1-16,5 2 0 15,-11 10 2 1,5-5 0-16,0 3 4 0,-3 7 1 15,9-15 3-15,-1 0-1 0,2-11-4 16,4-1-1-16,-4 18-4 16,-1-5 1-1,-5 9-2-15,1 1 1 0,-3-1 0 16,-5-1-1-16,2-1 0 16,2-2-1-16,-8 9 1 15,8 4 0-15,-5 6-1 16,1-4 0-16,6-2 0 15,-4-4 0-15,5 4 0 16,-5 4 0-16,-12 7 1 16,-3 3 0-16,-5 7 1 15,-3 4 0-15,-2 2-1 16,10 2 0-16,-14 1 1 16,4 7-2-16,-1 10 1 15,-1 5 0-15,0 8-2 16,0-3 0-16,-1 10-6 15,-1 0-2-15,0 0-6 0,2 0-2 16,0 0 0-16,0 0-3 16,0 0 0-16,-2 0-1 15,-2 0-14 1,2 0-21-16,-2 21-117 16,-3 13 114-16</inkml:trace>
  <inkml:trace contextRef="#ctx0" brushRef="#br0" timeOffset="-199145.168">20529 10146 526 0,'-34'63'176'0,"32"-63"-183"16,2-2-37-16,-2 0 11 16,0 2 26-16,2-2 60 15,-2 0 20-15,0-2 16 16,-2 2-7-16,4 2-11 15,-2-2-5-15,0 1-3 16,0-1 2-16,0-2-7 16,-1 2-9-16,1 0-26 15,2 2-11-15,-2 0-18 0,0 0-5 16,0 0-4-16,0 0 1 16,2 25 4-16,6 67 3 15,-2-22 3-15,-1 13 2 16,3 20-1-16,-6 6 1 15,0-8-1-15,0-9 1 16,0-15 2-16,0-5 0 16,0-11 0-16,0-9 1 0,0-10-1 15,-2-5 1 1,0-7 0-16,0-9 2 0,-1-11 2 16,3-1 3-1,-2-7 2-15,2-2 2 0,0 0 5 16,0 0 6-16,0 0 11 15,0-2 0 1,0 0-4-16,0 0-8 0,0-1-2 16,0 1-2-16,0-15-3 15,2-16 2-15,9-55-12 16,-3 48 0 0,-6-10 3-16,2 2 3 0,3-13 0 15,-3 6 0-15,2-3-5 16,-2-5-2-16,7-4-2 15,-1-4-1-15,7-5-1 16,-2-1 0-16,6 20 0 16,0 4-2-16,-2 12 1 0,6 3-1 15,-2 2 0-15,2 3 0 16,2 6 0-16,-2 3 1 16,1 1-1-16,-1 7 0 15,4 7-1-15,-12-5 1 16,6 13-1-16,0-9-1 15,-2 8 2-15,0 2-2 16,6 0 1-16,-4-2 0 16,-8 4 1-16,10 4 0 0,-12-4 0 15,8 7 0 1,-5-3 0-16,-3 7 1 16,-5 1 2-16,-4-7 1 0,-2 1 2 15,1 2 0-15,1-3-1 31,0 1 0-31,-4 0-2 0,0-8 1 0,0 0-1 32,0 0 0-32,2 15-1 0,6 8 0 0,16 44 0 15,-18-44 0-15,6 0 0 16,-1 0 0-16,1 3 0 16,1 11-1-16,4 9 1 15,-9 3 0-15,3-3 0 16,-9 4 0-16,2-14 0 15,-2-1 0-15,-2-8 0 16,-2-1 1-16,-2-1 0 0,-3 0-1 16,-5 0 1-1,1 6 0-15,-8-10 1 16,3 5 0-16,-7-5 3 16,-2 4 0-16,-1-2-1 15,-1-2-2-15,-8 8-2 0,5-4 0 16,-7 0 0-16,-8-1 1 0,-5-8 0 15,-2 3 0-15,4 0-1 32,3-4-1-32,10 1 0 0,3-1 0 0,5-2 0 15,2-1-1-15,0-5-8 16,2 3-7-16,6-2-19 16,4-5-13-16,5 5-64 15,4-6-64-15,0-2 113 16</inkml:trace>
  <inkml:trace contextRef="#ctx0" brushRef="#br0" timeOffset="-198673.989">21330 10434 1096 0,'-11'-1'308'0,"5"1"-389"16,-2 11-117-16,7 2 13 15,-9 3 101-15,4 5 86 16,4-8 49-1,-1 0-4-15,10 14-21 0,5 6-6 16,5 3-5-16,8 6-1 16,7-4-3-16,5 6-6 0,-1-1-3 15,4 1 0-15,-6 1 0 32,-1 3 0-32,-2 0-1 0,-3-8 1 0,-1-2 0 15,0-5 0-15,-2-4 1 16,-4-1-1-16,-6-3-1 15,-3 8-1 1,3-7 0-16,-6-1 0 0,-5-9-10 16,0-3-8-16,-8-3-24 15,4-1-26-15,-2-7-59 16,2-2-29-16,0 0-42 16,0-2 112-16</inkml:trace>
  <inkml:trace contextRef="#ctx0" brushRef="#br0" timeOffset="-198226.048">21891 10377 678 0,'-16'25'-2'0,"-3"-6"7"0,-9 25 19 15,-7 2 15-15,-1 2 3 16,7 9-6-16,-13-3-21 16,0 3-5-16,0 0-1 15,-6 3 1-15,6-5 6 16,-4 10 2-16,-4-6 1 15,-3 1-2-15,3 3-5 16,0 8-1-16,4 1-5 16,4 5 0-16,-4-6-2 15,4-8 0-15,4-8 0 16,2-3 0-16,13-6 0 16,-2-2-1-16,4-6-1 15,8-7-1-15,-1-12-10 16,8 2-36-16,6-6-127 15,14-15 116 1</inkml:trace>
  <inkml:trace contextRef="#ctx0" brushRef="#br0" timeOffset="-196833.437">22114 10958 188 0,'56'-74'126'16,"-56"74"7"-16,0 0-24 16,0 0-26-16,0 0-4 15,0 0 2-15,0 0-10 0,0 0-22 16,0 0-15-1,0 0-31-15,0 0-2 16,8 25 0 0,3-4 0-16,37 57 0 0,-21-40-1 0,-1 6 1 15,-3-3-1-15,0 8 1 16,-5 1 0-16,-3 6 0 16,-4 3 1-16,-3-8 1 15,-4-10-1-15,-4-5-1 16,0-4-15-16,-2-12-27 15,-4-3-11-15,2-15-25 16,-7-2 1-16,7-10-116 0,2 10 131 16</inkml:trace>
  <inkml:trace contextRef="#ctx0" brushRef="#br0" timeOffset="-195903.272">22681 9857 1037 0,'-10'2'329'15,"2"-2"-433"-15,3-2-51 16,5 2 6-16,0 0 27 0,-2 0 114 15,0 7 22-15,-6 37 1 16,-5 64-3-16,13-30-10 16,-6 10-2-16,8 19 0 15,-2 0-1-15,0 12 1 16,8-14 1-16,-12-21 0 16,8-9 0-16,-2-27-1 15,-2-8 1-15,13 0 0 16,-13-8 0-16,2-3 0 15,-2-6 0-15,-2-6 2 16,4-3 0-16,2-7 6 16,1-1 4-16,-1-4 33 15,-4-2 20-15,0 0 21 16,0-2 8-16,-2 0-18 0,0 2-20 16,-1-2-24-16,1-32-13 15,0-56-11-15,-8 36 3 16,3-5 6-1,-1-14 1-15,-4-9-5 0,18-4-3 16,-2-10-5-16,0 18-1 0,2 9-1 16,-1 4-1-1,-3 6-2-15,6-6-1 16,3 17 1-16,-5 8-1 0,13 9-1 16,-5 6-2-16,1 4-3 15,-2 0-1-15,1 8-4 16,14 1-1-16,-7 5 2 15,6-1 1-15,6-5 5 16,-8 7 2-16,-1-2 0 16,-1 8 0-16,2 2-3 15,2 6-1-15,2 0-1 16,3 9 0-16,3 9 4 16,-3 5 2-16,3 26-1 15,-5-1 0-15,-5 17-3 16,-2 1 1-16,-12-9 0 15,-5 2 2-15,-6-2 1 16,-7-2 0-16,-3 2 0 16,-2-2 1-16,-1-11 0 15,2-2 1-15,-5-8 2 16,3-8 1-16,-4 1-2 0,0-1 10 16,-3-5 1-16,-3-2 0 15,-3-4 5-15,-7-2-9 16,-3 4-2-16,-2-10-1 15,1 10-1-15,9-10 0 16,-1-2-1-16,4-1-1 16,4-1-1-16,-2-3 0 0,6-4 0 15,1 3-4 1,-1-1-9-16,4-6-10 16,9 2-40-16,-4 2-47 0,1-4-250 15,3 0 239 1</inkml:trace>
  <inkml:trace contextRef="#ctx0" brushRef="#br0" timeOffset="-195646.766">23381 10306 1191 0,'0'0'241'0,"-10"2"-305"0</inkml:trace>
  <inkml:trace contextRef="#ctx0" brushRef="#br0" timeOffset="-194960.418">23363 10308 290 0,'-7'10'120'0,"-9"13"-71"0,-16 55-29 0,43-42-23 16,3 5-1 0,-3-5 0-16,3-7 1 0,-3-4 22 15,3-4 8-15,3-8 15 0,2 0 3 16,2-7-13-16,-4 2-4 16,4-3-13-16,-4-3-2 0,2-2-1 15,4-2 3-15,-3-5 5 16,-5 1 4-16,2 0 31 15,-9-5 20 1,-1 9 22-16,-3-8 5 0,-2 3-30 16,-2 3-22-16,0 2-25 15,0 0-6-15,-2-19 7 16,0-8 5-16,-9-49 2 16,11 47-3-16,-4 5-13 15,2 6-7 1,-2 3-7-16,2 10 0 0,2 1-4 15,2 4-4-15,-2 2-9 0,0 0-5 16,0 0-4 0,0 0 1-16,4 6 7 15,9 26 4-15,20 77 4 16,-22-46 1 0,-1 2 2-16,-2 4 2 0,-6-6 2 0,0 0 0 15,1 2 0-15,1 0 0 16,0 4 0-16,0 0 0 15,-4 10-1-15,6 7 1 16,-3 11 0-16,5-1 0 16,-2-14 1-16,-2 0-1 0,3-13 1 15,-3 10-1-15,6-12 1 16,-3-4 0-16,1 0 0 16,-2-6 1-16,-4 1 0 15,-2-7 1-15,-6-9 3 16,2-11 0-1,-7-8 18-15,1-8 15 0,2-3 15 16,-3-3 6-16,-1-7-4 16,1 2-7-16,-4 0-7 15,-1-4-5-15,-5-6-7 16,-4 2-4-16,-7-7-8 16,1-5 1-16,-3-7-5 15,-1-5-2-15,16-7-1 16,-2-3-5-16,4 2-9 15,4 1-2-15,-1 3-11 16,9 1-8-16,3-3-37 16,2 5-41-16,0-15-109 0,3-4-201 15,26-32 269-15</inkml:trace>
  <inkml:trace contextRef="#ctx0" brushRef="#br0" timeOffset="-181878.838">17790 8520 810 0,'6'0'81'0,"0"0"-130"15</inkml:trace>
  <inkml:trace contextRef="#ctx0" brushRef="#br0" timeOffset="-181596.261">17821 8507 248 0,'2'0'137'0,"1"-2"-33"0,-3 0-26 0,0 0-21 16,2-2 1-1,-2 2 7-15,8 0 1 16,2 2-19-16,3-2-14 0,4-2-21 15,12-3-5-15,57-10-6 16,-40 7 0-16,13 0-1 16,4-3 0-1,14 2 0-15,1 1 0 0,8 6 0 16,-7-5 0-16,-7 7 1 16,-9 0-1-16,-19-8 1 15,-5 8 0-15,-14-3 1 16,-6-1 0-16,4 6-1 15,-12-2-1-15,4 4-52 16,-5-2-40-16,-6 0 56 16</inkml:trace>
  <inkml:trace contextRef="#ctx0" brushRef="#br0" timeOffset="-181314.816">18968 9010 186 0,'6'-2'33'16,"4"2"-48"-16</inkml:trace>
  <inkml:trace contextRef="#ctx0" brushRef="#br0" timeOffset="-181145.492">18989 9008 214 0,'0'0'149'15,"0"0"9"-15,0 0-34 0,0 0-50 16,0 0-16-16,0 0-21 16,0-2-6-16,0 2-9 15,0-2-6-15,0 0-48 0,0 2-51 16,0-2 52 0</inkml:trace>
  <inkml:trace contextRef="#ctx0" brushRef="#br0" timeOffset="-180534.544">18220 8419 819 0,'50'126'258'0,"-50"-117"-340"0,4-5-125 16,2 15 5-16,3 6 47 0,-1 0 155 15,-2 4 35 1,1-3 32-16,-1 5 8 16,2 9 8-16,-3 0-16 15,7 20-22-15,-1 3-6 0,1 15-19 16,3 4 11-16,-3-1 12 16,-3-7 7-1,-1-3 7-15,-8-4-14 0,4 8-16 16,-2-5-5-16,-6-6-5 15,-2 1 0-15,0-10 1 16,-1 4 2-16,-5-1-1 16,6-12-2-1,-3-12-5-15,-1-7-3 16,8-8-7-16,0-6-14 0,2-7-86 16,0 0-40-16,4-8-149 15,-4-2 167-15</inkml:trace>
  <inkml:trace contextRef="#ctx0" brushRef="#br0" timeOffset="-179597.751">19477 9094 991 0,'-11'0'395'16,"5"-4"-192"-16,-4-2-294 15,3-2 5-15,-5 3 26 16,4 3 41-16,-3-2 39 16,0-2-3-16,-5 4-6 15,5-1-6 1,3-3 4-16,-5 2 7 0,-3-6 16 15,-5 3 10-15,2-5 5 16,-2-3-3-16,-2-2-12 16,4 3-8-16,-11-1-12 15,-1-6-6-15,-4 8-3 16,-10-1-3-16,1 1-4 16,0 11 1-16,2 2-4 15,1 2-3-15,11 11-9 16,-3 12-4-16,1 11-2 15,-3 7 2-15,3 12 8 0,7-1 2 16,12-3 1-16,7 5 0 16,13-5 1-1,-3 3 0-15,6-6 2 0,-4-6-10 16,5-8 0-16,2-7-1 16,1-6-7-1,7-4 10-15,-6-5 3 0,6-1 2 16,-5-9 9-16,1 4 3 15,-4-6 0-15,1-6 2 0,-3 6 3 16,-5-6 0 0,-4-1 10-16,3-5 3 0,-3-1 1 15,0-6-1-15,0-14-8 16,-2-3-4-16,0-1-2 16,0-1 0-16,-2 8 0 15,2 1 0 1,0 2-1-16,0 4 0 0,2 8-2 15,-2-10-1-15,6 12 0 16,-4-1-2-16,3 5-1 16,-5 5 0-16,10-4 0 15,-6 4 1-15,-4 3 0 16,0-1 0-16,0 0 1 16,0-2 0-16,0 4-2 15,0 0 0-15,0 0-4 0,0 0 1 16,4 0-1-16,9 8 1 15,2 1 4 1,3 3-1-16,43 68 3 16,-42-51 1-16,-8 9 2 0,-3 4 1 15,4 2-2-15,-5 2 1 16,1 0-1-16,-1-4-1 16,3-14 1-16,-4 9-1 15,0-10-1-15,1 1 0 0,-1 1-20 16,-2-10-16-1,0-7-51-15,1-3-24 16,1-9-73-16,4-6-20 0,14-24 130 16</inkml:trace>
  <inkml:trace contextRef="#ctx0" brushRef="#br0" timeOffset="-178868.436">19490 8830 1190 0,'-2'-2'366'0,"1"0"-469"15,-1-2-12-15,-2 2 5 16,2 2 30-16,-2 8 79 0,-17 40 1 31,-2 66 0-31,15-37 0 0,3-2-1 0,-1-7 1 16,4-6 0-16,-4-5-1 15,8-4 1-15,-2-3 0 16,6 0 1-16,0-10 0 16,-2-9 1-1,3-3-2-15,1-12 2 0,-4 3-1 0,-6-8 2 16,4 3 1-1,-4-9 2-15,-2-5 1 0,8 6 20 16,-6-6 8 0,0-2 22-16,2-2 3 0,0 3-3 15,0 1-5 1,0-2-21-16,-4 0-6 0,2-12-19 16,-2-22-4-16,-9-67-4 15,5 43 0-15,8-5 0 16,0 2 1-16,2 6-1 15,8-4 0-15,-1-14 0 16,-5-5 0-16,10 3 1 16,-3 5 0-16,2 10-1 15,12 15 0-15,-13 8 0 16,1 3 0-16,-1 11-3 16,-5 8-2-16,-1 0-5 15,4 9-3-15,-3 0-7 16,7 6-1-16,-3 4-3 15,3 10-1-15,3 7 6 0,-2 10 2 16,4 11 9-16,4 8 0 16,-2 17 12-16,4 7 4 15,-6 16 2-15,-4 2 4 16,-11 0-9-16,4-4 0 0,-8-11-2 16,0-4 0-1,-2-16-1-15,0 0-5 16,-2-24-34-16,4-8-23 15,0-13-62-15,-2-9-30 0,0-10 97 16</inkml:trace>
  <inkml:trace contextRef="#ctx0" brushRef="#br0" timeOffset="-178451.388">18915 8139 1013 0,'0'8'192'0,"13"-2"-372"0,0-2-15 15,18 3 103-15,-10-3 83 16,2 0 33-16,0 0 20 16,-8-4 22-16,6 2 8 15,0-1-7 1,0-1-16-16,4 0-20 0,4 0-8 0,-6-1-13 15,0-7-3 1,0 6-3-16,0-8-2 0,-2 5-30 16,0-7-39-16,15-9-133 15,-5 0 127-15</inkml:trace>
  <inkml:trace contextRef="#ctx0" brushRef="#br0" timeOffset="-178095.338">19789 7715 1169 0,'-4'2'381'0,"-2"0"-403"16,6-2-21-16,0 0-3 0,-2 0 12 15,0 0 24 1,0 0-1-16,1 0 1 16,-3 21 1-16,0 21 1 0,0 59 0 15,12-30 2-15,3 0 2 0,5 5 3 16,-1 1 1 0,0-5 1-16,0 7 2 15,-3-14-1-15,-1-2 0 16,-1-15-2-16,-4-6 0 0,-4-6-47 15,3 0-72-15,-1-17 77 16</inkml:trace>
  <inkml:trace contextRef="#ctx0" brushRef="#br0" timeOffset="-177574.342">20653 7382 1414 0,'0'6'405'16,"-5"-8"-529"-16,5 2-103 0,-4 0 29 15,4 0 87-15,-2 0 107 16,0 0 29-16,0 0-8 16,-6 7-11-16,-5 18-4 15,-64 71 0 1,51-44 4-16,-3-1 6 0,-2 10 3 16,5 1 7-16,-9 6 0 0,10 28-3 31,0-4-3-31,6 21-8 0,-2 3-3 0,8-10-2 15,-2 1 0-15,1 0 2 16,7 4 3-16,-5 5 3 16,10 13 1-1,2-11-1-15,8-15-4 0,-1-9-5 16,5-15 1-16,3-14-1 16,4 1 1-16,-1-14-1 15,1-8 1-15,-4-15-6 16,-5-12-4-16,3-9-7 15,-2-6-5-15,1-1-31 16,3-2-5-16,2-19-8 16,8-6-5-16,17-39-77 15,2-23 101-15</inkml:trace>
  <inkml:trace contextRef="#ctx0" brushRef="#br0" timeOffset="-176678.315">20787 7342 600 0,'-2'13'180'0,"-2"-1"-188"16,4 14-32-16,4 13 9 16,0 8 23-16,0 11 7 15,4 1 0-15,-3 16-2 16,5 9 0-16,5 15 2 15,-3 1 1-15,1-10 0 16,-2-4 1-16,-1-23 11 16,3 0 14-16,-1-6 7 15,1-11 1-15,-1-9-10 0,-3-7-12 16,-5-9-6-16,4 0 0 16,-8-7 1-16,2-3 1 15,3-9 1 1,-5 0 2-16,0-2 14 15,0 0 20 1,0 0 18-16,0-2 7 0,0 0-2 0,-1 2-21 0,-1-27-20 16,-10-80-9-1,3 25-14-15,5-2 2 16,4-8 12-16,2-4 1 0,0 8 1 16,-2 0-2-16,7 14-13 15,5 9-1-15,3 0-3 16,2 4 0-1,0-2-2-15,-11-1-1 16,9 18 0-16,5 10-1 0,-3 11-6 16,13 12-3-16,-5 1-4 15,-6 1 0-15,6 5-8 16,-2 0-1-16,2 6 1 16,4 8 1-16,3-2 8 15,-3 9 2-15,2 4 0 16,-3 12-2-16,-1 3-2 15,0 12 0-15,-4-4-9 16,-4 4 1-16,-4 4 5 0,-3-4 2 16,-5 7 17-1,3 3 0-15,-4 1 1 0,-3-1 0 16,-3 5 0-16,-1-4-1 16,-7-5 1-1,-4-10 1-15,-1 4 1 16,0-4 1-16,-10 6 1 0,-2 2 1 15,-6-3 1-15,-1-5 1 16,-1-7-1-16,3 1-2 0,5-13 19 16,0-8 1-1,0-1-11-15,0-7-7 16,0-3-35-16,4-2-17 0,4-6 28 16</inkml:trace>
  <inkml:trace contextRef="#ctx0" brushRef="#br0" timeOffset="-175997.253">21732 7099 1093 0,'0'4'131'0,"-2"13"-435"0,-4 4 15 16,1 11 168 0,6 3 129-1,15 1 22-15,-7 1-4 0,10 3-6 16,-7-4-6-16,3 0-9 15,1-3 0-15,-3-10 11 0,0-6 4 16,-1-5 13-16,5-3 4 16,-6-5-1-16,7-2-2 0,-9-2 5 15,-1-4 0-15,1-4 13 16,-1 3 10 0,-2-5 1-16,-6-1 3 15,6-3-9-15,-3 1-10 0,1-2-12 16,-2-5-8-16,4-3-11 15,-6 4-3-15,0-2-6 16,2 8-1-16,-4 0 11 16,2 1 4-16,2 2 2 15,-2 5-1-15,0-5-13 16,0 4-5-16,0 3-7 16,0 1-5-16,0 2-12 15,0 0-2-15,0 0 2 16,0 0 4-16,17 36 12 0,33 65 3 15,-27-26 3-15,-10 0 1 16,-1 3-1 0,1-7 1-16,-11-4-1 15,2 5-1-15,-4 3 1 0,0 1-2 16,-4-5 1-16,2-10 0 16,0-11-6-16,-2-8-11 15,-2-7-17-15,5-9-13 16,-3-12-46-16,4-7-22 15,-2-7-77-15,2-11 113 16</inkml:trace>
  <inkml:trace contextRef="#ctx0" brushRef="#br0" timeOffset="-175453.957">22537 7055 1064 0,'0'0'81'0,"4"15"-454"16,0 8 28-16,-4 13 163 15,-8 10 194-15,-3 6 78 0,-8-8-4 16,-1 2 9-16,-3 4-2 16,-7 1 4-16,1 9-2 15,-9 3-6 1,2 2-8-16,-6-4-13 0,-1 4-3 16,-2 11-14-16,-5 3-10 15,2 13-25 1,-4 3-8-16,6 7-6 0,2-3 1 15,2 2-1-15,6-9 0 0,-6 2 1 16,8-2 0 0,-3-12 0-16,7-1 0 15,7-11-2-15,-12-8 1 0,8 1 1 16,-1-6 0-16,5-9 0 16,8-11-1-16,-1-14 0 15,7-2 0-15,1-8 0 16,2 1 1-16,6-6-11 15,0-5-18-15,0 1-40 16,0-2-2-16,0 0-68 16,0-2 4-16,0 1-10 15,12-15 65-15</inkml:trace>
  <inkml:trace contextRef="#ctx0" brushRef="#br0" timeOffset="-174601.036">22155 8007 1152 0,'46'23'280'16,"-52"2"-427"-16,-2 10-4 15,-9 18 58-15,2 12 66 16,-8 14 30-16,4 3-1 16,-1 2 0-16,7 0 1 0,2-2-2 15,-1 1 0-15,6-7 2 16,-1-3-1-16,3-8 1 16,0-10 0-1,0-1-1-15,4-12 1 0,-2-13-1 31,0-3-1-31,2-8 1 0,0-5 1 0,0-9 5 16,0-4-6-16,0 0 2 16,-1 0 3-16,1-2 7 15,0 0 7-15,-2 0-3 16,-2-2-4-16,2-36-13 16,-6-61 0-16,8 38-1 15,0-4 1-15,2-14-1 16,0 3 0-16,2-6 1 0,5-2-1 15,5 7 2 1,-1 1-1-16,2-6 1 0,7 11 1 16,-5 10 3-1,4 11 0-15,-2 10-1 0,2-2-1 16,-2 6 1 0,-2 7-1-16,4 6 0 0,-3 6 1 15,1 8-6-15,-2 5 0 0,2-2-2 16,-2 7-1-1,2 1-1-15,0 1-1 0,4 17-1 16,0-3 0-16,0 14-1 16,2 3 1-1,-8 6-7 1,-1 3 2-16,-3 6-1 0,-3 5 1 0,-3 2 9 16,-3 9 0-16,-4-4 2 15,-2-7 0-15,8 1 1 16,-4-3 1-16,-2-10 0 31,0-21 0-31,4 2 0 16,1 58 0-16,-10-3 0 0,-3-3 0 0,-3-35 1 15,-5 0 0-15,-5 1 4 16,2 1 2-16,-8 2 0 0,-3-6 0 16,-1-3 7-1,1-1 1-15,-7-9 9 16,5-2 1-16,-5-4-26 15,1-9-14-15,0 2-33 0,1-10-23 16,10-6-106-16,6-6 119 16</inkml:trace>
  <inkml:trace contextRef="#ctx0" brushRef="#br0" timeOffset="-174155.439">22629 8109 1135 0,'48'-16'259'0,"-46"16"-448"16,0 0 1-16,5 6 77 16,-7-6 69-16,0 0 56 15,0 0 9-15,6 10 11 16,7 18 5-16,37 55 1 16,-25-47-3-16,-2 0 4 0,4-1 0 15,-1-5-5 1,-1 5-1-16,0-7-9 0,4 3-4 15,0-6-9-15,-3 6-4 16,-1-9-6-16,-2 7-2 16,-6 0 0-1,3-6-1-15,-3 5-2 0,-4-8-14 16,-1-1-38-16,-1-8-19 16,-3-5-39-16,-3 0-27 15,-5-6-81-15,0-4 140 16</inkml:trace>
  <inkml:trace contextRef="#ctx0" brushRef="#br0" timeOffset="-173613.37">23038 7814 832 0,'-4'0'49'0,"4"0"-280"15,0 0 6-15,0 0 50 16,0 6 238 0,0 13 23-16,0 4-11 0,6 46-5 15,-6-35-13-15,-2 1-7 16,-3-1-7 0,-3 8-3-16,-4 0-11 0,3 16-5 15,-5 9-3-15,-1 9-2 0,-8 1-1 16,-2-5-3-1,-1 12-4-15,-5-5-2 16,2 5 1-16,-5-7 2 0,7-7 0 16,0-3 0-16,6-8 0 15,8-1 0-15,7-20 0 16,0-3-2-16,3-16-1 16,3-6-2-16,-4-5-7 15,4-3-6-15,5-1-32 16,-5-4-10-16,0-2-10 15,20-9-8-15,26-41-131 16,61-95 140-16</inkml:trace>
  <inkml:trace contextRef="#ctx0" brushRef="#br0" timeOffset="-172812.473">22570 6529 1227 0,'5'8'314'0,"13"-8"-470"0,-3 0-27 15,17 0 39 1,5 0 77-16,-18 0 65 16,4 3 4-16,-4-1 10 15,-2-2 16-15,6 0 22 0,6 0 12 16,-2 0 17-16,9 0-6 15,6-5-8-15,2-1-4 16,8 4-23-16,-3 2-6 16,11 2-19-16,-1 9-8 15,8 1-5-15,-2 13 0 16,4 15 0-16,0 10 0 0,-2 24 2 16,1 6 1-1,-3 8 5-15,-3 14 3 0,-13 3 2 16,-3 14 0-1,-11 7-3-15,-7-2-3 0,-3-5 0 16,-6 5-2-16,-7 2 0 16,-1-3-4-16,-11 11 21 15,2-2 2-15,2-20 2 16,-4 1 6-16,0-6-12 16,0-3 1-16,-6-3 0 15,4 0-3-15,-3-15-8 16,-3-3-4-16,0-20-4 15,5-10-14-15,-3-16-65 16,2-11-69-16,2-12-261 16,2-8 260-16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0:38:52.0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10916 7229 340 0,'-7'0'162'0,"7"-2"-93"0,0 2-179 16,0 0-34-16,0 0 18 15,0 0 142-15,0 0 68 16,0 0 47-16,0 0 5 0,0 0-46 16,0 0-36-1,0 0-31-15,0 0 6 0,0 0 23 16,0 0 8-16,0 0 7 16,0 0-9-16,-2 0-30 15,2 0-10-15,-2 0-11 16,0 0-4-16,0 0 9 15,-2 0 9-15,4 0 10 16,-2 0 5-16,0 0 0 16,0 0-5-16,0 0-10 15,-1 0-6-15,-16 10-9 16,-4-3-3-16,-54 28 6 16,56-33 2-16,-2-2 7 15,4 1 7-15,4-1 5 16,-6 0 4-16,0 0-1 15,-4 0-5-15,4 0-12 0,3 0-4 16,5 4-8-16,-4-4-2 16,-2 4-3-16,-4-2-1 15,4 2 0 1,0 4 0-16,3-5 2 0,-1 1-1 16,6 0-1-16,-1-2-1 15,3-2 0-15,-3 4 0 16,6 3-1-16,-1 3 0 0,-3 3-2 15,4 5 1-15,-3 8 0 16,-1 9 1-16,3 3 2 16,-3 2-1-16,0 2 1 15,5-4 1-15,-1-5 0 16,0-2 1-16,-1-3 0 16,5 5-1-1,-4-1 1-15,0 10 0 0,0 0 0 16,-3-3 0-16,1-1 0 15,1-2 0-15,1-1-1 16,6 3 0-16,-2-7 0 16,4 3 0-16,-4 0 0 15,0-1 1-15,2 13 0 16,0 4 0-16,2 1 0 16,0-1 0-16,2 0 1 15,-2-1-1-15,1 1 1 0,-1 0-1 16,0 0 1-16,4 1 0 15,-4 5 0-15,0-5 0 16,0-7 0-16,-2 4 0 16,0 0 0-16,4 4 0 15,-3 5 0-15,-1-2-1 16,2 3 0-16,-2-5 0 16,-7-1 1-16,7 0 0 15,-8-1 0-15,0 7 1 16,3 1-1-16,-5-2 0 0,-1-7 0 15,1 0 0-15,-3-2 0 16,-1 1 0-16,3 5 1 16,-3-2 0-16,5-8-1 15,-3-8 1-15,7-11 0 16,-3-8 1-16,6-6 12 16,-2-3 2-16,-1 0 4 15,3 1 0-15,0-5-10 16,0-4-3-16,0 0-2 15,2 0-1-15,-2 0-1 16,2 0-1-16,0 0-2 16,-4 0-1-16,4 4-1 15,-2 11 0-15,0 1 0 16,2-1 1-16,-2 54 0 16,-3-54 0-16,5 2 0 15,-2 0 1-15,2 3-1 16,0 2 0-16,-4 1 0 0,4 4 0 15,-2 4-1-15,2-2-1 16,0-3 1-16,4-1 0 16,0-8 1-16,1 2 0 15,1-3 0-15,2 7 2 16,-4-6 0-16,5 4 2 16,-5 0-2-16,6-2 0 15,-1 2-1-15,3-4 0 16,-5 1-1-16,5-3 2 0,-5-2-1 15,-1-3 0-15,6 1 1 16,-1-3-1-16,1 3 0 16,1 1 0-16,0-1-1 15,1 3 1-15,-1-1-1 16,6 2 1-16,4 3-1 16,-4-3 0-16,8 0 1 15,-2-3-1-15,6 1 0 16,-1 2 1-16,5 1-1 15,1 1 1-15,0-4 1 16,2-1-1-16,-3 3 3 16,-3-3 1-16,7 1 5 15,-11-2 4-15,5-3 2 16,-1 0 0-16,-3 1-2 16,0-7-1-16,7 10-3 15,-5-5-3-15,-1-7-2 0,1 8-2 16,1-8 0-16,3 8 0 15,-5 3 0-15,5-7-1 16,-8 7-1-16,1-9 1 16,-1 4-2-16,-2-2 1 15,-8 0-1-15,-1 0 0 16,1 1-3-16,-4 3-18 16,10 3-68-16,-6-1-48 0,12 7-164 15,-2-3 185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0:47:20.3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6068 4240 60 0,'0'-4'54'0,"-2"2"10"16,-4-2-9-16,2 4-17 16,2 0-8-16,2 0-4 15,-1 0 4-15,-1-2 9 16,2 0 9-16,0 2 13 16,0 0-2-16,-2-2-9 15,0 0 0-15,-2 0-4 16,4-1 0-16,-2 1-4 15,0 2-12-15,0-2-12 0,0 0 1 16,-2 0 7-16,3-2 1 16,1 2 0-16,-2 0-4 15,0 2-7-15,0-2-3 16,0 0 0-16,-2 1 2 16,4-3 5-16,-2 2 3 15,0 2-8-15,-2-2-6 16,-3-6-7-16,-5 1-6 0,3-1-3 15,-5-9-2-15,-49-52-4 16,48 44-1-16,-10-2 6 16,0 8 5-16,2 0 8 15,0-2 3-15,2 11-1 16,-4-1-2-16,-7 1-5 16,1 3 2-16,-3 3 7 15,-4-6 1-15,-6 6 2 16,3-7 1-16,-1 1-6 15,2 3 2-15,4-5 4 16,-2-5 9-16,3 2 4 16,-3-1 1-16,-6-5 6 15,6 10-9-15,-4-6-6 16,-4 1-1-16,-8-3-10 16,-5 0 5-16,-16 2 3 15,1 11 0-15,-5-5-3 16,-5 1-6-16,4 10-4 0,-4-4 0 15,11 4-1-15,6-2 1 16,4-5 0-16,0-3 0 16,-8 8 2-16,4 0 0 15,-11 2 0-15,-6 0 0 16,-1 0-1-16,-1 2-2 16,-2-2-1-16,12 0 0 15,-10 6 0-15,-10 0-1 16,1 9-1-16,-15-3 1 0,9 5 1 15,9-4 0-15,10 4-2 16,11 3 0-16,6-1-1 16,2 6 0-16,-4-3 1 15,-7 0 1-15,9-7 1 32,32-9-1-32,2 3 1 0,-100 31-1 0,-1 12 1 15,1 5 1-15,53-3 0 16,0-2 0-16,5-7 0 15,-2 5-1-15,1-12 0 16,1 1 1-16,-1 7 0 16,-1-4-1-16,-2 4 0 15,3 1 0-15,9 3 0 16,-8 0 0-16,10 0 0 16,-10 1-1-16,-3 3 0 15,-4 9 0-15,-10 11-4 16,-2 3 0-16,10-6-1 15,-1-4 0-15,16 1 3 0,2 1 1 16,8 2-2-16,9-6 1 16,8-13-7-16,0 1-1 15,9 5 0-15,1-1-3 16,18 8 7-16,8-4-1 16,6-5 1-16,10-5 1 15,5-3-1-15,10 0 1 0,5-4 0 16,-1 0 1-16,7-4 2 15,4-2 0 1,2-7 2-16,8 0 1 0,9 3 0 16,10-5 0-16,5 5 0 15,7 1-2-15,12-3 0 16,-7 4 0-16,6-3 0 16,-12-6 2-16,4-8 0 15,4-2 0 1,8-13 0-16,7 0-1 0,-8-4 1 15,1-4 0-15,1 0 0 16,-9-4 2-16,4-3 1 16,-2 5 1-16,1-1 1 15,7-3 2-15,-4 8 2 16,3 0 0-16,2-4 0 16,-9 3-1-16,-10-3 4 15,-1-4 4-15,-11-1 3 0,3-3 2 16,4 3-2-16,-7-2-6 15,3-3-1-15,4 1-1 16,-3-4-2-16,3 5 1 16,-8-1-2-16,3-6-3 15,-1 8-2 1,-8-10-2-16,4 6 0 0,2-4-1 16,-2 1 0-16,2-3 1 0,9 1 0 15,-3-1 0-15,-1-4 0 16,-1 4 0-16,-10-6 0 15,0 2 0-15,-3-5 0 16,-1 3 0-16,0 6-1 16,0-4 1-16,-1 3 0 15,1-1 0-15,0-4-1 16,-3-2 1-16,-5 3 0 16,-14 1 0-1,-22 14 2-15,6-1-1 0,37-41 0 16,-3-1-1-16,-3 5-1 15,-22 20 0-15,5 2 1 16,5-5-1-16,0-6-1 16,2 0 0-16,-4-4-2 15,-5 7 2-15,-8 7 2 16,-8-1 0-16,-6 14 2 16,-1 0-1-16,-1 7 0 0,-1 1 0 15,-6 3 0 1,6-2 0-16,-4-3 0 0,5-1-1 15,-5 1-1-15,5-5 1 16,-7 5-1-16,6-1 1 16,-2-1 1-16,3 0-1 15,1-6 0-15,-6-4 1 16,5-2 1-16,1 0-1 16,-4 0 0-16,5 4 0 0,-1-4-1 15,-1 6 0-15,-1-4-1 16,1 2 1-16,-1 0-1 15,-2 6 1-15,1 1-1 16,-1 3 0-16,0 5 1 16,-2-2-1-16,0 5 1 15,-4 1 0-15,0-2 2 16,0 2-1-16,0 2 0 16,0-2 0-16,0 0-1 15,0 0 0-15,0 0 0 16,0-2 0-16,0 3-1 15,0 1 1-15,0-2-1 16,0 0 1-16,0-4-1 16,5 0 0-16,-3-1-1 15,2-1 0-15,2 0 0 16,-4 3 0-16,0-3 1 16,0 4 0-16,-1-4 1 0,1 6 0 15,4-1 0-15,-6-1 0 16,2 0 0-16,2-6 1 15,0 5 0-15,-1-3 1 16,-1 2 2-16,2-5 0 16,0 3 0-16,0-1-1 15,0-1-3-15,1-1-1 0,1-14-3 16,2-48-1 0,-18 48-4-16,1 0 1 0,9 4 0 15,-2 6 0-15,4 4 0 16,-2-3-1-16,0 3-8 15,-2 5-6-15,2-2-18 16,0 4-9-16,0 3-8 16,0-3 3-16,0 2 16 15,-2 2 11-15,0-2 9 16,0 0 1-16,2 0-1 16,0 2 0-16,0 0-4 15,0 0-30-15,0 0-68 16,-4-4 77-16</inkml:trace>
  <inkml:trace contextRef="#ctx0" brushRef="#br0" timeOffset="3505.68">24704 15616 824 0,'0'-2'208'0,"0"2"-354"16,0-2-13-16,-2 2 119 15,-2 0 90-15,2 0 125 16,2 0 0-16,-1 0-72 16,1 0-40-16,0 0-32 15,0 0-4-15,-2 0 8 16,2 0 6-16,-2 0 8 15,0-2-1-15,-2 0-8 0,4 0-7 16,-2-2-13-16,0 2-5 16,0 2-9-16,0-3-2 15,-7-17-3-15,-10 5-1 16,-48-48 0-16,46 48 1 16,0-8-1-16,-4 2 0 15,0-4 1-15,-4-2-1 16,6 0 0-16,-5 0 0 15,1 6 0-15,-4 4 0 16,-3-2 0-16,-4-2 0 16,-1-10-1-16,7-1-1 0,-6-2-1 15,-5-3 0-15,-8 3-3 16,-7 3 1-16,-3 1 0 16,0 3 0-16,-2 2-2 15,0 6-3-15,-4-2-13 16,-4 0-7-16,2 5-2 15,0-5 5-15,2 8 13 16,-1-2 6-16,-1 5-4 16,-4-3-7-16,-11-1-11 15,0 5-2-15,-2-7 3 16,2 7 7-16,3 3 11 16,12-3 4-16,6-3 6 15,4 4 1-15,-2-9 0 16,-8 2 0-16,-4 4 0 15,-13-1-1-15,-2 6 0 16,-6-3-2-16,1 5-7 0,1 0-3 16,-2 4-2-16,6 0 1 15,-4 0 6-15,-5 0 2 16,-3-2 1-16,1 4 1 16,7-2 1-16,8 6 1 15,9-6 1-15,12 0 0 16,10 2 0-16,-1-2-2 15,-1 0-1-15,-8 0 0 0,1-2 2 16,1 0 2-16,4 2 0 16,-1 0 1-16,3-4-1 15,-2 4 1-15,-1 4-1 16,5 0 0-16,-3 0 0 16,-1 3 1-16,7 3-1 15,-9 3 0-15,-8 2 0 16,-8 3-1-16,-3 3 0 15,-1 2 0-15,5 2-3 16,-1-1-5-16,1 1-10 16,-5 0-7-16,12 4 2 15,0 3 6-15,2 1 11 16,2 3 8-16,-8 2 0 16,-3 4-1-16,-10 8-3 15,5 2-2-15,-5-6 0 16,6 7 1-16,1-3 1 15,6 0 2-15,10 7 1 0,4 1 1 16,11-14-1-16,6 0 1 16,5-14-1-16,11 5-1 15,12-7-1-15,4 7-3 16,16 14 0-16,5-3 0 16,18 10 3-16,7-5 0 15,4 1 2-15,8 5 0 16,6 7 0-16,1 6 0 0,18 11 0 15,1-7 0-15,20-5-1 16,1-2 0-16,-3-4 1 16,5 0 0-16,-5 0 0 15,-2-5 0-15,7-5 2 16,10-1 0-16,18 0 4 16,5 7 5-16,0-6 0 15,-4 3-1-15,-2-14-1 16,-2-4-4-16,10-13-2 15,-4 0 1-15,-4-8 1 16,-5-2 0-16,-10-1-1 16,-4-8 2-16,4 1 5 15,-29-3 2 1,-40-4 4-16,2 4-1 0,113 5-6 16,-6 3-2-16,-7-1-4 15,-55-9 0-15,7 8-1 0,2-6-1 16,-1 3-1-16,5-1 0 15,-11 4-1-15,-10-10 1 16,-3 0 2-16,-11 0 5 16,4-6 15-1,3 0 4-15,-1-3 6 0,5 5-4 16,-5 2-9-16,0-6-2 16,-6 6 1-16,2-9 1 15,-14-3 1-15,-7 1-1 0,-2 2-5 16,0-3-2-16,9 3-1 15,4-1-1 1,-5-3-2-16,-4 2 0 0,3-10-3 16,-1-2 0-16,5-4 0 15,5-2 0-15,3-7-1 16,1-2 0-16,-6 2-2 16,-9-4-2-16,-5 9 0 15,-4 4 1-15,-3-1 1 16,-1 1 0-16,-8 4 9 15,-3 0 3-15,-4 3 9 16,-6 4 4-16,-1-5-2 16,-5 12-4-16,1-4-9 15,-1-1-6-15,1-3-7 16,-3-4-1-16,6-5-3 16,1-3 0-16,3-4 1 15,0 1 1-15,-2-4 0 16,0-2 1-16,-1-6 1 0,1-4 0 15,-2-2 0-15,-1 3-1 16,-5 5-4-16,-1 0-4 16,-6 9-9-16,4 3-7 15,-5-3-13-15,1-3-4 16,-2 0-6-16,0 3-2 16,0 5-12-16,0-3-12 0,0-5-45 15,-2-4-33-15,1-15-109 16,1-14 160-16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0:49:50.3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19225 3702 113 0,'-35'52'83'16,"24"-48"0"-16,3-4-22 16,0 0-4-16,1-4-2 15,5 2-7-15,2 2-12 16,-2-2-7-16,0 0-13 15,0 0 5-15,0-2 2 16,2 2 1-16,0 0 0 0,-4 2-1 16,4-1 16-16,-2-1 10 15,0 0 10-15,1-2-4 16,-1 2-17-16,-2-10-13 16,2 11-9-16,2-1 5 15,-2-2 16-15,0 0 6 16,0-2 4-16,0 1-5 15,-2-1-16-15,4-4-8 0,-1 4-11 16,-3-3-3-16,-2-1-2 16,2-3 2-16,-2 2 3 15,1 5 7-15,1-4 11 16,2 8 2-16,-4-7-1 16,-5-1-7-16,-8 3-9 15,-50-47-2-15,53 50 1 16,-5 0 2-16,12-1-1 15,-1 3-2-15,3 2-5 16,1-2-3-16,4 2-2 16,-2 0-2-16,2 0-3 15,2 0-1-15,-2 0-2 16,0 0-1-16,1 0 1 16,-3 0 1-16,0 7 4 15,-8 7 0-15,7-7 2 16,-5 13 1-16,-24 45 0 15,30-50 1-15,0 12 0 16,0-2 0-16,-2 5 0 0,5-5-1 16,-5 2-1-1,4-2-2-15,2-8 0 0,-6 8 1 16,6-4-1-16,-4-6 2 16,8 2 1-16,2-7 0 15,2 5 0-15,-3-7 0 16,-3 3-1-16,-2 5-1 15,6 5 1-15,0 0 1 0,-1-2 0 16,3 4 1-16,-2-4 1 16,-2 0-1-16,-1-6 1 15,5 3-2-15,0 1-1 16,-1 0 0-16,7-2-1 16,-1 5 0-16,6-5 2 15,-2-4 0 1,10 3 2-16,-2-1-1 0,0-3 1 15,0 1 0-15,-6-7 0 16,-2 5 0-16,-5-5 1 16,1 2-1-16,0-2 2 15,-1-2-1-15,-1-2 0 16,1 2 0-16,-1-2 0 16,-1 0 1-16,-2 0-1 15,3 0 1-15,1 4-1 16,-3-4 0-16,1 1 1 15,-5-2-1-15,7-5 2 0,-3 6-1 16,1-2 2-16,-4-2 0 16,-6 0 2-16,0 2 0 15,0 0 0-15,0 2 0 16,0-2 0-16,0 2-1 16,0 0 1-16,0 0 2 15,0-1 7-15,0-1 3 16,0-2 0-16,0 2 0 0,0 2-7 15,0-2-3-15,0 0-1 16,0 0-1-16,0-2 6 16,2-1 3-16,-2-11 1 15,2-5-1-15,1 6-6 16,3-50-3-16,-10 46-4 16,-1 4 0-16,5-5-1 15,0 3 0-15,0 2 0 16,0-2 1-16,-4-1 5 15,2 3 6-15,-6 6 12 16,6-7 3-16,0 9-1 16,-1 1-4-16,-3-4-10 15,6 8-3-15,-2 1-3 16,0-3-1-16,0 2 2 16,0 0 2-16,-2 2 4 15,2-2 2-15,2 0 4 16,-2 0 2-16,1-2-2 0,-1 2-3 15,-4 0-4-15,-2-5-2 16,1 3-4-16,-3-2 1 16,-1-1-4-16,5 3-3 15,-4-4-54-15,-1 6-87 16,-1-2 91-16</inkml:trace>
  <inkml:trace contextRef="#ctx0" brushRef="#br0" timeOffset="1309.286">17564 11804 457 0,'2'-4'161'0,"-5"4"-257"15,1 0 52-15</inkml:trace>
  <inkml:trace contextRef="#ctx0" brushRef="#br0" timeOffset="2114.081">17572 11773 460 0,'0'-2'248'0,"0"2"-73"15,0-2-81-15,-2 0-31 16,-2 1-43-1,2-3-10-15,2 2-10 0,-1 2-5 16,-11-2-4-16,-3 0-1 16,-1 2-5-16,-3 0-2 15,-55 10-5-15,49-3 1 0,0 5 8 16,0-3 5 0,2 1 7-16,-4-3 1 15,1 5 1-15,-5 7-1 0,0-4 0 16,-1-1-1-16,-3 1-1 15,9 4 0-15,-9 6-2 16,1 6 1-16,5 5-1 16,-7 0 1-16,7 10 1 15,-3-4 0-15,7 4 1 16,2-4-2-16,6-3 0 16,9 1-1-16,4 8 1 15,0 1 0-15,6 1 3 16,4-6 0-16,5-13 2 15,9 5 0-15,-1-9 0 16,2 3-1-16,-6-3 0 16,10-2-1-16,-6-8 0 15,2 4 0-15,2-4 0 0,-2 4 0 16,2-3 1 0,-4-1 1-16,-6-8 0 0,-1 1 0 15,-1-8 1-15,9 2 1 16,6-8 0-16,-1 2 0 15,6-4 1-15,-6-5 1 16,5-10 0-16,-1 4 1 16,0-8-1-16,5 2 0 15,4 0 0-15,1-8-1 0,1 1-1 16,4-9-1-16,-4-3-1 16,4 0 0-16,0 0 0 15,-6 0 1-15,0-8 1 16,-3 2-1-16,-12-1 0 15,0-5 1-15,-4-1-2 16,-4 5 2-16,4-2-1 16,-3 10 0-16,-3 6 3 15,0 3-1-15,-9 5 5 16,-8-1 1-16,-3 6 3 16,-7-2 0-16,-3-5-3 15,2 3-3-15,-8-4-5 16,-6-11-1-16,-3 12-2 15,-9-9 1-15,-4 3 1 16,4 3 1-16,-6 9 1 16,8 10-4-16,-5 7-38 15,-3 8-25-15,-3 15-209 0,-4 7 181 16</inkml:trace>
  <inkml:trace contextRef="#ctx0" brushRef="#br0" timeOffset="35025.563">18815 4752 101 0,'-2'-2'35'16,"2"0"-32"-16,2-5-2 15,-2 5-1-15,0 0 12 16,0 0 48-16,0 2 24 0,0 0 44 16,0 0 11-16,0 0-21 15,-2 0-19-15,0-4-35 16,1 4-16-16,-3 0-13 15,2 0-3-15,2 0 0 16,-2 0-2-16,0 0-8 16,0 0-5-16,0 0-10 15,-2 0-6-15,2 0-3 16,0 8-2-16,-7 13-1 16,1 0 1-16,-45 61 1 15,43-48 1-15,6 9-1 16,-3 4 0-16,-7-3 1 15,9 4 0-15,-1-2 1 32,-4-4 0-32,-3 6 1 0,7 2 0 0,-7-1 0 15,1-1 0-15,7 0 0 0,-15-4 0 16,3 2 1-16,0 7-1 16,-2 5 0-1,4-1 1-15,3-3-1 0,-1-12 0 16,5-6 0-16,4-11 0 15,0-6 0-15,-1 2 0 16,5-2-1-16,-2 0 0 16,2 3 0-16,7 0 0 15,-1 3 0-15,0 2 0 16,-2-4 0-16,1 0 1 0,-5 0 0 16,4 0 0-16,-2 2 0 15,-2-2 0-15,2-2 0 16,-2 6 1-16,0-3 0 15,0 5 0-15,0 4-1 16,2-3 1-16,-4 7-1 16,2-1 0-16,0-2 0 15,-2 1 0-15,4 7 0 16,0-4 0-16,-4-5 0 16,2 1 0-16,0-3 0 15,2-3 0-15,0 3 0 16,2 1 1-16,0-9 0 15,-3-5 1-15,-1-5 1 16,-3 0 0-16,-3-1 1 16,6-3-2-16,6-3 0 15,-6 0-2-15,0-6 0 16,0 0-1-16,0 0-26 16,0 0-38-16,0 0-132 0,0 0 126 15</inkml:trace>
  <inkml:trace contextRef="#ctx0" brushRef="#br0" timeOffset="36015.837">17945 6104 561 0,'-11'0'168'16,"7"2"-298"-16,2 6-17 15,2-8-7-15,0 0 12 0,0 0 110 16,0 2 15-16,6 5 27 16,-6-5 22-16,0 0 41 15,0-2 15-15,0 0 4 16,0 0-17-16,0 0-43 15,0 0-17-15,0 2-20 16,3 4-2-16,5 3 1 16,-6 7 2-16,15 9 2 15,52 55 0-15,-42-38 1 16,-2 12 0-16,5 1 1 16,-3 2 0-16,7-3 0 15,1-8 1-15,-5-2-1 16,3-6 1-16,-6-5 0 15,-4-1 0-15,-6-9 0 16,-4-2 0-16,-1-6 1 16,-3-1 1-16,-1-5-1 0,0 3 1 15,1-6-2-15,-1 3 0 16,0-1-1-16,1-2 0 16,1-5 2-16,1 7-1 15,-1-4 1-15,-1 4 0 16,3-6 0-16,-5-2 1 15,-1 0 1-15,8-2 1 16,-5 2 1-16,-1 0 3 0,-3 0 8 16,-5 0 4-16,0-2 0 15,0-2-2 1,0 2-9-16,0 0-4 0,0 2 4 16,21-6 4-16,2-5 6 15,48-37 1-15,-40 14-3 16,-1-14-4-16,3 4-6 15,-2 0-3-15,3 7-3 16,-3 7-1-16,3-3 0 16,-5 5 0-16,5-1 0 15,-1 4 0-15,5 0-1 16,2-2 0-16,0 6-19 16,8-2-33-16,-2 10 34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0:51:15.0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2887 7242 580 0,'-11'10'185'0,"11"-10"-283"0,0 4-45 16,2-4-9-16,-2-2 19 15,0 0 199-15,0 0 58 16,0 2 39-16,-2 0 5 16,0 0-88-16,0 0-29 15,2 0-29-15,0 0 1 16,0 0 20-16,0 0 11 0,0 0 18 15,0 0 1 1,0 0-28-16,-2-4-10 0,-2 2-18 16,2 0-5-16,2 2 12 15,-2-2 10-15,0 0 9 16,0 1 3-16,1-3-8 16,-3 2-8-16,2 0-12 15,0-2-4-15,-2-4-9 16,0 7 0-16,2-7 1 15,-3 2 2-15,3 2 8 16,-4-1 1-16,6 3 2 16,-2 0 0-16,0 0-3 15,0-2 1-15,-2 2 6 16,3 0 0-16,1 2-3 16,-2-2-5-16,0 0-13 15,0 0-3-15,0-1-3 16,-2 1-1-16,2 2 0 0,2-2 0 15,-2 2 1 1,0 0 0-16,0 0 2 0,-7 27 0 16,-14 49 0-16,19-43 1 15,2 3 0-15,2 0 0 16,2 10 0-16,-2 4 1 16,0 5 0-16,-2-1-1 15,-6-8 1-15,3-6-1 16,-3-11 1-16,-1-4 0 0,5-4 1 15,-4 7-1-15,6-3 0 16,-9 2-1-16,3-2 0 16,2 0 1-16,-3-2-1 15,13 1 0-15,-4-8-9 16,-4-5-10-16,2 1-31 16,0-7-27-16,2 1-86 15,0-6-63-15,0 0 141 16</inkml:trace>
  <inkml:trace contextRef="#ctx0" brushRef="#br0" timeOffset="946.288">2294 6487 1053 0,'-5'4'340'0,"10"-4"-517"16,1 0-40-16,-6 0-16 16,0 0 12-16,13 0 175 15,10 2 38-15,-9-1 41 16,47 19 12-16,-48-18 12 0,3-1-6 16,7 5-23-1,1 0-3-15,3-6-1 0,8 0 2 16,5 2 1-16,-6-2-4 31,-5 7-10-31,5-3-2 0,-11 2-3 0,8-2-3 16,-6 5-2-16,2-3-1 15,1 6-1-15,-1-3 0 16,11 6 2-16,-1 5 0 16,1 8 0-16,-8-1 1 15,1 8 0-15,-2-7-1 0,-2 7 0 16,3 1 0-16,3-5 0 15,-7 1-1-15,-1-5 0 16,0 2 3-16,-6 1 5 16,-2 3 3-1,6 5 3-15,-3 4-2 0,-1 2-3 16,2 2-3-16,-8 6-1 16,2-3 1-16,-3 3 2 15,-3 0 2-15,-5-1 1 16,-2 10 1-16,-2 1-2 15,-7-5-1-15,3-2 0 16,2-9 3-16,-4-7 11 16,0 1 7-16,-7 6 4 15,-2 5 0-15,-6 10-8 16,-6 3-6-16,2-9-5 16,-4 2-3-16,-3 5-5 15,-5-1-1-15,-7 8-2 0,-3 5 0 16,-7-3-1-16,2-8 0 15,-5-2-2-15,-2 2 0 16,15 3-1 0,-6-5-2-16,2-8-15 0,-3 5-33 15,-7-5 32-15</inkml:trace>
  <inkml:trace contextRef="#ctx0" brushRef="#br0" timeOffset="13097.691">9784 7183 271 0,'-19'98'125'16,"13"-98"-61"-16,6 0-97 0,0 0-23 15,0 0 2 1,0 0 65-16,0-2 42 0,0 2 42 16,0-2 10-16,0 0-19 15,0-2-20-15,0 2-27 16,0 0-10-16,12-4-15 15,5-5-3-15,2 3-3 16,46-57-1-16,-54 50 0 16,1-2 0-16,-3 3 3 15,3 7 1-15,1-3 1 16,5 1 0-16,3 3-2 16,-6-6-2-16,4 3-3 15,6-3-2-15,0-1 0 16,5 1-1-16,3 1 1 15,-4 5-1-15,-5-1-1 16,1 7 0-16,-7 0 0 0,-1 0 0 16,-2 7 2-16,-4-1-1 15,5 5 2 1,-3-1 0-16,6 5-1 0,0 6 0 16,-1 8 0-16,-1-2-1 15,-2 0 0-15,-3 7 0 16,-3 4 1-16,-5-3 1 15,-4 9-1-15,-6 2 0 16,-13 13 0-16,-4 4-1 16,-4-2 2-16,-1-3 0 0,-9-11 1 15,1-1 1-15,-2-9-2 16,-6-7 0-16,2 5 0 16,3-5 2-16,1-1 7 15,2-8 9-15,5-2 9 16,-1-9 3-16,9-5 8 15,6-3-3-15,7 0 3 16,-1-2 0 0,7 0-5-16,2 0 0 0,0 0-4 15,-2 0 2-15,2-2 1 16,2 0-3-16,-2 2-9 16,0-1-6-16,0-1-14 15,1 0-4-15,-3-2-8 16,4 4-2-16,-2-2-2 15,0 2 1-15,2-2 2 16,0 0 2-16,4 0 4 16,26-4-1-16,51-5 1 0,-43 9 0 15,0 2 0-15,12 0-1 16,2 0 1-16,1 8-1 16,-1-4 0-16,-8 5 2 15,4 3-1-15,-10-5 1 16,2 9 2-16,0-3-1 15,-2 0 1-15,1 3-1 16,-7 1-1-16,3 2-2 0,-13-8-12 16,-10 3-11-16,1-8-32 15,-9 3-24 1,-2 1-61-16,10-6-41 0,-1-4 116 16</inkml:trace>
  <inkml:trace contextRef="#ctx0" brushRef="#br0" timeOffset="14100.681">10209 6441 489 0,'0'-6'132'15,"17"-1"-192"-15,88-51-51 16,-40 58 9-16,8 0 14 16,-8 6 25-16,-6-2 48 15,-7-4 15-15,-18 7 41 16,1-1 20-16,-16 2 30 16,-8-4 9-16,-1 3-15 15,7 1-10-15,-4 0-21 16,8 1-10-16,2-1-17 15,-4 1-7-15,4 12-10 16,4-2-2-16,0 6-3 16,2 0-1-16,-5 6 1 0,-3-6 0 15,1 1 5-15,-1 9 3 16,-2 3 3-16,-8 4 2 16,1 4-2-16,-9-2-1 15,3-8 4-15,-2 8 1 16,-2-13 1-16,-2-4 2 15,0 9 2-15,-2-9 3 0,-4 11 3 16,1 0 1-16,-7 3-8 16,4 10-4-16,-9-9-9 15,2 6-2-15,0-2-2 16,-5-4-2-16,7 6-1 16,0 5-1-16,-4-7-1 15,3 0 0-15,-3-2-2 16,4-7 1-16,-1-3 0 15,1-1 0-15,-1-3 1 16,-3-3 0-16,0 2 0 16,0 3 0-16,5-1 0 15,-1 5 1-15,-1-2-1 16,-1-5-1-16,-10 8 0 16,6-7 0-16,4-1 0 15,-6-2 0-15,13-4 0 16,-5-2 0-16,-10 13 1 0,2-5 1 15,-14 11-1 1,1-6 1-16,-8 3 1 0,0-1 1 16,-4 0 1-16,8-7-1 15,-3 0-1-15,-4-4-2 16,-5 1-40-16,-8 13-80 16,-5 26 79-16</inkml:trace>
  <inkml:trace contextRef="#ctx0" brushRef="#br0" timeOffset="30543.234">16769 6691 710 0,'53'123'148'0,"-30"-135"-355"16,10-5-25-16,9-6 60 16,-10-4 65-16,-1 3 172 0,-10 3 63 15,-2 0 51-15,-4 9-1 16,-7 1-58-16,4 1-32 15,-5 2-48-15,5-3-14 16,1 11-15-16,-5-4-1 16,-6 2 3-16,0 2 3 15,-2 0-1-15,0 0-3 16,0 0-6-16,0 0-4 0,0 0 2 16,0 0 1-16,0 0 2 15,0 0 3-15,0 0 1 16,0 0 0-16,0 0 1 15,1 0-2-15,13 4-3 16,1-2-2-16,4 0-3 16,-3 4 1-16,56 11-2 15,-47-17 1-15,0 0-1 16,2 0 0-16,1 0 0 16,-1 7 0-16,10-5 0 15,-3-2 0-15,2-7 0 16,1 5-1-16,-7 2 0 15,3 0 0-15,5 11 0 16,-4-7 0-16,1 4 0 16,-4 1 0-16,-1-1 0 15,1 9 0-15,-10-5 0 16,4 3 0-16,-20-4-1 0,5 1 1 16,-1 7-3-16,-9 0 0 15,0 6 2-15,-5 0 1 16,-9-4 2-16,-7 4 2 15,-9-2 1-15,-1 0 1 16,-7-2 1-16,0-2 1 16,1 4 1-1,-5-8 0-15,14 4 0 0,-3-4-2 0,8-1-4 16,4-3-2-16,7-3-1 16,-1-4-2-16,13 0 0 15,0-1-1-15,0-3-1 16,0 0-2-16,0 0-1 15,0 0 1-15,0 0 2 16,0 0 1-16,0 0 0 16,8 4 0-16,20 0 1 15,49 65 0-15,-50-42 1 16,13 3 0-16,-13 7 1 16,1-3 0-16,-5 6 0 15,-9 4 0-15,-3 2-1 16,-7 8 1-16,-4-3-1 15,0-5-1-15,-10 2-1 16,-5-2-1-16,-2-8 1 16,-14-1 1-16,-3-9 2 15,-1 5 2-15,-11-3 0 16,2 3 0-16,-11 3 4 0,0-5 3 16,-3-6 4-16,1 1 2 15,-1-8-4-15,3 1-3 16,1 0-21-16,5-6-37 15,8-5-241-15,-3-8 202 16</inkml:trace>
  <inkml:trace contextRef="#ctx0" brushRef="#br0" timeOffset="31207.538">17387 6179 255 0,'187'21'155'0,"-149"-31"-30"16,12 5-56-16,4-3-24 16,5 4-29-16,-2 0-4 0,-11 8-3 15,-2 2-1-15,-4 7-1 16,6 6 0-16,-4 8-2 16,0 4 1-16,-5 13-1 15,-1 0 1-15,-2 5 1 16,-3 5 1-16,0-6 2 15,-3-2 2-15,-5 3 2 16,-2 1 1-16,-2 8 2 16,-3 5 2-16,-1-8 2 15,-5 3-3-15,-1-7-1 16,-3 1-2-16,-6 7 4 16,-6 4 2-16,-5 8 6 15,-8 0 3-15,-10-4 4 16,-2 7-1-16,-15 1-6 15,-3 5-7-15,-14 6-10 16,-1-3-4-16,-8 1-4 16,5 2 0-16,-6-10-4 0,-2-3-19 15,-1-4 15-15</inkml:trace>
  <inkml:trace contextRef="#ctx0" brushRef="#br0" timeOffset="34694.327">21386 8893 830 0,'32'38'275'0,"-47"-49"-247"15,-6-5-162-15,6-1 12 0,-3-2 77 31,-1 4 58-31,0 1 104 0,0 3 6 0,2 1-37 16,-2-1-24-16,3-1-28 16,3-3-6-16,-2-6-3 15,-4 2 2-15,3-2 4 16,1 4-2-16,-4-10-8 16,0-2-6-16,-4 2-15 15,-10-3-1-15,10 3-9 16,-5 2-2-16,-3-5-7 15,-1-1-6-15,-16 0 1 16,6 1 1-16,-4-1 1 16,-2 1 2-16,2-7 1 15,-4 1 0-15,-7 1-1 16,3 7-1-16,-5 3-8 16,-2 2-1-16,0 6 0 15,5 3 4-15,-3 3 9 0,3 1 5 16,-3 6 6-16,-8-1 1 15,0 5 3 1,-7 0 2-16,3 4 2 0,-4 1 2 16,1 9-1-16,-7 5 0 15,3 6-2-15,1 7-1 16,-7 10 0-16,4 2 0 16,-8 6 0-16,-2-2 0 15,-7 1 0-15,1-1 1 0,2 10-1 16,1 9 1-16,10 3 1 15,3 11 0-15,3-3 1 16,-1 6-2-16,9 8 1 16,0-2-1-16,8 4 0 15,2-2-1-15,1 5 0 16,9-5 0-16,1 15 0 16,-2-2 0-16,12 0 0 15,-4 1 0-15,13-5 0 16,6-7-1-16,-2-3 0 15,12-6 0-15,7 6 0 16,0 5 0-16,5 9 0 16,2 2 1-16,-1-3-1 15,10-1 0-15,5-13 1 16,8-2-1-16,14-4 1 16,1-2 1-16,8-2 2 0,4-3 1 15,7-4 1-15,6-22 0 16,17 5-1-16,1-5 2 15,9 3 0-15,1-2 2 16,-1-14 1-16,2-2 0 16,-4-15 5-16,6 4 0 15,5-2-1-15,3-6-2 16,3-5-6-16,-4-1-2 16,-9-5-3-16,-8 4 0 0,-2-3-1 15,-1-5 1-15,5-8-2 16,2-7 1-16,4-6-1 15,3-4 0-15,-1-12-2 16,-2-12 0-16,-8-5-3 16,-4 0 1-16,-3-7 2 15,1 15 1-15,-7-4 4 16,-2-1 0-16,0-13 2 16,-2-1 2-16,-2-11 0 15,7 5 1-15,-14 2 5 16,-1 2 1-16,-2 4 1 15,-16-4 2-15,7-2 2 16,-6 4 2-16,-8-6 0 16,5-6-1-16,-7-13-8 15,-1-9-4-15,5 7-3 16,-9 2-2-16,2 11 0 16,2 1-1-16,-12-3 0 0,-4-1 0 15,-1-2-3-15,-8-10-1 16,5 2-1-16,-7 4-2 15,4 4 2-15,-2 1 2 16,-2 7 2-16,-2-5 1 16,-2 9 2-16,-6 6 3 15,4 1 1-15,-5 8 4 16,-5-8 5-16,1 0-1 0,-4 9 4 16,-1 10 0-16,3 6 1 15,2 3 0-15,1 9-5 16,1-9-5-16,3 5-6 15,-2 7-2-15,1 0-25 16,-3-4-31-16,1 4-236 16,0-6 199-16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0:52:24.4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5454 10966 670 0,'-4'-9'227'16,"4"7"-225"-16,-8-6-13 0,8 6 1 15,0 2 9-15,0 0 45 16,0 0 16-16,0 0 18 16,0 0 2-16,0 0-20 15,0 0-14-15,0 0-16 16,0 0-6-16,0 0-17 15,0 0-5-15,0 0-12 16,0 0-4-16,0 0 2 16,0 0 3-16,33 35 7 15,57 52 0-15,-31-31 1 16,4 17-1-16,6 15-2 16,9 9-2-16,-1 3-1 15,1 1-3-15,1 0-3 16,-5-1 0-16,3 1-12 15,-2-1-2-15,-1 1-28 16,-7-2-15-16,-11-5-25 0,-9-4-23 16,-12-13-68-16,-7-11 118 15</inkml:trace>
  <inkml:trace contextRef="#ctx0" brushRef="#br0" timeOffset="493.894">6718 10622 1262 0,'0'-2'338'15,"0"2"-506"-15,10 0-97 16,-10 0 20-16,-2-2 100 16,0 2 132-16,-2 0 152 15,2 0 15-15,-11 0 5 16,-4 0-36-16,5 0-64 15,-1 0-19-15,-1 2-27 0,-5 2-9 16,-55 40-5-16,37-10-1 16,-13 10 0-16,-3 17 0 15,-12 24 0-15,-8 4 0 16,-3 34 1-16,-1 13 0 16,-9 7 1-16,4 10-1 15,-8-6 1-15,-4-5 0 16,1 5-2-16,-11 0 0 15,3 6-18-15,1-3-17 0,11-13-62 16,-3 12-64-16,4-9 102 16</inkml:trace>
  <inkml:trace contextRef="#ctx0" brushRef="#br0" timeOffset="1836.838">13686 11435 296 0,'19'49'117'15,"-25"-54"-48"-15,4-1-156 16,-9 2-36-16,7-4 73 15</inkml:trace>
  <inkml:trace contextRef="#ctx0" brushRef="#br0" timeOffset="1895.025">13674 11456 153 0,'-19'-12'96'0,"-2"3"-17"15,-46-60-28-15,48 40-51 16,0 0-43-16,-2-5 26 16</inkml:trace>
  <inkml:trace contextRef="#ctx0" brushRef="#br0" timeOffset="2301.332">13347 11171 287 0,'-97'-48'170'16,"95"48"-21"-16,4 0-15 16,1 4-19-16,-3-4-19 0,0 0-19 15,0 0-1-15,-3 0-28 16,3 0-10-16,0 0-23 15,0 0-11-15,0 0-4 16,0 0 0-16,17 7 1 16,19 14-1-16,62 77 1 15,-37-43-1-15,6 9 0 16,7 4 0-16,-3-3 0 16,2 0-1-16,-2 6 1 15,-6-2 0 1,9 8 0-16,5 1 0 0,-1 4 1 15,12 12-1-15,-8-2 0 16,2 3 0-16,-5-12 0 16,-7-3-1-16,-10-11-2 15,-11-8-5-15,-3-9-10 16,-6-8-5-16,-5-6-18 16,-3-2-13-16,-9-5-50 15,-2 3-65-15,-4 1 108 0</inkml:trace>
  <inkml:trace contextRef="#ctx0" brushRef="#br0" timeOffset="2838.703">14768 11108 574 0,'-7'-2'267'0,"7"2"-117"16,0 0-213-16,-2 0-64 16,2 0 13-16,-2 0 94 15,0 0 59-15,-2 0 47 16,4 0-1-16,-13 2-38 16,-5 7-16-16,-14 7-21 15,-47 35-5-15,32-15-5 0,-11 14-3 16,-9 13 1-16,-2 0 0 15,-1 10 2-15,-3-6-1 16,-3 10 1-16,1 5 0 16,0-4 0-16,3 16 0 15,5 0 0-15,-6 7 0 16,6 2 0-16,-4-7 0 16,-7 3-3-1,5-9-2-15,-1-6-67 0,1 3-157 0,27-3 154 31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0:53:24.8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7741 4463 291 0,'-3'0'73'16</inkml:trace>
  <inkml:trace contextRef="#ctx0" brushRef="#br0" timeOffset="719.864">7739 4454 234 0,'0'-2'123'0,"0"-2"-25"15,0-2-37-15,0 4-31 16,0-1-11-16,0-3-15 16,0 2-2-16,0 2 1 0,0 0 3 15,0 0 14-15,0-2 4 16,0 4 1-16,0 0-3 16,0 0-14-16,0 0-4 15,0 0-2 1,0 0-1-16,0 0 0 0,2 0 2 15,0 0 5-15,-2-2 3 16,2 2 1-16,4-1-2 16,-2-3 1-16,0-2 1 15,3 4 8-15,1 0 3 0,0 0 8 16,-1-3 1-16,3 3 0 16,-3 2-3-16,5-2-8 15,1 0-3-15,1-4-5 16,-1 2 1-16,6 4 4 15,-2-2 3-15,52-7 2 16,-50 7-2-16,-1 2-2 31,-11 0-2-31,5 0-7 0,24-2-2 0,2 0-5 16,1 0-1-16,-9 4 0 16,-1-2 0-16,1 0-1 15,3 0 0-15,-8 0 0 16,3 0 1-16,3 2 0 15,0 0 0-15,3-2-1 16,-3-2 0-16,5 2 1 0,-3 0 0 16,1 2-1-16,-3 6 0 15,-5-7 0-15,11 1-1 16,-3-2 1-16,1-2 0 16,7 1 0-16,-4-3 0 15,2 2 0 1,6 2-1-16,-4 2 0 0,-6-2 0 15,3-2 1-15,5 0-1 16,-2-2 0-16,5 4 0 0,-1 0 0 16,4-2 0-16,2-2 0 15,-1 4 0-15,9 0 0 16,-5 0 0-16,3 0 0 16,-1-2 0-16,8 2 0 15,4 0 0-15,-6 0-1 16,-4 6-1-16,-15-6-4 15,-4 2-12-15,-7-2-68 16,-4 2-68-16,-1-2 94 16</inkml:trace>
  <inkml:trace contextRef="#ctx0" brushRef="#br0" timeOffset="1142.946">1751 4689 390 0,'-23'-17'2'0,"8"0"-59"16</inkml:trace>
  <inkml:trace contextRef="#ctx0" brushRef="#br0" timeOffset="1664.252">1638 4639 353 0,'-57'0'153'0,"51"0"-82"0,2-2-31 16,0 0-30-16,1 2-4 15,3 0 14-15,-2 0 9 16,0 0 8-16,0 2-1 16,0 0-20-16,2-2-9 15,2 2-7-15,4 4 1 16,5 0 3-16,25 3 1 15,66 28-1-15,-33-13-1 0,0 7 0 16,5 5-1 0,1 3 0-16,1-3 0 0,10 0 0 15,-2 1 0-15,4-1 0 16,-7-7-1-16,3 3 1 16,-2-3-1-16,-5-6 1 15,-1 4 1-15,-1-6 3 16,1-2 4-16,1-8 5 15,11 3 1-15,2-9 0 16,1-3-2-16,7 4-5 16,-2-6 0-16,-6 6-3 15,-1-2-1-15,-4 5-1 16,-3-5-2-16,0 0 0 16,0 2-1-16,1-3 0 15,3-1 0-15,-10 10 0 16,-1-7 0-16,-3 1 1 0,-1 4 0 15,-2-8 0-15,6 7-1 16,-1-5 0-16,1 4 0 16,-3 3 1-16,-7-5-1 15,6 5 1-15,-8-3-1 16,-13 2-1-16,-8-1 0 16,-6 6-25-16,-3 7-48 15,3 6 48-15</inkml:trace>
  <inkml:trace contextRef="#ctx0" brushRef="#br0" timeOffset="4874.115">18417 14149 171 0,'83'-18'76'0,"-91"18"-34"16,0-5-28-16,-1 3-14 16,7 2 0-16,0-2 0 15,-2 2 3-15,2-2 22 0,2 0 11 16,-2 2 6-16,0 0-3 16,1 0-20-16,-5 0-10 15,-2 0-9-15,-1 0-5 16,1 0-3-16,4 0 0 15,0 0 1-15,-1 0 3 16,-3 13 3-16,-4 5 1 16,-18 56 3-16,37-47 0 15,-1 9 1-15,2 3-1 0,1 5-2 16,-1-2 1-16,4 2 1 16,-1-4 1-16,-3-4 2 15,3 4 2-15,-7 2 5 16,2 6 1-16,-1 4 2 15,-5-2 0-15,4-3-3 16,-2-8-2-16,2-14-2 16,-2-3-2-16,9 0-1 15,-5-9-1-15,6 6 9 16,1-7 5-16,-5-3 10 16,3 4 7-16,4-7-2 15,3 4-4-15,1-3-10 16,0-3-6-16,4-4-7 15,-4 0 0-15,6 0 0 16,-4-5 0-16,4 1-1 16,-2-4-1-16,2-3 0 15,1 1-2-15,-1-5 0 0,8 3-2 16,-8 1-1-16,-8-12 0 16,4 9 2-16,-6 1 0 15,-2-10 1-15,-1 8 4 16,3-6 14 15,-3 5 11-31,-7 5 18 0,-1-1 5 0,-4 3 3 0,0 1-6 16,-4-7-15-16,-1-4-7 0,-7-4-17 15,3 0-4-15,1-4-4 16,-2 0-1-16,-3-3 0 16,2-3 1-16,-3 6 0 15,1 3 0-15,-6-11-1 16,0 8 0-16,1-13-3 15,-3 4 0-15,4 1 1 16,-4-1-1-16,0 6 0 16,4-3 0-16,-4 8-1 15,4 0 0-15,-6 2-3 16,0 8-1-16,-4 0 1 16,4-1 0-16,-2 5 2 15,6-8 1-15,2 7-3 16,0-1 1-16,-4 5-1 15,-2-3 1-15,5-1 2 16,-3 3-1-16,8-3-5 16,-2 7-7-16,-6-3-36 0,3 8-47 15,-8 8 61-15</inkml:trace>
  <inkml:trace contextRef="#ctx0" brushRef="#br0" timeOffset="18204.561">19494 11649 575 0,'-9'-2'228'0,"1"0"-121"16,2 2-112 0,6 0-3-16,0 0 9 0,0 0 12 15,0-2 31-15,0 2 9 0,0 0 6 16,0 0-9-16,0 0-25 16,0 0-12-1,0 0-13-15,-4 0-1 0,4-2-2 16,-1 2-1-16,-1 0-1 15,0 0-3-15,2 0-3 16,0-4 0-16,0 3 2 16,23-3 2-16,23-29 1 15,63-45-8-15,-50 43-11 16,4 3-5-16,-8-3-2 16,3 3 7-16,-10 7 12 15,-8 6 5-15,-11 7 2 16,-8 1-5-16,-6 11-41 15,-6 2-39-15,-3 23 55 16</inkml:trace>
  <inkml:trace contextRef="#ctx0" brushRef="#br0" timeOffset="76243.466">19066 11624 374 0,'-37'6'148'0,"-1"-14"-92"16,10-3-43-16,6-1-15 16,9-3-23-16,-2-23 16 15</inkml:trace>
  <inkml:trace contextRef="#ctx0" brushRef="#br0" timeOffset="79378.825">15426 9331 13 0,'0'0'13'0,"10"2"0"15,-8 0 3-15,7 3 5 16,-7-5 16-16,2 4 12 16,5 0 15-16,-1 0 5 0,9 2-10 15,-3-4-9-15,-1 3-20 16,54 18-7-16,-52-23-11 15,1-4-3-15,-1 4-3 16,4-2-2-16,-4 1 0 16,1-3 0-16,-5-2 1 15,3 6 1-15,3-2 2 16,-2 0 1-16,0-2-2 16,-1-1 0-16,-1 3-4 15,4 0 0-15,-3 2-1 16,3-6 0-16,-6 2-1 15,-3 4 0-15,-2-4 0 16,-6-1 0-16,0 5 0 16,0 0 1-16,0 0-1 0,0 0 1 15,0 0 1 1,0 0 0-16,0 0 3 0,0 0 1 16,0 0 1-16,0 0-1 15,0 0 0-15,0 0 0 16,2 0 0-16,7 4-2 15,-5-3 0-15,6 1-1 16,-3 0 0-16,1-2 1 16,3 4-1-16,-1 0 1 15,3-2-1-15,1 0-1 16,1 0-1-16,4 5 0 0,48 20-1 16,-52-25 0-16,7 2 0 15,-7 2 0-15,10-6 1 16,-2 3 2-16,3 3 1 15,5-6 0-15,-2 0 2 16,3-4-2-16,-11 2 0 16,8 0 0-16,-8-5-1 15,2 3 0-15,6-2-1 16,-6 2 0-16,1 2 0 16,-1-3-1-16,-7-3-1 15,1 6 1-15,-4-7-1 16,1 5 0-16,-1 4 0 15,-1-2-1-15,-5 2 1 16,5 4 0-16,-5-4 0 16,-1 0 0-16,0 0-1 15,-6-2 1-15,0 2-1 0,0 0 1 16,0 0 0-16,0 0 0 16,0 0 1-16,0 0 0 15,0 0 4-15,0 0 2 16,0 0 3-16,0 0 1 15,0 0 0-15,0 0-2 16,0 0-3-16,0 0-1 16,0-2-2-16,0 2-2 0,0 0-27 15,0 0-57-15,0 0 54 16</inkml:trace>
  <inkml:trace contextRef="#ctx0" brushRef="#br0" timeOffset="88628.83">16501 9522 97 0,'-32'46'74'16,"28"-54"0"-16,4 5 3 15,-4 3-1-15,4 0-32 16,0 0-18-16,0 0-19 16,0-2-4-16,0 0-2 15,0 2-1-15,0 0 0 16,0 0 2-16,0 0 0 15,0 0 2-15,0 0 0 16,0 0 0-16,0 0-1 16,0 0-2-16,0 0 0 15,0 0-1-15,0 0 5 16,0 0 4-16,0 0 6 0,0 0 2 16,0 0 4-16,0 0 2 15,0 0 0-15,0 0-2 16,0 0-8-16,0 0-5 15,0 0-8-15,0 0-1 16,0 0-2-16,0 0 1 16,0 0 1-16,0 0 1 15,0 0 1-15,4 0 0 16,17 2 3-16,5 0 0 0,62 9-1 16,-49-9 0-1,10-2 0-15,3 2-1 16,-2-2 1-16,13 6-1 0,-6-3 0 15,-3-1-1-15,-2 4 0 16,-14-2 1-16,4-2 1 16,0 0 1-16,6 3 5 15,-6-1 2-15,8 8 1 16,-1 1-1-16,1 8-4 16,7-2-2-16,5 4 0 15,-3-4-1-15,6 0 0 16,-6-5 0-16,-1 7 0 15,-3-4 0-15,-5-3 1 16,-4 5 0-16,-6-6 2 16,6 2 0-16,-6-1 1 15,0-7 1-15,4 5 0 0,-2-6 0 16,8-4 1-16,1 5 2 16,1-5 2-16,4-2-1 15,3 2-1-15,0-2-3 16,-1 0-3-16,-7 4-1 15,-5-4-1-15,-2 2-1 16,-2 0 0-16,2-2-1 16,-4 0 1-16,2-2 0 15,-3 0 1-15,1-4 1 16,2-3 1-16,8 3 2 0,-1-8 2 16,9 3 0-16,-5 1 0 15,1-3 0-15,7 0-2 16,-6 1-1-16,-1-3-1 15,-4 1-2-15,-1-5 1 16,3 0 0-16,2-4 3 16,3-2 0-16,-3-1 1 15,3 1-1-15,-3 6-1 16,3 3-1-16,-4 5-3 16,-1 5 0-16,-4-4 0 15,-2-3-1-15,-4-2 0 16,-2 0 0-16,-2-1-1 15,-3 10 0-15,-1-3 0 16,-5-3-1-16,0 9 0 16,3-5 1-16,-7 8 0 15,0-2 0-15,-2 0 0 16,2 0-1-16,-6 2 0 0,6 0 1 16,-6 2-1-16,-2 0 1 15,-7-4 0-15,-7 2 3 16,-1 0 38-16,-2 0 11 15,0 0 9-15,-2 0 0 16,2-2-35-16,0 2-11 16,0 0-13-16,0 0-17 15,0 0-116-15,0 0-121 16,0 0 153-16</inkml:trace>
  <inkml:trace contextRef="#ctx0" brushRef="#br0" timeOffset="91222.033">20366 8243 107 0,'-9'101'91'16,"5"-101"17"-16,-2 0-15 15,1 0-37-15,3-2-19 16,0 0-20-16,0 0-1 0,-2-2-8 15,2 2-6-15,2 1-10 16,0 1-4-16,6-25 2 16,-2 2 3-16,11-44 7 15,-7 46 1-15,-3 9 0 16,-5 1 0-16,0 5-2 16,0-3-2-16,0 7-3 15,0 0-1-15,0 0 1 16,0-2 2-16,0 2 2 15,0 0-1-15,0-11-6 16,8-4-6-16,2-12-6 16,18-48 0-16,-24 56 5 15,2 0 4-15,-1 8 6 16,-3 3 0-16,2 1 1 16,-4 7 2-16,-4 0 3 15,4 0 0-15,-2 2-6 16,2 0-1-16,-1 0-1 0,-1 0 3 15,0 0 14 1,-4 0 9-16,-13 4 14 0,-2 3 4 16,-42 22 1-1,40-21-3-15,6-2-5 0,-6-5-3 16,2 9-6-16,-8-6-5 16,-6 2-7-16,11 1-2 15,-15 3-4-15,9-3 0 16,3 5-2-16,-4-1 0 0,1 5 0 15,-7-1 0-15,5-2 0 16,-1 7 1-16,3 1-1 16,5 13 0-16,2 4 0 15,4 10-1-15,4 4 0 16,-1-1 0-16,9-1 1 16,-7-6-1-16,5-6 1 15,-3 1 0-15,3 3 0 16,7 7 1-16,-4-3 0 15,0-4 1-15,2 2 3 16,-3-5 2-16,5-1 2 16,0-2 0-16,2 1-3 15,4-5-1-15,3 10-2 16,-3-7 0-16,6 1-1 16,1 6-1-16,3-10 1 15,-1 5 0-15,8-5 2 16,-4-13 1-16,1 2 1 0,3-3 1 15,-6 1-2-15,6 0 1 16,-6 0-1-16,4 2-1 16,-3-6 0-16,-1-7-1 15,2 4 1-15,-2-3 0 16,3 1 0-16,-3-7 1 16,2 3 4-16,2 0 3 15,0-6 5-15,-1 2 1 16,1-2 0-16,6-8 0 0,1 1-3 15,11-1-2-15,-11-5-3 16,-1-3-2-16,-4-7-2 16,-1 2 1-16,6-4 1 15,1 4 3-15,-4 0 4 16,-10 2 4-16,5-2 10 16,-11 8 2-16,5-8-2 15,-3 2-4 1,-7-6-11-16,8-8-5 0,-4 3-5 15,1-3 0-15,5 6 0 16,-9-7 1-16,5 7 10 16,-8-7 5-16,0 5 6 15,-6 4-1-15,3-9-10 16,-1 3-5-16,-2-7-7 16,0-6-1-16,1 4-1 15,1 0 1-15,-6 3-1 16,6-1 1-16,-5 5 0 0,1-3 0 15,0 5 1-15,5 5-1 16,-7-9 1-16,-3-1-2 16,-6-6 1-16,-6-8-1 15,0-5-1-15,6 9 1 16,-6 4 1-16,4 0 0 16,2 3 0-16,0 3 2 15,5 0 1-15,-1 13 1 0,-4 7-3 16,3 5-3-16,3 5-26 15,5-1-43-15,14 7-162 16,6 1-76-16,9 11 174 16</inkml:trace>
  <inkml:trace contextRef="#ctx0" brushRef="#br0" timeOffset="93680.845">21252 8365 55 0,'-8'-8'22'16,"3"5"-12"-16,-3-7 2 16,2 10 23-16,-2-13 15 0,-3 7 20 15,3 2 5-15,1 2-5 16,-5 2-7-16,1 0-5 16,7-4-3-16,-4 8-12 15,8-4-8-15,0 0-17 16,0 0-8-16,0 0-10 15,0 0-2-15,0 0 0 16,0 0 0-16,0 0 5 16,0 0 4-16,0 0 6 15,0 0 3-15,12 0-1 16,11 2-1-16,0 2-5 16,46 2-2-16,-47-10-1 15,3 2-1-15,-4-2 1 16,-3-7 2-16,3 5 0 15,2-6-1-15,3-9-1 16,1 4-1-16,2-6-3 16,3-4 0-16,-1 2 0 15,1 3-1-15,-7-1 1 16,-7 5 0-16,3 7 1 0,-10-1 0 16,0 1 0-16,-1-2 0 15,-10 1 1-15,6 4 0 16,-2 1 1-16,-4 7-1 15,-2-2-3-15,2 0-3 16,0-2-8-16,-2 2-2 16,-4 0 4-16,-28-9 3 15,-49-43 9-15,51 52 4 16,1 2 0-16,6 4-2 0,1 8-8 16,-1 1-4-16,0 10-1 15,-4 6 1 1,4-3 3-16,2 5 3 0,-2-2 0 15,6 7 0-15,-2 2 0 16,0 4 0-16,8 2 0 16,-1-3 0-16,1-1 0 15,2-2 0-15,1-4 0 16,4 1 0-16,-1-6 1 16,10-8-1-16,1 2 0 15,6 5 1-15,9-3 3 16,-6 2 3-16,8-4 4 15,6-6 3-15,6 2 4 16,3-4 3-16,6-1-1 16,0-3-1-16,0-7-5 15,2 6-3-15,-2-8-4 0,-3 3-1 16,-1-5-3-16,0 0-1 16,-9-3-18-16,-4-1-16 15,1-10-52-15,-6-3-52 16,-1-15 87-16</inkml:trace>
  <inkml:trace contextRef="#ctx0" brushRef="#br0" timeOffset="94086.524">21992 8078 750 0,'-13'-9'283'0,"11"5"-238"16,0 2-35-16,2 2-36 16,-4 0-10-16,2 0 8 15,2 0 12-15,0 0 9 16,-2 0 5-16,0 0 3 15,0 0 1-15,-5 17-1 16,-5 8 0-16,-11 65 0 0,21-42-1 16,2 1 1-16,2 3 1 15,6 0 0-15,-6-5 0 16,4 3 0 0,-3 0 0-16,-3-2-1 0,0-4 0 15,0-4 0-15,-3-8-1 16,3-1-11-16,0-10-24 15,0-8-66-15,2-1-31 16,-1-14 74-16</inkml:trace>
  <inkml:trace contextRef="#ctx0" brushRef="#br0" timeOffset="94326.139">21696 7805 770 0,'-14'-6'279'0,"1"-4"-242"15,-1 8-93-15,16 4-64 16,2 2-6-16,-4-4-43 15,0 0-37-15,4 8 147 0</inkml:trace>
  <inkml:trace contextRef="#ctx0" brushRef="#br0" timeOffset="95170.899">22564 8015 378 0,'-19'4'166'32,"13"-2"-105"-32,-5-2-27 0,-3-2-13 0,1 2-18 15,-8-2 8-15,-2 0 24 16,-2-4 6-16,0 2 0 15,0 3-7-15,2-3-24 16,10 4-5-16,0-6-5 16,5 0 0-16,-2-1 0 15,1 3 0-15,-3-4 1 16,5 6 3-16,-1-4 5 16,0 1 2-16,6-1 4 15,0 2 0-15,1 2 5 16,-1 0 3-16,0 2 2 15,-2-2 1-15,0-7 0 0,-5-1-1 16,5 5-2-16,-6-3-2 16,1 4-9-16,3-4-6 15,-4 5-8-15,-3-3-5 16,-4 2-6-16,-4 12 0 16,-46 43 1-16,49-1 2 15,13-4 5-15,-1 6 2 16,10 1 0-16,3-3 0 15,15 7 1-15,2-11-2 0,5-4 2 16,6-2 0-16,-1-15 1 16,2 0 1-1,4-12-1-15,1-7 1 0,-3 4 0 16,-8-10 1-16,-5 0 4 16,-4 0 2-16,-2-12 9 15,1 10 7-15,-9-9 16 16,-3-2 5-16,-4-1-3 15,-6-7-7-15,0 6-17 16,2 1-4-16,-4 1-6 16,-6 11-2-16,12-4-8 15,-2 6-7-15,0 0-15 16,0 0-1 0,0 0 4-16,0 0 6 15,12 10 12-15,26 24 2 0,48 72 1 16,-50-34 1-16,5 16 0 15,-13 2 2-15,5 8 0 0,-6-3 0 16,-14-7 0-16,-2 2 0 16,-11-23 0-16,-2-8 0 15,-5-22-1-15,-5-14-4 16,10-8-13-16,-7-13-31 16,7-14-115-1,-4-14-57-15,1-37 123 0</inkml:trace>
  <inkml:trace contextRef="#ctx0" brushRef="#br0" timeOffset="95769.778">22755 7741 1012 0,'-92'-1'325'0,"87"1"-402"16,16 5-42-16,4 14-20 16,6 1 21-16,2 3 88 15,-7 1 7-15,-1-3 17 16,0-3 5-16,-1-7 2 15,1 1 1-15,2-12 2 0,2-2 5 16,0-8 5-16,4-7 3 16,-7-4 11-16,1-4 3 15,-4 0 4-15,-3 8 1 16,-6 4-13-16,0 1-8 16,-3 4-9-16,5-5-3 15,-4 2-4-15,-2-1-1 16,0 8-6-16,-8-5-2 15,5 5-4-15,1 2-2 16,0 0-1-16,0-2 0 0,-2 2 3 16,4 2 2-16,-17-4 7 15,-2 3 2-15,2 2 0 16,-49 30 1-16,51 3-1 16,-2-1 0-16,4 11 2 15,1 6 0-15,-1 15 1 16,3 4 0-16,8-2 0 15,-3-2 0-15,10-2 1 16,9 6 0-16,-3-8 0 16,8-4 0-16,-2-11-1 15,-3-8-6-15,11-11-47 16,-2-14-37-16,3-7-104 16,1-12 115-16</inkml:trace>
  <inkml:trace contextRef="#ctx0" brushRef="#br0" timeOffset="96526.594">23442 7474 869 0,'-33'13'380'0,"20"-24"-187"16,5 5-293-16,-3 17-54 15,-1 14 1-15,-7 21 58 16,6 2 69-16,-1 2 32 16,3-1 0-16,7 7-1 15,-9 13-2-15,11 11-1 16,-2-2-1-16,-4-18 1 15,12-11-1-15,-6-20 2 16,0-10 3-16,2-3 5 16,2-3 2-16,-2-9-2 15,2 5-3-15,-2-1-5 16,-2-8-2-16,0 0 0 16,0 0 0-16,-1 0 3 0,3 0 1 15,0 0 3 1,0 0 4-16,-2 0 17 0,2 0-1 15,0 0-7-15,-2-2-4 16,0-2-18-16,-4-26 0 16,0-70 2-16,10 43 0 15,2-14-1-15,0-9 0 16,9 11-1-16,0 6 1 16,1 2 0-16,1 3 0 15,-6 8 0-15,3 5-1 0,-1 10 0 16,-1 3 0-16,-1 18-1 15,-5 1-1-15,-2 7-1 16,1 6-2-16,3 2-2 16,-8-2-1-16,0 0 2 15,0 0 1-15,4 12 5 16,7 26 1-16,28 57 3 16,-22-37 4-16,-8 7 4 15,3-2 4-15,-7 19 2 16,-1 4-2-16,0-4-3 15,0 10-3-15,-2-4-3 16,2-7-2-16,-2 5 0 16,5-8-3-16,3-17-20 15,-1-3-14-15,3-22-55 16,-1-11-30-16,1-17-55 16,1-8-49-16,-1-8 145 15</inkml:trace>
  <inkml:trace contextRef="#ctx0" brushRef="#br0" timeOffset="97487.623">21453 9853 341 0,'-21'54'176'16,"21"-54"-50"-16,-2 0-15 0,0 0-24 15,2 0-9-15,0 0-15 16,0 0-11-16,0 0-25 15,0-2-8-15,0 0-13 16,0 2-3-16,0 0-4 16,0 0-3-16,0 0-4 15,0 0-6-15,0 0-9 16,0 0 2-16,0 0 5 16,4 23 5-16,9 24 12 15,22 72-1-15,-20-44 1 16,8-8-1-16,2 1 0 15,1-10 0-15,-1 1 0 16,10 0 0-16,-9-3 0 16,1-4 0-16,4-8 0 15,-12-8 0-15,2-17 0 0,-4 2 0 16,-3-15 1 0,-5 1 0-16,1-5 3 0,-6-2 4 15,-3 0 15-15,-1 0 12 16,0-2 16-1,0 0-1-15,0 1-12 0,4-32-12 16,2-68-18-16,-6 34-2 16,-2-2-2-16,6 6 1 15,-17-16 0-15,9-3 4 0,-4-4 1 16,6 6 1 0,2-3 0-16,0 13-6 0,0-1-3 15,0-4-1-15,6 14-1 16,-2 10-2-16,-2 12-14 15,1 3-10-15,3 7-19 16,0-5-9-16,4 9-34 16,-7 2-42-16,9 10 85 15</inkml:trace>
  <inkml:trace contextRef="#ctx0" brushRef="#br0" timeOffset="98617.627">22124 9864 500 0,'-19'-3'178'16,"13"1"-208"-16,2 2-14 16,10 7-16-16,-6-7 2 15,0 0 56-15,0 0 9 0,0 0 10 16,13 6 10-16,10 6 17 16,54 11 3-16,-45-29 0 15,9-9-4-15,-7-3-3 16,10-5 5-16,-8-7 12 15,1-3 6-15,-5-3-6 16,-9 3-8-16,0 1-19 16,2-3-12-16,-8 11-11 15,2 3-3-15,-5 5-2 16,-10 9 1-16,1-1 1 16,-1 8 3-16,-4 0 8 15,0 0 5-15,0-2 0 16,0 0-2-16,-2 0-9 15,0-2-5-15,-2 2 1 16,-22-5 3-16,-53-49-3 16,47 53 0-16,-8 4-5 15,3 3-5-15,1 15-3 0,3 1 0 16,1 8-1-16,1 3 3 16,6 17 2-16,1 3 1 15,4 26 2-15,9 9 1 16,5-8 0-16,6 6 1 15,12-9 0-15,3-2 0 16,8-6-1-16,0-8 1 16,4-17-1-16,3-4-3 15,3-13-18-15,-3-8-14 0,16-22-16 16,0-11-7-16,12-26-22 16,5-17-14-16,-6-27-26 15,-3-12-5-15,-3-5 19 16,1 2 25-16,-4 7 40 15,3 6 16-15,-9 23 22 16,-7 9 3-16,-1 18 0 16,-3 6 0-16,-10 7 2 15,-8 2 2-15,-1 11 16 16,-5 7 16-16,-5 1 42 16,0 0 16-16,-2 4 20 15,0-2 1-15,0 2-1 16,0 0 1-16,0 0 2 15,0 0-3-15,-2 0-27 16,0 0-17-16,1 0-27 16,-1-2-12-16,-6 0-10 0,-21-5-3 15,-55-7-10-15,46 14-4 16,-6 0-4-16,4 12-3 16,1 3-2-16,1 8-1 15,8 2 1-15,5 0 0 16,8 1 0-16,1-1 0 15,1 14 0-15,2 5 0 16,7 7 1-16,13 8 0 16,7-3 1-16,1-2 0 0,10-9 1 15,0-6-1-15,13-11-2 16,0-7-2-16,10-5-11 16,0-11-9-16,6-12-16 15,-3-7-5-15,7-14-13 16,-7-7 1-16,-3-16-6 15,-6-9-7-15,4-14-11 16,-4 1-17-16,-6 8-65 16,-1 8-56-16,-12 1 139 15</inkml:trace>
  <inkml:trace contextRef="#ctx0" brushRef="#br0" timeOffset="99056.571">23388 8621 467 0,'-32'-17'262'0,"7"6"-58"16,10 7-152 0,9 4-23-16,4 2-52 0,-15 0-2 15,-4 11 21-15,-2 0 8 16,-2 12 6-16,8 8 0 15,-4 9-2-15,5 2-2 16,1 7-2-16,0 5 0 0,3 15 2 16,5 7 1-1,5 1 4-15,4 3 2 0,0-17 2 16,-1-2 0-16,7 11 0 16,-6 1-2-16,6 9-2 15,-5 0-2-15,1-1-4 16,6 3 0-16,-1-4-2 15,-5-7 1-15,2-16 0 16,-6-11-1-16,-6-8 1 16,0-4-1-16,-1-15-2 15,7-6 1-15,-2-7-8 16,2-4-9-16,-2-4-47 16,0 0-46-16,-2-2-94 15,0-21-56-15,-9-29 157 16</inkml:trace>
  <inkml:trace contextRef="#ctx0" brushRef="#br0" timeOffset="99401.666">22619 9291 981 0,'-11'0'314'16,"11"-6"-308"-16,9 6-66 15,7 10-3 1,16-9 35-16,-5 3 26 0,19-4 6 16,4-5 1-16,3 1 2 15,14-8-1-15,-4 1-3 16,4-10 0-16,0 0-1 15,-2-2 0-15,-7-10-1 16,-5 6-1-16,-16-7-2 16,-9-2-5-16,-3 7-22 15,0 4-23-15,-2 2-71 16,0 8-49-16,-2 0 106 16</inkml:trace>
  <inkml:trace contextRef="#ctx0" brushRef="#br0" timeOffset="100451.943">23551 8893 190 0,'38'-29'131'16,"-42"23"-3"-16,2 5-57 16,2 2-36-1,-2-1 5-15,1 0 48 0,-1 0 26 16,0 0 7-16,-16 6-14 0,5 0-53 15,2 5-25-15,-5 22-24 16,-56 53-3-16,47-42-1 16,8 0 0-16,-4 6 0 15,9-4 0-15,1-8-1 16,1 4 1-16,0-11 1 16,3 1-1-16,7-1 0 15,0-5 0-15,13 5 0 16,1-2 1-16,-5-8 1 15,5-4 2-15,-5 4 2 16,1-8 1-16,1-3 2 16,-3-4 3-16,9-4 2 15,4 0 2-15,0-2-2 16,-6-4-1-16,6-6-1 16,-9 2 3-16,-1-9 9 15,-3 2 4-15,-2-2 3 16,-1-4 0-16,-5-4-11 0,6-2-3 15,-6-2-7-15,-4 1-2 16,1-1-2-16,-7-5-2 16,-3 1-9-16,-7-1-8 15,1 1-18-15,2 12-18 16,6-10-40-16,9 3-24 16,6-10-29-16,7-10 2 15,12-2 13-15,2 4 8 16,13 2-10-16,2 0-12 0,4 2 11 15,-2-6 20-15,-7 8 58 16,-5 4 33-16,-3 13 26 16,-6 9 4-16,-4 11 4 15,3 3 5-15,-3 3 17 16,0 5 15-16,-4 9 33 16,-5-5 13-16,-2 1 19 15,-2-1-1-15,-4-5-15 16,0-1-11-16,1 7-28 15,-1 5-14-15,2 10-16 16,4 1-5-16,-12 7-7 16,6 3-1-16,-2 10-6 15,-5 1-3-15,7 0-3 16,-6 3-3-16,6-5-2 16,0 2 0-16,0-10-1 15,0-8 0-15,6-10 0 16,-6-7 0-16,0-11 2 0,0-2 3 15,-6-2 7-15,6-2 5 16,0 2 10-16,0 0 7 16,0 0 19-16,0 0 9 15,0 0 20-15,0 0-4 16,0-2-28-16,-2 0-15 16,-2-10-30-16,-13-35-5 15,-10-64 2-15,20 47 0 0,3 1-2 16,4 0-1-16,0 25 0 15,6 2 0-15,-1 18-1 16,1-1 0-16,2 8-5 16,1-3 0-16,3 3-3 15,1 5-1-15,2-3-5 16,-1 7-8-16,7-2-22 16,-6 0-9-16,8-2-20 15,-2-3-9-15,-2-5-25 16,6-7-38-1,0 0 94-15</inkml:trace>
  <inkml:trace contextRef="#ctx0" brushRef="#br0" timeOffset="101105.769">24639 8266 798 0,'-8'3'342'0,"-1"-5"-117"16,5 2-277-16,4 0-1 16,0 0 16-16,0 0 26 15,-2 0 27-15,0 0 2 0,-2 0-1 16,3 0 0-16,1 0-4 15,-2 0-1-15,0 0 1 16,0 0 4-16,-4 0 6 16,-5 0 1-1,1 0-2-15,-7 0-5 0,-2 0-11 16,-54 12-2-16,37-4-4 16,-10-3-2-16,-4 9-1 15,8 1 1-15,0 10-1 16,7 4-1-16,1-1-2 15,-2 1-1-15,11 7 1 16,0-3 0-16,10-3 1 16,1-5 0-16,12 2-2 15,2 6-1-15,6-3 1 16,13 6 0-16,0-5 2 16,4-10-1-16,4 2 1 15,4-2 2-15,-1-6 2 0,5-1 1 16,-9-3 1-16,7-1 0 15,-4-1 1-15,-4-3-1 16,3 4 0-16,-5 3 0 16,2-3 1-16,-2 5-1 15,-4 4-1-15,2 2 1 16,-7 4 0-16,-1 0 1 16,-2 0 1-16,-9-2 0 15,-2 2 5-15,0 1 2 0,-11 3 2 31,-4 7 1-31,-10 8-3 0,-12 6-1 0,-12 13-7 16,-5 8-21-16,-11 13-179 16,8 0 143-16</inkml:trace>
  <inkml:trace contextRef="#ctx0" brushRef="#br0" timeOffset="109361.78">5626 17484 225 0,'147'71'78'15,"-147"-71"-60"-15,2 6-27 16,2-4-1-16,-4-2 6 16,0 0 4-16,0 0 0 15,0 0 0-15,0 0 1 16,0 0 1-16,0 0 0 15,0 0 4-15,0 0 17 16,0 0 5 0,0 0 10-16,0 0-2 0,0 0-14 15,0 0-5-15,0 0-9 16,0 0-2-16,0 0 3 0,0 0 14 16,0 0 31-16,0 0 14 15,0 0 14-15,0 0-9 16,0 0-25-16,0 0-10 15,0 0-13-15,0 0-3 16,0 0-4-16,-2 0-4 16,0 0-6-16,0 0-1 0,0 0 0 15,-1 0 2-15,-9 2 2 16,-5-2 3-16,2 0 2 16,-5 0 0-16,-45 0-4 15,50 0-4-15,0-2-4 16,5 0-3-16,1 2-1 15,-1-2-2-15,4 2-4 16,4 0-1-16,-1 0 0 16,1 0 1-16,2 0 5 15,-2 0 1-15,0 0 1 16,0 0 1-16,0 0-1 16,-2 0 1-16,2 0-1 15,2 0 0-15,-2 0-1 16,1 0-1-16,-1 0-1 15,2 0 0-15,0 0-3 16,0 0 0-16,0 0-3 16,0 0-1-16,0 0-5 0,0 0 1 15,0 0 2-15,0 0 2 16,0 0 5-16,0 0 2 16,11 4 0-16,8-1 0 15,6 7 0-15,50 15 1 16,-49-16-1-16,11 1 1 15,-3 0 1-15,3 3-1 16,1 4 0-16,-2 0 0 16,-7-3 0-16,5-1 1 15,-9 4-1-15,-2-3 0 0,2 1 1 16,-6-3 0-16,4-3 0 16,0 1 0-16,-4-5 0 15,4-1 0-15,-10 8 1 16,8-8 1-16,0 7-1 15,1 2-1-15,0-3 1 16,0 0-1-16,2-5 0 16,-1 3 1-16,2-4-1 15,0 1 1-15,-4-3-1 16,2 0 1-16,-4 2-1 16,0 4 0-16,0-4 0 15,-3 5 0-15,1-1 0 16,2-2 0-16,0-5-1 15,4 5 1-15,2-4 0 16,6 2 1-16,-10-2 0 16,2 2-1-16,0-2 1 15,-2-2 1-15,-2 2 4 0,6-2 2 16,-4-2 4-16,5 2-1 16,-1-6-1-16,-9 4-3 15,8-2-1-15,-8 0 0 16,7 0-2-16,0 3-1 15,0-1-1-15,-6-2-1 16,6-2 0-16,0 2 0 16,0-3 0-16,2 5 0 15,5-4 0-15,1 0 0 0,5 4-1 16,4-3 1-16,0-1 0 16,1-4 0-16,-3 5-1 15,6-5 0-15,-4 8 1 16,0-2-1-16,-2 0 0 15,-13 3 0-15,2-1 1 16,-2 0-1-16,7 0 0 16,5-10 0-16,-12 12 0 15,3 4 0-15,-1 2 0 16,-2 0 0-16,6-4 0 16,-5-2 1-16,3 0-1 15,3 7 0-15,-1-3 1 16,2 2-1-16,-3-4 0 15,5 1 0-15,-3 1 0 16,3 2 1-16,1-2-1 0,2-2 0 16,0 2 1-1,-1-1 0-15,1-1-1 0,-7-2 1 16,-3 4-1-16,-7 0 0 16,4-2 1-16,-2-2-1 15,-4 0 1-15,4 2 0 16,-7 0 0-16,8 0-1 15,-3 1 1-15,-1-3-1 16,3 2 1-16,-4-2 0 0,0 4 1 16,6-4 1-16,-1 0 0 15,1 8 0-15,0-8-1 16,2 4 1-16,4-2-2 16,1-1 2-16,4-1-1 15,3 4 1-15,-3-4 1 16,0 0-1-16,3-4 1 15,-1 4 0-15,-2 0-1 16,2-1-1-16,-5 1-1 16,-2 0 1-16,-3-2-1 15,-1 4 0-15,0-2-1 16,3 0 0-16,5 1 1 16,-6-1-1-16,5 0 1 15,-2 0 0-15,-1 0-1 16,2 4 0-16,3-2 1 15,-4 2-1-15,7-2 0 16,3 0 0-16,-2 2 1 0,-2-2-1 16,0 1 1-16,-1-3 0 15,5 0-1-15,-4 2 1 16,-2-2 0-16,3 0-1 16,-7 0 1-16,-1 0-1 15,1 0 0-15,-3 0 0 16,5 0 1-16,1 0-1 0,5-2 1 31,-6 2 0-31,3-1-1 0,-3-3 1 0,8 0 0 16,-2 2 0-16,-1 2 0 15,1-4-1 1,-4 2 1-16,3 2-1 0,-1-2 1 16,-6 2-1-16,-1 0 1 15,1-4-1-15,-3 3 1 16,4-1 0-16,-7-2-1 15,-3 4 2-15,2-8-2 16,-4 6 0-16,8 2 1 16,-2-7-1-16,-4 5 1 15,-4-2 0-15,4-4-1 16,2 4 1-16,1 1-1 16,1-3 1-16,-4 6 0 15,0-4 0-15,2-6-1 16,4 5 0-16,3-14 0 15,-1 9 1-15,3-3-1 0,1 5 0 16,-5 0 0-16,8-5 1 16,-1 1-1-16,1 1 0 15,0 7 0-15,-3-7 0 16,-1-1 1-16,-1 3-1 16,-5 1 1-16,3 0-1 15,-6-1 1-15,-4 1-1 16,6-1 0-16,-1-1 0 15,-1 0 1-15,0 9-1 16,-2-5 1-16,-6-4 0 0,6 3 0 16,2 1 1-16,-6 4-2 15,6-4 1-15,-6 4-1 16,0 0 1-16,0-5-1 16,-3 7 1-16,7-4-1 15,-2 4 1-15,0-4-1 16,0-2 1-16,-2 6-1 15,-2-2 1-15,4 2 0 16,-4 0-1-16,3 0 1 16,-3 0-1-16,6 2 0 15,-6-2 1-15,4 0-1 16,0 0 0-16,-6-2 0 16,1 2 1-16,-3 0-1 15,-5-3 0-15,-5 3 0 16,7 2 1-16,-10-2-1 15,0 0 1-15,0 0 0 0,0 0 0 16,0 0-1-16,0 0 1 16,0 0 0-16,0 0 0 15,0 0-1-15,0 0 1 16,4 0 0-16,-2 0 0 16,-2 0 2-16,0 0 1 15,0 0 4-15,0 0 0 16,0 0 2-16,4 0-1 15,-1 0-3-15,-3 0-2 0,0 0-7 16,0 0-22-16,2 0-69 16,8 1-64-16,11 13 92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0:56:17.7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4572 3299 19 0,'-7'-12'4'16</inkml:trace>
  <inkml:trace contextRef="#ctx0" brushRef="#br0" timeOffset="1054.73">4534 3260 233 0,'-17'-9'140'16,"0"3"-23"-16,-56-25-20 0,48 29-45 15,2 1-14-15,-2-1-17 16,6 2 0-16,2-4 1 15,-2 4-1-15,-10 0-2 16,0 0-4-16,-9 0-9 16,0 6-2-16,-4 5-3 15,-4 1-1 1,-13 12-2-16,3-3 0 0,3 16-2 16,-5 12 0-16,5 3 0 15,1 11 0-15,8 2 0 16,0-7 0-16,13 14-1 15,3 1-1-15,7 3 0 16,9 12 0-16,8 10 1 16,4-4 1-16,0 13 0 15,4-6 2-15,2-1 1 0,2 1 0 16,-3-11-1-16,-1 9 0 16,4-5 1-1,-4-2-1-15,-1-2 1 0,9-8 1 16,-1-11-1-16,3 3 0 15,-3-1-1-15,3-4 1 16,5-2-1-16,0-6 0 16,6 4-1-16,5 6 1 15,-3-4-1-15,0-6 0 0,5-11-1 16,-1-8 1-16,9-6 1 16,2 8-1-16,2-11 2 15,6-1 0-15,-6-5 1 16,6-6 0-16,-6-4 0 15,-6-5 2-15,-4-9 5 16,-7 1 5-16,-2-9 13 16,2 1 5-16,7-2 1 15,-7 0-4-15,0-3-10 16,-2-5-5-16,-6-9-4 16,4 8 0-16,-4-12 2 15,2 4 2-15,-2-5 0 16,2-5 1-16,-4 6 0 15,-1-7 0-15,-1 7 2 16,0-3 0-16,-1-5-2 16,1-5-2-16,4-6-2 0,-4 4 1 15,-1-8-1-15,-1 4-2 16,8 6-3-16,0-8-2 16,0-1-1-16,4-1 0 15,0-4 0-15,0 3 0 16,-4 3 0-16,-6 0 1 15,6 2-1-15,-4-4 0 16,4-1 0-16,2-5 0 0,-5-9 1 16,1 6 0-16,-12 7 1 15,7 7 1-15,-9 2 2 16,-3-1-1-16,2 0 0 16,-8-1 0-16,4-1-2 15,-3 0 0-15,-7 0-1 16,-2-4-1-16,-9 0 2 15,2 1 0-15,-4-1 3 16,-3-2 3-16,3 3 0 16,-2 6-2-16,-2 1-3 15,2 12-1-15,-5 1-3 16,3-1-1-16,0 3-6 16,-2-2-11-16,-5-7-2 15,-2-1-2-15,-7 1-12 16,-2-2 5-16,1 3 4 15,-4 9 2-15,2-3 13 16,-2-4-2-16,2 9-11 16,-4-7-3-16,1 10 3 0,-1 4 1 15,0-1-53-15,6 13-87 16,0-3 104-16</inkml:trace>
  <inkml:trace contextRef="#ctx0" brushRef="#br0" timeOffset="35302.703">6955 15101 245 0,'0'-2'87'0,"-2"2"-72"0,-1-9-15 16,1 7-5-16,-2 2-4 15,4-2 0-15,-2 0 2 16,0 0 6-16,-19-6 3 15,8 5 2-15,-3 3-1 16,-47 13-1-16,42 2-1 16,0 8-1-16,4-8 3 15,-2 7 12-15,0-9 38 16,3 0 19-16,-3-9 23 16,12 4-2-16,-3-6-23 15,4 5-16-15,6-1-25 16,-4-6-11-16,4 0-15 15,0 0-3-15,0 0-3 16,0 0 0-16,-2 0 0 0,1 0 2 16,-1 0-1-16,2 2 0 15,0 15 1-15,2-9-1 16,-1 3 1-16,1 8-1 16,6 1 1-16,21 56 0 15,-14-40 0-15,6 7 0 16,2 0 0-16,2 1 0 15,5-1 0-15,5-5 0 16,3-4 1-16,0-1 0 0,4 1 0 16,2 3-1-16,6-1 1 15,-2-4 0-15,6-1-1 16,-7-4 1-16,-1-8 0 16,-2-2-1-16,2-4 1 15,-8-5 1-15,8-4 2 16,-6 0 0-16,-1-4 1 15,3 4 0-15,-6-4-1 16,2 0 0-16,1-6-1 16,3 0 0-16,-2-5 0 15,0 1 0-15,0-7 0 16,6 5 0-16,-2-7-1 16,4 6 0-16,-4-4 1 15,-2-4 0-15,-4 2 1 16,2-4 1-16,3-2 13 15,-11 0 3-15,-1 0 7 16,-5-6 3-16,-5 10-9 0,0-9-1 16,8-3-5-16,-8-9-5 15,2-8-4-15,-2 6-3 16,2-5-2-16,4 9 1 16,-2 9-2-16,-6 6 1 15,0 2 1-15,-7 6 1 16,-1-8 0-16,-3 2 0 15,3 4 2-15,-3-4 10 0,-3 2 12 16,-3-2 2-16,-4-4 12 16,1 10-4-16,-5-4-5 15,-4-8-1-15,1 6-13 16,-5-11-5-16,-3-4-8 16,0 1-2-16,0-5-3 15,-4-6 1-15,2-1-1 16,-4-1 1-16,0-11 0 15,0 9 1-15,4 0-1 16,-10 1 0-16,2-1 0 16,-9-5-3-16,-4 3-2 15,1 3-2-15,-7 5-3 16,4 7 2-16,-4 3-2 16,2 0 0-16,-3 9 2 15,-1-2 2-15,-2 1-4 16,0 9 1-16,12-3-10 0,-2 7-8 15,2 8-13-15,-2 7-8 16,3 11-1-16,1 10 2 16,-10 19 11-16,-2 0 7 15,-15 18 12-15,-2 7 6 16,0 11 8-16,-2 10 1 16,2 0 1-16,10 2 1 15,7 8 0-15,8-6-1 16,7 4 0-16,6 1 1 15,4-9 0-15,8 12 1 0,4-12 2 16,-1-2 2-16,6-4-1 16,-3-11 1-16,9 8-3 15,4 1-15-15,7 14 9 16</inkml:trace>
  <inkml:trace contextRef="#ctx0" brushRef="#br0" timeOffset="37023.012">13362 14051 226 0,'20'-63'71'0,"-20"36"-77"16,1-3-5-16,-1-3 36 15,-1 4 43-15,-7 14 59 0,-4 0 14 16,5 7-20-16,-7-1-37 15,3-1-59-15,-6 8-19 16,3 0-30-16,-3 4-12 16,-12 13-4-16,-3 8 3 15,-4 16 17-15,-3 7 9 16,-1 7 8-16,4-1 2 16,-4-3 1-16,1 1 0 0,3 6 0 15,4-1-1-15,12 18 0 16,1 3-1-16,2 5 1 15,0 9 0-15,2 3 1 16,3 3 0-16,6-4 4 16,1 3 5-16,5-3 10 15,0 0 0-15,3-6-2 16,5 6-6-16,4-2-7 16,7-4-2-16,2-2 3 15,2-4 0-15,-2-22-1 16,4-1 0-16,-1-3 0 15,5 3-2-15,6-4 0 16,-11-5-1-16,3-9 0 16,-6-11-1-16,0 3 0 15,8-6 0-15,3-2 0 16,7 0 0-16,-3-4 1 16,6-4 0-16,0-3 1 0,4-12 0 15,8-6 0-15,-1-13 0 16,-1-6 1-1,3-4-1-15,-9-3 0 0,8 5 1 16,-4-8 0-16,-5 7 1 16,3-11 4-16,-4 1 1 15,0-6 0-15,-4 0 1 0,2-4-4 16,-3-1 0-16,1-1-2 16,-2 2-1-16,6-4-2 15,0-9 0 1,6-8-1-16,1-1 0 0,1 7-8 15,4 1-1-15,-12 5 0 16,0-12 2-16,-6 6 7 16,-9 0 1-16,-3 2 2 15,-5-2 1-15,-11-2-1 16,5-8 0-16,-5-2-3 16,-3 3-3-16,3-7-3 15,-8-1-2-15,-2 7 0 16,-14-3 1-16,-12 16 5 15,-1 3 2-15,-9 3 12 16,-3 7 1-16,3-5 12 16,-10 4 3-16,4 6-3 15,-4-4-1-15,4 14 0 16,-6-1-9-16,-1 10-12 0,5 6-3 16,-12-4-20-16,-1 6-7 15,-12 1-25-15,-8 5-17 16,-11 11-14-16,-9 9 8 15,-10 10 30-15,-2-2 19 16,9 6 7-16,5 10-39 16,7 22 41-16</inkml:trace>
  <inkml:trace contextRef="#ctx0" brushRef="#br0" timeOffset="39475.47">19718 14348 503 0,'31'51'168'16,"-31"-51"-120"-16,0 0-204 15,0 0 1-15,0 0 132 16,0 0 89-16,0 0 131 15,0 0 12-15,-2 0-75 16,-2-2-42-16,4 0-59 16,-2 0-14-16,0-1-7 15,0 1 0-15,0 0 9 16,-2 2 5-16,-5-6 8 16,-3-2-2-16,-5-3-6 15,2-4-3-15,-50-56-8 16,44 44-2-16,4 4-9 15,-4 4-4-15,-2-10-5 16,-4 6 0-16,4-9 2 16,2 3 7-16,-2-3 2 0,2-3-4 15,-8-5-11-15,-5-4-13 16,-6-11 3-16,-1 5 6 16,-3 14 13-16,-3-3 4 15,3 9-2-15,-12-3-2 16,1 3-8-16,-7-3 0 15,1 14 3-15,4 0 2 0,-1 5 3 16,7 11 0-16,1 5-3 16,4 7-2-1,-2 12 1-15,-3 8 0 0,-5 0 4 16,-5 1 2-16,9 1 1 16,7-4-1-16,2 1-1 15,5 7-1-15,2 7-1 16,1 11-1-16,-1 3 1 15,4 1 0-15,-3-5 0 16,-1-3 1-16,1 1 0 16,5-4 0-16,-12 21 0 15,11 0 0-15,-13 6 0 16,10-8 0-16,-1 4 0 16,-3-12-1-16,7 6 1 15,5-2-4-15,5-3-1 16,3-3-2-16,7-9-10 15,7 8 4-15,2-10 0 0,0 0 3 16,6-1 9-16,-2-4 0 16,9 3 1-16,-7-4 1 15,8-5-1-15,-1-7 1 16,-5 3-1-16,9 4 1 16,-9 5 0-16,11 4 1 15,-3 2-1-15,3 2 0 16,4-4 0-16,-4 0 0 15,18-4-1-15,-9-7 1 16,3-3-1-16,4-1 0 0,-5 0 0 16,7-2 0-16,-1 0 1 15,2-4 0-15,-3-6 1 16,5-2-1-16,8-5 1 16,4-4 0-16,3-4 1 15,9 0-1-15,1-10 0 16,0-1-2-16,9-2 0 15,-7-1 0-15,-5 1 0 16,-7-1-1-16,-1-1 0 16,-2 0 0-16,-2-2 1 15,-4 3 0-15,-1-1 1 16,3-10-1-16,2 0 0 16,2 2 0-16,-4-7-4 15,0-5-1-15,0-3 0 16,-4-8 1-16,-8 2 3 15,8 0 0-15,-9 6-11 16,-5 0-1-16,1 11 0 0,-10 0 1 16,-3-7 11-16,5-1 0 15,-14 5 1-15,9 5 0 16,-7 4 0-16,1-4 0 16,-3 6 0-16,-1-4 2 15,-6 2 1-15,2 2 1 16,-2-1 4-16,0 5 2 15,0 6 3-15,-6-7 0 0,2 3-1 16,-5-6-1-16,1-6 0 16,4 4 3-16,-5 2 4 15,7-6-2-15,-8 10-9 16,8-7-10-16,-9-2-19 16,3 4-6-16,4 1-14 15,3 6-28-15,2 9 47 16</inkml:trace>
  <inkml:trace contextRef="#ctx0" brushRef="#br0" timeOffset="54540.909">19477 2474 130 0,'71'-48'100'0,"-71"45"16"15,0 3-28-15,0 1-28 16,-4-1-3-16,4 0 0 16,0 0-6-16,0 0-18 15,0 0-12-15,0 0-20 16,0 0-3-16,0 0 0 16,0 0 0-16,0 0 3 15,0 0 1-15,0 0 0 16,0 0-1-16,-2 0-2 15,2 0 0-15,0 0-3 16,0 0 0-16,0 0 0 16,0 0-1-16,-2 8 1 0,0 32 1 15,0 64 0-15,2-43 1 16,2 2 0-16,0-4 0 16,-4 4 1-16,2 4 0 15,0 8 0-15,0 3 0 16,2 6 1-16,-4 4 0 15,2 2 0-15,-2 4 0 16,2-12 0-16,-2 2 0 16,-3-11 0-16,-1 2 1 0,-4-1 0 15,-3-9 0-15,5 12 2 16,3 7 1-16,-3 8 1 16,-4 7-1-16,-1-1-1 15,0-6-1-15,1-1-1 16,8-3 0-16,-9 6-1 15,0 4 1-15,-7-3 0 16,-2-1 0-16,-5-12 3 16,8-5 1-16,-12-12 2 15,6-2 2-15,-2 2-1 16,1-4-1-16,-9-2-2 16,6-5-1-16,3 1 1 15,1-1 1-15,11-12 2 16,1-4 1-16,4-7-2 15,1-12-2-15,6 4-2 16,-2-8-1-16,0-3-2 0,4 5 0 16,0-9 0-16,8 5-2 15,2-3 1-15,1-1-1 16,6-3 1-16,2 3 1 16,12-1 2-16,5 0 1 15,10 1 3-15,-2-9 0 16,15-2 0-16,-1-5 0 15,7 3-2-15,11-4 0 0,1 4-1 16,9-7-1-16,11-2 0 16,3 3 0-16,5-5 0 15,-2-1 0-15,-3-5 0 16,-3 2 2 0,-3-4 0-16,4 2 2 0,5 6 0 15,2 0 1-15,2 3-2 16,-5 1 0-16,-11-1-2 15,1 3-2-15,4 3 1 16,-6-2 0-16,17-1 0 16,-4 3 0-16,4-4-2 15,-4 5 2-15,-11 8-1 16,4-1 0-16,-18 6 1 16,7 3-1-16,8-3 0 15,-1 4-1-15,11 1 1 16,1-2-1-16,-5 1 1 15,-9-4 0-15,-4-5 1 0,-9-1-1 16,-3-2 1-16,1 2-1 16,-3 4-1-16,-5-2 1 15,4-4-1-15,-10 0 0 16,0 0 0-16,-5 2 0 16,-8 3 0-16,-4-1 0 15,-12-4 0-15,-1 2 1 16,-1-2 0-16,-7-2 1 15,-5 2 2-15,-1-2 2 0,-11 2 32 16,-3-2 24-16,3-3 37 16,-6 3 15-16,0 2-15 15,0-2-17-15,0 0-30 16,-2 0-15-16,-4-29-11 16,-7-70-3-16,2 42-2 15,-5-6 0-15,-5-4-4 16,2-9-3-16,-2-7-5 15,-2-8-2-15,-4-13 2 16,8-4 2-16,-2-5-2 16,-4 6-1-16,2 2-4 15,-1 11-2-15,1-3 0 16,2-9-1-16,-4 7 0 16,-4 0 1-16,-2 1-1 15,3 3-1-15,-1 1 0 16,12 2-1-16,-4 3 0 15,5-7-1-15,1 2-2 0,-6-7-2 16,4 2 1-16,-2-3 1 16,4 9 1-16,-1 11 3 15,5 7-3-15,3 1-10 16,4-18-33-16,0-2-1 16,-1 1 8-16,3 16 11 15,-2 31 33-15,-2 8 0 16,6 14-7-16,-4 3-8 15,2 0-10-15,1-2-1 0,-3 8-2 16,2-6 2-16,0 0 4 16,-2 7 2-16,-2 1 3 15,3 4 1-15,-1 3-4 16,-2 6-2-16,6 2-12 16,-2-2-1-16,0 2-11 15,0-2-9-15,0 0-13 16,-2-2-8-16,3 4 3 15,1 0 4-15,-2 0 16 16,0 0 11-16,0 0 17 16,-2 0 7-16,2 0 10 15,2 0 2-15,-2 0 0 16,0 0 0-16,0 0-1 16,0 0 2-16,-1 0 0 15,-13 4 1-15,-14 0 1 16,-51 9-1-16,55-3 2 15,-16-6 1-15,7 4 3 0,-13-5 1 16,-1 7-3-16,-3 5 0 16,-13-1-4-16,4-1-1 15,1-2 2-15,5 1 0 16,-4-1-1-16,-3 5 0 16,-6 3-2-16,6-2 0 15,5-4 1-15,3-1 0 16,5 1 1-16,-3 1-1 0,-9-3 0 15,-4 3 0-15,2-9 0 16,-4 5 1-16,9-2 0 16,1-7 3-16,7 11 7 15,3-12 7-15,16 4 3 16,-2-4-2-16,5 4-8 16,-7-4-7-16,8 0-1 15,-9 1 0-15,4-1 12 16,3-1 2-16,-4 1-1 15,3-8 1-15,-3-2 0 16,-5 5 0-16,-2-9 0 16,5 7-1-16,3 1-12 15,-4 0-4-15,5 2-2 16,0 4 0-16,5-7 0 16,-1 7 2-16,0-2 0 15,0 0 0-15,-3 2 0 0,-3-8 0 16,3 6 0-16,-3-2 0 15,-1 2 0-15,-1 1-1 16,-5-5 1-16,4 4 0 16,1-2 1-16,7-4 1 15,5 8-2 1,-4 0 0-16,4 0-3 0,-2 0 0 16,-6 0 1-16,1 2 1 15,-6 4 1-15,1-2-1 16,-1-2-4-16,-8 7-3 0,0 7-10 15,0-1 1-15,0 6 3 16,7-6 5-16,11-3 8 16,-3-3 1-16,10-5-1 15,-2 4 1-15,-2-2 0 16,4 3-1-16,-2-1 0 16,-2-2 1-16,-2 1-1 15,8-3 1-15,-2 4 1 16,1-3 0-16,5 1 2 15,-2-2 0-15,-3-2-2 16,15-2 1-16,-11 0-2 16,3 0 0-16,1 2-23 15,-7-2-83-15,-19 27 74 16</inkml:trace>
  <inkml:trace contextRef="#ctx0" brushRef="#br0" timeOffset="56001.586">20477 3658 372 0,'-15'42'93'0</inkml:trace>
  <inkml:trace contextRef="#ctx0" brushRef="#br0" timeOffset="58679.449">20462 3698 281 0,'0'-2'142'0,"0"-1"-45"16,0 3-28-16,0 0-22 0,0 0-2 15,0 0 9-15,0 0 6 16,0 0 3-16,0 0-5 15,0 0-17-15,0-2-14 16,0 2-17-16,0 0-5 16,0 0-4-16,0 0-1 15,0 0 0-15,0 0 1 0,0 0 0 16,0 0 0-16,-2-2 1 16,2 2-1-16,0 0-1 15,0 0-1-15,0 0-3 16,0 0 1-16,0 0-2 15,0 0-1-15,0 0 0 16,0 0-1-16,0 0 0 16,0 0 1-16,0 11 2 15,0 10 2-15,0 6 0 16,8 51 0-16,-6-51-1 16,5 8 0-16,-3-3 2 15,0 3 0-15,2 9-1 16,-4 5 0-16,5 5 1 15,-3 3-1-15,-2-1 2 16,2-7 0-16,-4-3 0 16,2-15 0-16,0 3 0 15,-2-5 0-15,0 2 0 0,0-1 1 16,0-5-1-16,2 2 0 16,-2-4 0-16,0-8 0 15,0 8 1 1,-4-8 0-16,2 3 0 0,-2-1 0 15,2-8 1-15,-2-3-1 16,2 4 0-16,2-3 0 16,0-1-1-16,-3 2 1 15,3-8 0-15,-2 0 0 16,2 0 1-16,-2 0-1 0,2 0 1 16,0 0-1-16,0 0 0 15,-2 0 0-15,2 0 0 16,-2 0 0-16,0 0 0 15,2 0 0-15,-4 0 0 16,4 0-1-16,0 0 1 16,0 2-1-16,0 0 1 15,0-2-1-15,0 1 1 16,0 3-1-16,0-4 1 16,0 6-1-16,0-2 1 15,0 3 0 1,0-5-1-16,0 0 0 0,0-2 0 15,0 0 0-15,0 0 0 16,0 8-1-16,0-4 0 16,6 7 0-16,-2 3 1 0,-4-12-1 15,2 5 1-15,-2-5 1 16,0 0 0-16,2 4 0 16,1-1 0-16,-1-3 1 15,-2 2-1-15,0-2 0 16,0-2 1-16,0 0-1 15,0 0 0-15,0 2 0 16,0-2-1-16,0 2 1 16,0-2 0-16,0 0 0 0,2 4-1 15,-2-4 0-15,2 6-1 16,-2-3 1-16,0-1 0 16,2 4-1-16,-2-2 1 15,4-2-1-15,-4 3 1 16,0-3 0-16,0 2 2 15,0-2-1-15,0-2-1 16,0 0 1-16,0 4-2 16,0-4-1-16,0 0-2 15,2 4 0-15,-2-4-1 16,2 2 0-16,15-2 1 16,4 13 1-16,53 20 1 15,-45-37 1-15,4-2 0 16,3-4 0-16,-3 9 1 15,3-9-1-15,-4 6 1 16,-1 0 0-16,-6-1 0 0,-2 5 0 16,2 0 0-16,-6-2-1 15,6-2 1-15,7 2-1 16,3-2 1-16,1 2 1 16,0 0-1-16,-3 2-1 15,-3 0 1 1,1 0-1-16,0 2 1 0,-3-2 0 15,3 0 0-15,3-6 0 16,5 3 0-16,-3-1 0 0,-4 0 0 16,-5 2 0-16,-10-4 1 15,3 6 0-15,-7 0-1 16,2 0 0-16,-1 0 0 16,-5 0 0-16,1 0 0 15,1 2 1-15,-9-2 0 16,4-2 0-16,3 2 0 15,-9-2 0-15,0 2 0 16,0-1-1-16,0-1 1 16,0-2-1-16,0 2 0 15,12 0 0-15,1 0 0 16,-1-2 0-16,1-2-1 16,2-3 1-16,-1 5-1 15,-1-5 1-15,43-18 0 16,-51 21 0-16,3 0-2 15,-6 4-4-15,-2 0-1 16,0 1 0-16,0-1 4 0,0-2 1 16,0 2 2-16,0 2 1 15,0-2 0-15,0 0 0 16,0 2 0-16,0 0 0 16,0 0 2-16,0 0 2 15,0-2 2-15,0 2 1 16,0 0 2-16,0 0 2 15,0 0 6-15,0 0 4 16,0-2 5-16,0-2 4 0,0 4 2 16,0-1 1-1,0 1 8-15,0-2 3 0,-2 0 5 16,0 0 0-16,-2-2-10 16,1-4-6-16,-9-13-16 15,1 4-4-15,-30-54-6 16,26 50 1-16,-4 0-1 15,-4 0-2-15,8-2-1 16,1-2-2-16,3 6-1 16,-3-4-1-16,-1 0-1 15,2 0 0-15,1 0 0 16,1 2 0-16,-1-2-1 16,1-1 0-16,-1-11-2 15,1-1-3-15,3-4-1 16,-1-8-1-16,-1 8 2 15,-1-4 2-15,5 5 2 0,-2 13 1 16,3-1-1-16,-1 4-1 16,2 6-5-16,0-4-2 15,0-2-1-15,2 7 2 16,-3-7 5-16,-1 8 2 16,2-2 2-16,-4 0 0 15,7 1-4-15,-3 5 0 16,2-2-1-16,-4 1-1 15,4 1 1-15,2 5 1 0,-4-4 0 16,2-1 1-16,-3 7 0 16,5 2-1-16,-2-2 1 15,2 2-1-15,-2 2 0 16,2-2-1-16,-2 1-3 16,0-1 0-16,-2-2 1 15,2 2 4-15,2 0 3 16,-2 2 2-16,0-2 0 15,1 0-1-15,-3 0-2 16,2-2-1-16,2 3-5 16,-2-1-1-16,0 2-2 15,0 0 0-15,0 0 2 16,2 0 1-16,-4 0 0 16,2-2 0-16,2 0-3 15,-1 0-4-15,-1-2-5 16,0 2 0-16,-17 2 4 15,-4-2 3-15,-46 2 6 0,44 2 1 16,-2-2-1-16,0 6 1 16,-7 2-1-16,0 5 1 15,-3 4 0-15,1-9 1 16,5 5 1-16,4 1 0 16,-1-3 1-16,-5 8 0 15,1-5 1-15,1-1-1 16,1 0 2-16,3 1 0 0,10-3 0 15,-6-1 1-15,5 1 0 16,-1-5 0-16,4 2-1 16,2-5 0-16,-1 1 1 15,5 4-1-15,-1-6 1 16,4 4-1-16,1-5 0 16,5-1 0-16,-2 0 0 15,0 0-1-15,0 0 0 16,0 0 0-16,-2 0 0 15,2 0 0-15,2 0 1 16,-2 0 0-16,0 0 1 16,0 0 0-16,-1 0 0 15,1 0 1-15,2 0 0 16,-2 0 0-16,0 0 3 16,0 0 2-16,0 0 5 15,-2 0 0-15,2 0 1 0,2 0 0 16,-2 0-5-1,1 0-2-15,-1 0-4 0,0 0-1 16,-2 0 0-16,4 0-1 16,-2 0 0-16,0 0-1 15,-2 4-160-15,-3 21 121 16</inkml:trace>
  <inkml:trace contextRef="#ctx0" brushRef="#br0" timeOffset="65502.691">21128 4316 97 0,'0'0'48'16,"0"-2"-13"-16,0 2-27 0,0 0-7 15,0 0-1-15,0 0 0 16,0 0 3-16,0 0 0 15,0 0 1-15,0 0 0 16,-2 0 0-16,0 0-1 16,-2 0-1-16,2 0-2 15,2 0-3-15,-2-2-4 16,0 0-3-16,0 2 0 0,0-2 3 16,-1 2 3-16,3 0 4 15,-2 0 2-15,0 0 8 16,-8-3 4-16,8 1 5 15,-7 2 1-15,7-2-5 16,0 2-2-16,0 0-6 16,0 0-3-16,-4 0-4 15,-7-2 0-15,7 2 0 16,-3 0 0-16,-1 0 1 16,10 0-1-16,-11 0 0 15,5 0 0-15,-4 0 1 16,-3 0-1-16,3 0 0 15,-1 2 0-15,-1 0 0 16,-3 0 0-16,2 3 0 16,-5-1 0-16,-45 25 1 15,50-20 2-15,-4-1 11 16,5-4 5-16,5 5 9 0,-1-5 1 16,2 0-3-16,-3 4-4 15,1-6-5-15,0-2-2 16,3 7-1-16,5-3-1 15,-2-4-3-15,0 0-3 16,0 0 0-16,-2 0-2 16,4 0-1-16,0 0 0 15,0 0-3-15,0 0 0 16,0 0-1-16,0 0 0 0,0 0-3 16,0 0 0-16,0 0-1 15,0 0 0-15,0 0 1 16,0 0 1-16,0 0 1 15,0 0-1-15,0 0 1 16,10 4 1-16,-5 2 0 16,3-3 0-16,11 9 1 15,-4-8-1-15,50 24 0 16,-43-26 1-16,-7-2 0 16,-2 0 0-16,-1 0 1 15,-5-5 0-15,1 5 0 16,3 0 1-16,-3 0 0 15,-2 0 2-15,5-4 12 16,-13 2 3-16,2 0 3 16,0 0 0-16,0-2-11 15,0 2-3-15,0 2-4 16,0 0-1-16,0 0-2 0,0-2 0 16,0 1 11-16,0-1 10 15,0-2 5-15,0 2 0 16,0 0-9-16,0 2-6 15,0-2 8-15,0 0 2 16,0 0 5-16,0-2-1 16,0 2-7-16,0 2-3 15,0-1-7-15,0-1-2 0,0 0-1 16,0-2 0-16,0 2 1 16,0 0 2-16,0 2 10 15,0-2 5-15,0 0 10 16,0 0 3-16,0-1-7 15,0 1-5-15,0 2-6 16,0-2-1-16,0 0-4 16,0 0-3-16,0-2-7 15,0 2-4-15,0 0-2 16,0 2 0-16,0-2 0 16,0 0 1-16,0 1 0 15,0-3 0-15,0 2 1 16,0 0 1-16,0 2-2 15,0-2-13-15,0 0-262 16,0 2 203-16</inkml:trace>
  <inkml:trace contextRef="#ctx0" brushRef="#br0" timeOffset="81081.684">2210 9069 232 0,'0'0'126'0,"0"0"-28"16,0 0-136-16,0 0-63 15,0 0 0-15,0 0 67 16,0 0 62-16,0 0 70 16,-2 0 12-16,0 0-18 15,-2 0-21-15,3 0-20 0,1 0-2 16,-2 0-4-16,0 0 0 16,0 0-6-16,-2 0-6 15,2 0-17-15,2 0-6 16,-2 0-6-16,2 0-2 15,0 0-4-15,0 0-2 16,0 0-2-16,0 0-1 16,0 0-1-16,0 0-2 15,0 0-1-15,0 0 0 0,0 0 2 16,0 0 2 0,0 0 3-16,0 0 2 0,2 0 1 15,17 0 1-15,-2 0 0 16,3 0 0-16,46 0 0 15,-50 0-1-15,5 0 0 16,-6 0 0-16,6 4 0 16,-6-1 1-16,1-3 0 15,3 4 0-15,-2-2 0 16,4-2 0-16,-4 2 0 16,8-2 0-16,6 0-1 15,1 4 0-15,5-2 0 16,-5 2 0-16,1-4 0 15,-5 2 0-15,1 0 1 16,4 5 0-16,-7-5 0 16,5 6-1-16,1-4 1 15,-3-3-1-15,4 5 1 16,-5-4 0-16,1 2 0 16,-4-4 0-16,2 0 0 0,3 2 0 15,1 2 0-15,0-4 1 16,1 2-1-16,1-2 0 15,-5 0 0-15,3 3 0 16,-2 5 0-16,-3-2 0 16,1-4 1-16,4 5 0 15,-6-5 1-15,1 0-1 0,-1 0 1 16,0-2-1-16,-2 4 1 16,4-4-1-16,3 6-1 15,3-6 1-15,3 2 0 16,-3 1 1-16,3-3-1 15,-3 2 0-15,-3 4 0 16,5 0-1-16,-7 0 0 16,5 1 0-16,-6-3 1 15,-1 0 0-15,5 0 0 16,-4 1 0-16,0-5 0 16,1 8-1-16,3-2 0 15,-2-6 0-15,1 9 0 16,6-7 1-16,1 2-1 15,3 4 1-15,4-4 0 16,-8 3-1-16,-3-3 1 16,-3 4 0-16,-5-6-1 15,4 0 0-15,-2 3-1 0,0 1 0 16,3-4 1-16,-3 7 0 16,2-7 0-16,1 0 0 15,3 6 0-15,3-6 0 16,2 0 1-16,-1-4-1 15,1 2 1-15,0 0 0 16,10 2-1-16,0 5 0 16,1-3 0-16,-3-2 0 15,-4 0 0-15,4 8 0 0,-4-3 0 16,-1 1 0-16,-1 1 0 16,-6-1 0-1,1-6 1-15,1 2 0 0,-5-2 0 16,5 2 0-16,4 3 0 15,2 1-1-15,-2-6 1 16,2 2 0-16,0-6-1 16,2 2 1-16,2 0-4 15,-2 0 41-15,2 5 6 16,-6-5 2-16,6 2 6 16,-7 2-40-16,-11-4-6 15,7 0 1-15,-10 0-3 16,1 2 0-16,11 8 0 15,-11-10-1-15,7 2 0 16,-2 5-1-16,3-3-1 16,0 2-1-16,3 0 1 0,1-6 1 15,4 3 0-15,2 1 0 16,4-4 1-16,0-4-2 16,7 1 41-16,-1-1 2 15,-1-4 1-15,-5-1 2 16,-8 3-41-16,6-4-2 15,-11 1-2-15,7 5-1 16,-2 0 0-16,-4-2 0 16,2 2 0-16,-3-3 0 0,-1 3 0 15,3 0 0-15,-3-2 0 16,10 6 0-16,0-3 0 16,4-1 0-16,2-2-1 15,-1 0 1-15,1 1 0 16,7-3 0-16,-7 2-1 15,-6 0 0-15,6-3 0 16,-12 9 0-16,6 0 1 16,-2 0-1-16,-4 0 0 15,-1 0 0-15,1 0 0 16,-2 0 0-16,1-2 0 16,-3 4 0-16,-3-4 0 15,1 0 0-15,-1 4 0 16,-6-2 0-16,5 0 0 15,9-2 1-15,3 2-1 16,7 2 1-16,1 2-1 0,-10-2 1 16,-2-2-1-16,-1-4 1 15,-5 2-1 1,1-6 1-16,-1 6 0 0,1 2-1 16,-3-2 0-16,3 2 0 15,-1 0-1-15,1 0 1 16,1 0 0-16,-3 0 0 15,5-1 0-15,3 1 0 16,1 3 0-16,6-3 0 16,2 6 1-16,-3-4 0 0,3-4-1 15,2 2 0-15,-12 0 0 16,4 0 0-16,-9 0 0 16,-1 0 0-16,5 2 0 15,-7-2 0-15,7-2 0 16,-5 2 1-16,3-4-1 15,7 2 1-15,-10 2 0 16,12-3-1-16,-6 1 0 16,1 2 0-16,1 0 0 15,0 2 0-15,0-2 0 16,0 0 1-16,-3 1-1 16,5 1 0-16,-8-2 0 15,-3-3 0-15,1 3 0 31,-7-6 0-31,4 10 0 0,9 1 0 0,-4-5 0 0,5 6 0 16,-1 0 0-16,-6-6 0 16,7 0 1-1,1 4-1-15,-2-4 0 0,0-2 1 16,1 2-1-16,-5 0 1 16,1 0-1-16,-3 0 0 15,4 2 0-15,1-2 1 16,-3 0 0-16,-3 0-1 15,-1-4 1-15,-9 4 0 16,2 0-1-16,8 0 1 0,-12 4 1 16,8 0 14-16,-16 1 13 15,3-1 1 1,-3 0-1-16,-1-2-13 0,3-2-14 16,4 0-1-16,1 0 0 15,1 2-1-15,0 0 1 16,-13-2 1-16,7 2 1 15,-2-2 0-15,-3 0 0 16,-2-2 0-16,-6 2-1 16,0 0-2-16,0 0-10 15,0 0-12-15,0 0-36 16,0 0-23-16,11 2-53 16,14 7-32-16,63 16 106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18T21:01:57.5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9996 11811 92 0,'0'48'51'15,"0"-46"15"-15,0-2 16 16,0 0 22-16,0 0-1 16,0-2-20-16,0 2-13 15,0 0-23-15,0 0-8 0,-2 0-17 16,0 0-4-16,1 0 3 16,-1 0 2-16,2 0 10 15,0 0 2 1,0 0 2-16,0-2 1 0,0 0-5 15,0 1-5-15,0 1-13 16,0 0-7-16,0-4-7 16,0 2-1-16,0 0-1 15,2 2 0-15,9-10 0 16,4 5 1-16,1-5 0 16,45-26 0-16,-46 24 0 15,6-7 0-15,2-2 0 16,6 12 0-16,-2-9 0 15,7-8 0-15,-5 4 0 16,1-6 0-16,1 7 0 16,-4 4 0-16,9-5 0 15,2 5 0-15,-1-4-2 16,1 0 1-16,-2 6 0 0,-1 0 0 16,-7-1 1-16,3-1 0 15,-6 6 0-15,0-5 0 16,-4 3 0-16,0 1-1 15,2-1 0-15,-4 4 0 16,11-3 0-16,-5 6 0 16,2-3 1-16,2-1 0 0,-4-3 0 15,9-3 1-15,-5 1 0 16,-4-6-1 0,-2 8 0-16,-8-1 0 0,-4 11 1 15,-5-3-1-15,-4 6-4 16,-2 0-7-16,0 0-54 15,0 0-54-15,-2 0 74 16</inkml:trace>
  <inkml:trace contextRef="#ctx0" brushRef="#br0" timeOffset="876.096">11767 10717 255 0,'-7'18'112'0,"1"-1"-48"16,-2 4-53-16,-3 10-15 15,-3-3 2-15,3 7 8 16,-6-10 12-16,3 7 11 16,1 2 3-16,0 1 3 15,1 3-5-15,-1-9-7 16,1 7-3-16,1 1-7 16,1 1-5-16,-3 0-3 15,3 10-1-15,-3-2-2 16,1-4 1-16,1-6-1 15,7-9-1-15,2-14 2 16,-5-3 3-16,7-8 18 16,0 0 16-16,-2-2 37 0,2 0 13 15,-2 0 1-15,2 0-13 16,0 0-34-16,0-2-19 16,0 2-21-16,0-2-6 15,0-25-5-15,2-65 0 16,1 46 1-16,1-3 2 15,13 3-3-15,-3-4-1 16,7 0 1-16,-2 6 0 16,2-11 4-16,2 7 2 0,-6 4 1 15,4-4 0-15,2 10 0 16,-7-2-1-16,1 5-1 16,4-1-2-16,-2 9-4 15,2 4-3-15,-4 6-4 16,2 6-1-16,4 9-2 15,2 2 3-15,4 5 3 16,-4 7 4-16,1 11 5 16,-1-6 4-16,4 6 8 15,-2 2 0-15,-4 0 2 16,-2 0-2-16,0-2-3 16,-6-8 0-16,6 8-3 15,-7-2-3-15,-1-2-49 16,0 6-35-16,-3-17-105 15,5 3 110-15</inkml:trace>
  <inkml:trace contextRef="#ctx0" brushRef="#br0" timeOffset="1141.343">12221 10673 634 0,'53'79'11'16,"-49"-73"-45"-16</inkml:trace>
  <inkml:trace contextRef="#ctx0" brushRef="#br0" timeOffset="1761.286">12335 10802 229 0,'67'55'101'0,"-51"-53"-51"15,1 6-4-15,4-10 3 16,4-8 2-16,-8-3 3 15,8-8-2-15,2 7-14 16,1-7-11-16,1 8-15 0,0 0-6 16,5-1-6-1,-1 1 0-15,1 1-1 0,2-1-1 16,3-2 0-16,-1-1 0 16,4-5-1-16,4 0-3 15,-10 0-4-15,1-7 0 16,-13 3 3-16,-10 4 6 15,-3 0 20-15,3-2 10 16,-7 7 19-16,-3-3 6 0,-4 6-5 16,0-2-6-16,-6 9-12 15,3-4-6-15,-3 1-12 16,4 3-5-16,-11-2-8 16,-7 4-4-16,3-1-5 15,-15 3-3-15,-5 2-8 16,-7 0 1-16,-13 6 8 15,3 1 5-15,9 5 10 16,4 1 1-16,5 10-10 16,0 4-9-16,-3 11-5 15,3 0 1-15,4 6 12 16,1-4 9-16,4-1 9 16,4-3 2-16,12 4-2 15,-3-3-5-15,12 3-3 16,1 7-2-16,-1-8 2 15,0-1 4-15,7 8 5 0,-3-16 3 16,10 3 2-16,1-6-2 16,1-8-3-1,3 0-2-15,-4 2-1 0,3-2-1 16,-5 4 1-16,2-2 0 16,1-2 2-16,-1 2-1 15,1 2-2-15,1 2-3 16,2 0 1-16,0-2-33 15,14-6-53-15,1 2-51 0,14-15 67 16</inkml:trace>
  <inkml:trace contextRef="#ctx0" brushRef="#br0" timeOffset="1995.904">14124 10352 669 0,'44'-7'167'0</inkml:trace>
  <inkml:trace contextRef="#ctx0" brushRef="#br0" timeOffset="2462.059">14108 10404 416 0,'-53'44'155'15,"47"-44"-120"-15,-2-4-31 16,-15-6-9-16,2 7 5 0,-15-9 10 15,9 4 1-15,-7 5-6 16,-4 3-6 0,-1 0-5-16,-8 11 2 0,8-1-5 15,9 9-13-15,-1 4-31 16,6 7-6-16,12 5 7 16,-1 1 19-16,13 8 31 15,2-2 5-15,9-4-1 16,7 3-2-16,6-7 0 15,0 0 0-15,-2 1 0 16,-4-6 1-16,-3-1 0 16,-1 5 1-16,-5-5 7 15,5 9 6-15,-3-10 12 16,-8 7 4-16,2-11 3 16,-4 2 1-16,-14-6 7 15,5 4 9-15,-1-2 20 16,-7-4 6-16,1-2 2 0,-5 6 0 15,-9-7-3-15,-5 5-2 16,-1-2 1-16,0-7-4 16,-16 3-13-16,4-7-5 15,-3 2-12-15,-3-5-8 16,8-1-19-16,0-4-16 16,4-13-87-16,4 4-87 15,2-12 109-15</inkml:trace>
  <inkml:trace contextRef="#ctx0" brushRef="#br0" timeOffset="2711.419">14671 10379 1094 0,'2'0'227'15,"-1"0"-236"-15</inkml:trace>
  <inkml:trace contextRef="#ctx0" brushRef="#br0" timeOffset="3495.725">14674 10442 298 0,'-5'132'154'16,"-3"-78"-43"-16,-3-5-37 16,-3 1-21-16,3-10 7 15,-1-5 17-15,7-1 2 16,-7 2-3-16,1-1-5 16,1 3-13-16,-3-5-11 15,11 7-19-15,-8 9-8 16,-1 11-11-16,-3 12-4 0,-5 15-3 15,2-1 0-15,0 2-1 16,1-6 0-16,-6-4-1 16,0-1 1-16,-2-14 0 15,-1-2-1-15,4-17 2 16,-2-10 0-16,2 1 1 16,0-14 2-16,5-4 1 15,5-5 2-15,7-9 6 16,2 3 5-16,0-6 16 15,2 0 8-15,-4 0 4 16,3-2-5-16,1-2-20 16,0 3-11-16,0-1-14 15,-2 2-2-15,2-29-6 16,0-51-6-16,2 28-20 16,7-9-12-16,1-18-14 0,-3-9-3 15,5-11 18-15,-1-6 13 16,5 3 22-16,-1 9 9 15,2 7 4-15,0 9 0 16,4 8-12-16,0-9-9 16,0 11-27-16,4-4-14 15,6 0-15-15,-1 8 7 16,1 6 13-16,2 1 9 16,-5 16 18-16,-3 8 1 15,-4 1 13-15,0 16 5 0,6 1 9 16,0 3 4-16,5 5 4 15,-3-1 5 1,2 5 3-16,1-2-1 0,2 4-2 16,-3 0-1-16,4 9-6 15,-3 7-2-15,1 14-7 16,3 9-5-16,-11 18-5 16,0 6-2-16,-16 4 0 15,-7-2 2-15,-8 4 7 16,-5-12 5-16,-8 1 12 15,-6-9 4-15,0-9 8 16,-2-3 8-16,-3-9 8 16,-9 3 7-16,-1-14 6 15,0 6 3-15,-2-7 1 16,-4-5 2-16,-4 1 11 16,10-5-1-16,-6-7-16 0,-5 0-12 15,1-4-44-15,-6 1-31 16,11-1-151-16,-5-4 128 15</inkml:trace>
  <inkml:trace contextRef="#ctx0" brushRef="#br0" timeOffset="4333.075">15568 10693 508 0,'-6'0'202'0,"-4"2"-86"15,-3-1-174-15,-2 9-2 16,-1-6 45-16,7 7 35 16,-3 1 14-16,3 1-3 15,5 8-20-15,-8 2-8 0,9 8-3 16,1 7-2 0,-4 2 0-16,6-3 0 0,0 7-1 15,-2-6 2 1,6-8 1-16,5 5 2 15,7-12 7-15,-1-6 10 0,-2-4 6 16,5-3 6-16,-3 3 1 16,6-3-8-16,6-1-5 15,-4-3-6-15,2-6-8 16,-1 2-1-16,-1-2-2 16,2 0-1-16,0-4 1 15,-4-3-1-15,4 1-3 16,-2-4-2-16,8 3-8 15,-3-5-1-15,-1-7-4 16,2-4 1-16,-1-4 2 16,1 1-2-16,0-11 4 15,-4 1 1-15,-2-2 6 16,-8 3 4-16,2 6 7 16,-9 1 1-16,-2 7 0 0,-3-4-5 15,-3 8-17-15,-2-2-13 16,2 1-32-16,-7-3-16 15,-5-4-17-15,-3-1-1 16,-10 1 32-16,-2-6 15 16,-3 8 27-16,-5-4 4 15,1 6-5-15,-10-2-3 16,-2 6-22-16,0 8-8 0,-4 1 2 16,10 16-11-16,0 5 46 15</inkml:trace>
  <inkml:trace contextRef="#ctx0" brushRef="#br0" timeOffset="5356.869">16396 10505 813 0,'0'2'183'0,"-6"-4"-312"0,4 2 39 16,2 0-228-16,-2 0 149 16,0 0 170-16,0 0 61 15,-3 0 72-15,-9 2-99 16,1 6-29-16,1-4-6 15,3-3 12-15,1 1 32 16,1 2 12-16,3-2 17 16,0-2-5-16,0 0-18 15,4 0-12-15,-2 0-27 16,0 0-12-16,0 0-14 16,-9 19-2-16,-2 25 5 15,-7 48 7-15,17-31 5 16,1 0 0-16,-4 3 0 15,4-1 0-15,0-10 1 16,2-3 0-16,2-12 6 16,-4-7 8-16,2-12 7 15,0-2 3-15,-4-11 3 0,6 2-1 16,-2-8 8-16,-2 0 4 16,2 0 2-16,0 0-1 15,-2 0-12-15,-1-2-9 16,1-2-14-16,2 2-5 15,0 2-7-15,0-27 1 16,0-59 3-16,9 50 1 16,1-3 1-16,7 1 0 0,-4 2 1 15,-3-2 0-15,-1 3 0 16,5 5 0 0,3 1-1-16,4-2-4 0,6 1-1 15,-6-3-2-15,6 3 0 16,-4-5 2-16,-4 12 3 15,0 4 0-15,-6 8 2 16,-1 3-2-16,-3 4-7 16,7-2-2-16,-3 6-7 15,0 0-2-15,1 6-5 16,1 2 1-16,0 7 8 16,6 4 8-16,0 6 11 15,-1 8 4-15,-1 5 3 16,0 2 1-16,0 6 2 15,-2-4 0-15,-3 10-3 16,-1 1-2-16,-3 6-1 0,-1-5 3 16,-3-6 6-1,3-4 0-15,-5-6-2 0,2-5-2 16,-6 1-7-16,2-9-1 16,-4-6-1-16,2-6-11 15,-2-9-54-15,-4 4-67 16,6-8 79-16</inkml:trace>
  <inkml:trace contextRef="#ctx0" brushRef="#br0" timeOffset="5592.359">17725 10461 659 0,'2'-6'70'0,"-13"3"-101"16</inkml:trace>
  <inkml:trace contextRef="#ctx0" brushRef="#br0" timeOffset="5761.981">17547 10421 51 0,'-222'-27'30'0,"161"29"-2"16,0 12-28-16,0 7-2 15,17 5-9-15,-2 7-8 16,29-1 16-16</inkml:trace>
  <inkml:trace contextRef="#ctx0" brushRef="#br0" timeOffset="6014.272">17075 10840 25 0,'32'29'35'0,"12"-6"19"15,-5-1 6 1,-1 0 2-16,4-1-8 0,-12-6 1 15,-1-2 1-15,-4 1-9 16,-2 5-5-16,2-4-18 16,-2 4-7-16,-6 0-4 15,4-3-2-15,-11 5 2 16,-5 2 6-16,-5 0 15 16,-3 1 10-16,-7-3 22 15,-3 8-3-15,-10 0-10 16,-4-2-8-16,-2 1-26 0,0-5-4 15,-1-4-29 1,3-3-43-16,0-9 37 16</inkml:trace>
  <inkml:trace contextRef="#ctx0" brushRef="#br0" timeOffset="6255.367">17541 10503 1059 0,'54'117'239'0,"-58"-119"-251"0</inkml:trace>
  <inkml:trace contextRef="#ctx0" brushRef="#br0" timeOffset="6997.253">17589 10618 332 0,'0'0'171'0,"0"0"-58"16,10 10-47-16,17 5-58 16,49 50-2-16,-38-52 4 15,-3 1 4-15,-7-7 12 16,-5-5 5-16,-3 0 8 15,-7-2-1-15,8 0-11 0,2-4-5 16,2-3-11-16,9 3-3 16,-11-6-2-1,8 8-1-15,1-5-3 0,-3 3 0 16,-2 0 0-16,1-5 0 16,-5-3 1-16,6-1 2 15,-4-5 6-15,2-1 3 16,-4 0 5-16,-4 0 2 15,0-4 6-15,-4 6 5 0,-5-2 12 16,-3 3 0-16,-3 3-4 16,-2-8-5-16,0 2-17 15,-4-2-5-15,-5-2-12 16,-3 8-7-16,-5-3-12 16,-8-3-2-16,-4 10-5 15,-2-2 4-15,-9 1 5 16,2 2 0-16,-1 5 3 15,9-3-2-15,1 6-5 16,4 2 3-16,2 0 0 16,-4 0 3-16,8 12 6 15,3-1 4-15,5 6 3 16,5 4 1-16,-2 8 1 16,2 7 2-16,-3 10 0 15,1 0 1-15,4 0 3 16,-5 2 1-16,3-4 4 15,0-4 3-15,0-7 5 0,-7-1 1 16,9-3 5-16,-2 3 4 16,-4 3 7-16,6 5 0 15,-2-2 1-15,6 2 0 16,0-3-1-16,0-9 3 16,0 7 0-16,4-8-2 15,11 7 4-15,8 0-4 16,13 3-3-16,10 9-1 0,17 1-7 15,8-1 4-15,15-4 6 16,3-9 6-16,9-10-1 16,-8-4-3-16,-10-6-11 15,2-3-9-15,-15-6-9 16,4 2-2-16,-16-1-5 16,-13-5-1-16,-8 2-14 15,-11-2-18-15,0 0-50 16,-6 6-37-16,-7-4-103 15,-5-2-72-15,-5 2 185 16</inkml:trace>
  <inkml:trace contextRef="#ctx0" brushRef="#br0" timeOffset="21916.552">10771 12810 76 0,'-10'-2'70'16,"8"0"32"-16,2 0 9 15,-1-2-8-15,-1 4-10 16,0 0-29-16,0 0-14 16,-2 0-25-16,2-2-9 0,2 0-10 15,-2 2-3-15,0-1-1 16,0-1-1-16,-3 0-3 16,1-4-6-16,2 6-10 15,0-2-3-15,-2 0 1 16,2 0 6-16,2-2 18 15,-2 3 13-15,0-1 22 16,0 2 5-16,1-2-6 16,-3 0-10-16,4 0-20 15,-2-2-5-15,0 2-3 16,0 2-1-16,0-2 1 16,-2 0 0-16,2 0 0 15,2-1 2-15,-2 1 0 16,0 0 1-16,1 2 6 15,-1-2 3-15,2 0 3 16,0 0 3-16,0-2 0 16,0 2 1-16,0 2-1 15,0-2-2-15,2 0-7 0,1 1-3 16,5-3-3-16,0 2-1 16,5 0-1-16,4 2 0 15,-3 0-1-15,-1 0 1 16,-3 0 0-16,5 0 0 15,0 0 0-15,4 0 0 16,50 0-1-16,-48 0 1 0,-2 0 0 16,1 0 0-1,-7 0-1-15,4-2 0 0,0 0 0 16,2 2 0-16,6-2 1 16,-9-4-1-16,7 6 2 15,0 0 0-15,3-2 1 16,1 2 0-16,4 0 0 15,1 0 0-15,3-1-1 16,-1-1-1-16,-3-4 0 16,-7 6 1-16,-2-2 0 15,-7 2 1-15,-4 0 0 16,10-4-1-16,-7 6 1 16,3-2 0-16,-6 0 1 15,7 0 0-15,-1 0 0 16,-13-2 0-16,13 0-1 15,-8-2-1-15,9 3 0 0,5-1-1 16,-4-2 0 0,2 4-1-16,-2 0 0 0,2-4 0 15,-6 4 0-15,2 4 0 16,3-4 1-16,3 4-1 16,3-4 0-16,-3 0 1 15,0-2-1-15,2-4 1 16,2 2 0-16,2 0 0 15,3-1 0-15,-1 1-1 16,-6 2 1-16,5 0 0 16,-9-6 0-16,4 6 0 0,-4 2-1 15,-2 0 1-15,0 0-1 16,-3 2 1-16,5-2 0 16,-6 2 1-16,-4-2 15 15,3 4 4-15,-1-4 2 16,-1 0 0-16,1 0-14 15,0 4-3-15,3 0-3 16,1-4 0-16,-2 2-1 16,-3-2-1-16,1 0 0 15,-1 3 0-15,7 1-1 16,-10-2 1-16,9 0 0 16,-1 0 0-16,-6-2-1 15,16 4 1-15,-8-2-1 16,2 2 1-16,2-4 0 15,0 1 0-15,-2 3-1 16,-2-4 1-16,4 2 0 0,0-4-1 16,4 2 1-16,-2-4 0 15,0 3 0 1,1 1 0-16,-5-4 0 0,-1 2-1 16,-1-4 1-16,-4 4 0 15,0 2 0-15,4 0 0 16,-3 0 0-16,-3 0-1 15,0 0 1-15,-1 0 0 16,1 0-1-16,-1 0 0 16,-1-2 1-16,-7 2-1 0,4 0 1 15,-8 0 0-15,0 0 0 16,0 0 0-16,0 0-1 16,0 0 1-16,0 0-1 15,0 0 0-15,0 0 0 16,0 0 0-16,2 0 0 15,3 0 0-15,3 0 0 16,-6 0 0-16,6 0 0 16,-5 0 0-16,-3 0 0 15,10 0 0-15,-8 0 1 16,6 0-1-16,1 0 0 16,-3 0 1-16,5 0-1 15,1 0 0-15,-8 0 1 16,5 0-1-16,1 0 0 15,-6 0 0-15,9 2 0 0,-2-2 1 16,-7 0-1-16,6 2 0 16,1 0 0-16,-7-2 0 15,4 0 0-15,7 4 0 16,-5-2 0-16,3 0 1 16,2 0-1-16,-1-2 1 15,-3 1 0-15,3 3 0 16,-1-4 1-16,0 0 0 15,5 2 0-15,-5 0 0 0,0 0 0 16,-1-2 1-16,-3 2-1 16,-1 0 0-16,2-2 0 15,1 4 0-15,3-2 1 16,-5-2-1-16,8 1 2 16,-3 1-1-16,5-2 0 15,50 8 0-15,-44-14-1 16,-1 6-1-16,1-5 1 15,0 6-1-15,0 1 0 16,-6-2 0-16,-2 8 0 16,-1-10 0-16,1-4 0 15,-2 6 0-15,2 0 0 16,1 0 1-16,-1 0-1 16,-2-3 0-16,-2-3-1 15,8 6 1-15,-7 0 0 16,1 0 0-16,4 4 0 0,-13-4 0 15,6 0-1-15,1 2 1 16,-4-4 0-16,7 4-1 16,3-1 0-16,-15-1 1 15,7 2-1-15,-7-2 0 16,-4 0 1-16,0 0 0 16,0 0 0-16,0-2 0 15,8 2-1-15,3 0 1 16,3 0 0-16,-11 0-1 15,9 0 1-15,-1 0 0 0,-3 0-1 16,9 0 1-16,-2 0-1 16,8 0 1-16,42 2 0 15,-51-2 0-15,-1 0 0 16,3 0 0-16,1 0-1 16,0 0 0-16,2 0 1 15,-2 0-1-15,2-2 0 16,-1 1 0-16,-5-1 0 15,6-2 0-15,0 4 0 16,2 0 0-16,6 4 0 16,-6 1 0-16,-2-5 0 15,4 6 0-15,-2-2 0 16,4-4 0-16,2 2 0 16,0-2 1-16,-1 0-1 15,-1 0 1-15,0 0-1 0,-2 8 0 16,-4-7 0-1,10-1 0-15,-8 0 0 0,-4 0 0 16,6 0 0-16,-6 4 0 16,8 2 0-16,6 0 0 15,-6-6 0-15,-4 4 1 16,4-1-1-16,-1-1 0 16,9 2 0-16,-4-2 0 15,-3 6 0-15,-1-4 0 16,0 1 0-16,8-3 1 0,-3-8-1 15,7 3 0-15,1-1 1 16,-6 2-1-16,5-4 0 16,-1 4 0-16,2 0 0 15,-1-3 0-15,-5 3 0 16,1 0 0-16,-3 2 0 16,7 0 0-16,3-6 0 15,2 2 0-15,-10 0 0 16,5-5 0-16,-1 7 0 15,-2-4 0-15,3 0 0 16,-1 1 1-16,-5-3 0 16,3 4-1-16,-5-2 0 15,-2 3 0-15,5-1 0 16,-3 0-1-16,3 4 1 16,-1-2-1-16,3 2 1 15,5 0 0-15,-11-2 0 0,5 2 0 16,-1 0 0-16,-3 0 0 15,-2 0 0-15,2 2 0 16,-10 0 1-16,6-2-1 16,1 4 0-16,-5-4 0 15,6 0 0-15,-10 0 0 16,10 4 0-16,-2-2 0 16,0 7 0-16,0-7 1 15,-6 2-1-15,0 3 0 0,-2-7 1 16,-2 2-1-16,-1 0 0 15,1-2 0-15,-1 0 0 16,-3 0 0-16,2 4 1 16,1-2 0-16,-5-2 0 15,1 4 0-15,-4-4-1 16,-1 0 0-16,1 2 0 16,-6-4 0-16,0 2 0 15,0 0 0-15,0 0 0 16,0 0 1-16,0 0-1 15,0 0 1-15,0 0 1 16,0 0 0-16,0 0-6 16,0 0-17-16,0 0-84 15,0 0-87-15,0 0 116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4c11462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4c11462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70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d6019af2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6d6019af2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037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d6019af2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d6019af2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938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d6019af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6d6019af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267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d6019af2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6d6019af2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16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d6019af2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d6019af2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337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d6019af2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d6019af2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049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6d6019af2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6d6019af2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694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d6019af2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6d6019af2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4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6d6019af2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6d6019af2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82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d6019af2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6d6019af2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82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4c114621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64c114621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404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9815CF2-FDAF-4AD0-8696-85856DACFC2F}" type="slidenum">
              <a:rPr lang="en-US" sz="11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012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US" sz="2000" strike="noStrike">
                <a:latin typeface="Arial"/>
              </a:rPr>
              <a:t>Your eyes don’t see everything at once, but they jump around.  You see only about 2 degrees with high resolution</a:t>
            </a:r>
            <a:endParaRPr/>
          </a:p>
        </p:txBody>
      </p:sp>
      <p:sp>
        <p:nvSpPr>
          <p:cNvPr id="69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5C65B2D-BE5C-4822-A965-F68F61F75C56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532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D4E39B2-A885-43A7-80F5-ADE6A02CB408}" type="slidenum">
              <a:rPr lang="en-US" sz="1200" strike="noStrike">
                <a:latin typeface="Times New Roman"/>
              </a:rPr>
              <a:t>29</a:t>
            </a:fld>
            <a:endParaRPr/>
          </a:p>
        </p:txBody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092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a. moving around causes no difference, b. moving up and down no difference, but left and right yes, c. moving in two directions causes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07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C9DEE25-21A9-4258-BE5B-1169B13B103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33</a:t>
            </a:fld>
            <a:endParaRPr/>
          </a:p>
        </p:txBody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113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d6019af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6d6019af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896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6d6019af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6d6019af2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531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6d6019af2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6d6019af2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0285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B6B2BF1-17F4-4336-8FE9-3E8BF3A54588}" type="slidenum">
              <a:rPr lang="en-US" sz="1200" strike="noStrike">
                <a:latin typeface="Times New Roman"/>
              </a:rPr>
              <a:t>37</a:t>
            </a:fld>
            <a:endParaRPr/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9064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97C4F2D-4735-4873-9A9E-527EFC6285CF}" type="slidenum">
              <a:rPr lang="en-US" sz="1200" strike="noStrike">
                <a:latin typeface="Times New Roman"/>
              </a:rPr>
              <a:t>38</a:t>
            </a:fld>
            <a:endParaRPr/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Shown</a:t>
            </a:r>
            <a:r>
              <a:rPr lang="en-US" baseline="0" dirty="0"/>
              <a:t> as a heat map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322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64c11462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64c11462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737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9571CDB-8DC3-423B-B4DE-1572C2C9A5D2}" type="slidenum">
              <a:rPr lang="en-US" sz="1200" strike="noStrike">
                <a:latin typeface="Times New Roman"/>
              </a:rPr>
              <a:t>39</a:t>
            </a:fld>
            <a:endParaRPr/>
          </a:p>
        </p:txBody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636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B1F1E35-1AC0-4F80-9343-E55F6F7CA4BC}" type="slidenum">
              <a:rPr lang="en-US" sz="1200" strike="noStrike">
                <a:latin typeface="Times New Roman"/>
              </a:rPr>
              <a:t>40</a:t>
            </a:fld>
            <a:endParaRPr/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422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919C4F4-B76B-4582-B2CC-0462F1186CED}" type="slidenum">
              <a:rPr lang="en-US" sz="1200" strike="noStrike">
                <a:latin typeface="Times New Roman"/>
              </a:rPr>
              <a:t>41</a:t>
            </a:fld>
            <a:endParaRPr/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722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6d6019af2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6d6019af2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705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6d6019af2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6d6019af2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526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Laplacian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05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0129F3D-8867-4983-AADA-9BFFC46A74F8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7418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7F77482-3EC4-45A2-968F-F284EC8E7993}" type="slidenum">
              <a:rPr lang="en-US" altLang="zh-CN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zh-CN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785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78020A0E-3FF6-4A46-8FFC-23A4C4C86322}" type="slidenum">
              <a:rPr lang="en-US" altLang="zh-CN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5222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667ABB4-48F9-43BB-ACAE-5AB934E24F8E}" type="slidenum">
              <a:rPr lang="en-US" altLang="zh-CN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zh-CN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/>
              <a:t>We could not evaluate the</a:t>
            </a:r>
          </a:p>
        </p:txBody>
      </p:sp>
    </p:spTree>
    <p:extLst>
      <p:ext uri="{BB962C8B-B14F-4D97-AF65-F5344CB8AC3E}">
        <p14:creationId xmlns:p14="http://schemas.microsoft.com/office/powerpoint/2010/main" val="1804300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4c114621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64c114621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9482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60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406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4c114621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4c114621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40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d6019af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d6019af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78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d6019af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6d6019af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174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6d6019af2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6d6019af2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673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d6019af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d6019af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98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289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B08E0-B629-4AC1-B104-D52F067E23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285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15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customXml" Target="../ink/ink3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customXml" Target="../ink/ink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53.png"/><Relationship Id="rId7" Type="http://schemas.openxmlformats.org/officeDocument/2006/relationships/image" Target="../media/image57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customXml" Target="../ink/ink9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customXml" Target="../ink/ink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customXml" Target="../ink/ink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5" Type="http://schemas.openxmlformats.org/officeDocument/2006/relationships/image" Target="../media/image93.png"/><Relationship Id="rId10" Type="http://schemas.openxmlformats.org/officeDocument/2006/relationships/customXml" Target="../ink/ink11.xml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customXml" Target="../ink/ink1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5.wmf"/><Relationship Id="rId11" Type="http://schemas.openxmlformats.org/officeDocument/2006/relationships/image" Target="../media/image107.png"/><Relationship Id="rId5" Type="http://schemas.openxmlformats.org/officeDocument/2006/relationships/image" Target="../media/image103.png"/><Relationship Id="rId10" Type="http://schemas.openxmlformats.org/officeDocument/2006/relationships/customXml" Target="../ink/ink14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6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9.png"/><Relationship Id="rId4" Type="http://schemas.openxmlformats.org/officeDocument/2006/relationships/customXml" Target="../ink/ink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>
                <a:cs typeface="Arial Rounded MT Bold"/>
              </a:rPr>
            </a:br>
            <a:r>
              <a:rPr lang="en-US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Corner Detection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8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022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9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08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1826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/>
          <p:nvPr/>
        </p:nvSpPr>
        <p:spPr>
          <a:xfrm>
            <a:off x="2770601" y="2308680"/>
            <a:ext cx="2611525" cy="696125"/>
          </a:xfrm>
          <a:custGeom>
            <a:avLst/>
            <a:gdLst/>
            <a:ahLst/>
            <a:cxnLst/>
            <a:rect l="l" t="t" r="r" b="b"/>
            <a:pathLst>
              <a:path w="104461" h="27845" extrusionOk="0">
                <a:moveTo>
                  <a:pt x="0" y="27845"/>
                </a:moveTo>
                <a:cubicBezTo>
                  <a:pt x="16303" y="14049"/>
                  <a:pt x="37207" y="4500"/>
                  <a:pt x="58328" y="1332"/>
                </a:cubicBezTo>
                <a:cubicBezTo>
                  <a:pt x="64970" y="336"/>
                  <a:pt x="72179" y="-1001"/>
                  <a:pt x="78478" y="1332"/>
                </a:cubicBezTo>
                <a:cubicBezTo>
                  <a:pt x="88962" y="5215"/>
                  <a:pt x="96552" y="14640"/>
                  <a:pt x="104461" y="22542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sp>
    </p:spTree>
    <p:extLst>
      <p:ext uri="{BB962C8B-B14F-4D97-AF65-F5344CB8AC3E}">
        <p14:creationId xmlns:p14="http://schemas.microsoft.com/office/powerpoint/2010/main" val="3725465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Threshold edges</a:t>
            </a:r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Still some noise</a:t>
            </a:r>
            <a:endParaRPr/>
          </a:p>
          <a:p>
            <a:pPr>
              <a:buChar char="-"/>
            </a:pPr>
            <a:r>
              <a:rPr lang="en"/>
              <a:t>Only want strong edges</a:t>
            </a:r>
            <a:endParaRPr/>
          </a:p>
          <a:p>
            <a:pPr>
              <a:buChar char="-"/>
            </a:pPr>
            <a:r>
              <a:rPr lang="en"/>
              <a:t>2 thresholds, 3 cases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&gt; T: strong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 but R &gt; t: weak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t: no edge</a:t>
            </a:r>
            <a:endParaRPr/>
          </a:p>
          <a:p>
            <a:pPr>
              <a:buChar char="-"/>
            </a:pPr>
            <a:r>
              <a:rPr lang="en"/>
              <a:t>Why two thresholds?</a:t>
            </a:r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0151"/>
            <a:ext cx="3527775" cy="35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524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Connect ‘em up!</a:t>
            </a:r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Strong edges are edges!</a:t>
            </a:r>
            <a:endParaRPr/>
          </a:p>
          <a:p>
            <a:pPr>
              <a:buChar char="-"/>
            </a:pPr>
            <a:r>
              <a:rPr lang="en"/>
              <a:t>Weak edges are edges </a:t>
            </a:r>
            <a:br>
              <a:rPr lang="en"/>
            </a:br>
            <a:r>
              <a:rPr lang="en"/>
              <a:t>iff they connect to strong</a:t>
            </a:r>
            <a:endParaRPr/>
          </a:p>
          <a:p>
            <a:pPr>
              <a:buChar char="-"/>
            </a:pPr>
            <a:r>
              <a:rPr lang="en"/>
              <a:t>Look in some neighborhood</a:t>
            </a:r>
            <a:br>
              <a:rPr lang="en"/>
            </a:br>
            <a:r>
              <a:rPr lang="en"/>
              <a:t>(usually 8 closest)</a:t>
            </a:r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20" name="Google Shape;2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726" y="2339626"/>
            <a:ext cx="3527775" cy="35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06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Features!</a:t>
            </a:r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Highly descriptive local regions</a:t>
            </a:r>
            <a:endParaRPr/>
          </a:p>
          <a:p>
            <a:pPr>
              <a:buChar char="-"/>
            </a:pPr>
            <a:r>
              <a:rPr lang="en"/>
              <a:t>Ways to describe those regions</a:t>
            </a:r>
            <a:endParaRPr/>
          </a:p>
          <a:p>
            <a:pPr>
              <a:buChar char="-"/>
            </a:pPr>
            <a:r>
              <a:rPr lang="en"/>
              <a:t>Useful for: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Matching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Recognition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Detection</a:t>
            </a:r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pSp>
        <p:nvGrpSpPr>
          <p:cNvPr id="242" name="Google Shape;242;p34"/>
          <p:cNvGrpSpPr/>
          <p:nvPr/>
        </p:nvGrpSpPr>
        <p:grpSpPr>
          <a:xfrm>
            <a:off x="369636" y="4092480"/>
            <a:ext cx="3988790" cy="1419552"/>
            <a:chOff x="838200" y="995363"/>
            <a:chExt cx="7485063" cy="2663825"/>
          </a:xfrm>
        </p:grpSpPr>
        <p:pic>
          <p:nvPicPr>
            <p:cNvPr id="243" name="Google Shape;243;p34" descr="SIFT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48200" y="995363"/>
              <a:ext cx="3675063" cy="266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34" descr="SIFT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8200" y="995363"/>
              <a:ext cx="3675063" cy="26638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5" name="Google Shape;245;p34"/>
            <p:cNvCxnSpPr/>
            <p:nvPr/>
          </p:nvCxnSpPr>
          <p:spPr>
            <a:xfrm rot="10800000" flipH="1">
              <a:off x="3289300" y="1828800"/>
              <a:ext cx="1905000" cy="1524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6" name="Google Shape;246;p34"/>
            <p:cNvSpPr/>
            <p:nvPr/>
          </p:nvSpPr>
          <p:spPr>
            <a:xfrm>
              <a:off x="4232275" y="2046288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7" name="Google Shape;247;p34"/>
            <p:cNvCxnSpPr/>
            <p:nvPr/>
          </p:nvCxnSpPr>
          <p:spPr>
            <a:xfrm rot="10800000" flipH="1">
              <a:off x="3724275" y="3200475"/>
              <a:ext cx="1698600" cy="1428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8" name="Google Shape;248;p34"/>
            <p:cNvSpPr/>
            <p:nvPr/>
          </p:nvSpPr>
          <p:spPr>
            <a:xfrm>
              <a:off x="4154488" y="2608263"/>
              <a:ext cx="1733550" cy="47625"/>
            </a:xfrm>
            <a:custGeom>
              <a:avLst/>
              <a:gdLst/>
              <a:ahLst/>
              <a:cxnLst/>
              <a:rect l="l" t="t" r="r" b="b"/>
              <a:pathLst>
                <a:path w="1092" h="30" extrusionOk="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9" name="Google Shape;249;p34"/>
            <p:cNvCxnSpPr/>
            <p:nvPr/>
          </p:nvCxnSpPr>
          <p:spPr>
            <a:xfrm rot="10800000" flipH="1">
              <a:off x="3444875" y="23240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0" name="Google Shape;250;p34"/>
            <p:cNvSpPr/>
            <p:nvPr/>
          </p:nvSpPr>
          <p:spPr>
            <a:xfrm>
              <a:off x="4016375" y="29289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30480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4168775" y="2714625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4419600" y="21574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4" name="Google Shape;254;p34"/>
            <p:cNvCxnSpPr/>
            <p:nvPr/>
          </p:nvCxnSpPr>
          <p:spPr>
            <a:xfrm rot="10800000" flipH="1">
              <a:off x="3597275" y="24383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5" name="Google Shape;255;p34"/>
            <p:cNvSpPr/>
            <p:nvPr/>
          </p:nvSpPr>
          <p:spPr>
            <a:xfrm>
              <a:off x="4267200" y="23860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3886200" y="3402013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3657600" y="30813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3776663" y="2819400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3581400" y="22860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3429000" y="21336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37338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2" name="Google Shape;26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6976" y="3249551"/>
            <a:ext cx="3374299" cy="337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726" y="2535074"/>
            <a:ext cx="3108100" cy="141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6700" y="1622125"/>
            <a:ext cx="2107800" cy="21078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F706BE5-B63B-4DB8-BDBA-FDF701E0C3FC}"/>
                  </a:ext>
                </a:extLst>
              </p14:cNvPr>
              <p14:cNvContentPartPr/>
              <p14:nvPr/>
            </p14:nvContentPartPr>
            <p14:xfrm>
              <a:off x="3632400" y="2601720"/>
              <a:ext cx="467280" cy="1374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F706BE5-B63B-4DB8-BDBA-FDF701E0C3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23040" y="2592360"/>
                <a:ext cx="486000" cy="139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3949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to </a:t>
            </a:r>
            <a:r>
              <a:rPr lang="en-US" dirty="0"/>
              <a:t>create a </a:t>
            </a:r>
            <a:r>
              <a:rPr lang="en" dirty="0"/>
              <a:t>panorama</a:t>
            </a:r>
            <a:endParaRPr dirty="0"/>
          </a:p>
        </p:txBody>
      </p:sp>
      <p:sp>
        <p:nvSpPr>
          <p:cNvPr id="270" name="Google Shape;270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Say we are stitching a panorama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Want patches in image to match to other image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Hopefully only match one spot</a:t>
            </a:r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2" name="Google Shape;2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188" y="3011176"/>
            <a:ext cx="2150031" cy="286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784" y="3011181"/>
            <a:ext cx="2150031" cy="2866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953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Q1: </a:t>
            </a:r>
            <a:r>
              <a:rPr lang="en" dirty="0"/>
              <a:t>How close are two patches?</a:t>
            </a:r>
            <a:endParaRPr dirty="0"/>
          </a:p>
        </p:txBody>
      </p:sp>
      <p:sp>
        <p:nvSpPr>
          <p:cNvPr id="279" name="Google Shape;279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/>
              <a:t>Sum squared difference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Images I, J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>
                <a:solidFill>
                  <a:schemeClr val="dk1"/>
                </a:solidFill>
              </a:rPr>
              <a:t>Σ</a:t>
            </a:r>
            <a:r>
              <a:rPr lang="en" baseline="-25000">
                <a:solidFill>
                  <a:schemeClr val="dk1"/>
                </a:solidFill>
              </a:rPr>
              <a:t>x</a:t>
            </a:r>
            <a:r>
              <a:rPr lang="en" baseline="-25000"/>
              <a:t>,y</a:t>
            </a:r>
            <a:r>
              <a:rPr lang="en"/>
              <a:t> (I(x,y) - J(x,y))</a:t>
            </a:r>
            <a:r>
              <a:rPr lang="en" baseline="30000"/>
              <a:t>2</a:t>
            </a:r>
            <a:endParaRPr/>
          </a:p>
        </p:txBody>
      </p:sp>
      <p:sp>
        <p:nvSpPr>
          <p:cNvPr id="280" name="Google Shape;280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579862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Q2: </a:t>
            </a:r>
            <a:r>
              <a:rPr lang="en" dirty="0"/>
              <a:t>How can we find unique patches?</a:t>
            </a:r>
            <a:endParaRPr dirty="0"/>
          </a:p>
        </p:txBody>
      </p:sp>
      <p:sp>
        <p:nvSpPr>
          <p:cNvPr id="286" name="Google Shape;286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</p:txBody>
      </p:sp>
      <p:sp>
        <p:nvSpPr>
          <p:cNvPr id="287" name="Google Shape;287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8" name="Google Shape;2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7"/>
          <p:cNvSpPr/>
          <p:nvPr/>
        </p:nvSpPr>
        <p:spPr>
          <a:xfrm>
            <a:off x="4984425" y="20238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97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295" name="Google Shape;295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</p:txBody>
      </p:sp>
      <p:sp>
        <p:nvSpPr>
          <p:cNvPr id="296" name="Google Shape;296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7" name="Google Shape;2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8"/>
          <p:cNvSpPr/>
          <p:nvPr/>
        </p:nvSpPr>
        <p:spPr>
          <a:xfrm>
            <a:off x="7092175" y="51921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36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Review: </a:t>
            </a:r>
            <a:r>
              <a:rPr lang="en" dirty="0"/>
              <a:t>What’s an edge?</a:t>
            </a:r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Image is a function</a:t>
            </a:r>
            <a:endParaRPr/>
          </a:p>
          <a:p>
            <a:pPr>
              <a:buChar char="-"/>
            </a:pPr>
            <a:r>
              <a:rPr lang="en"/>
              <a:t>Edges are rapid changes in this function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288" y="2613526"/>
            <a:ext cx="3205635" cy="32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075" y="2613525"/>
            <a:ext cx="3836555" cy="3271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64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304" name="Google Shape;30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Corners: good!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Only one alignment matches</a:t>
            </a:r>
            <a:endParaRPr/>
          </a:p>
        </p:txBody>
      </p:sp>
      <p:sp>
        <p:nvSpPr>
          <p:cNvPr id="305" name="Google Shape;30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/>
          <p:nvPr/>
        </p:nvSpPr>
        <p:spPr>
          <a:xfrm>
            <a:off x="5978625" y="325667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443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04FF-DAB1-4920-BB27-FB3B0E680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going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D2DDE-0633-4D93-BDA5-ECF98107B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 are going to build a panorama from two (or more) images.</a:t>
            </a:r>
          </a:p>
          <a:p>
            <a:r>
              <a:rPr lang="en-US" dirty="0"/>
              <a:t>We need to learn about</a:t>
            </a:r>
          </a:p>
          <a:p>
            <a:pPr lvl="1"/>
            <a:r>
              <a:rPr lang="en-US" dirty="0"/>
              <a:t>Finding interest points</a:t>
            </a:r>
          </a:p>
          <a:p>
            <a:pPr lvl="1"/>
            <a:r>
              <a:rPr lang="en-US" dirty="0"/>
              <a:t>Describing small patches about such points</a:t>
            </a:r>
          </a:p>
          <a:p>
            <a:pPr lvl="1"/>
            <a:r>
              <a:rPr lang="en-US" dirty="0"/>
              <a:t>Finding matches between pairs of such points on two images, using the descriptors</a:t>
            </a:r>
          </a:p>
          <a:p>
            <a:pPr lvl="1"/>
            <a:r>
              <a:rPr lang="en-US" dirty="0"/>
              <a:t>Selecting the best set of matches and saving them</a:t>
            </a:r>
          </a:p>
          <a:p>
            <a:pPr lvl="1"/>
            <a:r>
              <a:rPr lang="en-US" dirty="0"/>
              <a:t>Constructing </a:t>
            </a:r>
            <a:r>
              <a:rPr lang="en-US" dirty="0" err="1"/>
              <a:t>homographies</a:t>
            </a:r>
            <a:r>
              <a:rPr lang="en-US" dirty="0"/>
              <a:t> (transformations) from one image to the other and picking the best one</a:t>
            </a:r>
          </a:p>
          <a:p>
            <a:pPr lvl="1"/>
            <a:r>
              <a:rPr lang="en-US" dirty="0"/>
              <a:t>Stitching the images together to make the panorama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047C9-2F54-44E2-B374-03464F4C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3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334000" y="61722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A6591A-286E-41B8-9BE4-348246BA9F2F}" type="slidenum">
              <a:rPr lang="en-US" altLang="en-US" sz="1400" smtClean="0"/>
              <a:pPr/>
              <a:t>22</a:t>
            </a:fld>
            <a:endParaRPr lang="en-US" altLang="en-US" sz="1400"/>
          </a:p>
        </p:txBody>
      </p:sp>
      <p:sp>
        <p:nvSpPr>
          <p:cNvPr id="11267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882775" y="423863"/>
            <a:ext cx="5381625" cy="677862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Preview: Harris detector</a:t>
            </a:r>
            <a:endParaRPr lang="fr-FR" altLang="en-US"/>
          </a:p>
        </p:txBody>
      </p:sp>
      <p:pic>
        <p:nvPicPr>
          <p:cNvPr id="11268" name="Picture 4" descr="crop_corners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" y="2185988"/>
            <a:ext cx="4124325" cy="3097212"/>
          </a:xfrm>
          <a:prstGeom prst="rect">
            <a:avLst/>
          </a:prstGeom>
          <a:noFill/>
        </p:spPr>
      </p:pic>
      <p:pic>
        <p:nvPicPr>
          <p:cNvPr id="11269" name="Picture 6" descr="crop_corners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375" y="2184400"/>
            <a:ext cx="4125913" cy="3098800"/>
          </a:xfrm>
          <a:prstGeom prst="rect">
            <a:avLst/>
          </a:prstGeom>
          <a:noFill/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1119188" y="5851525"/>
            <a:ext cx="6919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latin typeface="Arial" charset="0"/>
              </a:rPr>
              <a:t>Interest points extracted with Harris (~ 500 points)</a:t>
            </a:r>
            <a:endParaRPr lang="fr-FR" alt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50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380880" y="57276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How can we find corresponding points?</a:t>
            </a:r>
            <a:endParaRPr/>
          </a:p>
        </p:txBody>
      </p:sp>
      <p:pic>
        <p:nvPicPr>
          <p:cNvPr id="201" name="Picture 2"/>
          <p:cNvPicPr/>
          <p:nvPr/>
        </p:nvPicPr>
        <p:blipFill>
          <a:blip r:embed="rId2"/>
          <a:stretch/>
        </p:blipFill>
        <p:spPr>
          <a:xfrm>
            <a:off x="625320" y="186768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202" name="Picture 3"/>
          <p:cNvPicPr/>
          <p:nvPr/>
        </p:nvPicPr>
        <p:blipFill>
          <a:blip r:embed="rId3"/>
          <a:stretch/>
        </p:blipFill>
        <p:spPr>
          <a:xfrm>
            <a:off x="4740120" y="1867680"/>
            <a:ext cx="3717720" cy="2973960"/>
          </a:xfrm>
          <a:prstGeom prst="rect">
            <a:avLst/>
          </a:prstGeom>
          <a:ln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1523880" y="2514600"/>
            <a:ext cx="4723920" cy="7596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3048120" y="2895480"/>
            <a:ext cx="3809520" cy="22824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4"/>
          <p:cNvSpPr/>
          <p:nvPr/>
        </p:nvSpPr>
        <p:spPr>
          <a:xfrm>
            <a:off x="2286000" y="3886200"/>
            <a:ext cx="4312800" cy="26640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5779953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6"/>
          <p:cNvPicPr/>
          <p:nvPr/>
        </p:nvPicPr>
        <p:blipFill>
          <a:blip r:embed="rId2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07" name="Picture 5"/>
          <p:cNvPicPr/>
          <p:nvPr/>
        </p:nvPicPr>
        <p:blipFill>
          <a:blip r:embed="rId3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08" name="TextShape 1"/>
          <p:cNvSpPr txBox="1"/>
          <p:nvPr/>
        </p:nvSpPr>
        <p:spPr>
          <a:xfrm>
            <a:off x="60948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Not always easy</a:t>
            </a:r>
            <a:endParaRPr/>
          </a:p>
        </p:txBody>
      </p:sp>
      <p:sp>
        <p:nvSpPr>
          <p:cNvPr id="209" name="CustomShape 2"/>
          <p:cNvSpPr/>
          <p:nvPr/>
        </p:nvSpPr>
        <p:spPr>
          <a:xfrm>
            <a:off x="2781360" y="5910120"/>
            <a:ext cx="36190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91172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3"/>
          <p:cNvPicPr/>
          <p:nvPr/>
        </p:nvPicPr>
        <p:blipFill>
          <a:blip r:embed="rId3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11" name="Picture 2"/>
          <p:cNvPicPr/>
          <p:nvPr/>
        </p:nvPicPr>
        <p:blipFill>
          <a:blip r:embed="rId4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2781360" y="5910120"/>
            <a:ext cx="361908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with SIFT feature matches
Figure by Noah Snavely</a:t>
            </a:r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Answer below </a:t>
            </a: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(look for tiny colored squares…)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A45C67E-8E1B-4A01-8440-66DF296048B4}"/>
                  </a:ext>
                </a:extLst>
              </p14:cNvPr>
              <p14:cNvContentPartPr/>
              <p14:nvPr/>
            </p14:nvContentPartPr>
            <p14:xfrm>
              <a:off x="69120" y="1314000"/>
              <a:ext cx="8824680" cy="4914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A45C67E-8E1B-4A01-8440-66DF296048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760" y="1304640"/>
                <a:ext cx="8843400" cy="493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43787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457200" y="-835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Human eye movements</a:t>
            </a:r>
            <a:endParaRPr/>
          </a:p>
        </p:txBody>
      </p:sp>
      <p:pic>
        <p:nvPicPr>
          <p:cNvPr id="215" name="Picture 2"/>
          <p:cNvPicPr/>
          <p:nvPr/>
        </p:nvPicPr>
        <p:blipFill>
          <a:blip r:embed="rId3"/>
          <a:srcRect r="53253"/>
          <a:stretch/>
        </p:blipFill>
        <p:spPr>
          <a:xfrm>
            <a:off x="2799720" y="1182240"/>
            <a:ext cx="2911680" cy="464796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3521160" y="5882760"/>
            <a:ext cx="2174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Yarbus eye tracking</a:t>
            </a:r>
            <a:endParaRPr/>
          </a:p>
        </p:txBody>
      </p:sp>
      <p:pic>
        <p:nvPicPr>
          <p:cNvPr id="217" name="Picture 2"/>
          <p:cNvPicPr/>
          <p:nvPr/>
        </p:nvPicPr>
        <p:blipFill>
          <a:blip r:embed="rId3"/>
          <a:srcRect l="49517" r="3214"/>
          <a:stretch/>
        </p:blipFill>
        <p:spPr>
          <a:xfrm>
            <a:off x="2859120" y="1182240"/>
            <a:ext cx="2943360" cy="464796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77000" y="2133600"/>
            <a:ext cx="209544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catches your</a:t>
            </a:r>
          </a:p>
          <a:p>
            <a:r>
              <a:rPr lang="en-US" dirty="0">
                <a:solidFill>
                  <a:srgbClr val="FF0000"/>
                </a:solidFill>
              </a:rPr>
              <a:t>interest?</a:t>
            </a:r>
          </a:p>
        </p:txBody>
      </p:sp>
    </p:spTree>
    <p:extLst>
      <p:ext uri="{BB962C8B-B14F-4D97-AF65-F5344CB8AC3E}">
        <p14:creationId xmlns:p14="http://schemas.microsoft.com/office/powerpoint/2010/main" val="17601251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298080" y="-669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Interest points</a:t>
            </a:r>
            <a:endParaRPr/>
          </a:p>
        </p:txBody>
      </p:sp>
      <p:sp>
        <p:nvSpPr>
          <p:cNvPr id="219" name="TextShape 2"/>
          <p:cNvSpPr txBox="1"/>
          <p:nvPr/>
        </p:nvSpPr>
        <p:spPr>
          <a:xfrm>
            <a:off x="457200" y="990720"/>
            <a:ext cx="4343040" cy="5572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Suppose you have to click on some point,  go away and come back after I deform the image, and click on the same points again.  </a:t>
            </a:r>
            <a:endParaRPr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Which points would you choose?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20" name="Picture 11"/>
          <p:cNvPicPr/>
          <p:nvPr/>
        </p:nvPicPr>
        <p:blipFill>
          <a:blip r:embed="rId2"/>
          <a:stretch/>
        </p:blipFill>
        <p:spPr>
          <a:xfrm>
            <a:off x="5335920" y="1223280"/>
            <a:ext cx="3191040" cy="2485080"/>
          </a:xfrm>
          <a:prstGeom prst="rect">
            <a:avLst/>
          </a:prstGeom>
          <a:ln w="12600">
            <a:solidFill>
              <a:srgbClr val="002060"/>
            </a:solidFill>
            <a:miter/>
          </a:ln>
        </p:spPr>
      </p:pic>
      <p:pic>
        <p:nvPicPr>
          <p:cNvPr id="221" name="Picture 11"/>
          <p:cNvPicPr/>
          <p:nvPr/>
        </p:nvPicPr>
        <p:blipFill>
          <a:blip r:embed="rId2"/>
          <a:stretch/>
        </p:blipFill>
        <p:spPr>
          <a:xfrm rot="14826000">
            <a:off x="5189400" y="3888360"/>
            <a:ext cx="3545640" cy="2463120"/>
          </a:xfrm>
          <a:prstGeom prst="rect">
            <a:avLst/>
          </a:prstGeom>
          <a:ln w="12600">
            <a:solidFill>
              <a:srgbClr val="002060"/>
            </a:solidFill>
            <a:miter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222" name="CustomShape 3"/>
          <p:cNvSpPr/>
          <p:nvPr/>
        </p:nvSpPr>
        <p:spPr>
          <a:xfrm>
            <a:off x="6483960" y="838080"/>
            <a:ext cx="91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original</a:t>
            </a:r>
            <a:endParaRPr/>
          </a:p>
        </p:txBody>
      </p:sp>
      <p:sp>
        <p:nvSpPr>
          <p:cNvPr id="223" name="CustomShape 4"/>
          <p:cNvSpPr/>
          <p:nvPr/>
        </p:nvSpPr>
        <p:spPr>
          <a:xfrm>
            <a:off x="7694280" y="6194520"/>
            <a:ext cx="1144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deformed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E13FB49-B112-4CE0-888A-73052492C723}"/>
                  </a:ext>
                </a:extLst>
              </p14:cNvPr>
              <p14:cNvContentPartPr/>
              <p14:nvPr/>
            </p14:nvContentPartPr>
            <p14:xfrm>
              <a:off x="6064200" y="1264680"/>
              <a:ext cx="876240" cy="3340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E13FB49-B112-4CE0-888A-73052492C7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54840" y="1255320"/>
                <a:ext cx="894960" cy="335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37176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Intuition</a:t>
            </a:r>
            <a:endParaRPr/>
          </a:p>
        </p:txBody>
      </p:sp>
      <p:sp>
        <p:nvSpPr>
          <p:cNvPr id="225" name="CustomShape 2"/>
          <p:cNvSpPr/>
          <p:nvPr/>
        </p:nvSpPr>
        <p:spPr>
          <a:xfrm>
            <a:off x="1219320" y="1295280"/>
            <a:ext cx="6781320" cy="4419360"/>
          </a:xfrm>
          <a:prstGeom prst="rect">
            <a:avLst/>
          </a:prstGeom>
          <a:noFill/>
          <a:ln>
            <a:solidFill>
              <a:schemeClr val="tx1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6" name="CustomShape 3"/>
          <p:cNvSpPr/>
          <p:nvPr/>
        </p:nvSpPr>
        <p:spPr>
          <a:xfrm>
            <a:off x="2438280" y="2209680"/>
            <a:ext cx="4038120" cy="2895120"/>
          </a:xfrm>
          <a:prstGeom prst="trapezoid">
            <a:avLst>
              <a:gd name="adj" fmla="val 12316"/>
            </a:avLst>
          </a:prstGeom>
          <a:solidFill>
            <a:schemeClr val="tx1"/>
          </a:solidFill>
          <a:ln>
            <a:solidFill>
              <a:srgbClr val="00C795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28782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319680" y="204480"/>
            <a:ext cx="7772040" cy="533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Calibri"/>
                <a:ea typeface="ＭＳ Ｐゴシック"/>
              </a:rPr>
              <a:t>Corners</a:t>
            </a:r>
            <a:endParaRPr/>
          </a:p>
        </p:txBody>
      </p:sp>
      <p:sp>
        <p:nvSpPr>
          <p:cNvPr id="228" name="TextShape 2"/>
          <p:cNvSpPr txBox="1"/>
          <p:nvPr/>
        </p:nvSpPr>
        <p:spPr>
          <a:xfrm>
            <a:off x="685800" y="990720"/>
            <a:ext cx="7467120" cy="1828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We should easily recognize the point by looking through a small window</a:t>
            </a:r>
            <a:endParaRPr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Shifting a window in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any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direc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tion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should give 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a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large change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in intensity</a:t>
            </a:r>
            <a:endParaRPr dirty="0"/>
          </a:p>
        </p:txBody>
      </p:sp>
      <p:pic>
        <p:nvPicPr>
          <p:cNvPr id="229" name="Picture 8"/>
          <p:cNvPicPr/>
          <p:nvPr/>
        </p:nvPicPr>
        <p:blipFill>
          <a:blip r:embed="rId3"/>
          <a:stretch/>
        </p:blipFill>
        <p:spPr>
          <a:xfrm>
            <a:off x="342900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0" name="CustomShape 3"/>
          <p:cNvSpPr/>
          <p:nvPr/>
        </p:nvSpPr>
        <p:spPr>
          <a:xfrm>
            <a:off x="342900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“edge”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no change along the edge direction</a:t>
            </a:r>
            <a:endParaRPr/>
          </a:p>
        </p:txBody>
      </p:sp>
      <p:sp>
        <p:nvSpPr>
          <p:cNvPr id="231" name="CustomShape 4"/>
          <p:cNvSpPr/>
          <p:nvPr/>
        </p:nvSpPr>
        <p:spPr>
          <a:xfrm>
            <a:off x="39625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Line 5"/>
          <p:cNvSpPr/>
          <p:nvPr/>
        </p:nvSpPr>
        <p:spPr>
          <a:xfrm flipV="1">
            <a:off x="3733560" y="4038480"/>
            <a:ext cx="0" cy="533520"/>
          </a:xfrm>
          <a:prstGeom prst="line">
            <a:avLst/>
          </a:prstGeom>
          <a:ln w="93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sp>
      <p:pic>
        <p:nvPicPr>
          <p:cNvPr id="233" name="Picture 9"/>
          <p:cNvPicPr/>
          <p:nvPr/>
        </p:nvPicPr>
        <p:blipFill>
          <a:blip r:embed="rId3"/>
          <a:stretch/>
        </p:blipFill>
        <p:spPr>
          <a:xfrm>
            <a:off x="601992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4" name="CustomShape 6"/>
          <p:cNvSpPr/>
          <p:nvPr/>
        </p:nvSpPr>
        <p:spPr>
          <a:xfrm>
            <a:off x="624852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“corner”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significant change in all directions</a:t>
            </a:r>
            <a:endParaRPr/>
          </a:p>
        </p:txBody>
      </p:sp>
      <p:sp>
        <p:nvSpPr>
          <p:cNvPr id="235" name="CustomShape 7"/>
          <p:cNvSpPr/>
          <p:nvPr/>
        </p:nvSpPr>
        <p:spPr>
          <a:xfrm>
            <a:off x="6705720" y="320040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Line 8"/>
          <p:cNvSpPr/>
          <p:nvPr/>
        </p:nvSpPr>
        <p:spPr>
          <a:xfrm flipH="1">
            <a:off x="6476760" y="38862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7" name="Line 9"/>
          <p:cNvSpPr/>
          <p:nvPr/>
        </p:nvSpPr>
        <p:spPr>
          <a:xfrm flipH="1" flipV="1">
            <a:off x="64767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8" name="Line 10"/>
          <p:cNvSpPr/>
          <p:nvPr/>
        </p:nvSpPr>
        <p:spPr>
          <a:xfrm>
            <a:off x="7391160" y="388620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39" name="Line 11"/>
          <p:cNvSpPr/>
          <p:nvPr/>
        </p:nvSpPr>
        <p:spPr>
          <a:xfrm flipV="1">
            <a:off x="73911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pic>
        <p:nvPicPr>
          <p:cNvPr id="240" name="Picture 7"/>
          <p:cNvPicPr/>
          <p:nvPr/>
        </p:nvPicPr>
        <p:blipFill>
          <a:blip r:embed="rId3"/>
          <a:stretch/>
        </p:blipFill>
        <p:spPr>
          <a:xfrm>
            <a:off x="83808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41" name="CustomShape 12"/>
          <p:cNvSpPr/>
          <p:nvPr/>
        </p:nvSpPr>
        <p:spPr>
          <a:xfrm>
            <a:off x="762120" y="5213520"/>
            <a:ext cx="2057040" cy="1918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“flat”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 region:
no change in all directions</a:t>
            </a:r>
            <a:endParaRPr/>
          </a:p>
        </p:txBody>
      </p:sp>
      <p:sp>
        <p:nvSpPr>
          <p:cNvPr id="242" name="CustomShape 13"/>
          <p:cNvSpPr/>
          <p:nvPr/>
        </p:nvSpPr>
        <p:spPr>
          <a:xfrm>
            <a:off x="21337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Line 14"/>
          <p:cNvSpPr/>
          <p:nvPr/>
        </p:nvSpPr>
        <p:spPr>
          <a:xfrm>
            <a:off x="28191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4" name="Line 15"/>
          <p:cNvSpPr/>
          <p:nvPr/>
        </p:nvSpPr>
        <p:spPr>
          <a:xfrm flipH="1">
            <a:off x="19047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5" name="Line 16"/>
          <p:cNvSpPr/>
          <p:nvPr/>
        </p:nvSpPr>
        <p:spPr>
          <a:xfrm flipH="1" flipV="1">
            <a:off x="19047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6" name="Line 17"/>
          <p:cNvSpPr/>
          <p:nvPr/>
        </p:nvSpPr>
        <p:spPr>
          <a:xfrm flipV="1">
            <a:off x="28191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7" name="CustomShape 18"/>
          <p:cNvSpPr/>
          <p:nvPr/>
        </p:nvSpPr>
        <p:spPr>
          <a:xfrm>
            <a:off x="48600" y="6553080"/>
            <a:ext cx="14734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Source: A. Efros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CCAC779-BAD8-40C7-963A-0728E59F2298}"/>
                  </a:ext>
                </a:extLst>
              </p14:cNvPr>
              <p14:cNvContentPartPr/>
              <p14:nvPr/>
            </p14:nvContentPartPr>
            <p14:xfrm>
              <a:off x="824040" y="2220840"/>
              <a:ext cx="6909120" cy="2074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CCAC779-BAD8-40C7-963A-0728E59F22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4680" y="2211480"/>
                <a:ext cx="6927840" cy="209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4989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derivatives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Recall: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 </a:t>
            </a:r>
            <a:endParaRPr/>
          </a:p>
          <a:p>
            <a:pPr>
              <a:buChar char="-"/>
            </a:pPr>
            <a:r>
              <a:rPr lang="en"/>
              <a:t>Want smoothing too!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2"/>
          </p:nvPr>
        </p:nvSpPr>
        <p:spPr>
          <a:xfrm>
            <a:off x="153101" y="557367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33506"/>
          <a:stretch/>
        </p:blipFill>
        <p:spPr>
          <a:xfrm>
            <a:off x="4648400" y="2016502"/>
            <a:ext cx="4266100" cy="386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164" y="2016489"/>
            <a:ext cx="221932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801" y="3612800"/>
            <a:ext cx="4541825" cy="22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AC78A3-E20C-4E0F-8220-FFB24F77DD3D}"/>
              </a:ext>
            </a:extLst>
          </p:cNvPr>
          <p:cNvSpPr txBox="1"/>
          <p:nvPr/>
        </p:nvSpPr>
        <p:spPr>
          <a:xfrm>
            <a:off x="3616663" y="4088950"/>
            <a:ext cx="166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Sobel Operator</a:t>
            </a:r>
          </a:p>
        </p:txBody>
      </p:sp>
    </p:spTree>
    <p:extLst>
      <p:ext uri="{BB962C8B-B14F-4D97-AF65-F5344CB8AC3E}">
        <p14:creationId xmlns:p14="http://schemas.microsoft.com/office/powerpoint/2010/main" val="616343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Let’s look at the </a:t>
            </a:r>
            <a:r>
              <a:rPr lang="en-US" sz="3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gradient</a:t>
            </a: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distributions</a:t>
            </a:r>
            <a:endParaRPr dirty="0"/>
          </a:p>
        </p:txBody>
      </p:sp>
      <p:sp>
        <p:nvSpPr>
          <p:cNvPr id="249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4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5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2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3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6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7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C60C3A3-7824-4678-8C91-05B44AAC96B9}"/>
                  </a:ext>
                </a:extLst>
              </p14:cNvPr>
              <p14:cNvContentPartPr/>
              <p14:nvPr/>
            </p14:nvContentPartPr>
            <p14:xfrm>
              <a:off x="1838160" y="3822480"/>
              <a:ext cx="3512520" cy="803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C60C3A3-7824-4678-8C91-05B44AAC96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28800" y="3813120"/>
                <a:ext cx="3531240" cy="82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2712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533520" y="24984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Principal  Component  Analysis</a:t>
            </a:r>
            <a:endParaRPr dirty="0"/>
          </a:p>
        </p:txBody>
      </p:sp>
      <p:sp>
        <p:nvSpPr>
          <p:cNvPr id="316" name="CustomShape 2"/>
          <p:cNvSpPr/>
          <p:nvPr/>
        </p:nvSpPr>
        <p:spPr>
          <a:xfrm>
            <a:off x="533520" y="1219320"/>
            <a:ext cx="37335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Principal component is the direction of highest variance.</a:t>
            </a:r>
            <a:endParaRPr/>
          </a:p>
        </p:txBody>
      </p:sp>
      <p:sp>
        <p:nvSpPr>
          <p:cNvPr id="317" name="CustomShape 3"/>
          <p:cNvSpPr/>
          <p:nvPr/>
        </p:nvSpPr>
        <p:spPr>
          <a:xfrm>
            <a:off x="4709520" y="1211760"/>
            <a:ext cx="4038120" cy="15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How to compute PCA components: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Subtract off the mean for each data point.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the covariance matrix.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eigenvectors and eigenvalues.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The components are the eigenvectors ranked by the eigenvalues.</a:t>
            </a:r>
            <a:endParaRPr/>
          </a:p>
        </p:txBody>
      </p:sp>
      <p:sp>
        <p:nvSpPr>
          <p:cNvPr id="318" name="CustomShape 4"/>
          <p:cNvSpPr/>
          <p:nvPr/>
        </p:nvSpPr>
        <p:spPr>
          <a:xfrm>
            <a:off x="533520" y="1905120"/>
            <a:ext cx="373356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Next, highest component is the direction with highest variance </a:t>
            </a:r>
            <a:r>
              <a:rPr lang="en-US" sz="1400" i="1" strike="noStrike" dirty="0">
                <a:solidFill>
                  <a:srgbClr val="000000"/>
                </a:solidFill>
                <a:latin typeface="Arial"/>
              </a:rPr>
              <a:t>orthogonal</a:t>
            </a: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 to the previous components.</a:t>
            </a:r>
            <a:endParaRPr dirty="0"/>
          </a:p>
        </p:txBody>
      </p:sp>
      <p:sp>
        <p:nvSpPr>
          <p:cNvPr id="319" name="Line 5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0" name="Line 6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1" name="CustomShape 7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8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9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10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11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12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7" name="CustomShape 13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CustomShape 14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15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0" name="CustomShape 16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CustomShape 17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18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19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20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21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22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Line 23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8" name="Line 24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9" name="CustomShape 25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CustomShape 26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27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CustomShape 28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3" name="CustomShape 29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30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31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32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33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34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CustomShape 35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CustomShape 36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37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38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39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40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Line 41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6" name="Line 42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7" name="CustomShape 43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44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45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46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47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CustomShape 48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49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50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51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52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53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54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55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56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57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58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59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60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61"/>
          <p:cNvSpPr/>
          <p:nvPr/>
        </p:nvSpPr>
        <p:spPr>
          <a:xfrm flipH="1" flipV="1">
            <a:off x="3809160" y="4806000"/>
            <a:ext cx="808920" cy="7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62"/>
          <p:cNvSpPr/>
          <p:nvPr/>
        </p:nvSpPr>
        <p:spPr>
          <a:xfrm flipH="1">
            <a:off x="6886440" y="4800960"/>
            <a:ext cx="598320" cy="380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63"/>
          <p:cNvSpPr/>
          <p:nvPr/>
        </p:nvSpPr>
        <p:spPr>
          <a:xfrm flipH="1" flipV="1">
            <a:off x="1571040" y="4634640"/>
            <a:ext cx="162360" cy="181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64"/>
          <p:cNvSpPr/>
          <p:nvPr/>
        </p:nvSpPr>
        <p:spPr>
          <a:xfrm flipV="1">
            <a:off x="4600800" y="4608360"/>
            <a:ext cx="2880" cy="208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65"/>
          <p:cNvSpPr/>
          <p:nvPr/>
        </p:nvSpPr>
        <p:spPr>
          <a:xfrm flipV="1">
            <a:off x="1747080" y="4660200"/>
            <a:ext cx="136800" cy="164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CustomShape 66"/>
          <p:cNvSpPr/>
          <p:nvPr/>
        </p:nvSpPr>
        <p:spPr>
          <a:xfrm flipH="1" flipV="1">
            <a:off x="7116120" y="4343400"/>
            <a:ext cx="364680" cy="475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1" name="Picture 2"/>
          <p:cNvPicPr/>
          <p:nvPr/>
        </p:nvPicPr>
        <p:blipFill>
          <a:blip r:embed="rId2"/>
          <a:stretch/>
        </p:blipFill>
        <p:spPr>
          <a:xfrm>
            <a:off x="5741280" y="2920320"/>
            <a:ext cx="1535760" cy="375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9097" y="5995194"/>
            <a:ext cx="9296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Definition: A scalar 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 is called an eigenvalue of the </a:t>
            </a:r>
            <a:r>
              <a:rPr lang="en-US" dirty="0" err="1">
                <a:solidFill>
                  <a:srgbClr val="FF0000"/>
                </a:solidFill>
              </a:rPr>
              <a:t>n×n</a:t>
            </a:r>
            <a:r>
              <a:rPr lang="en-US" dirty="0">
                <a:solidFill>
                  <a:srgbClr val="FF0000"/>
                </a:solidFill>
              </a:rPr>
              <a:t> matrix A if there is a nontrivial </a:t>
            </a:r>
          </a:p>
          <a:p>
            <a:r>
              <a:rPr lang="en-US" dirty="0">
                <a:solidFill>
                  <a:srgbClr val="FF0000"/>
                </a:solidFill>
              </a:rPr>
              <a:t>solution x of Ax=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x. Such x is called an eigenvector corresponding to the eigenvalue </a:t>
            </a:r>
            <a:r>
              <a:rPr lang="el-GR" dirty="0">
                <a:solidFill>
                  <a:srgbClr val="FF0000"/>
                </a:solidFill>
              </a:rPr>
              <a:t>λ.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12A7063-3FB7-4697-A6CB-DABF3EFDD23A}"/>
                  </a:ext>
                </a:extLst>
              </p14:cNvPr>
              <p14:cNvContentPartPr/>
              <p14:nvPr/>
            </p14:nvContentPartPr>
            <p14:xfrm>
              <a:off x="560160" y="1566720"/>
              <a:ext cx="8310240" cy="4892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12A7063-3FB7-4697-A6CB-DABF3EFDD23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800" y="1557360"/>
                <a:ext cx="8328960" cy="491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16776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Corners have …</a:t>
            </a:r>
            <a:endParaRPr/>
          </a:p>
        </p:txBody>
      </p:sp>
      <p:sp>
        <p:nvSpPr>
          <p:cNvPr id="383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8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9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6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7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2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0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1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68"/>
          <p:cNvSpPr/>
          <p:nvPr/>
        </p:nvSpPr>
        <p:spPr>
          <a:xfrm>
            <a:off x="5744160" y="6095880"/>
            <a:ext cx="3276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dirty="0">
                <a:solidFill>
                  <a:srgbClr val="FF0000"/>
                </a:solidFill>
                <a:latin typeface="Arial"/>
              </a:rPr>
              <a:t>Both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 eigenvalues are large!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50" name="CustomShape 69"/>
          <p:cNvSpPr/>
          <p:nvPr/>
        </p:nvSpPr>
        <p:spPr>
          <a:xfrm flipV="1">
            <a:off x="6914160" y="5637960"/>
            <a:ext cx="67680" cy="53316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959143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10"/>
          <p:cNvPicPr/>
          <p:nvPr/>
        </p:nvPicPr>
        <p:blipFill>
          <a:blip r:embed="rId3"/>
          <a:stretch/>
        </p:blipFill>
        <p:spPr>
          <a:xfrm>
            <a:off x="534360" y="3505200"/>
            <a:ext cx="1655280" cy="1317240"/>
          </a:xfrm>
          <a:prstGeom prst="rect">
            <a:avLst/>
          </a:prstGeom>
          <a:ln w="9360">
            <a:noFill/>
          </a:ln>
        </p:spPr>
      </p:pic>
      <p:pic>
        <p:nvPicPr>
          <p:cNvPr id="452" name="Picture 17"/>
          <p:cNvPicPr/>
          <p:nvPr/>
        </p:nvPicPr>
        <p:blipFill>
          <a:blip r:embed="rId4"/>
          <a:srcRect l="8233" t="10319" r="50983" b="48759"/>
          <a:stretch/>
        </p:blipFill>
        <p:spPr>
          <a:xfrm>
            <a:off x="2581560" y="3543566"/>
            <a:ext cx="1618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3" name="Picture 18"/>
          <p:cNvPicPr/>
          <p:nvPr/>
        </p:nvPicPr>
        <p:blipFill>
          <a:blip r:embed="rId4"/>
          <a:srcRect l="7510" t="59252" r="49461"/>
          <a:stretch/>
        </p:blipFill>
        <p:spPr>
          <a:xfrm>
            <a:off x="6704205" y="3559612"/>
            <a:ext cx="1699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4" name="Picture 19"/>
          <p:cNvPicPr/>
          <p:nvPr/>
        </p:nvPicPr>
        <p:blipFill>
          <a:blip r:embed="rId4"/>
          <a:srcRect l="57798" t="59252"/>
          <a:stretch/>
        </p:blipFill>
        <p:spPr>
          <a:xfrm>
            <a:off x="4668840" y="3559612"/>
            <a:ext cx="1672920" cy="1294920"/>
          </a:xfrm>
          <a:prstGeom prst="rect">
            <a:avLst/>
          </a:prstGeom>
          <a:ln w="9360"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0" y="152280"/>
            <a:ext cx="8610600" cy="53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Second Moment Matrix or </a:t>
            </a:r>
            <a:r>
              <a:rPr lang="en-US" sz="4000" strike="noStrike" dirty="0">
                <a:solidFill>
                  <a:srgbClr val="FF0000"/>
                </a:solidFill>
                <a:latin typeface="Calibri"/>
              </a:rPr>
              <a:t>H</a:t>
            </a: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arris Matrix</a:t>
            </a:r>
            <a:endParaRPr dirty="0"/>
          </a:p>
        </p:txBody>
      </p:sp>
      <p:sp>
        <p:nvSpPr>
          <p:cNvPr id="456" name="CustomShape 2"/>
          <p:cNvSpPr/>
          <p:nvPr/>
        </p:nvSpPr>
        <p:spPr>
          <a:xfrm>
            <a:off x="959417" y="2438280"/>
            <a:ext cx="7813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2 x 2 matrix of image derivatives smoothed by Gaussian weights.</a:t>
            </a:r>
            <a:endParaRPr dirty="0"/>
          </a:p>
        </p:txBody>
      </p:sp>
      <p:sp>
        <p:nvSpPr>
          <p:cNvPr id="457" name="CustomShape 3"/>
          <p:cNvSpPr/>
          <p:nvPr/>
        </p:nvSpPr>
        <p:spPr>
          <a:xfrm>
            <a:off x="701829" y="5192932"/>
            <a:ext cx="1496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Notation:</a:t>
            </a:r>
            <a:endParaRPr dirty="0"/>
          </a:p>
        </p:txBody>
      </p:sp>
      <p:pic>
        <p:nvPicPr>
          <p:cNvPr id="459" name="Picture 458"/>
          <p:cNvPicPr/>
          <p:nvPr/>
        </p:nvPicPr>
        <p:blipFill>
          <a:blip r:embed="rId5"/>
          <a:stretch/>
        </p:blipFill>
        <p:spPr>
          <a:xfrm>
            <a:off x="2668954" y="4838486"/>
            <a:ext cx="1422360" cy="977760"/>
          </a:xfrm>
          <a:prstGeom prst="rect">
            <a:avLst/>
          </a:prstGeom>
          <a:ln>
            <a:noFill/>
          </a:ln>
        </p:spPr>
      </p:pic>
      <p:pic>
        <p:nvPicPr>
          <p:cNvPr id="460" name="Picture 459"/>
          <p:cNvPicPr/>
          <p:nvPr/>
        </p:nvPicPr>
        <p:blipFill>
          <a:blip r:embed="rId6"/>
          <a:stretch/>
        </p:blipFill>
        <p:spPr>
          <a:xfrm>
            <a:off x="4737240" y="4854532"/>
            <a:ext cx="1460520" cy="1041480"/>
          </a:xfrm>
          <a:prstGeom prst="rect">
            <a:avLst/>
          </a:prstGeom>
          <a:ln>
            <a:noFill/>
          </a:ln>
        </p:spPr>
      </p:pic>
      <p:pic>
        <p:nvPicPr>
          <p:cNvPr id="461" name="Picture 460"/>
          <p:cNvPicPr/>
          <p:nvPr/>
        </p:nvPicPr>
        <p:blipFill>
          <a:blip r:embed="rId7"/>
          <a:stretch/>
        </p:blipFill>
        <p:spPr>
          <a:xfrm>
            <a:off x="6442845" y="4854532"/>
            <a:ext cx="2222640" cy="1041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649" y="5787242"/>
            <a:ext cx="8694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First compute I</a:t>
            </a:r>
            <a:r>
              <a:rPr lang="en-US" sz="2400" baseline="-25000" dirty="0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, and I</a:t>
            </a:r>
            <a:r>
              <a:rPr lang="en-US" sz="2400" baseline="-25000" dirty="0">
                <a:solidFill>
                  <a:srgbClr val="FF0000"/>
                </a:solidFill>
              </a:rPr>
              <a:t>x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baseline="-25000" dirty="0">
                <a:solidFill>
                  <a:srgbClr val="FF0000"/>
                </a:solidFill>
              </a:rPr>
              <a:t>,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baseline="-250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; then apply Gaussian to each.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101" y="1156764"/>
            <a:ext cx="3642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| 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 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x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  <a:p>
            <a:r>
              <a:rPr lang="en-US" sz="3200" dirty="0"/>
              <a:t>|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FD3DA-02A0-4D1F-8112-8751426F4EDF}"/>
              </a:ext>
            </a:extLst>
          </p:cNvPr>
          <p:cNvSpPr txBox="1"/>
          <p:nvPr/>
        </p:nvSpPr>
        <p:spPr>
          <a:xfrm>
            <a:off x="1362000" y="1410835"/>
            <a:ext cx="73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 =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870497-A420-49B8-9A6A-5B3EDFA74108}"/>
                  </a:ext>
                </a:extLst>
              </p14:cNvPr>
              <p14:cNvContentPartPr/>
              <p14:nvPr/>
            </p14:nvContentPartPr>
            <p14:xfrm>
              <a:off x="787320" y="739080"/>
              <a:ext cx="7696800" cy="5088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870497-A420-49B8-9A6A-5B3EDFA7410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7960" y="729720"/>
                <a:ext cx="7715520" cy="510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41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From HW3: </a:t>
            </a:r>
            <a:r>
              <a:rPr lang="en" dirty="0"/>
              <a:t>Structure matrix</a:t>
            </a:r>
            <a:endParaRPr dirty="0"/>
          </a:p>
        </p:txBody>
      </p:sp>
      <p:sp>
        <p:nvSpPr>
          <p:cNvPr id="389" name="Google Shape;389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Weighted sum of gradient information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Use Gaussian weighting </a:t>
            </a: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Eigen vectors/values of this matrix summarize the distribution of the gradients nearby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are eigenvalues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both small: no gradient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&gt;&gt;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: gradient in one direction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similar: multiple gradient directions, corner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90" name="Google Shape;390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EEFA8-758B-49D4-9518-C91BBAAABD32}"/>
              </a:ext>
            </a:extLst>
          </p:cNvPr>
          <p:cNvSpPr txBox="1"/>
          <p:nvPr/>
        </p:nvSpPr>
        <p:spPr>
          <a:xfrm flipH="1">
            <a:off x="4871719" y="2335580"/>
            <a:ext cx="326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We’ll tell you how to store this!</a:t>
            </a:r>
          </a:p>
        </p:txBody>
      </p:sp>
    </p:spTree>
    <p:extLst>
      <p:ext uri="{BB962C8B-B14F-4D97-AF65-F5344CB8AC3E}">
        <p14:creationId xmlns:p14="http://schemas.microsoft.com/office/powerpoint/2010/main" val="8285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Estimating </a:t>
            </a:r>
            <a:r>
              <a:rPr lang="en-US" dirty="0"/>
              <a:t>Response</a:t>
            </a:r>
            <a:endParaRPr dirty="0"/>
          </a:p>
        </p:txBody>
      </p:sp>
      <p:sp>
        <p:nvSpPr>
          <p:cNvPr id="396" name="Google Shape;396;p49"/>
          <p:cNvSpPr txBox="1">
            <a:spLocks noGrp="1"/>
          </p:cNvSpPr>
          <p:nvPr>
            <p:ph type="body" idx="1"/>
          </p:nvPr>
        </p:nvSpPr>
        <p:spPr>
          <a:xfrm>
            <a:off x="319650" y="138751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A few methods </a:t>
            </a:r>
            <a:r>
              <a:rPr lang="en-US" dirty="0">
                <a:solidFill>
                  <a:schemeClr val="dk1"/>
                </a:solidFill>
              </a:rPr>
              <a:t>we use to estimate</a:t>
            </a:r>
            <a:r>
              <a:rPr lang="en" dirty="0">
                <a:solidFill>
                  <a:schemeClr val="dk1"/>
                </a:solidFill>
              </a:rPr>
              <a:t>:</a:t>
            </a: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rgbClr val="0000FF"/>
                </a:solidFill>
              </a:rPr>
              <a:t>Calculate </a:t>
            </a:r>
            <a:r>
              <a:rPr lang="en-US" dirty="0">
                <a:solidFill>
                  <a:srgbClr val="0000FF"/>
                </a:solidFill>
              </a:rPr>
              <a:t>these </a:t>
            </a:r>
            <a:r>
              <a:rPr lang="en" dirty="0">
                <a:solidFill>
                  <a:srgbClr val="0000FF"/>
                </a:solidFill>
              </a:rPr>
              <a:t>directly from the 2x2 matrix</a:t>
            </a:r>
            <a:endParaRPr dirty="0">
              <a:solidFill>
                <a:srgbClr val="0000FF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det(S) = </a:t>
            </a:r>
            <a:r>
              <a:rPr lang="en-US" dirty="0">
                <a:solidFill>
                  <a:srgbClr val="0000FF"/>
                </a:solidFill>
              </a:rPr>
              <a:t>ad – </a:t>
            </a:r>
            <a:r>
              <a:rPr lang="en-US" dirty="0" err="1">
                <a:solidFill>
                  <a:srgbClr val="0000FF"/>
                </a:solidFill>
              </a:rPr>
              <a:t>bc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*λ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trace(S) = </a:t>
            </a:r>
            <a:r>
              <a:rPr lang="en-US" dirty="0">
                <a:solidFill>
                  <a:srgbClr val="0000FF"/>
                </a:solidFill>
              </a:rPr>
              <a:t>a + d = 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+λ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FF0000"/>
                </a:solidFill>
              </a:rPr>
              <a:t>Estimate formula 1: R = </a:t>
            </a:r>
            <a:r>
              <a:rPr lang="en" dirty="0">
                <a:solidFill>
                  <a:srgbClr val="FF0000"/>
                </a:solidFill>
              </a:rPr>
              <a:t>det(S) - α trace(S)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= 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- α(λ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+λ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002060"/>
                </a:solidFill>
              </a:rPr>
              <a:t>Estimate formula 2: R = </a:t>
            </a:r>
            <a:r>
              <a:rPr lang="en" dirty="0">
                <a:solidFill>
                  <a:srgbClr val="002060"/>
                </a:solidFill>
              </a:rPr>
              <a:t>det(S) / trace(S) = 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/(λ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+λ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)</a:t>
            </a:r>
            <a:endParaRPr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If these estimates are large, we call it a corner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97" name="Google Shape;397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8D7E1E-A3CF-4E91-993F-07BC815B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68" y="1506690"/>
            <a:ext cx="1646063" cy="8779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21A658C-AE28-48F9-B0D0-11C9D803A2E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603494" y="1541685"/>
            <a:ext cx="5409720" cy="73476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E593049-C8AB-48F4-920B-7CC20333F5E8}"/>
                  </a:ext>
                </a:extLst>
              </p14:cNvPr>
              <p14:cNvContentPartPr/>
              <p14:nvPr/>
            </p14:nvContentPartPr>
            <p14:xfrm>
              <a:off x="3596040" y="3710880"/>
              <a:ext cx="3264480" cy="901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E593049-C8AB-48F4-920B-7CC20333F5E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6680" y="3701520"/>
                <a:ext cx="3283200" cy="91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58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Harris Corner Detector</a:t>
            </a:r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Calculate derivatives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 and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3 measures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weighted sums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Want a weighted sum of nearby pixels, guess what this is?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Gaussian!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Estimate response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Non-max suppression!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04" name="Google Shape;404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230003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0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18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3267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Shape 1"/>
          <p:cNvSpPr txBox="1"/>
          <p:nvPr/>
        </p:nvSpPr>
        <p:spPr>
          <a:xfrm>
            <a:off x="457200" y="-928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2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  <p:sp>
        <p:nvSpPr>
          <p:cNvPr id="483" name="CustomShape 2"/>
          <p:cNvSpPr/>
          <p:nvPr/>
        </p:nvSpPr>
        <p:spPr>
          <a:xfrm>
            <a:off x="876240" y="774720"/>
            <a:ext cx="395748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Compute corner response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6464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457200" y="-705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5" name="CustomShape 2"/>
          <p:cNvSpPr/>
          <p:nvPr/>
        </p:nvSpPr>
        <p:spPr>
          <a:xfrm>
            <a:off x="1188720" y="774720"/>
            <a:ext cx="675432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Find points with large corner response: </a:t>
            </a:r>
            <a:r>
              <a:rPr lang="en-US" i="1" strike="noStrike" dirty="0">
                <a:solidFill>
                  <a:srgbClr val="000000"/>
                </a:solidFill>
                <a:latin typeface="Arial"/>
              </a:rPr>
              <a:t>R &gt; </a:t>
            </a:r>
            <a:r>
              <a:rPr lang="en-US" strike="noStrike" dirty="0">
                <a:solidFill>
                  <a:srgbClr val="000000"/>
                </a:solidFill>
                <a:latin typeface="Arial"/>
              </a:rPr>
              <a:t>threshold</a:t>
            </a:r>
            <a:endParaRPr dirty="0"/>
          </a:p>
        </p:txBody>
      </p:sp>
      <p:pic>
        <p:nvPicPr>
          <p:cNvPr id="486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772119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 (2nd derivative)!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229500" y="1629002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Crosses zero at extrema</a:t>
            </a:r>
            <a:endParaRPr dirty="0"/>
          </a:p>
          <a:p>
            <a:pPr>
              <a:buChar char="-"/>
            </a:pPr>
            <a:r>
              <a:rPr lang="en" dirty="0"/>
              <a:t>Recall: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Laplacian: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Again, have to</a:t>
            </a:r>
            <a:br>
              <a:rPr lang="en" dirty="0"/>
            </a:br>
            <a:r>
              <a:rPr lang="en" dirty="0"/>
              <a:t>estimate f’’(x):</a:t>
            </a:r>
            <a:endParaRPr dirty="0"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651" y="2235131"/>
            <a:ext cx="2676425" cy="364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8076" y="2235126"/>
            <a:ext cx="2676425" cy="36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814" y="2377257"/>
            <a:ext cx="322897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0908" y="2957341"/>
            <a:ext cx="13906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376" y="4494151"/>
            <a:ext cx="13906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71000" y="4494150"/>
            <a:ext cx="139065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412658-F9BE-4688-AF1A-CF630E0577D7}"/>
              </a:ext>
            </a:extLst>
          </p:cNvPr>
          <p:cNvSpPr txBox="1"/>
          <p:nvPr/>
        </p:nvSpPr>
        <p:spPr>
          <a:xfrm flipH="1">
            <a:off x="6913878" y="1199507"/>
            <a:ext cx="86868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0   1  0</a:t>
            </a:r>
          </a:p>
          <a:p>
            <a:r>
              <a:rPr lang="en-US" dirty="0"/>
              <a:t>1  -4  1</a:t>
            </a:r>
          </a:p>
          <a:p>
            <a:r>
              <a:rPr lang="en-US" dirty="0"/>
              <a:t>0   1   0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95FE2-56CE-477B-AFBE-CDE69CDD5FE8}"/>
              </a:ext>
            </a:extLst>
          </p:cNvPr>
          <p:cNvSpPr txBox="1"/>
          <p:nvPr/>
        </p:nvSpPr>
        <p:spPr>
          <a:xfrm>
            <a:off x="6372859" y="864757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Laplacian Operator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5D2D328-DC7E-4363-9A27-6B9951FDD72A}"/>
                  </a:ext>
                </a:extLst>
              </p14:cNvPr>
              <p14:cNvContentPartPr/>
              <p14:nvPr/>
            </p14:nvContentPartPr>
            <p14:xfrm>
              <a:off x="6350040" y="1040040"/>
              <a:ext cx="1607400" cy="1126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5D2D328-DC7E-4363-9A27-6B9951FDD72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40680" y="1030680"/>
                <a:ext cx="1626120" cy="114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377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457200" y="-374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8" name="CustomShape 2"/>
          <p:cNvSpPr/>
          <p:nvPr/>
        </p:nvSpPr>
        <p:spPr>
          <a:xfrm>
            <a:off x="900720" y="774720"/>
            <a:ext cx="5670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Take only the points of local maxima of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  <p:pic>
        <p:nvPicPr>
          <p:cNvPr id="489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509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2322354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45720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Harris Detector: 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/>
              </a:rPr>
              <a:t>Results</a:t>
            </a:r>
            <a:endParaRPr dirty="0"/>
          </a:p>
        </p:txBody>
      </p:sp>
      <p:pic>
        <p:nvPicPr>
          <p:cNvPr id="491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7960"/>
          </a:xfrm>
          <a:prstGeom prst="rect">
            <a:avLst/>
          </a:prstGeom>
          <a:ln w="9360"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6BEAD29-0598-436E-9CF9-D2E21C3A6A26}"/>
                  </a:ext>
                </a:extLst>
              </p14:cNvPr>
              <p14:cNvContentPartPr/>
              <p14:nvPr/>
            </p14:nvContentPartPr>
            <p14:xfrm>
              <a:off x="2268360" y="1918080"/>
              <a:ext cx="4395960" cy="2207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6BEAD29-0598-436E-9CF9-D2E21C3A6A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59000" y="1908720"/>
                <a:ext cx="4414680" cy="222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3339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60948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Properties of the Harris corner detector</a:t>
            </a:r>
            <a:endParaRPr/>
          </a:p>
        </p:txBody>
      </p:sp>
      <p:sp>
        <p:nvSpPr>
          <p:cNvPr id="496" name="TextShape 2"/>
          <p:cNvSpPr txBox="1"/>
          <p:nvPr/>
        </p:nvSpPr>
        <p:spPr>
          <a:xfrm>
            <a:off x="609480" y="1448100"/>
            <a:ext cx="7772040" cy="2285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Translation invariant?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Rotation invariant? 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Scale invariant?</a:t>
            </a:r>
            <a:endParaRPr dirty="0"/>
          </a:p>
        </p:txBody>
      </p:sp>
      <p:sp>
        <p:nvSpPr>
          <p:cNvPr id="497" name="CustomShape 3"/>
          <p:cNvSpPr/>
          <p:nvPr/>
        </p:nvSpPr>
        <p:spPr>
          <a:xfrm>
            <a:off x="5791320" y="3267000"/>
            <a:ext cx="2742840" cy="200628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4"/>
          <p:cNvSpPr/>
          <p:nvPr/>
        </p:nvSpPr>
        <p:spPr>
          <a:xfrm>
            <a:off x="5715000" y="38257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9" name="CustomShape 5"/>
          <p:cNvSpPr/>
          <p:nvPr/>
        </p:nvSpPr>
        <p:spPr>
          <a:xfrm>
            <a:off x="6095880" y="329256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6"/>
          <p:cNvSpPr/>
          <p:nvPr/>
        </p:nvSpPr>
        <p:spPr>
          <a:xfrm>
            <a:off x="6948360" y="30481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7"/>
          <p:cNvSpPr/>
          <p:nvPr/>
        </p:nvSpPr>
        <p:spPr>
          <a:xfrm>
            <a:off x="5867280" y="5578560"/>
            <a:ext cx="2590560" cy="700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trike="noStrike" dirty="0">
                <a:solidFill>
                  <a:srgbClr val="000000"/>
                </a:solidFill>
                <a:latin typeface="Arial"/>
              </a:rPr>
              <a:t>All points will be classified as </a:t>
            </a:r>
            <a:r>
              <a:rPr lang="en-US" sz="2000" strike="noStrike" dirty="0">
                <a:solidFill>
                  <a:srgbClr val="0033CC"/>
                </a:solidFill>
                <a:latin typeface="Arial"/>
              </a:rPr>
              <a:t>edges</a:t>
            </a:r>
            <a:endParaRPr dirty="0"/>
          </a:p>
        </p:txBody>
      </p:sp>
      <p:sp>
        <p:nvSpPr>
          <p:cNvPr id="503" name="CustomShape 9"/>
          <p:cNvSpPr/>
          <p:nvPr/>
        </p:nvSpPr>
        <p:spPr>
          <a:xfrm>
            <a:off x="1523880" y="3305160"/>
            <a:ext cx="380520" cy="32976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10"/>
          <p:cNvSpPr/>
          <p:nvPr/>
        </p:nvSpPr>
        <p:spPr>
          <a:xfrm>
            <a:off x="1461960" y="320040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CustomShape 11"/>
          <p:cNvSpPr/>
          <p:nvPr/>
        </p:nvSpPr>
        <p:spPr>
          <a:xfrm>
            <a:off x="1219320" y="5235480"/>
            <a:ext cx="13712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FF3300"/>
                </a:solidFill>
                <a:latin typeface="Arial"/>
              </a:rPr>
              <a:t>Corner !</a:t>
            </a:r>
            <a:endParaRPr/>
          </a:p>
        </p:txBody>
      </p:sp>
      <p:sp>
        <p:nvSpPr>
          <p:cNvPr id="506" name="CustomShape 12"/>
          <p:cNvSpPr/>
          <p:nvPr/>
        </p:nvSpPr>
        <p:spPr>
          <a:xfrm>
            <a:off x="4800600" y="142668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Yes</a:t>
            </a:r>
            <a:endParaRPr/>
          </a:p>
        </p:txBody>
      </p:sp>
      <p:sp>
        <p:nvSpPr>
          <p:cNvPr id="507" name="CustomShape 13"/>
          <p:cNvSpPr/>
          <p:nvPr/>
        </p:nvSpPr>
        <p:spPr>
          <a:xfrm>
            <a:off x="4876920" y="2493720"/>
            <a:ext cx="1904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No</a:t>
            </a:r>
            <a:endParaRPr dirty="0"/>
          </a:p>
        </p:txBody>
      </p:sp>
      <p:sp>
        <p:nvSpPr>
          <p:cNvPr id="508" name="CustomShape 14"/>
          <p:cNvSpPr/>
          <p:nvPr/>
        </p:nvSpPr>
        <p:spPr>
          <a:xfrm>
            <a:off x="4800600" y="196020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Yes</a:t>
            </a:r>
            <a:endParaRPr dirty="0"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3047700" y="3936874"/>
            <a:ext cx="1676400" cy="838200"/>
          </a:xfrm>
          <a:custGeom>
            <a:avLst/>
            <a:gdLst>
              <a:gd name="T0" fmla="*/ 1257300 w 21600"/>
              <a:gd name="T1" fmla="*/ 0 h 21600"/>
              <a:gd name="T2" fmla="*/ 0 w 21600"/>
              <a:gd name="T3" fmla="*/ 419100 h 21600"/>
              <a:gd name="T4" fmla="*/ 1257300 w 21600"/>
              <a:gd name="T5" fmla="*/ 838200 h 21600"/>
              <a:gd name="T6" fmla="*/ 16764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2374" y="1620481"/>
            <a:ext cx="163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the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6285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0" name="Google Shape;4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29175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219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6" name="Google Shape;416;p52"/>
          <p:cNvPicPr preferRelativeResize="0"/>
          <p:nvPr/>
        </p:nvPicPr>
        <p:blipFill rotWithShape="1">
          <a:blip r:embed="rId3">
            <a:alphaModFix/>
          </a:blip>
          <a:srcRect l="55741" t="42574" r="14596" b="40740"/>
          <a:stretch/>
        </p:blipFill>
        <p:spPr>
          <a:xfrm>
            <a:off x="0" y="857250"/>
            <a:ext cx="9144000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92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8E91-3EE7-438A-9A3F-BE8EF462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5CE45-5566-42CE-9121-3E8BCE80A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do better than Harris?</a:t>
            </a:r>
          </a:p>
          <a:p>
            <a:r>
              <a:rPr lang="en-US" dirty="0"/>
              <a:t>The Harris corner detector is not widely used except in class assignments.</a:t>
            </a:r>
          </a:p>
          <a:p>
            <a:r>
              <a:rPr lang="en-US" dirty="0"/>
              <a:t>The SIFT detector/descriptor is the standard.</a:t>
            </a:r>
          </a:p>
          <a:p>
            <a:r>
              <a:rPr lang="en-US" dirty="0"/>
              <a:t>Let’s take a look.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31BCC-880F-4326-AC7B-BD462912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685800" y="1890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 </a:t>
            </a:r>
            <a:endParaRPr/>
          </a:p>
        </p:txBody>
      </p:sp>
      <p:sp>
        <p:nvSpPr>
          <p:cNvPr id="510" name="CustomShape 2"/>
          <p:cNvSpPr/>
          <p:nvPr/>
        </p:nvSpPr>
        <p:spPr>
          <a:xfrm>
            <a:off x="838080" y="1523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511" name="Picture 3"/>
          <p:cNvPicPr/>
          <p:nvPr/>
        </p:nvPicPr>
        <p:blipFill>
          <a:blip r:embed="rId2"/>
          <a:stretch/>
        </p:blipFill>
        <p:spPr>
          <a:xfrm>
            <a:off x="1752480" y="2209680"/>
            <a:ext cx="5462280" cy="3657240"/>
          </a:xfrm>
          <a:prstGeom prst="rect">
            <a:avLst/>
          </a:prstGeom>
          <a:ln>
            <a:noFill/>
          </a:ln>
        </p:spPr>
      </p:pic>
      <p:sp>
        <p:nvSpPr>
          <p:cNvPr id="512" name="CustomShape 3"/>
          <p:cNvSpPr/>
          <p:nvPr/>
        </p:nvSpPr>
        <p:spPr>
          <a:xfrm>
            <a:off x="805680" y="6095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What is the “best” scale?</a:t>
            </a:r>
            <a:endParaRPr/>
          </a:p>
        </p:txBody>
      </p:sp>
      <p:sp>
        <p:nvSpPr>
          <p:cNvPr id="513" name="CustomShape 4"/>
          <p:cNvSpPr/>
          <p:nvPr/>
        </p:nvSpPr>
        <p:spPr>
          <a:xfrm>
            <a:off x="4371120" y="2987640"/>
            <a:ext cx="151920" cy="15192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5"/>
          <p:cNvSpPr/>
          <p:nvPr/>
        </p:nvSpPr>
        <p:spPr>
          <a:xfrm>
            <a:off x="4295160" y="2911680"/>
            <a:ext cx="304560" cy="3045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5" name="CustomShape 6"/>
          <p:cNvSpPr/>
          <p:nvPr/>
        </p:nvSpPr>
        <p:spPr>
          <a:xfrm>
            <a:off x="4052520" y="2674800"/>
            <a:ext cx="789480" cy="77760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6" name="CustomShape 7"/>
          <p:cNvSpPr/>
          <p:nvPr/>
        </p:nvSpPr>
        <p:spPr>
          <a:xfrm>
            <a:off x="4204800" y="283140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394292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Invariance</a:t>
            </a:r>
            <a:endParaRPr/>
          </a:p>
        </p:txBody>
      </p:sp>
      <p:sp>
        <p:nvSpPr>
          <p:cNvPr id="518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19" name="Picture 3"/>
          <p:cNvPicPr/>
          <p:nvPr/>
        </p:nvPicPr>
        <p:blipFill>
          <a:blip r:embed="rId2"/>
          <a:stretch/>
        </p:blipFill>
        <p:spPr>
          <a:xfrm>
            <a:off x="1042920" y="1440000"/>
            <a:ext cx="3312720" cy="2649240"/>
          </a:xfrm>
          <a:prstGeom prst="rect">
            <a:avLst/>
          </a:prstGeom>
          <a:ln w="9360">
            <a:noFill/>
          </a:ln>
        </p:spPr>
      </p:pic>
      <p:pic>
        <p:nvPicPr>
          <p:cNvPr id="520" name="Picture 4"/>
          <p:cNvPicPr/>
          <p:nvPr/>
        </p:nvPicPr>
        <p:blipFill>
          <a:blip r:embed="rId3"/>
          <a:stretch/>
        </p:blipFill>
        <p:spPr>
          <a:xfrm>
            <a:off x="5265720" y="1476360"/>
            <a:ext cx="2619000" cy="2663640"/>
          </a:xfrm>
          <a:prstGeom prst="rect">
            <a:avLst/>
          </a:prstGeom>
          <a:ln w="9360">
            <a:noFill/>
          </a:ln>
        </p:spPr>
      </p:pic>
      <p:sp>
        <p:nvSpPr>
          <p:cNvPr id="521" name="CustomShape 3"/>
          <p:cNvSpPr/>
          <p:nvPr/>
        </p:nvSpPr>
        <p:spPr>
          <a:xfrm>
            <a:off x="1871640" y="2052720"/>
            <a:ext cx="215640" cy="21564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CustomShape 4"/>
          <p:cNvSpPr/>
          <p:nvPr/>
        </p:nvSpPr>
        <p:spPr>
          <a:xfrm>
            <a:off x="5651640" y="1728720"/>
            <a:ext cx="396360" cy="39492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Line 5"/>
          <p:cNvSpPr/>
          <p:nvPr/>
        </p:nvSpPr>
        <p:spPr>
          <a:xfrm>
            <a:off x="5821200" y="1881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4" name="Line 6"/>
          <p:cNvSpPr/>
          <p:nvPr/>
        </p:nvSpPr>
        <p:spPr>
          <a:xfrm flipH="1">
            <a:off x="5822640" y="1881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5" name="Line 7"/>
          <p:cNvSpPr/>
          <p:nvPr/>
        </p:nvSpPr>
        <p:spPr>
          <a:xfrm>
            <a:off x="1942920" y="2124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6" name="Line 8"/>
          <p:cNvSpPr/>
          <p:nvPr/>
        </p:nvSpPr>
        <p:spPr>
          <a:xfrm flipH="1">
            <a:off x="1944360" y="2124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7" name="Line 9"/>
          <p:cNvSpPr/>
          <p:nvPr/>
        </p:nvSpPr>
        <p:spPr>
          <a:xfrm>
            <a:off x="1979280" y="2303280"/>
            <a:ext cx="1116000" cy="208908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8" name="Line 10"/>
          <p:cNvSpPr/>
          <p:nvPr/>
        </p:nvSpPr>
        <p:spPr>
          <a:xfrm flipH="1">
            <a:off x="5616360" y="2160360"/>
            <a:ext cx="250920" cy="226872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9" name="CustomShape 11"/>
          <p:cNvSpPr/>
          <p:nvPr/>
        </p:nvSpPr>
        <p:spPr>
          <a:xfrm>
            <a:off x="685800" y="5034240"/>
            <a:ext cx="75434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How can we independently select interest points in each image, such that the detections are repeatable across 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</a:rPr>
              <a:t>different scales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?</a:t>
            </a:r>
            <a:endParaRPr dirty="0"/>
          </a:p>
        </p:txBody>
      </p:sp>
      <p:pic>
        <p:nvPicPr>
          <p:cNvPr id="530" name="Picture 529"/>
          <p:cNvPicPr/>
          <p:nvPr/>
        </p:nvPicPr>
        <p:blipFill>
          <a:blip r:embed="rId4"/>
          <a:stretch/>
        </p:blipFill>
        <p:spPr>
          <a:xfrm>
            <a:off x="2997360" y="4432320"/>
            <a:ext cx="3492360" cy="393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87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3191040" y="18403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2" name="CustomShape 1"/>
          <p:cNvSpPr/>
          <p:nvPr/>
        </p:nvSpPr>
        <p:spPr>
          <a:xfrm>
            <a:off x="3557160" y="2176200"/>
            <a:ext cx="761760" cy="761760"/>
          </a:xfrm>
          <a:prstGeom prst="ellipse">
            <a:avLst/>
          </a:prstGeom>
          <a:solidFill>
            <a:srgbClr val="000000">
              <a:alpha val="51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3" name="TextShape 2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Kalinga"/>
              </a:rPr>
              <a:t>Differences between Inside and Outside</a:t>
            </a:r>
            <a:endParaRPr sz="2800" dirty="0"/>
          </a:p>
        </p:txBody>
      </p:sp>
      <p:pic>
        <p:nvPicPr>
          <p:cNvPr id="534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1024920" y="18475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5" name="CustomShape 3"/>
          <p:cNvSpPr/>
          <p:nvPr/>
        </p:nvSpPr>
        <p:spPr>
          <a:xfrm>
            <a:off x="1524240" y="232524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6" name="Picture 2"/>
          <p:cNvPicPr/>
          <p:nvPr/>
        </p:nvPicPr>
        <p:blipFill>
          <a:blip r:embed="rId4"/>
          <a:stretch/>
        </p:blipFill>
        <p:spPr>
          <a:xfrm>
            <a:off x="5553000" y="1923840"/>
            <a:ext cx="2523600" cy="3010680"/>
          </a:xfrm>
          <a:prstGeom prst="rect">
            <a:avLst/>
          </a:prstGeom>
          <a:ln>
            <a:noFill/>
          </a:ln>
        </p:spPr>
      </p:pic>
      <p:sp>
        <p:nvSpPr>
          <p:cNvPr id="537" name="CustomShape 4"/>
          <p:cNvSpPr/>
          <p:nvPr/>
        </p:nvSpPr>
        <p:spPr>
          <a:xfrm>
            <a:off x="3711600" y="2328840"/>
            <a:ext cx="452880" cy="456840"/>
          </a:xfrm>
          <a:prstGeom prst="ellipse">
            <a:avLst/>
          </a:prstGeom>
          <a:solidFill>
            <a:srgbClr val="FFFFFF">
              <a:alpha val="77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969575" y="4749854"/>
            <a:ext cx="383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  We can use a Laplacian function</a:t>
            </a:r>
          </a:p>
        </p:txBody>
      </p:sp>
    </p:spTree>
    <p:extLst>
      <p:ext uri="{BB962C8B-B14F-4D97-AF65-F5344CB8AC3E}">
        <p14:creationId xmlns:p14="http://schemas.microsoft.com/office/powerpoint/2010/main" val="26331182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</a:t>
            </a:r>
            <a:endParaRPr/>
          </a:p>
        </p:txBody>
      </p:sp>
      <p:pic>
        <p:nvPicPr>
          <p:cNvPr id="539" name="Picture 1"/>
          <p:cNvPicPr/>
          <p:nvPr/>
        </p:nvPicPr>
        <p:blipFill>
          <a:blip r:embed="rId2"/>
          <a:stretch/>
        </p:blipFill>
        <p:spPr>
          <a:xfrm>
            <a:off x="1233720" y="2658240"/>
            <a:ext cx="2423520" cy="320760"/>
          </a:xfrm>
          <a:prstGeom prst="rect">
            <a:avLst/>
          </a:prstGeom>
          <a:ln>
            <a:noFill/>
          </a:ln>
        </p:spPr>
      </p:pic>
      <p:sp>
        <p:nvSpPr>
          <p:cNvPr id="540" name="CustomShape 2"/>
          <p:cNvSpPr/>
          <p:nvPr/>
        </p:nvSpPr>
        <p:spPr>
          <a:xfrm>
            <a:off x="762120" y="1819800"/>
            <a:ext cx="320004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Why Gaussian?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It is invariant to scale change, i.e.,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and has several other nice properties.  </a:t>
            </a:r>
            <a:r>
              <a:rPr lang="en-US" sz="1200" strike="noStrike" dirty="0" err="1">
                <a:solidFill>
                  <a:srgbClr val="000000"/>
                </a:solidFill>
                <a:latin typeface="Arial"/>
              </a:rPr>
              <a:t>Lindeberg</a:t>
            </a:r>
            <a:r>
              <a:rPr lang="en-US" sz="1200" strike="noStrike" dirty="0">
                <a:solidFill>
                  <a:srgbClr val="000000"/>
                </a:solidFill>
                <a:latin typeface="Arial"/>
              </a:rPr>
              <a:t>, 1994</a:t>
            </a:r>
            <a:endParaRPr dirty="0"/>
          </a:p>
        </p:txBody>
      </p:sp>
      <p:sp>
        <p:nvSpPr>
          <p:cNvPr id="541" name="CustomShape 3"/>
          <p:cNvSpPr/>
          <p:nvPr/>
        </p:nvSpPr>
        <p:spPr>
          <a:xfrm>
            <a:off x="762120" y="3877200"/>
            <a:ext cx="33451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FF0000"/>
                </a:solidFill>
                <a:latin typeface="Arial"/>
              </a:rPr>
              <a:t>In practice, the Laplacian is approximated using a Difference of Gaussian (</a:t>
            </a:r>
            <a:r>
              <a:rPr lang="en-US" strike="noStrike" dirty="0" err="1">
                <a:solidFill>
                  <a:srgbClr val="FF0000"/>
                </a:solidFill>
                <a:latin typeface="Arial"/>
              </a:rPr>
              <a:t>DoG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).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42" name="Picture 2"/>
          <p:cNvPicPr/>
          <p:nvPr/>
        </p:nvPicPr>
        <p:blipFill>
          <a:blip r:embed="rId3"/>
          <a:stretch/>
        </p:blipFill>
        <p:spPr>
          <a:xfrm>
            <a:off x="4495680" y="1969200"/>
            <a:ext cx="4195080" cy="320940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62120" y="106632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we use a Gaussian.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107240" y="4419600"/>
            <a:ext cx="191256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04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Laplacians also sensitive to noise</a:t>
            </a: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Again, use gaussian smoothing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just use one kernel since convs commute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>
                <a:solidFill>
                  <a:srgbClr val="C00000"/>
                </a:solidFill>
              </a:rPr>
              <a:t>Laplacian of Gaussian, LoG</a:t>
            </a:r>
            <a:endParaRPr dirty="0">
              <a:solidFill>
                <a:srgbClr val="C00000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get good approx. with</a:t>
            </a:r>
            <a:br>
              <a:rPr lang="en" dirty="0"/>
            </a:br>
            <a:r>
              <a:rPr lang="en" dirty="0"/>
              <a:t>5x5 - 9x9 kernels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" name="Google Shape;121;p20" descr="log_col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4338" y="3065301"/>
            <a:ext cx="3750174" cy="281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134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Difference-of-Gaussian (DoG)</a:t>
            </a:r>
            <a:endParaRPr/>
          </a:p>
        </p:txBody>
      </p:sp>
      <p:sp>
        <p:nvSpPr>
          <p:cNvPr id="544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45" name="Picture 4"/>
          <p:cNvPicPr/>
          <p:nvPr/>
        </p:nvPicPr>
        <p:blipFill>
          <a:blip r:embed="rId2"/>
          <a:stretch/>
        </p:blipFill>
        <p:spPr>
          <a:xfrm>
            <a:off x="6294000" y="1447800"/>
            <a:ext cx="2015640" cy="2015640"/>
          </a:xfrm>
          <a:prstGeom prst="rect">
            <a:avLst/>
          </a:prstGeom>
          <a:ln w="9360">
            <a:noFill/>
          </a:ln>
        </p:spPr>
      </p:pic>
      <p:pic>
        <p:nvPicPr>
          <p:cNvPr id="546" name="Picture 5"/>
          <p:cNvPicPr/>
          <p:nvPr/>
        </p:nvPicPr>
        <p:blipFill>
          <a:blip r:embed="rId3"/>
          <a:stretch/>
        </p:blipFill>
        <p:spPr>
          <a:xfrm>
            <a:off x="336096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7" name="Picture 6"/>
          <p:cNvPicPr/>
          <p:nvPr/>
        </p:nvPicPr>
        <p:blipFill>
          <a:blip r:embed="rId4"/>
          <a:stretch/>
        </p:blipFill>
        <p:spPr>
          <a:xfrm>
            <a:off x="77004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8" name="Picture 7"/>
          <p:cNvPicPr/>
          <p:nvPr/>
        </p:nvPicPr>
        <p:blipFill>
          <a:blip r:embed="rId5"/>
          <a:stretch/>
        </p:blipFill>
        <p:spPr>
          <a:xfrm>
            <a:off x="6324480" y="4614840"/>
            <a:ext cx="2160360" cy="1699920"/>
          </a:xfrm>
          <a:prstGeom prst="rect">
            <a:avLst/>
          </a:prstGeom>
          <a:ln w="12600">
            <a:noFill/>
          </a:ln>
        </p:spPr>
      </p:pic>
      <p:sp>
        <p:nvSpPr>
          <p:cNvPr id="549" name="CustomShape 3"/>
          <p:cNvSpPr/>
          <p:nvPr/>
        </p:nvSpPr>
        <p:spPr>
          <a:xfrm>
            <a:off x="2940120" y="517860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-</a:t>
            </a:r>
            <a:endParaRPr/>
          </a:p>
        </p:txBody>
      </p:sp>
      <p:sp>
        <p:nvSpPr>
          <p:cNvPr id="550" name="CustomShape 4"/>
          <p:cNvSpPr/>
          <p:nvPr/>
        </p:nvSpPr>
        <p:spPr>
          <a:xfrm>
            <a:off x="5711760" y="512136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=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676400" y="3886200"/>
            <a:ext cx="7082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G1        -          G2            =        </a:t>
            </a:r>
            <a:r>
              <a:rPr lang="en-US" sz="2800" dirty="0" err="1"/>
              <a:t>DoG</a:t>
            </a:r>
            <a:r>
              <a:rPr lang="en-US" sz="2800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1523930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Shape 1"/>
          <p:cNvSpPr txBox="1"/>
          <p:nvPr/>
        </p:nvSpPr>
        <p:spPr>
          <a:xfrm>
            <a:off x="609480" y="240480"/>
            <a:ext cx="8380080" cy="749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DoG example</a:t>
            </a:r>
            <a:endParaRPr/>
          </a:p>
        </p:txBody>
      </p:sp>
      <p:pic>
        <p:nvPicPr>
          <p:cNvPr id="552" name="Picture 2"/>
          <p:cNvPicPr/>
          <p:nvPr/>
        </p:nvPicPr>
        <p:blipFill>
          <a:blip r:embed="rId2"/>
          <a:stretch/>
        </p:blipFill>
        <p:spPr>
          <a:xfrm>
            <a:off x="72388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3" name="Picture 3"/>
          <p:cNvPicPr/>
          <p:nvPr/>
        </p:nvPicPr>
        <p:blipFill>
          <a:blip r:embed="rId3"/>
          <a:stretch/>
        </p:blipFill>
        <p:spPr>
          <a:xfrm>
            <a:off x="3416400" y="1116360"/>
            <a:ext cx="1904760" cy="1550520"/>
          </a:xfrm>
          <a:prstGeom prst="rect">
            <a:avLst/>
          </a:prstGeom>
          <a:ln>
            <a:noFill/>
          </a:ln>
        </p:spPr>
      </p:pic>
      <p:pic>
        <p:nvPicPr>
          <p:cNvPr id="554" name="Picture 4"/>
          <p:cNvPicPr/>
          <p:nvPr/>
        </p:nvPicPr>
        <p:blipFill>
          <a:blip r:embed="rId4"/>
          <a:stretch/>
        </p:blipFill>
        <p:spPr>
          <a:xfrm>
            <a:off x="2286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5" name="Picture 5"/>
          <p:cNvPicPr/>
          <p:nvPr/>
        </p:nvPicPr>
        <p:blipFill>
          <a:blip r:embed="rId5"/>
          <a:stretch/>
        </p:blipFill>
        <p:spPr>
          <a:xfrm>
            <a:off x="198108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6" name="Picture 7"/>
          <p:cNvPicPr/>
          <p:nvPr/>
        </p:nvPicPr>
        <p:blipFill>
          <a:blip r:embed="rId6"/>
          <a:stretch/>
        </p:blipFill>
        <p:spPr>
          <a:xfrm>
            <a:off x="373392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7" name="Picture 8"/>
          <p:cNvPicPr/>
          <p:nvPr/>
        </p:nvPicPr>
        <p:blipFill>
          <a:blip r:embed="rId7"/>
          <a:stretch/>
        </p:blipFill>
        <p:spPr>
          <a:xfrm>
            <a:off x="54864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8" name="Picture 9"/>
          <p:cNvPicPr/>
          <p:nvPr/>
        </p:nvPicPr>
        <p:blipFill>
          <a:blip r:embed="rId8"/>
          <a:stretch/>
        </p:blipFill>
        <p:spPr>
          <a:xfrm>
            <a:off x="7238880" y="30279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9" name="Picture 10"/>
          <p:cNvPicPr/>
          <p:nvPr/>
        </p:nvPicPr>
        <p:blipFill>
          <a:blip r:embed="rId9"/>
          <a:stretch/>
        </p:blipFill>
        <p:spPr>
          <a:xfrm>
            <a:off x="228600" y="47595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0" name="Picture 11"/>
          <p:cNvPicPr/>
          <p:nvPr/>
        </p:nvPicPr>
        <p:blipFill>
          <a:blip r:embed="rId10"/>
          <a:stretch/>
        </p:blipFill>
        <p:spPr>
          <a:xfrm>
            <a:off x="19810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1" name="Picture 12"/>
          <p:cNvPicPr/>
          <p:nvPr/>
        </p:nvPicPr>
        <p:blipFill>
          <a:blip r:embed="rId11"/>
          <a:stretch/>
        </p:blipFill>
        <p:spPr>
          <a:xfrm>
            <a:off x="373392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2" name="Picture 13"/>
          <p:cNvPicPr/>
          <p:nvPr/>
        </p:nvPicPr>
        <p:blipFill>
          <a:blip r:embed="rId12"/>
          <a:stretch/>
        </p:blipFill>
        <p:spPr>
          <a:xfrm>
            <a:off x="5486400" y="4793400"/>
            <a:ext cx="1599840" cy="1302480"/>
          </a:xfrm>
          <a:prstGeom prst="rect">
            <a:avLst/>
          </a:prstGeom>
          <a:ln>
            <a:noFill/>
          </a:ln>
        </p:spPr>
      </p:pic>
      <p:sp>
        <p:nvSpPr>
          <p:cNvPr id="563" name="CustomShape 2"/>
          <p:cNvSpPr/>
          <p:nvPr/>
        </p:nvSpPr>
        <p:spPr>
          <a:xfrm>
            <a:off x="457200" y="433620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1</a:t>
            </a:r>
            <a:endParaRPr/>
          </a:p>
        </p:txBody>
      </p:sp>
      <p:sp>
        <p:nvSpPr>
          <p:cNvPr id="564" name="CustomShape 3"/>
          <p:cNvSpPr/>
          <p:nvPr/>
        </p:nvSpPr>
        <p:spPr>
          <a:xfrm>
            <a:off x="7620120" y="6080400"/>
            <a:ext cx="1142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66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609480" y="1295400"/>
            <a:ext cx="2716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Take Gaussians at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multiple spreads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 uses </a:t>
            </a:r>
            <a:r>
              <a:rPr lang="en-US" sz="2400" dirty="0" err="1">
                <a:solidFill>
                  <a:srgbClr val="FF0000"/>
                </a:solidFill>
              </a:rPr>
              <a:t>DoGs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5590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 rot="5400000">
            <a:off x="7567200" y="3282120"/>
            <a:ext cx="2482560" cy="1080"/>
          </a:xfrm>
          <a:prstGeom prst="straightConnector1">
            <a:avLst/>
          </a:prstGeom>
          <a:noFill/>
          <a:ln w="93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CustomShape 2"/>
          <p:cNvSpPr/>
          <p:nvPr/>
        </p:nvSpPr>
        <p:spPr>
          <a:xfrm>
            <a:off x="3581280" y="5728320"/>
            <a:ext cx="625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s1</a:t>
            </a:r>
            <a:endParaRPr/>
          </a:p>
        </p:txBody>
      </p:sp>
      <p:sp>
        <p:nvSpPr>
          <p:cNvPr id="567" name="CustomShape 3"/>
          <p:cNvSpPr/>
          <p:nvPr/>
        </p:nvSpPr>
        <p:spPr>
          <a:xfrm>
            <a:off x="3581280" y="4719960"/>
            <a:ext cx="55224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s2</a:t>
            </a:r>
            <a:endParaRPr/>
          </a:p>
        </p:txBody>
      </p:sp>
      <p:sp>
        <p:nvSpPr>
          <p:cNvPr id="568" name="CustomShape 4"/>
          <p:cNvSpPr/>
          <p:nvPr/>
        </p:nvSpPr>
        <p:spPr>
          <a:xfrm>
            <a:off x="3618000" y="3760920"/>
            <a:ext cx="58860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s3</a:t>
            </a:r>
            <a:endParaRPr/>
          </a:p>
        </p:txBody>
      </p:sp>
      <p:sp>
        <p:nvSpPr>
          <p:cNvPr id="569" name="CustomShape 5"/>
          <p:cNvSpPr/>
          <p:nvPr/>
        </p:nvSpPr>
        <p:spPr>
          <a:xfrm>
            <a:off x="3652920" y="2752920"/>
            <a:ext cx="517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s4</a:t>
            </a:r>
            <a:endParaRPr/>
          </a:p>
        </p:txBody>
      </p:sp>
      <p:sp>
        <p:nvSpPr>
          <p:cNvPr id="570" name="CustomShape 6"/>
          <p:cNvSpPr/>
          <p:nvPr/>
        </p:nvSpPr>
        <p:spPr>
          <a:xfrm>
            <a:off x="3689280" y="1779480"/>
            <a:ext cx="54108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s5</a:t>
            </a:r>
            <a:endParaRPr/>
          </a:p>
        </p:txBody>
      </p:sp>
      <p:pic>
        <p:nvPicPr>
          <p:cNvPr id="576" name="Picture 27"/>
          <p:cNvPicPr/>
          <p:nvPr/>
        </p:nvPicPr>
        <p:blipFill>
          <a:blip r:embed="rId3"/>
          <a:stretch/>
        </p:blipFill>
        <p:spPr>
          <a:xfrm>
            <a:off x="619894" y="3349800"/>
            <a:ext cx="1749240" cy="1164960"/>
          </a:xfrm>
          <a:prstGeom prst="rect">
            <a:avLst/>
          </a:prstGeom>
          <a:ln w="9360">
            <a:noFill/>
          </a:ln>
        </p:spPr>
      </p:pic>
      <p:pic>
        <p:nvPicPr>
          <p:cNvPr id="577" name="Picture 4"/>
          <p:cNvPicPr/>
          <p:nvPr/>
        </p:nvPicPr>
        <p:blipFill>
          <a:blip r:embed="rId4"/>
          <a:srcRect l="15132"/>
          <a:stretch/>
        </p:blipFill>
        <p:spPr>
          <a:xfrm>
            <a:off x="6981840" y="2473200"/>
            <a:ext cx="1912680" cy="2172960"/>
          </a:xfrm>
          <a:prstGeom prst="rect">
            <a:avLst/>
          </a:prstGeom>
          <a:ln w="9360">
            <a:noFill/>
          </a:ln>
        </p:spPr>
      </p:pic>
      <p:sp>
        <p:nvSpPr>
          <p:cNvPr id="578" name="Line 12"/>
          <p:cNvSpPr/>
          <p:nvPr/>
        </p:nvSpPr>
        <p:spPr>
          <a:xfrm>
            <a:off x="5886360" y="4049640"/>
            <a:ext cx="1204920" cy="14580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79" name="Line 13"/>
          <p:cNvSpPr/>
          <p:nvPr/>
        </p:nvSpPr>
        <p:spPr>
          <a:xfrm>
            <a:off x="5886360" y="3062160"/>
            <a:ext cx="1350720" cy="47628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0" name="Line 14"/>
          <p:cNvSpPr/>
          <p:nvPr/>
        </p:nvSpPr>
        <p:spPr>
          <a:xfrm>
            <a:off x="5881680" y="2179440"/>
            <a:ext cx="1428480" cy="73656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1" name="CustomShape 15"/>
          <p:cNvSpPr/>
          <p:nvPr/>
        </p:nvSpPr>
        <p:spPr>
          <a:xfrm>
            <a:off x="7072200" y="5181480"/>
            <a:ext cx="2071440" cy="700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>
                <a:solidFill>
                  <a:srgbClr val="000000"/>
                </a:solidFill>
                <a:latin typeface="Symbol"/>
              </a:rPr>
              <a:t></a:t>
            </a:r>
            <a:r>
              <a:rPr lang="en-US" sz="2000" b="1" strike="noStrike">
                <a:solidFill>
                  <a:srgbClr val="000000"/>
                </a:solidFill>
                <a:latin typeface="Arial"/>
              </a:rPr>
              <a:t> List of       
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    (x, y, </a:t>
            </a:r>
            <a:r>
              <a:rPr lang="en-US" sz="2000" strike="noStrike">
                <a:solidFill>
                  <a:srgbClr val="000000"/>
                </a:solidFill>
                <a:latin typeface="Arial"/>
              </a:rPr>
              <a:t>σ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)</a:t>
            </a:r>
            <a:endParaRPr/>
          </a:p>
        </p:txBody>
      </p:sp>
      <p:sp>
        <p:nvSpPr>
          <p:cNvPr id="582" name="CustomShape 16"/>
          <p:cNvSpPr/>
          <p:nvPr/>
        </p:nvSpPr>
        <p:spPr>
          <a:xfrm>
            <a:off x="8413920" y="3171960"/>
            <a:ext cx="729720" cy="36468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scale</a:t>
            </a:r>
            <a:endParaRPr/>
          </a:p>
        </p:txBody>
      </p:sp>
      <p:sp>
        <p:nvSpPr>
          <p:cNvPr id="583" name="TextShape 17"/>
          <p:cNvSpPr txBox="1"/>
          <p:nvPr/>
        </p:nvSpPr>
        <p:spPr>
          <a:xfrm>
            <a:off x="685800" y="76320"/>
            <a:ext cx="84578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invariant interest points</a:t>
            </a:r>
            <a:endParaRPr/>
          </a:p>
        </p:txBody>
      </p:sp>
      <p:sp>
        <p:nvSpPr>
          <p:cNvPr id="584" name="CustomShape 18"/>
          <p:cNvSpPr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Interest points are local maxima in both position and scale.</a:t>
            </a:r>
            <a:endParaRPr/>
          </a:p>
        </p:txBody>
      </p:sp>
      <p:pic>
        <p:nvPicPr>
          <p:cNvPr id="585" name="Picture 35"/>
          <p:cNvPicPr/>
          <p:nvPr/>
        </p:nvPicPr>
        <p:blipFill>
          <a:blip r:embed="rId5"/>
          <a:stretch/>
        </p:blipFill>
        <p:spPr>
          <a:xfrm>
            <a:off x="3913920" y="116532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6" name="Picture 37"/>
          <p:cNvPicPr/>
          <p:nvPr/>
        </p:nvPicPr>
        <p:blipFill>
          <a:blip r:embed="rId6"/>
          <a:stretch/>
        </p:blipFill>
        <p:spPr>
          <a:xfrm>
            <a:off x="3902400" y="2266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7" name="Picture 41"/>
          <p:cNvPicPr/>
          <p:nvPr/>
        </p:nvPicPr>
        <p:blipFill>
          <a:blip r:embed="rId7"/>
          <a:stretch/>
        </p:blipFill>
        <p:spPr>
          <a:xfrm>
            <a:off x="3878280" y="3373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8" name="Picture 42"/>
          <p:cNvPicPr/>
          <p:nvPr/>
        </p:nvPicPr>
        <p:blipFill>
          <a:blip r:embed="rId8"/>
          <a:stretch/>
        </p:blipFill>
        <p:spPr>
          <a:xfrm>
            <a:off x="3878280" y="444204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9" name="Picture 43"/>
          <p:cNvPicPr/>
          <p:nvPr/>
        </p:nvPicPr>
        <p:blipFill>
          <a:blip r:embed="rId9"/>
          <a:stretch/>
        </p:blipFill>
        <p:spPr>
          <a:xfrm>
            <a:off x="3878280" y="5474880"/>
            <a:ext cx="2140560" cy="1605240"/>
          </a:xfrm>
          <a:prstGeom prst="rect">
            <a:avLst/>
          </a:prstGeom>
          <a:ln w="9360">
            <a:noFill/>
          </a:ln>
        </p:spPr>
      </p:pic>
      <p:sp>
        <p:nvSpPr>
          <p:cNvPr id="590" name="CustomShape 19"/>
          <p:cNvSpPr/>
          <p:nvPr/>
        </p:nvSpPr>
        <p:spPr>
          <a:xfrm>
            <a:off x="838200" y="5155380"/>
            <a:ext cx="2336400" cy="63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Apply Gaussians with different </a:t>
            </a:r>
            <a:r>
              <a:rPr lang="el-GR" dirty="0">
                <a:solidFill>
                  <a:srgbClr val="000000"/>
                </a:solidFill>
                <a:latin typeface="Arial"/>
              </a:rPr>
              <a:t>σ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’s.</a:t>
            </a: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69134" y="2144160"/>
            <a:ext cx="1212146" cy="91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514600" y="3117600"/>
            <a:ext cx="1066680" cy="442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14600" y="4049640"/>
            <a:ext cx="10666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67" idx="1"/>
          </p:cNvCxnSpPr>
          <p:nvPr/>
        </p:nvCxnSpPr>
        <p:spPr>
          <a:xfrm>
            <a:off x="2514600" y="4442040"/>
            <a:ext cx="1066680" cy="460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14600" y="4672170"/>
            <a:ext cx="1066680" cy="1056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0" y="1500155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for extrema</a:t>
            </a:r>
          </a:p>
          <a:p>
            <a:r>
              <a:rPr lang="en-US" dirty="0"/>
              <a:t>in difference of</a:t>
            </a:r>
          </a:p>
          <a:p>
            <a:r>
              <a:rPr lang="en-US" dirty="0"/>
              <a:t>Gaussians.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8982A81-44FF-41C1-9726-A80C6A95993C}"/>
                  </a:ext>
                </a:extLst>
              </p14:cNvPr>
              <p14:cNvContentPartPr/>
              <p14:nvPr/>
            </p14:nvContentPartPr>
            <p14:xfrm>
              <a:off x="6526440" y="2448000"/>
              <a:ext cx="2466000" cy="2619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8982A81-44FF-41C1-9726-A80C6A9599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17080" y="2438640"/>
                <a:ext cx="2484720" cy="263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37440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Scale (Lowe uses multiple scales) </a:t>
            </a:r>
            <a:endParaRPr dirty="0"/>
          </a:p>
        </p:txBody>
      </p:sp>
      <p:sp>
        <p:nvSpPr>
          <p:cNvPr id="593" name="CustomShape 2"/>
          <p:cNvSpPr/>
          <p:nvPr/>
        </p:nvSpPr>
        <p:spPr>
          <a:xfrm>
            <a:off x="1676520" y="16880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In practice the image is downsampled for larger sigmas.</a:t>
            </a:r>
            <a:endParaRPr/>
          </a:p>
        </p:txBody>
      </p:sp>
      <p:pic>
        <p:nvPicPr>
          <p:cNvPr id="594" name="Picture 2"/>
          <p:cNvPicPr/>
          <p:nvPr/>
        </p:nvPicPr>
        <p:blipFill>
          <a:blip r:embed="rId2"/>
          <a:stretch/>
        </p:blipFill>
        <p:spPr>
          <a:xfrm>
            <a:off x="1828800" y="2209680"/>
            <a:ext cx="5505120" cy="3952440"/>
          </a:xfrm>
          <a:prstGeom prst="rect">
            <a:avLst/>
          </a:prstGeom>
          <a:ln>
            <a:noFill/>
          </a:ln>
        </p:spPr>
      </p:pic>
      <p:sp>
        <p:nvSpPr>
          <p:cNvPr id="595" name="CustomShape 3"/>
          <p:cNvSpPr/>
          <p:nvPr/>
        </p:nvSpPr>
        <p:spPr>
          <a:xfrm>
            <a:off x="1828800" y="61628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Lowe, 2004.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8FBB63-BDC7-46B8-A4FC-8D6EECE5C7B4}"/>
                  </a:ext>
                </a:extLst>
              </p14:cNvPr>
              <p14:cNvContentPartPr/>
              <p14:nvPr/>
            </p14:nvContentPartPr>
            <p14:xfrm>
              <a:off x="7485480" y="1921320"/>
              <a:ext cx="1577160" cy="3990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8FBB63-BDC7-46B8-A4FC-8D6EECE5C7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76120" y="1911960"/>
                <a:ext cx="1595880" cy="400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0017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577872-2D53-4353-B464-03B30B6A6E61}" type="slidenum">
              <a:rPr lang="en-US" altLang="zh-CN"/>
              <a:pPr>
                <a:defRPr/>
              </a:pPr>
              <a:t>54</a:t>
            </a:fld>
            <a:endParaRPr lang="en-US" altLang="zh-CN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Lowe</a:t>
            </a:r>
            <a:r>
              <a:rPr lang="en-US" altLang="en-US">
                <a:latin typeface="Arial" charset="0"/>
              </a:rPr>
              <a:t>’</a:t>
            </a:r>
            <a:r>
              <a:rPr lang="en-US" altLang="en-US"/>
              <a:t>s Pyramid Scheme</a:t>
            </a:r>
          </a:p>
        </p:txBody>
      </p:sp>
      <p:pic>
        <p:nvPicPr>
          <p:cNvPr id="2355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23546" r="9642" b="17589"/>
          <a:stretch>
            <a:fillRect/>
          </a:stretch>
        </p:blipFill>
        <p:spPr>
          <a:xfrm>
            <a:off x="1524000" y="1447800"/>
            <a:ext cx="6858000" cy="4706938"/>
          </a:xfrm>
          <a:prstGeom prst="rect">
            <a:avLst/>
          </a:prstGeom>
          <a:noFill/>
        </p:spPr>
      </p:pic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304800" y="3203575"/>
            <a:ext cx="1537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s+2 filters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s+1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(s+1)/s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lvl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</a:t>
            </a:r>
            <a:r>
              <a:rPr lang="en-US" altLang="en-US" sz="1800" baseline="-25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s</a:t>
            </a: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=2</a:t>
            </a:r>
            <a:r>
              <a:rPr lang="en-US" altLang="en-US" sz="1800" baseline="30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s/s</a:t>
            </a: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</a:t>
            </a:r>
            <a:r>
              <a:rPr lang="en-US" altLang="en-US" sz="1800" baseline="-25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 err="1">
                <a:sym typeface="Symbol" pitchFamily="18" charset="2"/>
              </a:rPr>
              <a:t>i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i/s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2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2/s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1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1/s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1524000" y="5029200"/>
            <a:ext cx="1085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including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original</a:t>
            </a:r>
          </a:p>
        </p:txBody>
      </p:sp>
      <p:sp>
        <p:nvSpPr>
          <p:cNvPr id="23560" name="Text Box 6"/>
          <p:cNvSpPr txBox="1">
            <a:spLocks noChangeArrowheads="1"/>
          </p:cNvSpPr>
          <p:nvPr/>
        </p:nvSpPr>
        <p:spPr bwMode="auto">
          <a:xfrm>
            <a:off x="8001000" y="4953000"/>
            <a:ext cx="920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differ-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</p:txBody>
      </p:sp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653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parameter </a:t>
            </a:r>
            <a:r>
              <a:rPr lang="en-US" altLang="en-US" sz="1800" b="1">
                <a:solidFill>
                  <a:srgbClr val="FF3300"/>
                </a:solidFill>
              </a:rPr>
              <a:t>s</a:t>
            </a:r>
            <a:r>
              <a:rPr lang="en-US" altLang="en-US" sz="1800">
                <a:solidFill>
                  <a:srgbClr val="FF3300"/>
                </a:solidFill>
              </a:rPr>
              <a:t> determines the number of images per octave.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1E1C426-908F-455F-B466-67334AC4FF64}"/>
                  </a:ext>
                </a:extLst>
              </p14:cNvPr>
              <p14:cNvContentPartPr/>
              <p14:nvPr/>
            </p14:nvContentPartPr>
            <p14:xfrm>
              <a:off x="472680" y="882360"/>
              <a:ext cx="8798400" cy="2364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1E1C426-908F-455F-B466-67334AC4FF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3320" y="873000"/>
                <a:ext cx="8817120" cy="238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32863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A2A3D-6C3B-4FB6-B3B4-60B46BC79201}" type="slidenum">
              <a:rPr lang="en-US" altLang="zh-CN"/>
              <a:pPr>
                <a:defRPr/>
              </a:pPr>
              <a:t>55</a:t>
            </a:fld>
            <a:endParaRPr lang="en-US" altLang="zh-CN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835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Key point localization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584450"/>
            <a:ext cx="4338638" cy="3546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/>
              <a:t>Detect maxima and minima of difference-of-Gaussian in scale space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/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Each point is compared to its 8 neighbors in the current image and 9 neighbors each in the scales above and below</a:t>
            </a:r>
          </a:p>
        </p:txBody>
      </p:sp>
      <p:graphicFrame>
        <p:nvGraphicFramePr>
          <p:cNvPr id="2458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95875" y="1862138"/>
          <a:ext cx="3460750" cy="273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Bitmap Image" r:id="rId4" imgW="3414056" imgH="3070476" progId="Paint.Picture">
                  <p:embed/>
                </p:oleObj>
              </mc:Choice>
              <mc:Fallback>
                <p:oleObj name="Bitmap Image" r:id="rId4" imgW="3414056" imgH="3070476" progId="Paint.Picture">
                  <p:embed/>
                  <p:pic>
                    <p:nvPicPr>
                      <p:cNvPr id="2458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5" y="1862138"/>
                        <a:ext cx="3460750" cy="273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3" name="Picture 5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5" name="Object 7"/>
          <p:cNvGraphicFramePr>
            <a:graphicFrameLocks noChangeAspect="1"/>
          </p:cNvGraphicFramePr>
          <p:nvPr/>
        </p:nvGraphicFramePr>
        <p:xfrm>
          <a:off x="4529138" y="3386138"/>
          <a:ext cx="84137" cy="8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CorelDRAW" r:id="rId7" imgW="84531" imgH="84647" progId="CorelDraw.Graphic.8">
                  <p:embed/>
                </p:oleObj>
              </mc:Choice>
              <mc:Fallback>
                <p:oleObj name="CorelDRAW" r:id="rId7" imgW="84531" imgH="84647" progId="CorelDraw.Graphic.8">
                  <p:embed/>
                  <p:pic>
                    <p:nvPicPr>
                      <p:cNvPr id="2458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3386138"/>
                        <a:ext cx="84137" cy="8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8" descr="Pyrami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5165725" y="4684713"/>
            <a:ext cx="2987675" cy="9255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For each max or min found,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output is the </a:t>
            </a:r>
            <a:r>
              <a:rPr lang="en-US" altLang="en-US" sz="1800" b="1">
                <a:solidFill>
                  <a:srgbClr val="FF3300"/>
                </a:solidFill>
              </a:rPr>
              <a:t>location</a:t>
            </a:r>
            <a:r>
              <a:rPr lang="en-US" altLang="en-US" sz="1800">
                <a:solidFill>
                  <a:srgbClr val="FF3300"/>
                </a:solidFill>
              </a:rPr>
              <a:t>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</a:t>
            </a:r>
            <a:r>
              <a:rPr lang="en-US" altLang="en-US" sz="1800" b="1">
                <a:solidFill>
                  <a:srgbClr val="FF3300"/>
                </a:solidFill>
              </a:rPr>
              <a:t>scale</a:t>
            </a:r>
            <a:r>
              <a:rPr lang="en-US" altLang="en-US" sz="1800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053544" y="1066800"/>
            <a:ext cx="2597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s+2 difference images.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top and bottom ignored.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 planes searched.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F53329E-EB9A-4AD2-A988-BB0DAF93BE71}"/>
                  </a:ext>
                </a:extLst>
              </p14:cNvPr>
              <p14:cNvContentPartPr/>
              <p14:nvPr/>
            </p14:nvContentPartPr>
            <p14:xfrm>
              <a:off x="1774080" y="2369520"/>
              <a:ext cx="7164360" cy="1009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F53329E-EB9A-4AD2-A988-BB0DAF93BE7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64720" y="2360160"/>
                <a:ext cx="7183080" cy="102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8897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64484-5949-4DD3-863B-3FBEC5184C27}" type="slidenum">
              <a:rPr lang="en-US" altLang="zh-CN"/>
              <a:pPr>
                <a:defRPr/>
              </a:pPr>
              <a:t>56</a:t>
            </a:fld>
            <a:endParaRPr lang="en-US" altLang="zh-CN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2000" dirty="0"/>
              <a:t>Scale-space extrema detection: experimental results over 32 images that were synthetically transformed and noise added.</a:t>
            </a:r>
          </a:p>
        </p:txBody>
      </p:sp>
      <p:pic>
        <p:nvPicPr>
          <p:cNvPr id="25605" name="Picture 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7315200" cy="2668588"/>
          </a:xfrm>
          <a:prstGeom prst="rect">
            <a:avLst/>
          </a:prstGeom>
        </p:spPr>
      </p:pic>
      <p:sp>
        <p:nvSpPr>
          <p:cNvPr id="25606" name="Rectangle 1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941763"/>
            <a:ext cx="8229600" cy="2189162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600"/>
              <a:t>Sampling in scale for efficiency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200">
                <a:solidFill>
                  <a:srgbClr val="3333CC"/>
                </a:solidFill>
              </a:rPr>
              <a:t>How many scales should be used per octave? S=?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More scales evaluated, more keypoints found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&lt; 3, stable keypoints increased too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&gt; 3, stable keypoints decreased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= 3, maximum stable keypoints found</a:t>
            </a:r>
          </a:p>
        </p:txBody>
      </p:sp>
      <p:sp>
        <p:nvSpPr>
          <p:cNvPr id="25607" name="Text Box 18"/>
          <p:cNvSpPr txBox="1">
            <a:spLocks noChangeArrowheads="1"/>
          </p:cNvSpPr>
          <p:nvPr/>
        </p:nvSpPr>
        <p:spPr bwMode="auto">
          <a:xfrm>
            <a:off x="7162800" y="56292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aseline="30000"/>
          </a:p>
        </p:txBody>
      </p:sp>
      <p:sp>
        <p:nvSpPr>
          <p:cNvPr id="25608" name="Text Box 19"/>
          <p:cNvSpPr txBox="1">
            <a:spLocks noChangeArrowheads="1"/>
          </p:cNvSpPr>
          <p:nvPr/>
        </p:nvSpPr>
        <p:spPr bwMode="auto">
          <a:xfrm>
            <a:off x="1127125" y="1255713"/>
            <a:ext cx="29527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% detected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           % correctly matched</a:t>
            </a:r>
          </a:p>
        </p:txBody>
      </p:sp>
      <p:sp>
        <p:nvSpPr>
          <p:cNvPr id="25609" name="Text Box 21"/>
          <p:cNvSpPr txBox="1">
            <a:spLocks noChangeArrowheads="1"/>
          </p:cNvSpPr>
          <p:nvPr/>
        </p:nvSpPr>
        <p:spPr bwMode="auto">
          <a:xfrm>
            <a:off x="5943600" y="1295400"/>
            <a:ext cx="233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detected</a:t>
            </a:r>
          </a:p>
        </p:txBody>
      </p:sp>
      <p:sp>
        <p:nvSpPr>
          <p:cNvPr id="25610" name="Text Box 22"/>
          <p:cNvSpPr txBox="1">
            <a:spLocks noChangeArrowheads="1"/>
          </p:cNvSpPr>
          <p:nvPr/>
        </p:nvSpPr>
        <p:spPr bwMode="auto">
          <a:xfrm>
            <a:off x="6156325" y="2398713"/>
            <a:ext cx="233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matched</a:t>
            </a:r>
          </a:p>
        </p:txBody>
      </p:sp>
      <p:sp>
        <p:nvSpPr>
          <p:cNvPr id="25611" name="Text Box 23"/>
          <p:cNvSpPr txBox="1">
            <a:spLocks noChangeArrowheads="1"/>
          </p:cNvSpPr>
          <p:nvPr/>
        </p:nvSpPr>
        <p:spPr bwMode="auto">
          <a:xfrm>
            <a:off x="1889125" y="3617913"/>
            <a:ext cx="98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Stability</a:t>
            </a:r>
          </a:p>
        </p:txBody>
      </p:sp>
      <p:sp>
        <p:nvSpPr>
          <p:cNvPr id="25612" name="Text Box 24"/>
          <p:cNvSpPr txBox="1">
            <a:spLocks noChangeArrowheads="1"/>
          </p:cNvSpPr>
          <p:nvPr/>
        </p:nvSpPr>
        <p:spPr bwMode="auto">
          <a:xfrm>
            <a:off x="5791200" y="3581400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Expense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A7EC1F-91D2-4457-98AA-88CF00FD4A76}"/>
                  </a:ext>
                </a:extLst>
              </p14:cNvPr>
              <p14:cNvContentPartPr/>
              <p14:nvPr/>
            </p14:nvContentPartPr>
            <p14:xfrm>
              <a:off x="2007360" y="1269360"/>
              <a:ext cx="4124880" cy="2079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A7EC1F-91D2-4457-98AA-88CF00FD4A7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98000" y="1260000"/>
                <a:ext cx="4143600" cy="209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722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Results: Difference-of-Gaussian</a:t>
            </a:r>
            <a:endParaRPr/>
          </a:p>
        </p:txBody>
      </p:sp>
      <p:sp>
        <p:nvSpPr>
          <p:cNvPr id="597" name="TextShape 2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98" name="TextShape 3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99" name="Picture 3"/>
          <p:cNvPicPr/>
          <p:nvPr/>
        </p:nvPicPr>
        <p:blipFill>
          <a:blip r:embed="rId2"/>
          <a:stretch/>
        </p:blipFill>
        <p:spPr>
          <a:xfrm>
            <a:off x="2035080" y="1238400"/>
            <a:ext cx="5316120" cy="44906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21898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8E73B9-A377-42DD-B7C8-D8933738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20832-4A52-4813-93C2-BBEA761C6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02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Picture 2"/>
          <p:cNvPicPr/>
          <p:nvPr/>
        </p:nvPicPr>
        <p:blipFill>
          <a:blip r:embed="rId2"/>
          <a:stretch/>
        </p:blipFill>
        <p:spPr>
          <a:xfrm>
            <a:off x="625320" y="144792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601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1925640" y="2110680"/>
            <a:ext cx="456840" cy="456840"/>
          </a:xfrm>
          <a:prstGeom prst="rect">
            <a:avLst/>
          </a:prstGeom>
          <a:ln>
            <a:noFill/>
          </a:ln>
        </p:spPr>
      </p:pic>
      <p:sp>
        <p:nvSpPr>
          <p:cNvPr id="60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Kalinga"/>
              </a:rPr>
              <a:t>How can we find correspondences</a:t>
            </a: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?</a:t>
            </a:r>
            <a:endParaRPr dirty="0"/>
          </a:p>
        </p:txBody>
      </p:sp>
      <p:pic>
        <p:nvPicPr>
          <p:cNvPr id="603" name="Picture 3"/>
          <p:cNvPicPr/>
          <p:nvPr/>
        </p:nvPicPr>
        <p:blipFill>
          <a:blip r:embed="rId3"/>
          <a:stretch/>
        </p:blipFill>
        <p:spPr>
          <a:xfrm>
            <a:off x="4800600" y="1449000"/>
            <a:ext cx="3715920" cy="2972520"/>
          </a:xfrm>
          <a:prstGeom prst="rect">
            <a:avLst/>
          </a:prstGeom>
          <a:ln>
            <a:noFill/>
          </a:ln>
        </p:spPr>
      </p:pic>
      <p:sp>
        <p:nvSpPr>
          <p:cNvPr id="604" name="CustomShape 2"/>
          <p:cNvSpPr/>
          <p:nvPr/>
        </p:nvSpPr>
        <p:spPr>
          <a:xfrm>
            <a:off x="1925640" y="2110680"/>
            <a:ext cx="456840" cy="4568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3"/>
          <p:cNvSpPr/>
          <p:nvPr/>
        </p:nvSpPr>
        <p:spPr>
          <a:xfrm rot="20454600">
            <a:off x="5945040" y="2443320"/>
            <a:ext cx="415080" cy="4136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CustomShape 4"/>
          <p:cNvSpPr/>
          <p:nvPr/>
        </p:nvSpPr>
        <p:spPr>
          <a:xfrm rot="4144200">
            <a:off x="239724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7" name="CustomShape 5"/>
          <p:cNvSpPr/>
          <p:nvPr/>
        </p:nvSpPr>
        <p:spPr>
          <a:xfrm rot="6105000">
            <a:off x="526248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8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304812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pic>
        <p:nvPicPr>
          <p:cNvPr id="609" name="Picture 2"/>
          <p:cNvPicPr/>
          <p:nvPr/>
        </p:nvPicPr>
        <p:blipFill>
          <a:blip r:embed="rId4"/>
          <a:srcRect l="34966" t="22285" r="52732" b="62338"/>
          <a:stretch/>
        </p:blipFill>
        <p:spPr>
          <a:xfrm>
            <a:off x="523080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sp>
        <p:nvSpPr>
          <p:cNvPr id="610" name="CustomShape 6"/>
          <p:cNvSpPr/>
          <p:nvPr/>
        </p:nvSpPr>
        <p:spPr>
          <a:xfrm>
            <a:off x="3538440" y="6172200"/>
            <a:ext cx="2350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Similarity transform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6694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Difference of Gaussian (DoG)</a:t>
            </a: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Gaussian is a low pass filter</a:t>
            </a:r>
            <a:endParaRPr dirty="0"/>
          </a:p>
          <a:p>
            <a:pPr>
              <a:buChar char="-"/>
            </a:pPr>
            <a:r>
              <a:rPr lang="en" dirty="0"/>
              <a:t>Strongly reduce components with frequency f &lt; σ</a:t>
            </a:r>
            <a:endParaRPr dirty="0"/>
          </a:p>
          <a:p>
            <a:pPr>
              <a:buChar char="-"/>
            </a:pPr>
            <a:r>
              <a:rPr lang="en" dirty="0"/>
              <a:t>(g*I) low frequency components</a:t>
            </a:r>
            <a:endParaRPr dirty="0"/>
          </a:p>
          <a:p>
            <a:pPr>
              <a:buChar char="-"/>
            </a:pPr>
            <a:r>
              <a:rPr lang="en" dirty="0"/>
              <a:t>I - (g*I) high frequency components</a:t>
            </a:r>
            <a:endParaRPr dirty="0"/>
          </a:p>
          <a:p>
            <a:pPr>
              <a:buChar char="-"/>
            </a:pPr>
            <a:r>
              <a:rPr lang="en" dirty="0"/>
              <a:t>g(</a:t>
            </a:r>
            <a:r>
              <a:rPr lang="en" dirty="0">
                <a:solidFill>
                  <a:schemeClr val="dk1"/>
                </a:solidFill>
              </a:rPr>
              <a:t>σ1)*I - g(σ2)*I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Components in between these frequencies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g(σ1)*I - g(σ2)*I = </a:t>
            </a:r>
            <a:r>
              <a:rPr lang="en" dirty="0">
                <a:solidFill>
                  <a:srgbClr val="C00000"/>
                </a:solidFill>
              </a:rPr>
              <a:t>[g(σ1) - g(σ2)]*I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28" name="Google Shape;128;p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309" y="4327095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5283" y="4327102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2269" y="4273377"/>
            <a:ext cx="1408771" cy="150443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2849555" y="4768647"/>
            <a:ext cx="44055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>
              <a:buSzPts val="3600"/>
              <a:buChar char="-"/>
            </a:pPr>
            <a:r>
              <a:rPr lang="en" sz="3600"/>
              <a:t>           =</a:t>
            </a:r>
            <a:endParaRPr sz="3600"/>
          </a:p>
        </p:txBody>
      </p:sp>
      <p:sp>
        <p:nvSpPr>
          <p:cNvPr id="133" name="Google Shape;133;p21"/>
          <p:cNvSpPr txBox="1"/>
          <p:nvPr/>
        </p:nvSpPr>
        <p:spPr>
          <a:xfrm>
            <a:off x="3671695" y="4639745"/>
            <a:ext cx="1800600" cy="1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1</a:t>
            </a: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1860700" y="40400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2</a:t>
            </a:r>
            <a:endParaRPr sz="2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0581115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8767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6349489-6478-4F0B-8B8A-71AF4EEDA421}"/>
                  </a:ext>
                </a:extLst>
              </p14:cNvPr>
              <p14:cNvContentPartPr/>
              <p14:nvPr/>
            </p14:nvContentPartPr>
            <p14:xfrm>
              <a:off x="6041520" y="2846160"/>
              <a:ext cx="2768400" cy="3898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6349489-6478-4F0B-8B8A-71AF4EEDA42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2160" y="2836800"/>
                <a:ext cx="2787120" cy="391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262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What’s next?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</a:t>
            </a:r>
            <a:r>
              <a:rPr lang="en-US" dirty="0" err="1"/>
              <a:t>keypoints</a:t>
            </a:r>
            <a:r>
              <a:rPr lang="en-US" dirty="0"/>
              <a:t>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(rotated and scaled)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DAC452B-D981-471D-9361-A9F3364E065A}"/>
                  </a:ext>
                </a:extLst>
              </p14:cNvPr>
              <p14:cNvContentPartPr/>
              <p14:nvPr/>
            </p14:nvContentPartPr>
            <p14:xfrm>
              <a:off x="4749840" y="2075040"/>
              <a:ext cx="3873240" cy="45151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DAC452B-D981-471D-9361-A9F3364E065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0480" y="2065680"/>
                <a:ext cx="3891960" cy="453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84547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2800" dirty="0"/>
              <a:t>Important Point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85800" y="3048000"/>
            <a:ext cx="7772040" cy="281940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People just say “SIFT”.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But there are TWO parts to SIFT.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an interest point detector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 region descriptor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They are independent. Many people use the region descriptor without looking for the points.</a:t>
            </a:r>
          </a:p>
          <a:p>
            <a:endParaRPr lang="en-US" sz="2800" dirty="0"/>
          </a:p>
          <a:p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A4A1051-A8E4-4047-899D-37D370EFE223}"/>
                  </a:ext>
                </a:extLst>
              </p14:cNvPr>
              <p14:cNvContentPartPr/>
              <p14:nvPr/>
            </p14:nvContentPartPr>
            <p14:xfrm>
              <a:off x="658080" y="355680"/>
              <a:ext cx="7960320" cy="6252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A4A1051-A8E4-4047-899D-37D370EFE22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8720" y="346320"/>
                <a:ext cx="7979040" cy="627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1966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DoGs</a:t>
            </a:r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96" y="1622126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388" y="1622125"/>
            <a:ext cx="2747224" cy="206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2500" y="3817501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0275" y="3817506"/>
            <a:ext cx="2747224" cy="2060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320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Canny Edge Detection</a:t>
            </a:r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Your first image processing pipeline!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Old-school CV is all about pipelines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Algorithm:</a:t>
            </a:r>
            <a:endParaRPr/>
          </a:p>
          <a:p>
            <a:pPr>
              <a:spcBef>
                <a:spcPts val="1600"/>
              </a:spcBef>
              <a:buChar char="-"/>
            </a:pPr>
            <a:r>
              <a:rPr lang="en"/>
              <a:t>Smooth image (only want “real” edges, not noise)</a:t>
            </a:r>
            <a:endParaRPr/>
          </a:p>
          <a:p>
            <a:pPr>
              <a:buChar char="-"/>
            </a:pPr>
            <a:r>
              <a:rPr lang="en"/>
              <a:t>Calculate gradient direction and magnitude</a:t>
            </a:r>
            <a:endParaRPr/>
          </a:p>
          <a:p>
            <a:pPr>
              <a:buChar char="-"/>
            </a:pPr>
            <a:r>
              <a:rPr lang="en"/>
              <a:t>Non-maximum suppression perpendicular to edge</a:t>
            </a:r>
            <a:endParaRPr/>
          </a:p>
          <a:p>
            <a:pPr>
              <a:buChar char="-"/>
            </a:pPr>
            <a:r>
              <a:rPr lang="en"/>
              <a:t>Threshold into strong, weak, no edge</a:t>
            </a:r>
            <a:endParaRPr/>
          </a:p>
          <a:p>
            <a:pPr>
              <a:buChar char="-"/>
            </a:pPr>
            <a:r>
              <a:rPr lang="en"/>
              <a:t>Connect together components</a:t>
            </a:r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00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Gradient magnitude and direction</a:t>
            </a:r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Sobel filter</a:t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7026"/>
            <a:ext cx="3527775" cy="35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126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763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2655</TotalTime>
  <Words>2031</Words>
  <Application>Microsoft Office PowerPoint</Application>
  <PresentationFormat>On-screen Show (4:3)</PresentationFormat>
  <Paragraphs>360</Paragraphs>
  <Slides>63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9" baseType="lpstr">
      <vt:lpstr>ＭＳ Ｐゴシック</vt:lpstr>
      <vt:lpstr>宋体</vt:lpstr>
      <vt:lpstr>Arial</vt:lpstr>
      <vt:lpstr>Arial Rounded MT Bold</vt:lpstr>
      <vt:lpstr>Arial Unicode MS</vt:lpstr>
      <vt:lpstr>AvantGarde Bk BT</vt:lpstr>
      <vt:lpstr>Calibri</vt:lpstr>
      <vt:lpstr>Consolas</vt:lpstr>
      <vt:lpstr>Kalinga</vt:lpstr>
      <vt:lpstr>StarSymbol</vt:lpstr>
      <vt:lpstr>Symbol</vt:lpstr>
      <vt:lpstr>Times New Roman</vt:lpstr>
      <vt:lpstr>Wingdings</vt:lpstr>
      <vt:lpstr>Office Theme</vt:lpstr>
      <vt:lpstr>Bitmap Image</vt:lpstr>
      <vt:lpstr>CorelDRAW</vt:lpstr>
      <vt:lpstr>  Computer Vision   ECE/CSE 576 Corner Detection  Linda Shapiro Professor of Computer Science &amp; Engineering Professor of Electrical &amp; Computer Engineering</vt:lpstr>
      <vt:lpstr>Review: What’s an edge?</vt:lpstr>
      <vt:lpstr>Image derivatives</vt:lpstr>
      <vt:lpstr>Laplacian (2nd derivative)!</vt:lpstr>
      <vt:lpstr>Laplacians also sensitive to noise</vt:lpstr>
      <vt:lpstr>Difference of Gaussian (DoG)</vt:lpstr>
      <vt:lpstr>DoGs</vt:lpstr>
      <vt:lpstr>Canny Edge Detection</vt:lpstr>
      <vt:lpstr>Gradient magnitude and direction</vt:lpstr>
      <vt:lpstr>Non-maximum suppression</vt:lpstr>
      <vt:lpstr>Non-maximum suppression</vt:lpstr>
      <vt:lpstr>Non-maximum suppression</vt:lpstr>
      <vt:lpstr>Threshold edges</vt:lpstr>
      <vt:lpstr>Connect ‘em up!</vt:lpstr>
      <vt:lpstr>Features!</vt:lpstr>
      <vt:lpstr>How to create a panorama</vt:lpstr>
      <vt:lpstr>Q1: How close are two patches?</vt:lpstr>
      <vt:lpstr>Q2: How can we find unique patches?</vt:lpstr>
      <vt:lpstr>How can we find unique patches?</vt:lpstr>
      <vt:lpstr>How can we find unique patches?</vt:lpstr>
      <vt:lpstr>What are we going to do?</vt:lpstr>
      <vt:lpstr>Preview: Harris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HW3: Structure matrix</vt:lpstr>
      <vt:lpstr>Estimating Response</vt:lpstr>
      <vt:lpstr>Harris Corner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Lowe’s Pyramid Scheme</vt:lpstr>
      <vt:lpstr>Key point localization</vt:lpstr>
      <vt:lpstr>Scale-space extrema detection: experimental results over 32 images that were synthetically transformed and noise added.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What’s next?</vt:lpstr>
      <vt:lpstr>  Important Point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268</cp:revision>
  <dcterms:created xsi:type="dcterms:W3CDTF">2013-01-06T19:09:38Z</dcterms:created>
  <dcterms:modified xsi:type="dcterms:W3CDTF">2022-04-18T21:36:44Z</dcterms:modified>
</cp:coreProperties>
</file>