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5"/>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6" r:id="rId75"/>
    <p:sldId id="427" r:id="rId76"/>
    <p:sldId id="428" r:id="rId77"/>
    <p:sldId id="429" r:id="rId78"/>
    <p:sldId id="430" r:id="rId79"/>
    <p:sldId id="432" r:id="rId80"/>
    <p:sldId id="433" r:id="rId81"/>
    <p:sldId id="435" r:id="rId82"/>
    <p:sldId id="436" r:id="rId83"/>
    <p:sldId id="437"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106" d="100"/>
          <a:sy n="106" d="100"/>
        </p:scale>
        <p:origin x="12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74</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jpg"/><Relationship Id="rId17" Type="http://schemas.openxmlformats.org/officeDocument/2006/relationships/image" Target="../media/image28.jpeg"/><Relationship Id="rId2" Type="http://schemas.openxmlformats.org/officeDocument/2006/relationships/image" Target="../media/image13.png"/><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jp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nkhan51@cs.washington.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ourses.cs.washington.edu/courses/cse576/21sp" TargetMode="External"/><Relationship Id="rId4" Type="http://schemas.openxmlformats.org/officeDocument/2006/relationships/hyperlink" Target="mailto:bhimar@cs.washington.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2.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4.png"/><Relationship Id="rId5" Type="http://schemas.openxmlformats.org/officeDocument/2006/relationships/image" Target="../media/image81.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hyperlink" Target="http://www.sensiblevision.com/" TargetMode="Externa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5.wmf"/></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7.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CSE/ECE 576</a:t>
            </a:r>
            <a:r>
              <a:rPr lang="en-US" sz="3600" dirty="0">
                <a:cs typeface="Arial Rounded MT Bold"/>
              </a:rPr>
              <a:t/>
            </a:r>
            <a:br>
              <a:rPr lang="en-US" sz="3600" dirty="0">
                <a:cs typeface="Arial Rounded MT Bold"/>
              </a:rPr>
            </a:br>
            <a:r>
              <a:rPr lang="en-US" sz="3600" dirty="0">
                <a:cs typeface="Arial Rounded MT Bold"/>
              </a:rPr>
              <a:t/>
            </a: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62500" lnSpcReduction="20000"/>
          </a:bodyPr>
          <a:lstStyle/>
          <a:p>
            <a:r>
              <a:rPr lang="en-US" dirty="0"/>
              <a:t>Time: </a:t>
            </a:r>
          </a:p>
          <a:p>
            <a:pPr lvl="1"/>
            <a:r>
              <a:rPr lang="en-US" dirty="0"/>
              <a:t>MW: 1:30-2:50</a:t>
            </a:r>
          </a:p>
          <a:p>
            <a:r>
              <a:rPr lang="en-US" dirty="0"/>
              <a:t>Location:</a:t>
            </a:r>
          </a:p>
          <a:p>
            <a:pPr lvl="1"/>
            <a:r>
              <a:rPr lang="en-US" dirty="0"/>
              <a:t>Zoom lectures: see Canvas</a:t>
            </a:r>
          </a:p>
          <a:p>
            <a:r>
              <a:rPr lang="en-US" dirty="0"/>
              <a:t>Contact:	</a:t>
            </a:r>
          </a:p>
          <a:p>
            <a:pPr lvl="1"/>
            <a:r>
              <a:rPr lang="en-US" dirty="0"/>
              <a:t>shapiro@cs.uw.edu </a:t>
            </a:r>
          </a:p>
          <a:p>
            <a:r>
              <a:rPr lang="en-US" dirty="0"/>
              <a:t>TAs:</a:t>
            </a:r>
          </a:p>
          <a:p>
            <a:pPr lvl="1"/>
            <a:r>
              <a:rPr lang="en-US" dirty="0" err="1" smtClean="0"/>
              <a:t>Nishat</a:t>
            </a:r>
            <a:r>
              <a:rPr lang="en-US" dirty="0" smtClean="0"/>
              <a:t> Khan</a:t>
            </a:r>
            <a:r>
              <a:rPr lang="en-US" dirty="0" smtClean="0"/>
              <a:t>    </a:t>
            </a:r>
            <a:endParaRPr lang="en-US" dirty="0"/>
          </a:p>
          <a:p>
            <a:pPr lvl="1"/>
            <a:r>
              <a:rPr lang="en-US" dirty="0" smtClean="0">
                <a:hlinkClick r:id="rId3"/>
              </a:rPr>
              <a:t>nkhan51</a:t>
            </a:r>
            <a:r>
              <a:rPr lang="en-US" dirty="0" smtClean="0">
                <a:hlinkClick r:id="rId3"/>
              </a:rPr>
              <a:t>@cs.washington.edu</a:t>
            </a:r>
            <a:endParaRPr lang="en-US" dirty="0"/>
          </a:p>
          <a:p>
            <a:pPr lvl="1"/>
            <a:r>
              <a:rPr lang="en-US" dirty="0" err="1" smtClean="0"/>
              <a:t>Rehaan</a:t>
            </a:r>
            <a:r>
              <a:rPr lang="en-US" dirty="0" smtClean="0"/>
              <a:t> </a:t>
            </a:r>
            <a:r>
              <a:rPr lang="en-US" dirty="0" err="1" smtClean="0"/>
              <a:t>Bhimani</a:t>
            </a:r>
            <a:endParaRPr lang="en-US" dirty="0"/>
          </a:p>
          <a:p>
            <a:pPr lvl="1"/>
            <a:r>
              <a:rPr lang="en-US" dirty="0" smtClean="0">
                <a:hlinkClick r:id="rId4"/>
              </a:rPr>
              <a:t>bhimar</a:t>
            </a:r>
            <a:r>
              <a:rPr lang="en-US" dirty="0" smtClean="0">
                <a:hlinkClick r:id="rId4"/>
              </a:rPr>
              <a:t>@cs.washington.edu</a:t>
            </a:r>
            <a:endParaRPr lang="en-US" dirty="0"/>
          </a:p>
          <a:p>
            <a:pPr marL="457200" lvl="1" indent="0">
              <a:buNone/>
            </a:pPr>
            <a:endParaRPr lang="en-US" dirty="0"/>
          </a:p>
          <a:p>
            <a:pPr lvl="1"/>
            <a:endParaRPr lang="en-US" dirty="0"/>
          </a:p>
          <a:p>
            <a:r>
              <a:rPr lang="en-US" dirty="0"/>
              <a:t>Website:</a:t>
            </a:r>
          </a:p>
          <a:p>
            <a:pPr lvl="1"/>
            <a:r>
              <a:rPr lang="en-US" dirty="0">
                <a:hlinkClick r:id="rId5"/>
              </a:rPr>
              <a:t>https://</a:t>
            </a:r>
            <a:r>
              <a:rPr lang="en-US" dirty="0" smtClean="0">
                <a:hlinkClick r:id="rId5"/>
              </a:rPr>
              <a:t>courses.cs.washington.edu/courses/cse576/22sp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5081637" y="3105338"/>
            <a:ext cx="1040061" cy="1143330"/>
          </a:xfrm>
          <a:prstGeom prst="rect">
            <a:avLst/>
          </a:prstGeom>
        </p:spPr>
      </p:pic>
      <p:pic>
        <p:nvPicPr>
          <p:cNvPr id="10" name="Picture 9"/>
          <p:cNvPicPr>
            <a:picLocks noChangeAspect="1"/>
          </p:cNvPicPr>
          <p:nvPr/>
        </p:nvPicPr>
        <p:blipFill>
          <a:blip r:embed="rId7"/>
          <a:stretch>
            <a:fillRect/>
          </a:stretch>
        </p:blipFill>
        <p:spPr>
          <a:xfrm>
            <a:off x="6445738" y="4047707"/>
            <a:ext cx="906005" cy="1136345"/>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85"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dirty="0"/>
              <a:t>CNN Applications</a:t>
            </a:r>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4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4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4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4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4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a:t>Computer vision in other scientific fields</a:t>
            </a:r>
            <a:br>
              <a:rPr lang="en-US" dirty="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413348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biology</a:t>
            </a:r>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a:hlinkClick r:id="rId4"/>
              </a:rPr>
              <a:t>http://</a:t>
            </a:r>
            <a:r>
              <a:rPr lang="en-US" dirty="0" err="1">
                <a:hlinkClick r:id="rId4"/>
              </a:rPr>
              <a:t>leafsnap.com</a:t>
            </a:r>
            <a:r>
              <a:rPr lang="en-US" dirty="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a:hlinkClick r:id="rId5"/>
              </a:rPr>
              <a:t>http://</a:t>
            </a:r>
            <a:r>
              <a:rPr lang="en-US" dirty="0" err="1">
                <a:hlinkClick r:id="rId5"/>
              </a:rPr>
              <a:t>www.vision.caltech.edu/visipedia</a:t>
            </a:r>
            <a:r>
              <a:rPr lang="en-US" dirty="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294531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cosmology</a:t>
            </a:r>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a:hlinkClick r:id="rId5"/>
              </a:rPr>
              <a:t>http://</a:t>
            </a:r>
            <a:r>
              <a:rPr lang="en-US" dirty="0" err="1">
                <a:hlinkClick r:id="rId5"/>
              </a:rPr>
              <a:t>astrometry.net</a:t>
            </a:r>
            <a:r>
              <a:rPr lang="en-US" dirty="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34049652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33588834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lstStyle/>
          <a:p>
            <a:r>
              <a:rPr lang="en-US" dirty="0"/>
              <a:t>Most examples are less than 5 years old </a:t>
            </a:r>
          </a:p>
          <a:p>
            <a:r>
              <a:rPr lang="en-US" dirty="0"/>
              <a:t>Very active research area. Many new applications to come. </a:t>
            </a:r>
          </a:p>
          <a:p>
            <a:r>
              <a:rPr lang="en-US" dirty="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a:hlinkClick r:id="rId3"/>
              </a:rPr>
              <a:t>http://</a:t>
            </a:r>
            <a:r>
              <a:rPr lang="en-US" dirty="0" err="1">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78</a:t>
            </a:fld>
            <a:endParaRPr lang="en-US"/>
          </a:p>
        </p:txBody>
      </p:sp>
    </p:spTree>
    <p:extLst>
      <p:ext uri="{BB962C8B-B14F-4D97-AF65-F5344CB8AC3E}">
        <p14:creationId xmlns:p14="http://schemas.microsoft.com/office/powerpoint/2010/main" val="2697363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227293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80</a:t>
            </a:fld>
            <a:endParaRPr lang="en-US"/>
          </a:p>
        </p:txBody>
      </p:sp>
    </p:spTree>
    <p:extLst>
      <p:ext uri="{BB962C8B-B14F-4D97-AF65-F5344CB8AC3E}">
        <p14:creationId xmlns:p14="http://schemas.microsoft.com/office/powerpoint/2010/main" val="669551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81</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on the weekend</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82</a:t>
            </a:fld>
            <a:endParaRPr lang="en-US"/>
          </a:p>
        </p:txBody>
      </p:sp>
    </p:spTree>
    <p:extLst>
      <p:ext uri="{BB962C8B-B14F-4D97-AF65-F5344CB8AC3E}">
        <p14:creationId xmlns:p14="http://schemas.microsoft.com/office/powerpoint/2010/main" val="1228456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83</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1474</TotalTime>
  <Words>1886</Words>
  <Application>Microsoft Office PowerPoint</Application>
  <PresentationFormat>On-screen Show (4:3)</PresentationFormat>
  <Paragraphs>473</Paragraphs>
  <Slides>83</Slides>
  <Notes>33</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83</vt:i4>
      </vt:variant>
    </vt:vector>
  </HeadingPairs>
  <TitlesOfParts>
    <vt:vector size="93"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Assignments</vt:lpstr>
      <vt:lpstr>Assignment 1</vt:lpstr>
      <vt:lpstr>Assignment 1 Parts</vt:lpstr>
      <vt:lpstr>Assignment 1: Parts  Read them on the weekend</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167</cp:revision>
  <dcterms:created xsi:type="dcterms:W3CDTF">2013-01-06T19:09:38Z</dcterms:created>
  <dcterms:modified xsi:type="dcterms:W3CDTF">2022-03-23T20:07:34Z</dcterms:modified>
</cp:coreProperties>
</file>