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3.xml" ContentType="application/inkml+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4.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5.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ink/ink6.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ink/ink7.xml" ContentType="application/inkml+xml"/>
  <Override PartName="/ppt/notesSlides/notesSlide79.xml" ContentType="application/vnd.openxmlformats-officedocument.presentationml.notesSlide+xml"/>
  <Override PartName="/ppt/ink/ink8.xml" ContentType="application/inkml+xml"/>
  <Override PartName="/ppt/notesSlides/notesSlide8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9.xml" ContentType="application/inkml+xml"/>
  <Override PartName="/ppt/notesSlides/notesSlide81.xml" ContentType="application/vnd.openxmlformats-officedocument.presentationml.notesSlide+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6" r:id="rId36"/>
    <p:sldId id="367"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63" d="100"/>
          <a:sy n="63" d="100"/>
        </p:scale>
        <p:origin x="1004" y="6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0:45:10.833"/>
    </inkml:context>
    <inkml:brush xml:id="br0">
      <inkml:brushProperty name="width" value="0.05292" units="cm"/>
      <inkml:brushProperty name="height" value="0.05292" units="cm"/>
      <inkml:brushProperty name="color" value="#FF0000"/>
    </inkml:brush>
  </inkml:definitions>
  <inkml:trace contextRef="#ctx0" brushRef="#br0">10553 5359 737 0,'54'15'4'0,"-42"-12"-4"0,-1 0 2 15,16 7-2-15,-24-8-1 0,1 3 3 0,-1 3 3 16,0-5 3-16,-2 4 1 16,2-5 4-16,-2 2 2 15,-1-4 1-15,0 0 3 16,0 0 22-16,0 0 10 15,-1 0 9-15,-1 0 2 16,1 0-13-16,0-1-8 16,-9-2-14-16,-3 0-9 15,-30-13-26-15,30 10-9 16,-7-1-7-16,4 2 0 16,-1 0 7-16,-3 0 5 0,5-1 6 15,-3 4 3-15,-2-1 3 16,1 0 0-16,1 3-1 15,1-1-2-15,1 6-4 16,-1-1-2-16,5 6-3 16,-1 1-1-16,0 7 2 15,1 3 2-15,0 7 3 16,1 1 1-16,5-3 2 16,1 2 0-16,2-10 1 15,2-1 2-15,0-4-1 16,-1-1 1-16,2 4 1 15,0 0-1-15,3 4 1 16,-1-1-1-16,-1 1 2 16,0-2 0-16,-1 1 1 15,-2 2 0-15,0-3 0 16,-1 2 0-16,-1-1-2 0,-2 1 1 16,0 5 3-16,0 2 1 15,1 5 3-15,0 1-1 16,-1 2-2-16,1-4-2 15,-1 6-3-15,-1-2 0 16,-1 4 0-16,0 1 0 16,0-6-1-16,1-2 0 15,2-11-3-15,2-3-5 0,0-5-5 16,1-5-4-16,2-6-15 16,0 0-16-16,0-2-10 15,0 0-20-15,0 0-67 16,0-1 99-16</inkml:trace>
  <inkml:trace contextRef="#ctx0" brushRef="#br0" timeOffset="366.259">9983 5714 299 0,'18'61'75'16</inkml:trace>
  <inkml:trace contextRef="#ctx0" brushRef="#br0" timeOffset="674.99">9996 5772 168 0,'-1'0'105'16,"-1"0"1"-16,2-1-62 15,0 0-22-15,0 0-12 16,0 0-3-16,0 0 1 16,0-1 5-16,0 1 5 15,0 0-2-15,0 0-6 16,0 0-3-16,0 1 1 15,4 0 4-15,9 3 10 16,-3 1 4-16,34 17 4 16,-28-12 2-16,2-5-3 0,2 4-3 15,3-3-6-15,1 1-2 16,4 2 8-16,0-5 6 16,-3 1 8-16,5-2 1 15,-1-2-9-15,2 0-8 16,-2 1-9-16,-3 0-3 15,-3 2-5-15,-4 0-2 16,-2-2-7-16,-4 2-32 0,-5-1-195 16,1-1 162-16</inkml:trace>
  <inkml:trace contextRef="#ctx0" brushRef="#br0" timeOffset="945.376">11072 5525 630 0,'2'0'157'16</inkml:trace>
  <inkml:trace contextRef="#ctx0" brushRef="#br0" timeOffset="1325.505">11059 5551 327 0,'-2'0'161'0,"1"0"-36"0,0 0-49 16,0 0-1-16,0 0 5 15,0 1-8-15,0-1-24 16,-1 0-10-16,1 1-14 16,0-1-4-16,0 2-9 15,-4 1-5-15,-6 2-4 16,0 2 0-16,-28 34 0 15,23-26 0-15,-1 8-1 16,-7 5 3-16,-4-1 2 16,1 3 3-16,-1-1 3 15,3-1 1-15,5-5-2 16,2 2-2-16,6 4-3 16,1 0 1-16,7 2 5 15,0-4 5-15,4-2 5 16,3-2-2-16,5-2 10 15,0 1-4-15,6-2-5 16,0 2-2-16,1 0-17 0,4 0-6 16,-2-5-29-16,1-3-24 15,0-1-87-15,2-4-43 16,-2-9 113-16</inkml:trace>
  <inkml:trace contextRef="#ctx0" brushRef="#br0" timeOffset="1611.792">11377 5754 914 0,'4'-5'66'15,"0"0"-167"-15</inkml:trace>
  <inkml:trace contextRef="#ctx0" brushRef="#br0" timeOffset="2432.797">11391 5742 227 0,'2'0'162'0,"0"0"4"16,-1-1-78-16,2 0-23 15,-1 0-23-15,-2 0 7 16,0 0 25-16,0 0 7 16,0-1-9-16,0 1-18 15,0 0-25-15,0 0-4 16,0 0-2-16,0 0-2 15,0-4-10-15,-1-1-5 0,0 2-9 16,-2-2-4 0,2 5-2-16,0 0 0 0,-8-4 0 15,-6 1 0-15,-30 9 2 16,27 10 2-16,-3 6 2 16,0-3 0-16,1 4 1 15,3-1 0-15,6-1 0 16,0 0 1-16,4-1 1 15,2 1-1-15,0 0 1 16,-1-1 1-16,3 1 0 16,0-2 0-16,2-2-1 15,1-2 1-15,1-3-1 16,2-1 1-16,-1-1 4 16,3 0 0-16,-3-7 1 15,1 0 1-15,0 0 0 16,-3-2 1-16,0 0 3 0,0 0 0 15,0 0 0 1,0-2-2-16,0 1-1 0,4-1-1 16,9-4-3-16,0 3-1 15,29-47-3-15,-28 27 1 16,1 1 0-16,-1-1 1 16,0-1 0-16,0-1 1 15,-3 1 0-15,1 1 1 16,-4 0-1-16,-1 4-1 15,-2-7-2-15,1 0-1 0,0-2-4 16,1-1 1-16,0 3 2 16,1 4 1-16,-4 6 1 15,3 3 2-15,-3 6-2 16,-3 3 0-16,2 1-4 16,-1 3-3-16,-2 0-3 15,0 0 0-15,0 0 3 16,0 0 1-16,2 8 4 15,4 15 3-15,5 36 7 16,-5-25 2-16,1-3 6 16,1-1-2-16,0-1-3 15,2-3-2-15,0 4-4 16,-2-2-2-16,2-2-2 16,-2 3 0-16,0-2 0 15,5 0 0-15,-2-3 0 16,1-4 1-16,3-7-2 0,0-3 1 15,-4-3-5-15,6 1-15 16,-4-6-35-16,0 1-24 16,4-6-56-16,0-2-36 15,0-7 109-15</inkml:trace>
  <inkml:trace contextRef="#ctx0" brushRef="#br0" timeOffset="2943.445">12012 5405 1068 0,'-1'0'110'0,"1"5"-452"16,-4 1 7-16,1 13 163 16,-2 3 142-16,1 3 100 15,3 3 0-15,-4-5 5 0,5-3-2 16,-2 0-40-16,1 2-5 15,2 2 13 1,0 3 13-16,1 5 17 0,3-2 8 16,1 2-2-16,-1 0-12 15,2-2-27-15,1 0-17 16,2 0-16-16,-4 1-1 16,1 1-3-16,-3 2 1 15,-2-4-1-15,0-3 0 16,1-2 0-16,-2-1 1 0,-1 2-12 15,-1-2-12-15,0-3-31 16,-3-8-20-16,1-2-24 16,-3-5 2-16,0-5 13 15,4-1-11-15,-3-11 69 16</inkml:trace>
  <inkml:trace contextRef="#ctx0" brushRef="#br0" timeOffset="3573.195">11989 5740 707 0,'0'-3'219'0,"0"0"-219"15,-3 2 0-15,1 0 20 16,1 0 18-16,0 1-7 16,0 0-22-16,0-1-4 15,0 1-6-15,-1 0-2 16,1 0 0-16,0 0 0 16,0 0 3-16,0 0 1 0,-1 0 5 15,-1 0 0-15,2 0 4 16,-1 0 0-16,1 0 1 15,-2 0-3-15,2 0-3 16,0 0 5-16,0 0 1 16,0 0 2-16,0 0 2 15,-1 0-5-15,4 4-1 16,0 2 0 0,0-1-3-16,2 1-1 0,7-3-2 15,2 2-1-15,28 28 1 16,-24-27 0-16,-5-2 2 15,4 0 3-15,2 2 3 16,-3-6 2-16,3 1-1 16,0-1 1-16,0 1-3 15,0 1-1-15,1-1-2 16,0 2 1-16,2-1-1 16,0-2 1-16,1 0 1 0,-4-2 1 15,1-2 0-15,-3 1 0 16,-2 3-2-16,-2-1-2 15,-5-2-2-15,0 3-2 16,-5 0-8-16,1 0-18 16,-3 0-61-16,0 0-41 15,0 0-47-15,0 0-18 16,0-1 124-16</inkml:trace>
  <inkml:trace contextRef="#ctx0" brushRef="#br0" timeOffset="4123.191">12638 5541 795 0,'-5'-6'187'16,"2"1"-146"-16,0 3-325 16,0 1 51-16,2 1 151 15,0 0 80-15,0 0 49 0,0 0 8 16,-1 0 12-16,1 0 1 15,0 0-26-15,0 7 2 16,0 2 11-16,1 3 4 16,1 6 0-16,6 36-1 15,-2-20 1-15,-2 4-2 16,3-3-8-16,-2 0-9 16,2-2-11-16,0-3-4 0,-1 1-1 15,0 2-2-15,0 1-6 16,0 3-2-16,-1-3-6 15,-2-2-1-15,2 0-4 16,-2 2-2-16,-1-1 0 16,2-1 0-16,-1-9-1 15,1-4-3-15,1-4-29 16,-1-6-23-16,0-4-25 16,0-1-14-16,3-8 13 15,1 1 10-15,3-9-66 16,2-11 97-16</inkml:trace>
  <inkml:trace contextRef="#ctx0" brushRef="#br0" timeOffset="4393.926">12635 5337 685 0,'-3'0'63'15,"4"0"74"-15</inkml:trace>
  <inkml:trace contextRef="#ctx0" brushRef="#br0" timeOffset="4706.075">12636 5337 254 0,'10'3'135'0,"5"3"-24"16,30 11-33-16,-25-11-24 16,2 3-3-16,1 4 2 15,1 2 1-15,2 7-2 16,1-3-2-16,-2 6-10 15,-2 4-5-15,-5 1-6 16,-2 4-2-16,-2 4-2 16,-1 2-2-16,1 8 7 15,-3-1 0-15,0-2-2 0,1 1-2 16,-5 0-6 0,1 2-2-16,-6-3-3 0,-2-1-2 15,0 1-6-15,-3 1-3 16,-4 4 0-16,1-2 0 15,-2-9 0-15,1-5 0 16,1-10-2-16,3-2-1 16,-2-6-5-1,3-4-12-15,-1-2-51 0,3-1-45 16,2-4-148-16,0 1 161 0</inkml:trace>
  <inkml:trace contextRef="#ctx0" brushRef="#br0" timeOffset="5207.099">13348 5764 292 0,'6'6'134'0,"2"-1"-44"16,4 0-2-16,0 1 5 16,3 1-2-16,4-1-9 15,-2 0-7-15,7-2-15 16,4 1-12-16,5 0-23 15,3 0-8-15,-1 5-13 16,-3 0-3-16,-2 0-4 16,-2-1-8-16,-3 3-48 15,-3-4-34-15,-4 1-81 16,0-1-72-16,-2-3 158 16</inkml:trace>
  <inkml:trace contextRef="#ctx0" brushRef="#br0" timeOffset="5926.69">14348 5280 1134 0,'12'-6'237'0,"-5"-3"-439"15,-3 2-51-15,0 3 56 16,0 2 91-16,-3 1 98 15,-1 1 44-15,-1-1 51 16,0 0 8-16,0 1-35 16,-1 0-21-16,1 0 0 15,0 0 3-15,0 0 19 16,0 0 9-16,0 0-5 16,0 0-9-16,-12 5-30 15,-4 2-12-15,-31 13-11 16,30-10-2-16,-3 0-2 15,5 3-2-15,2 2-2 16,4 3-1-16,2 5 2 16,2-1 1-16,5 10 3 15,2 2 0-15,2 4 0 16,3-1 1-16,0 0-1 0,1-1 2 16,1 7 0-16,0 4 1 15,0-2 4-15,1 3 0 16,-2-8-1-16,1 0-1 15,-2 1-4-15,0-2 0 16,0-2 1-16,-3-5 1 16,0 1 1-16,-3 1 1 15,4 4 2-15,-4 0-1 16,0-7 0-16,1-3-2 0,-1-9-1 16,0-1 1-16,2-6-1 15,1 0-1-15,-3-4 1 16,0-2-1-16,0-1-1 15,0-2-2-15,0-3-18 16,0 0-12-16,-1 0-50 16,-1-1-60-16,1-1 92 15</inkml:trace>
  <inkml:trace contextRef="#ctx0" brushRef="#br0" timeOffset="6406.849">13882 5574 918 0,'73'-18'175'15,"-65"17"-197"-15,1 2-306 16,2 2 43-16,2 5 158 16,-1-1 38-16,3 0 102 15,-1-1 51-15,-2 0 40 16,2 0 10-16,2 3-9 15,1-1 0-15,2 0-3 16,1-3-5-16,5 4-12 16,1-1-5-16,3 1-16 15,3 1-5-15,1-1-21 16,1 1-12-16,-1 0-14 16,-3-2-3-16,-4 1-7 15,-1 2 0-15,1-2-2 16,-1 1-2-16,-1-3-41 15,-7 0-34-15,-4 0-113 16,-3 0-121-16,-8-5 198 16</inkml:trace>
  <inkml:trace contextRef="#ctx0" brushRef="#br0" timeOffset="7035.475">15074 5320 1416 0,'1'-6'303'0,"4"0"-581"16,-1 1-37-16,-1 3 10 15,-2 3 100-15,-1-2 153 16,0 0 83-16,0 0 123 16,0-1 0-16,0 1-81 15,0 1-37-15,0 0 12 16,0 0 14-16,0 0 14 15,0 0 4-15,-1-1-32 16,0 0-13-16,-1 1-15 16,-14 0-6-16,-40 6-12 0,27 5-2 15,-1 8-3-15,1-1 1 16,5 5-1-16,-1-2-1 16,7 4-2-16,3 5-1 15,5 1 1-15,5 3 2 16,2-2 3-16,-2-1 0 15,2 6-1-15,1 1 2 16,-1 5 0-16,6-3 1 0,2-3 1 16,2-5 1-16,4-3 0 15,1-1 1-15,-4 1 0 16,-1-2 0-16,4 1-19 16,-6-4-12-16,5-4-25 15,1-2-13-15,-2-7-13 16,3-2-5-16,-3-4-26 15,-3-4-15-15,-3-1-18 16,0-1-23-16,-3-1 110 16</inkml:trace>
  <inkml:trace contextRef="#ctx0" brushRef="#br0" timeOffset="8129.437">15370 5612 1063 0,'-3'2'371'16,"4"-2"-298"-16,-1 0-142 15,0-1-8 1,0 1 7-16,0 0 28 0,-1 0 5 0,1 0 22 16,-1 0 13-16,0 0 6 15,1 0 8-15,0 0 11 16,0 0 5-16,0 0 7 16,-2 0-2-16,1 0-9 15,0 0-4-15,0 0-10 16,0 0-7-16,-3 6-3 15,-4 10-2-15,-19 35-1 16,11-26 1-16,1 4 0 16,0 0 0-16,-2-3 0 15,2 1 0-15,0 1 1 16,-2-3 0-16,3 5 0 16,2-3 1-16,1 0-1 15,3 1 0-15,2-7 0 16,2 1 0-16,3-6 0 15,-1 0 0-15,4 1-1 0,0 2 0 16,3-7 0-16,0 1 0 16,1-4 1-16,1-3 1 15,5 1 3-15,-1-4 1 16,4-3-1-16,2-1 2 16,-1-5-2-16,4-1 2 15,-7-3 3-15,1 0 1 16,-1-3 6-16,-2-2 1 15,1 1 4-15,0-1-2 0,-3 2-2 16,-2 2 0-16,-3 3 1 16,-4 0 2-16,0-1 1 15,0-2 0-15,-2-3-6 16,4 5-2-16,-7-4-5 16,2 2-2-16,-1-2-3 15,-3-3-2-15,3 1-2 16,0 0-3-16,2-1 0 15,1-1 0-15,3-1 1 16,0 2 1-16,1 0-1 16,1 2 0-16,1 2 1 15,-3-2 0-15,3 1 2 16,2 3 0-16,-3 1 0 16,4 3 0-16,-2 0-1 15,-6 3-1-15,4 1-6 16,-4 0-2-16,0 2-3 15,0 0-2-15,0 0 1 16,0 0 0-16,0 0-1 0,0 0 4 16,0 0 6-16,0 0 3 15,0 7 3-15,1 7 1 16,0 8-2-16,1 30-1 16,-4-26 2-16,3 9 0 15,-1-4 1-15,3 3 0 16,7-4 0-16,-7-4 0 0,5-3 0 15,0-2 3-15,1-2 4 16,4 4 1-16,1-1 1 16,2-1-2-16,4-3-4 15,-1-5-2-15,3-1-4 16,2-6-8-16,2-2-13 16,-2-4-10-16,1-6-45 15,1-4-34-15,0-11-102 16,2-7-95-16,-3-4 195 15</inkml:trace>
  <inkml:trace contextRef="#ctx0" brushRef="#br0" timeOffset="8563.622">15630 5196 1086 0,'0'-1'244'0,"0"0"-406"16,6 1-54-16,14 3 89 15,32 18 76-15,-25-2 76 16,-1 3 15-16,6 3 13 16,5 0 1-16,6 6-22 15,7 6-13-15,4 14 4 16,-1 5 17-16,-4 15 13 15,-6 3 3-15,-12 3 4 16,-5 2-18-16,-15 5-16 16,-6 3-4-16,-19 21-93 15,-15 4-190-15,-24 22 177 16</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1:32:58.364"/>
    </inkml:context>
    <inkml:brush xml:id="br0">
      <inkml:brushProperty name="width" value="0.05292" units="cm"/>
      <inkml:brushProperty name="height" value="0.05292" units="cm"/>
      <inkml:brushProperty name="color" value="#FF0000"/>
    </inkml:brush>
  </inkml:definitions>
  <inkml:trace contextRef="#ctx0" brushRef="#br0">9388 14962 116 0,'0'0'46'16,"1"0"-27"-16,-1-1-8 15,0 1 0-15,0 0 7 0,-1 0 24 16,1 0 20-1,0 0 44-15,0 0 18 0,0 0 15 16,0 0-9-16,0 0-31 16,0-1-20-16,-1-1-30 15,0 1-6-15,0 0-2 16,0 0 2-16,-1 0 0 16,1 0-1-16,0 0-9 15,-2-9-3-15,-1 2-2 16,1 0 1-16,0 2 9 15,0-2 3-15,-2-1 3 16,1 1 0-16,-2-2-1 16,-21-30-3-16,17 28-11 15,0 0-5-15,-3 0-13 16,-1-3-3-16,-1 3-2 16,-2 1-1-16,-3-1-1 15,-2 3-1-15,3 1-1 0,-3 1-1 16,0-1-2-16,-2 1-1 15,-5 2 0-15,-2 1-1 16,-4 4 2-16,2 0 0 16,-2 0 1-16,-1 1 1 15,1 2 0-15,-1 1 0 16,-1 0 0-16,0 2 1 16,-1 0-1-16,2 1 2 15,2 4-2-15,0 2 1 0,2 4-4 16,-4 3-1-16,-1 6-5 15,-1 1-1-15,-1 3 2 16,4-1 1-16,2 3 3 16,1 1 0-16,1 10 0 15,1 3 1-15,1-2 1 16,-2-1 0-16,8-2 1 16,-3-2 0-16,2 13 0 15,4-2 1-15,-8 0-1 16,-1 5 0-16,-3-5 0 15,3 2 0-15,5-4-2 16,2-2-1-16,3-3 1 16,0 5 1-16,3 2 2 15,3-5 1-15,5 4 0 16,3-1 1-16,5 1-1 16,0 1 2-16,5-3-2 15,4-3 0-15,7 4 0 0,2 0-2 16,3 1 1-16,1-1-1 15,-2 4 1-15,3-1 0 16,-1 3-1-16,3-3 1 16,1-10 0-16,-3-5 1 15,1-2 0-15,-1 2 0 16,3-1 1-16,4-1 0 16,6 0 0-16,-1-2 1 15,2 7-1-15,0-2 0 0,-2 0-2 16,4-1 1-16,-2-7-1 15,1 1 0-15,-1-5 0 16,-6 1 0-16,3 0-1 16,-3-3 0-16,0-1 5 15,4 0 0-15,3-4 1 16,0-2 0-16,3-1-4 16,1-3 0-16,0-2-1 15,3 0 0-15,-1 1 0 16,-3-4 1-16,-1 1 0 15,0-4 0-15,-1 1 0 16,8 2 1-16,-5-4-1 16,0 0 1-16,2-2 0 15,-3-1 0-15,4-1 0 16,2 1 0-16,-3-7 1 0,-4 1 0 16,1-3-1-1,-4 2 0-15,1-1 0 0,2 1-1 16,-2 0 1-16,2-5 0 15,0 2 2-15,0 0 2 16,2-1 1-16,-3 0-1 16,1-4-1-16,-8-2-2 15,-4-2-2-15,0 2 0 16,-8 2 0-16,7 1 1 0,-2-2 0 16,0 3 1-16,-1-2 1 15,-1 0 1-15,-1 0 1 16,-2-1-1-16,5 1 0 15,-2-1-2-15,1 1 0 16,-1 0-2-16,-2 1 1 16,-2-3 0-16,-2 1 0 15,-3-2 0-15,1 0 3 16,0 1 0-16,0-3 2 16,0 4 0-16,-2-1 0 15,0 0 1-15,-3 1 1 16,1-3 0-16,-2 0 0 15,-3 0-1-15,3-3 1 16,0 2 0-16,-2 1 1 16,0 0 0-16,-3 5-2 15,0-2-1-15,-1 1-4 16,1-1-1-16,2-1-1 0,-1-2 0 16,1-4-1-1,0-1 0-15,0-6 0 0,-2-2-1 16,7 2 1-16,-2 0-1 15,1 3 1-15,-3 2-1 16,-1-4 0-16,2 0 1 16,-2-1-1-16,3 2 0 15,-2 0 1-15,-1-1-1 16,-2 0 1-16,0-1 0 0,-2-2 0 16,0 2 2-16,1-1 1 15,-1 0-1-15,-2 4 0 16,2 4-2-16,-2 4 0 15,-1-2-1-15,0-2 0 16,-1-3 0-16,-1-2 0 16,1 2 0-16,0 3 2 15,-2 2-1-15,2 4 2 16,0 0 0-16,-2 1-1 16,1 2 1-16,-1 0-2 15,1-2 0-15,-2 3-1 16,2-3-2-16,-1 2 0 15,-1-2-1-15,0-1 1 16,-1 4 0-16,0-3-2 16,-1 2 0-16,2-3 0 15,-2-4 0-15,0 3 0 16,3-1 2-16,-6-3 0 0,4-2 1 16,0-6 1-16,-2-5 0 15,6 3 1-15,-6 1 1 16,3 2 0-16,3 7 0 15,-5 2-1-15,5 2 1 16,-2 1 0-16,-1-3-1 16,4 3 1-16,-6-4-1 15,1 5-1-15,4 1 0 16,-4 0-3-16,2 3 0 0,-3-1-3 16,-1-1 0-16,-2 3 1 15,2 0 2-15,0 3 2 16,-3 0 1-16,5 2 0 15,-6-4 2-15,0 0-2 16,3-2 1-16,-3-2 1 16,2 3 0-16,2-1 3 15,-2-2 0-15,2 5 2 16,-1 0-2-16,2 2-2 16,-1 0-2-16,-2 0-1 15,2 1-1-15,-2-2-2 16,0 2 1-16,-4 1 1 15,0-1 0-15,-1 2 0 16,-1 1-1-16,3 0 0 16,-1-2 0-16,0 3 1 15,2-2 1-15,-3 2 0 0,-1-2 0 16,1 0 0-16,-2 1 1 16,1-1 0-16,1-1 0 15,0 0 0-15,-1-1 1 16,7 0 0-16,-1 3 1 15,-1-1 1-15,4 1 1 16,-5-1-2-16,0 1 0 16,-7-5-1-16,1 2-1 0,-3-1 0 15,-2 0 0 1,3 2-1-16,-1-2 0 0,-1 3 0 16,-2-2-1-16,-2-1 1 15,-1-1-1-15,0-1 0 16,1 1 0-16,3 3-1 15,1-2 1-15,-2 3 1 16,2-1 0-16,0 3 0 16,2-4 0-16,3 3 1 15,3-3-1-15,-6 0 0 16,2 3 0-16,0-1-2 16,-4 1-1-16,1-2-1 15,-2 2-3-15,-3-1 2 16,1 3 0-16,0-1 4 15,1 1 1-15,-3-2 1 16,0 1 0-16,3-2 0 16,1 3-1-16,4-1 0 15,-1 1 0-15,-1 2-2 0,1-2 0 16,-2 3-1-16,-1 0 0 16,8 2-2-16,-5 5 0 15,-1 0-1-15,4 2 1 16,-5 0 0-16,0-3 2 15,-2 0 1-15,-1 2 0 16,-3-3 2-16,4 2-1 16,-1 0 1-16,-1 0 0 0,3 3 0 15,-2-2 0-15,1-2-4 16,3 1-1-16,-6-1-1 16,2 2 1-16,0 1 1 15,4 2 0-15,3-2-1 16,2 2-5-16,3 3 0 15,-4-2-1-15,-2 6 3 16,-2-1 4-16,-5 3 2 16,5 4 0-16,-3-6 0 15,-1 3 1-15,0-2 0 16,-1 0-1-16,3 5-4 16,0 1-2-16,3 1-1 15,1-1 0-15,-1 0-4 16,1-3-8-16,-3-1-24 15,-1 0-26-15,0 9-124 16,-6 12-211-16,0 13 265 16</inkml:trace>
  <inkml:trace contextRef="#ctx0" brushRef="#br0" timeOffset="2714.901">9360 13966 248 0,'0'0'105'0,"0"0"-59"16,-1 0-25-16,0 0-18 16,0 0 11-16,0 0 23 15,0 0 12-15,-7 0 19 16,2 0 2-16,-2 1-5 15,1 0-5-15,0 0-13 16,1 0-8-16,-1 2-13 16,2-2-4-16,-2 1-5 15,0 1 1-15,1-1 2 16,0 0 1-16,3-1-4 16,-1 0-4-16,0 2-5 15,-1-1-2-15,0 0 0 16,0 2 0-16,1-3 0 0,2-1 0 15,0 0-1-15,0 0 0 16,0 0-3-16,0 2-1 16,-2 2 0-16,0 3 0 15,0-2 0-15,2 3 0 16,1 3 0-16,1 3 0 16,7 34 1-16,-1-28 1 15,-2 2-2-15,0-2 0 16,1 2 0-16,1 4-1 15,1-3 0-15,1 2-1 0,-3-3 1 16,0 2 0-16,2 6 0 16,-1 1 1-16,1 2-1 15,-1-1 1-15,0-4-1 16,1-1 0-16,-1 4 0 16,4 2 0-16,-1 3 0 15,0-1 0-15,-1-3 0 16,1-1 1-16,-2-3-1 15,0 0 0-15,-1-1 1 16,-3 3 1-16,2 3 6 16,-1 1 2-16,-2-3 6 15,1-1 0-15,0 3-4 16,-1 0-4-16,1 11-5 16,1 1 0-16,-1-4-1 15,0 1-1-15,-2 1 1 16,0 0-1-16,1 10 0 15,0-2 0-15,2 3-1 0,-3 4 0 16,1-2 0-16,0 1 0 16,-2-6 0-16,0-1-1 15,-3 1 2-15,2 1 0 16,-4-1 2-16,3-1 0 16,-4 0-1-16,1 1 0 15,-2-2 0-15,2-3 0 0,-2-3 0 16,3-1 0-1,-2 5 2-15,-2-3 0 0,1 3 2 16,-4 4 2-16,1-3 1 16,3 2 1-16,1-5 0 15,3-3-1-15,3-3-3 16,-1 1-1-16,2 1-2 16,1-4-1-16,3 0 0 15,-1 1-1-15,0 2 0 16,3 5 1-16,0 4-2 15,-1-1 1-15,-1-4 0 16,0-1-1-16,-2-6 0 16,2 1 0-16,-3-5 0 15,-1-2 1-15,-1-4-1 16,2-1 1-16,-2 2 0 16,0-2 0-16,0 5-1 15,0-3 1-15,0 1-1 16,1 1 0-16,1-6 0 0,2 4-1 15,-1-1-1-15,0 2 0 16,1 7 0-16,1 1 1 16,0-2 0-16,1 1 0 15,4-1 0-15,0 3 0 16,0 7 0-16,2 2-2 16,-1-3-5-16,2-6-5 15,-2-9-50-15,1-5-81 16,0 0 95-16</inkml:trace>
  <inkml:trace contextRef="#ctx0" brushRef="#br0" timeOffset="4430.792">7202 15792 603 0,'3'0'263'15,"0"0"-97"-15,-1 1-168 16,-2-1-19-16,0 0 2 16,0 0 5-16,0 0 13 0,0 0-1 15,0 0 2-15,0 0-1 16,3 5 0-16,-1-2-11 15,0 1-9-15,-1-2 2 16,1 0 4-16,-1 1 18 16,-1-2 36-16,0 0 16 15,0-1 28-15,0 0 5 16,0 0-4-16,0 0-13 16,0 0-31-16,0 0-11 0,0 0-25 15,0 0-1-15,0 0-3 16,0 0 0-16,0 0-1 15,1 0-1-15,1 0 0 16,5 0-1-16,1-1 0 16,1 0 0-16,-1-1 0 15,1 1-1-15,3-1 1 16,31-4-1-16,-25 7 2 16,1 3 0-16,3-2 1 15,1 4 1-15,4-1-1 16,2 1 1-16,2 4 0 15,2-3-1-15,2-2 1 16,2 0 0-16,-3 1 1 16,1-2-1-16,-2 4 1 15,0-2 0-15,4 2 0 16,-2 0 0-16,3-1 2 16,2 2 3-16,2-2 1 0,0 1 2 15,1 0 2-15,-9-2 0 16,1-1 0-1,-3 1 0-15,-4-1 2 0,2 0 0 16,-2-2 1-16,-1 0-2 16,3-3-3-16,0-3-2 15,0 3-3-15,-1-1 0 16,0-1-1-16,1 1-1 16,0-1 0-16,-1-2-1 0,3 2 0 15,-2-1 0 1,0 1 0-16,-4-1 1 0,1-1-1 15,1 2 0-15,-4-4 0 16,5 3-1-16,1-2 0 16,1-1 0-16,7 1 0 15,-1-3 1-15,2-1 1 16,1-2 0-16,1 2 1 16,0 1 1-16,1-3 0 15,-3 2 0-15,-2-6 0 16,1 0-1-16,1-2 0 15,-1-1-1-15,7 0 0 16,2 2-1-16,3-1 0 16,2 0 0-16,2 4 0 15,-2-4-1-15,-5 2 0 16,4 0 1-16,-3 2-1 16,3-1 0-16,6 2 0 0,0 1 0 15,3-1 0-15,-1 3 0 16,-5 0 0-16,-5 0 0 15,2 3 1-15,0 1 0 16,2 3 0-16,5 0 0 16,-4-1 1-16,2 6 1 15,1-2 5-15,-7 2 1 16,-2 3 1-16,-4-4 1 0,0 5-2 16,5-1-3-16,4-1-1 15,2-1-1-15,-1 2-3 16,3 0 1-16,-2 1-1 15,-3 1 0-15,0-3 1 32,0 1-1-32,0 1-1 0,1-1 1 0,1 1 0 15,0-4 0-15,0 2 1 16,-1-2-1-16,-4 2 1 16,-4 1-1-1,1-1 0-15,-1 1-1 0,1-1 1 16,-1-1 1-16,-1 1-1 15,-2 2 1-15,-4-2-1 16,3 3-1-16,-7-1 1 16,-4 1-1-16,-5 3-1 15,-5 1-12-15,-2 2-64 0,-2 2-43 16,-4 6-187-16,5 1 191 16</inkml:trace>
  <inkml:trace contextRef="#ctx0" brushRef="#br0" timeOffset="6264.789">7723 16736 839 0,'2'2'300'16,"-6"1"-308"-16,5-1-64 0,-2-2-25 16,0 0 6-16,1 0 68 15,-1 4 14-15,0 6 10 16,-1 1 2-16,1-2 0 15,-2 27 0-15,-2-27 0 16,-1-4 2-16,4 1 8 16,-1-1 9-16,-1-1 27 15,3-1 11-15,0-3 13 16,0 0-1-16,0 0-16 16,0 0-9-16,1 0-13 15,0 0-8-15,0 0-14 16,0 0-6-16,0 0-13 15,0 0-2-15,0 0 1 16,0 0 1-16,0-2 2 16,0 1 2-16,0 0 0 15,3 0 1-15,5-1 1 16,-5-1 0-16,3 0 0 0,2-1 0 16,-3 2-1-16,5-1 1 15,-6 0 0-15,6 0 0 16,1 1 1-16,-1-2-1 15,31-7 1-15,-30 7-1 16,3 2 1-16,-1 1-1 16,5-2 1-16,-1-1 0 15,4-2 0-15,2 0 0 16,-1 0 0-16,1 3 0 0,-4 0 0 16,4-1 0-16,-1-1 1 15,-1-1 0-15,3 0 1 16,-2 2 0-16,-2-3 2 15,2 4-1-15,-4-5 0 16,1 1 1-16,3 0 1 16,-2-2 1-16,6-4 3 15,-1-3 2-15,2 2 3 16,-2-2 0-16,0 3 3 16,-2 1 1-16,2-3 0 15,-2 1-1-15,-2 0-6 16,3 1-3-16,-1 3-3 15,-1-2-1-15,-3 2-1 16,0 0 0-16,-3-2-1 16,0 2 1-16,2-2 0 15,-2 1 0-15,-1-1 5 0,-2-3 2 16,-1-1 2-16,1 2 1 16,4-3 0-16,3 0 2 15,1-1-1-15,-2 1-1 16,-1 4-4-16,-3 2-2 15,0 2-1-15,2-1-1 16,-2 0-2-16,0-4 0 16,0 2 0-16,0-3 1 0,0 2 1 15,0 1 0 1,-2-4 0-16,0 3 0 0,2-5-1 16,0 1-1-16,2-2 0 15,-2 0-1-15,1 0-1 16,0 1 0-16,-2 1 0 15,3-2-1-15,-4-3 2 16,-2-3-1-16,1-1-1 16,-3 0 1-16,5-1-1 15,-1 3 0-15,-1 5 1 16,2-1-1-16,-3 2 0 16,2-2 1-16,5-2-1 15,-4-1 0-15,3 1 0 16,-1 1 0-16,-1-1 0 15,0 1 0-15,2 2 1 16,2 1-1-16,-1 3 0 16,3-1 1-16,-2-5-1 0,1 2 1 15,2-3 0-15,-1 3 0 16,-1-4 0-16,4-1-1 16,-1-2 0-16,-1 1 1 15,-1 5 0-15,0-1 1 16,-1 1 1-16,-2-1 1 15,-1-3 3-15,0-2 1 16,3 1 0-16,5 1-1 16,-2-2-2-16,2 5-2 0,-2 2 0 15,0 0 0-15,2 4 0 16,2-2-1-16,1-3-1 16,-1 0 1-16,-1-6 0 15,0-1 0-15,1 0 0 16,0-2 0-16,2 4-1 15,-3-1 1-15,-3-3-1 16,1 1 1-16,-3-6 1 16,5-1 1-16,3-2 0 15,2 1 2-15,1 2-2 16,1-2 1-16,2 0-2 16,1-6-2-16,3-3 2 15,3 1-1-15,-3-2 0 16,0 1-1-16,-5 5-1 15,-4-1 0-15,-2 10-1 16,-3 3-15-16,6 10-115 16,1 3-138-16,6 2 167 0</inkml:trace>
  <inkml:trace contextRef="#ctx0" brushRef="#br0" timeOffset="7987.792">7856 14558 607 0,'-2'0'274'16,"2"-1"-130"-16,-3 0-118 15,3 1-83-15,0-1-22 0,0 0 1 16,0 0 12-16,0 1 25 16,0 0 24-16,0 0 26 15,0 0 20-15,0 0 26 16,0 0 5-16,3 1-2 16,6 5-7-16,5-1-11 15,31 32-4-15,-27-30-7 16,-1 1-5-16,4 0-10 15,-4-1-4-15,2 1-4 16,-1-1-2-16,2 0-1 16,1 3-1-16,1 2 2 15,-5-3 1-15,4 0 1 16,-1 2 0-16,-2-1-2 16,5 4 0-16,-4 0-1 15,3 0 1-15,2 1 3 16,1 1 1-16,0 1 3 15,-2 0 1-15,1 2 2 0,1-2 4 16,2 3 1-16,1-4 1 16,1-1-6-16,-2-1-4 15,3-2-4-15,0 2-1 16,-3 2-1-16,2 3-1 16,-9 0-1-16,5 3-1 15,0 0 1-15,-1 0 0 16,3-1 2-16,-3-2 4 15,0 0 12-15,-2-2 5 0,-1-2 5 16,0-1 0-16,0-1-3 16,-1 2-1-1,2 0 3-15,-1 3 0 0,-3 2-1 16,2-4 0-16,-3 2-6 16,3 2-3-16,-4 0-6 15,1-2-1-15,-1-1-2 16,3-2 3-16,-2-3 1 15,-6-1 1-15,0-1 2 16,-2 1 0-16,-1 5 0 16,5 2-1-16,-3 1-5 15,3 1-2-15,0 2-3 16,0 0-2-16,4-1-2 16,-6 0 1-16,2-5-2 15,-2 0 0-15,1-1-1 16,0 0 1-16,0 0 0 15,1 3 0-15,1-2 1 0,1 1 0 16,-2 0-1-16,2 0 1 16,1 0-1-16,-1 1 1 15,-1 0-1-15,-1-1-1 16,2-1 0-16,2 0 0 16,2-1 0-16,-2 1 0 15,3 6 0-15,-4 1 0 16,0 4 1-16,1 0-1 15,-2 1 0-15,-1-1 0 0,1-2 0 16,0 2 1-16,2-6-1 16,-1 1 0-16,2 0 1 15,0 0 0-15,1 1 1 16,0 1 0-16,1 2 0 31,1-2 1-31,0-3 1 0,1 1-1 0,4-2 1 16,0 5 0-16,1 3 1 15,-1 2 1-15,1-1 2 16,-1-1 1-16,0-4-1 16,-1-3-2-16,-1 0-2 15,-4-4-2-15,-1 5-1 16,1 2 0-16,-3-1-1 16,4 6 1-16,3-4 0 15,-1 1 0-15,4 0 0 16,-2-1 0-16,-1 1 0 0,1-1-1 15,2 3 1-15,0-2-1 16,-1 0 0-16,0 3 1 16,-3-2-1-16,0-4 1 15,1 2 0-15,-1-5 0 16,-3 1 1-16,-1 1-1 16,0 0 1-16,-3 1-1 15,2-1 0-15,-2 1 0 16,-1-2-1-16,3-1 1 0,-3 0 0 15,2-2 0-15,-1 1 0 16,0-1 1-16,-1 3 0 16,0 1 0-16,-2 0 1 15,-2 1 0-15,-1-6 0 16,-2-2 1-16,-2-3 1 16,-1-2-1-16,-1-2-2 15,0 0-2-15,1-3-14 16,0-1-19-16,6 1-78 15,3 1-70-15,17 4 112 16</inkml:trace>
  <inkml:trace contextRef="#ctx0" brushRef="#br0" timeOffset="11414.147">11770 15439 242 0,'1'0'107'0,"-1"0"-48"16,0 0-43-16,0 0-23 15,0 0-7-15,0 0 1 16,0 0 8-16,0 0 17 16,0 0 15-16,0 0 22 15,0 0 4-15,0 0-2 16,0 0-1-16,0 0-10 0,-1 0-1 16,1 0 6-16,-1 0 2 15,0 0 13-15,0 0 1 16,-1 0 3-16,2 0-1 15,-1 0-12-15,1 0-4 16,-1 0-13-16,0 0-8 16,0-1-6-16,0 0-2 0,-1 0-5 15,1 0-1-15,0-1-4 16,0 1-1-16,0 0 1 16,0 0 0-16,0 0-3 15,-2 0-2-15,-4 0-4 16,-2-1-6-16,-4 1-10 15,-30 6-5-15,25 4-14 16,1 4-6-16,-4 3-8 16,3 6 3-16,-2 0 16 15,1 1 10-15,1 0 6 16,2-5 0-16,3 2-4 16,2-4-3-16,2-2 0 15,0 0 1-15,-2-3 4 16,5 1 2-16,-2 2 13 15,4-2 1-15,1 0 1 16,1-1 2-16,1-4 10 16,-1 1 2-16,2 0 8 15,-2-1 2-15,6 4-6 0,1-2-3 16,-2-1-5-16,5 1-5 16,-1 3-2-16,5-2 0 15,0 4-1-15,0-3 0 16,0 0 1-16,-2-3-1 15,3-4-1-15,1 1 0 16,1-3-1-16,4 1 0 16,-7-1 0-16,3-1 1 0,4 0 1 15,-4-1 1-15,4 0 3 16,1-2 0-16,-2-4 1 16,1-1 1-16,-2-4 2 15,-1-1 2-15,-1-3 5 16,0-1 2-16,0-3-1 15,0 1-1 1,0-1-4-16,-1-2-2 0,0 1-2 16,0-2-1-16,-3 3-2 15,0 2 0-15,-3 0-1 16,0-1 1-16,-2-1 2 16,-1 0 0-16,-1-2 2 15,-2 2 1-15,3 2 2 16,-4-1 3-16,-1-2-1 15,-1 2 0-15,-4 1-4 16,3 0-2-16,-3 6 6 0,-1-1 3 16,1 0 4-1,-3-2 0-15,-2 0-5 0,1-1-2 16,-1 0-6-16,-3 2 0 16,-2-2-5-16,-1 0 1 15,-5 0 0-15,4 3 2 16,-2 1 1-16,1 3-1 15,0 5-3-15,-1-1-3 16,-3 1-4-16,-1 1-5 16,-1-2-13-16,-3 1-14 0,1 6-77 15,-3 5-103-15,-9 7 138 16</inkml:trace>
  <inkml:trace contextRef="#ctx0" brushRef="#br0" timeOffset="12114.234">10783 14264 502 0,'0'-1'179'0,"0"0"-149"16,0 1-44-16,0 0-7 16,0 6 8-16,0 19 14 15,-4 31 1-15,-1-24 1 16,-1 1-1-16,0-4 0 16,-1 1 2-16,2-6 9 15,1-3 9-15,1 0 15 16,-1-5 4-16,3-3-1 15,1-2-7-15,0-5-13 16,2 0-2-16,3-2 13 0,0 0 0 16,3-2-2-16,4 0-2 15,7-3-19-15,3-2 0 16,5-4-2-16,0-2-1 16,2-2-4-16,-2 0-2 15,0 4-15-15,-2-2-13 16,-6-2-45-16,-3 3-30 15,-5-1-130-15,3 2 149 16</inkml:trace>
  <inkml:trace contextRef="#ctx0" brushRef="#br0" timeOffset="12612.829">10920 14055 964 0,'3'-2'349'0,"-3"2"-307"16,0 0-54-16,0 0-32 0,0 0 8 16,-3 5 31-16,-4 9 3 15,-21 29 2-15,16-25 0 16,1 3-1-16,-3 1 0 16,2 3 0-16,-1-1 0 15,1-2 2-15,-1 2 1 16,2 9-1-16,-1 1 0 15,1 10 2-15,1 0 4 16,2 1 3-16,1-1 1 0,4-2-3 16,-2 6-3-16,5-5-5 15,0-3-1-15,3-5-2 16,-1-2-1-16,1-6-4 16,2 0-2-16,0-5-10 15,-1-3-9-15,2-1-25 16,-1-6-23-16,0-3-122 15,5-4-62-15,2-5 158 16</inkml:trace>
  <inkml:trace contextRef="#ctx0" brushRef="#br0" timeOffset="13223.024">11275 14023 694 0,'0'15'297'16,"-3"-5"-184"-16,1 5-116 0,-4 4-56 15,4 5 11 1,-3 2 48-16,0-4 8 0,4-3-3 16,1-4-2-16,1 0-1 15,3-1 1-15,2-2 10 16,-1-1 3-16,2-3 4 16,1 4 1-16,0-2-2 15,-1 2 2-15,1 4 1 16,-2 0-1-16,1 2-7 15,-1 1-3-15,0 3-7 16,0 1 1-16,-2 2 1 16,-1-1 5-16,-1-1 16 15,-2-2 10-15,-2 0 17 16,1 4 4-16,-3 1 0 16,-2-7-3-16,-1 2-9 15,-1-5-5-15,-1-4-14 16,1 4-7-16,-3-7-9 15,0 0-1-15,-4-2-2 0,0 0-2 16,-3-2-10-16,0-1-11 16,-7 0-21-16,-4-4-15 15,-3-4-13-15,-1-4-4 16,6-3-15-16,1-5-11 16,10-6-48-16,-1-2-13 15,6-4 21-15,1 0 7 16,-4 3-22-16,6-1 106 0</inkml:trace>
  <inkml:trace contextRef="#ctx0" brushRef="#br0" timeOffset="13574.073">11040 14017 718 0,'-1'0'304'15,"2"0"-128"-15,0 0-179 16,-1-2-17-16,0 2 2 16,0 0 10-16,0 0 8 15,0 0 6-15,0 0 14 16,7-1 5-16,16-2 4 0,37-10-2 15,-16-2-9-15,5-3-4 16,0-3-7-16,0 0-2 16,-6 4 1-16,-6 3 0 15,-5 8-1-15,-5 4-4 16,-11 3-28-16,-1 5-33 16,-6 2-104-16,1 0-77 15,-4 9 146-15</inkml:trace>
  <inkml:trace contextRef="#ctx0" brushRef="#br0" timeOffset="14487.759">10415 14307 960 0,'0'-1'359'16,"0"0"-304"-16,0 0-59 15,0-1-42-15,0 1 0 16,0 1 28-16,0 0 2 0,0 0 7 15,0 0 5-15,0 0 10 16,0 0 5-16,0 0 3 16,0-1 0-16,0 1 0 15,0 0-1-15,0 0 2 16,0 0 1-16,0 0-5 16,0 0-2-16,0 0-6 15,0 0-3-15,0 0 0 16,0 0 0-16,0 0-1 15,0 1 1-15,4 6 0 16,0 2-1-16,1 1 1 16,18 29 1-16,-17-26-1 15,-2-2 1-15,3 4-1 16,-2 0 0-16,1 0 0 16,-3-2 0-16,-2-1 0 15,2 0 0-15,-1-2 0 0,3 2 1 16,-3-3-1-16,0 1 1 15,1-1 0-15,-1-1 0 16,1-1 1-16,1-3 0 16,-3-2 5-16,2 2 9 15,-3-5 2-15,0 1 1 16,0 0-6-16,0 0-9 16,0 0-3-16,0 0 0 15,4 1-1 1,4 0 0-16,1 0 0 0,-1 0 0 0,3 1-1 15,-3-1 1-15,3 1-1 16,29 7 0-16,-25-9-1 16,2-1 1-16,0 4 0 15,-1 1 0-15,1 1 0 16,-1 5-1-16,-1-5 0 16,0 3 0-16,0-1-2 15,2-1-1-15,1 5-3 16,2-7-9-16,2 2-61 15,1-2-124-15,4 5 132 16</inkml:trace>
  <inkml:trace contextRef="#ctx0" brushRef="#br0" timeOffset="15262.048">9462 14177 350 0,'-1'0'105'0,"0"-5"-127"16,1-1-31-16,0 5-19 15,0 0 1-15,0-13 10 16,2-4 7-16,11-35 9 16,-6 31 30-16</inkml:trace>
  <inkml:trace contextRef="#ctx0" brushRef="#br0" timeOffset="16236.405">9817 13674 432 0,'2'-1'149'0,"4"1"-134"16,0 2-14-16,-6-2 13 15,0 0 17-15,0 0 14 16,0 0 7-16,0 0 4 15,0 0-9-15,0 0 4 16,0 0 4-16,0 0 13 16,0 0 10-16,0 0 14 15,1 3 2-15,-1-3-5 16,0 0-5-16,0 0-18 16,0 0-6-16,0 0-20 15,0 0-10-15,0 0-15 16,-1 0-6-16,0 0-7 15,0 0-1-15,-5 1-2 16,-6 0-1-16,-5 0 0 16,-29-1 0-16,24-2 1 15,-1 2-1-15,-2 0 0 16,4 4 0-16,-2 0-1 0,1-2-1 16,2 5-9-16,-9-1-4 15,1 5-9-15,-4 4-3 16,-1-2 0-16,3 2 0 15,7 1-9-15,1-3 0 16,7 0-1-16,1-3 0 16,4 0 12-16,2 0 4 15,2 0 12-15,3 1 3 16,4-1 3-16,1 0-1 0,6-1-10 16,2-1-2-16,8 0 2 15,3-3 0-15,6-4 11 16,3-2 0-16,0-5 2 15,-2-3 1-15,-4-4 1 16,0 2 1-16,-4-3 0 16,1 4 2-16,-6-2 0 15,-4 1 1-15,1 1 0 16,-7 2 0-16,5 2 2 16,-5 2 0-16,-1 2 2 15,0-1 3-15,-2 2 8 16,-2 0 4-16,0 0 5 15,0 1-1-15,-2-1-7 16,1 1-4-16,0 0-7 16,0-2-3-16,0 2-3 15,0 0 0-15,0 0 0 0,-1 0-1 16,1 0-1-16,0 0 0 16,0 0-3-16,0 0 0 15,0 3-1-15,-1 12 0 16,0 7 2-16,-2 33 1 15,-2-23 1-15,1 3 1 16,5-1 0-16,-7-2 0 16,0 2 2-16,2 1 1 15,-7-2 2-15,5-1 0 16,-1-3 0-16,1-7-1 0,0-5-2 16,0 0 0-16,3-7-2 15,0-1-7-15,1-1-56 16,-1-4-57-16,1-3-216 15,-2 0 211-15</inkml:trace>
  <inkml:trace contextRef="#ctx0" brushRef="#br0" timeOffset="16959.702">9832 13553 960 0,'-1'1'298'15,"-3"2"-352"-15,1-1-33 16,2-2 14-16,0 0 24 16,-1 0 49-16,-6 17 2 0,-12 29 4 15,14-30 0-15,0 2-1 16,-1 0-1-16,1 1 1 16,1 0 5-16,0-3 9 15,0-1 4-15,3 0-2 16,0-1-4-16,2-1-7 15,1 0-2-15,2-1 0 16,1-1-1-16,-1-1-2 16,2 0-1-16,1 1 2 15,0-2 5-15,2-2 1 16,1-4 0-16,2 0-2 16,2-5-5-16,1-1-1 15,0-3 0-15,-2-3 4 16,0 1 3-16,-1-4 9 15,-3 3 1-15,1-2 0 16,-1 0-4-16,-3-1-6 16,2-3-2-16,-1 0-1 0,-2-3 0 15,-1 2-3-15,-2 1-1 16,0 3 0-16,-2-2 1 16,-2 2 5-16,0 1 6 15,-2-2-1-15,-1 4-1 16,-2 0-8-16,-3-1-7 15,-2 5-8-15,-4-1-4 16,-4 0-4-16,-3-1 1 16,1 0 7-16,3 0 4 0,-1 1 6 15,1 2 1-15,2 0-1 16,1 3 0 0,3-1-21-16,2 0-17 0,1 0-51 15,1 0-59-15,4 2 95 16</inkml:trace>
  <inkml:trace contextRef="#ctx0" brushRef="#br0" timeOffset="60121.807">15532 14041 653 0,'64'32'337'0,"-64"-30"-68"16,0 0-193-16,0-4-77 15,0 2-7-15,-1-1-3 0,0 0 3 16,1 0 1-16,0 0 3 16,0 0 6-16,0 1 2 15,0 0 5-15,0 0 3 16,0 0 4-16,0 0 0 16,0 0-2-16,0 0-1 15,0 0 5-15,0 0 3 16,0 0 1-16,-1 0-1 15,0 0-8-15,0 0-2 16,-1 0-1-16,1 0 3 0,-3 0 7 16,-7 1 1-16,2 0 0 15,0 0-2-15,-30 13-9 16,27-11-2-16,-1 3-2 16,0-4 1-16,-5 2-1 15,2 2-1-15,-8-1-1 16,3 1-2-16,-2 5-1 15,0 0 0-15,0-2-1 16,-2 1 0-16,-4 0 0 16,-5 0-1-16,-1 4 0 15,-8 2 1-15,2 0-1 16,-1-1 1-16,1 0-1 16,0 0 0-16,1 5 0 15,-1 2 1-15,6 3-1 16,6 3 0-16,-1 1-1 15,2-2 0-15,-5-1 1 0,-9-2-1 16,3 0 1-16,-5 4-1 16,4 5-1-16,0 3 1 15,-1-1-1-15,3-2 0 16,6-4 2-16,2-4-1 16,2 3 0-16,3 0 1 15,-6 4-3-15,3 7-1 16,-1 0 0-16,-1 0 0 0,0 3 2 15,-2-2 1-15,2 5 1 16,4 1-2-16,-2-3-3 16,-1-5 1-16,4 7 0 15,-4 2 3-15,6 3 0 16,2 8-3-16,-2-1 0 16,6 4 0-16,1-5 2 15,-1-2 2-15,7-7 2 16,-5-1 1-16,-3 11-2 15,2-4 0-15,-4 4 0 16,6 2 0-16,1-5 0 16,-3 0 1-16,5-3 1 15,-1-5 0-15,4-4 1 16,4 3 1-16,0-9-1 16,1-2 0-16,4 2-3 15,1 2 1-15,2 7-1 0,0 2 0 16,5 2-4-16,-1-4-1 15,7-3 0-15,2 3-1 16,-1 4 4-16,6-3-1 16,-5 2-8-16,5 4-2 15,-1 0-5-15,-2 0 1 16,7-6 8-16,0-2 2 16,5-3 5-1,1-2 1-15,5 3-1 0,-1-5 1 16,6-5-1-16,1 0-1 0,2 3 1 15,3 1 1-15,-3 2 0 16,1 0 1-16,4-11 1 16,3-1 0-16,0-7 1 15,2-4 0-15,-5 0-2 16,2 0 0-16,0-7 0 16,-1 6 0-16,-4-2-1 15,4-5 1-15,3 2 0 16,3-2 0-16,6-3 0 15,-2 2 0-15,-1-1-1 16,-1-2 0-16,-5 0 0 16,-1-3-3-16,-1 1-1 15,2-2 1-15,3-4-1 16,1 0 3-16,1-6 2 16,0 0 0-16,-5-1 0 15,-1 0 3-15,-3-3 0 0,-2-1 1 16,3 1-1-16,1-2 0 15,-2 4-2-15,1-2-1 16,-2-2 0-16,-1-4 0 16,-8-7 0-16,2-2-2 15,-4-4-2-15,0 3-1 16,5 4-3-16,-3 1-2 16,-1-1-8-16,2 1-1 0,-5-4-1 15,0-4 1-15,0-4 3 16,-5-1-1-16,-3-11-7 15,3-6-6-15,-7-9-9 16,6-8-3-16,-5-6 2 16,3 3 2-16,-1-7 10 15,-6-4 4-15,5-1 9 16,-5-10 5-16,2 6 3 16,0-3-2-16,0-4-3 15,-2 3-4-15,-3-1 3 16,-3 12 3-16,-5 1 8 15,0 3 5-15,-6 7 6 16,0-3-1-16,-6 3 3 16,0 5-2-16,-5-4 0 15,-3-1-3-15,-5 2-6 16,0 5-1-16,-1 9 1 16,1 7 11-16,-1 8 8 15,-2 1 2-15,-2 0-4 0,-3 1-10 16,-2-7-7-16,1-1-2 15,-4 0-2-15,7-4 1 16,2-2 1-16,-5 1 2 16,4 0-1-16,-7 3-1 15,-5 5-1-15,5 4-2 16,-3 2 0-16,0 1 1 16,-1 11 3-16,-2 0 2 0,2 11 3 15,-2 2 0-15,-4 1-2 16,0 2 0-16,-2-1 1 15,3 1 1-15,4 3 3 16,0-2-1-16,-1 4 11 16,-1 0 1-16,-4 0 8 15,-1 2 5-15,-3 3-7 16,2 0-3-16,-2 2-8 16,1 2 0-16,0-2 3 15,3 4 0-15,5-1 2 16,-2 3-1-16,-2 4 1 15,-2-2 4-15,-4 6 4 16,1 0-3-16,-3 0-6 16,2 4-5-16,-4 2-6 15,1 0-2-15,2 7-1 16,1-2 0-16,9 4 0 16,-2 2-1-16,-5-2 0 0,0 2-1 15,-4-2 1-15,-2 2 0 16,4 1-1-16,0 1-1 15,-2 5-46-15,-3 1-71 16,-17 20 76-16</inkml:trace>
  <inkml:trace contextRef="#ctx0" brushRef="#br0" timeOffset="66401.576">15335 16038 60 0,'3'1'16'0,"-3"-1"-20"16,-2-3-8 0,1 3 2-16,1-1 4 0,0 1 5 15,0 0 6-15,0 0 26 16,0 0 14-16,0 0 22 16,0 0 6-16,0 0-2 15,0 0-6-15,0-1-17 16,0 1-9-16,0 0-16 15,0 0-4-15,0 0 0 16,0 0 0-16,0-1-7 16,0 0-6-16,0 0-11 15,0-1-3-15,0 1 1 16,0 0 0-16,1 0 3 16,2 0-3-16,2-1-7 15,-2-1-1-15,4 0-1 16,-3 0 2-16,0 1 7 15,1-1 3-15,1-1 3 0,-1 1 1 16,1-1 4-16,-2 2 3 16,-2 0 10-16,-1 1 5 15,0-1 16-15,0 1 8 16,4-3 10-16,-3 1 4 16,1 1 1-16,-1 0-1 15,0-7 4-15,1-1 3 16,1 3 5-16,1 2 0 0,-3-2-5 15,2 0-5-15,-3 0-9 16,0-2-4-16,1 4-4 16,0 0-2-16,-2 4 1 15,0 0 5-15,0 0-8 16,0 0-5-16,0 0-12 16,0 0-14-16,0-1-7 15,0 1-2-15,0 0-1 16,-1 0 1-16,0 0 7 15,0 1 2-15,-4 1 1 16,-3 2 1-16,1 0-7 16,3-2-1-16,2-1-4 15,0 0-3-15,1 0-3 16,-1 0-3-16,1 0-3 16,0 1 1-16,-1-1-10 15,0 2-4-15,1-1-8 16,0-1-5-16,0 2 1 0,0-1 3 15,1 1 6-15,1 3 8 16,0-3 9-16,10-1 4 16,3 0 2-16,25 27 1 15,-26-29 1-15,-1-2 1 16,-2-1 2-16,-1 0 2 16,-1-3 5-16,-1-1 1 15,-1 0 4-15,0 0 1 16,-1-2 1-16,-1 0 4 0,-2 0 2 15,1 0 0-15,-2 4 1 16,-1 2-2-16,1-3-3 16,-1-3-2-16,-2 1-4 15,-2 0-1-15,-1 0-2 16,1-2 2-16,-2 4 0 16,0-1-1-16,-3 3-1 15,0-1-3-15,-4 1-2 16,-1 3-1-16,-1 2-2 15,-2 1-3-15,1 6-5 16,-2 2-2-16,5 2 0 16,-1 1-1-16,6 1-3 15,2-4-1-15,0 2 5 16,2-5 4-16,0-2 10 16,3-1 3-16,1 0-5 15,0-3-1-15,0 0-1 0,0 0 1 16,0 0 7-16,0 0 1 15,0 0 1-15,0 0 1 16,0 0-3-16,0 0 2 16,4 0 0-16,-1 0-1 15,-2 0-4-15,4 0-1 16,-5-1-2-16,4-1 0 16,-4 1 0-16,3 0 2 15,-2 0 4-15,-1 0 3 0,1 1 6 16,-1-1 2-16,0 1 8 15,0 0 0-15,0 0 1 16,0 0 0-16,0 0-6 16,0 0-2-16,0 0-6 15,0 0-2-15,0 0-4 16,0 0-1-16,0 0-2 16,0 0 1-16,0 0 3 15,0 0-1-15,0 0 2 16,0 0 0-16,0 0-4 15,0 0-2-15,0 0-3 16,0 0-2-16,0 0-2 16,0 0 2-16,0 0 1 15,0 0 0-15,0 0 1 16,0 0 0-16,0 0 0 16,0 0 0-16,0 0 0 15,0 0-1-15,0 0 1 16,0 0 0-16,-1 0 0 0,1 0 0 15,0 0 1-15,0 0 0 16,0 0-1-16,0 0 0 16,0 0 0-16,0 0 0 15,0 0 0-15,0 0 1 16,0 0 1-16,0 0 0 16,0 0-2-16,0 0 1 15,0 0 0-15,0 0-1 0,0 0 1 16,0 0 0-16,0 0 1 15,0 0 1 1,0 0 3-16,0 0 0 0,0 0 0 16,0 0-1-16,0 0 0 15,0 0-1-15,0 0-1 16,0 0 0-16,0 0 0 16,0 0 1-16,0 0-1 15,0 0 1-15,0 0 1 16,0 0 0-16,0 0 0 15,0 0 0-15,0 0-2 16,0 0 0-16,0 0 0 16,0 0 0-16,0 0 0 15,0 0 0-15,0 0 0 16,0 0-1-16,0 0-1 0,0 0 0 16,0 0 0-16,0 0-1 15,0 0 0-15,0 0 0 16,0 0 0-16,0 0 0 15,0 0 0-15,0 0 0 16,0 0 0-16,0 0-1 16,0 0-1-16,0 0 1 15,0 0 1-15,0 0 1 16,0 0 2-16,0 0 1 16,0 0-1-16,0 0-1 0,0 0-1 15,0 0-1-15,0 0 0 16,0 0 0-16,0 0 0 15,0-2 0-15,0 1 0 16,0 0 0 0,0 0 0-16,0 0 0 0,0 0-2 15,0 0 1-15,0-1-2 16,0 1 0-16,0 0-1 16,1 0 0-16,5-1 0 15,-3-1 0-15,3 0 1 16,-1-1-1-16,-1 0 2 15,4 0-2-15,0-4 0 16,4-1 0-16,27-29-1 16,-27 29 0-16,-1-2 0 15,2-1 0-15,2 0 1 16,0-4 0-16,4 0 2 16,2 1 0-16,-1-2 0 0,-2 1 0 15,2 1 0-15,-2-3 1 16,2-1-1-16,3-2 0 15,-2-2 1-15,-2 1-1 16,2-1 1-16,-5 1 1 16,0 2-1-16,-1 1-1 15,1 4 0-15,2 1-2 16,-3 0-5-16,7 3-2 0,-2-4-1 16,1-3 2-16,3 1 6 15,-3-3 3-15,1 2 1 16,0 3 0-16,0 0 0 15,2 0 0-15,0 2-1 16,0-3 0-16,3 0 0 16,-2 3-1-16,1-2 1 15,1 5 0-15,-2 0 0 16,-4-2 0-16,3 3 0 16,-6 0 0-16,-1-3-1 15,4-1 1-15,4 0-1 16,3-5 1-16,4 3 0 15,-1-1 0-15,-2 0 1 16,1-1 0-16,0 1-1 16,-1-1 1-16,2 5 0 15,-3 0 0-15,2 2 1 16,-1-1-1-16,1 1 0 0,0-3 0 16,-5-2 0-16,0 2-1 15,-2-4 1-15,2 2 0 16,5 2 0-16,1-3-1 15,3 3-1-15,2 0-7 16,0 0-35-16,1 2-28 16,1 1-93-16,3-1-191 15,9 7 238-15</inkml:trace>
  <inkml:trace contextRef="#ctx0" brushRef="#br0" timeOffset="68899.21">15520 15780 784 0,'1'-72'316'16,"1"72"-219"-16,-2 1-67 15,1-1-72-15,-2-1-22 16,-1 0-23-16,2 1 0 15,-1-1 14-15,0 1 20 16,0 0 37-16,0 0 6 16,0 0 11-16,-1 0 7 15,1 0 15-15,0 0 6 16,0 0 4-16,0 0-2 0,-5 1-10 16,3-1-6-16,-3 1-11 15,2 0-5-15,1 0-14 16,-2 0-9-16,1 2-16 15,1-3-3-15,-2 3 9 16,-3 2 10-16,1-2 18 16,0 1 6-16,2-3 5 15,-1 1 2-15,3-1 6 16,-6 3 4-16,4-2 15 16,4-2 5-16,-3 1 4 15,3-1 0-15,-3 2-1 16,0 0 3-16,2-1 18 15,1-1 5-15,0 1 1 16,0-1-4-16,-1 0-22 16,1 0-7-16,0 0-16 15,0 0-7-15,-1 0-11 0,0 1-6 16,1-1-4-16,0 0-2 16,0 0 4-16,0 0 4 15,0 1 3-15,-2 3 1 16,2-4 4-16,0 0 2 15,0 0 3-15,0 0-1 16,0 1 0 0,-1 2-2-16,2 0 1 0,2 1 1 0,0 3 1 15,-1-3 1-15,0-2-5 16,0 1-3-16,2 1-2 16,-2 2 0-16,2-1 0 15,3 0 0-15,-4-2 2 16,4 2-1-16,-1 0 3 15,-2-2 1-15,2-1 4 16,-1 2 0-16,1-2 0 16,1 0-1-16,-3 1-4 15,2-1 0-15,-2 0 13 16,0-1 7-16,0 2 9 16,-1-1 4-16,1 0-6 15,1 3-5-15,1-2-8 16,-2 1-3-16,2 2-7 15,-2-2-1-15,0 2-2 16,1 1-2-16,0-1 1 0,-1 0 1 16,2-1 4-16,-2 0 1 15,3 0 4-15,-4 0 1 16,3 2 0-16,-2-1 2 16,1 2-2-16,1 0-1 15,-1-1-5-15,1 2-1 16,-1-1-2-16,3-1 0 15,24 28 2-15,-26-27 0 16,0-2 1-16,-2 1-1 16,2 3-1-16,0-3 0 0,0 2-2 15,0-2-2-15,-1 0-2 16,3 1 0-16,-1-1 0 16,0-1 0-16,1 1 1 15,-2-2 0-15,2 3 1 16,1-1 0-16,2 5-1 15,-3-1 1-15,1-3-1 16,-1 4 0-16,1-3-1 16,2 3-1-16,-2 2 1 15,2 1-1-15,0 1 2 16,-3-2 0-16,0-4 1 16,2 1 0-16,0 1 0 15,-2 1 0-15,-1-3 1 16,-2-2 0-16,3-2 0 15,-1 0 1-15,1-1-2 16,-5 1 0-16,3 1-1 0,1 1 0 16,2 1-1-16,1 3-1 15,-6 1 1-15,4-2-1 16,-3 3 0-16,-1-1 0 16,9-1 0-16,-5 2 0 15,2 0-1-15,3-1 1 16,-1-1 0-16,0 1 0 15,-1 0 0-15,1-2 0 16,0 1 1-16,-1-3 0 0,3-1-1 16,-2 4 0-16,1-3 0 15,-1 1 0-15,1 2 0 16,-1-3 1-16,3 4-1 16,0-3 1-16,2 0 0 15,-1 4 0-15,-1-2 0 16,1 2-1-16,-1-2 1 15,-1 0-1-15,0-3 1 16,2 3-1-16,-1-2 0 16,0-2 0-16,0 6 0 15,-2-4 0-15,-1 1 0 16,3-1 1-16,-4 0-1 16,4 2 0-16,-3 2 0 15,-5 0 0-15,3 0 0 16,-1 0 0-16,5 0 1 15,4 3-1-15,-2 0 0 16,3-1 0-16,-2 0 0 0,-1-1 0 16,3-2 1-16,-1-1-1 15,0-1 0-15,-2-3 0 16,-3 1 0-16,2 1 0 16,1-2 0-16,0 4 0 15,0-1 0-15,-2-3 0 16,2 9 1-16,-3-7-1 15,0 2 0-15,1-2 0 16,-4-3 0-16,4 3 0 0,0 6-74 16,7 13 56-16</inkml:trace>
  <inkml:trace contextRef="#ctx0" brushRef="#br0" timeOffset="77204.139">17532 14586 661 0,'0'0'207'0,"-1"-1"-232"16,1 2-24-16,-1-1-1 16,0 0 18-16,-1 0 32 15,1 0 14-15,0 0 36 16,0 0 12-16,0 0 13 15,0 0-1-15,-1 0-16 16,1 0-7-16,0 0-13 16,0 0-8-16,0 0-9 15,0 0-3-15,0 0-3 16,-1 0-4-16,1 0-6 16,0 0-4-16,0 0-7 0,0 0-2 15,0 0 0 1,-2 1 1-16,-4 4 5 0,2-3 2 15,0-1 2-15,-1 2 1 16,2-2-3-16,-1 1-9 16,2-1-42-1,-2 2-20-15,0-1-30 0,1-1-4 16,-1 0 15-16,-1 0-4 16,1 0-26-16,-2 1-38 0,-5-2 97 15</inkml:trace>
  <inkml:trace contextRef="#ctx0" brushRef="#br0" timeOffset="78080.606">17334 14557 158 0,'-1'-1'154'0,"-1"0"57"16,1 0-5-16,0 0-40 15,0 0-22-15,0-1-45 16,0 1-22-16,-1 0-38 16,1 0-13-16,0 0-3 15,0 0 9-15,0-1 20 16,0 1 7-16,0 0-4 16,-1 0-9-16,1 0-17 0,0 0-5 15,0 0-6-15,0-1-1 16,0 1-3-16,0 0 0 15,-1 0-4-15,1 0 0 16,0 0-3-16,1-1-3 16,0 1-1-16,0 0-2 15,0 0 0-15,1-4-1 16,2 0 0-16,-1-2-2 0,6 2-3 16,0 0 0-16,-1 1-3 15,1-1-3 1,1 2-1-16,0 0-1 0,4-1 0 15,27-27 2-15,-25 30 1 16,-2-3 2-16,1 4-2 16,-1 0 0-16,-1 1-3 15,3 3-2-15,0 0-3 16,1 2 1 0,-2 0 3-16,0 1 2 0,-2-1 5 15,-1 2 1-15,-2 1 2 16,-2 1-2-16,1 3-12 15,-3 0-5-15,1 4-5 16,-1 0 0-16,-5 2 12 16,2 0 5-16,-4-3 6 15,0 1 3-15,-2-5 2 16,-3 1 2-16,0-2 4 0,-1-1 0 16,2-1 2-16,-1-1 1 15,-1-2-1-15,0-1 1 16,0 2 0-16,2 1 1 15,-1-3 5-15,1-1 5 16,3-1 13-16,-1-2 4 16,4 1 2-16,-1-2-5 15,1 0-13-15,0-1-6 16,0 0-9-16,0 0-5 0,0 1-6 16,0 0-4-16,0 0-2 15,0 0-1-15,0 0 1 16,0 0 1-16,0-1 1 15,0 0 2-15,13-2 1 16,8 0-1-16,31-7 3 16,-26 5 2-16,-1 1 0 15,2 2 0-15,-5-1-5 16,-3 2-13-16,1 1-42 16,-4 0-36-16,5 3-104 15,1 0-67-15,4 2 167 16</inkml:trace>
  <inkml:trace contextRef="#ctx0" brushRef="#br0" timeOffset="79384.116">17839 14284 928 0,'0'0'330'0,"0"-2"-303"16,-1 1-40-16,-1-1-24 16,1 1 7-16,0 1 30 15,0 0 6-15,1 0 19 16,0 0 10-16,0 0 10 16,0 0 2-16,0 0 4 15,0 0-1-15,0 0-3 16,0-1-5-16,0 0-18 15,0 0-8-15,0 0-11 16,0 0-2-16,0-1-3 16,0 1 0-16,0 0-4 15,0 0 0-15,3-5-3 16,2-3 0-16,7-1-1 0,28-31 0 16,-27 34 2-16,-1-3-1 15,2 1 4-15,0 1-1 16,1 1 1-16,0 0-1 15,0 2-4-15,0 4-3 16,0-1-3-16,-2 4-5 16,-1 1 1-16,0 0 0 0,-1 4 1 15,2 2 4-15,-2-1-3 16,1 0 0-16,-4 0 6 16,-1-2 2-16,0 2 8 15,-4-2 3-15,2 1 0 16,-2-2 2-16,0 0-1 15,-1 0 0-15,-2-2 0 16,-1-3 0-16,0 0-2 16,0 0 2-16,-1 0 0 15,1 0 1-15,0 2 0 16,-1 3-2-16,-3 2-3 16,2-2-1-16,-1-1-2 15,0 2 0-15,1-4 1 16,0 2 2-16,2-3 2 15,0 0 3-15,-2 1 0 16,2-1-1-16,0-1-5 16,0 2-8-16,0-1-19 15,-2 1-15-15,1 1-28 0,0 1-5 16,-2 2 10-16,1 1 15 16,1 2 31-16,-1 0 10 15,1 1 10-15,-5 26 2 16,6-28 3-16,-1 1 1 15,-1 0 3-15,1-1 0 16,2 0 1-16,0-1 4 16,0-4 5-16,0 2 0 0,0-1-2 15,0-4-4-15,0 0 1 16,0 0 8-16,0 0 23 16,0 0 5-16,0 0-1 15,0 0-5-15,0 0-14 16,0 0 1-16,0 0 4 15,0 0 1-15,0 0-4 16,0 0-1-16,0 0-6 16,0 0-4-16,0 0-6 15,0 0-2-15,0 0-4 16,0 0 0-16,0 0 2 16,0 0 3-16,0 0 4 15,0 0 0-15,0 0-1 16,0 0-3-16,0 0-5 15,0 0-2-15,0 0-5 16,3 0-2-16,5 0-2 16,7-1-1-16,29-12-1 0,-26 2 0 15,3-4 2-15,-2 0 0 16,5-1 1-16,4 0 1 16,5 2 1-16,1 0 1 15,-1 5-2-15,-4 0-1 16,-4 4-4-16,-1-1-7 15,-2 4-39-15,-1 2-30 16,-1 0-81-16,0 6-64 16,4 1 144-16</inkml:trace>
  <inkml:trace contextRef="#ctx0" brushRef="#br0" timeOffset="79745.407">18722 14166 1078 0,'1'-1'392'16,"-2"-1"-295"-16,1 2-91 15,-1-1-5-15,-1 0 4 16,2 1 1-16,0 0-2 0,0 0-1 16,0 0-1-16,0 0-2 15,0 0-3-15,0 0-2 16,0 0 1-16,0 0-1 16,0 0 2-16,0 0-2 15,0 0-1-15,0 0-4 16,0 0-34-16,0 1-30 15,4 3-126-15,-1 1-182 16,9-3 247-16</inkml:trace>
  <inkml:trace contextRef="#ctx0" brushRef="#br0" timeOffset="80343.08">18958 13799 1298 0,'0'1'401'15,"1"-1"-397"-15,-1-1-140 0,-1 1-3 16,1 0 50 0,0 0 36-16,0 0 32 0,0 0 0 15,0 0 20-15,0 0 1 16,0 0 4-16,0 0 3 16,0 0 5-16,6 2 1 15,0 0 1-15,2 1-1 16,0-1-2-16,0-1-1 15,6 3-2-15,28 6-3 16,-24-5-3-16,-3 0-2 0,0 3-1 16,2 2 0-16,1 5 0 15,1 1 1-15,-2 2 0 16,-1 3 1-16,-2 1 2 16,1 0 2-16,6 0 3 31,-3 0 5-31,0-3 19 0,-2 2 7 0,-9-2 0 15,-2 1-3-15,-3 1-18 16,-1 1-8-16,-2-2-3 16,-3 0 0-16,-3-3-2 15,-1-3-1-15,-6-2-2 16,0-1-2-16,-2-2-5 16,-2-3-7-16,-1-1-33 15,3-4-9-15,-2-3-84 16,-2-3-66-16,-11-19 134 15</inkml:trace>
  <inkml:trace contextRef="#ctx0" brushRef="#br0" timeOffset="80837.724">18849 13559 1218 0,'3'61'387'0,"-2"-60"-417"16,-1-1-27-16,1 1 8 15,-1-1 13-15,0 0 24 16,0 0 0-16,0 0 6 16,0 0 4-16,0 0 2 15,0 0 5-15,4 1 19 16,6 3 8-16,2-2 17 16,0 1 5-16,32 3-8 15,-27-7 1-15,5 0-8 16,4-2-6-16,6-2-7 15,-1-2-8-15,0-2-5 0,-1-1-3 16,0-2-1 0,7 4-1-16,2-2-4 0,5 0-1 15,-1 1-1-15,-4-2 0 16,-2-1 0-16,-4 1-2 16,-2 2-3-16,-3 1-25 15,-3 6-99-15,0 2-209 16,2 16 217-16</inkml:trace>
  <inkml:trace contextRef="#ctx0" brushRef="#br0" timeOffset="82066.971">16911 17657 1050 0,'-2'0'420'0,"2"0"-288"0,0 0-55 16,-1 0-67-16,1 0-3 15,0 0-3-15,0-1-1 16,0 1-3-16,0 0 2 16,0 0-2-16,0 0 1 15,0 0-2-15,0-1-2 0,0 0 2 16,0 0-1-16,8-5 4 15,13-4 2-15,36-38 0 16,-30 28 0 0,8-5-2-16,-3 2-2 0,3 0 0 15,-3 2-1-15,-7 5-1 16,2 4-6-16,-6 5-52 16,1 2-57-16,1 3 73 15</inkml:trace>
  <inkml:trace contextRef="#ctx0" brushRef="#br0" timeOffset="82891.951">17327 16870 1175 0,'0'0'426'15,"-1"0"-324"-15,-1 0-102 16,2 0-4-16,0 0 2 16,0 0 3-16,0 0-1 15,0 0-1-15,0 0-3 16,0 0-1-16,0-1-4 15,0 0-1-15,0-1 2 16,13-1 1-16,2-3 3 16,30-11 1-16,-26 11 1 15,0 3 1-15,-3 0 1 16,5 2 1-16,0 4 0 16,0 1-1-16,5 8-2 15,-2 5-3-15,4 6-7 0,1 5-4 16,-4 3-3-16,3 0-1 15,-9 2-1-15,-2 2 2 16,-7 3 6-16,-3 1 3 16,-4-1 6-16,3 0 2 15,-6 0-4-15,-3 4-2 16,-5 4 0-16,-1 0 1 16,-2-9 5-16,-3-5 3 0,3-10 3 15,-9-3 3-15,5-2 7 16,1-3 3-16,1-4 5 15,7-3 1-15,0-2-1 16,2-1-1-16,1-3-3 16,1-1 0-16,0 0-7 15,1 0-3-15,0 0-8 16,1-1-5-16,0 0-1 16,0 0-1-16,8-12 0 15,16-7-1-15,36-30-11 16,-29 30-6-16,3 3-11 15,3 4-5-15,2 0-4 16,2 2-17-16,8 11-82 16,2 5-67-16,5 13 127 15</inkml:trace>
  <inkml:trace contextRef="#ctx0" brushRef="#br0" timeOffset="83711.143">17962 16884 1315 0,'0'-3'458'0,"-1"6"-406"15,2-7-49-15,-1 4-8 16,0 0-2-16,0 0-1 15,0 0-3-15,0 0 3 16,0-1 3-16,0 0 5 16,0 0 0-16,0 0 1 15,0 0 1-15,0-1 0 16,0 1 2-16,0 0-1 16,0 0 0-16,0 0-2 0,0 0-1 15,6-3-6-15,5 0-3 16,5-1-5-16,31-1-4 15,-24 13-6-15,0 0-2 16,1 7-1-16,1 0 4 16,-3 3 4-16,1 4 3 15,0-2 5-15,-2 3 2 0,0-2 4 16,1-1 1-16,-5 4 1 16,4 1 1-16,-6-1-1 15,-3 1 1-15,-5-2-1 16,1 4 1-16,-6-3-1 15,-2 1-1-15,-6 1 1 16,-6-7-2-16,-2 6 1 16,-1 2 2-1,0-2 6-15,0-1 7 0,2-7 11 16,2-1 5-16,0-8 10 16,3-1 6-16,4-3 3 15,1-2 0-15,3 1-6 16,-1-2-6-16,1 0-12 15,-2 0-6-15,2 0-12 16,-1-2-4-16,1 1-3 16,0 0-3-16,0 0-6 15,7-13-4-15,-3 1-9 16,46-28-8-16,-23 34-21 0,1 5-13 16,6 5-68-16,-2 5-37 15,6 10-140-15,3 8 187 16</inkml:trace>
  <inkml:trace contextRef="#ctx0" brushRef="#br0" timeOffset="84057.567">18835 17122 968 0,'2'10'509'0,"-2"-10"-69"16,0 0-362-16,0 4-102 15,-1-4-3-15,0 0 10 16,0 0 9-16,-1 0 0 15,0 15 1-15,-2 7 3 16,-10 30 0-16,7-28-1 16,-1 4-8-16,2-2-16 15,-1 2-17-15,0-5-56 0,2-4-47 16,1-8-156-16,2-4 189 16</inkml:trace>
  <inkml:trace contextRef="#ctx0" brushRef="#br0" timeOffset="84585.215">19046 16946 1180 0,'0'0'397'0,"-3"0"-380"16,3 3-31-16,0-3 8 16,0 0-1-16,0 0 5 15,0 0-3-15,3 7-18 16,1 4-15-16,0-2-1 16,2 1 2-16,22 30 19 15,-18-36 16-15,5 2 4 16,1 1 2-16,-1-3 4 15,0 5 0-15,-3-3 7 16,0 3 3-16,4 0 10 16,-1 5 7-16,-2-2 11 15,-4-1-1-15,-3 4 0 0,1 1-8 16,-2 3-17-16,-1 7-2 16,-5 3-13-16,-2-1-1 15,-4 9 2-15,-1-1-1 16,3 2 7-16,-7-3 3 15,1-11 5-15,-2-1 1 16,-1 0-8-16,-4-2-5 16,1 2-14-16,-3-2-8 15,4-11-32-15,3-2-13 16,-1-7-32-16,4 0-22 0,-3-1-9 16,1-3-10-16,0-8-14 15,0-5-16-15,2-11 107 16</inkml:trace>
  <inkml:trace contextRef="#ctx0" brushRef="#br0" timeOffset="85075.064">19009 16921 1147 0,'85'5'419'16,"-84"-3"-342"-16,-1-4-53 15,0 2-25-15,0 0 0 16,0-1 10-16,-1 1 1 15,0-1 7-15,1 1 13 16,0 0 12-16,-1 0 3 0,1 0 3 16,0 0-3-16,0 0-2 15,0 0-4-15,0-1-10 16,0 0-6-16,0 0-12 16,11-5 0-16,9-14-4 15,33-29-2-15,-23 26-3 16,-1 0-2-16,4 4 0 15,1 3 0-15,-6 8 0 16,0 2 0-16,-7 2-5 16,0 2-5-16,-4 0-15 15,-1 2-10-15,-1 4-28 16,0-1-10-16,-2 4-34 16,-1 0-39-16,2 3-222 15,-1 11 243-15</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0:46:29.989"/>
    </inkml:context>
    <inkml:brush xml:id="br0">
      <inkml:brushProperty name="width" value="0.05292" units="cm"/>
      <inkml:brushProperty name="height" value="0.05292" units="cm"/>
      <inkml:brushProperty name="color" value="#FF0000"/>
    </inkml:brush>
  </inkml:definitions>
  <inkml:trace contextRef="#ctx0" brushRef="#br0">11085 5461 368 0,'4'-4'89'16,"5"0"-97"-16</inkml:trace>
  <inkml:trace contextRef="#ctx0" brushRef="#br0" timeOffset="235.731">11105 5446 168 0,'3'-1'102'16,"0"-1"-15"-16,-2-1-28 0,0 0-36 15,0-1-8-15,0 1-4 16,0-3-1-16,-1 0 2 15,-1 1 3-15,-1-2 0 16,-2 0-3-16,2 0-38 16,0 0-16-16,-2 1-34 15,1 1-19-15,-4 0 18 16,-1 0 15-16,-3 2 40 16,-32-6 21-16,27 11 2 15,-2 4-8-15,-1 3-11 16,-1 4 0-16,5 3 6 15,-1 2-4-15,2 5 11 16</inkml:trace>
  <inkml:trace contextRef="#ctx0" brushRef="#br0" timeOffset="476.219">10820 5715 37 0,'-5'39'54'0,"2"-4"6"15,1 1-4-15,2 2-5 16,1 5-18-16,2 1 0 15,1 0 1-15,-2 2 3 16,1 5-4-16,0 2-2 16,-1 0 2-16,2-4 1 15,-1-4 4-15,-1-4 1 16,1 2-10-16,-2 0-8 16,-1-7-13-16,1-3-3 0,-1-4-9 15,0-1-13-15,-4 1-69 16,1-2-60-16,-3-7 88 15</inkml:trace>
  <inkml:trace contextRef="#ctx0" brushRef="#br0" timeOffset="1204.175">10440 5932 1002 0,'3'-4'268'0,"-3"4"-372"16,1 5-34-16,-1-5 44 16,0 0 48-16,0 0 48 15,0 0 0-15,0 0 1 16,0 0 0-16,1 0 2 16,0 1 5-16,2-1 9 15,1 0 3-15,2 0 0 16,1-1-5-16,1 0-9 15,5-2-2-15,33-6-4 16,-25 7-2-16,2-3 1 16,-1 5-1-16,2-1 0 0,2-1 1 15,0 2 1-15,1 1 0 16,1 3 2-16,0-2 1 16,2 7 0-16,-1 0 1 15,1 1-2-15,-1 4 0 16,1-1 3-16,0 1 4 15,-3-3 11-15,3 1 4 16,-8-5 2-16,0 0-4 16,-3-3-11-16,-3 1-4 15,5-1-6-15,0 0-2 0,1-2-1 16,0 2-2-16,-4-2-21 16,1 0-41-16,-3 1-197 15,1-3 175-15</inkml:trace>
  <inkml:trace contextRef="#ctx0" brushRef="#br0" timeOffset="2273.807">11657 5443 797 0,'0'0'171'0,"0"0"-305"16,1 3 9-16,-1-4 86 16,0 0 34-16,0 1 6 15,0 0-1-15,0 0 0 16,0-1 0-16,1 1-1 16,0 0 1-16,2 1 24 15,-1-1 16-15,0 0 16 16,1 0 1-16,-1-1-23 15,0 1-15-15,1 0-19 16,-1-1 0-16,0 1 0 16,1 0 3-16,-1-2 17 0,0 1 10 15,0 0 14-15,1 0 4 16,-1 0-11-16,0 1-6 16,-1 0-10-16,-1-1-6 15,-1-1-9-15,0 0-3 16,-1 1-3-16,-2 0 1 15,-1 1 4-15,-2 0 0 16,-2 0-4-16,-2 0-1 0,-6 3 0 16,-28 8 0-16,32 1-1 15,-4 1-1-15,4 3-2 16,-1 5 0-16,-2-5 0 16,5 1 1-16,-3 1 1 15,5-4 0-15,-7 5 0 16,3 3 2-16,-2 2-1 15,-5 3 1-15,9 2 1 16,-3 1 0-16,2 0-1 16,1-1 1-16,-2-1-1 15,2 2 1-15,0 1 0 16,3 2 0-16,1 5 1 16,0-3 2-16,4 1 2 15,1 3 1-15,2 0-1 16,2 3 0-16,-1 4 0 15,3-6 0-15,-1-5-1 16,2 0 2-16,3-5 4 0,0 2 4 16,1 0 6-1,1-1 0-15,2-4-2 0,-1-2-3 16,1-5-6-16,1-3-2 16,-2 3-2-16,1-1-2 15,-3 3-1-15,4-1 0 16,-9-4 0-16,2-3 0 15,0-5 0-15,-4-1-1 16,1-2-3-16,-1-2-18 0,2-1-70 16,-4 0-70-16,-1-3 94 15</inkml:trace>
  <inkml:trace contextRef="#ctx0" brushRef="#br0" timeOffset="3557.069">11913 6175 712 0,'5'-4'231'0,"-4"2"-233"16,-2-1-11-16,-1 1 8 16,1 0 8-16,0 0 16 15,1-1 4-15,0 0 3 16,0 0-1-16,-1-1-6 15,0-1-1-15,0 1 9 16,-1 0 6-16,1 1 6 16,0-1 3-16,-1 0-4 15,0-1-4-15,0 1-11 16,1-1-5-16,0-1-6 16,0 1-1-16,0-2 0 15,1 0-1-15,0 0 0 16,0-1 2-16,0 1 4 15,0 0 0-15,0 0 3 0,-1 0-3 16,-1 0-2-16,0-1 0 16,-1 0 2-16,-2 0-3 15,0 0-5-15,1 1-7 16,-3 1-11-16,-1 0-3 16,-5 3 1-16,-33-3 3 15,29 12 6-15,-3 1 2 16,5 0-1-16,3 1-1 15,3 0-3-15,3 0-1 16,4-1 0-16,1-2 1 0,1 3 1 16,1-2 0-16,-1 4 0 15,4 4 1-15,2 1-2 16,-2 3-1-16,2 0-1 16,1-1-1-16,0 0 3 15,1-2 2-15,-1-2 3 16,-1-2 1-16,-1-3 0 15,0 0 0-15,0-1 0 16,-2 1 0-16,2-4 0 16,-1 0 0-16,0-3 0 15,1 5-1-15,1 1 0 16,0-3-1-16,-1-2 1 16,0-2 1-16,0-2 0 15,0-2 0-15,0 2 3 16,0-1 0-16,3 2 2 15,-3-1 1-15,0-1-1 0,1-4 0 16,-6-5-1-16,7 2-1 16,-3-3 0-16,-1-2-1 15,2 1-2-15,-3-2 0 16,0 0 0-16,2 3 0 16,-4 2 1-16,0-1 0 15,0 1-1-15,-1 1 0 16,1 2-1-16,-2 1-1 15,2 4 0-15,0 0-2 0,0 1-3 16,0 2-3-16,0 0-9 16,0 0-2-16,0 2-2 15,0 0 3-15,2 2 7 16,-1 3 2-16,0 5 5 16,2 11 2-16,7 32 4 15,-4-28 0-15,0-1 3 16,1-1 0-16,-1-7 0 15,4 4 1-15,2-4 0 16,0-2 0-16,8-2-1 16,0-6 0-16,3-4-3 15,4 2-11-15,5-8-68 16,4 1-55-16,4-11-135 16,-1-8 156-16</inkml:trace>
  <inkml:trace contextRef="#ctx0" brushRef="#br0" timeOffset="4096.332">12646 5751 1231 0,'0'0'414'0,"0"-6"-415"16,0-2-99-16,0 3-14 16,1 3-2-16,-2 1 57 15,1-1 4-15,-1 2 15 16,0 2 27-16,0 0 10 15,-2 3-1-15,2 1 4 16,0 3 2-16,0 1 6 16,0 8 1-16,-4 33 3 15,5-26 1-15,1 9 0 16,-1 3-1-16,4 5-5 16,-2-2-1-16,0 2-4 15,1-1-2-15,-2 1 0 16,-1 4 0-16,0-11 0 0,1 1 1 15,0-6-1-15,-1-5 1 16,1-1-1-16,-1-5 1 16,-1-8-3-16,1 0-6 15,-2-7-16-15,2 1-13 16,-2-4-37-16,2-2-13 16,-2-1-49-16,1-3-18 0,0-3 2 15,-1-12 1-15,-9-39 8 16,3 31 93-16</inkml:trace>
  <inkml:trace contextRef="#ctx0" brushRef="#br0" timeOffset="4462.878">12408 6083 445 0,'-4'-4'160'0,"1"2"-87"16,-2-1 20-16,4 2 36 15,0 0-1-15,1 0-55 16,1 0-26-16,0-1-39 16,2-2-7-16,6-1-2 0,3 0 0 15,45-17 3-15,-31 14 6 16,6-4 12-16,5 1 3 15,4-3 7-15,6 1-2 16,-1 4-12-16,-1 1-4 16,-6 7-9-16,-6 2-2 15,-3 3-3-15,-2 2-1 16,-9 1-2-16,-2-2-2 16,-7 3-15-16,2 2-16 15,2-2-67-15,-3-1-48 0,2-1 93 16</inkml:trace>
  <inkml:trace contextRef="#ctx0" brushRef="#br0" timeOffset="5310.479">13329 5830 1292 0,'7'0'273'0,"-7"-1"-599"0,0 1-29 15,-2 0 84-15,0 0 117 16,-1 2 192-16,-1 2 16 16,1-1 9-16,-1 2 3 15,2-1-19-15,1 0-11 16,0-1 14-16,0 0 8 16,1-1 11-16,1 0 0 0,1 0-20 15,1 1-10-15,2-1-13 16,2 2-9-16,4 2-11 15,39 24-2-15,-25-17 1 16,-2 1 0 0,4 2 2-16,1-2-1 0,0 3-1 15,1-1-2-15,-3-1-1 16,-2 2 0-16,-2 0-2 16,0 5 0-16,-4 5 4 15,-2 2 6-15,-7 2 8 16,-3-1 1-16,-5 0 2 15,-2-6-4-15,-7 5-1 16,-2-6 0-16,-9-2 2 16,0 6 0-16,-7-8-3 15,-1 2-3-15,-7-1-4 16,2-1 3-16,-1-5-1 16,1-1 1-16,5-6 0 0,-3-5-3 15,2-2-2-15,0-4-1 16,5-4 2-16,3-3 6 15,4-2-3-15,2-2-5 16,6 3-5-16,0-6-8 16,8 0 1-16,0-2 3 15,6-3 4-15,5 5 1 16,5-4 1-16,7 1 2 16,4 1-1-16,3 2 0 0,3 4-3 15,-1 8-1 1,4 5-2-16,-1 5 0 0,-1 4 1 15,1 2 1-15,-4 7 0 16,2 0 0-16,-3 4-1 16,-3 1 0-16,-4 3-16 15,-4 1-12-15,-4 4-53 16,0 0-36-16,-5-2-109 16,0-8 138-16</inkml:trace>
  <inkml:trace contextRef="#ctx0" brushRef="#br0" timeOffset="6155.175">13345 5520 900 0,'37'8'283'15,"-28"-13"-285"-15,4-2-43 16,-1 2 6-16,-5 2 27 15,-1 0 9-15,-1 3 4 16,1 1 1-16,5-1-2 16,-2 1 1-16,7 4 2 15,-1-2 2-15,5 3 26 16,3 1 9-16,5 0 13 0,-1 3-2 16,1 0-25-1,2-1-12-15,-1 0-13 0,-1 2 0 16,8 4 4-16,-3 4 3 15,-2 3 0-15,3 4-1 16,-3 1-4-16,-2-1-1 16,3 2-1-16,-2-6 1 15,-3 0 9-15,3 0 2 16,-2 1 7-16,-3 4 0 0,3 3-5 16,-5 0 0-16,2 5-2 15,-3-3 0-15,-4 2 0 16,0 0-2-16,-7 4-1 15,0 6-2-15,-7-1 0 16,-2-3 2-16,-2-4 5 16,0-1 2-16,-5 1-1 15,-3 4-3-15,-2 1-3 16,-5-4-1-16,0-4 0 16,2 2 0-16,-7 2-2 15,3 6 0-15,-2-2-1 16,1-3-1-16,1-9-11 15,-2-7-14-15,3-4-40 16,-1-4-29-16,4-4-69 16,-2-1-56-16,8-23-136 15,4 7 214 1</inkml:trace>
  <inkml:trace contextRef="#ctx0" brushRef="#br0" timeOffset="6779.924">14505 5867 993 0,'-2'3'375'15,"1"0"-338"-15,0-2-208 16,1 0-13-16,-1 2 24 15,0 2 135-15,0 1 25 16,1 1 5-16,1 0 5 16,0 1 9-16,2 0 2 0,2-1 2 15,2 0 2 1,7 1 11-16,39 16 8 0,-21-25 8 16,5-4 1-16,11-2-6 15,3 0-7-15,0-1-11 16,2 1-5-16,-6-2-13 15,0 0-4-15,2 8-6 16,-9 0-3-16,-2 4-27 16,-4 4-39-16,-9-2-152 15,-1 3 144-15</inkml:trace>
  <inkml:trace contextRef="#ctx0" brushRef="#br0" timeOffset="7518.645">16030 5450 1207 0,'15'-17'297'16,"2"7"-289"-16,0 1-336 16,2 4 24-16,-10 3 155 15,-4 1 72-15,-1 0 112 16,-3 2 36-16,-1-1 13 15,0 0-25-15,0 0-29 16,-1 0 6-16,-1-1 27 16,-1-1 12-16,-3 0 2 15,-3-1-7-15,-13-2-31 16,-35-4-13-16,25 9-16 16,-2 5-5-16,1 1-7 15,-2 2-1-15,8 12-3 16,0-1-1-16,8 8-2 15,1 3 1-15,7-1 3 16,-2 2 3-16,4 3 4 16,4 1 1-16,0 8 3 15,6 4 0-15,3-5-2 16,0-1-2-16,3 3 1 0,1 1 3 16,-1 8 6-16,-2 1 3 15,5 7-1-15,-8 2-5 16,3-3-4-16,1-3-1 15,-4-8-2-15,6-3-1 16,-5 0 7-16,-2-4 2 16,-1-6 3-16,0-1-1 0,3-6-4 15,-3 1-2-15,3-3-2 16,-3-1-1-16,-2-10-3 16,3-5-5-16,0-6-14 15,0-4-5-15,-1-3-25 16,-1-1-14-16,-2-3-46 15,-4-15-16-15,-15-47 23 16,4 29 21-16,-2 1 19 16,-4-3-34-16,-3-4 64 15</inkml:trace>
  <inkml:trace contextRef="#ctx0" brushRef="#br0" timeOffset="7788.471">15533 5974 1136 0,'6'-10'412'16,"6"2"-319"-16,7-2-107 16,6 0-8-16,5 3 7 15,6-1 16-15,7 5 1 16,8-4 3-16,1-4 0 15,8 2-4-15,-2-1-2 16,1 1-4-16,3 4 0 0,-10 1-8 16,-5 3-24-1,-12 1-71-15,-4 0-69 0,-10 0 105 16</inkml:trace>
  <inkml:trace contextRef="#ctx0" brushRef="#br0" timeOffset="8062.068">17014 5414 1570 0,'3'-20'281'16,"-9"11"-362"-16</inkml:trace>
  <inkml:trace contextRef="#ctx0" brushRef="#br0" timeOffset="8297.896">16919 5394 264 0,'-104'29'100'0,"75"-13"-64"0,-3 6-20 16,3 7 12-16,-1 2 13 15,-3-2 6-15,5 8 7 16,-1 0 2-16,5 9-2 16,1 5-3-16,3 0-20 15,3 8 2-15,4 3-2 16,4 1 2-16,3 4 3 15,3-2-15-15,4 0-4 16,4 2-4-16,4-4-3 16,3-10-3-16,3-1-20 15,0-6-31-15,4-9-103 16,-3-4-62-16,0-13 121 16</inkml:trace>
  <inkml:trace contextRef="#ctx0" brushRef="#br0" timeOffset="9221.843">17110 6002 1271 0,'0'-13'360'0,"-3"-3"-429"15,0 1-13-15,-4 1 36 16,2-1 41-16,-5 6 1 16,-2-4 5-16,1 4 7 15,1 1-2-15,0 1-4 16,2 2-2-16,-3 0 9 15,1 0 4-15,-2 2 4 16,0 1 2-16,2 2-7 16,-1 2-3-16,-2-2-4 15,0 2-3-15,0 3-5 16,0 0-3-16,4 10 1 16,-2 1 0-16,1 6-1 15,2 4 0-15,-3 0-1 16,2-2 0-16,-1 2-1 15,1 0 0-15,2 4 0 16,0 1-1-16,6-2 1 0,2-1 1 16,0-6 2-16,5-3 2 15,3-1 0-15,-3-4-1 16,5-3-3-16,1-1-3 16,-2-4 0-16,4 0 0 15,0-3 5-15,1 0 5 16,2-1 1-16,2-2 2 15,-2-2 3-15,1-5-1 0,-3 0 4 16,-2-3 0-16,-3-1 0 16,-2 4 0-16,-2-7-1 15,-1 5 2 1,-2-2-1-16,0-2 1 0,-5 0 4 16,1-2-2-16,0 5-1 15,-2-3-2-15,-1 3-5 16,2 1 0-16,-4-1-1 15,2 4 0-15,-1 0-1 16,1-1-1-16,3 3 0 16,-2 2 1-16,3 2 3 15,0 0 1-15,0 0-1 16,0 0-1-16,0 1-4 16,0 0-4-16,1 3-3 15,0 0-1-15,1 5 1 16,4 8 0-16,13 39 3 0,-11-25 1 15,2 3 3-15,3 4 2 16,-1 1 0-16,3-2 0 16,-1 0-2-16,1-4-1 15,3-7-12-15,-1-1-12 16,0-7-38-16,3 1-21 16,-5-10-61-16,1-2-8 15,-5-7 12-15,-5-6 7 16,1-8-21-16,0-3 105 15</inkml:trace>
  <inkml:trace contextRef="#ctx0" brushRef="#br0" timeOffset="9693.056">17348 5522 1216 0,'4'-10'269'0,"7"3"-502"16,1-2-6-16,-3 8 76 0,2 1 85 15,1 2 89-15,6 4 18 16,5 3 11-16,2 5 0 16,4 2-18-16,1 2-9 15,1 6 10-15,0 3 8 16,2 9 21-16,-1 6 12 16,0 2 10-16,-2 3-4 15,-5-3-18-15,-2 0-16 16,-3 7-27-16,-3-4-5 0,-3 6-1 15,-5 4 0-15,-4-4 0 16,-5 7-2-16,-8-10-7 16,0-1-6-16,-7-7-11 15,-1-1-5-15,-3-2-8 16,-5-6-6-16,-4 0-37 16,-6-3-37-16,-10 2 72 15</inkml:trace>
  <inkml:trace contextRef="#ctx0" brushRef="#br0" timeOffset="11220.679">11818 7087 113 0,'-17'0'26'0,"2"1"-32"16,1 1-14-16,0 0 36 15,3 1 33-15,1-4 52 16,-1-4 9-16,4-2-2 16,0 0-12-16,0-1-26 15,-1 0 2-15,1 1 4 0,3 1 0 16,0 1-21-16,3 0-13 15,2-1-23-15,2-3-11 16,5 2-3-16,2-2-1 16,5-3-2-16,5 4 1 15,6-1 1-15,5 1 1 16,7 1 6-16,2 1 3 16,3 3 7-16,-1-3 5 0,2 3-3 15,0-3-2-15,0 0-6 16,3 3-1-16,0-4 7 15,4 2 5-15,3-2 7 16,3 0-2-16,0 1-9 16,-2 0-6-16,-3-1-7 15,0-1-2-15,6 1 1 16,-2 0 0-16,10 3 2 16,0 1-1-16,-8-1-4 15,0 1-1-15,-4 1-3 16,-2 2 1-16,6-3 0 15,3 1 1-15,0-1-1 16,3-2 1-16,-2 3-2 16,0-1-1-16,1 0 1 15,-3-3-1-15,6-2 2 16,3-4 2-16,4 2 0 16,2 0 0-16,-7 0-1 0,-3 4-3 15,-1-1 0-15,-1 3 1 16,8-3 1-1,-1 2-2-15,-4 2 1 0,-2 0 0 16,-4 2-1-16,1-1 2 16,0-3-1-16,3 1 0 15,1 1 1-15,2-2-1 16,-5-2-1-16,2 1 1 16,-3 1-1-16,-1-1 1 0,5 2 0 15,-1 0-1-15,-1 3 1 16,1 1-1-16,-4 1 0 15,0-1 0-15,-7 1 0 16,2 1 0-16,1 2 0 16,-3 0 0-16,2 1 0 15,0 0 0-15,-8 0 0 16,-2 0 0-16,-8 1-1 16,-1 1 0-16,-5 3-15 15,1 3-30-15,-5 1-110 16,-6 1-83-16,-9-5 141 15</inkml:trace>
  <inkml:trace contextRef="#ctx0" brushRef="#br0" timeOffset="12234.882">13771 7020 602 0,'7'-4'312'0,"0"1"-22"16,1-2-262-16,1 1-44 15,4-1 4-15,25-10 13 16,-26 12 2-16,-1-1 5 16,0-2 3-16,4 2 7 15,-3-1 7-15,3 1 6 16,3-2 2-16,1-1-6 0,3 1-8 16,0 2-11-1,2 0-3-15,3 2-4 0,0 1-1 16,1 1 0-16,2 0 0 15,-1 2 0-15,0 0 0 16,-5 3-1-16,0 2 0 16,-3 3 0-16,-3 0 1 15,-4 8 0-15,1 0 1 16,-8 10 1-16,-1 1 1 0,-2 1 0 16,-6 1 0-16,0-7 2 15,-4 3 0-15,-2 1 1 16,-5-1 1-16,-4 5-2 15,-5 2-2-15,-7-4-3 16,3 1-1-16,-7-6-2 16,2 3 0-16,-4-2 2 15,0 2 0-15,-1 2 1 16,-1-5 0-16,7 1 0 16,0-2 1-16,5-5 0 15,7 1 0-15,-5-10 0 16,4 0 0-16,1-3 1 15,-2-1 1-15,9 4 2 16,1-3 2-16,5-3-1 16,0 0-2-16,3-4 0 15,-2 1-3-15,4-1 0 16,1 0 0-16,2 0-1 0,1-1 0 16,4-2 0-16,7-1 0 15,35-14 0-15,-27 12 0 16,2-1 2-16,1-4 0 15,7 0 4-15,4-3 1 16,9-2 0-16,4 2-1 16,6 1-4-16,5 2 0 15,0 3 1-15,0 1 3 0,-1 4 4 16,-1 1 7-16,2 2 8 16,2 1-2-16,-3 5-4 15,-5 4-6-15,-7 4-12 16,-5 2-11-16,-7 7-160 15,-4 2 125-15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0:51:24.180"/>
    </inkml:context>
    <inkml:brush xml:id="br0">
      <inkml:brushProperty name="width" value="0.05292" units="cm"/>
      <inkml:brushProperty name="height" value="0.05292" units="cm"/>
      <inkml:brushProperty name="color" value="#FF0000"/>
    </inkml:brush>
  </inkml:definitions>
  <inkml:trace contextRef="#ctx0" brushRef="#br0">1991 7880 26 0,'-30'-44'6'0</inkml:trace>
  <inkml:trace contextRef="#ctx0" brushRef="#br0" timeOffset="455.403">1791 7895 192 0,'-67'16'61'0,"60"-17"-66"15,-5-1-17-15,1-2 2 16,-3 3 34-16,0-1 36 16,2-1 47-16,-1 0 11 15,1-1-8-15,1-1-17 0,-2 3-45 16,3 0-19-16,-5-1-28 16,4 2-9-16,-2-5-8 15,0 3 0-15,1 0 7 16,-4-3 5-16,6 2 1 15,-3-4-5-15,3 1-27 16,-2 0-15-16,-2 1-32 16,-3 0-13-16,3-3 69 15</inkml:trace>
  <inkml:trace contextRef="#ctx0" brushRef="#br0" timeOffset="2956.485">1354 7760 128 0,'-29'-31'70'16,"29"29"0"-16,-1 0-57 0,1-2-7 15,-1 3 17-15,1-1 12 16,0 1 17-16,0 0 4 16,0 0-6-16,0 0-8 15,0 0-13-15,0 0-3 16,0-1-6-16,0 1 1 15,0 0 2-15,0 0 0 16,0 0-5-16,3-3-2 16,3 0-6-16,4-1-3 0,-1 0-3 15,28-7 0-15,-29 12 0 16,-3 0 2-16,2-1 5 16,2-2 1-16,2 2 4 15,-1 0 2-15,4-1 1 16,-3-5 0-16,5 0-5 15,5 0-2-15,0 1-7 16,3 4-1-16,2-4-3 16,-2 2 1-16,2 0 0 15,2-1 0-15,4 1 2 16,0-3 1-16,1-6 0 16,4 5 1-16,-4-3-2 15,6-1 0-15,-4 6 0 16,-5-2 1-16,-1 5-1 15,-4 2 0-15,5 3-2 16,0 1 0-16,0 4 0 16,0 1-1-16,-1-3 0 0,4 2 0 15,1-2 0-15,0-1 0 16,5-2 0-16,-3 1 1 16,1-2 2-16,0-1 2 15,0-2 1-15,-3-3 2 16,2 2-2-16,0-2-2 15,2 5-1-15,0 1-1 16,1 0 0-16,-1 2-1 16,-2 1 0-16,3 1 0 0,-4 2 0 15,-1 2-1-15,-1-3 0 16,-6-2 0-16,2 3-1 16,-2-1 1-16,-2 3 0 15,0 0 1-15,1 3 0 16,0-1-1-16,1 3 1 15,0-1 0-15,2-3 2 16,2-2 0-16,0-3 2 16,4 0 1-16,2-1 0 15,-4 2 0-15,3-2-1 16,-1-1-1-16,-4-3-1 16,5 0 0-16,-4 0-1 15,1-2 0-15,-2 2-1 16,2-1-1-16,1-1 0 15,0 2 0-15,1 0 1 16,0 0-1-16,2 7 0 0,0-2-1 16,-1 2 0-16,-2-3 0 15,-3 0 1-15,3 2-1 16,1-1 0-16,6 1 1 16,1 2-1-16,3-4 1 15,2-1-1-15,1 4 1 16,2-5-1-16,-3 5 0 15,0-1 0-15,-1-4 0 16,-1-2 1-16,4 5 0 16,-2-4 1-16,2 0-1 0,3 2-1 15,0-2 1-15,5 1 0 16,-4 3 0-16,-1 0 0 16,-5 1-1-16,0 0 1 15,-1 2-1-15,4 0 0 16,3 1 0-16,-4 1 1 15,4 0-1-15,-4-2 1 16,2 0 0-16,-2 0 0 16,-2-1 0-16,3-2 0 15,-3-1 0-15,3-3 1 16,1 2 1-16,2-2 1 16,0 1 1-16,-4-3 1 15,0-2 0-15,-3-2 1 16,-1-2 0-16,2 1 0 15,3-2 0-15,0 2 2 16,1-2 0-16,-1 0 0 0,-1 1-2 16,-5-3-2-16,0 2-1 15,-4-2-1-15,-1-2 0 16,6-4-1-16,0 3 0 16,4-2 2-16,0-2 0 15,0 1 1-15,-1-8 0 16,-3-3 0-16,-2-1 1 15,-4 1 1-15,-3 1 0 0,-2 2 2 16,1-4 1-16,-2-4 5 16,1-1 0-16,-3-3 1 15,-5 4-1-15,-4 4-3 16,-1 4-1-16,-5 3-2 16,-2-2-1-16,-6 3 1 15,-1 0 1-15,-5 0 3 16,1 3 3-16,-5-6 1 15,-1-3 1-15,-4 0-9 16,-2-1-4-16,-3 0-5 16,-3-4-3-16,0-7-1 15,-2-5-1-15,-1 6-2 16,-1 2-1-16,-3 5-5 16,-2 7-4-16,-3-1-12 15,-1 0-2-15,-6 4-8 16,7 0-4-16,-13 2 6 15,-1 2 2-15,-4 3 9 16,-7 2 5-16,0 4 2 0,1 4 2 16,2 0 6-16,-2 2 5 15,10 0 10-15,-1-1 1 16,1-1 1-16,-2 1-1 16,-6 0 0-16,-1 1 1 15,-3 2-1-15,2 2 0 16,-1 1-3-16,3 3-2 15,0-2 0-15,2 3 0 0,2 3-1 16,-5-3 1-16,-2 6 3 16,-6 2 2-16,-3 0 2 15,1 2 3-15,5-1 0 16,5-1-2-16,0 1-2 16,4 0-1-16,-5-2 5 15,-1 0 5-15,1 0 7 16,-6 1 0-16,3-1-6 15,1 2 2-15,9-3 2 16,0 1 2-16,4-1-1 16,0-2-5-16,-5-2 1 15,0-1 3-15,-2-3 6 16,3 2 0-16,-1-4-4 16,2-2-1-16,0-1 0 15,2-1 0-15,2 0-3 16,0 0-3-16,1 0-5 0,2-1-1 15,-8-2 5-15,-2-1 1 16,-2 1 5-16,-1-1-1 16,3-2-4-16,1 3-4 15,1-4 1-15,5-1-1 16,1-2 5-16,1-4 2 16,-1-2-2-16,-3 2-2 15,0 0-4-15,-1 1-2 16,2 2-3-16,0-1 0 15,0 1-2-15,1 1 1 0,4 1-2 16,-5-2 0-16,5-1 1 16,0 0 0-16,-8-3-1 15,6 0 0-15,-11 0-2 16,-3-6 0-16,-1 4 0 16,-1-1-1-16,6 2 2 15,0 5-1 1,8-3 0-16,-1 3 0 0,4 2-2 15,-2 1 1-15,-3 1 0 16,2 0 0-16,-3 1 0 16,6 3-1-16,-1 3 0 15,0 0-1-15,1 2-3 16,-1 2 0-16,-1 3-2 16,4 2 0-16,-1 5 2 15,4 1-1-15,-4 3 0 16,1 3 0-16,-6 8-4 15,-1 1-2-15,-1 5-3 0,1 6-1 16,-1 11 2-16,1 3-2 16,5 6 4-16,-2 0 2 15,10-5 2-15,4-2-7 16,4 2-3-16,1 3-2 16,3 4 3-16,4 4 8 15,0-1 6-15,3 2 1 0,0-2-1 16,6-3 0-16,4-3-3 15,1-2-3-15,7-2-12 16,-7 0-15-16,8 4-86 16,1 2-90-16,8 4 132 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0:54:09.112"/>
    </inkml:context>
    <inkml:brush xml:id="br0">
      <inkml:brushProperty name="width" value="0.05292" units="cm"/>
      <inkml:brushProperty name="height" value="0.05292" units="cm"/>
      <inkml:brushProperty name="color" value="#FF0000"/>
    </inkml:brush>
  </inkml:definitions>
  <inkml:trace contextRef="#ctx0" brushRef="#br0">18835 10164 404 0,'1'5'175'0,"-1"-5"-86"15,0-1-92-15,0 1-39 16,0 0-1-16,0 0 18 16,0 0 28-16,0 0 34 15,0 0 3-15,0 0-8 0,0 0-12 16,0 0-16-16,0 0-3 16,0 0 0-16,0 0 0 15,0 0 0-15,0 0 1 16,0 1-1-16,1 8 0 15,1 3 1-15,1 2 0 16,6 37 2-16,-8-30 0 16,0 2-1-16,0 4-1 15,-1-1-2-15,0 4 0 0,0 5 1 16,0 2 0-16,-1 9 0 16,0 2 0-16,-1-2 0 15,-1 2 0-15,1-1 2 16,0 3 1-16,0-2 3 15,-1 0-1-15,2 0-1 16,0 4-2-16,0 1-2 16,-2 5 1-16,3-3 0 15,3-2 1-15,-1-2-1 16,3-3 0-16,-3-3 6 16,1-1 9-16,2 3 11 15,0-1 3-15,-1 0-2 16,2 1-8-16,1 2-6 15,-1 1 0-15,2-1 10 16,-2-1 5-16,-1-8 4 16,2 3-1-16,0-1-12 0,-1 2-7 15,-4-3-9-15,2 0-1 16,-4-3-2-16,0 1 0 16,1 3 1-16,-1-1 0 15,0-3 3-15,0-1 1 16,-1-4 3-16,0 1 2 15,-1-2 4-15,1 0 3 16,1-4 0-16,-1-1-1 0,0-9-2 16,1-5-2-1,0-3 9-15,1 1 5 0,1-3 12 16,-2 2 4-16,0-4-1 16,3-1-4-16,0 1-10 15,1-3-6-15,0 1-12 16,2-2-4-16,0 0-5 15,4 0-1-15,3 0-1 16,2 1 0-16,3 0-2 16,2 2 0-16,2-2-1 15,1 2 0-15,2-2-2 16,2 2-2-16,0-1-2 16,1 0-2-16,8 0 1 15,3 0 3-15,6-1 3 16,7 2 2-16,2 0-1 15,2-1 0-15,6 3 0 16,-2 0 0-16,4 2 2 16,-2-2 1-16,4 4-1 0,6-1 0 15,1-1 3-15,5 3-2 16,0-4 0-16,0-4-4 16,0 1-8-16,3 0 0 15,2-4 1-15,-3 3 6 16,-4 1 6-16,-4-4 1 15,-1 1 6-15,4-2-5 16,-5 0 0-16,4 3-2 16,-11 1-4-16,-4 1 2 0,-3 2 0 15,-3 2 1-15,1-1-1 16,2-1-1 0,4 1 2-16,-3 0 0 0,-4-2 0 15,1 2 2-15,-13-3-1 16,1 0 0-16,-9-1 1 15,-4-3-1-15,-3 0 0 16,-6 1 0-16,-1 0-1 16,-4-1 2-16,-5 2-2 15,-2-3-2-15,-4 0-4 16,-3 0-2-16,-1-2 2 16,0 1 2-16,0 1 9 15,0-1 4-15,0-1 3 16,-1 1-2-16,0 0-6 15,-1 0-2-15,1-9-3 16,0-9 0-16,-6-34 0 16,3 24 1-16,-2-8 0 0,-1-3 0 15,1-7-2-15,-1 1 0 16,-1 0-1-16,2-2 0 16,-2 1 0-16,-1-8 0 15,1-4 1-15,0-2 0 16,1-9 1-16,2 4 0 15,2-2 1-15,-2-1 0 16,5 12 0-16,-4 2 0 0,-1 4 0 16,6 0 1-16,-7-5 1 15,6-4 0-15,0-6 1 16,-2 3-1-16,1 2-1 16,-1 5-1-16,-2 10 0 15,4-2-1-15,0-1 1 16,-1-1-1-16,1-8 1 15,-3-1-1-15,4 3 0 16,1-2 0-16,-1 7 0 16,3 4 0-16,-1 3 2 15,4 2 0-15,0 1-1 16,0 3 0-16,1 2 0 16,-2 1-2-16,1 0 0 15,2 4-1-15,-2 2-4 16,2 3-2-16,-2 4-7 15,1 1-3-15,-2 4-3 0,-2-1 0 16,2-2 8-16,-1-2 4 16,2-4 6-16,0 1 3 15,-3 3 2-15,0 1 1 16,-3 5 1-16,1 2 0 16,-2 3-2-16,0 3 1 15,0 4 1-15,-2 1 1 16,-2 1 0-16,3 0 0 15,0 1-4-15,0 0 0 0,0 0 0 16,-10-1 1 0,-2-2 3-16,-29-4 0 0,26 7 0 15,0 0 0-15,1 0 3 16,0-3 4-16,1 0 10 16,4 1 1-16,-3-1-1 15,-6 0-2-15,0 2-11 16,-3-1-3-16,-5 1-3 15,3 2 0-15,-6-1 0 16,-4 2-1-16,-4 1 1 16,-2-2 1-16,0 2 2 15,0 0 7-15,1 0 9 16,-1 2 4-16,2-2 3 16,3-1-4-16,-3-1-8 15,-4 0-2-15,-1 1-6 16,-4-1-2-16,1 3-2 15,1-1-1-15,-1-1-1 0,2 0-1 16,5 1 6-16,0-4 2 16,6 2 5-16,1 0 4 15,-1 0-2-15,-2 0-2 16,-1 0-4-16,1 0-1 16,1 0 0-16,0-1 1 15,-1 0 2-15,-1 0 0 16,1 1 0-16,1-1-2 15,1-2-3-15,4 2 0 0,6-2-1 16,-1 1 1-16,2-2 2 16,-3 1 0-16,-2-2-2 15,-4 0 0-15,-10 1-2 16,-4-4-1-16,-1 2 1 16,2 0-1-16,10-2-1 15,2 5 0-15,4-1-3 16,3 1 0-16,0 3 0 15,2-1 0-15,0-1 0 16,5 2 0-16,-3 0 0 16,3 0-1-16,-3 0-1 15,-6 0 1-15,3 0 1 16,-4 0 0-16,3 0 0 16,3 2 1-16,1-2 0 15,3 0-1-15,1 1 0 16,-2 0 1-16,1-1-1 0,0 2 0 15,-1 1-1-15,2 0 1 16,-3 0-1-16,0 1 1 16,7-1-1-16,-4 1 1 15,6 2-1-15,-1-3 1 16,-4 1 0-16,4-1 0 16,-2-1 0-16,0 2 0 15,1-1 0-15,3-2-1 16,-2 3 1-16,3-1 0 0,-4-2 0 15,-4 2 1-15,0-3 0 16,-2 0 0-16,2 0-1 16,1-1 1-16,0-1-1 15,-2 2 0-15,3-1-3 16,1 1-1-16,-1 0-5 16,1 0-1-16,0 0-9 15,-1 0-9-15,-1 4-27 16,-3-2-20-16,-1 5-48 15,-2 1-25-15,-5 5-138 16,-7 5 183-16</inkml:trace>
  <inkml:trace contextRef="#ctx0" brushRef="#br0" timeOffset="4864.546">19400 11197 100 0,'0'2'87'16,"2"-2"16"-16,-1-1 7 15,-1 1-1-15,0-1-8 16,0 0-10-16,0-1-11 16,0 1-2-16,0 0-7 15,0 0-2-15,0 1-6 16,0 0-3-16,0 0 2 16,0 0-2-16,0-1-10 15,0 0-3-15,0-1-6 16,0 1-3-16,0 0-3 15,0 0-1-15,0 0-6 16,0-1 3-16,0-5 1 0,-1 1 2 16,0-5-4-1,-1 5-8-15,-1 1-10 0,0-1-6 16,-2 3-8-16,-10-5-2 16,-34-12-5-16,24 20 0 15,1 6 1-15,-1 2 1 16,1 5 4-16,1 0 0 15,5 1-4-15,6 6-1 16,2-1 0-16,2 1-1 0,4-2 4 16,1-1 0-16,1-4-1 15,2 1 1-15,1-1-9 16,0-2-3-16,6 1-21 16,-3-2-7-16,6 1-8 15,-5-4-4-15,0-3 10 16,9 0 9-16,-2-4 17 15,5-1 7-15,0-4 14 16,-3-1 2-16,-2-4 2 16,-4 1 2-16,2 1 0 15,-2-2-2-15,-1 5-2 16,-1-2-1-16,0 1 0 16,-2 2 0-16,-1-4 0 15,2 4 1-15,-1-1-1 16,-2 1-1-16,3 4 0 15,-3-2-1-15,-2 2 0 0,0 0-1 16,0-1 2-16,0 0-1 16,0 0 1-16,0 0 0 15,0 0 0-15,0-1 1 16,0 1 1-16,2 0 0 16,2 0 0-16,-3 0 0 15,0 0 3-15,-1 0-3 16,1 1-6-16,-1 0-3 15,0 0-5-15,0 0 1 16,11 18 6-16,7 35 2 0,-18-23 3 16,0 7 2-16,-1 2 3 15,1 0 0-15,2-2 0 16,1-1-1-16,0-2-2 16,1 2 0-16,0-3 0 15,1-5-1-15,1-7 0 16,-2-6-1-16,1-2-35 15,0-5-73-15,1-2 73 16</inkml:trace>
  <inkml:trace contextRef="#ctx0" brushRef="#br0" timeOffset="5818.403">19865 11529 955 0,'0'0'314'16,"0"1"-299"-16,0 0-60 15,-1-1 0-15,0 0 24 16,0 0 21-16,0 0 7 16,0 0 4-16,-1 0 3 15,1 0 1-15,-4 1-3 16,-8 3 0-16,-1-1 7 0,-32 7 6 15,31-10 11-15,-5-2 1 16,1 1-10-16,0-1-7 16,-3-1-14-16,5 2-3 15,-5-1-2-15,5 0-1 16,-2-1-1-16,2 2-2 16,6 1-2-16,-5 0-3 15,3 2-5-15,-1 1-5 16,0-1-12-16,4 2-7 15,2 1-13-15,2 2-13 0,4 2 0 16,0 2 7-16,9 4 19 16,5 3 18-16,8 0 12 15,6 2 2-15,4-1 1 16,3-8 1-16,8 2 3 16,-3-6 2-16,1-6 8 15,0 1 1-15,-1-6 4 16,3-2 1-16,-2-4 1 15,-3-7 4-15,-4-2 6 16,-2 0 3-16,-7 0 9 16,-4 0 1-16,-4 4 7 15,-6-2 5-15,-4 7-2 16,-1 2-5-16,0 2-12 16,-5 2-8-16,-6 1-13 15,0-1-2-15,-11 3-7 16,3 1-2-16,-7 3-1 0,-4-2 1 15,-6 7 1-15,-3 2-1 16,-3 10-1-16,-2 1-1 16,4 5 0-16,2 1-1 15,4-4-8-15,6 3-13 16,5-9-49-16,7 1-43 16,5-3-194-16,3-5 200 15</inkml:trace>
  <inkml:trace contextRef="#ctx0" brushRef="#br0" timeOffset="6888.543">20466 11643 771 0,'-2'1'276'16,"1"2"-233"-16,-3-1-32 15,3-2-13-15,0 0 0 0,0 0 2 16,0 0-1-16,-1 0 1 16,-1 7 0-16,-2-1 1 15,0 4 2-15,0-6 11 16,3 1 9-16,-1 2 7 16,0-3 2-16,1 1 6 15,-3 1 0-15,0-3 1 16,0 2-1-16,-2 3-17 15,0 0-8-15,-4 7-10 16,-29 31 1-16,28-31 0 16,0 1 1-16,4-1-1 15,1-2-2-15,3 1-2 16,4-2 1-16,0-1 0 16,3-1-1-16,4-2 0 15,3 3-3-15,6-4-4 16,3-2 0-16,5-1 1 0,0-5 0 15,1-3 4-15,0-2 2 16,-1-6 5-16,-2-2 5 16,-4-6 9-16,-1 1 5 15,-2 1-2-15,-4 0-2 16,-2 2-7-16,-3 2-3 16,-7-1 1-16,2 3 1 15,1 4 3-15,-1-3-1 0,1 5-4 16,-4-2-2-16,-2 0-6 15,-4 3 0-15,5-2 1 16,-3 3 1-16,0-2 5 16,3 1 4-16,-6 1 4 15,4-2 2-15,3 6-6 16,2-1-4-16,-1 1-9 16,0 0-4-16,0 0-10 15,-1 0-3-15,2 0-4 16,0 0-2-16,0 0 3 15,3 2 2-15,13 19 4 16,31 30 3-16,-30-20 2 16,2 5 2-16,-4 8 2 15,3 6 2-15,3 9 3 16,-5 2 0-16,-1 0 0 16,-3-1 0-16,-8-12 0 0,3 1 0 15,-4-10 2-15,0-2 0 16,2-2-1-16,-4-9 0 15,1-9-17-15,-1-2-37 16,-1-11-138-16,1-2-120 16,3-7 185-16</inkml:trace>
  <inkml:trace contextRef="#ctx0" brushRef="#br0" timeOffset="7622.844">21070 11584 823 0,'-1'5'279'0,"-1"0"-270"15,1 3-26-15,-4 3-2 16,0 3 8-16,-3 2 15 16,-3 2 1-16,-1 3-2 15,1 1-2-15,-2 4-2 16,3 1-1-16,-1 5 0 16,0-1 0-16,4 5 0 15,2 3 2-15,2-3 2 0,0 0 2 16,3-4 1-16,2-3-3 15,4 3-1-15,1 0 0 16,5 1 0-16,-3-4 1 16,-2-6 3-16,2-4 0 15,-2-2 1-15,4-3 0 16,0 1 3-16,-3-2 3 16,-1-6 1-16,2 3 2 0,1-6-3 15,-2 2-4-15,3-3-1 16,-3-3-2-16,-2-3-1 15,7-3 2-15,-3-1 1 16,2 0 3-16,3-2 11 16,-5-4 1-16,0-1 1 15,1-1-1-15,-3-3-7 16,1-3 2-16,-2-7-2 16,0 1-1-16,-3-3-2 15,-2 1 1-15,-1 1 6 16,-1 3 5-16,0 3 2 15,-1 3-2-15,-3 6-7 16,1-2-2-16,-5-1-7 16,-3 1 0-16,-5-3 0 15,1 4 1-15,-5-1 4 16,0-2 2-16,0 1 1 0,-3 0 0 16,3 4-2-16,-5 3-1 15,-7 2-8-15,-3 0-2 16,-9 1-7-16,4 2-17 15,1 2-84-15,-1-1-79 16,-2 2 111-16</inkml:trace>
  <inkml:trace contextRef="#ctx0" brushRef="#br0" timeOffset="8771.412">19517 11849 780 0,'7'-6'317'16,"-8"8"-205"-16,0-1-63 16,0-1-59-16,0 0-7 15,1-1 6-15,0-1 2 16,-2 1 16-16,1 1 9 0,0 0 7 16,0 0 4-16,0 0 4 15,0 0 1-15,-5 0-4 16,-3 0-3-16,-4 1-9 15,-29 6-3-15,27 0-3 16,-3-1-2-16,-5 3-3 16,-4 4-2-16,-5 2-5 15,-2 3-2-15,1 1 0 16,0 0-1-16,9 10-1 16,1 0 2-16,2 3 0 15,7 8 0-15,-2-13 1 16,8 0-4-1,4-2-3-15,1-9-2 0,9 4-11 16,-6-6-4-16,4-3-21 16,0-2 0-16,0-4-2 15,6-2-5-15,-5 0 18 16,10-1 1-16,3 3 7 0,-3-4 11 16,3-1 3-16,-3-1 0 15,-5-10 9-15,0 4 2 16,0-1 4-16,-1 0 2 15,-1 4 2-15,0-1 0 16,-3-4 1-16,1 2-1 16,-2 1 3-16,0 0 1 15,-2 2 1-15,-1 0-1 0,3-3-5 16,-3 2-1-16,1 1-2 16,-1 0 0-16,-1 2 0 15,0 1 0-15,0 0-2 16,0 0-1-16,0 0-2 15,3-8-1-15,0-2 1 16,3-3 0-16,17-26 4 16,-17 31 1-16,-2 1 0 15,2 2-3-15,-4 1-4 16,1 2-1-16,-2 1-1 16,-1 0 2-16,0 2 5 15,0 0 2-15,0 0 8 16,0 0 3-16,0 0 1 15,0 0 3-15,0 6-1 16,0 7 2-16,0 5 1 16,0 27 1-16,2-23-7 15,-1-2-3-15,5 1-5 0,0 0-2 16,1-1-1-16,1 4 0 16,1 3 0-16,-1 5 0 15,4 5 0-15,-4-2 0 16,1-8 0-16,-2-4 0 15,-3-1 0-15,0 0-3 16,-4-1-40-16,1 1-44 16,0-7-172-16,0-4 163 15</inkml:trace>
  <inkml:trace contextRef="#ctx0" brushRef="#br0" timeOffset="9566.408">19855 12121 650 0,'0'8'356'0,"-1"-7"-26"16,0 1-291-16,-4-2-71 16,4-2-2-16,0 2 16 0,0 0 9 15,0 0 4-15,-9 2 3 16,-2 0 3-16,-1 0 0 16,-27 10 0-16,27-6 0 15,-3-3 0-15,4 2 0 16,-4 4 5-16,2-3 2 15,4 4 5-15,-2 0 0 16,2-4-1-16,5 6-3 16,-2 0-1-16,2 4-1 15,5 9-3-15,-4-1-2 0,4 4-2 16,-2-1-2-16,2 1 1 16,7-3-2-16,-1-6-8 15,-2-3-13-15,3 1-7 16,-3-2 1-16,5 1 9 15,3-1 12-15,-1-7 7 16,3 0-1-16,2-3 0 16,0-2-1-16,2-3 0 15,1-2 0-15,-1-6 0 16,3-6 1-16,6-4-1 16,-2 1 0-16,1 2-7 15,-1 1-3-15,-2 0 2 16,-3-1 0-16,-2-6 10 15,-1 0 1-15,-3 1 2 16,-4 1-1-16,2 2 0 16,-4 1 1-16,1 3 0 0,-4-3 1 15,-5 2 4-15,0 4 2 16,-4 2 6-16,3 3-2 16,-1 2 1-16,-3-2 0 15,-4-2 3-15,-4-1 4 16,3 5 1-16,-4-4 1 15,-1 1-5-15,0 0 1 16,-3-2-1-16,0 3 0 16,1 2-1-16,-1 2-2 0,-2 1-8 15,0-1-8-15,2-2-28 16,1 3-29-16,1 3-149 16,-4 0 139-1</inkml:trace>
  <inkml:trace contextRef="#ctx0" brushRef="#br0" timeOffset="11153.838">19775 10239 674 0,'-28'47'239'0,"29"-49"-192"16,2 2-51-16,0-2-4 0,-3 2 5 16,0 0 4-16,0-1 8 15,0 1 10-15,-2 0 15 16,2-1 3-16,0 0 11 16,0 0 0-16,0 1 2 15,0-1 7-15,-1 0-5 16,0-1-6-16,0 1-16 15,0 0-12-15,0 0-15 16,-11-5-3-16,-3-1-5 16,-29-11-3-16,25 13-8 15,-2 2-6-15,1 7 1 16,-3 4-1-16,-1 10 4 16,-1 0 1-16,3 2-24 15,5 2-10-15,4-6-14 16,5 3 1-16,6 0 26 0,-1-2 12 15,6 3 19-15,2 2 3 16,6 2-12-16,1 3-9 16,3 0-16-16,5 0-1 15,2-4 11-15,1-6 3 16,2-7 16-16,-3-3 2 16,2-5 5-16,4-2 8 15,2-4 5-15,3-3 1 16,-3-8 8-16,0-5 7 15,0-8 19-15,-2 0 4 0,-4-2 9 16,-4 3-1-16,-6 8 4 16,-7 1 8-16,-6 6-5 15,-4 1-9-15,-2 2-24 16,-3 0-11-16,-6-3-9 16,-4 1 0-16,-2-1 0 15,-3 1 0-15,-3 4-3 16,1-3 1-16,-3-3-2 15,1 7 1-15,0-3-6 16,1 3-11-16,0 4-33 16,3-5-29-16,4 3-134 15,-1-2 134-15</inkml:trace>
  <inkml:trace contextRef="#ctx0" brushRef="#br0" timeOffset="11789.372">20514 10446 1180 0,'7'-7'389'0,"-5"1"-441"16,1 2-21-16,-3-2-29 15,0 3 6-15,-1 1 60 16,0 1 11-16,0 0 26 16,-17-6 7-16,-34-8-5 15,25 12-2-15,-6 3-5 16,-3 0 0-16,-5 0 1 15,-1 4 0-15,3 2 2 16,5 2 0-16,6 3-2 16,4 1-7-16,4 2-19 15,5 5-5-15,7 2-31 16,-3 3-15-16,5 3-18 16,-1 0-2-16,6-2 28 15,9-1 7-15,6-2 24 0,4-2 5 16,7-1-5-16,0-2 15 15,10-8 19-15,6 2 7 16,4-11 20-16,2-4 9 16,-2-4 29-16,-4-5 15 15,-6 0 22-15,0 1-2 16,-7-3-26-16,-2 1-18 16,-7-1-27-16,-3 3-5 15,-7 4 6-15,-3 0 2 16,-6 3 10-16,-3-1 0 15,-2-4-13-15,-2-1-7 0,-6-4-24 16,-5-1-19-16,-16-3-36 16,-11 3-15-16,-11 8-50 15,-4 2-71-15,3 6 136 16</inkml:trace>
  <inkml:trace contextRef="#ctx0" brushRef="#br0" timeOffset="12299.034">20906 10394 751 0,'0'1'167'0,"-3"4"-244"16,-7 7-103-16,-3 5 13 16,-9 11 106-16,0 4 53 15,4 6 10-15,-1 0 0 0,8 3-2 16,1 3-2-16,6 1 0 15,4 0 1-15,3-9 5 16,7-4 4-16,2-6 21 16,3-7 7-16,7-4 45 15,0-6 17-15,6-9 6 16,3 1 2-16,6-7-33 16,3-7-13-1,3-3-4-15,-3-7-6 0,2-6 11 16,-3 1 15-16,-1-4-7 15,-2-2 2-15,-8 4-24 16,-5 2-21-16,-10 2-22 16,-4 6-10-16,-10 0-23 15,-5-1-22-15,-14-2-53 16,-9 1-41-16,-28 1 89 16</inkml:trace>
  <inkml:trace contextRef="#ctx0" brushRef="#br0" timeOffset="13212.793">19485 10825 398 0,'45'32'88'0,"-42"-31"-94"15,3 3-138-15,0-3 10 16,-3 1 84-16,2 0 52 16,-5-2 64-16,0 0 25 0,0 0 33 15,0 0-5-15,0 0-50 16,0 0-23-16,0 2-31 15,-1 12-2-15,0 1 1 16,-3 29 0-16,2-28-3 16,4-1-2-16,-1 2-7 15,4 2-2-15,0-3-2 16,0 0-1-16,3-3 0 16,1-1 0-16,2 0 1 15,2 1 0-15,3-3 0 16,0-2 1-16,0-2 1 15,-1-4 2-15,5-4 2 16,0-2 1-16,6-1 0 16,-1-2 0-16,4-3 1 15,-1-1 2-15,2-3 3 16,2-4 3-16,0-9 8 16,1-5 1-16,-2-7 0 15,-4-1 0-15,-4 9 1 0,-7 2 6 16,-6 10 13-16,-5 3 1 15,-6 2-10-15,0 6-12 16,-7-1-26-16,-2 2-11 16,-8 2-13-16,-5 0-4 15,-3 8-8-15,-4 3 2 16,-4 6 8-16,-1 3 6 0,-6 3 13 16,3 0 3-1,6 3-38-15,3 3-52 0,7 2 63 16</inkml:trace>
  <inkml:trace contextRef="#ctx0" brushRef="#br0" timeOffset="13827.377">20510 11054 548 0,'9'2'255'15,"-8"-2"-76"-15,-1 0-220 16,3 0-20-16,-3 0 11 16,-2 0 36-16,1 0 19 15,0 0 10-15,0 0 1 16,-7 0 0-16,-8 1 0 0,-35 11-3 16,29-4 8-16,-1 6 9 15,-2 1 3-15,0 4-4 16,1 2-6-1,4-4-12-15,3 2-4 0,6-2-6 16,3-2-1-16,3 2-3 16,3-1 0-16,3-2-4 15,6 2-4-15,4-4 3 16,6 1 3-16,7-5 9 16,2-4 7-16,8-4 5 15,3-2 2-15,2-5 3 16,-2-2 8-16,-6-2 15 15,-1-2 5-15,-7-1-2 16,0 0-8-16,1-1-20 16,-7 1-8-16,0 3-11 15,-2-2-11-15,-9 1-17 0,1 1-14 16,-7 0-19-16,-1 2-24 16,-3-3-43-16,-6 1-40 15,-3-7 101-15</inkml:trace>
  <inkml:trace contextRef="#ctx0" brushRef="#br0" timeOffset="14836.787">21191 11292 722 0,'0'0'304'16,"0"0"-109"-16,0 0-205 15,0 0-4-15,0 0 6 16,0 0 9-16,0 0 18 16,0 0 13-16,0 0 18 15,0 0 3-15,0 0-1 16,0 0-1-16,0 0 3 15,0 0 0-15,0 0-6 16,0 0-5-16,-1 0-12 16,0 0-4-16,-4 0-10 15,-7 0-5-15,-1 2-9 16,-30 4-1-16,32-1-2 0,-3-3 0 16,0-2-2-16,4 0-2 15,4 3-11-15,0 2-5 16,8 2-8-16,1 1-1 15,-2-1 5-15,5 5-2 16,1 1 5-16,0 3-1 16,9-1 3-16,0-3 3 15,5 1 4-15,-3-5 3 0,4-1 2 16,-1-5 6-16,-6-2 3 16,5-2 2-16,0-3 3 15,1-2 1-15,0-2 1 16,-2-2 2-16,-2-5 3 15,1 1 3-15,-4-2 8 16,-1 4 4-16,-5-1 12 16,-2 0 7-16,-5 0-1 15,-1 3-7-15,-5 0-21 16,-5 2-14-16,-8-5-29 16,-12 1-18-16,-13 0-66 15,-6 2-77-15,-23 9 118 16</inkml:trace>
  <inkml:trace contextRef="#ctx0" brushRef="#br0" timeOffset="16791.125">18351 9825 436 0,'2'1'126'0,"5"6"-174"15,0-3-13-15,3 8 9 16,2 1 16-16,0-3 32 15,-3 4 4-15,4-5 1 16,1-1 0-16,1 1-1 16,2-1 0-16,3 3 0 15,-2 3 0-15,4-3 1 16,2 5-1-16,0 2 0 16,0-2 1-16,-2 4 1 15,-2 2 0-15,2 0 1 16,2 1-1-16,4 0 0 15,-4-2-1-15,2 0 1 16,3-1-1-16,3 0 1 0,4 2 1 16,-1 1 2-16,2 4 0 15,-1-2-2-15,1 3 0 16,-4-4-2-16,-2 0-1 16,-2 0 0-16,-3-2 0 15,1 8 2-15,-3 1 2 16,1 3 36-16,0-1 2 15,4-3 7-15,2 3 27 0,-1-7-26 16,1 4-2-16,-2-2-8 16,-1-2-31-16,3-2-8 15,2 1 1-15,-2-3 0 16,5 1 2-16,-7-3-1 16,0 0 0-1,-4 2 9-15,-2 1 17 0,0 1 13 16,0 4 2-16,1-2-4 15,-2 0-10-15,1-4 1 16,-1-5 3-16,4 0 3 16,-2-2-4-16,3 2-12 15,1 4-6-15,0-1-8 16,1 1-2-16,-5-2 2 16,0 0 1-16,-2 0 6 15,3-2 0-15,-3-2 1 16,1-1-2-16,-1-6-6 15,-8 3 0-15,6 1-4 16,-2-1 2-16,5 6 2 0,5-1 4 16,1 2 2-16,-1 0 0 15,1 0-3-15,1 2-4 16,0-2-3-16,3 3-1 16,0-1-1-16,4 1-1 15,-1-4 1-15,0 0-1 16,-2 0 1-16,-1 4 1 0,5 5 1 15,-3-2 1-15,6 0 3 16,1-2 0-16,-3-4 0 16,4 0 0-16,-1-3 2 15,1 1 1-15,-3-2 2 16,1 2 0-16,-4 2 0 16,-5-3-1-16,5 6-2 15,-3 0-1-15,1 5-2 16,3 2 0-16,0 0 2 15,3-1 2-15,0-4 8 16,3 3 2-16,-2 4-1 16,0 2-1-16,-2 6-4 15,3 0-4-15,-6-5-3 16,3-1-2-16,6 0 29 16,-3 0 1-16,7 2-2 15,-3 1 1-15,-1 0-33 16,-1 1 1-16,1 6 2 15,1 3 2-15,-4 1-1 0,2 3-2 16,-5-8-1-16,1-4-2 16,2-2 1-16,1-1-32 15,6 5-187-15,4 8 156 16</inkml:trace>
  <inkml:trace contextRef="#ctx0" brushRef="#br0" timeOffset="50214.019">18384 10190 592 0,'8'30'194'16,"-8"-31"-223"-16,-2 1-42 16,-4-6-86-16,-2-3-7 15,-4-1 49-15,1-4 55 16,-1 3 138-16,3 3 19 15,1-3-14-15,-1 0-29 16,-3-4-53-16,-2-3-7 16,3-3 0-16,-3-2 2 15,3-1 5-15,2 0 2 0,1-2-2 16,3 3-1-16,-3 1-2 16,-4 2-5-16,5-2-30 15,-3-1-27-15,-1-4 40 16</inkml:trace>
  <inkml:trace contextRef="#ctx0" brushRef="#br0" timeOffset="50518.463">18510 9587 95 0,'37'39'63'16,"-1"-2"-1"-16,6-1-8 15,-6-5-25-15,-4-1-9 16,6-2-17-16,-2-2-9 16,-2-3 4-16</inkml:trace>
  <inkml:trace contextRef="#ctx0" brushRef="#br0" timeOffset="52460.489">18146 9886 635 0,'0'14'194'16,"3"3"-200"-16,1 13-19 16,-2 2 6-16,2 7 21 15,-3 3 1-15,3-6 6 16,-1-2 3-16,1-5 6 15,1-1 4-15,-2-1 8 16,3 2 3-16,0 1-1 16,-1-2-4-16,2-2-10 15,-2 0-2-15,-2 1 7 16,1 3 3-16,-3 6 4 16,3 2-3-16,-3 1-9 15,4-4-1-15,1-6 5 16,1-3 4-16,-6-7 11 0,-1-1 5 15,0-3-2 1,-4-4-2-16,4-5-9 0,2 1-4 16,-2-4 2-16,2-1 3 15,-2-2 16-15,0 0 1 16,0 0-4-16,-1-1-4 16,0 0-18-16,-1 0-4 15,1-1-7-15,0 1-3 16,0-1-3-16,-4-15-1 0,-12-36-1 15,17 27 0-15,-3-9-2 16,-1-6 1-16,3-6-1 16,-4-3 0-16,4 4 0 15,0 0 0-15,1 1 0 16,-1-2 0-16,0-2 0 16,3 2 0-16,-1-4 0 15,0-2-1-15,3 3 1 16,-4 0 0-16,0 9 0 15,0 1 0-15,-1 7 0 16,1 1 1-16,-3 5-1 16,3 6 1-16,0 2-1 15,-1 2-3-15,1 0-3 16,-1 1 1-16,1 2-2 16,1 2 3-16,0-1 0 15,2 0 2-15,1 2 0 0,6-1 2 16,-1 0 0-1,-1-1 2-15,4 3 0 0,0-3-1 16,3 5 1-16,3 1-1 16,2-3 0-16,1 4 0 15,5-1 0-15,2 2 0 16,1 5-1-16,0 0-1 16,1 7 1-16,2 1-1 15,-1 7 2-15,4 0 1 16,-3 5 2-16,-3 1 1 0,2 3 1 15,-5-1-1-15,7-2 0 16,2-2-1-16,-1-2-3 16,3 2 1-16,-5-1-2 15,0-1 0-15,-1-1 1 16,-1-3-1-16,-4 0 0 16,-2 0-2-16,-7-3-40 15,-2 2-76-15,-6-6 79 16</inkml:trace>
  <inkml:trace contextRef="#ctx0" brushRef="#br0" timeOffset="53188.79">16564 9056 524 0,'3'2'174'16,"1"0"-161"-16,0 1-21 16,-4-3 12-16,0 0 10 15,0 0 18-15,12 8 9 16,-1 8 2-16,34 30 3 16,-30-25 4-16,4 3 4 15,0 4 9-15,0 4 2 0,-1 5-13 16,-2 3-8-16,3 9-11 15,-3-2-5-15,-1 7-10 16,2-3-5-16,-3-2-11 16,1-3-9-16,-1-9-34 15,-4-8-27-15,-2-12-69 16,-3-7-33-16,-3-8-114 16,-2-2 174-16</inkml:trace>
  <inkml:trace contextRef="#ctx0" brushRef="#br0" timeOffset="54117.413">16868 8859 987 0,'-1'-2'243'15,"0"1"-407"-15,-1 0-3 0,1 0 61 16,0 0 51-16,0 0 73 15,0 0 6-15,1-1 15 16,0 1 5-16,0 0-1 16,0 0 2-16,0 0-1 15,0 0-2-15,6-3-5 16,3 1-2-16,1 0 0 16,2 1-2-16,35 3-6 15,-30 5-5-15,5 2-13 16,1 5-1-16,-1-1-2 15,-1 2-2-15,-1 5 0 16,-1 0-1-16,3 2 1 16,-1-2 2-16,0-4 1 15,-4-2 1-15,-6 2-2 16,4 4-1-16,-4 3-2 16,-1 2-2-16,0 4-1 0,-1-3-2 15,-9 4-2-15,0 0-2 16,-9-2 3-16,-3 1 2 15,-1 0 4-15,-8-3 2 16,1 1 1-16,-1 2-2 16,0-6-1-1,4-1 1-15,5-9-1 0,3-6-2 16,4-3-6-16,5-2-3 16,-1-1 1-16,1 0 2 15,0-1 4-15,0-1 2 16,0 1-2-16,10-3 0 0,9-7-3 15,31-16-3-15,-27 15 0 16,-1-2 1-16,-4 6 3 16,-2-2 2-16,0 2 1 15,1 3-1-15,0-1 0 16,1 9 0-16,1 4 1 16,-2 3 0-16,0 6 1 15,2-1-1-15,-1 6 0 16,-1 2 0-16,1-1 2 15,-2 1 1-15,-2 2 3 16,1 4 2-16,-5 7 6 16,-1 1 1-16,-1 0 7 15,-3-1 1-15,-5-2 3 16,-1-2 0-16,-6 3-5 16,-1-2-2-16,-4 4-5 0,0-2 1 15,-4-8-2-15,-2 0-4 16,-3-4-20-16,0 0-17 15,-4-5-111-15,0-4 94 16</inkml:trace>
  <inkml:trace contextRef="#ctx0" brushRef="#br0" timeOffset="54916.984">17427 8676 237 0,'7'13'138'16,"0"3"-11"-16,-1 2-4 15,-2-2-23-15,1 3-14 16,-3 2-24-16,1 1-10 16,-3 5-13-16,0 1-6 0,-3 6-9 15,0 0-2-15,-2-3-3 16,2-1-3-16,2-5-4 15,-2-2-3-15,6-3-5 16,-1-3 0-16,5-7 4 16,1-2 3-16,5-3 6 15,3-3 0-15,7-8-3 16,3-2-2-16,5-8-7 16,3-5 0-16,-2 1-3 15,-1 0-1-15,-2 3 1 16,-4 4-1-16,-3 3 0 15,1 0-1-15,2 6-2 16,-1 3-2-16,3 5-4 16,-2 3-1-16,-2 6 0 15,-1-2 1-15,-3 9 2 16,0 1 3-16,-3 6 3 0,0 4 2 16,-2 2 2-16,-2 1 0 15,-5-4 2-15,0 0 1 16,-6-3 4-16,-1 2 1 15,-3 1 6-15,-4 1 2 16,-3 0 1-16,-2-2-3 16,-6-2-13-16,-2 0-15 15,-5-2-50-15,-5 1-81 0,-7-8 92 16</inkml:trace>
  <inkml:trace contextRef="#ctx0" brushRef="#br0" timeOffset="55630.914">17243 8711 811 0,'-2'0'197'0,"2"2"-335"16,-3 2-3-16,3-4 58 15,0 0 39-15,0 0 65 16,0 0 17-16,0 0 14 16,0 1 7-16,2 2 10 15,1 1-1-15,-3-4 12 16,0 0 4-16,0 0 1 15,5 3 3-15,6 1-2 16,5-2-3-16,36-6-14 16,-26-8-15-16,4-10-19 15,5-4-9-15,3-9-5 0,-1-1 3 16,7 4 2-16,-1 1-2 16,-2 2-7-16,-1-1-4 15,-4 4-9-15,-8-1-1 16,-2 5-3-16,-2 8 0 15,-2 3-13-15,1 4-21 16,-2 7-116-16,2 1 101 16</inkml:trace>
  <inkml:trace contextRef="#ctx0" brushRef="#br0" timeOffset="58963.473">17803 8395 507 0,'-1'1'197'16,"-3"-1"-63"-16,3-1-200 16,1 1 2-16,0 0 40 15,0 0 28-15,0 0 45 16,0 0 11-16,0 0 10 16,0 0-6-16,0 0-9 15,0 0-3-15,0 0-8 16,0 0-6-16,0 0-23 0,0 0-10 15,0 0-6-15,0 0-1 16,0 0 2-16,1 7 0 16,0 3 1-16,3 2 0 15,14 32 5-15,-7-31 5 16,3 0 10-16,-1-1 4 16,4-6 2-16,-2 2-2 15,3-4-7-15,0 1-4 16,4-4-6-16,3 0-1 0,1-1-3 15,-2 0 1-15,-1-2 2 16,-2-2 1-16,-2-1 3 16,1 0 1-16,-2-2 2 15,0-2-1-15,-4 0-1 16,-1 0 0-16,-4-2-1 16,0 1-1-16,-6 2 2 15,1-3 1-15,-2 3 0 16,-2 1 2-16,3-2-1 15,-2 1-1-15,-1 1-4 16,-3 1-1-16,3 1-4 16,-4 0-1-16,-4-2-2 15,-2-1 0-15,-5-1-1 16,0-4-1-16,0 4-3 16,-2-2 0-16,0 1-3 15,-2 1-2-15,3 1-3 16,-2 1-1-16,-3 3-2 0,0 3 3 15,1 0 3-15,-1 0-3 16,5 2-8-16,2 0-6 16,4 4-11-16,0 2-1 15,2 1-4-15,0 0 5 16,1 2 11-16,0 1 8 16,2 1 14-16,0 3-2 0,-1 2-62 15,3 3-183-15,4 6 171 16</inkml:trace>
  <inkml:trace contextRef="#ctx0" brushRef="#br0" timeOffset="104808.822">20090 11237 362 0,'-7'1'194'0,"-1"3"-47"16,0-4-27-16,4 0-40 15,1 1-13-15,2 0-7 16,0-1 1-16,0 0 1 16,0 0 0-16,-1-1-8 15,1 1-8-15,0 0-10 16,0 0 0-16,0 0 3 16,0 0 3-16,0 0 10 15,-1 0 1-15,1 0 3 16,0 0-2-16,0-1-10 15,0-1-5-15,0 1-12 0,-1 0-4 16,1 0-8 0,0 1 0-16,0-1-1 0,0 1-2 15,0 0-4-15,0 0-2 16,-1 0-4-16,1 0-2 16,0 0 0-16,0 0 1 15,0 0-2-15,0 0 0 16,0-1-2-16,1 0-1 15,0-1-1-15,0 1 0 16,6-7 1-16,9-11 0 0,32-34 2 16,-31 24 1-1,4 2-1-15,0 3 1 0,1 0-1 16,2 2 0-16,1-3-1 16,-1-1 0-16,-2 3 0 15,1 1-6-15,-4 6-25 16,1 2-19-16,-1 7-54 15,-2 3-34-15,-1 3-51 16,-1 1-23-16,-1-2 5 16,1 2 37-16,-3-3 78 15,2-1 41-15,2-2 50 16,0-4 0-16,2-1-105 16,3-3 81-16</inkml:trace>
  <inkml:trace contextRef="#ctx0" brushRef="#br0" timeOffset="105234.414">20740 10821 197 0,'12'0'138'16,"-3"-2"1"-16,-2-4-42 16,1-1-53-16,-1-4-16 15,0 0-8-15,0-2 4 16,-4 1 16-16,1-1 7 0,-2 1 9 15,-1-1-2-15,-1 0-14 16,1-1-7-16,1 1-7 16,0 1 2-16,1-3 10 15,5-1 10-15,9-5 11 16,0-2-2-16,9-8-8 16,2-4-12-16,5-4-20 15,3 0-6-15,-1 5-7 16,-3 5-1-16,-4 4 1 15,-6-2 1-15,3 4 6 16,0 0 2-16,0 3 0 16,2 3-1-16,-6 6-6 15,-1-2-2-15,-3 4-8 16,-2 1-13-16,-2-1-42 16,-1 4-22-16,-4 2-28 15,2-2 2-15,-2 0 7 0,-3-3-19 16,5-1-66-16,-5-1-41 15,5-3 133-15</inkml:trace>
  <inkml:trace contextRef="#ctx0" brushRef="#br0" timeOffset="105604.886">21697 9880 810 0,'5'-3'322'0,"2"-8"-236"16,0 2-18-16,1-6-64 16,1 0-4-16,1 6 0 15,1-7 0-15,1 3 0 16,1-1 1-16,3-3-1 15,2 2-1-15,-1 0 1 16,-1-2-1-16,2-2 1 16,1 0 1-16,2-3 1 15,-2 0-1-15,0-1-1 16,-1 0 1-16,-3 0-2 16,1 2-1-16,0 0-26 15,1 5-21-15,-2 2-42 16,-3 3-33-16,-4 3-94 0,0-1 139 15</inkml:trace>
  <inkml:trace contextRef="#ctx0" brushRef="#br0" timeOffset="106357.78">21898 8938 981 0,'51'32'326'15,"-47"-35"-342"-15,9 1-17 16,7-4-31-16,0-1-2 16,7-3 18-16,-2-4 13 15,1-3 28-15,2-1 8 16,5-1 6-16,0-1 10 16,9-2 19-16,0-2 2 0,3 0 1 15,-1-3-4-15,-5 5-8 16,-1 4 3-1,-9 3 2-15,1 6-5 0,-7-1-15 16,-3 1-5-16,-1 3-7 16,0 3-1-16,-1 3-1 15,-2 2 0-15,-1 2 2 16,-2-1 1-16,-4 3 2 16,2-1 2-16,-2 0 0 15,-2 3 2-15,0 0 3 16,-2 4 2-16,0 2 3 15,-2 1 0-15,1 3 1 16,-3 1 0-16,0 7 4 16,-2 9 5-16,-4 12 4 15,0 3 3-15,-1 28-2 16,-2 2-4-16,1 10-8 16,1 11-4-16,0-9-6 0,0 5-3 15,1-5-3-15,0-5-2 16,5-4-12-16,0-5-32 15,10 11 30-15</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1:02:31.335"/>
    </inkml:context>
    <inkml:brush xml:id="br0">
      <inkml:brushProperty name="width" value="0.05292" units="cm"/>
      <inkml:brushProperty name="height" value="0.05292" units="cm"/>
      <inkml:brushProperty name="color" value="#FF0000"/>
    </inkml:brush>
  </inkml:definitions>
  <inkml:trace contextRef="#ctx0" brushRef="#br0">1640 11715 984 0,'-6'-2'343'16,"1"-2"-341"-16,1-2-37 0,-1 1-36 16,1 2-16-16,-2-2-14 15,-1 6 12-15,-2-1 26 16,-1-1 30-16,1 5 80 16,1-4 30-16,-5-2 38 15,3-1 7-15,2 1-1 16,-1 2-9-16,2 0-21 15,0 3-12-15,-5-3-27 16,5 4-12-16,-1-2-22 16,0-2-7-16,0 3-9 15,-8-5-1-15,-1 3 0 16,-3 0-1-16,-5 2 0 16,5-1-1-16,-9 0 0 15,-3 2 0-15,-4 0 2 16,-4 1 2-16,-1-2 1 0,-2 2 1 15,-1 0 1-15,5 0-1 16,-1 3-1-16,-5 0-1 16,0 2-3-16,-7 5 0 15,1 0-2-15,0 7-1 16,4 3 0-16,3 4-1 16,6 4-3-16,2-3-1 15,5 12-1-15,2 3 0 0,8 7 2 16,-2 6 2-16,8-5 1 15,-2 0 1-15,9 3-3 16,4 1 0-16,3 8 1 16,4 3 0-16,6 1 1 15,2 0 0-15,1-2-1 16,0-3 1-16,1-2 1 16,-2 5 2-16,6 4-2 15,1-5 0-15,1 5 1 16,3-3 0-16,-1-7 1 15,4 3 0-15,-2-2 1 16,3 3 0-16,-1 0 1 16,-1 3 0-16,3 5-1 15,-2-7 0-15,3 4 1 16,-1 5 0-16,-2-1 0 16,0 2 0-16,-3 5-1 15,2-4 0-15,4 0 0 0,-6-1 1 16,3-2-1-16,0-1 1 15,2 0-1-15,8 0 6 16,5-6 3-16,-2-4-1 16,8 5 2-16,-1-2-5 15,5 4-4-15,-2 2 1 16,-2-10-1-16,3-1 0 16,-1-8 0-16,10-4-1 15,7 0 0-15,3 0 0 16,3-6 0-16,-3 1 0 0,-3-8 0 15,1-4 0-15,-4-4 0 16,6-5 3-16,5-10 4 16,1-4 2-16,-3-10 1 15,-5-5-2-15,-1-7-3 16,-2-4 0-16,5-5 1 16,5-1 0-16,-2 0 3 15,-2 2-1-15,-5-1 2 16,-7-4-2-16,-5-8-1 15,0-3 0-15,2 1-2 16,3 0 1-16,-1 4-1 16,-3 3 1-16,-8-6 1 15,-3 1 1-15,-9-8 1 16,-2-3 1-16,3-2 2 16,0-4 0-16,0-3 1 15,1 2 2-15,-2-6 7 0,1 3 5 16,-3-3 7-16,-2-5 2 15,-4 2-4-15,-1-1-2 16,-6-3-9-16,3 5-3 16,-6 1-4-16,-2 1-3 15,0 1-3-15,-3 1-1 16,-2-8-2-16,-6 1 0 16,-3-1 3-16,0 3 1 15,-2 4 2-15,3 4 0 0,-3 2 0 16,-7-1 2-16,-1-3-1 15,0-9 0-15,-3-5-3 16,-2-6-2-16,-5-1-4 16,-4 7 0-16,-1 8 0 15,0 0-1-15,-4-2 3 16,3 2 0-16,-3 1 1 16,3 6 0-16,0 14 4 15,2 4 0-15,-1 7 3 16,2 3 0-16,-1 0-6 15,-2 2-3-15,-9-5-8 16,-7-2-2-16,-7 1-1 16,1-1 0-16,-1 1 5 15,4 4 0-15,-3 0-1 16,0 1 0-16,2 0 2 16,5 0 1-16,4-2 1 0,-2 1 0 15,-1 2-1-15,-4 1 0 16,4 5 0-16,-1-2 1 15,1 5-1-15,-1-5-1 16,2 4-1-16,-1 1-2 16,4-4-2-16,1 0-3 15,0-2-1-15,0-2-3 16,-3 3 3-16,-1 1 2 16,-1 2 2-16,-2 0 3 15,1 3 0-15,-2-1-1 0,-2-1-3 16,7 4-2-16,-2-1-1 15,1 2 2-15,3 2 3 16,-5-3 3-16,0 4-1 16,-1-1 1-16,-6 0-4 15,3 1-3-15,-2-2-1 16,1 2-1-16,7 4 3 16,2-3-4-16,0 6-27 15,5 1-20-15,-8 7-60 16,-1 9-65-16,-7 16 119 15</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1:09:27.747"/>
    </inkml:context>
    <inkml:brush xml:id="br0">
      <inkml:brushProperty name="width" value="0.05292" units="cm"/>
      <inkml:brushProperty name="height" value="0.05292" units="cm"/>
      <inkml:brushProperty name="color" value="#FF0000"/>
    </inkml:brush>
  </inkml:definitions>
  <inkml:trace contextRef="#ctx0" brushRef="#br0">4026 7878 165 0,'-10'30'73'15,"9"-30"-30"-15,-1 1-121 0,0-2 47 16,2 1-49-16,0 0 34 16,0 0 91-16,0 0 4 15,-1-2 12-15,0 1-18 16,0 0-33-1,0 0 0-15,-1 0 15 0,1-2 13 16,0 0 29-16,0-2 14 0,0 1 22 16,0-3 3-1,-2 0-12-15,2 2-14 0,0 2-36 16,0-2-16-16,0 4-21 16,0-1-3-16,-1 1-4 15,1-1 0-15,0 1 0 16,1 0 0-16,0 0 0 15,0 0 0-15,0 0 0 16,0 0 2-16,0-1 0 16,0 1 1-16,0 0 1 15,0 0-1-15,0 0 0 16,0 0 0-16,6-2 0 16,1 1 0-16,0 0 2 15,2-1 2-15,1 2 4 16,2-1 1-16,30-3 1 15,-27 2-1-15,3-2-2 16,0 2-2-16,3 1-1 16,0-3-1-16,1 4-2 15,0-4-2-15,-2 2-1 0,1 3-1 16,-3-1 0-16,2 1 0 16,-3 0 0-16,-2-2 1 15,3 4-1-15,-7-2 0 16,5 3 1-16,2 0 0 15,-5-1 0-15,5 0 1 16,-6 0 3-16,1 2 1 16,1-2 3-16,-1 1 1 0,3 0-3 15,-1-1-1-15,2 2-2 16,0-2-1-16,2 1 0 16,0-3 2-16,2-1 0 15,1 1 1-15,1-1 2 16,0 1-1-16,0 0-1 15,0-1-2-15,-1-1-1 16,-1 2-2-16,-1-2 0 16,-3 2 0-16,-2-1 0 15,2-5 1-15,-2 3-1 16,-1-3 0-16,2 4 1 16,0-2-1-16,0 2 1 15,0 0 0-15,3-3 0 16,-2 2 2-16,5 0 4 15,0 0 1-15,1-3 2 16,1 3 1-16,0-1-5 0,2 2-1 16,-1 2-4-1,-1 1-1-15,3 0 0 0,-2 3 0 16,-2-1 0-16,3 1 0 16,-6-3 0-16,0-1 0 15,3 2-1-15,-4-3 1 16,1 0 1-16,3 1-1 15,-1-2 1-15,4-1 0 16,0 3 1-16,1-2 1 16,2 1-1-16,2 1 0 0,-1 3-1 15,-2 1-1 1,2 4 2-16,2 0-1 0,-2 0 1 16,-1 0-1-16,1-1 0 15,-3 1-1-15,-3-1 0 16,2 1 0-16,-5-1 1 15,3-3 1-15,3 2 5 16,3 0 5-16,0 0 6 16,1-3 0-16,3-2-2 15,-2 1-3-15,3 0-6 16,0 1 0-16,0 1-2 16,2 0-1-16,-6-1-1 15,-5-3 0-15,0 0-1 16,-4 0 0-16,3-1 0 15,0-1 1-15,0 0-1 16,0 2 0-16,-1-2-1 16,6-1 0-16,-2 3-1 0,1-1 0 15,1 1 1-15,-3 0-1 16,2 0 0-16,2 3 1 16,-4-1-2-16,-1 0 1 15,-2 3-1-15,-3-1 0 16,2 1 0-16,-4 1 0 15,3 1 1-15,0-3 1 16,-1 2 0-16,6 1 0 0,-4-1 1 16,4 2 0-16,-3-2 1 15,0-1 0-15,0-1 2 16,3 0 1-16,0 1-1 16,3-1 1-16,-1-2-1 15,0 0-1-15,1 0-1 16,-4-2-1-1,-2 4 0-15,-3-1-1 0,-1 0-1 16,0 1 0-16,4-1 0 16,0-2 0-16,-1 1-1 15,0-1 1-15,-3 3-1 16,-1 0 1-16,-1 0 0 16,1-1 0-16,0 0-1 15,-1-1 1-15,1 0 0 16,-2 2 0-16,0-2 0 15,-2 1 1-15,-2 0 0 0,0-1 0 16,-2 0 0-16,1-1 0 16,-3 2 0-16,0-2 0 15,-4-2 1-15,0 0 0 16,-2-1 1-16,-3 1 0 16,0 0 0-16,0 1 0 15,0-1-1-15,0 0 0 16,0 0-2-16,1-1-1 15,0 2-2-15,1 0-26 16,2 0-124-16,3 0-117 0,9 3 159 16</inkml:trace>
  <inkml:trace contextRef="#ctx0" brushRef="#br0" timeOffset="3024.338">3951 8438 791 0,'-6'-7'274'16,"3"2"-251"-16,0 4-40 16,0 0-3-16,2 1 1 15,0 0 10-15,0 0 7 0,0 0 2 16,-1 0 2-16,-1 9 1 15,-2 3 2-15,-2 0-1 16,-26 32 0-16,26-26 4 16,1 5 7-16,-6 1 1 15,1 7-1-15,4 7-4 16,-2 0-7-16,7 7-1 16,-5 1-3-16,2 4 1 0,0 10-1 15,-5-6 0-15,1 12 1 16,1 0-1-16,-2 0 0 15,-1 4 0-15,0-3 0 16,-1 0-1-16,1-6 1 16,-2-1 0-16,0-4 1 15,1-2 1-15,1-8 0 16,1-3 0-16,3-15 2 16,0-7-1-16,1-9 3 15,5-7 1-15,1-1 2 16,-1-3 4-16,1-2-2 15,0 0 0-15,0 0-7 16,0-3-4-16,6-27-5 16,9-37-3-16,-7 16 2 15,-2 0 3-15,1 4 3 16,-2-6 0-16,0 2 1 16,-2-4 0-16,1-4 0 0,-3-1 0 15,1-4 0-15,-1 3 1 16,-1 6 1-16,2 2-1 15,1 10 1-15,2-4 0 16,2 5 1-16,-1 4 0 16,5 4 0-16,0 3 0 15,3 1-4-15,5-3 0 16,-4 2-1-16,5 2 0 16,-1 4 8-16,-2 4 3 0,0 2 1 15,-2-1 0-15,3 1-7 16,0-1-1-16,3 0 1 15,0-1-1-15,-1 3 0 16,0 1 0-16,0 7-2 16,0 1-1-16,2 8-2 15,1 3-2-15,-1 6-3 16,-1 8 0-16,-1 13-1 16,-2 5 2-16,-3 11 3 15,-1 5 2-15,-3 9 1 16,-3 1 2-16,-2 6 0 15,-1-3-1-15,-3-6 2 16,-1 1-1-16,-1-10 0 16,-1-2 1-16,-1-6 1 15,0-3-1-15,-1-5 3 16,1-1 1-16,1-14 1 16,-2-2 2-16,5-9 26 0,-1-3 11 15,-1-1 14-15,0-2 2 16,0 0-22-16,0 0-14 15,3-11-18-15,10-19-3 16,20-35-6-16,-17 30-2 16,-1-3-1-16,0-1-1 15,-2-4 1-15,2-2 2 16,-1-1-1-16,0-1 1 0,-2-3 0 16,-3 0 0-16,1 5 1 15,1 6 0-15,-1 4 0 16,1 6-3-16,1 0-10 15,-3 3-5-15,-1 5-7 16,1 3-7-16,-1 5 0 16,-1 4 2-16,2 3 3 15,0 4 5-15,1 7 5 16,1 1 2-16,4 7 3 16,2 4 2-16,0 11 2 15,2 4 1-15,2 8 2 16,-2 3 2-16,4 8 3 15,-3 6 1-15,1 5 0 16,1 0 0-16,-3 1 0 16,-2 0-1-16,-1 5 1 15,-2 7 1-15,0 2 1 16,-5-3 0-16,-5-2 3 0,2-2 9 16,-5-11 6-16,2 0 0 15,-2 3 29-15,-5 1-10 16,1-3-7-16,-2-5 0 15,3-11-34-15,2-7-1 16,-1-7-34-16,1-2-26 16,-4-11-94-16,3-4-75 15,1-7 145 1</inkml:trace>
  <inkml:trace contextRef="#ctx0" brushRef="#br0" timeOffset="4317.244">5577 8551 940 0,'2'1'360'15,"-3"-1"-222"-15,0 3-315 16,0-3 0-16,-1 0 46 16,0 17 86-16,-7 36 56 0,3-26 2 15,-2 3 4-15,0 4-1 16,0-1-4-16,0 1-1 15,0 4-10-15,1 1 0 16,1 7 0-16,-1-3 2 16,1 8 12-16,2 7 7 15,-1 7 17-15,-1 4 4 0,2 2-5 16,-1 0-6-16,-1-5-17 16,1 8 2-16,-2-2-8 15,0-3-1-15,0-9-1 16,2-7-6-16,1-10 1 15,-1-5 0-15,2-7 1 16,-2-11 3-16,3-10 8 16,-1-6 6-16,2-4 25 15,0 0 15-15,1-1 16 16,-1 0-5-16,0 0-32 16,0 0-19-16,-3-26-33 15,-6-39-7-15,4 24-3 16,-1-7 1-16,1-7 6 15,2-4 4-15,3-2 7 16,-1 3 1-16,-2-2 3 16,4 3-1-16,0-5 1 15,0 2 0-15,8 4 0 16,-1 3 1-16,3 11-1 0,4 8 0 16,2 14-9-16,1 6-2 15,4 7-3-15,1 1-4 16,0 2 5-16,2 5 1 15,3 3 2-15,0 1 1 16,2 3 4-16,2 0 1 16,-1-1 2-16,3 0 1 0,-3 2 1 15,-3 0 1-15,2 2 0 16,-4-1 0-16,4 2-1 16,0-1 1-16,-2 3-1 15,0 2 0-15,1 3 0 16,-2 5-1-16,1 4 0 15,-3 2 1-15,-4 3 0 16,2 5 1-16,-6 1 4 16,1 3 0-16,0 4 2 15,-2-4-2-15,0 6-2 16,-3-1 1-16,-3 2-1 16,-3 3 0-16,-3-12 1 15,3-4 0-15,-2-9 0 16,1-5 2-16,1-4-1 15,0-2 1-15,-4-5 1 16,1-1 1-16,-3-5 3 16,0 1 1-16,2-4 6 0,-2-1 3 15,0 0 3 1,-1 0 1-16,0-1 3 0,1 0 1 16,0 0 4-16,0 0 0 15,0-1 3-15,0 1-1 16,0-4-7-16,0-9-3 15,-4-4-13-15,-11-27-4 16,-2 24-6-16,1-5-3 16,-6-3-6-16,-2-2-1 0,-3-4-1 15,-3-1-1-15,-1 6-3 16,-3-1-3-16,1 4-5 16,0-2-6-16,-1-4 3 15,1-1-5-15,2 0-3 16,-2 3 2-16,0 3 11 15,-1 4 9-15,2 8 11 16,-4 1 1-16,1 9-23 16,-2 5-12-16,-6 8-19 15,1 7 1-15,0 5 28 16,3 5-22-16,7 5-6 16,0 5-18-16,9 4-124 15,4-3 135-15</inkml:trace>
  <inkml:trace contextRef="#ctx0" brushRef="#br0" timeOffset="5305.208">6943 8780 1003 0,'9'-16'307'0,"0"-1"-418"16,1 0-45-16,-1 4 0 16,-2 5 24-16,-5 2 97 15,-1 4 43-15,-1 1 27 16,-1-1 7-16,0 2-2 16,0 0-6-16,0 0-12 15,-6 2-8-15,-14 6-4 16,-32 17 4-16,28-11 4 15,-2 1-1-15,2 3-4 16,0 2-5-16,-1 4-7 16,5 4-2-16,-2 5-1 0,0 4 0 15,2 2 0-15,-5 4 1 16,2 9 0-16,-2 2 0 16,2 6 0-16,2-7 1 15,6-5-1-15,3 0 0 16,4-5 1-16,1 1 4 15,3-7 15-15,3 0 4 16,2 2 3-16,1 3-1 16,4-2-12-16,-1-4 1 0,4-4 1 15,3-2 0-15,2-3-3 16,0 1-3-16,4-1-4 16,-2-6-1-1,3-3 2-15,-1-2 0 0,2-4 2 16,0 2 1-16,3-5 3 15,-1-3 2-15,2-4 5 16,-2-3-1-16,-4-7 1 16,4-2 0-16,-3-3 4 15,1-6 5-15,0-3 9 16,-1 0 3-16,-5-9-5 16,0 5 0-16,-4-4-9 15,1-5-5-15,-6 2-4 16,2-3-5-16,-4-2-2 15,-2-2 0-15,-2 6 0 16,-2 2 0-16,-4 2-1 0,0 2 0 16,-4 1-3-16,-2-2-1 15,-2 5-3 1,-2 3-1-16,1 5-1 0,1 3-1 16,0 4-1-16,0 3-3 15,0 3 4-15,-2-1 2 16,4 4 13-16,2-1 7 15,4 0 1-15,3 1-6 16,4-4-16-16,2 4-7 16,-1-1-7-16,6 0 3 0,24 0 2 15,39 0 5-15,-22 5-64 16,4 3-52-16,8 7-164 16,-2 3 167-16</inkml:trace>
  <inkml:trace contextRef="#ctx0" brushRef="#br0" timeOffset="6160.987">7672 9858 1524 0,'8'-9'504'16,"-6"-3"-513"-16,-2 1-21 15,-4 1-19-15,1-1 7 16,-6 1 15-16,1-3-1 15,0-1 17-15,-6-1 3 0,0-3 1 16,-2-4-1-16,-5-14-11 16,0-6 1-16,-1-12 13 15,4-1 8-15,4 6 20 16,4 0 0-16,4 7-11 16,4-1-6-16,4 0-4 15,4 6-2-15,5 0-3 16,2 5-2-16,8-2-2 15,2-2-5-15,1-1-4 16,4 0-9-16,2 9-6 16,0 6 4-16,-3 11 3 15,2 3 12-15,-2 3 6 16,0 2 1-16,0 3-1 16,-1 2-1-16,-1 4-1 15,-1 1-1-15,2 5 1 16,0 7 0-16,-4 9 3 15,1 7 0-15,-5 8 1 0,0 2 1 16,0 0 2-16,-2 2 1 16,-1-1 0-16,-2-2 0 15,-3-4 0-15,0-3-1 16,-2 0 1-16,3 0 0 16,0 5 2-16,3-1 0 15,-1-9 3-15,-1-3-1 16,-1-10 2-16,-2-7 0 15,3-6 4-15,-1-2 3 0,5-4 7 16,-1-5 4-16,0-2 3 16,3-8 0-16,0-8-6 15,0-4-2-15,1-9-7 16,0-4-1-16,-1-2 0 16,0-1-1-16,1-2-3 15,0-3-1-15,1-7-3 16,1 0-2-16,-2-2 1 15,0 0 1-15,-3 3-2 16,-2 7-3-16,-6 9-18 16,0 6-20-16,-4 13-62 15,1 0-46-15,-5 8-124 16,-2 6 166-16</inkml:trace>
  <inkml:trace contextRef="#ctx0" brushRef="#br0" timeOffset="6630.465">9079 9150 1025 0,'22'11'489'0,"-22"-12"-102"15,0 1-410-15,0 0-62 16,0 0-13-16,-1 0 24 16,0 0 6-16,0 0 31 15,-1 0 18-15,1 0 15 16,-1 2 3-16,-4 6 9 15,0 0 4-15,0 4 7 16,-32 32 0-16,23-25-3 16,-5 6-4-16,5 10-8 15,-1 4-2-15,4 6 0 16,2 2-2-16,1 7 1 16,3 3-1-16,1 1 0 15,3-3-1-15,1-9-3 16,1-3-5-16,0-11-41 0,0-2-29 15,2-10-57-15,0-8-29 16,4-5-36-16,0-7-17 16,8-11 143-16</inkml:trace>
  <inkml:trace contextRef="#ctx0" brushRef="#br0" timeOffset="7029.415">9883 8961 917 0,'7'-1'358'16,"-5"1"-164"-16,3 5-229 15,-2 2-4-15,0 6 19 16,-1 6 3-16,-1 14 12 16,0 10 5-16,-1 8 1 15,2 5 0-15,2 1-1 16,0-2-2-16,3 0 0 16,-1-4 2-16,0 0 0 15,-4 1 2-15,-2 1 1 16,0 1 0-16,-2-10-1 0,1-3-2 15,-2-10 0-15,0-2-31 16,-3-5-45-16,1-3-23 16,-1-8-46-16,0-5 14 15,-2-8-103-15,-6-6 154 16</inkml:trace>
  <inkml:trace contextRef="#ctx0" brushRef="#br0" timeOffset="7394.039">9493 8854 1448 0,'28'-22'447'16,"6"-2"-477"-16,8 2-72 15,-1 0 12-15,2 13 41 16,0 2 20-16,7 5 24 16,2 3 2-16,0 5-2 15,1 4 0-15,-4 5 1 0,-7 2 1 16,-3 9 0-1,-4 0 1-15,-4 5 1 0,1 2-18 16,-4-4-21-16,-3-1-23 16,-4 1-97-16,-2-1-55 15,-2 4 131-15</inkml:trace>
  <inkml:trace contextRef="#ctx0" brushRef="#br0" timeOffset="7963.046">10648 8718 1545 0,'-1'2'397'0,"-2"18"-548"16,-1 9-4-16,-6 27 83 16,-3 9 61-16,3 10 7 15,1 9 1-15,4-1 0 0,1 3 3 16,3 1 0-1,-4-10-1-15,2 5 4 0,2 2 0 16,0-12 1 0,3 0-1-16,-1-18 1 0,3-6 5 15,-2-13 6-15,5-6 2 16,2-8 1-16,-1-7-4 16,10-4-4-16,-1-3 0 0,7-5-1 15,10 0-1 1,4-11-2-16,4-3-1 0,6-12-2 15,-1-9-1-15,1-9 1 16,-4-7 1-16,-1-13 4 16,-5 0 0-16,2-10 2 15,-1-4 5-15,-2 3-3 16,-1 1 1-16,-11 6-5 16,-1 2-5-16,-5 7-6 15,-8 4-9-15,-6 10-26 16,-4 11-36-16,-4 14 47 15</inkml:trace>
  <inkml:trace contextRef="#ctx0" brushRef="#br0" timeOffset="8787.638">11307 9261 1346 0,'17'17'457'0,"-9"-11"-385"15,3 6-155-15,6 7 3 16,-1 8 38-16,-1 6 38 15,-3-1 1-15,6 6 1 16,-6 3 1-16,6 8 0 16,-6 2-1-16,-2-2 1 15,1 1 1-15,-4-8 0 16,5-3 1-16,-6-1 2 16,2-8-1-16,-2-6 1 15,0-3 0-15,-3-5 0 16,4-2 0-16,-4-4 1 15,0 0 0-15,1-6 4 16,-4-3 2-16,3-3 9 16,-3 1 1-16,0 0-4 15,0-7-4-15,2-24-12 16,6-37-2-16,-11 24 0 0,0-3 2 16,-3-14 0-16,1-9-1 15,1-6-5-15,1-4-1 16,0 2 1-16,3 3 2 15,0-10 3-15,0 0 1 16,7 6-2-16,-4 3 1 16,10 14-1-16,3 5 0 15,4 6-1-15,3 5-3 16,2 9 0-16,0 5 0 0,4 14-5 16,2 9-1-16,0 14-8 15,3 14 0-15,-2 12 2 16,0 4 0-16,-2 13 5 15,-1 2 3-15,-2 8 1 16,-5 5 4-16,0 13 6 16,-9-1 2-16,1 5 8 15,-1 0 1-15,-7-7-1 16,-3-5 5-16,-4 4 10 16,-4 5 3-16,0-5 2 15,0 2-4-15,-5-10-5 16,-2-3 3-16,-8-6 8 15,-4 3 2-15,-17 11-4 16,-12-2-7-16,-11 1-9 16,0-5-6-16,8-20-15 15,7-6-27-15,13-16-145 0,6-8-130 16,6-14 187-16</inkml:trace>
  <inkml:trace contextRef="#ctx0" brushRef="#br0" timeOffset="9298.619">12511 9035 1532 0,'1'1'476'15,"2"3"-469"-15,-3 6-75 16,-3 10 12-16,-3 10 48 16,0 5 4-16,-2 10-2 15,1 1 1-15,1 5 0 16,4 2-2-16,-1-4 1 15,3-7 2-15,5-5 2 16,0-2 2-16,4-1 2 16,2-3 1-16,4-1 2 15,1-3-1-15,12-1-2 16,3-1 0-16,12-7-2 0,3 3-1 16,9-6 1-16,3 1-1 15,-3-1 1-15,0-1-1 16,-4 0 1-16,1-1-7 15,2 0-25-15,0-4-16 16,-4-3-33-16,-1-5-4 16,-7-3-35-16,0-4-12 15,-11-5-26-15,-1-5-4 0,-12-9-17 16,-3-2-33-16,-7-8 146 16</inkml:trace>
  <inkml:trace contextRef="#ctx0" brushRef="#br0" timeOffset="9866.68">12270 9067 116 0,'-5'8'99'16,"5"-2"48"-16,1 1 0 15,6-2 18 1,5-3-17-16,7-1-22 0,10-1-6 0,7-7-8 16,6-3 5-16,10-7-9 15,4-8-9-15,17 2-38 16,3-3-18-16,12 2-22 15,-3-2-4-15,-1-4 3 16,1 1 0-16,2 1-3 16,1 0-3-16,-5 8-10 15,-5 4-1-15,-16 5-2 16,-5 3-1-16,-11 2-2 16,-6 2-5-16,-10 4-36 15,-7 3-26-15,-11 1-66 16,-7 3-13-16,-5 4-13 15,-8 4 8-15,-8 3 0 16,-6 2-51-16,-9 0 140 16</inkml:trace>
  <inkml:trace contextRef="#ctx0" brushRef="#br0" timeOffset="10138.275">12472 9289 338 0,'-6'16'84'15</inkml:trace>
  <inkml:trace contextRef="#ctx0" brushRef="#br0" timeOffset="10296.861">12450 9352 499 0,'-14'70'278'0,"17"-66"-43"16,-2-2-32-16,2-1-42 15,-3-1-13-15,0 0-11 16,21 0-17-16,57 1-36 16,-14-3-10-16,34 1-37 0,12 1-14 15,20 6-21-15,11 5-39 16,5 19-168-16,8 12 144 16</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1:12:35.893"/>
    </inkml:context>
    <inkml:brush xml:id="br0">
      <inkml:brushProperty name="width" value="0.05292" units="cm"/>
      <inkml:brushProperty name="height" value="0.05292" units="cm"/>
      <inkml:brushProperty name="color" value="#FF0000"/>
    </inkml:brush>
  </inkml:definitions>
  <inkml:trace contextRef="#ctx0" brushRef="#br0">3270 14489 538 0,'2'0'199'16,"-3"-1"-178"-16,1 1-29 15,-1 0-35-15,1 0-2 16,0 0 13-16,0 0 8 16,0 0 12-16,2 5 4 0,2 3 5 15,-2-2 3-15,0 0 1 16,-1 3 1-16,-1-1 12 16,0-1 10-16,-1-2 21 15,0-1 11-15,0-3 8 16,0 1-2-16,0-2-9 15,-1 0-2-15,1 0-2 16,0 0 0-16,0 0-12 16,0 0-11-16,0 0-21 15,0 0-10-15,-1 0-4 16,1-1 1-16,0 0 4 16,0-15 1-16,0-28 3 15,2 29 2-15,0-3 1 16,3-4 0-16,-2-7-1 15,2-1-1-15,1-2 0 16,-1 0-1-16,1-1 1 16,1 4 0-16,7-1 2 0,-6-4 1 15,4 1 1-15,2-2 1 16,-2 1 1-16,4 5-1 16,-3 2-1-16,-3-3 0 15,5-1 1-15,-2-3 2 16,0 1 1-16,4 3 1 15,-5 7 0-15,6 2 1 16,-1 4 0-16,4 0-1 16,-1-2-1-16,-3-2 1 0,4 0-1 15,-4-3 2-15,3-2 0 16,1 1 2-16,2 0 1 16,1 3 2-16,0 4 1 15,-2-1-2-15,0 2-3 16,-3-1-3-16,2-1-4 15,0-2 0-15,-1-2-2 16,0 0 0-16,-2-4-1 16,3 0 0-16,3 2 1 15,0-2-1-15,1-2 1 16,0 1 0-16,1-6-1 16,2-1-1-16,1 3 1 15,0-2-1-15,4 0 0 16,0 2 0-16,2-6-1 15,2-2 0-15,0-5 0 0,3 2 0 16,-2 4 0-16,-5 2 0 16,2 0 0-16,-2 1 0 15,3-3 0-15,3 3 0 16,3 3 0-16,-1-2 0 16,7 1-1-16,2-3 1 15,0-1 0-15,-2 1 0 16,-1 8 1-16,-3 1 1 0,-3 5 0 15,0 0 0 1,2-2 1-16,2 3 0 0,3-1 1 16,1 6 0-16,2-1 1 15,-4 0-1-15,-3 5-1 16,2 2 0-16,-2-2 0 16,1 0 0-16,4 2 0 15,-1-4-1-15,1 1 0 16,4 0 0-16,1 0 1 15,0 2 1-15,-4 0 1 16,-1 2 0-16,-2 0-2 16,0 4-1-16,3 1 2 15,-2 1 1-15,-4 4 1 16,-4 0 0-16,-5 2-1 16,-1 1-1-16,-2 2-2 15,-5 2-1-15,-3 2 1 16,2-2-2-16,-8 1 1 15,5-5-1-15,-6-2 0 0,-2-1 1 16,2-1 0-16,-3 1-1 16,3 0 1-16,0 0-1 15,-1-1 1-15,-1-1-1 16,-2-2 0-16,-1 1 1 16,0 3 0-16,-2-2 0 15,-2 2 0-15,-1 0 0 16,-1 1 1-16,-1 0 0 15,-1-1 2-15,-3 0 0 0,0 0 2 16,0 0 1-16,0 0 2 16,0 0 1-16,0 0 5 15,0 0 1-15,0 0 3 16,0 0-1-16,0 0-1 16,0 0-2-16,0 0-3 15,0 0 1-15,0 0 0 16,0 0 4-16,0 0 4 15,0 0 1-15,0 0 2 16,0 0-3-16,0 0-4 16,0 0-2-16,0 0-4 15,0 0-1-15,0 0-2 16,0 0 0-16,0 0-2 16,0 0-1-16,0 0-2 15,0 0 0-15,0 0-1 16,0 0-1-16,0 0 0 0,0 0-2 15,0 0-9-15,0 0-6 16,0 0-24-16,0 0-21 16,0 0-96-16,0 0-124 15,0-1 179-15</inkml:trace>
  <inkml:trace contextRef="#ctx0" brushRef="#br0" timeOffset="3716.756">6698 12257 141 0,'-4'1'116'0,"-1"-2"28"16,-4 0-4-16,3-1-20 0,2 2-15 15,0 0-25-15,3-1-12 16,0 1-20-16,0-1-1 15,0-1 0-15,-1 1 0 16,1 0-2-16,0 0-7 16,-7-1-12-16,2-1-4 15,2 2-1-15,-2-1 1 16,-2-2 1-16,0 1-3 16,-1-1-7-16,-2 2-5 0,2 0 3 15,-30-9 2-15,27 8 11 16,2 1 0-16,-2 2-4 15,0 0-4-15,2 2-12 16,-1-3-2-16,1 1-2 16,1 0 0-16,0-5-1 15,1 5 0-15,4-1 0 16,-1 1 0-16,4 1 1 16,0-1-2-16,-1 0-2 15,1-1 0-15,0 1-3 16,0-1-3-16,1 1-9 15,0 0-4-15,0-1-15 16,0 0-4-16,0 0-1 16,0-1 4-16,0 1 13 15,3 0 7-15,11-6 10 16,0 0 2-16,31-18 3 16,-30 12-1-16,0 5 0 0,0-2-2 15,2 0 0-15,2 1-1 16,0 1 1-16,2-2 1 15,-1-2 3-15,-3 1 2 16,2 0 1-16,-3 1 1 16,1 0 2-16,-2-1-1 15,-2 2 2-15,-1 2 0 0,-2 1 1 16,-1 2 1-16,-2 3 0 16,0-3 0-16,-2 4-2 15,-2-1-1-15,-3 0-3 16,-2 1 0-16,1 0 3 15,0 0 5-15,1 0 10 16,-1 0 5-16,0-1 12 16,0 1 3-16,0 0-4 15,-1 0-1-15,1 0-13 16,0 0-6-16,0 0-7 16,0 0-3-16,-4 2-3 15,-4 1 0-15,-8 4-1 16,-29 11-2-16,27-16-4 15,-4 0-3-15,2-1-8 16,-4 1-3-16,-2-4-4 16,2 2 3-16,-3-1 6 15,2 0 2-15,-2 1 6 16,3-2 1-16,1 1-7 16,4 1-5-16,4-1-6 0,-1-2-2 15,2 3-3-15,3-2 0 16,4 2-7-16,0 2-4 15,6-1-2-15,-2-1-8 16,4 2-4-16,0-2-3 16,0 0 9-16,0 0 14 15,0 0 22-15,11 2 11 0,5 1 8 16,36 4 3-16,-29-8-2 16,3-2-1-16,2-2-2 15,1 2 1-15,-1-2 2 16,2 3 1-16,0-3 0 15,-2-1-2-15,-1 3-3 16,-3-3-1-16,-2 4 0 16,-3-3-1-16,-1 3 1 15,-1 1 1-15,-3-2 3 16,-3 3 3-16,1-1 7 16,-8 1 5-16,1-1 4 15,1 0 0-15,-5-3-3 16,-1 3-1-16,0 0 3 15,0 1 4-15,0 0 11 16,0 0 10-16,0 0 10 16,0 0 1-16,-1 0-12 0,0 0-12 15,-1 0-24 1,1 0-11-16,0 0-10 0,-7 0-5 16,-6 0-17-16,-2 0-14 15,-32 4-28-15,21-1-14 16,-6 4-21-16,3 2 3 15,-5 2 6-15,1 1-5 16,-2 2 74-16</inkml:trace>
  <inkml:trace contextRef="#ctx0" brushRef="#br0" timeOffset="26331.584">8602 11728 621 0,'-31'-36'234'0,"26"27"-181"16,2-2-56-16,-2-3-21 16,3 2 2-16,-3-2 17 15,1 5 14-15,0 2 39 16,1-1 16-16,0 5 22 16,1-1 4-16,1 2-20 15,0 1-11-15,0 0-20 0,-1 0-7 16,1-1-12-16,0 1-7 15,0 0-10-15,0 0-3 16,1 0-4-16,0 0 0 16,0-1-1-16,0-8 0 15,1 0 1-15,1 1 0 16,20-30 1-16,-11 31 1 16,-1-2-1-16,0-2 0 15,2 1 1-15,-4-1-1 0,2 2 0 16,2 1 0-16,-2-4 1 15,2-2 1-15,-2-2 1 16,3 0 0-16,1 0 1 16,-2 1 1-16,0 5 0 15,-5 2 0-15,-3 2 1 16,-1 3-1-16,-1 4 1 16,-1-2 0-16,-1 2 2 15,0-1 1-15,0 1 2 16,0 0 0-16,-1 0 2 15,1 0-1-15,-1 0 0 16,0 0 0-16,-1 0-2 16,1 0-1-16,0 0-2 15,0 0-2-15,0 0-4 16,-5 7-5-16,-8-2-10 16,-24 31-2-16,27-28 1 15,-1 1 5-15,5 1 10 0,-7-3 2 16,6-3 1-16,-2-2 0 15,1 0-3-15,4 0-1 16,2 0 0-16,2-1-1 31,-1-1 2-31,2 0 0 0,0 0-1 0,0 0-3 16,0 0-3-16,0 0-1 16,0-1 0-16,0 0 1 0,0 0 3 15,5-1 1-15,9-3 2 16,-4 0 1-16,29-15 3 15,-22 12 0-15,2-2 3 16,3 1 0-16,2 0 0 16,3-1 0-16,-2-1-1 15,2 1-1-15,-4 2-1 16,0 0 0-16,-2 1 0 16,-3 3 1-16,-2 3 1 15,-3 1 0-15,-6-1 0 16,0 0 0-16,-3 0 0 15,-3 1 0-15,1 1 3 16,-2-1 2-16,-2 0 4 16,1 0 3-16,0 0 3 15,0 0 0-15,0 0-3 16,-3 3-5-16,0 5-5 16,-7 0-2-16,-30 29-3 0,27-26-1 15,-1 1-4-15,-2 3-3 16,-4 1-5-16,1 3-4 15,-2-1-4-15,3 2-3 16,0 0-6-16,1-1-4 16,-3 2-4-16,3 2 4 15,2 1 13-15,1 0 7 16,7-1 10-16,-2-3-7 16,5-5-24-16,-1-3-4 0,2-3-1 15,2 1 7-15,3 1 23 16,4-1 4-16,2 0 4 15,3-4 1-15,-2-1 1 16,1-1 1-16,5-1 0 16,1-2 1-16,8-1 4 15,3-1 6-15,1-9 16 16,2 1 6-16,1-6 5 16,0-2-2-16,0-2-11 15,-2-4-4-15,-2 4-8 16,-2 0-1-16,-6 5-4 15,-3 4-1-15,-6 2 0 16,-2 1 1-16,-1 4 0 16,-5 0 2-16,0 3 3 15,-1 0 1 1,-1 0-1-16,0 0-3 0,-1 0-8 0,1 0-3 16,-2 0 0-16,-11 0 2 15,-2 0 9-15,-29 2 0 16,26-4-4-16,1 0-2 15,1 0-6-15,-2-2-1 16,5 1 3-16,-1-1 0 16,3 0 2-16,0-2-1 15,2 0-5-15,4-3-2 16,2 0-4-16,-1 0 2 0,3-1 6 16,-3 3 2-16,4-1 5 15,-1 3 0-15,-2-1-1 16,3 1 0-16,-5 1-2 15,2-2 0-15,0 2 1 16,-3-1-1-16,6 1-5 16,-2 2-10-1,0 2-30-15,2-1-13 0,0 1-17 16,0 0 3-16,0 0 24 16,-1 0 12-16,-1 14 24 15,0 2 6-15,-3 27 3 16,7-30 0-16,1 0-8 15,4-2-32-15,6 7 29 16</inkml:trace>
  <inkml:trace contextRef="#ctx0" brushRef="#br0" timeOffset="32491.527">7358 10848 1351 0,'-8'-2'463'0,"2"1"-434"16,4 1-58-16,1-2-3 15,1 2-2-15,0 0 13 16,-2-1 17-16,1 1 0 16,0 0 4-16,0 0 1 0,0 0 1 15,0 0 0-15,0 0 0 16,-1 0-1-16,1 0-3 15,1 0-2-15,3 8-2 16,-2 3-1-16,28 9 2 16,32 28 1-16,-16-24-1 15,4 5-1-15,9 1 1 16,-2-1 1-16,4 10 1 16,0 3 0-16,-4 5 1 15,14 5-2-15,0 0 1 16,3 0-1-16,1 3 0 15,-8 1 0-15,6 1 1 16,-1 3 2-16,12-4 0 16,3 2-1-16,-6-8 2 15,2-3 0-15,2 6 0 16,1-1 2-16,6 1-2 0,1-2 0 16,-10-13 0-16,-2-2 0 15,-5-1 0-15,0-4 0 16,4-3 0-16,-3-4 0 15,-8-4 0-15,-5-2-1 16,-11-3 9-16,-7 1-32 16,-3 0-152-16,-4 4 129 15</inkml:trace>
  <inkml:trace contextRef="#ctx0" brushRef="#br0" timeOffset="33016.165">8856 10704 1456 0,'-5'8'432'15,"-2"9"-613"-15,1 10-8 16,-4 16 38-16,-5 6 41 15,-1 7 138-15,-3 1 9 16,3 0-3-16,-2 4-9 16,2 6-16-1,-1-4-5-15,-2 7 0 0,6-5 3 16,-8 6 12-16,4 2 9 0,-1 5 18 16,-5-2 3-16,0 0-8 15,-4 6-8 1,0 6-20-16,2 14-7 0,1 7-6 15,0 5 0-15,-3 6-2 16,2 0 0-16,-2 4-7 16,2-3-7-16,1-4-19 15,-2-1-28-15,7-5-134 16,3 2 132-16</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1:13:40.986"/>
    </inkml:context>
    <inkml:brush xml:id="br0">
      <inkml:brushProperty name="width" value="0.05292" units="cm"/>
      <inkml:brushProperty name="height" value="0.05292" units="cm"/>
      <inkml:brushProperty name="color" value="#FF0000"/>
    </inkml:brush>
  </inkml:definitions>
  <inkml:trace contextRef="#ctx0" brushRef="#br0">5214 14858 99 0,'-7'-3'40'0,"2"2"-35"0,0-3-37 15,1 4-9 1,2-2 9-16,0 1 42 0,1-1 13 16,0 1 40-16,0 0 14 15,0 1 6-15,0 0-2 16,-1 0-18-16,1 0-4 16,0 0 6-16,-1 4 11 15,-2 1 18-15,1 0 1 16,1-2-15-16,-1 1-18 0,1-2-35 15,1-1-12-15,0 1-17 16,-2 1-4-16,1 0-8 16,0 1-3-16,0 1-4 15,0-3 0-15,1 2 3 16,0 1 2-16,1 1 7 16,0 1 3-16,0-3 4 15,2 3 0-15,2 2 1 16,-1 1-1-16,3 2-1 15,18 30 0-15,-13-29-2 16,0-1-1-16,1-1-3 16,3-3-1-16,-5-4 2 15,4 1 3-15,0-2 3 16,1 1 1-16,4-2 1 16,-1-1-1-16,1-2 0 15,1-1 1-15,2-4 0 0,1 3 0 16,3-1 0-16,0 0 0 15,2 1 0-15,2-4-1 16,0 3 0-16,2-1 0 16,2-1 0-16,2 3 0 15,1-1 1-15,0 1-1 16,-5-2 0-16,4 2 1 16,-2-4 0-16,1 0 0 15,4-1 0-15,-2 0 0 16,4 0 1-16,1-1 0 0,2 1 0 31,-3-2 1-31,1-1 0 0,-3 0-1 0,-9-1 3 16,2-1 2-16,-5 2 6 15,2-2 5-15,4 2 8 16,-3 2-2-16,5 2-5 16,-3 2-6-16,4 1-9 15,-2 2-2-15,2 1-1 16,1-2 0-16,-2 1 0 15,0 1 0-15,0 0 0 16,-5 1 0-16,-2 1 1 16,0 1-1-16,-1-2 1 15,-2 1-1-15,3 2 0 16,-4-1 0-16,2 4 1 16,-1 2-1-16,-1 1 2 15,1 4 2-15,-2-1 1 0,1 2-1 16,-3 1-3-16,-2 0-1 15,-2-2-29-15,0 0-39 16,2 3 44-16</inkml:trace>
  <inkml:trace contextRef="#ctx0" brushRef="#br0" timeOffset="1259.136">7793 14908 897 0,'-3'1'347'0,"2"-1"-266"15,1 0-49-15,0 0-49 16,-1 0-2-16,0 0 12 16,0 0 7-16,0 0 2 15,-1 0 0-15,1 0 0 16,0 0-1-16,0 0-1 16,0 0 0-16,0 0-2 15,-1 0 2-15,1 0 0 16,0 0 1-16,0 0 1 15,0 0-2-15,0 0-3 16,0 0-1-16,1 0-3 16,0 0 0-16,0 0 1 15,5 3 1-15,11 1 3 16,34-1 0-16,-23-10 1 16,-2-1 1-16,5-1 0 0,1 1 0 15,2-1 0-15,3 2 1 16,0 1-1-16,1-1 0 15,-3 4 0-15,-5-2-1 16,2 3 1-16,-1-1 0 16,3 2 0-16,5-2-1 15,-6 2 0-15,4 0 0 16,2 1 0-16,1 0 1 0,4 0 0 16,0 0 0-16,1 0-1 15,-6 1 0-15,-2-1 0 16,1 0-1-16,1-3 2 15,3 3 0-15,0 0 0 16,1-1 0-16,-1 2-2 16,-1 1 1-16,5 3 0 15,-6 1 0-15,-1 2 0 16,-4-2 0-16,0 0 0 16,2 2 0-16,0-2 1 15,1 0 0-15,-4-1-1 16,4 0 1-16,-1-3 0 15,3 1 0-15,2 0 0 16,1-1 0-16,2-1 0 16,-4-1 0-16,-1-2 0 15,-1 1-1-15,0-5 0 16,5 3 0-16,1-2 1 16,2 0 0-16,2 2 0 0,2-1 0 15,3 1 0-15,-3-1-2 16,-2 3 1-16,-4-2 0 15,-5 3 0-15,2-1 0 16,0-3 1-16,4 4 0 16,2 0 0-16,0 0 1 15,4 0-1-15,-3-1 0 16,-4 1 1-16,0 2 0 0,-5-2 0 16,1 3-1-16,0-1 0 15,-6 1-1-15,1 4-1 16,-3 4 0-16,3 3 0 15,2-1-25-15,0 5-68 16,1 0-55-16,2 6 83 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4-12T21:24:05.439"/>
    </inkml:context>
    <inkml:brush xml:id="br0">
      <inkml:brushProperty name="width" value="0.05292" units="cm"/>
      <inkml:brushProperty name="height" value="0.05292" units="cm"/>
      <inkml:brushProperty name="color" value="#FF0000"/>
    </inkml:brush>
  </inkml:definitions>
  <inkml:trace contextRef="#ctx0" brushRef="#br0">2568 7603 440 0,'1'2'-37'0,"1"1"18"0,1-1-33 0,-3 2 49 16,0-4 4-16,0 0 1 15,0 0 4-15,0 0 9 16,0 0 4-16,1 3 8 0,0 2 3 15,-1-2 4-15,1 3 2 16,-1-3-1-16,0 4-3 16,0 0-10-16,-1-2-3 15,0 2 1-15,-2-2 4 16,1 1 7-16,0-1-2 16,-1-1-9-16,1 0-5 0,0 0-12 15,1 0-2 1,-2 1-1-16,2-3 0 0,0 1 0 15,0 1 0-15,0 0 0 16,-2 6 0-16,2-5 0 16,0 7 0-16,0 1 0 15,1 27 1-15,2-26 0 16,2-2 0-16,0 3 0 16,1 0-1-16,2 2 0 15,-1 1 0-15,-1 0-1 16,0 2 1-16,1 2-1 15,0 2 1-15,1 2-1 16,-2 4 1-16,2-6 0 16,-1 0 0-16,-1-1 0 15,0-2 0-15,1 5 0 16,0 1 0-16,-2-2 0 16,1-2 0-16,1-2 1 0,1 0 4 15,0-3 9-15,1 1 3 16,-1-2 3-16,0-1-3 15,0 0-7-15,-2-2-3 16,3 0 5-16,-2 0 10 16,2-3 11-1,-2-3 4-15,1 1 6 0,0-4-7 16,0 0-2-16,1-1 0 16,1-4-7-16,0 3-3 0,3-3-8 15,-1-2-4 1,3-1-5-16,1-3-2 0,0-1 0 15,2 0-1-15,-2-4 0 16,0-1 0-16,3-1 1 16,0-2-1-16,2 1 0 15,4-2 0-15,1-4-2 16,2 3 1-16,4-6 0 16,-1 0-1-16,3-1 1 15,3-1 0-15,0 3 0 16,3 3 0-16,-3 6-2 15,-1 4-1-15,-7 3 0 16,1 2 0-16,-3 3 0 16,1 2 0-16,-2 2 0 15,-2 1 1-15,-2 1 0 16,-4-2 0-16,1 2 1 16,-4-1 0-16,-2-1 0 0,0 0 1 15,-4 0 0 1,0 0 1-16,-5-3 1 0,0 0 1 15,-1 0 4-15,-2 0 4 16,0 0 19-16,0 0 10 16,0 0 17-16,0 0 2 15,0 0-10-15,0 0-6 16,0 0-11-16,0 0-6 16,-1-1-9-16,0 0-4 0,0 0-9 15,-1 0-2-15,1-4 0 16,-1-4 0-16,0 0 1 15,-1-1 0-15,1 3 0 16,0-3-2-16,-1-6-1 16,-5-31-2-16,8 27 0 15,0-1-1-15,1 2 0 16,-1-1 1-16,0 3-1 16,0 1 1-16,0 2 0 15,0 2 0-15,-1 5 1 16,-2-1 1-16,2 5 2 15,-2-1 1-15,0 0 2 16,2 3 1-16,0-1 1 16,-1 1 0-16,1 0-3 15,0 0 1-15,0 0-2 16,-4-6-1-16,1-3 0 16,-1 0-2-16,-17-32 0 0,19 29 0 15,-2 1 0-15,-2-3-1 16,0 4 1-16,0-2 1 15,-1-3-1-15,0 0 0 16,-6-4-3 0,4 0-2-16,-3 2 1 0,2 2-1 15,4 5 2-15,-1 0 2 16,1 1 1-16,-2 0 1 16,-2 1-1-16,0 1 0 0,-2 3 2 15,5-3 0-15,-7-3 0 16,-1 4-1-16,0-1 0 15,-4 1-2-15,4 2 0 16,0-2 0-16,1 0-1 16,0 0 2-16,2 3 1 15,1-1 0-15,0 0-2 16,-1 0-1-16,4 2-1 16,-1 1-1-16,-2 2-2 15,2 1 0-15,-4 1-1 16,3 2-1-16,-2 0-1 15,1 1 1-15,1 2 0 16,-2 1 2-16,-1-1 2 16,2 2 1-16,0 0 0 15,-1-2-1-15,4 3 0 16,-1 0 0-16,-1-1 0 16,1 3 0-16,-3 0 1 0,2-3 0 15,-3 0 1-15,2-2-1 16,1-2 1-16,-6 0 1 15,1-1 1-15,1 1 0 16,-5-1 1-16,5 2 0 16,-1 0 1-16,-4-1-1 15,2-1 0-15,-1 1 0 16,-1-2-1-16,0 2 1 0,2 1-1 16,-2-3 2-16,3 1 0 15,2-2 0-15,1-2 2 16,3 1 0-16,3-1 1 15,1 0 1-15,3 1-2 16,2-1-1-16,-2 0-2 16,3-1-2-16,1 0-3 15,0 1-3-15,0-1-4 16,0 1-3-16,0 0-15 16,0 0-30-16,0 0-199 15,5 17 176-15</inkml:trace>
  <inkml:trace contextRef="#ctx0" brushRef="#br0" timeOffset="3886.693">932 7981 501 0,'0'0'193'16,"0"0"-139"-16,0 0-145 16,0 1-8-16,2 3 5 15,-2-3 29-15,1 1 66 16,-1-2 2-16,0 0 6 16,0 0 5-16,0 0 10 15,1 0 2-15,2 3-1 0,1 0-4 16,2 2-7-16,-1-3-1 15,4 3 5-15,-3-2 4 16,5 4 9-16,32 22 0 16,-30-21-6-16,9 2-7 15,-2 1-9-15,1 0-1 16,6 5 1-16,-3 4 3 16,0 5 4-16,1 8 2 15,-4-1-2-15,-1 0-1 16,-4-1-7-16,-4-4-2 0,-1-1-1 15,-4-4-1-15,-4-1 2 16,1-1-1-16,-3-5 0 16,0 0 0-16,-1-3-2 15,-1-3-2-15,0-2-8 16,-2-5-4-16,2-2-25 16,0 0-18-16,0-2-72 15,0 1-73-15,0 0 126 16</inkml:trace>
  <inkml:trace contextRef="#ctx0" brushRef="#br0" timeOffset="4330.084">1286 8049 732 0,'0'-1'252'16,"0"0"-260"-16,0 0-17 16,0 0-8-16,0 0 5 15,0-1 30-15,0 1 4 0,0 1-1 16,0 0-2-1,0 0 1-15,0 6 5 0,-1 2 7 16,-3 0 3-16,-2 4 10 16,-20 29 2-16,12-22-3 15,-2 0-2-15,-6 4-13 16,-2 2-5-16,-3 3-5 16,-4 2-2-16,-1 0 0 15,-2 0 0-15,3 1 0 16,1 1-1-16,6-1 0 15,1-3 0-15,3-2-3 16,4-5-2-16,6-5-21 16,2-1-26-16,2-4-74 15,2-2-50-15,2 2 105 16</inkml:trace>
  <inkml:trace contextRef="#ctx0" brushRef="#br0" timeOffset="4790.568">1724 8182 817 0,'-1'0'220'15,"-2"-1"-315"-15,3 3-30 16,-1-2 5-16,0 0 72 15,0 0 57-15,0 0 25 16,0 0-3-16,-1 5-14 16,0 5-4-16,0 6-2 15,-4 29-1-15,3-24 0 16,-4 1 0-16,-1 0 8 16,-3 7 1-16,-1 4-3 0,-1 2-3 15,-2 4-10-15,2-4-2 16,3-5-19-1,0 0-43-15,3-3-151 0,0-3 140 16</inkml:trace>
  <inkml:trace contextRef="#ctx0" brushRef="#br0" timeOffset="5394.685">1961 8021 1062 0,'0'0'336'16,"3"0"-391"-16,-3 6-54 15,0-6 0-15,-1 0 28 16,-2 12 58-16,0 4 23 16,-3 30 0-16,7-31-2 15,4 4 0-15,4-6 1 16,-1-2 1-16,4-7 5 16,-1-4 5-16,-5-1 13 15,1-4 5-15,0-4 2 0,-2-2 0 16,8-5-10-16,-2 2-3 15,-1-1-7-15,1 0-3 16,-4-3-3-16,-1-1-2 16,0 2-2-16,-2 4-2 15,-2 6-2-15,0 4-4 16,-2 2-5-16,0 1-3 0,0 0-3 31,-1 0 2-31,0 0 6 0,-2 16 3 0,-2 41 7 16,3-22 1-16,2 13 4 15,3 3 1-15,2 9 0 16,1 5-1-16,5 3 1 16,-1 1 0-16,2 10 2 15,-1 2 1-15,-1 0 7 16,4 2 6-16,-2-6 0 16,-1-11-2-16,1 8-10 15,-1-1-9-15,2-2-62 16,1 2-122-16,7-5 123 15</inkml:trace>
  <inkml:trace contextRef="#ctx0" brushRef="#br0" timeOffset="46193.749">19848 4504 220 0,'2'-1'63'0,"3"0"-80"0,0-1 3 16,-5 0 11-16,0 1 3 15,0 0 7-15,0 0 2 16,0 0-1-16,0 0 3 16,0 0 28-16,0-1 27 15,0 1 45-15,0 0 12 16,0 0-8-16,0 0-19 16,0 0-32-16,0 1-13 15,0 0-21-15,0-1-9 0,0 1-14 16,0 0-3-16,0 0-2 15,0 0 2 1,0 0 6-16,0 0 1 0,0 0 0 16,0 0-1-16,0 0-6 15,0 0-4-15,0 0-1 16,0 0-3-16,0 0 0 16,0 0 2-16,-2 3 1 15,0 11 0-15,-1 3 2 16,-5 32 2-16,4-22 3 15,0 1 0-15,0 1-1 16,1 1-1-16,-2 0-2 16,0 2-2-16,1 5 0 15,0-4 0-15,-1-2 1 16,-2-4 0-16,1-3 2 16,-2 1 0-16,2 1 0 15,3 1 0-15,-3-1-1 0,0-2 2 16,0-1 4-16,3 2 5 15,-1-4 8-15,2-5 4 16,2-1 4-16,0-7 0 16,0 0-5-16,1 1 0 15,2-4-7-15,0 1-2 16,-1-2-4-16,1-1-2 16,-3-3-1-1,0 0-2-15,0 0 1 0,0 0-1 0,0 0-2 16,0 0 0-16,2 1-1 15,1 1 1-15,1 2-1 16,-1-1 1 0,1-1-1-16,-1-1 0 0,1 1 0 15,0-1-1-15,3 3 0 16,2 0 0-16,2 0 0 16,28 26-1-16,-22-28 0 15,2 1 1-15,4-1-1 16,2 1 2-16,1-2-1 15,0 1 2-15,1-2-2 16,1 0 1-16,0 0 0 16,-4-4 0-16,2 4 0 15,1-4 11-15,2 0 2 16,2-1 0-16,-1-4 2 16,-3 2-13-16,0 2-3 0,0 0-1 15,1 0 0-15,-4-2 0 16,-1 0 1-16,-1 0-1 15,-4 3 2-15,1 0 0 16,-5 1 1-16,-2-1-1 16,-3 2 2-16,-1 2 2 15,-4-1 3-15,-1 2 1 16,-3-1 3-16,0-1-1 0,-1 0 1 16,0 1 2-16,0 0 1 15,0 0 1-15,0 0 7 16,-1 0-2-16,2 0 3 15,-1-1 2-15,0-1-8 16,0 1-3-16,0 0-6 16,0 0-5-16,0 0-3 15,-2-4 0-15,-4-10-3 16,-11-30 0-16,14 27-1 16,1-1-1-16,0-1-1 15,-1-1 0-15,2 1 1 16,1 1 1-16,-3-1 0 15,1 4 1-15,-1 2 1 16,2 4-1-16,1 2 0 16,0 0-1-16,-1 1-1 15,-1 0-2-15,3 4-6 16,-1 0-3-16,1-1-6 0,0 3 0 16,-1 0 2-16,1 0 1 15,0 0 4-15,0 0 2 16,0 0 4-16,0-1 2 15,0 1 3-15,0 0 0 16,0 0 1-16,0 0-1 16,1-3 1-16,2-3 0 15,-3 6 1-15,0 0 2 16,0 0-1-16,0 0 1 0,0 0 0 16,0 0-1-16,0-1 0 15,0 0-2-15,0 1 1 16,0 0-1-1,0 0 0-15,0-1 0 0,0 1 0 16,0-1 1-16,0-1 0 16,0-1 0-16,3-3-1 15,-2 1-2-15,0-2 0 16,-1 0-1-16,0 4 0 16,0-6 0-16,-1 5-2 15,0-5 0-15,-1 1 1 16,1-1 1-16,-1-1 1 15,-5-27-1-15,5 29 2 16,1 1 0-16,-3 0 0 16,3 1 1-16,-1 0-1 15,1 0-1-15,1-2-1 0,0-1-1 16,0 0 2-16,0 4 0 16,0 0 2-16,0 0 0 15,0 0-1-15,-3 0 0 16,3 1 1-16,0 2 0 15,0 2 3-15,0 0 1 16,-1 0 2-16,0 0-1 16,0 0-1-16,0 0 0 0,-1-1-3 15,1 1-1-15,0 0-1 16,0 0 1-16,0 0 0 16,0 0 2-16,0-1 2 15,-1 1 0-15,1 0 0 16,0 0 1-16,0 0-1 15,0 0 0-15,0 0 0 16,-3-2-1-16,-2 0-1 16,-3-3-1-16,1 1-1 15,0 1 1-15,-31-12-1 16,31 16 0-16,-3-2 1 16,0 0-1-16,1 0 0 15,-2 0-1-15,2 2-1 16,-2 0 0-16,-2 1 0 15,0 1-1-15,1 0 0 16,2 3 1-16,-3-2 0 16,3 2 0-16,-4-3 2 0,0-1 0 15,7 2 3-15,-6-3 1 16,6 1 1-16,-1-1 0 16,-3 0 1-16,5 1-1 15,-4-1 0-15,-3 0 0 16,2 0 0-16,-3-2 0 15,3 2 0-15,-2 0 0 16,-1 0-3 0,0 2-1-16,0 0-1 0,0 1 0 15,-1 0 0-15,-3 1 1 0,0 0 0 16,-2 0 0-16,0 0 0 16,-1 2 0-16,0 0-1 15,0 1 0 1,1 0-1-16,2 1 1 0,1 0-1 15,-1 0 0-15,3 1-2 16,-1-1-6-16,1-1-54 16,3 1-77-16,1 4 89 15</inkml:trace>
  <inkml:trace contextRef="#ctx0" brushRef="#br0" timeOffset="51036.777">20876 4487 92 0,'0'0'51'0,"0"0"-12"16,0 0-15-16,0 0 1 15,0 0 8-15,0 0 22 16,0 0 12-16,0 0 7 16,0 0-2-16,0 0-18 15,0 0-12-15,0 0-27 16,0 0-8-16,0 0-4 16,0 2-1-16,0 12-1 15,2 2 1-15,0 35-2 0,-2-22 1 16,0-2-1-16,0 2-1 15,1 4 1-15,0-5 1 16,3 8 1-16,0 1 0 16,0-4 0-16,-1 1 0 15,1-5-1-15,0 0 1 0,-1-3-2 16,-2-2 0-16,0-1 0 16,-2-5-3-16,2-5-8 15,0 1-7-15,-1-7-28 16,2-1-20-16,-3-4-65 15,-1-2 80-15</inkml:trace>
  <inkml:trace contextRef="#ctx0" brushRef="#br0" timeOffset="51740.129">20683 4716 284 0,'-8'11'89'16,"8"-9"-60"-16,0 4-150 15,-1 4 27-15,-1-1 49 0,2 3 77 16,-1-4 15-16,1-2 20 16,0 1 1-16,0-2-11 15,4 1-9-15,0-1-6 16,1-1 5-16,-2 5 9 15,2-3 3 1,-2-2 0-16,0-1-1 0,0-3 6 16,-3 0 0-16,0 0-16 15,0 0-8-15,0 0-18 16,0 0-6-16,0 0-7 16,9 3-1-16,5 0-3 15,32 10 2-15,-27-14 3 16,0 1 3-16,7-6 4 15,0 0-1-15,3 3-4 16,3-2-3-16,0 4-4 16,2-1 0-16,-3 0 0 0,0-2 0 15,1-1 0-15,-6-1-1 16,6-2-1-16,2 1-1 16,-1 3 1-16,2 0-1 15,-3 3 2-15,0-1-1 16,-1 1 0-16,-1 0 0 15,-5 1-1-15,-3 0-2 16,-9 2-1-16,0-2-2 16,-5 1-11-16,0 3-9 15,-3-4-24-15,-3 5-14 0,0-2-41 16,-2-3-23-16,0 0-85 16,0 0 128-16</inkml:trace>
  <inkml:trace contextRef="#ctx0" brushRef="#br0" timeOffset="53013.471">21663 4558 935 0,'2'-2'252'16,"4"2"-381"-16,-4 1-1 15,-2-1 36-15,0 0 40 16,0 0 79-16,0 0 18 15,0 0 11-15,0 0 0 16,2 0-20-16,8 0-8 0,-2 0 0 16,0 0 2-16,-2 0 0 15,0 0-4-15,6 1-12 16,3 1-4-16,33 3-5 16,-26-3-1-16,1 2-2 15,2 2 0-15,-1-2 0 16,2 5 0-16,-3-1 0 15,2 0-1-15,-6 2 1 16,-2-1-1-16,0 1-1 16,-2-1 0-16,3-2-1 15,0 2 0-15,1-2-7 16,-1 2-6-16,-3 0-22 16,-7-1-18-16,2 2-44 15,-3-1-26-15,-4 0-66 16,3-1 116-16</inkml:trace>
  <inkml:trace contextRef="#ctx0" brushRef="#br0" timeOffset="53291.339">21609 5023 687 0,'0'-2'27'0,"3"-1"-110"16</inkml:trace>
  <inkml:trace contextRef="#ctx0" brushRef="#br0" timeOffset="53557.627">21612 5012 231 0,'0'-2'125'0,"0"1"-27"16,0 1-48-16,0 0-29 15,0 0 1-15,0 0 4 16,0 0 0-16,2 0 1 15,12 3 2-15,6-2 0 16,33 7 0-16,-23-8 3 0,5 0 2 16,7 1-1-16,2-1-1 15,3 1-1-15,-2-1 2 16,-1 0 3-16,-2 1 2 16,5 2-14-16,-2-1-8 15,0 1-8-15,2 1-2 16,-10-2-3-16,0 3-1 15,-6 0-2-15,-6 3-8 0,-4 1-61 16,-5-1-47-16,-7-1 70 16</inkml:trace>
  <inkml:trace contextRef="#ctx0" brushRef="#br0" timeOffset="54382.156">22786 4447 876 0,'1'1'264'0,"1"-1"-324"16,2 0-5-16,-4 0 11 15,0 0 17-15,0 0 32 16,0 0 7-16,0 0 5 15,0 0 1-15,0 0-4 16,0 0 1-16,0 0 14 16,0 8 6-16,0 0 5 15,0 1-3-15,0-1-12 16,-2 0-4-16,1 0-6 16,-1 2 0-16,0 2-5 15,-2 32 0-15,4-26-2 16,-2 1 1-16,2 2 1 15,0-2 1-15,0 2 0 0,6 1-1 16,-4 2 1-16,5 4 0 16,-3 2 0-16,2 2 1 15,2 0 1-15,-1 1 1 16,1 0 2-16,2-1 2 16,-1 6 5-16,-1 3 4 15,1 3 5-15,0-1-1 16,-1 2-7-16,0-1-4 0,0 0-6 15,-2-1-1-15,-2-6 2 16,1-4 0-16,-3-4 5 16,1 1 1-16,2-4 6 15,-4 1 3-15,2-3 2 16,-2-4 0-16,2-2-6 16,-1-4-3-16,-2-4-10 15,0-1-23-15,0 0 14 16</inkml:trace>
  <inkml:trace contextRef="#ctx0" brushRef="#br0" timeOffset="119063.683">7778 13169 138 0,'4'-33'73'0,"-6"33"-16"16,2 1-43-16,0 0-17 15,0-1-1-15,0 0 7 16,0 0 8-16,0 0 7 16,0 0-1-16,0-1-2 15,0 0-5-15,0 0-6 16,0 1-3-16,0 0-2 16,0 0-2-16,0 0-3 0,0 0-2 15,0 0 1-15,0 0 1 16,0 0 2-16,0-2 0 15,0 1-7-15,0 0-18 16,0 0-36-16,1 1-7 16,5-1 37-16</inkml:trace>
  <inkml:trace contextRef="#ctx0" brushRef="#br0" timeOffset="119584.889">7863 13083 116 0,'31'-14'82'0,"-29"14"8"16,-2-1-16-16,3 1-25 16,-3-1-10-16,0-1-5 15,0 1 1 1,0 0 13-16,0 0 10 0,0 0 13 15,0 0 2-15,0 0 3 16,0-1-2-16,0 1-9 16,0 0-5-16,0 0-4 15,0 1-8-15,0 0-16 16,0 0-7-16,0 0-22 0,0 0-5 16,0 0-2-1,0 0 1-15,0 0 3 0,1 7 5 16,0 8 6-16,0 30 4 15,-2-20 4-15,-3 2-1 16,0 6-5-16,3 3-5 16,-4 0-6-16,3 2-2 15,-2 0 0-15,1 0 0 16,-1 7 0-16,-1-2 0 16,1-1 0-16,0-1 0 0,-1-8-1 15,3 3-1-15,-4-1 0 16,0 2 0-16,2-2 1 15,-2-6 0-15,2-5 0 16,2-2-5-16,0-2-33 16,1 5-24-16,1 2-84 15,1 1-73-15,1 1 140 16</inkml:trace>
  <inkml:trace contextRef="#ctx0" brushRef="#br0" timeOffset="120708.83">8943 13425 650 0,'7'1'274'0,"-7"-1"-154"16,0 0-101-16,0 0-40 15,0-1-1-15,0 0 17 16,0 1 5-16,0 0 5 15,-1 0 1-15,1 0 2 16,0 0 2-16,0 0 0 16,0 0 3-16,-1 0-1 15,0 0 1-15,-1 0-2 16,1 0-1 0,0 0 2-16,0 0-2 0,-7 0-4 15,-7-1-5-15,-30-3-11 16,27 0-7-16,-2 0-16 15,1 0-10-15,-4-1-14 16,-2 2 1-16,-3-1 14 16,2 4 12-16,-3 5 21 15,-1 2 7-15,0 5 0 0,-6 5-2 16,-1 7-3 0,-3 3-3-16,-1 3-8 0,0-2-8 15,4 0-9-15,4-3 2 16,10 2 7-16,6-1 9 15,5-1 7-15,5 4 1 16,6-7 1-16,0-3 4 16,5-1 5-16,3-5 1 15,6-1 1-15,2 2-2 0,3-3-1 16,2-3-2-16,2-1 0 16,3-4 1-16,3-4 3 15,1-2 4-15,1-8 14 16,0 1 4-16,1-4 9 15,-2-2 2-15,0-6 3 16,-4-1 0-16,4-8-5 16,-5 0-3-16,0-1-12 15,5 0-3-15,-8 1-3 16,2 0 1-16,-5 1 1 16,-2-13 1-16,1-1 0 15,0 2 0-15,-2-3-2 16,-3 13-1-16,-5 3 1 15,-2-1 3-15,-5 1-5 16,-2 1-8-16,-9 6-8 16,-3 0-7-16,-3 6 3 15,-1 2 7-15,-1 2 8 0,2 5 6 16,1 2 7-16,-1 3 1 16,3 3-2-16,1 1-7 15,4 5-11-15,3 1-6 16,0 5-8-16,4 4-1 15,2 6 1-15,0 6 2 16,8 7 4-16,0 1 3 16,3 4 3-16,0 3 2 15,3 8 0-15,1 6 0 0,-1-3 0 16,2 2 0-16,-3-1 0 16,3-5 0-16,2 5 0 15,-2 1 1-15,-1-1 1 16,-2 4-1-16,-3-4 0 15,2-6 0-15,-5-7 1 16,1-5 0-16,-1 1-1 16,-2-2-1-16,2-6-55 15,0-3-62-15,-2-2 74 16</inkml:trace>
  <inkml:trace contextRef="#ctx0" brushRef="#br0" timeOffset="121469.303">9517 12786 1045 0,'4'-1'366'16,"-4"0"-314"-16,-1 1-134 16,1 0-7-16,0 0 20 15,-2 0 37-15,1 0 39 16,0 0 5-16,-1 9 10 15,-2 5 3-15,-4 32-4 16,7-33-3-16,-2 0-12 16,2 5-3-16,-4 5 0 0,1 7 0 15,1 9 2-15,2 1 1 16,-1-2 0-16,0-1-3 16,0 2-2-16,0 2-1 15,1 5 0-15,-3 2 0 16,1-3 2-16,-1-2 0 15,0 9 10-15,2 2 2 16,-2-4 1-16,-1 0-2 0,1-8-9 16,-2 1-3-16,1 1-1 15,1-3 0 1,-1-6 0-16,2-5 2 0,-3 1 3 16,2 3 4-16,0 2 7 15,0-2 1-15,1-8-1 16,1-4-4-16,0-9-6 15,1-1-3-15,1-6-2 16,-1 2 0-16,0-2 0 16,1-3 0-16,1 2-6 15,-1-5-20-15,0 0-120 16,0 0 102-16</inkml:trace>
  <inkml:trace contextRef="#ctx0" brushRef="#br0" timeOffset="121997.817">10131 13242 1203 0,'26'30'410'16,"-26"-31"-388"-16,0 5-112 15,0 4-4-15,2 5 25 16,-2 5 48-16,5 3 25 15,2 1 0-15,3 12-4 0,6 6-2 16,3 7-1-16,4 0 0 16,5 0 3-16,2-5-1 15,1-1-4-15,1-1-8 16,-4-5-32-16,1-3-28 16,-6-9-108-16,0-1-115 15,-3-4 188-15</inkml:trace>
  <inkml:trace contextRef="#ctx0" brushRef="#br0" timeOffset="122428.008">10725 12935 1134 0,'3'-3'451'0,"-3"-1"-301"16,0 1-191-16,0 2-69 16,-1 0-6-16,-1-1 22 15,1 2 37-15,0 0 22 16,-1 16 9-16,-48 42 17 15,31-26 6-15,-6-3 3 0,4 2 2 16,-2 0-1-16,-2 1-1 16,-1 6 0-16,-9-3 1 15,-3 7-1-15,-6-1 0 16,-2 2 0-16,2 9-2 16,2 6-2-16,3 5-1 15,1 6-3-15,3-2 0 16,-2 0-3-16,2 3-6 15,8 1-9-15,-1-5-16 0,11-1-164 16,1-3 145-16</inkml:trace>
  <inkml:trace contextRef="#ctx0" brushRef="#br0" timeOffset="123226.915">11835 12374 841 0,'-4'2'246'16,"-2"3"-269"-16,-5 5-97 16,0 4 7-16,-2 1 72 15,-1 0 47-15,0 6 11 16,-2 2-3-16,0 8-4 15,-1 1 2-15,-1-2 6 16,-2 1 3-16,2-5 3 16,0 1 1-16,0 1 3 15,2-5 1-15,1 6-2 16,-1-3-2-16,0 5-9 16,3 2-5-16,2 2-6 15,-2 10-1-15,4 6 0 16,0 6 3-16,-2-1 5 0,1 1 8 15,3 3 10-15,-4-1 1 16,2 14-4-16,-1 2-6 16,-3 1-11-16,5 8 0 15,-6-2 3-15,6-3 2 16,-7 12 46-16,-1-5 0 16,2-3-4-16,0-3-5 15,3-20-46-15,2-9-1 16,2-10 2-16,0-9 6 15,3-11 11-15,1-3 4 0,1-5 2 16,0-2-4-16,1-5-13 16,1-1-4-16,0-5-14 15,0 0-20-15,0 0-60 16,0 0-55-16,0 0 85 16</inkml:trace>
  <inkml:trace contextRef="#ctx0" brushRef="#br0" timeOffset="124171.91">12116 13163 1034 0,'-6'5'359'16,"-3"3"-309"-16,-3 12-72 15,-7 3-1-15,-1 3 9 16,-1 5 10-16,-2-3 0 16,6 1-2-16,-5 10-1 15,-2 4 3-15,-5 11 3 16,-6-1 1-16,3-2 1 16,1-1 0-16,7-9-1 15,5 3 0-15,7-5-1 0,4-5-2 16,8 4-1-16,0-3-1 15,10 3 1-15,4 1 1 16,8-5 1-16,4-4 1 16,9-12 1-16,2-3 0 15,1-8 2-15,2-2 0 16,6-5-1-16,2-4 1 16,7-5 3-16,3-3 0 15,-3-9 12-15,1-3 1 16,-5-7-3-16,-6 0 4 0,-7 1-11 15,-7-1 0-15,-1 5 5 16,-1 1 2-16,-5 0 2 16,4 0 2-16,-8-5-5 15,-2 1 0-15,-3-3-1 16,-1-2 2-16,-5 3 2 16,-1-5-1-16,-4 2-2 15,-3-6 3 1,-4 0 4-16,-4 1-1 0,-4 2 2 15,-3 7-7-15,-2-2-5 16,-4-2-1-16,-6-1-3 16,2-3-1-16,-3 4-3 15,-4-2-2-15,-5 0-6 16,-9-4-3-16,-9-2-2 16,-4 0-3-16,-6 10-16 15,-4 5-16-15,-4 19-56 16,0 9-12-16,-15 24-3 0,1 5 19 15,-2 15 42-15,6 1-44 16,18 1 76-16</inkml:trace>
  <inkml:trace contextRef="#ctx0" brushRef="#br0" timeOffset="124830.319">11851 13553 627 0,'-1'0'238'0,"-9"1"-147"16,1-1-93-16,0 0-1 15,1 0 11-15,2 0 11 16,1 0 14-16,2 0 7 16,2 0 11-16,-2 0 1 15,2 0-9-15,0 0-8 16,0 0-9-16,0 0 2 0,0 0 1 15,0 0-3-15,-1 0-8 16,1 0-9-16,1 0-8 16,0 0-1-16,27 7-2 15,34 1 0-15,-24-8 0 16,-1 1 1-16,-1 1 1 16,3 2 0-16,1-2 0 15,1 2-1-15,3 2 1 16,1-4 0-16,-1 3 1 15,-2-2 0-15,-2-1 0 16,-3 3 0-16,-4-2-2 16,-4 2 0-16,-3 3-38 15,-5-2-54-15,-2 2 61 16</inkml:trace>
  <inkml:trace contextRef="#ctx0" brushRef="#br0" timeOffset="125424.916">13069 12612 1131 0,'-2'3'399'0,"2"-3"-375"15,0 2-29-15,-1-2-27 16,0 0 1-16,-1 0 19 16,1 0 1-16,0 0 1 0,-1 6 3 15,-7 21 3-15,-9 33 1 16,10-23-1-16,1 4 0 15,4 7 0-15,-4 6 1 16,5 14 3-16,-3 0 3 16,2 12 5-16,-1-8 0 15,1-1 1-15,2 5-2 16,-3 3-2-16,-3 0-3 16,5-1-1-16,-3-3-1 0,-1-13 0 15,8 2 1-15,-5 0-1 16,4 0 0-16,-2-1-4 15,0 1-32-15,-1-8-165 16,1-1 142-16</inkml:trace>
  <inkml:trace contextRef="#ctx0" brushRef="#br0" timeOffset="140017.521">7955 15046 75 0,'29'-29'73'0,"-30"27"13"15,1 2-1-15,0-1 2 16,-1 1-9-16,-1 0-4 0,1 0-14 16,0 0-5-16,1 0-16 15,-1 0-9-15,0 0-17 16,0 0-5-16,0 0-6 16,-1 0 7-16,2 0 22 15,0 8 10-15,-1-1 13 16,0-4-3-16,1 4-23 15,-1 1-11-15,1 1-14 16,0 5-3-16,1 29-2 16,0-32 0-16,2 2 0 15,-1 2 0-15,1 2 0 16,1 5 0-16,-1 5 2 16,1 3 0-16,-2 8 0 15,0 2 1-15,1-3-1 16,-2 0 0-16,1-1 0 15,0 1-1-15,2 3 1 16,0 0 0-16,-1-7 0 0,3-3 0 16,-4-5-2-16,0-3-1 15,4 2 0-15,-3-2 0 16,1-2 3-16,-1-4 0 16,-2-5 3-16,2 0-1 15,-1-4-2-15,0-4 0 16,2 0-2-16,-2 0-1 15,-2-4 7-15,0-1 3 0,0 1 4 16,0 0 2 0,5-1 1-16,5-3-1 0,-3 2 0 15,2-2-4-15,32-24 9 16,-29 16-2-16,1-5 1 16,1-1 4-16,0 0-8 15,-3-3 2-15,5-1 5 16,-1 0-1-16,0-5-1 15,1 0-1-15,-3-3-6 16,2-2-1 0,-2 3-4-16,2 4-2 0,0 3-2 15,-1 1-1-15,-2-1 1 16,-1-3-1-16,0 1 0 16,-2-4-1-16,4 4 0 15,-1-2 0-15,-1 3 0 16,2 2 1-16,-3 0 0 15,-2 6 0-15,0 2 2 16,-2 2 1-16,-1 5 3 0,-2-1 1 16,-2 5 5-16,3 3-1 15,-5 0 4-15,1 0-3 16,-2 0-4-16,1 0-1 16,0 0-2-16,0 0 3 15,-1 10 8-15,-2 7 1 16,-10 26 3-16,7-24-2 15,-1 5-6-15,0 6-4 16,1 13-7-16,1 1-2 0,0-2 0 16,1 5 0-16,1 0-1 15,-1 0 1-15,1 0-1 16,2-3-1-16,0-9 2 16,1 3 0-16,0-2 0 15,-2 2 1-15,3 2-1 16,0-5 1-16,0-7-1 15,1-2 1-15,-2-6 1 16,1-1 2-16,1-4 2 16,1-5 0-16,0-5-2 15,1-3-1-15,2-2-2 16,-5 0-1-16,0-1 0 16,0 0 1-16,13-5 0 15,4-4 1-15,32-26 1 16,-27 18-1-16,1 0 0 15,-2-3-2-15,0-3 0 0,-1-2 0 16,-4-4-1-16,2-2 1 16,1 2 0-16,-3-5 0 15,2 0 1-15,1 1 1 16,-3-8-1-16,4 1 2 16,-3-1-1-16,1 4 1 15,2 2-1-15,-3 2 0 16,1-3-1-16,-3-4 0 15,2 5 1-15,-2 2-1 0,1 3 1 16,1 4 0-16,-1-8-2 16,0-1 0-16,2-2-1 15,0-3 0-15,2 5 1 16,-2-2-1-16,-2 3 0 16,1 4-1-16,-5 7-11 15,-2 4-25-15,2 13-157 16,-6 5 135-16</inkml:trace>
  <inkml:trace contextRef="#ctx0" brushRef="#br0" timeOffset="140876.632">9601 15299 1057 0,'29'-29'365'15,"-28"29"-328"-15,3 0-43 0,-3-3-3 16,-1 2 2-16,0 0 2 16,0 0-2-16,0 1-5 15,0 0-2-15,6 1-3 16,8 3 1-16,4 4 4 16,33 22 5-16,-25-8 5 15,2 1 2-15,4-1 2 16,3 3 1-16,2 5 0 15,2 2-1-15,2 10-2 16,1-3 0-16,-4-3-2 16,-6-3 1-16,-2-8 0 15,-3 2-1-15,3-4-1 16,1-2 0-16,-2-1-30 16,1 0-31-16,0-4-99 15,0 1-75-15,1-7 145 0</inkml:trace>
  <inkml:trace contextRef="#ctx0" brushRef="#br0" timeOffset="141296.638">10368 15031 1075 0,'0'0'412'16,"-2"0"-278"-16,-2 2-127 16,3-2-19-16,0 0 4 15,0 0 10-15,-18 12 6 16,-30 38-1-16,23-29-2 15,-1 1-1-15,4-2-1 16,-4 1 3-16,2-1 6 16,2 3 4-16,0 2 7 15,4 0 3-15,-3 4-5 16,-2-1-3-16,-8 0-9 16,-6 0-5-16,-1 3-5 15,-4 6-2-15,2 8-4 16,-2 2-5-16,5 1-9 0,1-5-19 15,8-1-79-15,4 3-73 16,2 4 117-16</inkml:trace>
  <inkml:trace contextRef="#ctx0" brushRef="#br0" timeOffset="142150.958">11304 14764 935 0,'15'-4'454'0,"-15"4"-110"15,0 0-282-15,1 0-77 16,-1 0-4-16,0 0-2 0,0 0 5 16,0 0-1-16,2 14 4 15,-4 16 6-15,-8 40 3 16,-4-20 2-16,-4 6 1 15,-4 1 0-15,2-1 1 16,2-4 0-16,3-4 0 16,1-1 0-16,-1 3 0 15,1 0 0-15,-2 1-1 16,2 5-1-16,0 1 0 16,2 3-1-16,1-3-4 15,3-5-6-15,-1-6-6 0,3-1-19 16,2-4-7-16,-2-14-1 15,5-5 3-15,-4-11 16 16,5-3 7-16,0-4-4 16,1 0-1-16,-1-4 2 15,0-1 2-15,0-1 14 16,0 1 4-16,12-1 2 16,8-19 0-16,32-43-1 15,-26 23 0-15,-2-4 1 16,4 0 0-16,2-3 0 15,0-5 1-15,3-1 0 16,-1-3 0-16,-1 3-1 16,1 5 1-16,-4 5 0 15,1 3 1-15,-2 10 0 16,-4 7 0-16,-3 8-1 16,0 4-2-16,3 10-2 15,4 2-3-15,3 8-5 0,1 4-1 16,-1 11 0-16,0 8 1 15,0 15 7-15,-2 0 3 16,1 7 4 0,-4 1 7-16,0-1 16 0,-3 4 11 15,-4-9 11-15,0-4 0 16,-7-6-13-16,-2-1-8 16,1 0-12-16,-6 0-7 0,2-8-5 15,0-3-6-15,-5-2-91 16,3 3-275-16,-4 9 253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c114621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4c11462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36</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customXml" Target="../ink/ink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1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customXml" Target="../ink/ink3.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xml"/><Relationship Id="rId7" Type="http://schemas.openxmlformats.org/officeDocument/2006/relationships/image" Target="../media/image4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customXml" Target="../ink/ink4.xml"/><Relationship Id="rId4" Type="http://schemas.openxmlformats.org/officeDocument/2006/relationships/slideLayout" Target="../slideLayouts/slideLayout2.xml"/><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51.png"/><Relationship Id="rId7"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5.jp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customXml" Target="../ink/ink6.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customXml" Target="../ink/ink7.xml"/></Relationships>
</file>

<file path=ppt/slides/_rels/slide81.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95.png"/><Relationship Id="rId5" Type="http://schemas.openxmlformats.org/officeDocument/2006/relationships/customXml" Target="../ink/ink9.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Edges and Lines</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p:spTree>
    <p:extLst>
      <p:ext uri="{BB962C8B-B14F-4D97-AF65-F5344CB8AC3E}">
        <p14:creationId xmlns:p14="http://schemas.microsoft.com/office/powerpoint/2010/main" val="1225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26721902-3A8E-4409-B282-FAA44AD2633A}"/>
                  </a:ext>
                </a:extLst>
              </p14:cNvPr>
              <p14:cNvContentPartPr/>
              <p14:nvPr/>
            </p14:nvContentPartPr>
            <p14:xfrm>
              <a:off x="3593880" y="1869840"/>
              <a:ext cx="2236680" cy="426600"/>
            </p14:xfrm>
          </p:contentPart>
        </mc:Choice>
        <mc:Fallback>
          <p:pic>
            <p:nvPicPr>
              <p:cNvPr id="2" name="Ink 1">
                <a:extLst>
                  <a:ext uri="{FF2B5EF4-FFF2-40B4-BE49-F238E27FC236}">
                    <a16:creationId xmlns:a16="http://schemas.microsoft.com/office/drawing/2014/main" id="{26721902-3A8E-4409-B282-FAA44AD2633A}"/>
                  </a:ext>
                </a:extLst>
              </p:cNvPr>
              <p:cNvPicPr/>
              <p:nvPr/>
            </p:nvPicPr>
            <p:blipFill>
              <a:blip r:embed="rId7"/>
              <a:stretch>
                <a:fillRect/>
              </a:stretch>
            </p:blipFill>
            <p:spPr>
              <a:xfrm>
                <a:off x="3584520" y="1860480"/>
                <a:ext cx="2255400" cy="445320"/>
              </a:xfrm>
              <a:prstGeom prst="rect">
                <a:avLst/>
              </a:prstGeom>
            </p:spPr>
          </p:pic>
        </mc:Fallback>
      </mc:AlternateContent>
    </p:spTree>
    <p:extLst>
      <p:ext uri="{BB962C8B-B14F-4D97-AF65-F5344CB8AC3E}">
        <p14:creationId xmlns:p14="http://schemas.microsoft.com/office/powerpoint/2010/main" val="327710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US" dirty="0"/>
              <a:t>f</a:t>
            </a:r>
            <a:r>
              <a:rPr lang="en" dirty="0"/>
              <a:t>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1796F653-4D55-41D3-8653-120715B6977C}"/>
                  </a:ext>
                </a:extLst>
              </p14:cNvPr>
              <p14:cNvContentPartPr/>
              <p14:nvPr/>
            </p14:nvContentPartPr>
            <p14:xfrm>
              <a:off x="3758400" y="1926720"/>
              <a:ext cx="2662200" cy="831600"/>
            </p14:xfrm>
          </p:contentPart>
        </mc:Choice>
        <mc:Fallback>
          <p:pic>
            <p:nvPicPr>
              <p:cNvPr id="2" name="Ink 1">
                <a:extLst>
                  <a:ext uri="{FF2B5EF4-FFF2-40B4-BE49-F238E27FC236}">
                    <a16:creationId xmlns:a16="http://schemas.microsoft.com/office/drawing/2014/main" id="{1796F653-4D55-41D3-8653-120715B6977C}"/>
                  </a:ext>
                </a:extLst>
              </p:cNvPr>
              <p:cNvPicPr/>
              <p:nvPr/>
            </p:nvPicPr>
            <p:blipFill>
              <a:blip r:embed="rId7"/>
              <a:stretch>
                <a:fillRect/>
              </a:stretch>
            </p:blipFill>
            <p:spPr>
              <a:xfrm>
                <a:off x="3749040" y="1917360"/>
                <a:ext cx="2680920" cy="850320"/>
              </a:xfrm>
              <a:prstGeom prst="rect">
                <a:avLst/>
              </a:prstGeom>
            </p:spPr>
          </p:pic>
        </mc:Fallback>
      </mc:AlternateContent>
    </p:spTree>
    <p:extLst>
      <p:ext uri="{BB962C8B-B14F-4D97-AF65-F5344CB8AC3E}">
        <p14:creationId xmlns:p14="http://schemas.microsoft.com/office/powerpoint/2010/main" val="380969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a:t>*         =</a:t>
            </a:r>
            <a:endParaRPr sz="9600"/>
          </a:p>
        </p:txBody>
      </p:sp>
    </p:spTree>
    <p:extLst>
      <p:ext uri="{BB962C8B-B14F-4D97-AF65-F5344CB8AC3E}">
        <p14:creationId xmlns:p14="http://schemas.microsoft.com/office/powerpoint/2010/main" val="26813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308" name="Google Shape;308;p4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09" name="Google Shape;309;p42"/>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10" name="Google Shape;310;p42"/>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11" name="Google Shape;311;p42"/>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12" name="Google Shape;312;p42"/>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p:spTree>
    <p:extLst>
      <p:ext uri="{BB962C8B-B14F-4D97-AF65-F5344CB8AC3E}">
        <p14:creationId xmlns:p14="http://schemas.microsoft.com/office/powerpoint/2010/main" val="344281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379063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7974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p:spTree>
    <p:extLst>
      <p:ext uri="{BB962C8B-B14F-4D97-AF65-F5344CB8AC3E}">
        <p14:creationId xmlns:p14="http://schemas.microsoft.com/office/powerpoint/2010/main" val="373472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p:spTree>
    <p:extLst>
      <p:ext uri="{BB962C8B-B14F-4D97-AF65-F5344CB8AC3E}">
        <p14:creationId xmlns:p14="http://schemas.microsoft.com/office/powerpoint/2010/main" val="56375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64CFCF3B-9C1C-446B-A145-12097EC8C79C}"/>
                  </a:ext>
                </a:extLst>
              </p14:cNvPr>
              <p14:cNvContentPartPr/>
              <p14:nvPr/>
            </p14:nvContentPartPr>
            <p14:xfrm>
              <a:off x="476280" y="2416320"/>
              <a:ext cx="2055240" cy="536760"/>
            </p14:xfrm>
          </p:contentPart>
        </mc:Choice>
        <mc:Fallback>
          <p:pic>
            <p:nvPicPr>
              <p:cNvPr id="2" name="Ink 1">
                <a:extLst>
                  <a:ext uri="{FF2B5EF4-FFF2-40B4-BE49-F238E27FC236}">
                    <a16:creationId xmlns:a16="http://schemas.microsoft.com/office/drawing/2014/main" id="{64CFCF3B-9C1C-446B-A145-12097EC8C79C}"/>
                  </a:ext>
                </a:extLst>
              </p:cNvPr>
              <p:cNvPicPr/>
              <p:nvPr/>
            </p:nvPicPr>
            <p:blipFill>
              <a:blip r:embed="rId7"/>
              <a:stretch>
                <a:fillRect/>
              </a:stretch>
            </p:blipFill>
            <p:spPr>
              <a:xfrm>
                <a:off x="466920" y="2406960"/>
                <a:ext cx="2073960" cy="555480"/>
              </a:xfrm>
              <a:prstGeom prst="rect">
                <a:avLst/>
              </a:prstGeom>
            </p:spPr>
          </p:pic>
        </mc:Fallback>
      </mc:AlternateContent>
    </p:spTree>
    <p:extLst>
      <p:ext uri="{BB962C8B-B14F-4D97-AF65-F5344CB8AC3E}">
        <p14:creationId xmlns:p14="http://schemas.microsoft.com/office/powerpoint/2010/main" val="288157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35</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5647B409-E3F1-41D1-A3E2-B5A9417ADA73}"/>
                  </a:ext>
                </a:extLst>
              </p14:cNvPr>
              <p14:cNvContentPartPr/>
              <p14:nvPr/>
            </p14:nvContentPartPr>
            <p14:xfrm>
              <a:off x="5963040" y="2983680"/>
              <a:ext cx="2206440" cy="1625760"/>
            </p14:xfrm>
          </p:contentPart>
        </mc:Choice>
        <mc:Fallback>
          <p:pic>
            <p:nvPicPr>
              <p:cNvPr id="5" name="Ink 4">
                <a:extLst>
                  <a:ext uri="{FF2B5EF4-FFF2-40B4-BE49-F238E27FC236}">
                    <a16:creationId xmlns:a16="http://schemas.microsoft.com/office/drawing/2014/main" id="{5647B409-E3F1-41D1-A3E2-B5A9417ADA73}"/>
                  </a:ext>
                </a:extLst>
              </p:cNvPr>
              <p:cNvPicPr/>
              <p:nvPr/>
            </p:nvPicPr>
            <p:blipFill>
              <a:blip r:embed="rId11"/>
              <a:stretch>
                <a:fillRect/>
              </a:stretch>
            </p:blipFill>
            <p:spPr>
              <a:xfrm>
                <a:off x="5953680" y="2974320"/>
                <a:ext cx="2225160" cy="1644480"/>
              </a:xfrm>
              <a:prstGeom prst="rect">
                <a:avLst/>
              </a:prstGeom>
            </p:spPr>
          </p:pic>
        </mc:Fallback>
      </mc:AlternateContent>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extLst/>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p:spTree>
    <p:extLst>
      <p:ext uri="{BB962C8B-B14F-4D97-AF65-F5344CB8AC3E}">
        <p14:creationId xmlns:p14="http://schemas.microsoft.com/office/powerpoint/2010/main" val="156606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p:spTree>
    <p:extLst>
      <p:ext uri="{BB962C8B-B14F-4D97-AF65-F5344CB8AC3E}">
        <p14:creationId xmlns:p14="http://schemas.microsoft.com/office/powerpoint/2010/main" val="105216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1CD00CAF-EF5F-495C-85F5-195493090ADC}"/>
                  </a:ext>
                </a:extLst>
              </p14:cNvPr>
              <p14:cNvContentPartPr/>
              <p14:nvPr/>
            </p14:nvContentPartPr>
            <p14:xfrm>
              <a:off x="169200" y="4207320"/>
              <a:ext cx="1209600" cy="1385640"/>
            </p14:xfrm>
          </p:contentPart>
        </mc:Choice>
        <mc:Fallback>
          <p:pic>
            <p:nvPicPr>
              <p:cNvPr id="2" name="Ink 1">
                <a:extLst>
                  <a:ext uri="{FF2B5EF4-FFF2-40B4-BE49-F238E27FC236}">
                    <a16:creationId xmlns:a16="http://schemas.microsoft.com/office/drawing/2014/main" id="{1CD00CAF-EF5F-495C-85F5-195493090ADC}"/>
                  </a:ext>
                </a:extLst>
              </p:cNvPr>
              <p:cNvPicPr/>
              <p:nvPr/>
            </p:nvPicPr>
            <p:blipFill>
              <a:blip r:embed="rId9"/>
              <a:stretch>
                <a:fillRect/>
              </a:stretch>
            </p:blipFill>
            <p:spPr>
              <a:xfrm>
                <a:off x="159840" y="4197960"/>
                <a:ext cx="1228320" cy="1404360"/>
              </a:xfrm>
              <a:prstGeom prst="rect">
                <a:avLst/>
              </a:prstGeom>
            </p:spPr>
          </p:pic>
        </mc:Fallback>
      </mc:AlternateContent>
    </p:spTree>
    <p:extLst>
      <p:ext uri="{BB962C8B-B14F-4D97-AF65-F5344CB8AC3E}">
        <p14:creationId xmlns:p14="http://schemas.microsoft.com/office/powerpoint/2010/main" val="11344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33979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D80EE2F8-A12B-4221-924B-5B16F4061BEA}"/>
                  </a:ext>
                </a:extLst>
              </p14:cNvPr>
              <p14:cNvContentPartPr/>
              <p14:nvPr/>
            </p14:nvContentPartPr>
            <p14:xfrm>
              <a:off x="1313280" y="2796480"/>
              <a:ext cx="3590640" cy="903960"/>
            </p14:xfrm>
          </p:contentPart>
        </mc:Choice>
        <mc:Fallback>
          <p:pic>
            <p:nvPicPr>
              <p:cNvPr id="2" name="Ink 1">
                <a:extLst>
                  <a:ext uri="{FF2B5EF4-FFF2-40B4-BE49-F238E27FC236}">
                    <a16:creationId xmlns:a16="http://schemas.microsoft.com/office/drawing/2014/main" id="{D80EE2F8-A12B-4221-924B-5B16F4061BEA}"/>
                  </a:ext>
                </a:extLst>
              </p:cNvPr>
              <p:cNvPicPr/>
              <p:nvPr/>
            </p:nvPicPr>
            <p:blipFill>
              <a:blip r:embed="rId5"/>
              <a:stretch>
                <a:fillRect/>
              </a:stretch>
            </p:blipFill>
            <p:spPr>
              <a:xfrm>
                <a:off x="1303920" y="2787120"/>
                <a:ext cx="3609360" cy="922680"/>
              </a:xfrm>
              <a:prstGeom prst="rect">
                <a:avLst/>
              </a:prstGeom>
            </p:spPr>
          </p:pic>
        </mc:Fallback>
      </mc:AlternateContent>
    </p:spTree>
    <p:extLst>
      <p:ext uri="{BB962C8B-B14F-4D97-AF65-F5344CB8AC3E}">
        <p14:creationId xmlns:p14="http://schemas.microsoft.com/office/powerpoint/2010/main" val="392073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p:spTree>
    <p:extLst>
      <p:ext uri="{BB962C8B-B14F-4D97-AF65-F5344CB8AC3E}">
        <p14:creationId xmlns:p14="http://schemas.microsoft.com/office/powerpoint/2010/main" val="262901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28695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9F27EFE-AAD1-4663-AC38-6B68923E0D63}"/>
                  </a:ext>
                </a:extLst>
              </p14:cNvPr>
              <p14:cNvContentPartPr/>
              <p14:nvPr/>
            </p14:nvContentPartPr>
            <p14:xfrm>
              <a:off x="1174320" y="3853440"/>
              <a:ext cx="2340360" cy="1384560"/>
            </p14:xfrm>
          </p:contentPart>
        </mc:Choice>
        <mc:Fallback>
          <p:pic>
            <p:nvPicPr>
              <p:cNvPr id="2" name="Ink 1">
                <a:extLst>
                  <a:ext uri="{FF2B5EF4-FFF2-40B4-BE49-F238E27FC236}">
                    <a16:creationId xmlns:a16="http://schemas.microsoft.com/office/drawing/2014/main" id="{39F27EFE-AAD1-4663-AC38-6B68923E0D63}"/>
                  </a:ext>
                </a:extLst>
              </p:cNvPr>
              <p:cNvPicPr/>
              <p:nvPr/>
            </p:nvPicPr>
            <p:blipFill>
              <a:blip r:embed="rId5"/>
              <a:stretch>
                <a:fillRect/>
              </a:stretch>
            </p:blipFill>
            <p:spPr>
              <a:xfrm>
                <a:off x="1164960" y="3844080"/>
                <a:ext cx="2359080" cy="1403280"/>
              </a:xfrm>
              <a:prstGeom prst="rect">
                <a:avLst/>
              </a:prstGeom>
            </p:spPr>
          </p:pic>
        </mc:Fallback>
      </mc:AlternateContent>
    </p:spTree>
    <p:extLst>
      <p:ext uri="{BB962C8B-B14F-4D97-AF65-F5344CB8AC3E}">
        <p14:creationId xmlns:p14="http://schemas.microsoft.com/office/powerpoint/2010/main" val="282298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F5815491-2D11-4039-8E71-80763E82973B}"/>
                  </a:ext>
                </a:extLst>
              </p14:cNvPr>
              <p14:cNvContentPartPr/>
              <p14:nvPr/>
            </p14:nvContentPartPr>
            <p14:xfrm>
              <a:off x="1853640" y="5331600"/>
              <a:ext cx="2080080" cy="88560"/>
            </p14:xfrm>
          </p:contentPart>
        </mc:Choice>
        <mc:Fallback>
          <p:pic>
            <p:nvPicPr>
              <p:cNvPr id="2" name="Ink 1">
                <a:extLst>
                  <a:ext uri="{FF2B5EF4-FFF2-40B4-BE49-F238E27FC236}">
                    <a16:creationId xmlns:a16="http://schemas.microsoft.com/office/drawing/2014/main" id="{F5815491-2D11-4039-8E71-80763E82973B}"/>
                  </a:ext>
                </a:extLst>
              </p:cNvPr>
              <p:cNvPicPr/>
              <p:nvPr/>
            </p:nvPicPr>
            <p:blipFill>
              <a:blip r:embed="rId4"/>
              <a:stretch>
                <a:fillRect/>
              </a:stretch>
            </p:blipFill>
            <p:spPr>
              <a:xfrm>
                <a:off x="1844280" y="5322240"/>
                <a:ext cx="2098800" cy="107280"/>
              </a:xfrm>
              <a:prstGeom prst="rect">
                <a:avLst/>
              </a:prstGeom>
            </p:spPr>
          </p:pic>
        </mc:Fallback>
      </mc:AlternateContent>
    </p:spTree>
    <p:extLst>
      <p:ext uri="{BB962C8B-B14F-4D97-AF65-F5344CB8AC3E}">
        <p14:creationId xmlns:p14="http://schemas.microsoft.com/office/powerpoint/2010/main" val="15719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p:spTree>
    <p:extLst>
      <p:ext uri="{BB962C8B-B14F-4D97-AF65-F5344CB8AC3E}">
        <p14:creationId xmlns:p14="http://schemas.microsoft.com/office/powerpoint/2010/main" val="53100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p:spTree>
    <p:extLst>
      <p:ext uri="{BB962C8B-B14F-4D97-AF65-F5344CB8AC3E}">
        <p14:creationId xmlns:p14="http://schemas.microsoft.com/office/powerpoint/2010/main" val="2773837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04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A61D6442-2FA9-4B86-960E-0C262BB82305}"/>
                  </a:ext>
                </a:extLst>
              </p14:cNvPr>
              <p14:cNvContentPartPr/>
              <p14:nvPr/>
            </p14:nvContentPartPr>
            <p14:xfrm>
              <a:off x="315000" y="1600920"/>
              <a:ext cx="7940880" cy="4139280"/>
            </p14:xfrm>
          </p:contentPart>
        </mc:Choice>
        <mc:Fallback>
          <p:pic>
            <p:nvPicPr>
              <p:cNvPr id="3" name="Ink 2">
                <a:extLst>
                  <a:ext uri="{FF2B5EF4-FFF2-40B4-BE49-F238E27FC236}">
                    <a16:creationId xmlns:a16="http://schemas.microsoft.com/office/drawing/2014/main" id="{A61D6442-2FA9-4B86-960E-0C262BB82305}"/>
                  </a:ext>
                </a:extLst>
              </p:cNvPr>
              <p:cNvPicPr/>
              <p:nvPr/>
            </p:nvPicPr>
            <p:blipFill>
              <a:blip r:embed="rId6"/>
              <a:stretch>
                <a:fillRect/>
              </a:stretch>
            </p:blipFill>
            <p:spPr>
              <a:xfrm>
                <a:off x="305640" y="1591560"/>
                <a:ext cx="7959600" cy="4158000"/>
              </a:xfrm>
              <a:prstGeom prst="rect">
                <a:avLst/>
              </a:prstGeom>
            </p:spPr>
          </p:pic>
        </mc:Fallback>
      </mc:AlternateContent>
    </p:spTree>
    <p:extLst>
      <p:ext uri="{BB962C8B-B14F-4D97-AF65-F5344CB8AC3E}">
        <p14:creationId xmlns:p14="http://schemas.microsoft.com/office/powerpoint/2010/main" val="329979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p:spTree>
    <p:extLst>
      <p:ext uri="{BB962C8B-B14F-4D97-AF65-F5344CB8AC3E}">
        <p14:creationId xmlns:p14="http://schemas.microsoft.com/office/powerpoint/2010/main" val="325042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p:spTree>
    <p:extLst>
      <p:ext uri="{BB962C8B-B14F-4D97-AF65-F5344CB8AC3E}">
        <p14:creationId xmlns:p14="http://schemas.microsoft.com/office/powerpoint/2010/main" val="1688706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6BC395C-0D41-4BB6-A84C-1A31B3242C80}"/>
                  </a:ext>
                </a:extLst>
              </p14:cNvPr>
              <p14:cNvContentPartPr/>
              <p14:nvPr/>
            </p14:nvContentPartPr>
            <p14:xfrm>
              <a:off x="2592720" y="4860000"/>
              <a:ext cx="4450320" cy="1611000"/>
            </p14:xfrm>
          </p:contentPart>
        </mc:Choice>
        <mc:Fallback>
          <p:pic>
            <p:nvPicPr>
              <p:cNvPr id="3" name="Ink 2">
                <a:extLst>
                  <a:ext uri="{FF2B5EF4-FFF2-40B4-BE49-F238E27FC236}">
                    <a16:creationId xmlns:a16="http://schemas.microsoft.com/office/drawing/2014/main" id="{36BC395C-0D41-4BB6-A84C-1A31B3242C80}"/>
                  </a:ext>
                </a:extLst>
              </p:cNvPr>
              <p:cNvPicPr/>
              <p:nvPr/>
            </p:nvPicPr>
            <p:blipFill>
              <a:blip r:embed="rId4"/>
              <a:stretch>
                <a:fillRect/>
              </a:stretch>
            </p:blipFill>
            <p:spPr>
              <a:xfrm>
                <a:off x="2583360" y="4850640"/>
                <a:ext cx="4469040" cy="1629720"/>
              </a:xfrm>
              <a:prstGeom prst="rect">
                <a:avLst/>
              </a:prstGeom>
            </p:spPr>
          </p:pic>
        </mc:Fallback>
      </mc:AlternateContent>
    </p:spTree>
    <p:extLst>
      <p:ext uri="{BB962C8B-B14F-4D97-AF65-F5344CB8AC3E}">
        <p14:creationId xmlns:p14="http://schemas.microsoft.com/office/powerpoint/2010/main" val="2515522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p:spTree>
    <p:extLst>
      <p:ext uri="{BB962C8B-B14F-4D97-AF65-F5344CB8AC3E}">
        <p14:creationId xmlns:p14="http://schemas.microsoft.com/office/powerpoint/2010/main" val="290677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p:spTree>
    <p:extLst>
      <p:ext uri="{BB962C8B-B14F-4D97-AF65-F5344CB8AC3E}">
        <p14:creationId xmlns:p14="http://schemas.microsoft.com/office/powerpoint/2010/main" val="234906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p:spTree>
    <p:extLst>
      <p:ext uri="{BB962C8B-B14F-4D97-AF65-F5344CB8AC3E}">
        <p14:creationId xmlns:p14="http://schemas.microsoft.com/office/powerpoint/2010/main" val="536590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2333</TotalTime>
  <Words>2531</Words>
  <Application>Microsoft Office PowerPoint</Application>
  <PresentationFormat>On-screen Show (4:3)</PresentationFormat>
  <Paragraphs>468</Paragraphs>
  <Slides>100</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Arial Rounded MT Bold</vt:lpstr>
      <vt:lpstr>Calibri</vt:lpstr>
      <vt:lpstr>Consolas</vt:lpstr>
      <vt:lpstr>Kalinga</vt:lpstr>
      <vt:lpstr>Symbol</vt:lpstr>
      <vt:lpstr>Times New Roman</vt:lpstr>
      <vt:lpstr>Office Theme</vt:lpstr>
      <vt:lpstr>  Computer Vision   CSE/EE 576 Edges and Lines  Linda Shapiro Professor of Computer Science &amp; Engineering Professor of Electrical &amp; Computer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242</cp:revision>
  <dcterms:created xsi:type="dcterms:W3CDTF">2013-01-06T19:09:38Z</dcterms:created>
  <dcterms:modified xsi:type="dcterms:W3CDTF">2021-04-12T21:42:42Z</dcterms:modified>
</cp:coreProperties>
</file>