
<file path=[Content_Types].xml><?xml version="1.0" encoding="utf-8"?>
<Types xmlns="http://schemas.openxmlformats.org/package/2006/content-types">
  <Default Extension="(null)" ContentType="image/x-emf"/>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3.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4.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5.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7.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8.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9.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10.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11.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12.xml" ContentType="application/vnd.openxmlformats-officedocument.theme+xml"/>
  <Override PartName="/ppt/tags/tag1.xml" ContentType="application/vnd.openxmlformats-officedocument.presentationml.tags+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0" r:id="rId4"/>
    <p:sldMasterId id="2147483728" r:id="rId5"/>
    <p:sldMasterId id="2147483788" r:id="rId6"/>
    <p:sldMasterId id="2147483976" r:id="rId7"/>
    <p:sldMasterId id="2147484008" r:id="rId8"/>
    <p:sldMasterId id="2147484034" r:id="rId9"/>
    <p:sldMasterId id="2147484055" r:id="rId10"/>
    <p:sldMasterId id="2147484141" r:id="rId11"/>
    <p:sldMasterId id="2147484234" r:id="rId12"/>
    <p:sldMasterId id="2147484351" r:id="rId13"/>
    <p:sldMasterId id="2147484481" r:id="rId14"/>
    <p:sldMasterId id="2147484525" r:id="rId15"/>
  </p:sldMasterIdLst>
  <p:notesMasterIdLst>
    <p:notesMasterId r:id="rId49"/>
  </p:notesMasterIdLst>
  <p:handoutMasterIdLst>
    <p:handoutMasterId r:id="rId50"/>
  </p:handoutMasterIdLst>
  <p:sldIdLst>
    <p:sldId id="1110" r:id="rId16"/>
    <p:sldId id="774" r:id="rId17"/>
    <p:sldId id="1104" r:id="rId18"/>
    <p:sldId id="1070" r:id="rId19"/>
    <p:sldId id="858" r:id="rId20"/>
    <p:sldId id="882" r:id="rId21"/>
    <p:sldId id="611" r:id="rId22"/>
    <p:sldId id="814" r:id="rId23"/>
    <p:sldId id="797" r:id="rId24"/>
    <p:sldId id="817" r:id="rId25"/>
    <p:sldId id="1096" r:id="rId26"/>
    <p:sldId id="1106" r:id="rId27"/>
    <p:sldId id="1097" r:id="rId28"/>
    <p:sldId id="648" r:id="rId29"/>
    <p:sldId id="625" r:id="rId30"/>
    <p:sldId id="626" r:id="rId31"/>
    <p:sldId id="627" r:id="rId32"/>
    <p:sldId id="628" r:id="rId33"/>
    <p:sldId id="629" r:id="rId34"/>
    <p:sldId id="1105" r:id="rId35"/>
    <p:sldId id="1100" r:id="rId36"/>
    <p:sldId id="1101" r:id="rId37"/>
    <p:sldId id="1089" r:id="rId38"/>
    <p:sldId id="1109" r:id="rId39"/>
    <p:sldId id="1098" r:id="rId40"/>
    <p:sldId id="1107" r:id="rId41"/>
    <p:sldId id="1108" r:id="rId42"/>
    <p:sldId id="1090" r:id="rId43"/>
    <p:sldId id="1091" r:id="rId44"/>
    <p:sldId id="1092" r:id="rId45"/>
    <p:sldId id="1093" r:id="rId46"/>
    <p:sldId id="1094" r:id="rId47"/>
    <p:sldId id="1095" r:id="rId48"/>
  </p:sldIdLst>
  <p:sldSz cx="12192000" cy="6858000"/>
  <p:notesSz cx="6858000" cy="9144000"/>
  <p:embeddedFontLst>
    <p:embeddedFont>
      <p:font typeface="Arial Black" panose="020B0A04020102020204" pitchFamily="34" charset="0"/>
      <p:bold r:id="rId51"/>
    </p:embeddedFont>
    <p:embeddedFont>
      <p:font typeface="Arial Bold" panose="020B0704020202020204" pitchFamily="34" charset="0"/>
      <p:bold r:id="rId52"/>
    </p:embeddedFont>
    <p:embeddedFont>
      <p:font typeface="Calibri" panose="020F0502020204030204" pitchFamily="34" charset="0"/>
      <p:regular r:id="rId53"/>
      <p:bold r:id="rId54"/>
      <p:italic r:id="rId55"/>
      <p:boldItalic r:id="rId56"/>
    </p:embeddedFont>
    <p:embeddedFont>
      <p:font typeface="Cambria Math" panose="02040503050406030204" pitchFamily="18" charset="0"/>
      <p:regular r:id="rId57"/>
    </p:embeddedFont>
    <p:embeddedFont>
      <p:font typeface="Century Gothic" panose="020B0502020202020204" pitchFamily="34" charset="0"/>
      <p:regular r:id="rId58"/>
      <p:bold r:id="rId59"/>
      <p:italic r:id="rId60"/>
      <p:boldItalic r:id="rId61"/>
    </p:embeddedFont>
    <p:embeddedFont>
      <p:font typeface="Consolas" panose="020B0609020204030204" pitchFamily="49" charset="0"/>
      <p:regular r:id="rId62"/>
      <p:bold r:id="rId63"/>
      <p:italic r:id="rId64"/>
      <p:boldItalic r:id="rId65"/>
    </p:embeddedFont>
    <p:embeddedFont>
      <p:font typeface="HoloLens MDL2 Assets" panose="050A0102010101010101" pitchFamily="18" charset="0"/>
      <p:regular r:id="rId66"/>
    </p:embeddedFont>
    <p:embeddedFont>
      <p:font typeface="Segoe MDL2 Assets" panose="050A0102010101010101" pitchFamily="18" charset="0"/>
      <p:regular r:id="rId67"/>
    </p:embeddedFont>
    <p:embeddedFont>
      <p:font typeface="Segoe UI" panose="020B0502040204020203" pitchFamily="34" charset="0"/>
      <p:regular r:id="rId68"/>
      <p:bold r:id="rId69"/>
      <p:italic r:id="rId70"/>
      <p:boldItalic r:id="rId71"/>
    </p:embeddedFont>
    <p:embeddedFont>
      <p:font typeface="Segoe UI Bold" panose="020B0802040204020203" pitchFamily="34" charset="0"/>
      <p:bold r:id="rId72"/>
    </p:embeddedFont>
    <p:embeddedFont>
      <p:font typeface="Segoe UI Light" panose="020B0502040204020203" pitchFamily="34" charset="0"/>
      <p:regular r:id="rId73"/>
      <p:italic r:id="rId74"/>
    </p:embeddedFont>
    <p:embeddedFont>
      <p:font typeface="Segoe UI Semibold" panose="020B0702040204020203" pitchFamily="34" charset="0"/>
      <p:bold r:id="rId75"/>
      <p:boldItalic r:id="rId76"/>
    </p:embeddedFont>
    <p:embeddedFont>
      <p:font typeface="Segoe UI Semilight" panose="020B0402040204020203" pitchFamily="34" charset="0"/>
      <p:regular r:id="rId77"/>
      <p:italic r:id="rId78"/>
    </p:embeddedFont>
    <p:embeddedFont>
      <p:font typeface="Wingdings 2" panose="05020102010507070707" pitchFamily="18" charset="2"/>
      <p:regular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2256" userDrawn="1">
          <p15:clr>
            <a:srgbClr val="A4A3A4"/>
          </p15:clr>
        </p15:guide>
        <p15:guide id="5"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 Anderson" initials="SA" lastIdx="1" clrIdx="0">
    <p:extLst>
      <p:ext uri="{19B8F6BF-5375-455C-9EA6-DF929625EA0E}">
        <p15:presenceInfo xmlns:p15="http://schemas.microsoft.com/office/powerpoint/2012/main" userId="S-1-5-21-2127521184-1604012920-1887927527-542016" providerId="AD"/>
      </p:ext>
    </p:extLst>
  </p:cmAuthor>
  <p:cmAuthor id="2" name="Arti Chhajta" initials="AC" lastIdx="2" clrIdx="1">
    <p:extLst>
      <p:ext uri="{19B8F6BF-5375-455C-9EA6-DF929625EA0E}">
        <p15:presenceInfo xmlns:p15="http://schemas.microsoft.com/office/powerpoint/2012/main" userId="S-1-5-21-2127521184-1604012920-1887927527-9574462" providerId="AD"/>
      </p:ext>
    </p:extLst>
  </p:cmAuthor>
  <p:cmAuthor id="3" name="Ben Lundell" initials="BL" lastIdx="2" clrIdx="2">
    <p:extLst>
      <p:ext uri="{19B8F6BF-5375-455C-9EA6-DF929625EA0E}">
        <p15:presenceInfo xmlns:p15="http://schemas.microsoft.com/office/powerpoint/2012/main" userId="S::benjalu@microsoft.com::dd2aa5be-5c61-4c17-92d0-e7eb06d374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D"/>
    <a:srgbClr val="D4EBF2"/>
    <a:srgbClr val="FFFF99"/>
    <a:srgbClr val="212121"/>
    <a:srgbClr val="5EA5DD"/>
    <a:srgbClr val="00B0F0"/>
    <a:srgbClr val="04A49C"/>
    <a:srgbClr val="06D0C6"/>
    <a:srgbClr val="AB8056"/>
    <a:srgbClr val="5B9BD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234C26-74C8-45F4-8198-76A20F34814B}" v="10" dt="2020-05-14T20:40:22.6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78" y="438"/>
      </p:cViewPr>
      <p:guideLst>
        <p:guide orient="horz" pos="2256"/>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font" Target="fonts/font13.fntdata"/><Relationship Id="rId68" Type="http://schemas.openxmlformats.org/officeDocument/2006/relationships/font" Target="fonts/font18.fntdata"/><Relationship Id="rId84" Type="http://schemas.openxmlformats.org/officeDocument/2006/relationships/tableStyles" Target="tableStyles.xml"/><Relationship Id="rId16" Type="http://schemas.openxmlformats.org/officeDocument/2006/relationships/slide" Target="slides/slide1.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font" Target="fonts/font3.fntdata"/><Relationship Id="rId58" Type="http://schemas.openxmlformats.org/officeDocument/2006/relationships/font" Target="fonts/font8.fntdata"/><Relationship Id="rId74" Type="http://schemas.openxmlformats.org/officeDocument/2006/relationships/font" Target="fonts/font24.fntdata"/><Relationship Id="rId79" Type="http://schemas.openxmlformats.org/officeDocument/2006/relationships/font" Target="fonts/font29.fntdata"/><Relationship Id="rId5" Type="http://schemas.openxmlformats.org/officeDocument/2006/relationships/slideMaster" Target="slideMasters/slideMaster2.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font" Target="fonts/font27.fntdata"/><Relationship Id="rId8" Type="http://schemas.openxmlformats.org/officeDocument/2006/relationships/slideMaster" Target="slideMasters/slideMaster5.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commentAuthors" Target="commentAuthors.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font" Target="fonts/font28.fntdata"/><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handoutMaster" Target="handoutMasters/handoutMaster1.xml"/><Relationship Id="rId55" Type="http://schemas.openxmlformats.org/officeDocument/2006/relationships/font" Target="fonts/font5.fntdata"/><Relationship Id="rId76" Type="http://schemas.openxmlformats.org/officeDocument/2006/relationships/font" Target="fonts/font26.fntdata"/><Relationship Id="rId7" Type="http://schemas.openxmlformats.org/officeDocument/2006/relationships/slideMaster" Target="slideMasters/slideMaster4.xml"/><Relationship Id="rId71" Type="http://schemas.openxmlformats.org/officeDocument/2006/relationships/font" Target="fonts/font21.fntdata"/><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font" Target="fonts/font16.fntdata"/><Relationship Id="rId61" Type="http://schemas.openxmlformats.org/officeDocument/2006/relationships/font" Target="fonts/font11.fntdata"/><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preet Sawhney" userId="7f938375-eb16-473b-aae2-b319b7e9a2c5" providerId="ADAL" clId="{A0234C26-74C8-45F4-8198-76A20F34814B}"/>
    <pc:docChg chg="undo custSel addSld delSld modSld sldOrd">
      <pc:chgData name="Harpreet Sawhney" userId="7f938375-eb16-473b-aae2-b319b7e9a2c5" providerId="ADAL" clId="{A0234C26-74C8-45F4-8198-76A20F34814B}" dt="2020-05-14T20:45:57.337" v="1097" actId="20577"/>
      <pc:docMkLst>
        <pc:docMk/>
      </pc:docMkLst>
      <pc:sldChg chg="del">
        <pc:chgData name="Harpreet Sawhney" userId="7f938375-eb16-473b-aae2-b319b7e9a2c5" providerId="ADAL" clId="{A0234C26-74C8-45F4-8198-76A20F34814B}" dt="2020-05-14T20:00:34.712" v="401" actId="47"/>
        <pc:sldMkLst>
          <pc:docMk/>
          <pc:sldMk cId="347093995" sldId="612"/>
        </pc:sldMkLst>
      </pc:sldChg>
      <pc:sldChg chg="del">
        <pc:chgData name="Harpreet Sawhney" userId="7f938375-eb16-473b-aae2-b319b7e9a2c5" providerId="ADAL" clId="{A0234C26-74C8-45F4-8198-76A20F34814B}" dt="2020-05-14T20:00:44.204" v="403" actId="47"/>
        <pc:sldMkLst>
          <pc:docMk/>
          <pc:sldMk cId="1854176268" sldId="614"/>
        </pc:sldMkLst>
      </pc:sldChg>
      <pc:sldChg chg="del">
        <pc:chgData name="Harpreet Sawhney" userId="7f938375-eb16-473b-aae2-b319b7e9a2c5" providerId="ADAL" clId="{A0234C26-74C8-45F4-8198-76A20F34814B}" dt="2020-05-14T20:00:43.333" v="402" actId="47"/>
        <pc:sldMkLst>
          <pc:docMk/>
          <pc:sldMk cId="575648247" sldId="633"/>
        </pc:sldMkLst>
      </pc:sldChg>
      <pc:sldChg chg="modSp mod">
        <pc:chgData name="Harpreet Sawhney" userId="7f938375-eb16-473b-aae2-b319b7e9a2c5" providerId="ADAL" clId="{A0234C26-74C8-45F4-8198-76A20F34814B}" dt="2020-05-14T19:51:30.753" v="64" actId="20577"/>
        <pc:sldMkLst>
          <pc:docMk/>
          <pc:sldMk cId="3265255942" sldId="774"/>
        </pc:sldMkLst>
        <pc:spChg chg="mod">
          <ac:chgData name="Harpreet Sawhney" userId="7f938375-eb16-473b-aae2-b319b7e9a2c5" providerId="ADAL" clId="{A0234C26-74C8-45F4-8198-76A20F34814B}" dt="2020-05-14T19:51:26.243" v="62" actId="20577"/>
          <ac:spMkLst>
            <pc:docMk/>
            <pc:sldMk cId="3265255942" sldId="774"/>
            <ac:spMk id="5" creationId="{21F3A273-DBE7-481E-BF86-BA822E1DF953}"/>
          </ac:spMkLst>
        </pc:spChg>
        <pc:spChg chg="mod">
          <ac:chgData name="Harpreet Sawhney" userId="7f938375-eb16-473b-aae2-b319b7e9a2c5" providerId="ADAL" clId="{A0234C26-74C8-45F4-8198-76A20F34814B}" dt="2020-05-14T19:51:30.753" v="64" actId="20577"/>
          <ac:spMkLst>
            <pc:docMk/>
            <pc:sldMk cId="3265255942" sldId="774"/>
            <ac:spMk id="7" creationId="{607CAE34-03A9-4612-9655-09C2944B4B63}"/>
          </ac:spMkLst>
        </pc:spChg>
      </pc:sldChg>
      <pc:sldChg chg="del">
        <pc:chgData name="Harpreet Sawhney" userId="7f938375-eb16-473b-aae2-b319b7e9a2c5" providerId="ADAL" clId="{A0234C26-74C8-45F4-8198-76A20F34814B}" dt="2020-05-14T19:59:20.206" v="390" actId="47"/>
        <pc:sldMkLst>
          <pc:docMk/>
          <pc:sldMk cId="0" sldId="775"/>
        </pc:sldMkLst>
      </pc:sldChg>
      <pc:sldChg chg="del">
        <pc:chgData name="Harpreet Sawhney" userId="7f938375-eb16-473b-aae2-b319b7e9a2c5" providerId="ADAL" clId="{A0234C26-74C8-45F4-8198-76A20F34814B}" dt="2020-05-14T19:59:35.532" v="391" actId="47"/>
        <pc:sldMkLst>
          <pc:docMk/>
          <pc:sldMk cId="0" sldId="780"/>
        </pc:sldMkLst>
      </pc:sldChg>
      <pc:sldChg chg="del">
        <pc:chgData name="Harpreet Sawhney" userId="7f938375-eb16-473b-aae2-b319b7e9a2c5" providerId="ADAL" clId="{A0234C26-74C8-45F4-8198-76A20F34814B}" dt="2020-05-14T19:59:20.206" v="390" actId="47"/>
        <pc:sldMkLst>
          <pc:docMk/>
          <pc:sldMk cId="0" sldId="825"/>
        </pc:sldMkLst>
      </pc:sldChg>
      <pc:sldChg chg="del">
        <pc:chgData name="Harpreet Sawhney" userId="7f938375-eb16-473b-aae2-b319b7e9a2c5" providerId="ADAL" clId="{A0234C26-74C8-45F4-8198-76A20F34814B}" dt="2020-05-14T19:59:36.596" v="392" actId="47"/>
        <pc:sldMkLst>
          <pc:docMk/>
          <pc:sldMk cId="0" sldId="855"/>
        </pc:sldMkLst>
      </pc:sldChg>
      <pc:sldChg chg="addSp modSp mod">
        <pc:chgData name="Harpreet Sawhney" userId="7f938375-eb16-473b-aae2-b319b7e9a2c5" providerId="ADAL" clId="{A0234C26-74C8-45F4-8198-76A20F34814B}" dt="2020-05-14T19:59:54.303" v="397" actId="1076"/>
        <pc:sldMkLst>
          <pc:docMk/>
          <pc:sldMk cId="0" sldId="858"/>
        </pc:sldMkLst>
        <pc:picChg chg="add mod">
          <ac:chgData name="Harpreet Sawhney" userId="7f938375-eb16-473b-aae2-b319b7e9a2c5" providerId="ADAL" clId="{A0234C26-74C8-45F4-8198-76A20F34814B}" dt="2020-05-14T19:59:54.303" v="397" actId="1076"/>
          <ac:picMkLst>
            <pc:docMk/>
            <pc:sldMk cId="0" sldId="858"/>
            <ac:picMk id="3" creationId="{F91E503E-3FE9-4601-940B-D9CDD23990B6}"/>
          </ac:picMkLst>
        </pc:picChg>
        <pc:picChg chg="mod">
          <ac:chgData name="Harpreet Sawhney" userId="7f938375-eb16-473b-aae2-b319b7e9a2c5" providerId="ADAL" clId="{A0234C26-74C8-45F4-8198-76A20F34814B}" dt="2020-05-14T19:59:46.257" v="395" actId="1076"/>
          <ac:picMkLst>
            <pc:docMk/>
            <pc:sldMk cId="0" sldId="858"/>
            <ac:picMk id="55300" creationId="{00000000-0000-0000-0000-000000000000}"/>
          </ac:picMkLst>
        </pc:picChg>
      </pc:sldChg>
      <pc:sldChg chg="del">
        <pc:chgData name="Harpreet Sawhney" userId="7f938375-eb16-473b-aae2-b319b7e9a2c5" providerId="ADAL" clId="{A0234C26-74C8-45F4-8198-76A20F34814B}" dt="2020-05-14T19:59:37.582" v="393" actId="47"/>
        <pc:sldMkLst>
          <pc:docMk/>
          <pc:sldMk cId="877445470" sldId="861"/>
        </pc:sldMkLst>
      </pc:sldChg>
      <pc:sldChg chg="del">
        <pc:chgData name="Harpreet Sawhney" userId="7f938375-eb16-473b-aae2-b319b7e9a2c5" providerId="ADAL" clId="{A0234C26-74C8-45F4-8198-76A20F34814B}" dt="2020-05-14T19:59:20.206" v="390" actId="47"/>
        <pc:sldMkLst>
          <pc:docMk/>
          <pc:sldMk cId="0" sldId="863"/>
        </pc:sldMkLst>
      </pc:sldChg>
      <pc:sldChg chg="del">
        <pc:chgData name="Harpreet Sawhney" userId="7f938375-eb16-473b-aae2-b319b7e9a2c5" providerId="ADAL" clId="{A0234C26-74C8-45F4-8198-76A20F34814B}" dt="2020-05-14T19:59:58.136" v="399" actId="47"/>
        <pc:sldMkLst>
          <pc:docMk/>
          <pc:sldMk cId="229920681" sldId="867"/>
        </pc:sldMkLst>
      </pc:sldChg>
      <pc:sldChg chg="del">
        <pc:chgData name="Harpreet Sawhney" userId="7f938375-eb16-473b-aae2-b319b7e9a2c5" providerId="ADAL" clId="{A0234C26-74C8-45F4-8198-76A20F34814B}" dt="2020-05-14T20:00:01.944" v="400" actId="47"/>
        <pc:sldMkLst>
          <pc:docMk/>
          <pc:sldMk cId="1085442211" sldId="881"/>
        </pc:sldMkLst>
      </pc:sldChg>
      <pc:sldChg chg="del">
        <pc:chgData name="Harpreet Sawhney" userId="7f938375-eb16-473b-aae2-b319b7e9a2c5" providerId="ADAL" clId="{A0234C26-74C8-45F4-8198-76A20F34814B}" dt="2020-05-14T19:59:56.294" v="398" actId="47"/>
        <pc:sldMkLst>
          <pc:docMk/>
          <pc:sldMk cId="1508789228" sldId="883"/>
        </pc:sldMkLst>
      </pc:sldChg>
      <pc:sldChg chg="del">
        <pc:chgData name="Harpreet Sawhney" userId="7f938375-eb16-473b-aae2-b319b7e9a2c5" providerId="ADAL" clId="{A0234C26-74C8-45F4-8198-76A20F34814B}" dt="2020-05-14T19:51:37.132" v="65" actId="47"/>
        <pc:sldMkLst>
          <pc:docMk/>
          <pc:sldMk cId="0" sldId="1066"/>
        </pc:sldMkLst>
      </pc:sldChg>
      <pc:sldChg chg="del">
        <pc:chgData name="Harpreet Sawhney" userId="7f938375-eb16-473b-aae2-b319b7e9a2c5" providerId="ADAL" clId="{A0234C26-74C8-45F4-8198-76A20F34814B}" dt="2020-05-14T19:51:38.083" v="66" actId="47"/>
        <pc:sldMkLst>
          <pc:docMk/>
          <pc:sldMk cId="0" sldId="1067"/>
        </pc:sldMkLst>
      </pc:sldChg>
      <pc:sldChg chg="del">
        <pc:chgData name="Harpreet Sawhney" userId="7f938375-eb16-473b-aae2-b319b7e9a2c5" providerId="ADAL" clId="{A0234C26-74C8-45F4-8198-76A20F34814B}" dt="2020-05-14T19:51:38.745" v="67" actId="47"/>
        <pc:sldMkLst>
          <pc:docMk/>
          <pc:sldMk cId="1269970894" sldId="1068"/>
        </pc:sldMkLst>
      </pc:sldChg>
      <pc:sldChg chg="del">
        <pc:chgData name="Harpreet Sawhney" userId="7f938375-eb16-473b-aae2-b319b7e9a2c5" providerId="ADAL" clId="{A0234C26-74C8-45F4-8198-76A20F34814B}" dt="2020-05-14T19:51:39.793" v="68" actId="47"/>
        <pc:sldMkLst>
          <pc:docMk/>
          <pc:sldMk cId="2892015795" sldId="1069"/>
        </pc:sldMkLst>
      </pc:sldChg>
      <pc:sldChg chg="delSp modSp mod">
        <pc:chgData name="Harpreet Sawhney" userId="7f938375-eb16-473b-aae2-b319b7e9a2c5" providerId="ADAL" clId="{A0234C26-74C8-45F4-8198-76A20F34814B}" dt="2020-05-14T20:45:57.337" v="1097" actId="20577"/>
        <pc:sldMkLst>
          <pc:docMk/>
          <pc:sldMk cId="2438707102" sldId="1070"/>
        </pc:sldMkLst>
        <pc:spChg chg="mod">
          <ac:chgData name="Harpreet Sawhney" userId="7f938375-eb16-473b-aae2-b319b7e9a2c5" providerId="ADAL" clId="{A0234C26-74C8-45F4-8198-76A20F34814B}" dt="2020-05-14T20:45:57.337" v="1097" actId="20577"/>
          <ac:spMkLst>
            <pc:docMk/>
            <pc:sldMk cId="2438707102" sldId="1070"/>
            <ac:spMk id="2" creationId="{20915BF8-D2C6-4B86-B43C-C45C0B5D6F29}"/>
          </ac:spMkLst>
        </pc:spChg>
        <pc:spChg chg="del">
          <ac:chgData name="Harpreet Sawhney" userId="7f938375-eb16-473b-aae2-b319b7e9a2c5" providerId="ADAL" clId="{A0234C26-74C8-45F4-8198-76A20F34814B}" dt="2020-05-14T19:58:56.389" v="383" actId="478"/>
          <ac:spMkLst>
            <pc:docMk/>
            <pc:sldMk cId="2438707102" sldId="1070"/>
            <ac:spMk id="3" creationId="{3247543D-D1B4-40A9-A460-ED5D767C76B9}"/>
          </ac:spMkLst>
        </pc:spChg>
      </pc:sldChg>
      <pc:sldChg chg="del">
        <pc:chgData name="Harpreet Sawhney" userId="7f938375-eb16-473b-aae2-b319b7e9a2c5" providerId="ADAL" clId="{A0234C26-74C8-45F4-8198-76A20F34814B}" dt="2020-05-14T19:59:05.975" v="384" actId="47"/>
        <pc:sldMkLst>
          <pc:docMk/>
          <pc:sldMk cId="15432481" sldId="1071"/>
        </pc:sldMkLst>
      </pc:sldChg>
      <pc:sldChg chg="del">
        <pc:chgData name="Harpreet Sawhney" userId="7f938375-eb16-473b-aae2-b319b7e9a2c5" providerId="ADAL" clId="{A0234C26-74C8-45F4-8198-76A20F34814B}" dt="2020-05-14T19:59:07.144" v="385" actId="47"/>
        <pc:sldMkLst>
          <pc:docMk/>
          <pc:sldMk cId="1185137390" sldId="1072"/>
        </pc:sldMkLst>
      </pc:sldChg>
      <pc:sldChg chg="del">
        <pc:chgData name="Harpreet Sawhney" userId="7f938375-eb16-473b-aae2-b319b7e9a2c5" providerId="ADAL" clId="{A0234C26-74C8-45F4-8198-76A20F34814B}" dt="2020-05-14T19:59:08.185" v="386" actId="47"/>
        <pc:sldMkLst>
          <pc:docMk/>
          <pc:sldMk cId="3924343208" sldId="1073"/>
        </pc:sldMkLst>
      </pc:sldChg>
      <pc:sldChg chg="del">
        <pc:chgData name="Harpreet Sawhney" userId="7f938375-eb16-473b-aae2-b319b7e9a2c5" providerId="ADAL" clId="{A0234C26-74C8-45F4-8198-76A20F34814B}" dt="2020-05-14T19:59:09.129" v="387" actId="47"/>
        <pc:sldMkLst>
          <pc:docMk/>
          <pc:sldMk cId="819256097" sldId="1074"/>
        </pc:sldMkLst>
      </pc:sldChg>
      <pc:sldChg chg="del">
        <pc:chgData name="Harpreet Sawhney" userId="7f938375-eb16-473b-aae2-b319b7e9a2c5" providerId="ADAL" clId="{A0234C26-74C8-45F4-8198-76A20F34814B}" dt="2020-05-14T19:59:09.796" v="388" actId="47"/>
        <pc:sldMkLst>
          <pc:docMk/>
          <pc:sldMk cId="2793893811" sldId="1075"/>
        </pc:sldMkLst>
      </pc:sldChg>
      <pc:sldChg chg="del">
        <pc:chgData name="Harpreet Sawhney" userId="7f938375-eb16-473b-aae2-b319b7e9a2c5" providerId="ADAL" clId="{A0234C26-74C8-45F4-8198-76A20F34814B}" dt="2020-05-14T19:59:10.975" v="389" actId="47"/>
        <pc:sldMkLst>
          <pc:docMk/>
          <pc:sldMk cId="652998062" sldId="1083"/>
        </pc:sldMkLst>
      </pc:sldChg>
      <pc:sldChg chg="del">
        <pc:chgData name="Harpreet Sawhney" userId="7f938375-eb16-473b-aae2-b319b7e9a2c5" providerId="ADAL" clId="{A0234C26-74C8-45F4-8198-76A20F34814B}" dt="2020-05-14T19:59:20.206" v="390" actId="47"/>
        <pc:sldMkLst>
          <pc:docMk/>
          <pc:sldMk cId="2813133990" sldId="1084"/>
        </pc:sldMkLst>
      </pc:sldChg>
      <pc:sldChg chg="del">
        <pc:chgData name="Harpreet Sawhney" userId="7f938375-eb16-473b-aae2-b319b7e9a2c5" providerId="ADAL" clId="{A0234C26-74C8-45F4-8198-76A20F34814B}" dt="2020-05-14T19:59:20.206" v="390" actId="47"/>
        <pc:sldMkLst>
          <pc:docMk/>
          <pc:sldMk cId="0" sldId="1085"/>
        </pc:sldMkLst>
      </pc:sldChg>
      <pc:sldChg chg="del">
        <pc:chgData name="Harpreet Sawhney" userId="7f938375-eb16-473b-aae2-b319b7e9a2c5" providerId="ADAL" clId="{A0234C26-74C8-45F4-8198-76A20F34814B}" dt="2020-05-14T19:59:20.206" v="390" actId="47"/>
        <pc:sldMkLst>
          <pc:docMk/>
          <pc:sldMk cId="1564600680" sldId="1086"/>
        </pc:sldMkLst>
      </pc:sldChg>
      <pc:sldChg chg="del">
        <pc:chgData name="Harpreet Sawhney" userId="7f938375-eb16-473b-aae2-b319b7e9a2c5" providerId="ADAL" clId="{A0234C26-74C8-45F4-8198-76A20F34814B}" dt="2020-05-14T19:59:38.636" v="394" actId="47"/>
        <pc:sldMkLst>
          <pc:docMk/>
          <pc:sldMk cId="3986718010" sldId="1087"/>
        </pc:sldMkLst>
      </pc:sldChg>
      <pc:sldChg chg="del">
        <pc:chgData name="Harpreet Sawhney" userId="7f938375-eb16-473b-aae2-b319b7e9a2c5" providerId="ADAL" clId="{A0234C26-74C8-45F4-8198-76A20F34814B}" dt="2020-05-14T20:15:59.237" v="660" actId="47"/>
        <pc:sldMkLst>
          <pc:docMk/>
          <pc:sldMk cId="1919855314" sldId="1088"/>
        </pc:sldMkLst>
      </pc:sldChg>
      <pc:sldChg chg="del">
        <pc:chgData name="Harpreet Sawhney" userId="7f938375-eb16-473b-aae2-b319b7e9a2c5" providerId="ADAL" clId="{A0234C26-74C8-45F4-8198-76A20F34814B}" dt="2020-05-14T20:43:03.530" v="1062" actId="2696"/>
        <pc:sldMkLst>
          <pc:docMk/>
          <pc:sldMk cId="4013510222" sldId="1099"/>
        </pc:sldMkLst>
      </pc:sldChg>
      <pc:sldChg chg="modSp mod">
        <pc:chgData name="Harpreet Sawhney" userId="7f938375-eb16-473b-aae2-b319b7e9a2c5" providerId="ADAL" clId="{A0234C26-74C8-45F4-8198-76A20F34814B}" dt="2020-05-14T20:16:23.912" v="677" actId="20577"/>
        <pc:sldMkLst>
          <pc:docMk/>
          <pc:sldMk cId="1603063655" sldId="1101"/>
        </pc:sldMkLst>
        <pc:spChg chg="mod">
          <ac:chgData name="Harpreet Sawhney" userId="7f938375-eb16-473b-aae2-b319b7e9a2c5" providerId="ADAL" clId="{A0234C26-74C8-45F4-8198-76A20F34814B}" dt="2020-05-14T20:16:23.912" v="677" actId="20577"/>
          <ac:spMkLst>
            <pc:docMk/>
            <pc:sldMk cId="1603063655" sldId="1101"/>
            <ac:spMk id="3" creationId="{3693224A-7B6B-4585-952B-9DA75B545069}"/>
          </ac:spMkLst>
        </pc:spChg>
      </pc:sldChg>
      <pc:sldChg chg="add del">
        <pc:chgData name="Harpreet Sawhney" userId="7f938375-eb16-473b-aae2-b319b7e9a2c5" providerId="ADAL" clId="{A0234C26-74C8-45F4-8198-76A20F34814B}" dt="2020-05-14T20:44:31.502" v="1064" actId="47"/>
        <pc:sldMkLst>
          <pc:docMk/>
          <pc:sldMk cId="2151309700" sldId="1102"/>
        </pc:sldMkLst>
      </pc:sldChg>
      <pc:sldChg chg="add del">
        <pc:chgData name="Harpreet Sawhney" userId="7f938375-eb16-473b-aae2-b319b7e9a2c5" providerId="ADAL" clId="{A0234C26-74C8-45F4-8198-76A20F34814B}" dt="2020-05-14T19:58:31.777" v="358" actId="47"/>
        <pc:sldMkLst>
          <pc:docMk/>
          <pc:sldMk cId="604400528" sldId="1103"/>
        </pc:sldMkLst>
      </pc:sldChg>
      <pc:sldChg chg="addSp delSp modSp add mod">
        <pc:chgData name="Harpreet Sawhney" userId="7f938375-eb16-473b-aae2-b319b7e9a2c5" providerId="ADAL" clId="{A0234C26-74C8-45F4-8198-76A20F34814B}" dt="2020-05-14T19:58:19.387" v="357" actId="1076"/>
        <pc:sldMkLst>
          <pc:docMk/>
          <pc:sldMk cId="787273278" sldId="1104"/>
        </pc:sldMkLst>
        <pc:spChg chg="mod">
          <ac:chgData name="Harpreet Sawhney" userId="7f938375-eb16-473b-aae2-b319b7e9a2c5" providerId="ADAL" clId="{A0234C26-74C8-45F4-8198-76A20F34814B}" dt="2020-05-14T19:58:19.387" v="357" actId="1076"/>
          <ac:spMkLst>
            <pc:docMk/>
            <pc:sldMk cId="787273278" sldId="1104"/>
            <ac:spMk id="24" creationId="{39CDE845-1933-4F2D-9D09-A6E5CE3FCE22}"/>
          </ac:spMkLst>
        </pc:spChg>
        <pc:spChg chg="mod">
          <ac:chgData name="Harpreet Sawhney" userId="7f938375-eb16-473b-aae2-b319b7e9a2c5" providerId="ADAL" clId="{A0234C26-74C8-45F4-8198-76A20F34814B}" dt="2020-05-14T19:58:19.387" v="357" actId="1076"/>
          <ac:spMkLst>
            <pc:docMk/>
            <pc:sldMk cId="787273278" sldId="1104"/>
            <ac:spMk id="25" creationId="{C8ECA4DB-DAA5-4FD9-A175-E05F4418D40A}"/>
          </ac:spMkLst>
        </pc:spChg>
        <pc:spChg chg="mod">
          <ac:chgData name="Harpreet Sawhney" userId="7f938375-eb16-473b-aae2-b319b7e9a2c5" providerId="ADAL" clId="{A0234C26-74C8-45F4-8198-76A20F34814B}" dt="2020-05-14T19:58:19.387" v="357" actId="1076"/>
          <ac:spMkLst>
            <pc:docMk/>
            <pc:sldMk cId="787273278" sldId="1104"/>
            <ac:spMk id="26" creationId="{D28751B9-0EF0-4072-B032-FB6BD0A151E9}"/>
          </ac:spMkLst>
        </pc:spChg>
        <pc:spChg chg="mod">
          <ac:chgData name="Harpreet Sawhney" userId="7f938375-eb16-473b-aae2-b319b7e9a2c5" providerId="ADAL" clId="{A0234C26-74C8-45F4-8198-76A20F34814B}" dt="2020-05-14T19:58:19.387" v="357" actId="1076"/>
          <ac:spMkLst>
            <pc:docMk/>
            <pc:sldMk cId="787273278" sldId="1104"/>
            <ac:spMk id="27" creationId="{E48BDA1D-36BD-4FCE-AE9E-EF972DD47640}"/>
          </ac:spMkLst>
        </pc:spChg>
        <pc:spChg chg="mod">
          <ac:chgData name="Harpreet Sawhney" userId="7f938375-eb16-473b-aae2-b319b7e9a2c5" providerId="ADAL" clId="{A0234C26-74C8-45F4-8198-76A20F34814B}" dt="2020-05-14T19:58:19.387" v="357" actId="1076"/>
          <ac:spMkLst>
            <pc:docMk/>
            <pc:sldMk cId="787273278" sldId="1104"/>
            <ac:spMk id="28" creationId="{66133EA5-592E-4E81-9613-FD9A35AD891E}"/>
          </ac:spMkLst>
        </pc:spChg>
        <pc:spChg chg="mod">
          <ac:chgData name="Harpreet Sawhney" userId="7f938375-eb16-473b-aae2-b319b7e9a2c5" providerId="ADAL" clId="{A0234C26-74C8-45F4-8198-76A20F34814B}" dt="2020-05-14T19:58:19.387" v="357" actId="1076"/>
          <ac:spMkLst>
            <pc:docMk/>
            <pc:sldMk cId="787273278" sldId="1104"/>
            <ac:spMk id="29" creationId="{D46F336E-8A3A-4460-BA3F-5DE384B269E1}"/>
          </ac:spMkLst>
        </pc:spChg>
        <pc:spChg chg="mod">
          <ac:chgData name="Harpreet Sawhney" userId="7f938375-eb16-473b-aae2-b319b7e9a2c5" providerId="ADAL" clId="{A0234C26-74C8-45F4-8198-76A20F34814B}" dt="2020-05-14T19:58:19.387" v="357" actId="1076"/>
          <ac:spMkLst>
            <pc:docMk/>
            <pc:sldMk cId="787273278" sldId="1104"/>
            <ac:spMk id="30" creationId="{AE9B4D20-5DD5-44A1-A418-E602F169A69E}"/>
          </ac:spMkLst>
        </pc:spChg>
        <pc:spChg chg="mod">
          <ac:chgData name="Harpreet Sawhney" userId="7f938375-eb16-473b-aae2-b319b7e9a2c5" providerId="ADAL" clId="{A0234C26-74C8-45F4-8198-76A20F34814B}" dt="2020-05-14T19:58:19.387" v="357" actId="1076"/>
          <ac:spMkLst>
            <pc:docMk/>
            <pc:sldMk cId="787273278" sldId="1104"/>
            <ac:spMk id="31" creationId="{37D05659-CBDA-4858-9CD6-157E10E0337F}"/>
          </ac:spMkLst>
        </pc:spChg>
        <pc:spChg chg="mod">
          <ac:chgData name="Harpreet Sawhney" userId="7f938375-eb16-473b-aae2-b319b7e9a2c5" providerId="ADAL" clId="{A0234C26-74C8-45F4-8198-76A20F34814B}" dt="2020-05-14T19:58:19.387" v="357" actId="1076"/>
          <ac:spMkLst>
            <pc:docMk/>
            <pc:sldMk cId="787273278" sldId="1104"/>
            <ac:spMk id="32" creationId="{946B98C8-4ABE-4F68-88DF-D4A6BE37EEC7}"/>
          </ac:spMkLst>
        </pc:spChg>
        <pc:spChg chg="mod">
          <ac:chgData name="Harpreet Sawhney" userId="7f938375-eb16-473b-aae2-b319b7e9a2c5" providerId="ADAL" clId="{A0234C26-74C8-45F4-8198-76A20F34814B}" dt="2020-05-14T19:58:19.387" v="357" actId="1076"/>
          <ac:spMkLst>
            <pc:docMk/>
            <pc:sldMk cId="787273278" sldId="1104"/>
            <ac:spMk id="37" creationId="{C952AEA3-FD13-4CC4-A853-23942E05AB7D}"/>
          </ac:spMkLst>
        </pc:spChg>
        <pc:spChg chg="mod">
          <ac:chgData name="Harpreet Sawhney" userId="7f938375-eb16-473b-aae2-b319b7e9a2c5" providerId="ADAL" clId="{A0234C26-74C8-45F4-8198-76A20F34814B}" dt="2020-05-14T19:52:46.983" v="83" actId="20577"/>
          <ac:spMkLst>
            <pc:docMk/>
            <pc:sldMk cId="787273278" sldId="1104"/>
            <ac:spMk id="472" creationId="{00000000-0000-0000-0000-000000000000}"/>
          </ac:spMkLst>
        </pc:spChg>
        <pc:spChg chg="mod">
          <ac:chgData name="Harpreet Sawhney" userId="7f938375-eb16-473b-aae2-b319b7e9a2c5" providerId="ADAL" clId="{A0234C26-74C8-45F4-8198-76A20F34814B}" dt="2020-05-14T19:55:25.193" v="350" actId="14100"/>
          <ac:spMkLst>
            <pc:docMk/>
            <pc:sldMk cId="787273278" sldId="1104"/>
            <ac:spMk id="473" creationId="{00000000-0000-0000-0000-000000000000}"/>
          </ac:spMkLst>
        </pc:spChg>
        <pc:grpChg chg="add del">
          <ac:chgData name="Harpreet Sawhney" userId="7f938375-eb16-473b-aae2-b319b7e9a2c5" providerId="ADAL" clId="{A0234C26-74C8-45F4-8198-76A20F34814B}" dt="2020-05-14T19:58:09.442" v="354" actId="21"/>
          <ac:grpSpMkLst>
            <pc:docMk/>
            <pc:sldMk cId="787273278" sldId="1104"/>
            <ac:grpSpMk id="3" creationId="{FA8D2C00-F48D-416D-918D-00B30378735E}"/>
          </ac:grpSpMkLst>
        </pc:grpChg>
        <pc:grpChg chg="add mod">
          <ac:chgData name="Harpreet Sawhney" userId="7f938375-eb16-473b-aae2-b319b7e9a2c5" providerId="ADAL" clId="{A0234C26-74C8-45F4-8198-76A20F34814B}" dt="2020-05-14T19:58:19.387" v="357" actId="1076"/>
          <ac:grpSpMkLst>
            <pc:docMk/>
            <pc:sldMk cId="787273278" sldId="1104"/>
            <ac:grpSpMk id="4" creationId="{544E4883-A22B-498B-9143-146E957BABFE}"/>
          </ac:grpSpMkLst>
        </pc:grpChg>
        <pc:picChg chg="mod">
          <ac:chgData name="Harpreet Sawhney" userId="7f938375-eb16-473b-aae2-b319b7e9a2c5" providerId="ADAL" clId="{A0234C26-74C8-45F4-8198-76A20F34814B}" dt="2020-05-14T19:55:48.788" v="352" actId="1076"/>
          <ac:picMkLst>
            <pc:docMk/>
            <pc:sldMk cId="787273278" sldId="1104"/>
            <ac:picMk id="475" creationId="{00000000-0000-0000-0000-000000000000}"/>
          </ac:picMkLst>
        </pc:picChg>
        <pc:cxnChg chg="mod">
          <ac:chgData name="Harpreet Sawhney" userId="7f938375-eb16-473b-aae2-b319b7e9a2c5" providerId="ADAL" clId="{A0234C26-74C8-45F4-8198-76A20F34814B}" dt="2020-05-14T19:58:19.387" v="357" actId="1076"/>
          <ac:cxnSpMkLst>
            <pc:docMk/>
            <pc:sldMk cId="787273278" sldId="1104"/>
            <ac:cxnSpMk id="33" creationId="{FC91A8C5-0B98-466F-A992-F2E78FA3F677}"/>
          </ac:cxnSpMkLst>
        </pc:cxnChg>
        <pc:cxnChg chg="mod">
          <ac:chgData name="Harpreet Sawhney" userId="7f938375-eb16-473b-aae2-b319b7e9a2c5" providerId="ADAL" clId="{A0234C26-74C8-45F4-8198-76A20F34814B}" dt="2020-05-14T19:58:19.387" v="357" actId="1076"/>
          <ac:cxnSpMkLst>
            <pc:docMk/>
            <pc:sldMk cId="787273278" sldId="1104"/>
            <ac:cxnSpMk id="34" creationId="{8BD5D229-A84E-49A7-AA0D-0A163D41CBC8}"/>
          </ac:cxnSpMkLst>
        </pc:cxnChg>
        <pc:cxnChg chg="mod">
          <ac:chgData name="Harpreet Sawhney" userId="7f938375-eb16-473b-aae2-b319b7e9a2c5" providerId="ADAL" clId="{A0234C26-74C8-45F4-8198-76A20F34814B}" dt="2020-05-14T19:58:19.387" v="357" actId="1076"/>
          <ac:cxnSpMkLst>
            <pc:docMk/>
            <pc:sldMk cId="787273278" sldId="1104"/>
            <ac:cxnSpMk id="35" creationId="{02932BFF-6F64-44CA-83FB-4F25C1B7AC9C}"/>
          </ac:cxnSpMkLst>
        </pc:cxnChg>
        <pc:cxnChg chg="mod">
          <ac:chgData name="Harpreet Sawhney" userId="7f938375-eb16-473b-aae2-b319b7e9a2c5" providerId="ADAL" clId="{A0234C26-74C8-45F4-8198-76A20F34814B}" dt="2020-05-14T19:58:19.387" v="357" actId="1076"/>
          <ac:cxnSpMkLst>
            <pc:docMk/>
            <pc:sldMk cId="787273278" sldId="1104"/>
            <ac:cxnSpMk id="36" creationId="{0570CEC6-5018-4D70-8D15-731E15756976}"/>
          </ac:cxnSpMkLst>
        </pc:cxnChg>
      </pc:sldChg>
      <pc:sldChg chg="addSp modSp new mod">
        <pc:chgData name="Harpreet Sawhney" userId="7f938375-eb16-473b-aae2-b319b7e9a2c5" providerId="ADAL" clId="{A0234C26-74C8-45F4-8198-76A20F34814B}" dt="2020-05-14T20:09:05.120" v="525" actId="207"/>
        <pc:sldMkLst>
          <pc:docMk/>
          <pc:sldMk cId="747044824" sldId="1105"/>
        </pc:sldMkLst>
        <pc:spChg chg="mod">
          <ac:chgData name="Harpreet Sawhney" userId="7f938375-eb16-473b-aae2-b319b7e9a2c5" providerId="ADAL" clId="{A0234C26-74C8-45F4-8198-76A20F34814B}" dt="2020-05-14T20:05:13.240" v="486" actId="20577"/>
          <ac:spMkLst>
            <pc:docMk/>
            <pc:sldMk cId="747044824" sldId="1105"/>
            <ac:spMk id="2" creationId="{C7137167-D3AA-4F8E-B845-F1F3666C4648}"/>
          </ac:spMkLst>
        </pc:spChg>
        <pc:spChg chg="mod">
          <ac:chgData name="Harpreet Sawhney" userId="7f938375-eb16-473b-aae2-b319b7e9a2c5" providerId="ADAL" clId="{A0234C26-74C8-45F4-8198-76A20F34814B}" dt="2020-05-14T20:09:05.120" v="525" actId="207"/>
          <ac:spMkLst>
            <pc:docMk/>
            <pc:sldMk cId="747044824" sldId="1105"/>
            <ac:spMk id="3" creationId="{4DC757AD-BB88-4FC4-9EA1-352C56F7B8D2}"/>
          </ac:spMkLst>
        </pc:spChg>
        <pc:picChg chg="add mod">
          <ac:chgData name="Harpreet Sawhney" userId="7f938375-eb16-473b-aae2-b319b7e9a2c5" providerId="ADAL" clId="{A0234C26-74C8-45F4-8198-76A20F34814B}" dt="2020-05-14T20:05:42.632" v="491" actId="1076"/>
          <ac:picMkLst>
            <pc:docMk/>
            <pc:sldMk cId="747044824" sldId="1105"/>
            <ac:picMk id="4" creationId="{D7929A42-D8E8-490F-B4A5-01E0DDB4E40E}"/>
          </ac:picMkLst>
        </pc:picChg>
      </pc:sldChg>
      <pc:sldChg chg="addSp modSp new mod">
        <pc:chgData name="Harpreet Sawhney" userId="7f938375-eb16-473b-aae2-b319b7e9a2c5" providerId="ADAL" clId="{A0234C26-74C8-45F4-8198-76A20F34814B}" dt="2020-05-14T20:14:33.354" v="659" actId="14100"/>
        <pc:sldMkLst>
          <pc:docMk/>
          <pc:sldMk cId="1722378055" sldId="1106"/>
        </pc:sldMkLst>
        <pc:spChg chg="mod">
          <ac:chgData name="Harpreet Sawhney" userId="7f938375-eb16-473b-aae2-b319b7e9a2c5" providerId="ADAL" clId="{A0234C26-74C8-45F4-8198-76A20F34814B}" dt="2020-05-14T20:10:00.198" v="553" actId="20577"/>
          <ac:spMkLst>
            <pc:docMk/>
            <pc:sldMk cId="1722378055" sldId="1106"/>
            <ac:spMk id="2" creationId="{F1261C46-3807-4CC0-B923-B4FE9DE417DF}"/>
          </ac:spMkLst>
        </pc:spChg>
        <pc:spChg chg="mod">
          <ac:chgData name="Harpreet Sawhney" userId="7f938375-eb16-473b-aae2-b319b7e9a2c5" providerId="ADAL" clId="{A0234C26-74C8-45F4-8198-76A20F34814B}" dt="2020-05-14T20:14:33.354" v="659" actId="14100"/>
          <ac:spMkLst>
            <pc:docMk/>
            <pc:sldMk cId="1722378055" sldId="1106"/>
            <ac:spMk id="3" creationId="{C9FFC5E0-5CD0-473D-822D-E6248C965050}"/>
          </ac:spMkLst>
        </pc:spChg>
        <pc:picChg chg="add mod">
          <ac:chgData name="Harpreet Sawhney" userId="7f938375-eb16-473b-aae2-b319b7e9a2c5" providerId="ADAL" clId="{A0234C26-74C8-45F4-8198-76A20F34814B}" dt="2020-05-14T20:14:10.470" v="643" actId="1076"/>
          <ac:picMkLst>
            <pc:docMk/>
            <pc:sldMk cId="1722378055" sldId="1106"/>
            <ac:picMk id="4" creationId="{BBD30BD8-A24A-4924-819C-9D1527271BE8}"/>
          </ac:picMkLst>
        </pc:picChg>
      </pc:sldChg>
      <pc:sldChg chg="addSp modSp new mod">
        <pc:chgData name="Harpreet Sawhney" userId="7f938375-eb16-473b-aae2-b319b7e9a2c5" providerId="ADAL" clId="{A0234C26-74C8-45F4-8198-76A20F34814B}" dt="2020-05-14T20:32:50.701" v="744" actId="14100"/>
        <pc:sldMkLst>
          <pc:docMk/>
          <pc:sldMk cId="1607556494" sldId="1107"/>
        </pc:sldMkLst>
        <pc:spChg chg="mod">
          <ac:chgData name="Harpreet Sawhney" userId="7f938375-eb16-473b-aae2-b319b7e9a2c5" providerId="ADAL" clId="{A0234C26-74C8-45F4-8198-76A20F34814B}" dt="2020-05-14T20:31:35.346" v="700" actId="20577"/>
          <ac:spMkLst>
            <pc:docMk/>
            <pc:sldMk cId="1607556494" sldId="1107"/>
            <ac:spMk id="2" creationId="{43CED5F6-A43A-435E-ADD8-6E8DFE4C774C}"/>
          </ac:spMkLst>
        </pc:spChg>
        <pc:spChg chg="mod">
          <ac:chgData name="Harpreet Sawhney" userId="7f938375-eb16-473b-aae2-b319b7e9a2c5" providerId="ADAL" clId="{A0234C26-74C8-45F4-8198-76A20F34814B}" dt="2020-05-14T20:32:50.701" v="744" actId="14100"/>
          <ac:spMkLst>
            <pc:docMk/>
            <pc:sldMk cId="1607556494" sldId="1107"/>
            <ac:spMk id="3" creationId="{A2B58FDF-9C08-47EF-975A-059C465E6F1E}"/>
          </ac:spMkLst>
        </pc:spChg>
        <pc:picChg chg="add mod">
          <ac:chgData name="Harpreet Sawhney" userId="7f938375-eb16-473b-aae2-b319b7e9a2c5" providerId="ADAL" clId="{A0234C26-74C8-45F4-8198-76A20F34814B}" dt="2020-05-14T20:32:34.876" v="738" actId="1076"/>
          <ac:picMkLst>
            <pc:docMk/>
            <pc:sldMk cId="1607556494" sldId="1107"/>
            <ac:picMk id="4" creationId="{D417AC1C-EC99-430B-AB0C-CE40AFACAD04}"/>
          </ac:picMkLst>
        </pc:picChg>
      </pc:sldChg>
      <pc:sldChg chg="addSp modSp new mod">
        <pc:chgData name="Harpreet Sawhney" userId="7f938375-eb16-473b-aae2-b319b7e9a2c5" providerId="ADAL" clId="{A0234C26-74C8-45F4-8198-76A20F34814B}" dt="2020-05-14T20:42:54.562" v="1061" actId="692"/>
        <pc:sldMkLst>
          <pc:docMk/>
          <pc:sldMk cId="4136639095" sldId="1108"/>
        </pc:sldMkLst>
        <pc:spChg chg="mod">
          <ac:chgData name="Harpreet Sawhney" userId="7f938375-eb16-473b-aae2-b319b7e9a2c5" providerId="ADAL" clId="{A0234C26-74C8-45F4-8198-76A20F34814B}" dt="2020-05-14T20:36:55.404" v="875" actId="404"/>
          <ac:spMkLst>
            <pc:docMk/>
            <pc:sldMk cId="4136639095" sldId="1108"/>
            <ac:spMk id="2" creationId="{7AF3DDA2-70CC-48BE-8772-E39CE420A336}"/>
          </ac:spMkLst>
        </pc:spChg>
        <pc:spChg chg="mod">
          <ac:chgData name="Harpreet Sawhney" userId="7f938375-eb16-473b-aae2-b319b7e9a2c5" providerId="ADAL" clId="{A0234C26-74C8-45F4-8198-76A20F34814B}" dt="2020-05-14T20:41:51.082" v="1046" actId="20577"/>
          <ac:spMkLst>
            <pc:docMk/>
            <pc:sldMk cId="4136639095" sldId="1108"/>
            <ac:spMk id="3" creationId="{39C66079-485A-408B-828C-1A7988C8F11F}"/>
          </ac:spMkLst>
        </pc:spChg>
        <pc:picChg chg="add mod">
          <ac:chgData name="Harpreet Sawhney" userId="7f938375-eb16-473b-aae2-b319b7e9a2c5" providerId="ADAL" clId="{A0234C26-74C8-45F4-8198-76A20F34814B}" dt="2020-05-14T20:36:59.280" v="876" actId="1076"/>
          <ac:picMkLst>
            <pc:docMk/>
            <pc:sldMk cId="4136639095" sldId="1108"/>
            <ac:picMk id="4" creationId="{0F838F19-93B0-43E1-BBC3-FD25B335E190}"/>
          </ac:picMkLst>
        </pc:picChg>
        <pc:picChg chg="add mod">
          <ac:chgData name="Harpreet Sawhney" userId="7f938375-eb16-473b-aae2-b319b7e9a2c5" providerId="ADAL" clId="{A0234C26-74C8-45F4-8198-76A20F34814B}" dt="2020-05-14T20:37:07.714" v="880" actId="1076"/>
          <ac:picMkLst>
            <pc:docMk/>
            <pc:sldMk cId="4136639095" sldId="1108"/>
            <ac:picMk id="5" creationId="{1F8DEE08-C514-4FD2-821C-155693D108E7}"/>
          </ac:picMkLst>
        </pc:picChg>
        <pc:picChg chg="add mod">
          <ac:chgData name="Harpreet Sawhney" userId="7f938375-eb16-473b-aae2-b319b7e9a2c5" providerId="ADAL" clId="{A0234C26-74C8-45F4-8198-76A20F34814B}" dt="2020-05-14T20:42:02.971" v="1049" actId="1076"/>
          <ac:picMkLst>
            <pc:docMk/>
            <pc:sldMk cId="4136639095" sldId="1108"/>
            <ac:picMk id="6" creationId="{EF700AFC-56C1-45D8-BEFB-9DF67AD413C8}"/>
          </ac:picMkLst>
        </pc:picChg>
        <pc:cxnChg chg="add mod">
          <ac:chgData name="Harpreet Sawhney" userId="7f938375-eb16-473b-aae2-b319b7e9a2c5" providerId="ADAL" clId="{A0234C26-74C8-45F4-8198-76A20F34814B}" dt="2020-05-14T20:42:54.562" v="1061" actId="692"/>
          <ac:cxnSpMkLst>
            <pc:docMk/>
            <pc:sldMk cId="4136639095" sldId="1108"/>
            <ac:cxnSpMk id="8" creationId="{1D63ACF4-6572-49A9-ABB7-EEAD57E9C10B}"/>
          </ac:cxnSpMkLst>
        </pc:cxnChg>
      </pc:sldChg>
      <pc:sldChg chg="add">
        <pc:chgData name="Harpreet Sawhney" userId="7f938375-eb16-473b-aae2-b319b7e9a2c5" providerId="ADAL" clId="{A0234C26-74C8-45F4-8198-76A20F34814B}" dt="2020-05-14T20:43:20.542" v="1063" actId="22"/>
        <pc:sldMkLst>
          <pc:docMk/>
          <pc:sldMk cId="4013510222" sldId="1109"/>
        </pc:sldMkLst>
      </pc:sldChg>
      <pc:sldChg chg="add del ord">
        <pc:chgData name="Harpreet Sawhney" userId="7f938375-eb16-473b-aae2-b319b7e9a2c5" providerId="ADAL" clId="{A0234C26-74C8-45F4-8198-76A20F34814B}" dt="2020-05-14T20:44:42.575" v="1069"/>
        <pc:sldMkLst>
          <pc:docMk/>
          <pc:sldMk cId="2151309700" sldId="1110"/>
        </pc:sldMkLst>
      </pc:sldChg>
      <pc:sldMasterChg chg="addSldLayout">
        <pc:chgData name="Harpreet Sawhney" userId="7f938375-eb16-473b-aae2-b319b7e9a2c5" providerId="ADAL" clId="{A0234C26-74C8-45F4-8198-76A20F34814B}" dt="2020-05-14T19:51:08.776" v="0" actId="22"/>
        <pc:sldMasterMkLst>
          <pc:docMk/>
          <pc:sldMasterMk cId="2542237547" sldId="2147483690"/>
        </pc:sldMasterMkLst>
        <pc:sldLayoutChg chg="add replId">
          <pc:chgData name="Harpreet Sawhney" userId="7f938375-eb16-473b-aae2-b319b7e9a2c5" providerId="ADAL" clId="{A0234C26-74C8-45F4-8198-76A20F34814B}" dt="2020-05-14T19:51:08.776" v="0" actId="22"/>
          <pc:sldLayoutMkLst>
            <pc:docMk/>
            <pc:sldMasterMk cId="2542237547" sldId="2147483690"/>
            <pc:sldLayoutMk cId="1983584016" sldId="2147484553"/>
          </pc:sldLayoutMkLst>
        </pc:sldLayoutChg>
      </pc:sldMasterChg>
      <pc:sldMasterChg chg="addSldLayout">
        <pc:chgData name="Harpreet Sawhney" userId="7f938375-eb16-473b-aae2-b319b7e9a2c5" providerId="ADAL" clId="{A0234C26-74C8-45F4-8198-76A20F34814B}" dt="2020-05-14T19:52:30.369" v="70" actId="22"/>
        <pc:sldMasterMkLst>
          <pc:docMk/>
          <pc:sldMasterMk cId="679211530" sldId="2147483976"/>
        </pc:sldMasterMkLst>
        <pc:sldLayoutChg chg="add replId">
          <pc:chgData name="Harpreet Sawhney" userId="7f938375-eb16-473b-aae2-b319b7e9a2c5" providerId="ADAL" clId="{A0234C26-74C8-45F4-8198-76A20F34814B}" dt="2020-05-14T19:52:30.369" v="70" actId="22"/>
          <pc:sldLayoutMkLst>
            <pc:docMk/>
            <pc:sldMasterMk cId="679211530" sldId="2147483976"/>
            <pc:sldLayoutMk cId="2563095009" sldId="2147484554"/>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2F7797-F00C-4983-A883-A1597BF00A99}" type="datetimeFigureOut">
              <a:rPr lang="en-US" smtClean="0"/>
              <a:t>5/14/2020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BDCA8E-9275-4A1A-83B7-2684B81F4F3E}" type="slidenum">
              <a:rPr lang="en-US" smtClean="0"/>
              <a:t>‹#›</a:t>
            </a:fld>
            <a:endParaRPr lang="en-US"/>
          </a:p>
        </p:txBody>
      </p:sp>
    </p:spTree>
    <p:extLst>
      <p:ext uri="{BB962C8B-B14F-4D97-AF65-F5344CB8AC3E}">
        <p14:creationId xmlns:p14="http://schemas.microsoft.com/office/powerpoint/2010/main" val="37535232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B594E-743D-4B26-B858-6E892D0DF149}" type="datetimeFigureOut">
              <a:rPr lang="en-US" smtClean="0"/>
              <a:t>5/14/2020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515231-27F5-4756-BA31-A833970F1B66}" type="slidenum">
              <a:rPr lang="en-US" smtClean="0"/>
              <a:t>‹#›</a:t>
            </a:fld>
            <a:endParaRPr lang="en-US"/>
          </a:p>
        </p:txBody>
      </p:sp>
    </p:spTree>
    <p:extLst>
      <p:ext uri="{BB962C8B-B14F-4D97-AF65-F5344CB8AC3E}">
        <p14:creationId xmlns:p14="http://schemas.microsoft.com/office/powerpoint/2010/main" val="141471887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15231-27F5-4756-BA31-A833970F1B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448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83224803-51BB-40E4-9C83-35A6A922FF62}" type="slidenum">
              <a:rPr lang="en-US" smtClean="0"/>
              <a:pPr/>
              <a:t>15</a:t>
            </a:fld>
            <a:endParaRPr 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AEFD2E06-9D72-47BD-AD6A-3DE427510EEB}" type="slidenum">
              <a:rPr lang="en-US" smtClean="0"/>
              <a:pPr/>
              <a:t>16</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EB93A048-9DC5-45DC-B94C-C1715BD0678E}" type="slidenum">
              <a:rPr lang="en-US" smtClean="0"/>
              <a:pPr/>
              <a:t>17</a:t>
            </a:fld>
            <a:endParaRPr 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924F4617-3AAE-4CEF-8F4B-B97042C2DDA3}" type="slidenum">
              <a:rPr lang="en-US" smtClean="0"/>
              <a:pPr/>
              <a:t>18</a:t>
            </a:fld>
            <a:endParaRPr 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1CA54E72-6E30-47B3-8C63-2B20C9D364E0}" type="slidenum">
              <a:rPr lang="en-US" smtClean="0"/>
              <a:pPr/>
              <a:t>19</a:t>
            </a:fld>
            <a:endParaRPr 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r>
              <a:rPr lang="en-US"/>
              <a:t>When we then wish to query on an input image, we quantize the descriptor vectors of the input image in a similar way, and accumulate scores for the images in the database with so called term frequency inverse document frequency (tf-idf). This is effectively an entropy weighting of the information. The winner is the image in the database with the most common information with the input image.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813390b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3813390b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6BEEFC11-4B9B-48CA-AEBE-0F1C0C232B19}" type="slidenum">
              <a:rPr lang="en-US" smtClean="0"/>
              <a:pPr/>
              <a:t>5</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56ED005D-BF42-4A1E-A299-C10B49C71AD6}" type="slidenum">
              <a:rPr lang="en-US" smtClean="0"/>
              <a:pPr/>
              <a:t>6</a:t>
            </a:fld>
            <a:endParaRPr lang="en-US"/>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F258D57B-F96B-4FC1-BD3E-0D96BC76D933}" type="slidenum">
              <a:rPr lang="en-US" smtClean="0"/>
              <a:pPr/>
              <a:t>7</a:t>
            </a:fld>
            <a:endParaRPr lang="en-US"/>
          </a:p>
        </p:txBody>
      </p:sp>
      <p:sp>
        <p:nvSpPr>
          <p:cNvPr id="91139" name="Rectangle 2"/>
          <p:cNvSpPr>
            <a:spLocks noGrp="1" noRot="1" noChangeAspect="1" noChangeArrowheads="1" noTextEdit="1"/>
          </p:cNvSpPr>
          <p:nvPr>
            <p:ph type="sldImg"/>
          </p:nvPr>
        </p:nvSpPr>
        <p:spPr>
          <a:xfrm>
            <a:off x="457200" y="720725"/>
            <a:ext cx="6400800" cy="3600450"/>
          </a:xfrm>
          <a:ln/>
        </p:spPr>
      </p:sp>
      <p:sp>
        <p:nvSpPr>
          <p:cNvPr id="91140"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73E3FFC8-7606-45D1-ABE0-987028CC43A9}" type="slidenum">
              <a:rPr lang="en-US" smtClean="0"/>
              <a:pPr/>
              <a:t>8</a:t>
            </a:fld>
            <a:endParaRPr lang="en-US"/>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1BE7AD72-ACFA-45EC-88C3-6AC526992108}" type="slidenum">
              <a:rPr lang="en-US" smtClean="0"/>
              <a:pPr/>
              <a:t>9</a:t>
            </a:fld>
            <a:endParaRPr lang="en-US"/>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F41B51C6-53ED-4094-ACA9-CEED9C39151D}" type="slidenum">
              <a:rPr lang="en-US" smtClean="0"/>
              <a:pPr/>
              <a:t>10</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a:p>
        </p:txBody>
      </p:sp>
      <p:sp>
        <p:nvSpPr>
          <p:cNvPr id="109572" name="Slide Number Placeholder 3"/>
          <p:cNvSpPr>
            <a:spLocks noGrp="1"/>
          </p:cNvSpPr>
          <p:nvPr>
            <p:ph type="sldNum" sz="quarter" idx="5"/>
          </p:nvPr>
        </p:nvSpPr>
        <p:spPr>
          <a:noFill/>
        </p:spPr>
        <p:txBody>
          <a:bodyPr/>
          <a:lstStyle/>
          <a:p>
            <a:fld id="{9B97CC2C-6317-4A05-B253-473D66AD8443}"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4.(null)"/><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7.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8.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9.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9.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9.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0.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0.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53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5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1.xml"/></Relationships>
</file>

<file path=ppt/slideLayouts/_rels/slideLayout5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jpeg"/><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1.xml"/></Relationships>
</file>

<file path=ppt/slideLayouts/_rels/slideLayout54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1.xml"/></Relationships>
</file>

<file path=ppt/slideLayouts/_rels/slideLayout54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1.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1.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1.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1.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1.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1.xml"/></Relationships>
</file>

<file path=ppt/slideLayouts/_rels/slideLayout54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1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11.xml"/><Relationship Id="rId4" Type="http://schemas.openxmlformats.org/officeDocument/2006/relationships/image" Target="../media/image55.jpeg"/></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11.xml"/><Relationship Id="rId4" Type="http://schemas.openxmlformats.org/officeDocument/2006/relationships/image" Target="../media/image58.jpeg"/></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56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1.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1.xml"/></Relationships>
</file>

<file path=ppt/slideLayouts/_rels/slideLayout5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Master" Target="../slideMasters/slideMaster11.xml"/><Relationship Id="rId4" Type="http://schemas.openxmlformats.org/officeDocument/2006/relationships/image" Target="../media/image65.jpeg"/></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11.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1.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1.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Master" Target="../slideMasters/slideMaster11.xml"/><Relationship Id="rId4" Type="http://schemas.openxmlformats.org/officeDocument/2006/relationships/image" Target="../media/image69.svg"/></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5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0.jpeg"/><Relationship Id="rId1" Type="http://schemas.openxmlformats.org/officeDocument/2006/relationships/slideMaster" Target="../slideMasters/slideMaster1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2.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Master" Target="../slideMasters/slideMaster12.xml"/></Relationships>
</file>

<file path=ppt/slideLayouts/_rels/slideLayout5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emf"/><Relationship Id="rId1" Type="http://schemas.openxmlformats.org/officeDocument/2006/relationships/slideMaster" Target="../slideMasters/slideMaster12.xml"/></Relationships>
</file>

<file path=ppt/slideLayouts/_rels/slideLayout58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75.jpeg"/><Relationship Id="rId1" Type="http://schemas.openxmlformats.org/officeDocument/2006/relationships/slideMaster" Target="../slideMasters/slideMaster1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1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2.xml"/></Relationships>
</file>

<file path=ppt/slideLayouts/_rels/slideLayout59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7.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77.emf"/><Relationship Id="rId4" Type="http://schemas.openxmlformats.org/officeDocument/2006/relationships/oleObject" Target="../embeddings/oleObject1.bin"/></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Oval 5"/>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 Placeholder 15"/>
          <p:cNvSpPr>
            <a:spLocks noGrp="1"/>
          </p:cNvSpPr>
          <p:nvPr>
            <p:ph type="body" sz="quarter" idx="11" hasCustomPrompt="1"/>
          </p:nvPr>
        </p:nvSpPr>
        <p:spPr>
          <a:xfrm>
            <a:off x="0" y="5961084"/>
            <a:ext cx="12192000" cy="138492"/>
          </a:xfrm>
          <a:prstGeom prst="rect">
            <a:avLst/>
          </a:prstGeom>
        </p:spPr>
        <p:txBody>
          <a:bodyPr tIns="0" bIns="0"/>
          <a:lstStyle>
            <a:lvl1pPr marL="0" indent="0" algn="ctr">
              <a:lnSpc>
                <a:spcPct val="100000"/>
              </a:lnSpc>
              <a:spcBef>
                <a:spcPts val="0"/>
              </a:spcBef>
              <a:buNone/>
              <a:defRPr sz="1000" baseline="0">
                <a:solidFill>
                  <a:schemeClr val="bg1">
                    <a:lumMod val="50000"/>
                  </a:schemeClr>
                </a:solidFill>
                <a:latin typeface="Segoe UI Light" panose="020B0502040204020203" pitchFamily="34" charset="0"/>
                <a:cs typeface="Segoe UI Light" panose="020B0502040204020203" pitchFamily="34" charset="0"/>
              </a:defRPr>
            </a:lvl1pPr>
            <a:lvl2pPr marL="457200" indent="0" algn="ctr">
              <a:buNone/>
              <a:defRPr>
                <a:solidFill>
                  <a:schemeClr val="bg1"/>
                </a:solidFill>
                <a:latin typeface="Segoe UI Light" panose="020B0502040204020203" pitchFamily="34" charset="0"/>
                <a:cs typeface="Segoe UI Light" panose="020B0502040204020203" pitchFamily="34" charset="0"/>
              </a:defRPr>
            </a:lvl2pPr>
            <a:lvl3pPr marL="914400" indent="0" algn="ctr">
              <a:buNone/>
              <a:defRPr>
                <a:solidFill>
                  <a:schemeClr val="bg1"/>
                </a:solidFill>
                <a:latin typeface="Segoe UI Light" panose="020B0502040204020203" pitchFamily="34" charset="0"/>
                <a:cs typeface="Segoe UI Light" panose="020B0502040204020203" pitchFamily="34" charset="0"/>
              </a:defRPr>
            </a:lvl3pPr>
            <a:lvl4pPr marL="1371600" indent="0" algn="ctr">
              <a:buNone/>
              <a:defRPr>
                <a:solidFill>
                  <a:schemeClr val="bg1"/>
                </a:solidFill>
                <a:latin typeface="Segoe UI Light" panose="020B0502040204020203" pitchFamily="34" charset="0"/>
                <a:cs typeface="Segoe UI Light" panose="020B0502040204020203" pitchFamily="34" charset="0"/>
              </a:defRPr>
            </a:lvl4pPr>
            <a:lvl5pPr marL="1828800" indent="0" algn="ctr">
              <a:buNone/>
              <a:defRPr>
                <a:solidFill>
                  <a:schemeClr val="bg1"/>
                </a:solidFill>
                <a:latin typeface="Segoe UI Light" panose="020B0502040204020203" pitchFamily="34" charset="0"/>
                <a:cs typeface="Segoe UI Light" panose="020B0502040204020203" pitchFamily="34" charset="0"/>
              </a:defRPr>
            </a:lvl5pPr>
          </a:lstStyle>
          <a:p>
            <a:pPr lvl="0"/>
            <a:r>
              <a:rPr lang="en-US"/>
              <a:t>03.01.2017</a:t>
            </a:r>
          </a:p>
        </p:txBody>
      </p:sp>
      <p:sp>
        <p:nvSpPr>
          <p:cNvPr id="28" name="Title 23"/>
          <p:cNvSpPr>
            <a:spLocks noGrp="1"/>
          </p:cNvSpPr>
          <p:nvPr>
            <p:ph type="title" hasCustomPrompt="1"/>
          </p:nvPr>
        </p:nvSpPr>
        <p:spPr>
          <a:xfrm>
            <a:off x="0" y="5771249"/>
            <a:ext cx="12192000" cy="179387"/>
          </a:xfrm>
          <a:prstGeom prst="rect">
            <a:avLst/>
          </a:prstGeom>
        </p:spPr>
        <p:txBody>
          <a:bodyPr tIns="0" bIns="0"/>
          <a:lstStyle>
            <a:lvl1pPr algn="ctr">
              <a:lnSpc>
                <a:spcPct val="100000"/>
              </a:lnSpc>
              <a:defRPr sz="1100">
                <a:solidFill>
                  <a:schemeClr val="tx1"/>
                </a:solidFill>
                <a:latin typeface="Segoe UI Light" panose="020B0502040204020203" pitchFamily="34" charset="0"/>
                <a:cs typeface="Segoe UI Light" panose="020B0502040204020203" pitchFamily="34" charset="0"/>
              </a:defRPr>
            </a:lvl1pPr>
          </a:lstStyle>
          <a:p>
            <a:r>
              <a:rPr lang="en-US"/>
              <a:t>Insert Main Title Here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93082" y="3235419"/>
            <a:ext cx="996620" cy="384048"/>
          </a:xfrm>
          <a:prstGeom prst="rect">
            <a:avLst/>
          </a:prstGeom>
        </p:spPr>
      </p:pic>
    </p:spTree>
    <p:extLst>
      <p:ext uri="{BB962C8B-B14F-4D97-AF65-F5344CB8AC3E}">
        <p14:creationId xmlns:p14="http://schemas.microsoft.com/office/powerpoint/2010/main" val="590333719"/>
      </p:ext>
    </p:extLst>
  </p:cSld>
  <p:clrMapOvr>
    <a:masterClrMapping/>
  </p:clrMapOvr>
  <p:extLst>
    <p:ext uri="{DCECCB84-F9BA-43D5-87BE-67443E8EF086}">
      <p15:sldGuideLst xmlns:p15="http://schemas.microsoft.com/office/powerpoint/2012/main">
        <p15:guide id="1" orient="horz" pos="420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lit Image and Text (w Icons)">
    <p:spTree>
      <p:nvGrpSpPr>
        <p:cNvPr id="1" name=""/>
        <p:cNvGrpSpPr/>
        <p:nvPr/>
      </p:nvGrpSpPr>
      <p:grpSpPr>
        <a:xfrm>
          <a:off x="0" y="0"/>
          <a:ext cx="0" cy="0"/>
          <a:chOff x="0" y="0"/>
          <a:chExt cx="0" cy="0"/>
        </a:xfrm>
      </p:grpSpPr>
      <p:sp>
        <p:nvSpPr>
          <p:cNvPr id="23" name="Picture Placeholder 17"/>
          <p:cNvSpPr>
            <a:spLocks noGrp="1"/>
          </p:cNvSpPr>
          <p:nvPr>
            <p:ph type="pic" sz="quarter" idx="27"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45" name="Vertical Text Placeholder 2"/>
          <p:cNvSpPr>
            <a:spLocks noGrp="1"/>
          </p:cNvSpPr>
          <p:nvPr>
            <p:ph type="body" orient="vert" sz="quarter" idx="18" hasCustomPrompt="1"/>
          </p:nvPr>
        </p:nvSpPr>
        <p:spPr>
          <a:xfrm>
            <a:off x="7609928" y="1518226"/>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6" name="Text Placeholder 22"/>
          <p:cNvSpPr>
            <a:spLocks noGrp="1"/>
          </p:cNvSpPr>
          <p:nvPr>
            <p:ph type="body" sz="quarter" idx="19" hasCustomPrompt="1"/>
          </p:nvPr>
        </p:nvSpPr>
        <p:spPr>
          <a:xfrm>
            <a:off x="7609928" y="1803322"/>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7" name="Vertical Text Placeholder 2"/>
          <p:cNvSpPr>
            <a:spLocks noGrp="1"/>
          </p:cNvSpPr>
          <p:nvPr>
            <p:ph type="body" orient="vert" sz="quarter" idx="20" hasCustomPrompt="1"/>
          </p:nvPr>
        </p:nvSpPr>
        <p:spPr>
          <a:xfrm>
            <a:off x="7609928" y="2939050"/>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8" name="Text Placeholder 22"/>
          <p:cNvSpPr>
            <a:spLocks noGrp="1"/>
          </p:cNvSpPr>
          <p:nvPr>
            <p:ph type="body" sz="quarter" idx="21" hasCustomPrompt="1"/>
          </p:nvPr>
        </p:nvSpPr>
        <p:spPr>
          <a:xfrm>
            <a:off x="7609928" y="3224146"/>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9" name="Vertical Text Placeholder 2"/>
          <p:cNvSpPr>
            <a:spLocks noGrp="1"/>
          </p:cNvSpPr>
          <p:nvPr>
            <p:ph type="body" orient="vert" sz="quarter" idx="22" hasCustomPrompt="1"/>
          </p:nvPr>
        </p:nvSpPr>
        <p:spPr>
          <a:xfrm>
            <a:off x="7609928" y="4355821"/>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50" name="Text Placeholder 22"/>
          <p:cNvSpPr>
            <a:spLocks noGrp="1"/>
          </p:cNvSpPr>
          <p:nvPr>
            <p:ph type="body" sz="quarter" idx="23" hasCustomPrompt="1"/>
          </p:nvPr>
        </p:nvSpPr>
        <p:spPr>
          <a:xfrm>
            <a:off x="7609928" y="4642187"/>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Text Placeholder 45"/>
          <p:cNvSpPr>
            <a:spLocks noGrp="1"/>
          </p:cNvSpPr>
          <p:nvPr>
            <p:ph type="body" sz="quarter" idx="24" hasCustomPrompt="1"/>
          </p:nvPr>
        </p:nvSpPr>
        <p:spPr>
          <a:xfrm>
            <a:off x="6959940" y="2939050"/>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
        <p:nvSpPr>
          <p:cNvPr id="55" name="Text Placeholder 45"/>
          <p:cNvSpPr>
            <a:spLocks noGrp="1"/>
          </p:cNvSpPr>
          <p:nvPr>
            <p:ph type="body" sz="quarter" idx="25" hasCustomPrompt="1"/>
          </p:nvPr>
        </p:nvSpPr>
        <p:spPr>
          <a:xfrm>
            <a:off x="6959940" y="4355821"/>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p>
        </p:txBody>
      </p:sp>
      <p:sp>
        <p:nvSpPr>
          <p:cNvPr id="56" name="Text Placeholder 45"/>
          <p:cNvSpPr>
            <a:spLocks noGrp="1"/>
          </p:cNvSpPr>
          <p:nvPr>
            <p:ph type="body" sz="quarter" idx="26" hasCustomPrompt="1"/>
          </p:nvPr>
        </p:nvSpPr>
        <p:spPr>
          <a:xfrm>
            <a:off x="6959940" y="1518226"/>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Tree>
    <p:extLst>
      <p:ext uri="{BB962C8B-B14F-4D97-AF65-F5344CB8AC3E}">
        <p14:creationId xmlns:p14="http://schemas.microsoft.com/office/powerpoint/2010/main" val="39955510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One liner/Quote">
    <p:bg>
      <p:bgPr>
        <a:solidFill>
          <a:srgbClr val="007DFF"/>
        </a:solidFill>
        <a:effectLst/>
      </p:bgPr>
    </p:bg>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733550" y="2533651"/>
            <a:ext cx="8724900" cy="1790700"/>
          </a:xfrm>
          <a:prstGeom prst="rect">
            <a:avLst/>
          </a:prstGeom>
        </p:spPr>
        <p:txBody>
          <a:bodyPr anchor="ctr"/>
          <a:lstStyle>
            <a:lvl1pPr algn="ctr">
              <a:lnSpc>
                <a:spcPts val="3000"/>
              </a:lnSpc>
              <a:defRPr sz="2000">
                <a:solidFill>
                  <a:schemeClr val="bg1"/>
                </a:solidFill>
                <a:latin typeface="Segoe UI Light" panose="020B0502040204020203" pitchFamily="34" charset="0"/>
                <a:cs typeface="Segoe UI Light" panose="020B0502040204020203" pitchFamily="34" charset="0"/>
              </a:defRPr>
            </a:lvl1pPr>
          </a:lstStyle>
          <a:p>
            <a:r>
              <a:rPr lang="en-US"/>
              <a:t>Insert Text Here</a:t>
            </a:r>
          </a:p>
        </p:txBody>
      </p:sp>
    </p:spTree>
    <p:extLst>
      <p:ext uri="{BB962C8B-B14F-4D97-AF65-F5344CB8AC3E}">
        <p14:creationId xmlns:p14="http://schemas.microsoft.com/office/powerpoint/2010/main" val="22931497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0" name="Title 1"/>
          <p:cNvSpPr>
            <a:spLocks noGrp="1"/>
          </p:cNvSpPr>
          <p:nvPr>
            <p:ph type="title" hasCustomPrompt="1"/>
          </p:nvPr>
        </p:nvSpPr>
        <p:spPr>
          <a:xfrm>
            <a:off x="0" y="3290323"/>
            <a:ext cx="12192000" cy="225890"/>
          </a:xfrm>
          <a:prstGeom prst="rect">
            <a:avLst/>
          </a:prstGeom>
        </p:spPr>
        <p:txBody>
          <a:bodyPr anchor="ct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Thank You</a:t>
            </a:r>
          </a:p>
        </p:txBody>
      </p:sp>
      <p:sp>
        <p:nvSpPr>
          <p:cNvPr id="37" name="Text Placeholder 22"/>
          <p:cNvSpPr>
            <a:spLocks noGrp="1"/>
          </p:cNvSpPr>
          <p:nvPr>
            <p:ph type="body" sz="quarter" idx="19" hasCustomPrompt="1"/>
          </p:nvPr>
        </p:nvSpPr>
        <p:spPr>
          <a:xfrm>
            <a:off x="267185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38" name="Text Placeholder 22"/>
          <p:cNvSpPr>
            <a:spLocks noGrp="1"/>
          </p:cNvSpPr>
          <p:nvPr>
            <p:ph type="body" sz="quarter" idx="20" hasCustomPrompt="1"/>
          </p:nvPr>
        </p:nvSpPr>
        <p:spPr>
          <a:xfrm>
            <a:off x="267185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39" name="Text Placeholder 22"/>
          <p:cNvSpPr>
            <a:spLocks noGrp="1"/>
          </p:cNvSpPr>
          <p:nvPr>
            <p:ph type="body" sz="quarter" idx="21" hasCustomPrompt="1"/>
          </p:nvPr>
        </p:nvSpPr>
        <p:spPr>
          <a:xfrm>
            <a:off x="508739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0" name="Text Placeholder 22"/>
          <p:cNvSpPr>
            <a:spLocks noGrp="1"/>
          </p:cNvSpPr>
          <p:nvPr>
            <p:ph type="body" sz="quarter" idx="22" hasCustomPrompt="1"/>
          </p:nvPr>
        </p:nvSpPr>
        <p:spPr>
          <a:xfrm>
            <a:off x="508739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41" name="Text Placeholder 22"/>
          <p:cNvSpPr>
            <a:spLocks noGrp="1"/>
          </p:cNvSpPr>
          <p:nvPr>
            <p:ph type="body" sz="quarter" idx="23" hasCustomPrompt="1"/>
          </p:nvPr>
        </p:nvSpPr>
        <p:spPr>
          <a:xfrm>
            <a:off x="750293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2" name="Text Placeholder 22"/>
          <p:cNvSpPr>
            <a:spLocks noGrp="1"/>
          </p:cNvSpPr>
          <p:nvPr>
            <p:ph type="body" sz="quarter" idx="24" hasCustomPrompt="1"/>
          </p:nvPr>
        </p:nvSpPr>
        <p:spPr>
          <a:xfrm>
            <a:off x="750293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13" name="Oval 12"/>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32112248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38119827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4929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0001" y="1449147"/>
            <a:ext cx="10572000" cy="2971051"/>
          </a:xfrm>
        </p:spPr>
        <p:txBody>
          <a:bodyPr/>
          <a:lstStyle>
            <a:lvl1pPr>
              <a:defRPr sz="3200" b="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0581431"/>
      </p:ext>
    </p:extLst>
  </p:cSld>
  <p:clrMapOvr>
    <a:masterClrMapping/>
  </p:clrMapOvr>
  <p:hf hdr="0" ftr="0" dt="0"/>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382" y="53527"/>
            <a:ext cx="10571998" cy="577608"/>
          </a:xfrm>
        </p:spPr>
        <p:txBody>
          <a:bodyPr/>
          <a:lstStyle>
            <a:lvl1pPr>
              <a:defRPr sz="2800" b="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hasCustomPrompt="1"/>
          </p:nvPr>
        </p:nvSpPr>
        <p:spPr>
          <a:xfrm>
            <a:off x="318051" y="1023730"/>
            <a:ext cx="11539331" cy="5620579"/>
          </a:xfrm>
        </p:spPr>
        <p:txBody>
          <a:bodyPr anchor="t" anchorCtr="0"/>
          <a:lstStyle>
            <a:lvl1pPr marL="342900" indent="-342900" algn="l">
              <a:buFont typeface="Courier New" panose="02070309020205020404" pitchFamily="49" charset="0"/>
              <a:buChar char="o"/>
              <a:defRPr>
                <a:latin typeface="Calibri" panose="020F0502020204030204" pitchFamily="34" charset="0"/>
                <a:cs typeface="Calibri" panose="020F0502020204030204" pitchFamily="34" charset="0"/>
              </a:defRPr>
            </a:lvl1pPr>
            <a:lvl2pPr marL="742950" indent="-285750" algn="l">
              <a:buFont typeface="Courier New" panose="02070309020205020404" pitchFamily="49" charset="0"/>
              <a:buChar char="o"/>
              <a:defRPr>
                <a:latin typeface="Calibri" panose="020F0502020204030204" pitchFamily="34" charset="0"/>
                <a:cs typeface="Calibri" panose="020F0502020204030204" pitchFamily="34" charset="0"/>
              </a:defRPr>
            </a:lvl2pPr>
            <a:lvl3pPr algn="l">
              <a:defRPr>
                <a:latin typeface="Calibri" panose="020F0502020204030204" pitchFamily="34" charset="0"/>
                <a:cs typeface="Calibri" panose="020F0502020204030204" pitchFamily="34" charset="0"/>
              </a:defRPr>
            </a:lvl3pPr>
            <a:lvl4pPr algn="l">
              <a:defRPr>
                <a:latin typeface="Calibri" panose="020F0502020204030204" pitchFamily="34" charset="0"/>
                <a:cs typeface="Calibri" panose="020F0502020204030204" pitchFamily="34" charset="0"/>
              </a:defRPr>
            </a:lvl4pPr>
            <a:lvl5pPr algn="l">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698824"/>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5/14/2020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4217934701"/>
      </p:ext>
    </p:extLst>
  </p:cSld>
  <p:clrMapOvr>
    <a:masterClrMapping/>
  </p:clrMapOvr>
  <p:hf hdr="0" ftr="0" dt="0"/>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3078" y="26499"/>
            <a:ext cx="10571998" cy="536837"/>
          </a:xfrm>
        </p:spPr>
        <p:txBody>
          <a:bodyPr/>
          <a:lstStyle>
            <a:lvl1pPr>
              <a:defRPr sz="2800" b="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hasCustomPrompt="1"/>
          </p:nvPr>
        </p:nvSpPr>
        <p:spPr>
          <a:xfrm>
            <a:off x="122464" y="1212396"/>
            <a:ext cx="5882121" cy="4648655"/>
          </a:xfrm>
        </p:spPr>
        <p:txBody>
          <a:bodyPr anchor="t" anchorCtr="0">
            <a:normAutofit/>
          </a:bodyPr>
          <a:lstStyle>
            <a:lvl1pPr marL="342900" indent="-342900">
              <a:buFont typeface="Courier New" panose="02070309020205020404" pitchFamily="49" charset="0"/>
              <a:buChar char="o"/>
              <a:defRPr>
                <a:latin typeface="Calibri" panose="020F0502020204030204" pitchFamily="34" charset="0"/>
                <a:cs typeface="Calibri" panose="020F0502020204030204" pitchFamily="34" charset="0"/>
              </a:defRPr>
            </a:lvl1pPr>
            <a:lvl2pPr marL="742950" indent="-285750">
              <a:buFont typeface="Courier New" panose="02070309020205020404" pitchFamily="49" charset="0"/>
              <a:buChar char="o"/>
              <a:defRPr>
                <a:latin typeface="Calibri" panose="020F0502020204030204" pitchFamily="34" charset="0"/>
                <a:cs typeface="Calibri" panose="020F0502020204030204" pitchFamily="34" charset="0"/>
              </a:defRPr>
            </a:lvl2pPr>
            <a:lvl3pPr marL="1143000" indent="-228600">
              <a:buFont typeface="Courier New" panose="02070309020205020404" pitchFamily="49" charset="0"/>
              <a:buChar char="o"/>
              <a:defRPr>
                <a:latin typeface="Calibri" panose="020F0502020204030204" pitchFamily="34" charset="0"/>
                <a:cs typeface="Calibri" panose="020F0502020204030204" pitchFamily="34" charset="0"/>
              </a:defRPr>
            </a:lvl3pPr>
            <a:lvl4pPr marL="1600200" indent="-228600">
              <a:buFont typeface="Courier New" panose="02070309020205020404" pitchFamily="49" charset="0"/>
              <a:buChar char="o"/>
              <a:defRPr>
                <a:latin typeface="Calibri" panose="020F0502020204030204" pitchFamily="34" charset="0"/>
                <a:cs typeface="Calibri" panose="020F0502020204030204" pitchFamily="34" charset="0"/>
              </a:defRPr>
            </a:lvl4pPr>
            <a:lvl5pPr marL="2057400" indent="-228600">
              <a:buFont typeface="Courier New" panose="02070309020205020404" pitchFamily="49" charset="0"/>
              <a:buChar char="o"/>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1253218"/>
            <a:ext cx="5882121" cy="4607833"/>
          </a:xfrm>
          <a:effectLst>
            <a:outerShdw blurRad="50800" dir="14400000">
              <a:srgbClr val="000000">
                <a:alpha val="40000"/>
              </a:srgbClr>
            </a:outerShdw>
          </a:effectLst>
        </p:spPr>
        <p:txBody>
          <a:bodyPr vert="horz" lIns="91440" tIns="45720" rIns="91440" bIns="45720" rtlCol="0" anchor="t" anchorCtr="0">
            <a:normAutofit/>
          </a:bodyPr>
          <a:lstStyle>
            <a:lvl1pPr>
              <a:defRPr lang="en-US">
                <a:latin typeface="Calibri" panose="020F0502020204030204" pitchFamily="34" charset="0"/>
                <a:cs typeface="Calibri" panose="020F0502020204030204" pitchFamily="34" charset="0"/>
              </a:defRPr>
            </a:lvl1pPr>
            <a:lvl2pPr>
              <a:defRPr lang="en-US">
                <a:latin typeface="Calibri" panose="020F0502020204030204" pitchFamily="34" charset="0"/>
                <a:cs typeface="Calibri" panose="020F0502020204030204" pitchFamily="34" charset="0"/>
              </a:defRPr>
            </a:lvl2pPr>
            <a:lvl3pPr>
              <a:defRPr lang="en-US">
                <a:latin typeface="Calibri" panose="020F0502020204030204" pitchFamily="34" charset="0"/>
                <a:cs typeface="Calibri" panose="020F0502020204030204" pitchFamily="34" charset="0"/>
              </a:defRPr>
            </a:lvl3pPr>
            <a:lvl4pPr>
              <a:defRPr lang="en-US">
                <a:latin typeface="Calibri" panose="020F0502020204030204" pitchFamily="34" charset="0"/>
                <a:cs typeface="Calibri" panose="020F0502020204030204" pitchFamily="34" charset="0"/>
              </a:defRPr>
            </a:lvl4pPr>
            <a:lvl5pPr>
              <a:defRPr lang="en-US">
                <a:latin typeface="Calibri" panose="020F0502020204030204" pitchFamily="34" charset="0"/>
                <a:cs typeface="Calibri" panose="020F0502020204030204" pitchFamily="34" charset="0"/>
              </a:defRPr>
            </a:lvl5pPr>
          </a:lstStyle>
          <a:p>
            <a:pPr lvl="0">
              <a:buFont typeface="Courier New" panose="02070309020205020404" pitchFamily="49" charset="0"/>
              <a:buChar char="o"/>
            </a:pPr>
            <a:r>
              <a:rPr lang="en-US"/>
              <a:t>Edit Master text styles</a:t>
            </a:r>
          </a:p>
          <a:p>
            <a:pPr lvl="1">
              <a:buFont typeface="Courier New" panose="02070309020205020404" pitchFamily="49" charset="0"/>
              <a:buChar char="o"/>
            </a:pPr>
            <a:r>
              <a:rPr lang="en-US"/>
              <a:t>Second level</a:t>
            </a:r>
          </a:p>
          <a:p>
            <a:pPr lvl="2">
              <a:buFont typeface="Courier New" panose="02070309020205020404" pitchFamily="49" charset="0"/>
              <a:buChar char="o"/>
            </a:pPr>
            <a:r>
              <a:rPr lang="en-US"/>
              <a:t>Third level</a:t>
            </a:r>
          </a:p>
          <a:p>
            <a:pPr lvl="3">
              <a:buFont typeface="Courier New" panose="02070309020205020404" pitchFamily="49" charset="0"/>
              <a:buChar char="o"/>
            </a:pPr>
            <a:r>
              <a:rPr lang="en-US"/>
              <a:t>Fourth level</a:t>
            </a:r>
          </a:p>
          <a:p>
            <a:pPr lvl="4">
              <a:buFont typeface="Courier New" panose="02070309020205020404" pitchFamily="49" charset="0"/>
              <a:buChar char="o"/>
            </a:pPr>
            <a:r>
              <a:rPr lang="en-US"/>
              <a:t>Fifth level</a:t>
            </a:r>
          </a:p>
        </p:txBody>
      </p:sp>
    </p:spTree>
    <p:extLst>
      <p:ext uri="{BB962C8B-B14F-4D97-AF65-F5344CB8AC3E}">
        <p14:creationId xmlns:p14="http://schemas.microsoft.com/office/powerpoint/2010/main" val="3301380033"/>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smtClean="0"/>
              <a:t>5/14/2020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3212542338"/>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312"/>
            <a:ext cx="10571998" cy="674549"/>
          </a:xfrm>
        </p:spPr>
        <p:txBody>
          <a:bodyPr/>
          <a:lstStyle>
            <a:lvl1pPr>
              <a:defRPr sz="2800" b="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0670141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One Liner">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userDrawn="1"/>
        </p:nvSpPr>
        <p:spPr>
          <a:xfrm>
            <a:off x="0" y="-250"/>
            <a:ext cx="12192444" cy="685825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8" name="Group 7"/>
          <p:cNvGrpSpPr/>
          <p:nvPr/>
        </p:nvGrpSpPr>
        <p:grpSpPr>
          <a:xfrm>
            <a:off x="2638097" y="2640120"/>
            <a:ext cx="6915806" cy="1741432"/>
            <a:chOff x="2290490" y="2640120"/>
            <a:chExt cx="7611020" cy="1741432"/>
          </a:xfrm>
        </p:grpSpPr>
        <p:cxnSp>
          <p:nvCxnSpPr>
            <p:cNvPr id="9" name="Straight Connector 8"/>
            <p:cNvCxnSpPr/>
            <p:nvPr/>
          </p:nvCxnSpPr>
          <p:spPr>
            <a:xfrm>
              <a:off x="2290490" y="2640120"/>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a:xfrm>
              <a:off x="2290490" y="4381552"/>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grpSp>
      <p:sp>
        <p:nvSpPr>
          <p:cNvPr id="19" name="Text Placeholder 22"/>
          <p:cNvSpPr>
            <a:spLocks noGrp="1"/>
          </p:cNvSpPr>
          <p:nvPr>
            <p:ph type="body" sz="quarter" idx="20" hasCustomPrompt="1"/>
          </p:nvPr>
        </p:nvSpPr>
        <p:spPr>
          <a:xfrm>
            <a:off x="2826992" y="3168117"/>
            <a:ext cx="6538017" cy="734532"/>
          </a:xfrm>
          <a:prstGeom prst="rect">
            <a:avLst/>
          </a:prstGeom>
        </p:spPr>
        <p:txBody>
          <a:bodyPr/>
          <a:lstStyle>
            <a:lvl1pPr marL="0" marR="0" indent="0" algn="ctr" defTabSz="914400" rtl="0" eaLnBrk="1" fontAlgn="auto" latinLnBrk="0" hangingPunct="1">
              <a:lnSpc>
                <a:spcPts val="2300"/>
              </a:lnSpc>
              <a:spcBef>
                <a:spcPts val="1000"/>
              </a:spcBef>
              <a:spcAft>
                <a:spcPts val="1800"/>
              </a:spcAft>
              <a:buClrTx/>
              <a:buSzTx/>
              <a:buFontTx/>
              <a:buNone/>
              <a:tabLst/>
              <a:defRPr sz="15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36815014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195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5/14/2020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1040629453"/>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3C633830-2244-49AE-BC4A-47F415C177C6}" type="datetimeFigureOut">
              <a:rPr lang="en-US" smtClean="0"/>
              <a:pPr/>
              <a:t>5/14/2020</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2AC27A5A-7290-4DE1-BA94-4BE8A8E57DCF}" type="slidenum">
              <a:rPr lang="en-US" smtClean="0"/>
              <a:pPr/>
              <a:t>‹#›</a:t>
            </a:fld>
            <a:endParaRPr lang="en-US"/>
          </a:p>
        </p:txBody>
      </p:sp>
    </p:spTree>
    <p:extLst>
      <p:ext uri="{BB962C8B-B14F-4D97-AF65-F5344CB8AC3E}">
        <p14:creationId xmlns:p14="http://schemas.microsoft.com/office/powerpoint/2010/main" val="2858021594"/>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633830-2244-49AE-BC4A-47F415C177C6}" type="datetimeFigureOut">
              <a:rPr lang="en-US" smtClean="0"/>
              <a:pPr/>
              <a:t>5/14/2020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C27A5A-7290-4DE1-BA94-4BE8A8E57DCF}" type="slidenum">
              <a:rPr lang="en-US" smtClean="0"/>
              <a:pPr/>
              <a:t>‹#›</a:t>
            </a:fld>
            <a:endParaRPr lang="en-US"/>
          </a:p>
        </p:txBody>
      </p:sp>
    </p:spTree>
    <p:extLst>
      <p:ext uri="{BB962C8B-B14F-4D97-AF65-F5344CB8AC3E}">
        <p14:creationId xmlns:p14="http://schemas.microsoft.com/office/powerpoint/2010/main" val="1133633135"/>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3C633830-2244-49AE-BC4A-47F415C177C6}" type="datetimeFigureOut">
              <a:rPr lang="en-US" smtClean="0"/>
              <a:pPr/>
              <a:t>5/14/2020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27A5A-7290-4DE1-BA94-4BE8A8E57DCF}" type="slidenum">
              <a:rPr lang="en-US" smtClean="0"/>
              <a:pPr/>
              <a:t>‹#›</a:t>
            </a:fld>
            <a:endParaRPr lang="en-US"/>
          </a:p>
        </p:txBody>
      </p:sp>
    </p:spTree>
    <p:extLst>
      <p:ext uri="{BB962C8B-B14F-4D97-AF65-F5344CB8AC3E}">
        <p14:creationId xmlns:p14="http://schemas.microsoft.com/office/powerpoint/2010/main" val="2221178143"/>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3C633830-2244-49AE-BC4A-47F415C177C6}" type="datetimeFigureOut">
              <a:rPr lang="en-US" smtClean="0"/>
              <a:pPr/>
              <a:t>5/14/2020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C27A5A-7290-4DE1-BA94-4BE8A8E57DCF}" type="slidenum">
              <a:rPr lang="en-US" smtClean="0"/>
              <a:pPr/>
              <a:t>‹#›</a:t>
            </a:fld>
            <a:endParaRPr lang="en-US"/>
          </a:p>
        </p:txBody>
      </p:sp>
    </p:spTree>
    <p:extLst>
      <p:ext uri="{BB962C8B-B14F-4D97-AF65-F5344CB8AC3E}">
        <p14:creationId xmlns:p14="http://schemas.microsoft.com/office/powerpoint/2010/main" val="985530530"/>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5/14/2020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1888402785"/>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5/14/2020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3624039774"/>
      </p:ext>
    </p:extLst>
  </p:cSld>
  <p:clrMapOvr>
    <a:masterClrMapping/>
  </p:clrMapOvr>
  <p:hf hdr="0" ftr="0" dt="0"/>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Custom Layout">
    <p:bg>
      <p:bgRef idx="1001">
        <a:schemeClr val="bg1"/>
      </p:bgRef>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BC1387D3-5453-4B51-B30F-0A098EE92506}" type="slidenum">
              <a:rPr lang="en-US"/>
              <a:pPr>
                <a:defRPr/>
              </a:pPr>
              <a:t>‹#›</a:t>
            </a:fld>
            <a:endParaRPr lang="en-US"/>
          </a:p>
        </p:txBody>
      </p:sp>
    </p:spTree>
    <p:extLst>
      <p:ext uri="{BB962C8B-B14F-4D97-AF65-F5344CB8AC3E}">
        <p14:creationId xmlns:p14="http://schemas.microsoft.com/office/powerpoint/2010/main" val="2605718651"/>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02176" y="27262"/>
            <a:ext cx="11850800" cy="51976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600"/>
              <a:buNone/>
              <a:defRPr sz="2800" b="0">
                <a:latin typeface="Arial" panose="020B0604020202020204" pitchFamily="34" charset="0"/>
                <a:cs typeface="Arial" panose="020B0604020202020204" pitchFamily="34" charset="0"/>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dirty="0"/>
          </a:p>
        </p:txBody>
      </p:sp>
      <p:sp>
        <p:nvSpPr>
          <p:cNvPr id="18" name="Google Shape;18;p4"/>
          <p:cNvSpPr txBox="1">
            <a:spLocks noGrp="1"/>
          </p:cNvSpPr>
          <p:nvPr>
            <p:ph type="body" idx="1"/>
          </p:nvPr>
        </p:nvSpPr>
        <p:spPr>
          <a:xfrm>
            <a:off x="298400" y="1019833"/>
            <a:ext cx="11595200" cy="5674400"/>
          </a:xfrm>
          <a:prstGeom prst="rect">
            <a:avLst/>
          </a:prstGeom>
          <a:noFill/>
          <a:ln>
            <a:noFill/>
          </a:ln>
        </p:spPr>
        <p:txBody>
          <a:bodyPr spcFirstLastPara="1" wrap="square" lIns="91425" tIns="91425" rIns="91425" bIns="91425" anchor="t" anchorCtr="0">
            <a:noAutofit/>
          </a:bodyPr>
          <a:lstStyle>
            <a:lvl1pPr marL="609585" lvl="0" indent="-507987">
              <a:spcBef>
                <a:spcPts val="0"/>
              </a:spcBef>
              <a:spcAft>
                <a:spcPts val="0"/>
              </a:spcAft>
              <a:buClr>
                <a:srgbClr val="000000"/>
              </a:buClr>
              <a:buSzPts val="2400"/>
              <a:buChar char="●"/>
              <a:defRPr sz="3200">
                <a:solidFill>
                  <a:srgbClr val="000000"/>
                </a:solidFill>
                <a:latin typeface="Calibri" panose="020F0502020204030204" pitchFamily="34" charset="0"/>
                <a:cs typeface="Calibri" panose="020F0502020204030204" pitchFamily="34" charset="0"/>
              </a:defRPr>
            </a:lvl1pPr>
            <a:lvl2pPr marL="1219170" lvl="1" indent="-457189">
              <a:spcBef>
                <a:spcPts val="2133"/>
              </a:spcBef>
              <a:spcAft>
                <a:spcPts val="0"/>
              </a:spcAft>
              <a:buClr>
                <a:srgbClr val="000000"/>
              </a:buClr>
              <a:buSzPts val="1800"/>
              <a:buChar char="○"/>
              <a:defRPr sz="2400">
                <a:solidFill>
                  <a:srgbClr val="000000"/>
                </a:solidFill>
              </a:defRPr>
            </a:lvl2pPr>
            <a:lvl3pPr marL="1828754" lvl="2" indent="-423323">
              <a:spcBef>
                <a:spcPts val="2133"/>
              </a:spcBef>
              <a:spcAft>
                <a:spcPts val="0"/>
              </a:spcAft>
              <a:buClr>
                <a:srgbClr val="000000"/>
              </a:buClr>
              <a:buSzPts val="1400"/>
              <a:buChar char="■"/>
              <a:defRPr>
                <a:solidFill>
                  <a:srgbClr val="000000"/>
                </a:solidFill>
              </a:defRPr>
            </a:lvl3pPr>
            <a:lvl4pPr marL="2438339" lvl="3" indent="-423323">
              <a:spcBef>
                <a:spcPts val="2133"/>
              </a:spcBef>
              <a:spcAft>
                <a:spcPts val="0"/>
              </a:spcAft>
              <a:buClr>
                <a:srgbClr val="000000"/>
              </a:buClr>
              <a:buSzPts val="1400"/>
              <a:buChar char="●"/>
              <a:defRPr>
                <a:solidFill>
                  <a:srgbClr val="000000"/>
                </a:solidFill>
              </a:defRPr>
            </a:lvl4pPr>
            <a:lvl5pPr marL="3047924" lvl="4" indent="-423323">
              <a:spcBef>
                <a:spcPts val="2133"/>
              </a:spcBef>
              <a:spcAft>
                <a:spcPts val="0"/>
              </a:spcAft>
              <a:buClr>
                <a:srgbClr val="000000"/>
              </a:buClr>
              <a:buSzPts val="1400"/>
              <a:buChar char="○"/>
              <a:defRPr>
                <a:solidFill>
                  <a:srgbClr val="000000"/>
                </a:solidFill>
              </a:defRPr>
            </a:lvl5pPr>
            <a:lvl6pPr marL="3657509" lvl="5" indent="-423323">
              <a:spcBef>
                <a:spcPts val="2133"/>
              </a:spcBef>
              <a:spcAft>
                <a:spcPts val="0"/>
              </a:spcAft>
              <a:buClr>
                <a:srgbClr val="000000"/>
              </a:buClr>
              <a:buSzPts val="1400"/>
              <a:buChar char="■"/>
              <a:defRPr>
                <a:solidFill>
                  <a:srgbClr val="000000"/>
                </a:solidFill>
              </a:defRPr>
            </a:lvl6pPr>
            <a:lvl7pPr marL="4267093" lvl="6" indent="-423323">
              <a:spcBef>
                <a:spcPts val="2133"/>
              </a:spcBef>
              <a:spcAft>
                <a:spcPts val="0"/>
              </a:spcAft>
              <a:buClr>
                <a:srgbClr val="000000"/>
              </a:buClr>
              <a:buSzPts val="1400"/>
              <a:buChar char="●"/>
              <a:defRPr>
                <a:solidFill>
                  <a:srgbClr val="000000"/>
                </a:solidFill>
              </a:defRPr>
            </a:lvl7pPr>
            <a:lvl8pPr marL="4876678" lvl="7" indent="-423323">
              <a:spcBef>
                <a:spcPts val="2133"/>
              </a:spcBef>
              <a:spcAft>
                <a:spcPts val="0"/>
              </a:spcAft>
              <a:buClr>
                <a:srgbClr val="000000"/>
              </a:buClr>
              <a:buSzPts val="1400"/>
              <a:buChar char="○"/>
              <a:defRPr>
                <a:solidFill>
                  <a:srgbClr val="000000"/>
                </a:solidFill>
              </a:defRPr>
            </a:lvl8pPr>
            <a:lvl9pPr marL="5486263" lvl="8" indent="-423323">
              <a:spcBef>
                <a:spcPts val="2133"/>
              </a:spcBef>
              <a:spcAft>
                <a:spcPts val="2133"/>
              </a:spcAft>
              <a:buClr>
                <a:srgbClr val="000000"/>
              </a:buClr>
              <a:buSzPts val="1400"/>
              <a:buChar char="■"/>
              <a:defRPr>
                <a:solidFill>
                  <a:srgbClr val="000000"/>
                </a:solidFill>
              </a:defRPr>
            </a:lvl9pPr>
          </a:lstStyle>
          <a:p>
            <a:endParaRPr dirty="0"/>
          </a:p>
        </p:txBody>
      </p:sp>
      <p:sp>
        <p:nvSpPr>
          <p:cNvPr id="19" name="Google Shape;19;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cxnSp>
        <p:nvCxnSpPr>
          <p:cNvPr id="20" name="Google Shape;20;p4"/>
          <p:cNvCxnSpPr/>
          <p:nvPr/>
        </p:nvCxnSpPr>
        <p:spPr>
          <a:xfrm>
            <a:off x="298401" y="897915"/>
            <a:ext cx="11595200" cy="0"/>
          </a:xfrm>
          <a:prstGeom prst="straightConnector1">
            <a:avLst/>
          </a:prstGeom>
          <a:noFill/>
          <a:ln w="28575" cap="flat" cmpd="sng">
            <a:solidFill>
              <a:srgbClr val="000000"/>
            </a:solidFill>
            <a:prstDash val="solid"/>
            <a:round/>
            <a:headEnd type="none" w="med" len="med"/>
            <a:tailEnd type="none" w="med" len="med"/>
          </a:ln>
        </p:spPr>
      </p:cxnSp>
      <p:sp>
        <p:nvSpPr>
          <p:cNvPr id="21" name="Google Shape;21;p4"/>
          <p:cNvSpPr txBox="1">
            <a:spLocks noGrp="1"/>
          </p:cNvSpPr>
          <p:nvPr>
            <p:ph type="title" idx="2"/>
          </p:nvPr>
        </p:nvSpPr>
        <p:spPr>
          <a:xfrm>
            <a:off x="306000" y="6390200"/>
            <a:ext cx="11580000" cy="313200"/>
          </a:xfrm>
          <a:prstGeom prst="rect">
            <a:avLst/>
          </a:prstGeom>
        </p:spPr>
        <p:txBody>
          <a:bodyPr spcFirstLastPara="1" wrap="square" lIns="91425" tIns="91425" rIns="91425" bIns="91425" anchor="t" anchorCtr="0">
            <a:noAutofit/>
          </a:bodyPr>
          <a:lstStyle>
            <a:lvl1pPr lvl="0">
              <a:spcBef>
                <a:spcPts val="0"/>
              </a:spcBef>
              <a:spcAft>
                <a:spcPts val="0"/>
              </a:spcAft>
              <a:buNone/>
              <a:defRPr sz="1067"/>
            </a:lvl1pPr>
            <a:lvl2pPr lvl="1">
              <a:spcBef>
                <a:spcPts val="0"/>
              </a:spcBef>
              <a:spcAft>
                <a:spcPts val="0"/>
              </a:spcAft>
              <a:buNone/>
              <a:defRPr sz="1067"/>
            </a:lvl2pPr>
            <a:lvl3pPr lvl="2">
              <a:spcBef>
                <a:spcPts val="0"/>
              </a:spcBef>
              <a:spcAft>
                <a:spcPts val="0"/>
              </a:spcAft>
              <a:buNone/>
              <a:defRPr sz="1067"/>
            </a:lvl3pPr>
            <a:lvl4pPr lvl="3">
              <a:spcBef>
                <a:spcPts val="0"/>
              </a:spcBef>
              <a:spcAft>
                <a:spcPts val="0"/>
              </a:spcAft>
              <a:buNone/>
              <a:defRPr sz="1067"/>
            </a:lvl4pPr>
            <a:lvl5pPr lvl="4">
              <a:spcBef>
                <a:spcPts val="0"/>
              </a:spcBef>
              <a:spcAft>
                <a:spcPts val="0"/>
              </a:spcAft>
              <a:buNone/>
              <a:defRPr sz="1067"/>
            </a:lvl5pPr>
            <a:lvl6pPr lvl="5">
              <a:spcBef>
                <a:spcPts val="0"/>
              </a:spcBef>
              <a:spcAft>
                <a:spcPts val="0"/>
              </a:spcAft>
              <a:buNone/>
              <a:defRPr sz="1067"/>
            </a:lvl6pPr>
            <a:lvl7pPr lvl="6">
              <a:spcBef>
                <a:spcPts val="0"/>
              </a:spcBef>
              <a:spcAft>
                <a:spcPts val="0"/>
              </a:spcAft>
              <a:buNone/>
              <a:defRPr sz="1067"/>
            </a:lvl7pPr>
            <a:lvl8pPr lvl="7">
              <a:spcBef>
                <a:spcPts val="0"/>
              </a:spcBef>
              <a:spcAft>
                <a:spcPts val="0"/>
              </a:spcAft>
              <a:buNone/>
              <a:defRPr sz="1067"/>
            </a:lvl8pPr>
            <a:lvl9pPr lvl="8">
              <a:spcBef>
                <a:spcPts val="0"/>
              </a:spcBef>
              <a:spcAft>
                <a:spcPts val="0"/>
              </a:spcAft>
              <a:buNone/>
              <a:defRPr sz="1067"/>
            </a:lvl9pPr>
          </a:lstStyle>
          <a:p>
            <a:endParaRPr/>
          </a:p>
        </p:txBody>
      </p:sp>
    </p:spTree>
    <p:extLst>
      <p:ext uri="{BB962C8B-B14F-4D97-AF65-F5344CB8AC3E}">
        <p14:creationId xmlns:p14="http://schemas.microsoft.com/office/powerpoint/2010/main" val="2563095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Content Below">
    <p:spTree>
      <p:nvGrpSpPr>
        <p:cNvPr id="1" name=""/>
        <p:cNvGrpSpPr/>
        <p:nvPr/>
      </p:nvGrpSpPr>
      <p:grpSpPr>
        <a:xfrm>
          <a:off x="0" y="0"/>
          <a:ext cx="0" cy="0"/>
          <a:chOff x="0" y="0"/>
          <a:chExt cx="0" cy="0"/>
        </a:xfrm>
      </p:grpSpPr>
      <p:cxnSp>
        <p:nvCxnSpPr>
          <p:cNvPr id="6" name="Straight Connector 5"/>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7"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8"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4" name="Text Placeholder 22"/>
          <p:cNvSpPr>
            <a:spLocks noGrp="1"/>
          </p:cNvSpPr>
          <p:nvPr>
            <p:ph type="body" sz="quarter" idx="21" hasCustomPrompt="1"/>
          </p:nvPr>
        </p:nvSpPr>
        <p:spPr>
          <a:xfrm>
            <a:off x="837006" y="1802023"/>
            <a:ext cx="10524414" cy="8649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 Their separate existence is a myth. For science, music, sport. Europe uses the same vocabulary.   </a:t>
            </a:r>
          </a:p>
        </p:txBody>
      </p:sp>
      <p:sp>
        <p:nvSpPr>
          <p:cNvPr id="11" name="Content Placeholder 2"/>
          <p:cNvSpPr>
            <a:spLocks noGrp="1"/>
          </p:cNvSpPr>
          <p:nvPr>
            <p:ph sz="quarter" idx="22" hasCustomPrompt="1"/>
          </p:nvPr>
        </p:nvSpPr>
        <p:spPr>
          <a:xfrm>
            <a:off x="919657" y="2791968"/>
            <a:ext cx="10351008" cy="3273552"/>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Tree>
    <p:extLst>
      <p:ext uri="{BB962C8B-B14F-4D97-AF65-F5344CB8AC3E}">
        <p14:creationId xmlns:p14="http://schemas.microsoft.com/office/powerpoint/2010/main" val="31387652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pic>
        <p:nvPicPr>
          <p:cNvPr id="10" name="Picture 9" descr="Two people sitting at a table meeting with woman standing going over a project&#10;&#10;Description generated with high confidence">
            <a:extLst>
              <a:ext uri="{FF2B5EF4-FFF2-40B4-BE49-F238E27FC236}">
                <a16:creationId xmlns:a16="http://schemas.microsoft.com/office/drawing/2014/main" id="{76BCB292-2A17-4A32-98B5-0734E73B671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334350" y="1"/>
            <a:ext cx="6857650" cy="6858000"/>
          </a:xfrm>
          <a:prstGeom prst="rect">
            <a:avLst/>
          </a:prstGeom>
        </p:spPr>
      </p:pic>
      <p:sp>
        <p:nvSpPr>
          <p:cNvPr id="5" name="Text Placeholder 4"/>
          <p:cNvSpPr>
            <a:spLocks noGrp="1"/>
          </p:cNvSpPr>
          <p:nvPr>
            <p:ph type="body" sz="quarter" idx="12" hasCustomPrompt="1"/>
          </p:nvPr>
        </p:nvSpPr>
        <p:spPr>
          <a:xfrm>
            <a:off x="269301" y="2980725"/>
            <a:ext cx="4840694"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1" y="3696656"/>
            <a:ext cx="4840694" cy="456215"/>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sp>
        <p:nvSpPr>
          <p:cNvPr id="7" name="Rectangle 6">
            <a:extLst>
              <a:ext uri="{FF2B5EF4-FFF2-40B4-BE49-F238E27FC236}">
                <a16:creationId xmlns:a16="http://schemas.microsoft.com/office/drawing/2014/main" id="{4F8037F3-EB26-4E49-A16B-CA9B0E3A64A9}"/>
              </a:ext>
            </a:extLst>
          </p:cNvPr>
          <p:cNvSpPr/>
          <p:nvPr userDrawn="1"/>
        </p:nvSpPr>
        <p:spPr>
          <a:xfrm>
            <a:off x="269241" y="1786077"/>
            <a:ext cx="4840694" cy="1194649"/>
          </a:xfrm>
          <a:prstGeom prst="rect">
            <a:avLst/>
          </a:prstGeom>
        </p:spPr>
        <p:txBody>
          <a:bodyPr wrap="square" lIns="179285" tIns="143428" rIns="179285" bIns="143428" anchor="b">
            <a:spAutoFit/>
          </a:bodyPr>
          <a:lstStyle/>
          <a:p>
            <a:r>
              <a:rPr kumimoji="0" lang="en-US" sz="5881" b="0" i="0" u="none" strike="noStrike" kern="1200" cap="none" spc="-100" normalizeH="0" baseline="0" noProof="0">
                <a:ln w="3175">
                  <a:noFill/>
                </a:ln>
                <a:gradFill>
                  <a:gsLst>
                    <a:gs pos="91000">
                      <a:schemeClr val="tx1"/>
                    </a:gs>
                    <a:gs pos="0">
                      <a:schemeClr val="tx1"/>
                    </a:gs>
                  </a:gsLst>
                  <a:lin ang="5400000" scaled="0"/>
                </a:gradFill>
                <a:effectLst/>
                <a:uLnTx/>
                <a:uFillTx/>
                <a:latin typeface="Segoe UI Light"/>
                <a:ea typeface="+mn-ea"/>
                <a:cs typeface="Segoe UI" pitchFamily="34" charset="0"/>
              </a:rPr>
              <a:t>CEO Briefing </a:t>
            </a:r>
            <a:endParaRPr lang="en-US" sz="2352">
              <a:gradFill>
                <a:gsLst>
                  <a:gs pos="91000">
                    <a:schemeClr val="tx1"/>
                  </a:gs>
                  <a:gs pos="0">
                    <a:schemeClr val="tx1"/>
                  </a:gs>
                </a:gsLst>
                <a:lin ang="5400000" scaled="0"/>
              </a:gradFill>
            </a:endParaRPr>
          </a:p>
        </p:txBody>
      </p:sp>
      <p:pic>
        <p:nvPicPr>
          <p:cNvPr id="1026" name="Picture 2" descr="https://corporate.homedepot.com/sites/default/files/image_gallery/THD_logo.jpg">
            <a:extLst>
              <a:ext uri="{FF2B5EF4-FFF2-40B4-BE49-F238E27FC236}">
                <a16:creationId xmlns:a16="http://schemas.microsoft.com/office/drawing/2014/main" id="{6AF16139-4DE6-47E9-9D18-D6D89573ED4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62426" y="5689328"/>
            <a:ext cx="720293" cy="7203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9C31FAC7-1497-4C7C-9007-C53212FA82B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1632" y="6104896"/>
            <a:ext cx="1429874" cy="304828"/>
          </a:xfrm>
          <a:prstGeom prst="rect">
            <a:avLst/>
          </a:prstGeom>
        </p:spPr>
      </p:pic>
    </p:spTree>
    <p:extLst>
      <p:ext uri="{BB962C8B-B14F-4D97-AF65-F5344CB8AC3E}">
        <p14:creationId xmlns:p14="http://schemas.microsoft.com/office/powerpoint/2010/main" val="33287610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1629538"/>
            <a:ext cx="4840694" cy="1799463"/>
          </a:xfrm>
          <a:noFill/>
        </p:spPr>
        <p:txBody>
          <a:bodyPr lIns="146304" tIns="91440" rIns="146304" bIns="91440" anchor="b" anchorCtr="0"/>
          <a:lstStyle>
            <a:lvl1pPr>
              <a:defRPr sz="4706"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429001"/>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8" name="Picture 7" descr="Two people sitting at a table meeting with woman standing going over a project&#10;&#10;Description generated with high confidence">
            <a:extLst>
              <a:ext uri="{FF2B5EF4-FFF2-40B4-BE49-F238E27FC236}">
                <a16:creationId xmlns:a16="http://schemas.microsoft.com/office/drawing/2014/main" id="{5C110699-5396-41C6-B4EE-815627083EC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334350" y="1"/>
            <a:ext cx="6857650" cy="6858000"/>
          </a:xfrm>
          <a:prstGeom prst="rect">
            <a:avLst/>
          </a:prstGeom>
        </p:spPr>
      </p:pic>
      <p:pic>
        <p:nvPicPr>
          <p:cNvPr id="12" name="Picture 11">
            <a:extLst>
              <a:ext uri="{FF2B5EF4-FFF2-40B4-BE49-F238E27FC236}">
                <a16:creationId xmlns:a16="http://schemas.microsoft.com/office/drawing/2014/main" id="{CF49E693-4835-48BE-984D-395FD43153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632" y="6104896"/>
            <a:ext cx="1429874" cy="304828"/>
          </a:xfrm>
          <a:prstGeom prst="rect">
            <a:avLst/>
          </a:prstGeom>
        </p:spPr>
      </p:pic>
    </p:spTree>
    <p:extLst>
      <p:ext uri="{BB962C8B-B14F-4D97-AF65-F5344CB8AC3E}">
        <p14:creationId xmlns:p14="http://schemas.microsoft.com/office/powerpoint/2010/main" val="16889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le square photo">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1629538"/>
            <a:ext cx="4840694" cy="1799463"/>
          </a:xfrm>
          <a:noFill/>
        </p:spPr>
        <p:txBody>
          <a:bodyPr lIns="146304" tIns="91440" rIns="146304" bIns="91440" anchor="b" anchorCtr="0"/>
          <a:lstStyle>
            <a:lvl1pPr>
              <a:defRPr sz="4706"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429001"/>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7" name="Picture 2" descr="https://corporate.homedepot.com/sites/default/files/image_gallery/THD_logo.jpg">
            <a:extLst>
              <a:ext uri="{FF2B5EF4-FFF2-40B4-BE49-F238E27FC236}">
                <a16:creationId xmlns:a16="http://schemas.microsoft.com/office/drawing/2014/main" id="{9F8EBE20-7351-41C1-9182-337F8650C6E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8213" y="5689328"/>
            <a:ext cx="720293" cy="7203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sitting at a table&#10;&#10;Description generated with very high confidence">
            <a:extLst>
              <a:ext uri="{FF2B5EF4-FFF2-40B4-BE49-F238E27FC236}">
                <a16:creationId xmlns:a16="http://schemas.microsoft.com/office/drawing/2014/main" id="{CE0D4E62-BF94-4D23-9539-C46C9886D6CA}"/>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5334350" y="0"/>
            <a:ext cx="6857650" cy="6858623"/>
          </a:xfrm>
          <a:prstGeom prst="rect">
            <a:avLst/>
          </a:prstGeom>
        </p:spPr>
      </p:pic>
    </p:spTree>
    <p:extLst>
      <p:ext uri="{BB962C8B-B14F-4D97-AF65-F5344CB8AC3E}">
        <p14:creationId xmlns:p14="http://schemas.microsoft.com/office/powerpoint/2010/main" val="33352777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5" indent="0">
              <a:buNone/>
              <a:defRPr/>
            </a:lvl2pPr>
            <a:lvl3pPr marL="448190" indent="0">
              <a:buNone/>
              <a:defRPr/>
            </a:lvl3pPr>
            <a:lvl4pPr marL="672286" indent="0">
              <a:buNone/>
              <a:defRPr/>
            </a:lvl4pPr>
            <a:lvl5pPr marL="89638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83946"/>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2150359"/>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2" indent="0">
              <a:buFont typeface="Wingdings" panose="05000000000000000000" pitchFamily="2" charset="2"/>
              <a:buNone/>
              <a:defRPr sz="2352" b="0"/>
            </a:lvl2pPr>
            <a:lvl3pPr marL="441966" indent="0">
              <a:buFont typeface="Wingdings" panose="05000000000000000000" pitchFamily="2" charset="2"/>
              <a:buNone/>
              <a:tabLst/>
              <a:defRPr sz="2157" b="0"/>
            </a:lvl3pPr>
            <a:lvl4pPr marL="639604" indent="0">
              <a:buFont typeface="Wingdings" panose="05000000000000000000" pitchFamily="2" charset="2"/>
              <a:buNone/>
              <a:defRPr sz="2157" b="0"/>
            </a:lvl4pPr>
            <a:lvl5pPr marL="837245"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11"/>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2" indent="0">
              <a:buFont typeface="Arial" panose="020B0604020202020204" pitchFamily="34" charset="0"/>
              <a:buNone/>
              <a:defRPr lang="en-US" sz="2352" b="0" kern="1200" spc="0" baseline="0" dirty="0">
                <a:gradFill>
                  <a:gsLst>
                    <a:gs pos="1250">
                      <a:schemeClr val="tx1"/>
                    </a:gs>
                    <a:gs pos="100000">
                      <a:schemeClr val="tx1"/>
                    </a:gs>
                  </a:gsLst>
                  <a:lin ang="5400000" scaled="0"/>
                </a:gradFill>
                <a:latin typeface="+mn-lt"/>
                <a:ea typeface="+mn-ea"/>
                <a:cs typeface="+mn-cs"/>
              </a:defRPr>
            </a:lvl2pPr>
            <a:lvl3pPr marL="441966"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4"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45"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4" marR="0" lvl="0" indent="-504214" algn="l" defTabSz="914362" rtl="0" eaLnBrk="1" fontAlgn="auto" latinLnBrk="0" hangingPunct="1">
              <a:lnSpc>
                <a:spcPct val="90000"/>
              </a:lnSpc>
              <a:spcBef>
                <a:spcPts val="1200"/>
              </a:spcBef>
              <a:spcAft>
                <a:spcPts val="0"/>
              </a:spcAft>
              <a:buClr>
                <a:schemeClr val="tx1"/>
              </a:buClr>
              <a:buSzPct val="90000"/>
              <a:tabLst/>
            </a:pPr>
            <a:r>
              <a:rPr lang="en-US"/>
              <a:t>Edit Master text styles</a:t>
            </a:r>
          </a:p>
          <a:p>
            <a:pPr marL="504214" marR="0" lvl="1" indent="-504214" algn="l" defTabSz="914362" rtl="0" eaLnBrk="1" fontAlgn="auto" latinLnBrk="0" hangingPunct="1">
              <a:lnSpc>
                <a:spcPct val="90000"/>
              </a:lnSpc>
              <a:spcBef>
                <a:spcPts val="1200"/>
              </a:spcBef>
              <a:spcAft>
                <a:spcPts val="0"/>
              </a:spcAft>
              <a:buClr>
                <a:schemeClr val="tx1"/>
              </a:buClr>
              <a:buSzPct val="90000"/>
              <a:tabLst/>
            </a:pPr>
            <a:r>
              <a:rPr lang="en-US"/>
              <a:t>Second level</a:t>
            </a:r>
          </a:p>
          <a:p>
            <a:pPr marL="504214" marR="0" lvl="2" indent="-504214" algn="l" defTabSz="914362" rtl="0" eaLnBrk="1" fontAlgn="auto" latinLnBrk="0" hangingPunct="1">
              <a:lnSpc>
                <a:spcPct val="90000"/>
              </a:lnSpc>
              <a:spcBef>
                <a:spcPts val="1200"/>
              </a:spcBef>
              <a:spcAft>
                <a:spcPts val="0"/>
              </a:spcAft>
              <a:buClr>
                <a:schemeClr val="tx1"/>
              </a:buClr>
              <a:buSzPct val="90000"/>
              <a:tabLst/>
            </a:pPr>
            <a:r>
              <a:rPr lang="en-US"/>
              <a:t>Third level</a:t>
            </a:r>
          </a:p>
          <a:p>
            <a:pPr marL="504214" marR="0" lvl="3" indent="-504214" algn="l" defTabSz="914362" rtl="0" eaLnBrk="1" fontAlgn="auto" latinLnBrk="0" hangingPunct="1">
              <a:lnSpc>
                <a:spcPct val="90000"/>
              </a:lnSpc>
              <a:spcBef>
                <a:spcPts val="1200"/>
              </a:spcBef>
              <a:spcAft>
                <a:spcPts val="0"/>
              </a:spcAft>
              <a:buClr>
                <a:schemeClr val="tx1"/>
              </a:buClr>
              <a:buSzPct val="90000"/>
              <a:tabLst/>
            </a:pPr>
            <a:r>
              <a:rPr lang="en-US"/>
              <a:t>Fourth level</a:t>
            </a:r>
          </a:p>
          <a:p>
            <a:pPr marL="504214" marR="0" lvl="4" indent="-504214" algn="l" defTabSz="914362"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3181771767"/>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8" indent="-227208">
              <a:spcBef>
                <a:spcPts val="1200"/>
              </a:spcBef>
              <a:buClr>
                <a:schemeClr val="tx1"/>
              </a:buClr>
              <a:buFont typeface="Wingdings" panose="05000000000000000000" pitchFamily="2" charset="2"/>
              <a:buChar char=""/>
              <a:defRPr sz="2941" b="0">
                <a:latin typeface="+mn-lt"/>
              </a:defRPr>
            </a:lvl1pPr>
            <a:lvl2pPr marL="418623" indent="-168072">
              <a:buFont typeface="Wingdings" panose="05000000000000000000" pitchFamily="2" charset="2"/>
              <a:buChar char=""/>
              <a:defRPr sz="2352" b="0"/>
            </a:lvl2pPr>
            <a:lvl3pPr marL="627156" indent="-185190">
              <a:buFont typeface="Wingdings" panose="05000000000000000000" pitchFamily="2" charset="2"/>
              <a:buChar char=""/>
              <a:tabLst/>
              <a:defRPr sz="2157" b="0"/>
            </a:lvl3pPr>
            <a:lvl4pPr marL="812345" indent="-172741">
              <a:buFont typeface="Wingdings" panose="05000000000000000000" pitchFamily="2" charset="2"/>
              <a:buChar char=""/>
              <a:defRPr sz="2157" b="0"/>
            </a:lvl4pPr>
            <a:lvl5pPr marL="1003761" indent="-166516">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11"/>
          </a:xfrm>
        </p:spPr>
        <p:txBody>
          <a:bodyPr wrap="square">
            <a:spAutoFit/>
          </a:bodyPr>
          <a:lstStyle>
            <a:lvl1pPr marL="281675" indent="-281675">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4" indent="-336143">
              <a:defRPr lang="en-US" sz="2352" b="0" kern="1200" spc="0" baseline="0" dirty="0">
                <a:gradFill>
                  <a:gsLst>
                    <a:gs pos="1250">
                      <a:schemeClr val="tx1"/>
                    </a:gs>
                    <a:gs pos="100000">
                      <a:schemeClr val="tx1"/>
                    </a:gs>
                  </a:gsLst>
                  <a:lin ang="5400000" scaled="0"/>
                </a:gradFill>
                <a:latin typeface="+mn-lt"/>
                <a:ea typeface="+mn-ea"/>
                <a:cs typeface="+mn-cs"/>
              </a:defRPr>
            </a:lvl2pPr>
            <a:lvl3pPr marL="778109" indent="-336143">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48" indent="-336143">
              <a:defRPr lang="en-US" sz="2157" b="0" kern="1200" spc="0" baseline="0" dirty="0">
                <a:gradFill>
                  <a:gsLst>
                    <a:gs pos="1250">
                      <a:schemeClr val="tx1"/>
                    </a:gs>
                    <a:gs pos="100000">
                      <a:schemeClr val="tx1"/>
                    </a:gs>
                  </a:gsLst>
                  <a:lin ang="5400000" scaled="0"/>
                </a:gradFill>
                <a:latin typeface="+mn-lt"/>
                <a:ea typeface="+mn-ea"/>
                <a:cs typeface="+mn-cs"/>
              </a:defRPr>
            </a:lvl4pPr>
            <a:lvl5pPr marL="1173387" indent="-336143">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8" marR="0" lvl="0"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8" marR="0" lvl="1"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8" marR="0" lvl="2"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8" marR="0" lvl="3"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8" marR="0" lvl="4"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656760988"/>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5115262"/>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descr="A couple of people that are talking to each other&#10;&#10;Description generated with high confidence">
            <a:extLst>
              <a:ext uri="{FF2B5EF4-FFF2-40B4-BE49-F238E27FC236}">
                <a16:creationId xmlns:a16="http://schemas.microsoft.com/office/drawing/2014/main" id="{0FFCA927-AA13-4940-A17E-4C6E1C6B2DC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334350" y="1"/>
            <a:ext cx="6857650" cy="6858000"/>
          </a:xfrm>
          <a:prstGeom prst="rect">
            <a:avLst/>
          </a:prstGeom>
        </p:spPr>
      </p:pic>
      <p:sp>
        <p:nvSpPr>
          <p:cNvPr id="2" name="Title 1"/>
          <p:cNvSpPr>
            <a:spLocks noGrp="1"/>
          </p:cNvSpPr>
          <p:nvPr>
            <p:ph type="title" hasCustomPrompt="1"/>
          </p:nvPr>
        </p:nvSpPr>
        <p:spPr>
          <a:xfrm>
            <a:off x="269241" y="2084187"/>
            <a:ext cx="4840694" cy="995838"/>
          </a:xfrm>
          <a:noFill/>
        </p:spPr>
        <p:txBody>
          <a:bodyPr wrap="square" tIns="91440" bIns="91440" anchor="b" anchorCtr="0">
            <a:spAutoFit/>
          </a:bodyPr>
          <a:lstStyle>
            <a:lvl1pPr>
              <a:defRPr sz="5881"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121195"/>
            <a:ext cx="4840694" cy="621260"/>
          </a:xfrm>
          <a:noFill/>
        </p:spPr>
        <p:txBody>
          <a:bodyPr wrap="square" lIns="182880" tIns="146304" rIns="182880" bIns="146304">
            <a:spAutoFit/>
          </a:bodyPr>
          <a:lstStyle>
            <a:lvl1pPr marL="0" indent="0">
              <a:spcBef>
                <a:spcPts val="0"/>
              </a:spcBef>
              <a:buNone/>
              <a:defRPr sz="2352"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3117652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87"/>
            <a:ext cx="4840694" cy="995838"/>
          </a:xfrm>
          <a:noFill/>
        </p:spPr>
        <p:txBody>
          <a:bodyPr wrap="square" tIns="91440" bIns="91440" anchor="t" anchorCtr="0">
            <a:spAutoFit/>
          </a:bodyPr>
          <a:lstStyle>
            <a:lvl1pPr>
              <a:defRPr lang="en-US" sz="5881"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6" name="Picture 5" descr="A couple of people that are talking to each other&#10;&#10;Description generated with high confidence">
            <a:extLst>
              <a:ext uri="{FF2B5EF4-FFF2-40B4-BE49-F238E27FC236}">
                <a16:creationId xmlns:a16="http://schemas.microsoft.com/office/drawing/2014/main" id="{A3FC94C2-AF4E-4718-9999-3BA7D739BE0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334350" y="1"/>
            <a:ext cx="6857650" cy="6858000"/>
          </a:xfrm>
          <a:prstGeom prst="rect">
            <a:avLst/>
          </a:prstGeom>
        </p:spPr>
      </p:pic>
    </p:spTree>
    <p:extLst>
      <p:ext uri="{BB962C8B-B14F-4D97-AF65-F5344CB8AC3E}">
        <p14:creationId xmlns:p14="http://schemas.microsoft.com/office/powerpoint/2010/main" val="26931005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Text">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nchor="ct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1282276"/>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37" name="Text Placeholder 22"/>
          <p:cNvSpPr>
            <a:spLocks noGrp="1"/>
          </p:cNvSpPr>
          <p:nvPr>
            <p:ph type="body" sz="quarter" idx="21" hasCustomPrompt="1"/>
          </p:nvPr>
        </p:nvSpPr>
        <p:spPr>
          <a:xfrm>
            <a:off x="8249124" y="1567372"/>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8" name="Vertical Text Placeholder 2"/>
          <p:cNvSpPr>
            <a:spLocks noGrp="1"/>
          </p:cNvSpPr>
          <p:nvPr>
            <p:ph type="body" orient="vert" sz="quarter" idx="22" hasCustomPrompt="1"/>
          </p:nvPr>
        </p:nvSpPr>
        <p:spPr>
          <a:xfrm>
            <a:off x="8249124" y="2702819"/>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9" name="Text Placeholder 22"/>
          <p:cNvSpPr>
            <a:spLocks noGrp="1"/>
          </p:cNvSpPr>
          <p:nvPr>
            <p:ph type="body" sz="quarter" idx="23" hasCustomPrompt="1"/>
          </p:nvPr>
        </p:nvSpPr>
        <p:spPr>
          <a:xfrm>
            <a:off x="8249124" y="2987915"/>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40" name="Vertical Text Placeholder 2"/>
          <p:cNvSpPr>
            <a:spLocks noGrp="1"/>
          </p:cNvSpPr>
          <p:nvPr>
            <p:ph type="body" orient="vert" sz="quarter" idx="24" hasCustomPrompt="1"/>
          </p:nvPr>
        </p:nvSpPr>
        <p:spPr>
          <a:xfrm>
            <a:off x="8249124" y="4117963"/>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1" name="Text Placeholder 22"/>
          <p:cNvSpPr>
            <a:spLocks noGrp="1"/>
          </p:cNvSpPr>
          <p:nvPr>
            <p:ph type="body" sz="quarter" idx="25" hasCustomPrompt="1"/>
          </p:nvPr>
        </p:nvSpPr>
        <p:spPr>
          <a:xfrm>
            <a:off x="8249124" y="4403059"/>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14" name="Content Placeholder 27"/>
          <p:cNvSpPr>
            <a:spLocks noGrp="1"/>
          </p:cNvSpPr>
          <p:nvPr>
            <p:ph sz="quarter" idx="27" hasCustomPrompt="1"/>
          </p:nvPr>
        </p:nvSpPr>
        <p:spPr>
          <a:xfrm>
            <a:off x="691633" y="1279523"/>
            <a:ext cx="6245352" cy="4663440"/>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Tree>
    <p:extLst>
      <p:ext uri="{BB962C8B-B14F-4D97-AF65-F5344CB8AC3E}">
        <p14:creationId xmlns:p14="http://schemas.microsoft.com/office/powerpoint/2010/main" val="23470563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010974257"/>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Title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9369668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9"/>
            <a:ext cx="4795873" cy="1484704"/>
          </a:xfrm>
        </p:spPr>
        <p:txBody>
          <a:bodyPr wrap="square" anchor="ctr">
            <a:spAutoFit/>
          </a:bodyPr>
          <a:lstStyle>
            <a:lvl1pPr>
              <a:defRPr sz="4706"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extLst>
                <a:ext uri="{28A0092B-C50C-407E-A947-70E740481C1C}">
                  <a14:useLocalDpi xmlns:a14="http://schemas.microsoft.com/office/drawing/2010/main" val="0"/>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375535765"/>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795820"/>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9119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2"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3" tIns="45723" rIns="45723" bIns="45723" numCol="1" spcCol="0" rtlCol="0" fromWordArt="0" anchor="ctr" anchorCtr="0" forceAA="0" compatLnSpc="1">
            <a:prstTxWarp prst="textNoShape">
              <a:avLst/>
            </a:prstTxWarp>
            <a:noAutofit/>
          </a:bodyPr>
          <a:lstStyle/>
          <a:p>
            <a:pPr algn="ctr" defTabSz="914097"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40" y="1197322"/>
            <a:ext cx="11653522" cy="2225802"/>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8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1"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8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999125"/>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1" y="6099190"/>
            <a:ext cx="4482124" cy="467603"/>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1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451633" y="470068"/>
            <a:ext cx="1423303" cy="304828"/>
          </a:xfrm>
          <a:prstGeom prst="rect">
            <a:avLst/>
          </a:prstGeom>
        </p:spPr>
      </p:pic>
    </p:spTree>
    <p:extLst>
      <p:ext uri="{BB962C8B-B14F-4D97-AF65-F5344CB8AC3E}">
        <p14:creationId xmlns:p14="http://schemas.microsoft.com/office/powerpoint/2010/main" val="22777001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88" indent="-284788">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38" indent="-275451">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26" indent="-284788">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1" indent="-224095">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17" indent="-224095">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5210339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3"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1" y="315420"/>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1" y="698024"/>
            <a:ext cx="12192000" cy="39241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7" name="Slide Number Placeholder 5"/>
          <p:cNvSpPr>
            <a:spLocks noGrp="1"/>
          </p:cNvSpPr>
          <p:nvPr>
            <p:ph type="sldNum" sz="quarter" idx="4"/>
          </p:nvPr>
        </p:nvSpPr>
        <p:spPr>
          <a:xfrm>
            <a:off x="10687049" y="6477468"/>
            <a:ext cx="1400633"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7" name="Footer Placeholder 6"/>
          <p:cNvSpPr txBox="1">
            <a:spLocks/>
          </p:cNvSpPr>
          <p:nvPr userDrawn="1"/>
        </p:nvSpPr>
        <p:spPr>
          <a:xfrm>
            <a:off x="111538" y="6481958"/>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   MICROSOFT CONFIDENTIAL</a:t>
            </a:r>
          </a:p>
        </p:txBody>
      </p:sp>
    </p:spTree>
    <p:extLst>
      <p:ext uri="{BB962C8B-B14F-4D97-AF65-F5344CB8AC3E}">
        <p14:creationId xmlns:p14="http://schemas.microsoft.com/office/powerpoint/2010/main" val="822088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Agenda 9 Sections">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662802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Text, Code">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nchor="ct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801014"/>
            <a:ext cx="3237788" cy="308915"/>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CODE</a:t>
            </a:r>
          </a:p>
        </p:txBody>
      </p:sp>
      <p:sp>
        <p:nvSpPr>
          <p:cNvPr id="37" name="Text Placeholder 22"/>
          <p:cNvSpPr>
            <a:spLocks noGrp="1"/>
          </p:cNvSpPr>
          <p:nvPr>
            <p:ph type="body" sz="quarter" idx="21" hasCustomPrompt="1"/>
          </p:nvPr>
        </p:nvSpPr>
        <p:spPr>
          <a:xfrm>
            <a:off x="8249124" y="1086111"/>
            <a:ext cx="3238440" cy="515827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 Define the constructor. </a:t>
            </a:r>
          </a:p>
          <a:p>
            <a:pPr lvl="0"/>
            <a:endParaRPr lang="en-US"/>
          </a:p>
          <a:p>
            <a:pPr lvl="0"/>
            <a:endParaRPr lang="en-US"/>
          </a:p>
        </p:txBody>
      </p:sp>
      <p:sp>
        <p:nvSpPr>
          <p:cNvPr id="14" name="Content Placeholder 27"/>
          <p:cNvSpPr>
            <a:spLocks noGrp="1"/>
          </p:cNvSpPr>
          <p:nvPr>
            <p:ph sz="quarter" idx="27" hasCustomPrompt="1"/>
          </p:nvPr>
        </p:nvSpPr>
        <p:spPr>
          <a:xfrm>
            <a:off x="691633" y="3080085"/>
            <a:ext cx="6245352" cy="3164304"/>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 name="Text Placeholder 2"/>
          <p:cNvSpPr>
            <a:spLocks noGrp="1"/>
          </p:cNvSpPr>
          <p:nvPr>
            <p:ph type="body" sz="quarter" idx="28" hasCustomPrompt="1"/>
          </p:nvPr>
        </p:nvSpPr>
        <p:spPr>
          <a:xfrm>
            <a:off x="690982" y="1085850"/>
            <a:ext cx="6246394" cy="1855871"/>
          </a:xfrm>
          <a:prstGeom prst="rect">
            <a:avLst/>
          </a:prstGeom>
        </p:spPr>
        <p:txBody>
          <a:bodyPr/>
          <a:lstStyle>
            <a:lvl1pPr marL="0" indent="0">
              <a:lnSpc>
                <a:spcPts val="1600"/>
              </a:lnSpc>
              <a:spcBef>
                <a:spcPts val="0"/>
              </a:spcBef>
              <a:spcAft>
                <a:spcPts val="1800"/>
              </a:spcAft>
              <a:buFont typeface="Arial" panose="020B0604020202020204" pitchFamily="34" charset="0"/>
              <a:buNone/>
              <a:defRPr sz="1100">
                <a:latin typeface="Segoe UI Light" panose="020B0502040204020203" pitchFamily="34" charset="0"/>
                <a:cs typeface="Segoe UI Light" panose="020B0502040204020203" pitchFamily="34" charset="0"/>
              </a:defRPr>
            </a:lvl1pPr>
          </a:lstStyle>
          <a:p>
            <a:pPr lvl="0"/>
            <a:r>
              <a:rPr lang="en-US"/>
              <a:t>In et </a:t>
            </a:r>
            <a:r>
              <a:rPr lang="en-US" err="1"/>
              <a:t>nisl</a:t>
            </a:r>
            <a:r>
              <a:rPr lang="en-US"/>
              <a:t> gravida, </a:t>
            </a:r>
            <a:r>
              <a:rPr lang="en-US" err="1"/>
              <a:t>vulputate</a:t>
            </a:r>
            <a:r>
              <a:rPr lang="en-US"/>
              <a:t> </a:t>
            </a:r>
            <a:r>
              <a:rPr lang="en-US" err="1"/>
              <a:t>elit</a:t>
            </a:r>
            <a:r>
              <a:rPr lang="en-US"/>
              <a:t> </a:t>
            </a:r>
            <a:r>
              <a:rPr lang="en-US" err="1"/>
              <a:t>nec</a:t>
            </a:r>
            <a:r>
              <a:rPr lang="en-US"/>
              <a:t>, convallis </a:t>
            </a:r>
            <a:r>
              <a:rPr lang="en-US" err="1"/>
              <a:t>nisl</a:t>
            </a:r>
            <a:r>
              <a:rPr lang="en-US"/>
              <a:t>. </a:t>
            </a:r>
            <a:r>
              <a:rPr lang="en-US" err="1"/>
              <a:t>Donec</a:t>
            </a:r>
            <a:r>
              <a:rPr lang="en-US"/>
              <a:t> </a:t>
            </a:r>
            <a:r>
              <a:rPr lang="en-US" err="1"/>
              <a:t>ultricies</a:t>
            </a:r>
            <a:r>
              <a:rPr lang="en-US"/>
              <a:t>, magna </a:t>
            </a:r>
            <a:r>
              <a:rPr lang="en-US" err="1"/>
              <a:t>quis</a:t>
            </a:r>
            <a:r>
              <a:rPr lang="en-US"/>
              <a:t> </a:t>
            </a:r>
            <a:r>
              <a:rPr lang="en-US" err="1"/>
              <a:t>iaculis</a:t>
            </a:r>
            <a:r>
              <a:rPr lang="en-US"/>
              <a:t> </a:t>
            </a:r>
            <a:r>
              <a:rPr lang="en-US" err="1"/>
              <a:t>venenatis</a:t>
            </a:r>
            <a:r>
              <a:rPr lang="en-US"/>
              <a:t>, ligula </a:t>
            </a:r>
            <a:r>
              <a:rPr lang="en-US" err="1"/>
              <a:t>erat</a:t>
            </a:r>
            <a:r>
              <a:rPr lang="en-US"/>
              <a:t> </a:t>
            </a:r>
            <a:r>
              <a:rPr lang="en-US" err="1"/>
              <a:t>vehicula</a:t>
            </a:r>
            <a:r>
              <a:rPr lang="en-US"/>
              <a:t> </a:t>
            </a:r>
            <a:r>
              <a:rPr lang="en-US" err="1"/>
              <a:t>metus</a:t>
            </a:r>
            <a:r>
              <a:rPr lang="en-US"/>
              <a:t>, </a:t>
            </a:r>
            <a:r>
              <a:rPr lang="en-US" err="1"/>
              <a:t>ut</a:t>
            </a:r>
            <a:r>
              <a:rPr lang="en-US"/>
              <a:t> </a:t>
            </a:r>
            <a:r>
              <a:rPr lang="en-US" err="1"/>
              <a:t>ultrices</a:t>
            </a:r>
            <a:r>
              <a:rPr lang="en-US"/>
              <a:t> ante </a:t>
            </a:r>
            <a:r>
              <a:rPr lang="en-US" err="1"/>
              <a:t>nunc</a:t>
            </a:r>
            <a:r>
              <a:rPr lang="en-US"/>
              <a:t> </a:t>
            </a:r>
            <a:r>
              <a:rPr lang="en-US" err="1"/>
              <a:t>quis</a:t>
            </a:r>
            <a:r>
              <a:rPr lang="en-US"/>
              <a:t> dolor. </a:t>
            </a:r>
            <a:r>
              <a:rPr lang="en-US" err="1"/>
              <a:t>Mauris</a:t>
            </a:r>
            <a:r>
              <a:rPr lang="en-US"/>
              <a:t> </a:t>
            </a:r>
            <a:r>
              <a:rPr lang="en-US" err="1"/>
              <a:t>aliquam</a:t>
            </a:r>
            <a:r>
              <a:rPr lang="en-US"/>
              <a:t> </a:t>
            </a:r>
            <a:r>
              <a:rPr lang="en-US" err="1"/>
              <a:t>tellus</a:t>
            </a:r>
            <a:r>
              <a:rPr lang="en-US"/>
              <a:t> sit </a:t>
            </a:r>
            <a:r>
              <a:rPr lang="en-US" err="1"/>
              <a:t>amet</a:t>
            </a:r>
            <a:r>
              <a:rPr lang="en-US"/>
              <a:t> </a:t>
            </a:r>
            <a:r>
              <a:rPr lang="en-US" err="1"/>
              <a:t>massa</a:t>
            </a:r>
            <a:r>
              <a:rPr lang="en-US"/>
              <a:t> </a:t>
            </a:r>
            <a:r>
              <a:rPr lang="en-US" err="1"/>
              <a:t>elementum</a:t>
            </a:r>
            <a:r>
              <a:rPr lang="en-US"/>
              <a:t>, </a:t>
            </a:r>
            <a:r>
              <a:rPr lang="en-US" err="1"/>
              <a:t>sed</a:t>
            </a:r>
            <a:r>
              <a:rPr lang="en-US"/>
              <a:t> </a:t>
            </a:r>
            <a:r>
              <a:rPr lang="en-US" err="1"/>
              <a:t>mollis</a:t>
            </a:r>
            <a:r>
              <a:rPr lang="en-US"/>
              <a:t> ex </a:t>
            </a:r>
            <a:r>
              <a:rPr lang="en-US" err="1"/>
              <a:t>tempor</a:t>
            </a:r>
            <a:r>
              <a:rPr lang="en-US"/>
              <a:t>. </a:t>
            </a:r>
            <a:r>
              <a:rPr lang="en-US" err="1"/>
              <a:t>Morbi</a:t>
            </a:r>
            <a:r>
              <a:rPr lang="en-US"/>
              <a:t> </a:t>
            </a:r>
            <a:r>
              <a:rPr lang="en-US" err="1"/>
              <a:t>posuere</a:t>
            </a:r>
            <a:r>
              <a:rPr lang="en-US"/>
              <a:t> nisi </a:t>
            </a:r>
            <a:r>
              <a:rPr lang="en-US" err="1"/>
              <a:t>sollicitudin</a:t>
            </a:r>
            <a:r>
              <a:rPr lang="en-US"/>
              <a:t> </a:t>
            </a:r>
            <a:r>
              <a:rPr lang="en-US" err="1"/>
              <a:t>tortor</a:t>
            </a:r>
            <a:r>
              <a:rPr lang="en-US"/>
              <a:t> </a:t>
            </a:r>
            <a:r>
              <a:rPr lang="en-US" err="1"/>
              <a:t>faucibus</a:t>
            </a:r>
            <a:r>
              <a:rPr lang="en-US"/>
              <a:t>, at </a:t>
            </a:r>
            <a:r>
              <a:rPr lang="en-US" err="1"/>
              <a:t>dapibus</a:t>
            </a:r>
            <a:r>
              <a:rPr lang="en-US"/>
              <a:t> </a:t>
            </a:r>
            <a:r>
              <a:rPr lang="en-US" err="1"/>
              <a:t>nibh</a:t>
            </a:r>
            <a:r>
              <a:rPr lang="en-US"/>
              <a:t> convallis. In </a:t>
            </a:r>
            <a:r>
              <a:rPr lang="en-US" err="1"/>
              <a:t>viverra</a:t>
            </a:r>
            <a:r>
              <a:rPr lang="en-US"/>
              <a:t> </a:t>
            </a:r>
            <a:r>
              <a:rPr lang="en-US" err="1"/>
              <a:t>quis</a:t>
            </a:r>
            <a:r>
              <a:rPr lang="en-US"/>
              <a:t> dui a </a:t>
            </a:r>
            <a:r>
              <a:rPr lang="en-US" err="1"/>
              <a:t>pellentesque</a:t>
            </a:r>
            <a:r>
              <a:rPr lang="en-US"/>
              <a:t>. </a:t>
            </a:r>
            <a:r>
              <a:rPr lang="en-US" err="1"/>
              <a:t>Donec</a:t>
            </a:r>
            <a:r>
              <a:rPr lang="en-US"/>
              <a:t> </a:t>
            </a:r>
            <a:r>
              <a:rPr lang="en-US" err="1"/>
              <a:t>imperdiet</a:t>
            </a:r>
            <a:r>
              <a:rPr lang="en-US"/>
              <a:t> </a:t>
            </a:r>
            <a:r>
              <a:rPr lang="en-US" err="1"/>
              <a:t>leo</a:t>
            </a:r>
            <a:r>
              <a:rPr lang="en-US"/>
              <a:t> </a:t>
            </a:r>
            <a:r>
              <a:rPr lang="en-US" err="1"/>
              <a:t>eget</a:t>
            </a:r>
            <a:r>
              <a:rPr lang="en-US"/>
              <a:t> </a:t>
            </a:r>
            <a:r>
              <a:rPr lang="en-US" err="1"/>
              <a:t>nulla</a:t>
            </a:r>
            <a:r>
              <a:rPr lang="en-US"/>
              <a:t> </a:t>
            </a:r>
            <a:r>
              <a:rPr lang="en-US" err="1"/>
              <a:t>laoreet</a:t>
            </a:r>
            <a:r>
              <a:rPr lang="en-US"/>
              <a:t>, et </a:t>
            </a:r>
            <a:r>
              <a:rPr lang="en-US" err="1"/>
              <a:t>ullamcorper</a:t>
            </a:r>
            <a:r>
              <a:rPr lang="en-US"/>
              <a:t> </a:t>
            </a:r>
            <a:r>
              <a:rPr lang="en-US" err="1"/>
              <a:t>tellus</a:t>
            </a:r>
            <a:r>
              <a:rPr lang="en-US"/>
              <a:t> </a:t>
            </a:r>
            <a:r>
              <a:rPr lang="en-US" err="1"/>
              <a:t>finibus</a:t>
            </a:r>
            <a:r>
              <a:rPr lang="en-US"/>
              <a:t>. </a:t>
            </a:r>
            <a:r>
              <a:rPr lang="en-US" err="1"/>
              <a:t>Sed</a:t>
            </a:r>
            <a:r>
              <a:rPr lang="en-US"/>
              <a:t> semper, </a:t>
            </a:r>
            <a:r>
              <a:rPr lang="en-US" err="1"/>
              <a:t>purus</a:t>
            </a:r>
            <a:r>
              <a:rPr lang="en-US"/>
              <a:t> id </a:t>
            </a:r>
            <a:r>
              <a:rPr lang="en-US" err="1"/>
              <a:t>accumsan</a:t>
            </a:r>
            <a:r>
              <a:rPr lang="en-US"/>
              <a:t> </a:t>
            </a:r>
            <a:r>
              <a:rPr lang="en-US" err="1"/>
              <a:t>consequat</a:t>
            </a:r>
            <a:r>
              <a:rPr lang="en-US"/>
              <a:t>, </a:t>
            </a:r>
            <a:r>
              <a:rPr lang="en-US" err="1"/>
              <a:t>purus</a:t>
            </a:r>
            <a:r>
              <a:rPr lang="en-US"/>
              <a:t> </a:t>
            </a:r>
            <a:r>
              <a:rPr lang="en-US" err="1"/>
              <a:t>risus</a:t>
            </a:r>
            <a:r>
              <a:rPr lang="en-US"/>
              <a:t> </a:t>
            </a:r>
            <a:r>
              <a:rPr lang="en-US" err="1"/>
              <a:t>fringilla</a:t>
            </a:r>
            <a:r>
              <a:rPr lang="en-US"/>
              <a:t> </a:t>
            </a:r>
            <a:r>
              <a:rPr lang="en-US" err="1"/>
              <a:t>neque</a:t>
            </a:r>
            <a:r>
              <a:rPr lang="en-US"/>
              <a:t>, at </a:t>
            </a:r>
            <a:r>
              <a:rPr lang="en-US" err="1"/>
              <a:t>sodales</a:t>
            </a:r>
            <a:r>
              <a:rPr lang="en-US"/>
              <a:t> </a:t>
            </a:r>
            <a:r>
              <a:rPr lang="en-US" err="1"/>
              <a:t>arcu</a:t>
            </a:r>
            <a:r>
              <a:rPr lang="en-US"/>
              <a:t> </a:t>
            </a:r>
            <a:r>
              <a:rPr lang="en-US" err="1"/>
              <a:t>leo</a:t>
            </a:r>
            <a:r>
              <a:rPr lang="en-US"/>
              <a:t> ac </a:t>
            </a:r>
            <a:r>
              <a:rPr lang="en-US" err="1"/>
              <a:t>augue</a:t>
            </a:r>
            <a:r>
              <a:rPr lang="en-US"/>
              <a:t>.</a:t>
            </a:r>
          </a:p>
          <a:p>
            <a:pPr lvl="0"/>
            <a:endParaRPr lang="en-US"/>
          </a:p>
        </p:txBody>
      </p:sp>
    </p:spTree>
    <p:extLst>
      <p:ext uri="{BB962C8B-B14F-4D97-AF65-F5344CB8AC3E}">
        <p14:creationId xmlns:p14="http://schemas.microsoft.com/office/powerpoint/2010/main" val="24877205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4" y="1778002"/>
            <a:ext cx="3719337" cy="1259839"/>
          </a:xfrm>
          <a:prstGeom prst="rect">
            <a:avLst/>
          </a:prstGeom>
        </p:spPr>
        <p:txBody>
          <a:bodyPr>
            <a:normAutofit/>
          </a:bodyPr>
          <a:lstStyle>
            <a:lvl1pPr>
              <a:lnSpc>
                <a:spcPct val="90000"/>
              </a:lnSpc>
              <a:defRPr sz="3332"/>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4" y="1778002"/>
            <a:ext cx="3748728" cy="1259839"/>
          </a:xfrm>
          <a:prstGeom prst="rect">
            <a:avLst/>
          </a:prstGeom>
        </p:spPr>
        <p:txBody>
          <a:bodyPr>
            <a:normAutofit/>
          </a:bodyPr>
          <a:lstStyle>
            <a:lvl1pPr>
              <a:lnSpc>
                <a:spcPct val="90000"/>
              </a:lnSpc>
              <a:defRPr sz="3332"/>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4" y="257769"/>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6" y="3302002"/>
            <a:ext cx="3719336" cy="1175391"/>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4" y="3302002"/>
            <a:ext cx="3748728" cy="1175391"/>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2" y="1778002"/>
            <a:ext cx="3743959" cy="1259839"/>
          </a:xfrm>
          <a:prstGeom prst="rect">
            <a:avLst/>
          </a:prstGeom>
        </p:spPr>
        <p:txBody>
          <a:bodyPr>
            <a:normAutofit/>
          </a:bodyPr>
          <a:lstStyle>
            <a:lvl1pPr>
              <a:lnSpc>
                <a:spcPct val="90000"/>
              </a:lnSpc>
              <a:defRPr sz="3332"/>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1" y="3302002"/>
            <a:ext cx="3743408" cy="1175391"/>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42587332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4 Column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9"/>
            <a:ext cx="3726098" cy="5828073"/>
          </a:xfrm>
        </p:spPr>
        <p:txBody>
          <a:bodyPr/>
          <a:lstStyle>
            <a:lvl1pPr>
              <a:defRPr/>
            </a:lvl1pPr>
          </a:lstStyle>
          <a:p>
            <a:r>
              <a:rPr lang="en-US"/>
              <a:t>This is a Title</a:t>
            </a:r>
          </a:p>
        </p:txBody>
      </p:sp>
      <p:sp>
        <p:nvSpPr>
          <p:cNvPr id="6" name="Picture Placeholder 3">
            <a:extLst>
              <a:ext uri="{FF2B5EF4-FFF2-40B4-BE49-F238E27FC236}">
                <a16:creationId xmlns:a16="http://schemas.microsoft.com/office/drawing/2014/main" id="{2362CA0B-D78D-427B-9BE3-2F990592D373}"/>
              </a:ext>
            </a:extLst>
          </p:cNvPr>
          <p:cNvSpPr>
            <a:spLocks noGrp="1"/>
          </p:cNvSpPr>
          <p:nvPr>
            <p:ph type="pic" sz="quarter" idx="20"/>
          </p:nvPr>
        </p:nvSpPr>
        <p:spPr>
          <a:xfrm>
            <a:off x="4222751" y="1777999"/>
            <a:ext cx="7715250" cy="4318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Tree>
    <p:extLst>
      <p:ext uri="{BB962C8B-B14F-4D97-AF65-F5344CB8AC3E}">
        <p14:creationId xmlns:p14="http://schemas.microsoft.com/office/powerpoint/2010/main" val="16450240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6_Walkin Ignite">
    <p:bg>
      <p:bgPr>
        <a:solidFill>
          <a:srgbClr val="17161B"/>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3BE9AC3-0D4E-4D6E-86B1-301794A1CF4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 r="-3"/>
          <a:stretch/>
        </p:blipFill>
        <p:spPr>
          <a:xfrm>
            <a:off x="0" y="0"/>
            <a:ext cx="12192000" cy="6858000"/>
          </a:xfrm>
          <a:prstGeom prst="rect">
            <a:avLst/>
          </a:prstGeom>
        </p:spPr>
      </p:pic>
      <p:sp>
        <p:nvSpPr>
          <p:cNvPr id="28" name="Rectangle 27">
            <a:extLst>
              <a:ext uri="{FF2B5EF4-FFF2-40B4-BE49-F238E27FC236}">
                <a16:creationId xmlns:a16="http://schemas.microsoft.com/office/drawing/2014/main" id="{B97C472E-9683-4EB9-85E1-971E458BA354}"/>
              </a:ext>
            </a:extLst>
          </p:cNvPr>
          <p:cNvSpPr/>
          <p:nvPr userDrawn="1"/>
        </p:nvSpPr>
        <p:spPr bwMode="auto">
          <a:xfrm>
            <a:off x="448214" y="0"/>
            <a:ext cx="4930336" cy="6858000"/>
          </a:xfrm>
          <a:prstGeom prst="rect">
            <a:avLst/>
          </a:prstGeom>
          <a:solidFill>
            <a:schemeClr val="tx1">
              <a:alpha val="80000"/>
            </a:scheme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endParaRPr lang="en-US" sz="3529">
              <a:solidFill>
                <a:schemeClr val="tx2">
                  <a:lumMod val="25000"/>
                </a:schemeClr>
              </a:solidFill>
              <a:latin typeface="+mn-lt"/>
            </a:endParaRPr>
          </a:p>
          <a:p>
            <a:pPr marL="0" marR="0" lvl="0" indent="0" algn="l" defTabSz="914102" rtl="0" eaLnBrk="1" fontAlgn="base" latinLnBrk="0" hangingPunct="1">
              <a:lnSpc>
                <a:spcPct val="90000"/>
              </a:lnSpc>
              <a:spcBef>
                <a:spcPct val="0"/>
              </a:spcBef>
              <a:spcAft>
                <a:spcPct val="0"/>
              </a:spcAft>
              <a:buClrTx/>
              <a:buSzTx/>
              <a:buFontTx/>
              <a:buNone/>
              <a:tabLst/>
              <a:defRPr/>
            </a:pPr>
            <a:endParaRPr lang="en-US" sz="3529">
              <a:solidFill>
                <a:schemeClr val="tx2">
                  <a:lumMod val="25000"/>
                </a:schemeClr>
              </a:solidFill>
              <a:latin typeface="+mn-lt"/>
            </a:endParaRPr>
          </a:p>
          <a:p>
            <a:pPr marL="0" marR="0" lvl="0" indent="0" algn="l" defTabSz="914102" rtl="0" eaLnBrk="1" fontAlgn="base" latinLnBrk="0" hangingPunct="1">
              <a:lnSpc>
                <a:spcPct val="90000"/>
              </a:lnSpc>
              <a:spcBef>
                <a:spcPct val="0"/>
              </a:spcBef>
              <a:spcAft>
                <a:spcPct val="0"/>
              </a:spcAft>
              <a:buClrTx/>
              <a:buSzTx/>
              <a:buFontTx/>
              <a:buNone/>
              <a:tabLst/>
              <a:defRPr/>
            </a:pPr>
            <a:endParaRPr lang="en-US" sz="3529">
              <a:solidFill>
                <a:schemeClr val="tx2">
                  <a:lumMod val="25000"/>
                </a:schemeClr>
              </a:solidFill>
              <a:latin typeface="+mn-lt"/>
            </a:endParaRPr>
          </a:p>
          <a:p>
            <a:pPr marL="0" marR="0" lvl="0" indent="0" algn="l" defTabSz="914102" rtl="0" eaLnBrk="1" fontAlgn="base" latinLnBrk="0" hangingPunct="1">
              <a:lnSpc>
                <a:spcPct val="90000"/>
              </a:lnSpc>
              <a:spcBef>
                <a:spcPct val="0"/>
              </a:spcBef>
              <a:spcAft>
                <a:spcPct val="0"/>
              </a:spcAft>
              <a:buClrTx/>
              <a:buSzTx/>
              <a:buFontTx/>
              <a:buNone/>
              <a:tabLst/>
              <a:defRPr/>
            </a:pPr>
            <a:endParaRPr lang="en-US" sz="3529">
              <a:solidFill>
                <a:schemeClr val="tx2">
                  <a:lumMod val="25000"/>
                </a:schemeClr>
              </a:solidFill>
              <a:latin typeface="+mn-lt"/>
            </a:endParaRPr>
          </a:p>
        </p:txBody>
      </p:sp>
      <p:grpSp>
        <p:nvGrpSpPr>
          <p:cNvPr id="2" name="Group 1">
            <a:extLst>
              <a:ext uri="{FF2B5EF4-FFF2-40B4-BE49-F238E27FC236}">
                <a16:creationId xmlns:a16="http://schemas.microsoft.com/office/drawing/2014/main" id="{613F3E83-AABB-4D92-877A-6ACB3C2A2235}"/>
              </a:ext>
            </a:extLst>
          </p:cNvPr>
          <p:cNvGrpSpPr/>
          <p:nvPr userDrawn="1"/>
        </p:nvGrpSpPr>
        <p:grpSpPr>
          <a:xfrm>
            <a:off x="5111858" y="-14320"/>
            <a:ext cx="177732" cy="6872320"/>
            <a:chOff x="4976236" y="-14605"/>
            <a:chExt cx="181296" cy="7009130"/>
          </a:xfrm>
        </p:grpSpPr>
        <p:sp>
          <p:nvSpPr>
            <p:cNvPr id="31" name="Rectangle 30">
              <a:extLst>
                <a:ext uri="{FF2B5EF4-FFF2-40B4-BE49-F238E27FC236}">
                  <a16:creationId xmlns:a16="http://schemas.microsoft.com/office/drawing/2014/main" id="{CDA6A6B9-061C-4754-B0F7-BF121FFF93D3}"/>
                </a:ext>
              </a:extLst>
            </p:cNvPr>
            <p:cNvSpPr/>
            <p:nvPr userDrawn="1"/>
          </p:nvSpPr>
          <p:spPr bwMode="auto">
            <a:xfrm rot="5400000">
              <a:off x="4976236" y="6813231"/>
              <a:ext cx="181294" cy="18129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2" name="Rectangle 31">
              <a:extLst>
                <a:ext uri="{FF2B5EF4-FFF2-40B4-BE49-F238E27FC236}">
                  <a16:creationId xmlns:a16="http://schemas.microsoft.com/office/drawing/2014/main" id="{1ADDAB0D-A2F2-45D0-AA67-74847C7A15F3}"/>
                </a:ext>
              </a:extLst>
            </p:cNvPr>
            <p:cNvSpPr/>
            <p:nvPr userDrawn="1"/>
          </p:nvSpPr>
          <p:spPr bwMode="auto">
            <a:xfrm rot="5400000">
              <a:off x="4976236" y="6631937"/>
              <a:ext cx="181294" cy="181294"/>
            </a:xfrm>
            <a:prstGeom prst="rect">
              <a:avLst/>
            </a:prstGeom>
            <a:solidFill>
              <a:srgbClr val="EF4432"/>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3" name="Rectangle 32">
              <a:extLst>
                <a:ext uri="{FF2B5EF4-FFF2-40B4-BE49-F238E27FC236}">
                  <a16:creationId xmlns:a16="http://schemas.microsoft.com/office/drawing/2014/main" id="{600C5158-13F1-4BE2-92F3-AE1F88C84F1D}"/>
                </a:ext>
              </a:extLst>
            </p:cNvPr>
            <p:cNvSpPr/>
            <p:nvPr userDrawn="1"/>
          </p:nvSpPr>
          <p:spPr bwMode="auto">
            <a:xfrm rot="5400000">
              <a:off x="4976236" y="6450642"/>
              <a:ext cx="181294" cy="181294"/>
            </a:xfrm>
            <a:prstGeom prst="rect">
              <a:avLst/>
            </a:prstGeom>
            <a:solidFill>
              <a:srgbClr val="F8991D"/>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4" name="Rectangle 33">
              <a:extLst>
                <a:ext uri="{FF2B5EF4-FFF2-40B4-BE49-F238E27FC236}">
                  <a16:creationId xmlns:a16="http://schemas.microsoft.com/office/drawing/2014/main" id="{273DA3A1-4640-4574-8A03-7A2D9423328A}"/>
                </a:ext>
              </a:extLst>
            </p:cNvPr>
            <p:cNvSpPr/>
            <p:nvPr userDrawn="1"/>
          </p:nvSpPr>
          <p:spPr bwMode="auto">
            <a:xfrm rot="5400000">
              <a:off x="4976236" y="6269347"/>
              <a:ext cx="181294" cy="18129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35" name="Rectangle 34">
              <a:extLst>
                <a:ext uri="{FF2B5EF4-FFF2-40B4-BE49-F238E27FC236}">
                  <a16:creationId xmlns:a16="http://schemas.microsoft.com/office/drawing/2014/main" id="{8931D653-1B77-4716-B122-4FC5BB8A67FE}"/>
                </a:ext>
              </a:extLst>
            </p:cNvPr>
            <p:cNvSpPr/>
            <p:nvPr userDrawn="1"/>
          </p:nvSpPr>
          <p:spPr bwMode="auto">
            <a:xfrm rot="5400000">
              <a:off x="4976236" y="6088053"/>
              <a:ext cx="181294" cy="181294"/>
            </a:xfrm>
            <a:prstGeom prst="rect">
              <a:avLst/>
            </a:prstGeom>
            <a:solidFill>
              <a:srgbClr val="F8991D"/>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6" name="Rectangle 35">
              <a:extLst>
                <a:ext uri="{FF2B5EF4-FFF2-40B4-BE49-F238E27FC236}">
                  <a16:creationId xmlns:a16="http://schemas.microsoft.com/office/drawing/2014/main" id="{A900EA13-294E-4D25-AF1B-CA3F60610064}"/>
                </a:ext>
              </a:extLst>
            </p:cNvPr>
            <p:cNvSpPr/>
            <p:nvPr userDrawn="1"/>
          </p:nvSpPr>
          <p:spPr bwMode="auto">
            <a:xfrm rot="5400000">
              <a:off x="4976236" y="5906759"/>
              <a:ext cx="181294" cy="181294"/>
            </a:xfrm>
            <a:prstGeom prst="rect">
              <a:avLst/>
            </a:prstGeom>
            <a:solidFill>
              <a:srgbClr val="FFD800"/>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7" name="Rectangle 36">
              <a:extLst>
                <a:ext uri="{FF2B5EF4-FFF2-40B4-BE49-F238E27FC236}">
                  <a16:creationId xmlns:a16="http://schemas.microsoft.com/office/drawing/2014/main" id="{49021344-FBDF-4045-AD96-6A327425A827}"/>
                </a:ext>
              </a:extLst>
            </p:cNvPr>
            <p:cNvSpPr/>
            <p:nvPr userDrawn="1"/>
          </p:nvSpPr>
          <p:spPr bwMode="auto">
            <a:xfrm rot="5400000">
              <a:off x="4976236" y="5549192"/>
              <a:ext cx="181294" cy="181294"/>
            </a:xfrm>
            <a:prstGeom prst="rect">
              <a:avLst/>
            </a:prstGeom>
            <a:solidFill>
              <a:srgbClr val="FFD800"/>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8" name="Rectangle 37">
              <a:extLst>
                <a:ext uri="{FF2B5EF4-FFF2-40B4-BE49-F238E27FC236}">
                  <a16:creationId xmlns:a16="http://schemas.microsoft.com/office/drawing/2014/main" id="{4D53F1D7-D0E0-4D67-8975-0603F77CECAA}"/>
                </a:ext>
              </a:extLst>
            </p:cNvPr>
            <p:cNvSpPr/>
            <p:nvPr userDrawn="1"/>
          </p:nvSpPr>
          <p:spPr bwMode="auto">
            <a:xfrm rot="5400000">
              <a:off x="4976236" y="5186604"/>
              <a:ext cx="181294" cy="181294"/>
            </a:xfrm>
            <a:prstGeom prst="rect">
              <a:avLst/>
            </a:prstGeom>
            <a:solidFill>
              <a:srgbClr val="FFF266"/>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9" name="Rectangle 38">
              <a:extLst>
                <a:ext uri="{FF2B5EF4-FFF2-40B4-BE49-F238E27FC236}">
                  <a16:creationId xmlns:a16="http://schemas.microsoft.com/office/drawing/2014/main" id="{A58BF75C-CFA4-4D56-9F75-C0C94584E514}"/>
                </a:ext>
              </a:extLst>
            </p:cNvPr>
            <p:cNvSpPr/>
            <p:nvPr userDrawn="1"/>
          </p:nvSpPr>
          <p:spPr bwMode="auto">
            <a:xfrm rot="5400000">
              <a:off x="4976236" y="4642721"/>
              <a:ext cx="181294" cy="181294"/>
            </a:xfrm>
            <a:prstGeom prst="rect">
              <a:avLst/>
            </a:prstGeom>
            <a:solidFill>
              <a:srgbClr val="0089CF"/>
            </a:solidFill>
            <a:ln w="9525" cap="flat">
              <a:noFill/>
              <a:prstDash val="solid"/>
              <a:miter/>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0" name="Rectangle 39">
              <a:extLst>
                <a:ext uri="{FF2B5EF4-FFF2-40B4-BE49-F238E27FC236}">
                  <a16:creationId xmlns:a16="http://schemas.microsoft.com/office/drawing/2014/main" id="{DC0DC68F-50A2-4F56-872A-491B467AF0F2}"/>
                </a:ext>
              </a:extLst>
            </p:cNvPr>
            <p:cNvSpPr/>
            <p:nvPr userDrawn="1"/>
          </p:nvSpPr>
          <p:spPr bwMode="auto">
            <a:xfrm rot="5400000">
              <a:off x="4976236" y="4461426"/>
              <a:ext cx="181294" cy="181294"/>
            </a:xfrm>
            <a:prstGeom prst="rect">
              <a:avLst/>
            </a:prstGeom>
            <a:solidFill>
              <a:srgbClr val="CDCECC"/>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grpSp>
          <p:nvGrpSpPr>
            <p:cNvPr id="41" name="Group 40">
              <a:extLst>
                <a:ext uri="{FF2B5EF4-FFF2-40B4-BE49-F238E27FC236}">
                  <a16:creationId xmlns:a16="http://schemas.microsoft.com/office/drawing/2014/main" id="{E449503C-9DBF-449F-AE86-FF3D6B647638}"/>
                </a:ext>
              </a:extLst>
            </p:cNvPr>
            <p:cNvGrpSpPr/>
            <p:nvPr userDrawn="1"/>
          </p:nvGrpSpPr>
          <p:grpSpPr>
            <a:xfrm rot="5400000">
              <a:off x="4704296" y="257337"/>
              <a:ext cx="725177" cy="181294"/>
              <a:chOff x="1" y="930369"/>
              <a:chExt cx="1105464" cy="276366"/>
            </a:xfrm>
          </p:grpSpPr>
          <p:sp>
            <p:nvSpPr>
              <p:cNvPr id="42" name="Rectangle 41">
                <a:extLst>
                  <a:ext uri="{FF2B5EF4-FFF2-40B4-BE49-F238E27FC236}">
                    <a16:creationId xmlns:a16="http://schemas.microsoft.com/office/drawing/2014/main" id="{2E47B48A-1FE3-446E-96E3-96C266DE494F}"/>
                  </a:ext>
                </a:extLst>
              </p:cNvPr>
              <p:cNvSpPr/>
              <p:nvPr/>
            </p:nvSpPr>
            <p:spPr bwMode="auto">
              <a:xfrm>
                <a:off x="829099" y="930369"/>
                <a:ext cx="276366" cy="276366"/>
              </a:xfrm>
              <a:prstGeom prst="rect">
                <a:avLst/>
              </a:prstGeom>
              <a:solidFill>
                <a:srgbClr val="B7B7B6"/>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43" name="Rectangle 42">
                <a:extLst>
                  <a:ext uri="{FF2B5EF4-FFF2-40B4-BE49-F238E27FC236}">
                    <a16:creationId xmlns:a16="http://schemas.microsoft.com/office/drawing/2014/main" id="{DDD05129-A212-46B7-B80C-03B4A85774F5}"/>
                  </a:ext>
                </a:extLst>
              </p:cNvPr>
              <p:cNvSpPr/>
              <p:nvPr/>
            </p:nvSpPr>
            <p:spPr bwMode="auto">
              <a:xfrm>
                <a:off x="552733" y="930369"/>
                <a:ext cx="276366" cy="276366"/>
              </a:xfrm>
              <a:prstGeom prst="rect">
                <a:avLst/>
              </a:prstGeom>
              <a:solidFill>
                <a:srgbClr val="0060A7"/>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44" name="Rectangle 43">
                <a:extLst>
                  <a:ext uri="{FF2B5EF4-FFF2-40B4-BE49-F238E27FC236}">
                    <a16:creationId xmlns:a16="http://schemas.microsoft.com/office/drawing/2014/main" id="{26DA1EF7-D9A1-415B-98E2-076E315FD291}"/>
                  </a:ext>
                </a:extLst>
              </p:cNvPr>
              <p:cNvSpPr/>
              <p:nvPr/>
            </p:nvSpPr>
            <p:spPr bwMode="auto">
              <a:xfrm>
                <a:off x="1" y="930369"/>
                <a:ext cx="276366" cy="276366"/>
              </a:xfrm>
              <a:prstGeom prst="rect">
                <a:avLst/>
              </a:prstGeom>
              <a:solidFill>
                <a:srgbClr val="0089CF"/>
              </a:solidFill>
              <a:ln w="9525" cap="flat">
                <a:noFill/>
                <a:prstDash val="solid"/>
                <a:miter/>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Semilight"/>
                  <a:ea typeface="+mn-ea"/>
                  <a:cs typeface="+mn-cs"/>
                </a:endParaRPr>
              </a:p>
            </p:txBody>
          </p:sp>
        </p:grpSp>
        <p:sp>
          <p:nvSpPr>
            <p:cNvPr id="45" name="Rectangle 44">
              <a:extLst>
                <a:ext uri="{FF2B5EF4-FFF2-40B4-BE49-F238E27FC236}">
                  <a16:creationId xmlns:a16="http://schemas.microsoft.com/office/drawing/2014/main" id="{B405517E-1EAD-4F67-B1A1-9377A7530A65}"/>
                </a:ext>
              </a:extLst>
            </p:cNvPr>
            <p:cNvSpPr/>
            <p:nvPr userDrawn="1"/>
          </p:nvSpPr>
          <p:spPr bwMode="auto">
            <a:xfrm rot="5400000">
              <a:off x="4976236" y="1397102"/>
              <a:ext cx="181294" cy="181294"/>
            </a:xfrm>
            <a:prstGeom prst="rect">
              <a:avLst/>
            </a:prstGeom>
            <a:solidFill>
              <a:srgbClr val="CDCECC"/>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grpSp>
      <p:pic>
        <p:nvPicPr>
          <p:cNvPr id="46" name="Picture 45">
            <a:extLst>
              <a:ext uri="{FF2B5EF4-FFF2-40B4-BE49-F238E27FC236}">
                <a16:creationId xmlns:a16="http://schemas.microsoft.com/office/drawing/2014/main" id="{3B50BD10-F876-46E9-BCE1-600A33CC2C1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invGray">
          <a:xfrm>
            <a:off x="913852" y="439715"/>
            <a:ext cx="1423303" cy="304936"/>
          </a:xfrm>
          <a:prstGeom prst="rect">
            <a:avLst/>
          </a:prstGeom>
        </p:spPr>
      </p:pic>
    </p:spTree>
    <p:extLst>
      <p:ext uri="{BB962C8B-B14F-4D97-AF65-F5344CB8AC3E}">
        <p14:creationId xmlns:p14="http://schemas.microsoft.com/office/powerpoint/2010/main" val="35316778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65518"/>
          </a:xfrm>
          <a:solidFill>
            <a:srgbClr val="0070C0"/>
          </a:solidFill>
        </p:spPr>
        <p:txBody>
          <a:bodyPr anchor="ct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21153826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71626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6211185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186" y="2294474"/>
            <a:ext cx="10757098" cy="1077315"/>
          </a:xfrm>
          <a:noFill/>
        </p:spPr>
        <p:txBody>
          <a:bodyPr wrap="square" tIns="91440" bIns="91440" anchor="t" anchorCtr="0">
            <a:spAutoFit/>
          </a:bodyPr>
          <a:lstStyle>
            <a:lvl1pPr algn="ctr">
              <a:defRPr sz="6470"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0722489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19257" y="228619"/>
            <a:ext cx="11151917" cy="609399"/>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1069270" y="6596165"/>
            <a:ext cx="543178" cy="153888"/>
          </a:xfrm>
          <a:prstGeom prst="rect">
            <a:avLst/>
          </a:prstGeom>
        </p:spPr>
        <p:txBody>
          <a:bodyPr/>
          <a:lstStyle/>
          <a:p>
            <a:pPr defTabSz="1217365">
              <a:defRPr/>
            </a:pPr>
            <a:fld id="{71F47D9D-8D60-4698-A495-89D102E182A2}" type="slidenum">
              <a:rPr lang="en-US" sz="1000" smtClean="0"/>
              <a:pPr defTabSz="1217365">
                <a:defRPr/>
              </a:pPr>
              <a:t>‹#›</a:t>
            </a:fld>
            <a:endParaRPr lang="en-US" sz="1000"/>
          </a:p>
        </p:txBody>
      </p:sp>
    </p:spTree>
    <p:extLst>
      <p:ext uri="{BB962C8B-B14F-4D97-AF65-F5344CB8AC3E}">
        <p14:creationId xmlns:p14="http://schemas.microsoft.com/office/powerpoint/2010/main" val="2727455785"/>
      </p:ext>
    </p:extLst>
  </p:cSld>
  <p:clrMapOvr>
    <a:masterClrMapping/>
  </p:clrMapOvr>
  <p:transition spd="slow">
    <p:push/>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1027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jt_bg_master">
    <p:bg>
      <p:bgPr>
        <a:solidFill>
          <a:schemeClr val="bg1"/>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F18EA764-BBD7-C54C-B674-9D51645BE308}"/>
              </a:ext>
            </a:extLst>
          </p:cNvPr>
          <p:cNvSpPr>
            <a:spLocks noGrp="1"/>
          </p:cNvSpPr>
          <p:nvPr>
            <p:ph type="body" sz="quarter" idx="10"/>
          </p:nvPr>
        </p:nvSpPr>
        <p:spPr>
          <a:xfrm>
            <a:off x="357833" y="1194781"/>
            <a:ext cx="10859403" cy="4146528"/>
          </a:xfrm>
        </p:spPr>
        <p:txBody>
          <a:bodyPr>
            <a:noAutofit/>
          </a:bodyPr>
          <a:lstStyle>
            <a:lvl1pPr marL="304734"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smtClean="0">
                <a:solidFill>
                  <a:srgbClr val="3F3F3F"/>
                </a:solidFill>
                <a:latin typeface="Segoe UI" charset="0"/>
                <a:ea typeface="Segoe UI" charset="0"/>
                <a:cs typeface="Segoe UI" charset="0"/>
              </a:defRPr>
            </a:lvl1pPr>
            <a:lvl2pPr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smtClean="0">
                <a:solidFill>
                  <a:srgbClr val="3F3F3F"/>
                </a:solidFill>
                <a:latin typeface="Segoe UI" charset="0"/>
                <a:ea typeface="Segoe UI" charset="0"/>
                <a:cs typeface="Segoe UI" charset="0"/>
              </a:defRPr>
            </a:lvl2pPr>
            <a:lvl3pPr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smtClean="0">
                <a:solidFill>
                  <a:srgbClr val="3F3F3F"/>
                </a:solidFill>
                <a:latin typeface="Segoe UI" charset="0"/>
                <a:ea typeface="Segoe UI" charset="0"/>
                <a:cs typeface="Segoe UI" charset="0"/>
              </a:defRPr>
            </a:lvl3pPr>
            <a:lvl4pPr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smtClean="0">
                <a:solidFill>
                  <a:srgbClr val="3F3F3F"/>
                </a:solidFill>
                <a:latin typeface="Segoe UI" charset="0"/>
                <a:ea typeface="Segoe UI" charset="0"/>
                <a:cs typeface="Segoe UI" charset="0"/>
              </a:defRPr>
            </a:lvl4pPr>
            <a:lvl5pPr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a:solidFill>
                  <a:srgbClr val="3F3F3F"/>
                </a:solidFill>
                <a:latin typeface="Segoe UI" charset="0"/>
                <a:ea typeface="Segoe UI" charset="0"/>
                <a:cs typeface="Segoe U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0">
            <a:extLst>
              <a:ext uri="{FF2B5EF4-FFF2-40B4-BE49-F238E27FC236}">
                <a16:creationId xmlns:a16="http://schemas.microsoft.com/office/drawing/2014/main" id="{22E7A71B-EF8F-4A40-AC40-BB811779907C}"/>
              </a:ext>
            </a:extLst>
          </p:cNvPr>
          <p:cNvSpPr>
            <a:spLocks noGrp="1"/>
          </p:cNvSpPr>
          <p:nvPr>
            <p:ph type="title"/>
          </p:nvPr>
        </p:nvSpPr>
        <p:spPr>
          <a:xfrm>
            <a:off x="357834" y="159839"/>
            <a:ext cx="10859403" cy="758953"/>
          </a:xfrm>
        </p:spPr>
        <p:txBody>
          <a:bodyPr>
            <a:normAutofit/>
          </a:bodyPr>
          <a:lstStyle>
            <a:lvl1pPr>
              <a:defRPr lang="en-US" sz="3200" b="0" i="0" u="none" strike="noStrike" kern="0" cap="none" dirty="0">
                <a:solidFill>
                  <a:srgbClr val="2563AB"/>
                </a:solidFill>
                <a:latin typeface="Segoe UI" charset="0"/>
                <a:ea typeface="Segoe UI" charset="0"/>
                <a:cs typeface="Segoe UI" charset="0"/>
                <a:sym typeface="Arial"/>
              </a:defRPr>
            </a:lvl1pPr>
          </a:lstStyle>
          <a:p>
            <a:r>
              <a:rPr lang="en-US"/>
              <a:t>Click to edit Master title style</a:t>
            </a:r>
          </a:p>
        </p:txBody>
      </p:sp>
      <p:pic>
        <p:nvPicPr>
          <p:cNvPr id="11" name="Picture 10">
            <a:extLst>
              <a:ext uri="{FF2B5EF4-FFF2-40B4-BE49-F238E27FC236}">
                <a16:creationId xmlns:a16="http://schemas.microsoft.com/office/drawing/2014/main" id="{59D3B1AE-6662-044D-8F80-81B0C12853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1008" y="6337562"/>
            <a:ext cx="1377538" cy="504914"/>
          </a:xfrm>
          <a:prstGeom prst="rect">
            <a:avLst/>
          </a:prstGeom>
        </p:spPr>
      </p:pic>
    </p:spTree>
    <p:extLst>
      <p:ext uri="{BB962C8B-B14F-4D97-AF65-F5344CB8AC3E}">
        <p14:creationId xmlns:p14="http://schemas.microsoft.com/office/powerpoint/2010/main" val="2291575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Content Side by Side">
    <p:spTree>
      <p:nvGrpSpPr>
        <p:cNvPr id="1" name=""/>
        <p:cNvGrpSpPr/>
        <p:nvPr/>
      </p:nvGrpSpPr>
      <p:grpSpPr>
        <a:xfrm>
          <a:off x="0" y="0"/>
          <a:ext cx="0" cy="0"/>
          <a:chOff x="0" y="0"/>
          <a:chExt cx="0" cy="0"/>
        </a:xfrm>
      </p:grpSpPr>
      <p:cxnSp>
        <p:nvCxnSpPr>
          <p:cNvPr id="19" name="Straight Connector 18"/>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1"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9" name="Content Placeholder 27"/>
          <p:cNvSpPr>
            <a:spLocks noGrp="1"/>
          </p:cNvSpPr>
          <p:nvPr>
            <p:ph sz="quarter" idx="27" hasCustomPrompt="1"/>
          </p:nvPr>
        </p:nvSpPr>
        <p:spPr>
          <a:xfrm>
            <a:off x="6570513" y="1554257"/>
            <a:ext cx="4754880" cy="4398686"/>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1" name="Text Placeholder 22"/>
          <p:cNvSpPr>
            <a:spLocks noGrp="1"/>
          </p:cNvSpPr>
          <p:nvPr>
            <p:ph type="body" sz="quarter" idx="21" hasCustomPrompt="1"/>
          </p:nvPr>
        </p:nvSpPr>
        <p:spPr>
          <a:xfrm>
            <a:off x="854481" y="1554257"/>
            <a:ext cx="4754880" cy="4398686"/>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 typeface="Arial" panose="020B0604020202020204" pitchFamily="34" charset="0"/>
              <a:buNone/>
              <a:tabLst/>
              <a:defRPr sz="1100" baseline="0">
                <a:solidFill>
                  <a:schemeClr val="tx1"/>
                </a:solidFill>
                <a:latin typeface="Segoe UI Light" panose="020B0502040204020203" pitchFamily="34" charset="0"/>
                <a:cs typeface="Segoe UI Light" panose="020B0502040204020203" pitchFamily="34" charset="0"/>
              </a:defRPr>
            </a:lvl1pPr>
            <a:lvl2pPr marL="457200" indent="0">
              <a:lnSpc>
                <a:spcPts val="1600"/>
              </a:lnSpc>
              <a:spcBef>
                <a:spcPts val="1000"/>
              </a:spcBef>
              <a:spcAft>
                <a:spcPts val="1800"/>
              </a:spcAft>
              <a:buFont typeface="Arial" panose="020B0604020202020204" pitchFamily="34" charset="0"/>
              <a:buChar char="•"/>
              <a:defRPr sz="1200">
                <a:solidFill>
                  <a:schemeClr val="tx1"/>
                </a:solidFill>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indent="-182880">
              <a:lnSpc>
                <a:spcPct val="100000"/>
              </a:lnSpc>
            </a:pPr>
            <a:r>
              <a:rPr lang="en-US" sz="1100">
                <a:solidFill>
                  <a:schemeClr val="bg1">
                    <a:lumMod val="85000"/>
                  </a:schemeClr>
                </a:solidFill>
                <a:latin typeface="Segoe UI Light" panose="020B0502040204020203" pitchFamily="34" charset="0"/>
                <a:cs typeface="Segoe UI Light" panose="020B0502040204020203" pitchFamily="34" charset="0"/>
              </a:rPr>
              <a:t>Insert Text Here</a:t>
            </a:r>
          </a:p>
        </p:txBody>
      </p:sp>
    </p:spTree>
    <p:extLst>
      <p:ext uri="{BB962C8B-B14F-4D97-AF65-F5344CB8AC3E}">
        <p14:creationId xmlns:p14="http://schemas.microsoft.com/office/powerpoint/2010/main" val="3997058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itle Page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1AE5644-6343-445E-8A43-2577D4E7303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Text Placeholder 10">
            <a:extLst>
              <a:ext uri="{FF2B5EF4-FFF2-40B4-BE49-F238E27FC236}">
                <a16:creationId xmlns:a16="http://schemas.microsoft.com/office/drawing/2014/main" id="{5552415E-81D7-40F0-9377-BD7B3B2F19D8}"/>
              </a:ext>
            </a:extLst>
          </p:cNvPr>
          <p:cNvSpPr>
            <a:spLocks noGrp="1"/>
          </p:cNvSpPr>
          <p:nvPr>
            <p:ph type="body" sz="quarter" idx="11" hasCustomPrompt="1"/>
          </p:nvPr>
        </p:nvSpPr>
        <p:spPr>
          <a:xfrm>
            <a:off x="4206875" y="6242137"/>
            <a:ext cx="3746500" cy="615864"/>
          </a:xfrm>
        </p:spPr>
        <p:txBody>
          <a:bodyPr>
            <a:normAutofit/>
          </a:bodyPr>
          <a:lstStyle>
            <a:lvl4pPr algn="ctr">
              <a:spcAft>
                <a:spcPts val="0"/>
              </a:spcAft>
              <a:defRPr sz="1000" b="1">
                <a:solidFill>
                  <a:schemeClr val="tx1"/>
                </a:solidFill>
              </a:defRPr>
            </a:lvl4pPr>
          </a:lstStyle>
          <a:p>
            <a:pPr lvl="3"/>
            <a:r>
              <a:rPr lang="en-US"/>
              <a:t>Subtitle  |  Date</a:t>
            </a:r>
          </a:p>
        </p:txBody>
      </p:sp>
      <p:pic>
        <p:nvPicPr>
          <p:cNvPr id="13" name="Graphic 12">
            <a:extLst>
              <a:ext uri="{FF2B5EF4-FFF2-40B4-BE49-F238E27FC236}">
                <a16:creationId xmlns:a16="http://schemas.microsoft.com/office/drawing/2014/main" id="{1360AD2E-0AB7-4587-8274-B9477234A20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75987" y="5795968"/>
            <a:ext cx="240027" cy="240027"/>
          </a:xfrm>
          <a:prstGeom prst="rect">
            <a:avLst/>
          </a:prstGeom>
        </p:spPr>
      </p:pic>
      <p:sp>
        <p:nvSpPr>
          <p:cNvPr id="15" name="Title 2">
            <a:extLst>
              <a:ext uri="{FF2B5EF4-FFF2-40B4-BE49-F238E27FC236}">
                <a16:creationId xmlns:a16="http://schemas.microsoft.com/office/drawing/2014/main" id="{B9EB3BF7-7837-4B4F-A1C5-D09059695F6B}"/>
              </a:ext>
            </a:extLst>
          </p:cNvPr>
          <p:cNvSpPr>
            <a:spLocks noGrp="1"/>
          </p:cNvSpPr>
          <p:nvPr>
            <p:ph type="title" hasCustomPrompt="1"/>
          </p:nvPr>
        </p:nvSpPr>
        <p:spPr>
          <a:xfrm>
            <a:off x="2209803" y="1774372"/>
            <a:ext cx="7769545" cy="2786743"/>
          </a:xfrm>
        </p:spPr>
        <p:txBody>
          <a:bodyPr anchor="ctr" anchorCtr="1"/>
          <a:lstStyle>
            <a:lvl1pPr>
              <a:defRPr/>
            </a:lvl1pPr>
          </a:lstStyle>
          <a:p>
            <a:pPr lvl="0"/>
            <a:r>
              <a:rPr lang="en-US"/>
              <a:t>This is the Presentation Title</a:t>
            </a:r>
          </a:p>
        </p:txBody>
      </p:sp>
    </p:spTree>
    <p:extLst>
      <p:ext uri="{BB962C8B-B14F-4D97-AF65-F5344CB8AC3E}">
        <p14:creationId xmlns:p14="http://schemas.microsoft.com/office/powerpoint/2010/main" val="21838533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4CF86-C17B-4069-9947-12E867D80CEC}"/>
              </a:ext>
            </a:extLst>
          </p:cNvPr>
          <p:cNvSpPr>
            <a:spLocks noGrp="1"/>
          </p:cNvSpPr>
          <p:nvPr>
            <p:ph type="title" hasCustomPrompt="1"/>
          </p:nvPr>
        </p:nvSpPr>
        <p:spPr/>
        <p:txBody>
          <a:bodyPr/>
          <a:lstStyle>
            <a:lvl1pPr>
              <a:defRPr/>
            </a:lvl1pPr>
          </a:lstStyle>
          <a:p>
            <a:r>
              <a:rPr lang="en-US"/>
              <a:t>This is a Title</a:t>
            </a:r>
          </a:p>
        </p:txBody>
      </p:sp>
    </p:spTree>
    <p:extLst>
      <p:ext uri="{BB962C8B-B14F-4D97-AF65-F5344CB8AC3E}">
        <p14:creationId xmlns:p14="http://schemas.microsoft.com/office/powerpoint/2010/main" val="27744245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 Row Text and 2 Images">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2" y="254001"/>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4"/>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1"/>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63126465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20"/>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0" y="698025"/>
            <a:ext cx="12192000" cy="388842"/>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7" name="Slide Number Placeholder 5"/>
          <p:cNvSpPr>
            <a:spLocks noGrp="1"/>
          </p:cNvSpPr>
          <p:nvPr>
            <p:ph type="sldNum" sz="quarter" idx="4"/>
          </p:nvPr>
        </p:nvSpPr>
        <p:spPr>
          <a:xfrm>
            <a:off x="10687050" y="6477468"/>
            <a:ext cx="1400632" cy="325709"/>
          </a:xfrm>
          <a:prstGeom prst="rect">
            <a:avLst/>
          </a:prstGeom>
          <a:ln>
            <a:noFill/>
          </a:ln>
        </p:spPr>
        <p:txBody>
          <a:bodyPr anchor="ctr"/>
          <a:lstStyle>
            <a:lvl1pPr>
              <a:defRPr lang="en-US" smtClean="0"/>
            </a:lvl1pPr>
          </a:lstStyle>
          <a:p>
            <a:fld id="{F1323F40-5DA8-449B-85D3-1438A492E19B}" type="slidenum">
              <a:rPr>
                <a:solidFill>
                  <a:prstClr val="black">
                    <a:alpha val="60000"/>
                  </a:prstClr>
                </a:solidFill>
              </a:rPr>
              <a:pPr/>
              <a:t>‹#›</a:t>
            </a:fld>
            <a:endParaRPr>
              <a:solidFill>
                <a:prstClr val="black">
                  <a:alpha val="60000"/>
                </a:prstClr>
              </a:solidFill>
            </a:endParaRPr>
          </a:p>
        </p:txBody>
      </p:sp>
    </p:spTree>
    <p:extLst>
      <p:ext uri="{BB962C8B-B14F-4D97-AF65-F5344CB8AC3E}">
        <p14:creationId xmlns:p14="http://schemas.microsoft.com/office/powerpoint/2010/main" val="7770593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10957" y="77141"/>
            <a:ext cx="11576243" cy="892525"/>
          </a:xfrm>
        </p:spPr>
        <p:txBody>
          <a:bodyPr/>
          <a:lstStyle>
            <a:lvl1pPr>
              <a:defRPr sz="3200" b="0" spc="0">
                <a:solidFill>
                  <a:schemeClr val="accent2"/>
                </a:solidFill>
                <a:latin typeface="+mj-lt"/>
              </a:defRPr>
            </a:lvl1pPr>
          </a:lstStyle>
          <a:p>
            <a:r>
              <a:rPr lang="en-US"/>
              <a:t>Click to edit Master title style</a:t>
            </a:r>
          </a:p>
        </p:txBody>
      </p:sp>
      <p:sp>
        <p:nvSpPr>
          <p:cNvPr id="7" name="Text Placeholder 6"/>
          <p:cNvSpPr>
            <a:spLocks noGrp="1"/>
          </p:cNvSpPr>
          <p:nvPr>
            <p:ph type="body" sz="quarter" idx="11" hasCustomPrompt="1"/>
          </p:nvPr>
        </p:nvSpPr>
        <p:spPr>
          <a:xfrm>
            <a:off x="310957" y="6293921"/>
            <a:ext cx="11576243" cy="323165"/>
          </a:xfrm>
          <a:prstGeom prst="rect">
            <a:avLst/>
          </a:prstGeom>
        </p:spPr>
        <p:txBody>
          <a:bodyPr/>
          <a:lstStyle>
            <a:lvl1pPr marL="0" indent="0">
              <a:buNone/>
              <a:defRPr sz="1000" spc="0" baseline="0">
                <a:solidFill>
                  <a:schemeClr val="tx1">
                    <a:lumMod val="75000"/>
                    <a:lumOff val="25000"/>
                  </a:schemeClr>
                </a:solidFill>
                <a:latin typeface="+mn-lt"/>
                <a:cs typeface="Segoe UI" panose="020B0502040204020203" pitchFamily="34" charset="0"/>
              </a:defRPr>
            </a:lvl1pPr>
          </a:lstStyle>
          <a:p>
            <a:pPr lvl="0"/>
            <a:r>
              <a:rPr lang="en-US"/>
              <a:t>Click here to insert source</a:t>
            </a:r>
          </a:p>
        </p:txBody>
      </p:sp>
      <p:sp>
        <p:nvSpPr>
          <p:cNvPr id="9" name="Text Placeholder 8"/>
          <p:cNvSpPr>
            <a:spLocks noGrp="1"/>
          </p:cNvSpPr>
          <p:nvPr>
            <p:ph type="body" sz="quarter" idx="12"/>
          </p:nvPr>
        </p:nvSpPr>
        <p:spPr>
          <a:xfrm>
            <a:off x="311150" y="1174831"/>
            <a:ext cx="11576050" cy="1187713"/>
          </a:xfrm>
          <a:prstGeom prst="rect">
            <a:avLst/>
          </a:prstGeom>
        </p:spPr>
        <p:txBody>
          <a:bodyPr/>
          <a:lstStyle>
            <a:lvl1pPr marL="225382" indent="-225382">
              <a:spcBef>
                <a:spcPts val="800"/>
              </a:spcBef>
              <a:defRPr sz="1400" spc="0">
                <a:solidFill>
                  <a:schemeClr val="tx1"/>
                </a:solidFill>
                <a:latin typeface="+mn-lt"/>
                <a:cs typeface="Segoe UI" panose="020B0502040204020203" pitchFamily="34" charset="0"/>
              </a:defRPr>
            </a:lvl1pPr>
            <a:lvl2pPr marL="463461" indent="-238080">
              <a:buFont typeface="Wingdings" panose="05000000000000000000" pitchFamily="2" charset="2"/>
              <a:buChar char="ü"/>
              <a:defRPr sz="1200" spc="0">
                <a:solidFill>
                  <a:schemeClr val="tx1"/>
                </a:solidFill>
                <a:latin typeface="+mn-lt"/>
                <a:cs typeface="Segoe UI" panose="020B0502040204020203" pitchFamily="34" charset="0"/>
              </a:defRPr>
            </a:lvl2pPr>
            <a:lvl3pPr marL="688843" indent="-225382">
              <a:buFont typeface="Courier New" panose="02070309020205020404" pitchFamily="49" charset="0"/>
              <a:buChar char="o"/>
              <a:defRPr sz="1200" spc="0">
                <a:solidFill>
                  <a:schemeClr val="tx1"/>
                </a:solidFill>
                <a:latin typeface="+mn-lt"/>
                <a:cs typeface="Segoe UI" panose="020B0502040204020203" pitchFamily="34" charset="0"/>
              </a:defRPr>
            </a:lvl3pPr>
            <a:lvl4pPr marL="914225" indent="-225382">
              <a:buFont typeface="Wingdings" panose="05000000000000000000" pitchFamily="2" charset="2"/>
              <a:buChar char="Ø"/>
              <a:defRPr sz="1200" spc="0">
                <a:solidFill>
                  <a:schemeClr val="tx1"/>
                </a:solidFill>
                <a:latin typeface="+mn-lt"/>
                <a:cs typeface="Segoe UI" panose="020B0502040204020203" pitchFamily="34" charset="0"/>
              </a:defRPr>
            </a:lvl4pPr>
            <a:lvl5pPr marL="1139607" indent="-225382">
              <a:buFont typeface="Wingdings" panose="05000000000000000000" pitchFamily="2" charset="2"/>
              <a:buChar char="v"/>
              <a:tabLst/>
              <a:defRPr sz="1200" spc="0">
                <a:solidFill>
                  <a:schemeClr val="tx1"/>
                </a:solidFill>
                <a:latin typeface="+mn-lt"/>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2681427"/>
      </p:ext>
    </p:extLst>
  </p:cSld>
  <p:clrMapOvr>
    <a:masterClrMapping/>
  </p:clrMapOvr>
  <p:hf hdr="0"/>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Image with 3 Row Descriptions">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11542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12" indent="0">
              <a:buNone/>
              <a:defRPr sz="2332"/>
            </a:lvl2pPr>
            <a:lvl3pPr marL="761823" indent="0">
              <a:buNone/>
              <a:defRPr sz="2000"/>
            </a:lvl3pPr>
            <a:lvl4pPr marL="1142735" indent="0">
              <a:buNone/>
              <a:defRPr sz="1667"/>
            </a:lvl4pPr>
            <a:lvl5pPr marL="1523646" indent="0">
              <a:buNone/>
              <a:defRPr sz="1667"/>
            </a:lvl5pPr>
            <a:lvl6pPr marL="1904558" indent="0">
              <a:buNone/>
              <a:defRPr sz="1667"/>
            </a:lvl6pPr>
            <a:lvl7pPr marL="2285470" indent="0">
              <a:buNone/>
              <a:defRPr sz="1667"/>
            </a:lvl7pPr>
            <a:lvl8pPr marL="2666381" indent="0">
              <a:buNone/>
              <a:defRPr sz="1667"/>
            </a:lvl8pPr>
            <a:lvl9pPr marL="3047293"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9"/>
            <a:ext cx="3749040" cy="107580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07580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9"/>
            <a:ext cx="3749040" cy="107580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9673489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Small title - half page (whit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88374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Blank Black">
    <p:bg>
      <p:bgPr>
        <a:solidFill>
          <a:schemeClr val="tx1"/>
        </a:solidFill>
        <a:effectLst/>
      </p:bgPr>
    </p:bg>
    <p:spTree>
      <p:nvGrpSpPr>
        <p:cNvPr id="1" name=""/>
        <p:cNvGrpSpPr/>
        <p:nvPr/>
      </p:nvGrpSpPr>
      <p:grpSpPr>
        <a:xfrm>
          <a:off x="0" y="0"/>
          <a:ext cx="0" cy="0"/>
          <a:chOff x="0" y="0"/>
          <a:chExt cx="0" cy="0"/>
        </a:xfrm>
      </p:grpSpPr>
      <p:sp>
        <p:nvSpPr>
          <p:cNvPr id="14" name="Shape 37">
            <a:extLst>
              <a:ext uri="{FF2B5EF4-FFF2-40B4-BE49-F238E27FC236}">
                <a16:creationId xmlns:a16="http://schemas.microsoft.com/office/drawing/2014/main" id="{7265280A-EFCA-40C5-8DD8-18E3C481B092}"/>
              </a:ext>
            </a:extLst>
          </p:cNvPr>
          <p:cNvSpPr/>
          <p:nvPr userDrawn="1"/>
        </p:nvSpPr>
        <p:spPr>
          <a:xfrm>
            <a:off x="81237" y="-125592"/>
            <a:ext cx="680764" cy="68579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nchorCtr="0">
            <a:noAutofit/>
          </a:bodyPr>
          <a:lstStyle/>
          <a:p>
            <a:pPr lvl="0" algn="ctr" defTabSz="1460220">
              <a:buClr>
                <a:srgbClr val="2B2B2B"/>
              </a:buClr>
              <a:defRPr sz="1800">
                <a:solidFill>
                  <a:srgbClr val="000000"/>
                </a:solidFill>
              </a:defRPr>
            </a:pPr>
            <a:r>
              <a:rPr lang="en-US" sz="700" spc="150" baseline="0">
                <a:solidFill>
                  <a:srgbClr val="82828C"/>
                </a:solidFill>
                <a:uFill>
                  <a:solidFill>
                    <a:srgbClr val="2B2B2B"/>
                  </a:solidFill>
                </a:uFill>
                <a:latin typeface="Arial Black" panose="020B0A04020102020204" pitchFamily="34" charset="0"/>
                <a:ea typeface="Segoe"/>
                <a:cs typeface="Arial Bold" panose="020B0704020202020204" pitchFamily="34" charset="0"/>
                <a:sym typeface="Segoe"/>
              </a:rPr>
              <a:t>ANALOG</a:t>
            </a:r>
            <a:endParaRPr lang="en-US" sz="700" spc="130" baseline="0">
              <a:solidFill>
                <a:srgbClr val="82828C"/>
              </a:solidFill>
              <a:uFill>
                <a:solidFill>
                  <a:srgbClr val="2B2B2B"/>
                </a:solidFill>
              </a:uFill>
              <a:latin typeface="Arial Black" panose="020B0A04020102020204" pitchFamily="34" charset="0"/>
              <a:ea typeface="Segoe"/>
              <a:cs typeface="Arial Bold" panose="020B0704020202020204" pitchFamily="34" charset="0"/>
              <a:sym typeface="Segoe"/>
            </a:endParaRPr>
          </a:p>
        </p:txBody>
      </p:sp>
      <p:cxnSp>
        <p:nvCxnSpPr>
          <p:cNvPr id="15" name="Straight Connector 14">
            <a:extLst>
              <a:ext uri="{FF2B5EF4-FFF2-40B4-BE49-F238E27FC236}">
                <a16:creationId xmlns:a16="http://schemas.microsoft.com/office/drawing/2014/main" id="{43538302-013A-4EEB-914B-3182607C5428}"/>
              </a:ext>
            </a:extLst>
          </p:cNvPr>
          <p:cNvCxnSpPr>
            <a:cxnSpLocks/>
            <a:stCxn id="14" idx="3"/>
            <a:endCxn id="16" idx="1"/>
          </p:cNvCxnSpPr>
          <p:nvPr userDrawn="1"/>
        </p:nvCxnSpPr>
        <p:spPr>
          <a:xfrm>
            <a:off x="762000" y="217306"/>
            <a:ext cx="4355434" cy="0"/>
          </a:xfrm>
          <a:prstGeom prst="line">
            <a:avLst/>
          </a:prstGeom>
          <a:ln>
            <a:solidFill>
              <a:srgbClr val="5C5D6A"/>
            </a:solidFill>
          </a:ln>
        </p:spPr>
        <p:style>
          <a:lnRef idx="1">
            <a:schemeClr val="accent1"/>
          </a:lnRef>
          <a:fillRef idx="0">
            <a:schemeClr val="accent1"/>
          </a:fillRef>
          <a:effectRef idx="0">
            <a:schemeClr val="accent1"/>
          </a:effectRef>
          <a:fontRef idx="minor">
            <a:schemeClr val="tx1"/>
          </a:fontRef>
        </p:style>
      </p:cxnSp>
      <p:sp>
        <p:nvSpPr>
          <p:cNvPr id="16" name="Shape 37">
            <a:extLst>
              <a:ext uri="{FF2B5EF4-FFF2-40B4-BE49-F238E27FC236}">
                <a16:creationId xmlns:a16="http://schemas.microsoft.com/office/drawing/2014/main" id="{8598022F-7943-49F3-9AA4-3A01CF0EE178}"/>
              </a:ext>
            </a:extLst>
          </p:cNvPr>
          <p:cNvSpPr/>
          <p:nvPr userDrawn="1"/>
        </p:nvSpPr>
        <p:spPr>
          <a:xfrm>
            <a:off x="5117434" y="-125592"/>
            <a:ext cx="1981198" cy="6857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nchorCtr="0">
            <a:noAutofit/>
          </a:bodyPr>
          <a:lstStyle/>
          <a:p>
            <a:pPr lvl="0" algn="ctr">
              <a:defRPr sz="1800" spc="0">
                <a:solidFill>
                  <a:srgbClr val="000000"/>
                </a:solidFill>
                <a:uFillTx/>
              </a:defRPr>
            </a:pPr>
            <a:r>
              <a:rPr lang="en-US" sz="700" spc="200" baseline="0">
                <a:solidFill>
                  <a:srgbClr val="82828C"/>
                </a:solidFill>
                <a:uFill>
                  <a:solidFill>
                    <a:srgbClr val="2B2B2B"/>
                  </a:solidFill>
                </a:uFill>
                <a:latin typeface="Arial Bold" panose="020B0704020202020204" pitchFamily="34" charset="0"/>
                <a:cs typeface="Arial Bold" panose="020B0704020202020204" pitchFamily="34" charset="0"/>
              </a:rPr>
              <a:t>HOLOLENS</a:t>
            </a:r>
          </a:p>
        </p:txBody>
      </p:sp>
      <p:cxnSp>
        <p:nvCxnSpPr>
          <p:cNvPr id="17" name="Straight Connector 16">
            <a:extLst>
              <a:ext uri="{FF2B5EF4-FFF2-40B4-BE49-F238E27FC236}">
                <a16:creationId xmlns:a16="http://schemas.microsoft.com/office/drawing/2014/main" id="{BACBDDC1-93EA-4E85-8AA9-4177772BC418}"/>
              </a:ext>
            </a:extLst>
          </p:cNvPr>
          <p:cNvCxnSpPr>
            <a:cxnSpLocks/>
            <a:stCxn id="16" idx="3"/>
            <a:endCxn id="18" idx="1"/>
          </p:cNvCxnSpPr>
          <p:nvPr userDrawn="1"/>
        </p:nvCxnSpPr>
        <p:spPr>
          <a:xfrm>
            <a:off x="7098633" y="217306"/>
            <a:ext cx="4636167" cy="0"/>
          </a:xfrm>
          <a:prstGeom prst="line">
            <a:avLst/>
          </a:prstGeom>
          <a:ln>
            <a:solidFill>
              <a:srgbClr val="5C5D6A"/>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211B096-5638-4BF6-87EA-C036AF7BF773}"/>
              </a:ext>
            </a:extLst>
          </p:cNvPr>
          <p:cNvSpPr txBox="1"/>
          <p:nvPr userDrawn="1"/>
        </p:nvSpPr>
        <p:spPr>
          <a:xfrm>
            <a:off x="11734800" y="-125592"/>
            <a:ext cx="457199" cy="685797"/>
          </a:xfrm>
          <a:prstGeom prst="rect">
            <a:avLst/>
          </a:prstGeom>
          <a:noFill/>
          <a:effectLst>
            <a:glow rad="101600">
              <a:srgbClr val="F0F0F0"/>
            </a:glow>
          </a:effectLst>
        </p:spPr>
        <p:txBody>
          <a:bodyPr wrap="square" lIns="0" tIns="0" rIns="0" bIns="0" rtlCol="0" anchor="ctr" anchorCtr="0">
            <a:noAutofit/>
          </a:bodyPr>
          <a:lstStyle/>
          <a:p>
            <a:pPr algn="ctr"/>
            <a:fld id="{ED5F7779-AA58-40AC-B9F8-388F94B0AB0B}" type="slidenum">
              <a:rPr lang="en-US" sz="700" smtClean="0">
                <a:solidFill>
                  <a:srgbClr val="82828C"/>
                </a:solidFill>
                <a:latin typeface="Arial Bold" panose="020B0704020202020204" pitchFamily="34" charset="0"/>
                <a:cs typeface="Arial Bold" panose="020B0704020202020204" pitchFamily="34" charset="0"/>
              </a:rPr>
              <a:pPr algn="ctr"/>
              <a:t>‹#›</a:t>
            </a:fld>
            <a:endParaRPr lang="en-US" sz="700">
              <a:solidFill>
                <a:srgbClr val="82828C"/>
              </a:solidFill>
              <a:latin typeface="Arial Bold" panose="020B0704020202020204" pitchFamily="34" charset="0"/>
              <a:cs typeface="Arial Bold" panose="020B0704020202020204" pitchFamily="34" charset="0"/>
            </a:endParaRPr>
          </a:p>
        </p:txBody>
      </p:sp>
      <p:sp>
        <p:nvSpPr>
          <p:cNvPr id="19" name="Text Placeholder 2">
            <a:extLst>
              <a:ext uri="{FF2B5EF4-FFF2-40B4-BE49-F238E27FC236}">
                <a16:creationId xmlns:a16="http://schemas.microsoft.com/office/drawing/2014/main" id="{45F1CBDA-D240-4E9B-B005-AD6AAA28D2DF}"/>
              </a:ext>
            </a:extLst>
          </p:cNvPr>
          <p:cNvSpPr txBox="1">
            <a:spLocks/>
          </p:cNvSpPr>
          <p:nvPr userDrawn="1"/>
        </p:nvSpPr>
        <p:spPr>
          <a:xfrm>
            <a:off x="3352800" y="6477001"/>
            <a:ext cx="5486400" cy="225889"/>
          </a:xfrm>
          <a:prstGeom prst="rect">
            <a:avLst/>
          </a:prstGeom>
        </p:spPr>
        <p:txBody>
          <a:bodyPr lIns="0" tIns="45713"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None/>
            </a:pPr>
            <a:endParaRPr lang="en-US" sz="600" spc="300">
              <a:solidFill>
                <a:schemeClr val="bg1">
                  <a:lumMod val="50000"/>
                </a:schemeClr>
              </a:solidFill>
              <a:latin typeface="Graphik Regular" panose="020B0503030202060203" pitchFamily="34" charset="0"/>
              <a:ea typeface="Segoe UI Black" panose="020B0A02040204020203" pitchFamily="34" charset="0"/>
              <a:cs typeface="Segoe UI" panose="020B0502040204020203" pitchFamily="34" charset="0"/>
            </a:endParaRPr>
          </a:p>
        </p:txBody>
      </p:sp>
      <p:sp>
        <p:nvSpPr>
          <p:cNvPr id="20" name="Rectangle 19">
            <a:extLst>
              <a:ext uri="{FF2B5EF4-FFF2-40B4-BE49-F238E27FC236}">
                <a16:creationId xmlns:a16="http://schemas.microsoft.com/office/drawing/2014/main" id="{ABE861B1-8439-47A3-BA5A-6332FF224E99}"/>
              </a:ext>
            </a:extLst>
          </p:cNvPr>
          <p:cNvSpPr/>
          <p:nvPr userDrawn="1"/>
        </p:nvSpPr>
        <p:spPr>
          <a:xfrm>
            <a:off x="152400" y="6631331"/>
            <a:ext cx="11811000" cy="225889"/>
          </a:xfrm>
          <a:prstGeom prst="rect">
            <a:avLst/>
          </a:prstGeom>
        </p:spPr>
        <p:txBody>
          <a:bodyPr wrap="square" lIns="0" tIns="0" rIns="0" bIns="0">
            <a:noAutofit/>
          </a:bodyPr>
          <a:lstStyle/>
          <a:p>
            <a:pPr marL="0" indent="0" algn="l">
              <a:lnSpc>
                <a:spcPct val="100000"/>
              </a:lnSpc>
              <a:buNone/>
            </a:pPr>
            <a:r>
              <a:rPr lang="en-US" sz="500" spc="200" baseline="0">
                <a:solidFill>
                  <a:srgbClr val="5C5D6A"/>
                </a:solidFill>
                <a:latin typeface="Arial" panose="020B0604020202020204" pitchFamily="34" charset="0"/>
                <a:ea typeface="Segoe UI Black" panose="020B0A02040204020203" pitchFamily="34" charset="0"/>
                <a:cs typeface="Arial" panose="020B0604020202020204" pitchFamily="34" charset="0"/>
              </a:rPr>
              <a:t>MICROSOFT</a:t>
            </a:r>
            <a:r>
              <a:rPr lang="zh-CN" altLang="en-US" sz="500" spc="200" baseline="0">
                <a:solidFill>
                  <a:srgbClr val="5C5D6A"/>
                </a:solidFill>
                <a:latin typeface="Arial" panose="020B0604020202020204" pitchFamily="34" charset="0"/>
                <a:ea typeface="Segoe UI Black" panose="020B0A02040204020203" pitchFamily="34" charset="0"/>
                <a:cs typeface="Arial" panose="020B0604020202020204" pitchFamily="34" charset="0"/>
              </a:rPr>
              <a:t> </a:t>
            </a:r>
            <a:r>
              <a:rPr lang="en-US" sz="500" spc="200" baseline="0">
                <a:solidFill>
                  <a:srgbClr val="5C5D6A"/>
                </a:solidFill>
                <a:latin typeface="Arial" panose="020B0604020202020204" pitchFamily="34" charset="0"/>
                <a:ea typeface="Segoe UI Black" panose="020B0A02040204020203" pitchFamily="34" charset="0"/>
                <a:cs typeface="Arial" panose="020B0604020202020204" pitchFamily="34" charset="0"/>
              </a:rPr>
              <a:t>CONFIDENTIAL</a:t>
            </a:r>
          </a:p>
        </p:txBody>
      </p:sp>
    </p:spTree>
    <p:extLst>
      <p:ext uri="{BB962C8B-B14F-4D97-AF65-F5344CB8AC3E}">
        <p14:creationId xmlns:p14="http://schemas.microsoft.com/office/powerpoint/2010/main" val="37570132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948351"/>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3414143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yboard">
    <p:spTree>
      <p:nvGrpSpPr>
        <p:cNvPr id="1" name=""/>
        <p:cNvGrpSpPr/>
        <p:nvPr/>
      </p:nvGrpSpPr>
      <p:grpSpPr>
        <a:xfrm>
          <a:off x="0" y="0"/>
          <a:ext cx="0" cy="0"/>
          <a:chOff x="0" y="0"/>
          <a:chExt cx="0" cy="0"/>
        </a:xfrm>
      </p:grpSpPr>
      <p:cxnSp>
        <p:nvCxnSpPr>
          <p:cNvPr id="6" name="Straight Connector 5"/>
          <p:cNvCxnSpPr/>
          <p:nvPr/>
        </p:nvCxnSpPr>
        <p:spPr>
          <a:xfrm>
            <a:off x="77401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5992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5"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9" name="Picture Placeholder 17"/>
          <p:cNvSpPr>
            <a:spLocks noGrp="1"/>
          </p:cNvSpPr>
          <p:nvPr userDrawn="1">
            <p:ph type="pic" sz="quarter" idx="12" hasCustomPrompt="1"/>
          </p:nvPr>
        </p:nvSpPr>
        <p:spPr>
          <a:xfrm>
            <a:off x="774018" y="1912013"/>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0" name="Picture Placeholder 17"/>
          <p:cNvSpPr>
            <a:spLocks noGrp="1"/>
          </p:cNvSpPr>
          <p:nvPr userDrawn="1">
            <p:ph type="pic" sz="quarter" idx="13" hasCustomPrompt="1"/>
          </p:nvPr>
        </p:nvSpPr>
        <p:spPr>
          <a:xfrm>
            <a:off x="6459928" y="1912012"/>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Text Placeholder 22"/>
          <p:cNvSpPr>
            <a:spLocks noGrp="1"/>
          </p:cNvSpPr>
          <p:nvPr>
            <p:ph type="body" sz="quarter" idx="19" hasCustomPrompt="1"/>
          </p:nvPr>
        </p:nvSpPr>
        <p:spPr>
          <a:xfrm>
            <a:off x="988997" y="4859970"/>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Text Placeholder 22"/>
          <p:cNvSpPr>
            <a:spLocks noGrp="1"/>
          </p:cNvSpPr>
          <p:nvPr>
            <p:ph type="body" sz="quarter" idx="20" hasCustomPrompt="1"/>
          </p:nvPr>
        </p:nvSpPr>
        <p:spPr>
          <a:xfrm>
            <a:off x="671696" y="4850572"/>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7" name="Text Placeholder 22"/>
          <p:cNvSpPr>
            <a:spLocks noGrp="1"/>
          </p:cNvSpPr>
          <p:nvPr>
            <p:ph type="body" sz="quarter" idx="21" hasCustomPrompt="1"/>
          </p:nvPr>
        </p:nvSpPr>
        <p:spPr>
          <a:xfrm>
            <a:off x="6359794" y="4852750"/>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8" name="Text Placeholder 22"/>
          <p:cNvSpPr>
            <a:spLocks noGrp="1"/>
          </p:cNvSpPr>
          <p:nvPr>
            <p:ph type="body" sz="quarter" idx="22" hasCustomPrompt="1"/>
          </p:nvPr>
        </p:nvSpPr>
        <p:spPr>
          <a:xfrm>
            <a:off x="6681392" y="4866606"/>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Tree>
    <p:extLst>
      <p:ext uri="{BB962C8B-B14F-4D97-AF65-F5344CB8AC3E}">
        <p14:creationId xmlns:p14="http://schemas.microsoft.com/office/powerpoint/2010/main" val="17468449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C6A1B-5FF2-4E14-9571-74B204FEB0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13B138-BEDA-491F-9B19-82E810BC68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F7E500-B373-4445-97DF-D0C9A8DECC52}"/>
              </a:ext>
            </a:extLst>
          </p:cNvPr>
          <p:cNvSpPr>
            <a:spLocks noGrp="1"/>
          </p:cNvSpPr>
          <p:nvPr>
            <p:ph type="dt" sz="half" idx="10"/>
          </p:nvPr>
        </p:nvSpPr>
        <p:spPr/>
        <p:txBody>
          <a:bodyPr/>
          <a:lstStyle/>
          <a:p>
            <a:fld id="{98E5CB5A-A7BD-4B31-8934-7877508969B0}" type="datetimeFigureOut">
              <a:rPr lang="en-US" smtClean="0"/>
              <a:t>5/14/2020</a:t>
            </a:fld>
            <a:endParaRPr lang="en-US"/>
          </a:p>
        </p:txBody>
      </p:sp>
      <p:sp>
        <p:nvSpPr>
          <p:cNvPr id="5" name="Footer Placeholder 4">
            <a:extLst>
              <a:ext uri="{FF2B5EF4-FFF2-40B4-BE49-F238E27FC236}">
                <a16:creationId xmlns:a16="http://schemas.microsoft.com/office/drawing/2014/main" id="{D5FB8545-144E-4F82-8C6E-361BF6A4D9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ECA06-8E60-48DE-BA5A-2157CA0DF2D5}"/>
              </a:ext>
            </a:extLst>
          </p:cNvPr>
          <p:cNvSpPr>
            <a:spLocks noGrp="1"/>
          </p:cNvSpPr>
          <p:nvPr>
            <p:ph type="sldNum" sz="quarter" idx="12"/>
          </p:nvPr>
        </p:nvSpPr>
        <p:spPr/>
        <p:txBody>
          <a:bodyPr/>
          <a:lstStyle/>
          <a:p>
            <a:fld id="{E288CAF9-ED32-422E-8F7F-BB750A9442EC}" type="slidenum">
              <a:rPr lang="en-US" smtClean="0"/>
              <a:t>‹#›</a:t>
            </a:fld>
            <a:endParaRPr lang="en-US"/>
          </a:p>
        </p:txBody>
      </p:sp>
    </p:spTree>
    <p:extLst>
      <p:ext uri="{BB962C8B-B14F-4D97-AF65-F5344CB8AC3E}">
        <p14:creationId xmlns:p14="http://schemas.microsoft.com/office/powerpoint/2010/main" val="6552059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PAGE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7" y="6387104"/>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23739001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PAG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1" name="Graphic 20">
            <a:extLst>
              <a:ext uri="{FF2B5EF4-FFF2-40B4-BE49-F238E27FC236}">
                <a16:creationId xmlns:a16="http://schemas.microsoft.com/office/drawing/2014/main" id="{B1845A41-E95D-4F6A-83FD-5E1FF1A041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10132706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BREAK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581621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BREAK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5" name="Straight Connector 4">
            <a:extLst>
              <a:ext uri="{FF2B5EF4-FFF2-40B4-BE49-F238E27FC236}">
                <a16:creationId xmlns:a16="http://schemas.microsoft.com/office/drawing/2014/main" id="{6817A349-5A8C-455E-AE79-AA8A96C53A72}"/>
              </a:ext>
            </a:extLst>
          </p:cNvPr>
          <p:cNvCxnSpPr>
            <a:cxnSpLocks/>
          </p:cNvCxnSpPr>
          <p:nvPr/>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507449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DELETE2">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73819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68350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Vision Stat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2ABB-0DB6-4481-980D-A8FB4DB209CE}"/>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3" name="Text Placeholder 23">
            <a:extLst>
              <a:ext uri="{FF2B5EF4-FFF2-40B4-BE49-F238E27FC236}">
                <a16:creationId xmlns:a16="http://schemas.microsoft.com/office/drawing/2014/main" id="{81D20D83-1D9E-48A0-B20F-6D38DF7611DE}"/>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5" name="Straight Connector 4">
            <a:extLst>
              <a:ext uri="{FF2B5EF4-FFF2-40B4-BE49-F238E27FC236}">
                <a16:creationId xmlns:a16="http://schemas.microsoft.com/office/drawing/2014/main" id="{D2CD9F1C-C52D-40C7-A199-379090A00770}"/>
              </a:ext>
            </a:extLst>
          </p:cNvPr>
          <p:cNvCxnSpPr>
            <a:cxnSpLocks/>
          </p:cNvCxnSpPr>
          <p:nvPr/>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924210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Vision Statment 2">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solidFill>
                  <a:schemeClr val="bg1"/>
                </a:solidFill>
              </a:defRPr>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0152436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Agenda 9 Sections">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155226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2 Images,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075532" y="1207009"/>
            <a:ext cx="10040937" cy="773112"/>
          </a:xfrm>
          <a:prstGeom prst="rect">
            <a:avLst/>
          </a:prstGeom>
        </p:spPr>
        <p:txBody>
          <a:bodyPr/>
          <a:lstStyle>
            <a:lvl1pPr marL="0" indent="0">
              <a:lnSpc>
                <a:spcPts val="1600"/>
              </a:lnSpc>
              <a:spcBef>
                <a:spcPts val="0"/>
              </a:spcBef>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5"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a:t>Insert Image Here</a:t>
            </a:r>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a:t>Insert Image Here</a:t>
            </a:r>
          </a:p>
        </p:txBody>
      </p:sp>
      <p:sp>
        <p:nvSpPr>
          <p:cNvPr id="10" name="Text Placeholder 2"/>
          <p:cNvSpPr>
            <a:spLocks noGrp="1"/>
          </p:cNvSpPr>
          <p:nvPr>
            <p:ph type="body" sz="quarter" idx="15"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30888450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Agenda 9 Sections with Descriptions">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2611217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Agenda 18 Sections with Descriptions">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50344551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1 Column Text and Detail">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9A7A9A8-484F-4F1F-8D5F-ECCE9B44CA4E}"/>
              </a:ext>
            </a:extLst>
          </p:cNvPr>
          <p:cNvSpPr>
            <a:spLocks noGrp="1"/>
          </p:cNvSpPr>
          <p:nvPr>
            <p:ph type="body" sz="quarter" idx="20" hasCustomPrompt="1"/>
          </p:nvPr>
        </p:nvSpPr>
        <p:spPr>
          <a:xfrm>
            <a:off x="10190480" y="1778000"/>
            <a:ext cx="1747521" cy="4328160"/>
          </a:xfrm>
          <a:prstGeom prst="rect">
            <a:avLst/>
          </a:prstGeom>
          <a:effectLst/>
        </p:spPr>
        <p:txBody>
          <a:bodyPr lIns="0" tIns="0" rIns="0" bIns="0">
            <a:normAutofit/>
          </a:bodyPr>
          <a:lstStyle>
            <a:lvl1pPr marL="0" indent="0" algn="just">
              <a:lnSpc>
                <a:spcPct val="112000"/>
              </a:lnSpc>
              <a:spcBef>
                <a:spcPts val="0"/>
              </a:spcBef>
              <a:buFontTx/>
              <a:buNone/>
              <a:defRPr sz="833" b="0">
                <a:solidFill>
                  <a:schemeClr val="bg1">
                    <a:lumMod val="65000"/>
                  </a:schemeClr>
                </a:solidFill>
                <a:latin typeface="Segoe UI" panose="020B0502040204020203" pitchFamily="34" charset="0"/>
                <a:cs typeface="Segoe UI" panose="020B0502040204020203" pitchFamily="34" charset="0"/>
              </a:defRPr>
            </a:lvl1pPr>
          </a:lstStyle>
          <a:p>
            <a:pPr lvl="0"/>
            <a:r>
              <a:rPr lang="en-US"/>
              <a:t>This is a line of detail descriptions. For more than fifty years, engineers have operationalized their work. Now it’s time for design to realize it’s full potential and join them for the ride.</a:t>
            </a:r>
          </a:p>
        </p:txBody>
      </p:sp>
      <p:sp>
        <p:nvSpPr>
          <p:cNvPr id="6" name="Text Placeholder 13">
            <a:extLst>
              <a:ext uri="{FF2B5EF4-FFF2-40B4-BE49-F238E27FC236}">
                <a16:creationId xmlns:a16="http://schemas.microsoft.com/office/drawing/2014/main" id="{7DA3C702-41D4-428D-9EC5-1CBA989C3C1E}"/>
              </a:ext>
            </a:extLst>
          </p:cNvPr>
          <p:cNvSpPr>
            <a:spLocks noGrp="1"/>
          </p:cNvSpPr>
          <p:nvPr>
            <p:ph type="body" sz="quarter" idx="19" hasCustomPrompt="1"/>
          </p:nvPr>
        </p:nvSpPr>
        <p:spPr>
          <a:xfrm>
            <a:off x="4215115" y="1778000"/>
            <a:ext cx="5722635" cy="4307840"/>
          </a:xfrm>
          <a:prstGeom prst="rect">
            <a:avLst/>
          </a:prstGeom>
          <a:effectLst/>
        </p:spPr>
        <p:txBody>
          <a:bodyPr lIns="0" tIns="0" rIns="0" bIns="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p:txBody>
      </p:sp>
      <p:sp>
        <p:nvSpPr>
          <p:cNvPr id="3" name="Title 2">
            <a:extLst>
              <a:ext uri="{FF2B5EF4-FFF2-40B4-BE49-F238E27FC236}">
                <a16:creationId xmlns:a16="http://schemas.microsoft.com/office/drawing/2014/main" id="{C49AD1CB-DD30-494B-B551-2D27712BEB6D}"/>
              </a:ext>
            </a:extLst>
          </p:cNvPr>
          <p:cNvSpPr>
            <a:spLocks noGrp="1"/>
          </p:cNvSpPr>
          <p:nvPr>
            <p:ph type="title" hasCustomPrompt="1"/>
          </p:nvPr>
        </p:nvSpPr>
        <p:spPr>
          <a:xfrm>
            <a:off x="246463" y="257768"/>
            <a:ext cx="3726098" cy="5838233"/>
          </a:xfrm>
        </p:spPr>
        <p:txBody>
          <a:bodyPr/>
          <a:lstStyle>
            <a:lvl1pPr>
              <a:defRPr/>
            </a:lvl1pPr>
          </a:lstStyle>
          <a:p>
            <a:r>
              <a:rPr lang="en-US"/>
              <a:t>One Column Text and Detail</a:t>
            </a:r>
          </a:p>
        </p:txBody>
      </p:sp>
    </p:spTree>
    <p:extLst>
      <p:ext uri="{BB962C8B-B14F-4D97-AF65-F5344CB8AC3E}">
        <p14:creationId xmlns:p14="http://schemas.microsoft.com/office/powerpoint/2010/main" val="191379939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wo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2"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 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Two Column Text</a:t>
            </a:r>
          </a:p>
        </p:txBody>
      </p:sp>
    </p:spTree>
    <p:extLst>
      <p:ext uri="{BB962C8B-B14F-4D97-AF65-F5344CB8AC3E}">
        <p14:creationId xmlns:p14="http://schemas.microsoft.com/office/powerpoint/2010/main" val="8514952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4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4"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a:p>
            <a:pPr lvl="0"/>
            <a:r>
              <a:rPr lang="en-US"/>
              <a:t>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Four Column Text</a:t>
            </a:r>
          </a:p>
        </p:txBody>
      </p:sp>
    </p:spTree>
    <p:extLst>
      <p:ext uri="{BB962C8B-B14F-4D97-AF65-F5344CB8AC3E}">
        <p14:creationId xmlns:p14="http://schemas.microsoft.com/office/powerpoint/2010/main" val="8189535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1_4 Column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6" name="Picture Placeholder 3">
            <a:extLst>
              <a:ext uri="{FF2B5EF4-FFF2-40B4-BE49-F238E27FC236}">
                <a16:creationId xmlns:a16="http://schemas.microsoft.com/office/drawing/2014/main" id="{2362CA0B-D78D-427B-9BE3-2F990592D373}"/>
              </a:ext>
            </a:extLst>
          </p:cNvPr>
          <p:cNvSpPr>
            <a:spLocks noGrp="1"/>
          </p:cNvSpPr>
          <p:nvPr>
            <p:ph type="pic" sz="quarter" idx="20"/>
          </p:nvPr>
        </p:nvSpPr>
        <p:spPr>
          <a:xfrm>
            <a:off x="4222750" y="1778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Tree>
    <p:extLst>
      <p:ext uri="{BB962C8B-B14F-4D97-AF65-F5344CB8AC3E}">
        <p14:creationId xmlns:p14="http://schemas.microsoft.com/office/powerpoint/2010/main" val="147532882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Content &amp; Description">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1BC48F9D-DE71-470F-A417-9E85A6706A21}"/>
              </a:ext>
            </a:extLst>
          </p:cNvPr>
          <p:cNvSpPr>
            <a:spLocks noGrp="1"/>
          </p:cNvSpPr>
          <p:nvPr>
            <p:ph sz="quarter" idx="22" hasCustomPrompt="1"/>
          </p:nvPr>
        </p:nvSpPr>
        <p:spPr>
          <a:xfrm>
            <a:off x="250658" y="1777999"/>
            <a:ext cx="11687343" cy="4328161"/>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add content</a:t>
            </a:r>
          </a:p>
        </p:txBody>
      </p:sp>
      <p:sp>
        <p:nvSpPr>
          <p:cNvPr id="4" name="Text Placeholder 13">
            <a:extLst>
              <a:ext uri="{FF2B5EF4-FFF2-40B4-BE49-F238E27FC236}">
                <a16:creationId xmlns:a16="http://schemas.microsoft.com/office/drawing/2014/main" id="{1E517A86-FF6A-4DF6-9827-EA7297D36A1A}"/>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2" name="Title 1">
            <a:extLst>
              <a:ext uri="{FF2B5EF4-FFF2-40B4-BE49-F238E27FC236}">
                <a16:creationId xmlns:a16="http://schemas.microsoft.com/office/drawing/2014/main" id="{E67EB534-ABAF-47D8-A8D4-3391F63885E9}"/>
              </a:ext>
            </a:extLst>
          </p:cNvPr>
          <p:cNvSpPr>
            <a:spLocks noGrp="1"/>
          </p:cNvSpPr>
          <p:nvPr>
            <p:ph type="title" hasCustomPrompt="1"/>
          </p:nvPr>
        </p:nvSpPr>
        <p:spPr>
          <a:xfrm>
            <a:off x="254001" y="257768"/>
            <a:ext cx="5715000" cy="1266233"/>
          </a:xfrm>
        </p:spPr>
        <p:txBody>
          <a:bodyPr/>
          <a:lstStyle>
            <a:lvl1pPr>
              <a:defRPr/>
            </a:lvl1pPr>
          </a:lstStyle>
          <a:p>
            <a:r>
              <a:rPr lang="en-US"/>
              <a:t>Content</a:t>
            </a:r>
          </a:p>
        </p:txBody>
      </p:sp>
    </p:spTree>
    <p:extLst>
      <p:ext uri="{BB962C8B-B14F-4D97-AF65-F5344CB8AC3E}">
        <p14:creationId xmlns:p14="http://schemas.microsoft.com/office/powerpoint/2010/main" val="9889070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1_Content &amp; Description">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D369EE12-C2F3-42D9-A767-AA81C504911E}"/>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5" name="Picture Placeholder 4">
            <a:extLst>
              <a:ext uri="{FF2B5EF4-FFF2-40B4-BE49-F238E27FC236}">
                <a16:creationId xmlns:a16="http://schemas.microsoft.com/office/drawing/2014/main" id="{4B228283-0025-42D2-849C-B7975901872B}"/>
              </a:ext>
            </a:extLst>
          </p:cNvPr>
          <p:cNvSpPr>
            <a:spLocks noGrp="1"/>
          </p:cNvSpPr>
          <p:nvPr>
            <p:ph type="pic" sz="quarter" idx="20"/>
          </p:nvPr>
        </p:nvSpPr>
        <p:spPr>
          <a:xfrm>
            <a:off x="254000" y="1778000"/>
            <a:ext cx="11684000" cy="4318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6" name="Title 5">
            <a:extLst>
              <a:ext uri="{FF2B5EF4-FFF2-40B4-BE49-F238E27FC236}">
                <a16:creationId xmlns:a16="http://schemas.microsoft.com/office/drawing/2014/main" id="{A764ED0F-B5AF-4439-BA80-EBFC6EF01B2F}"/>
              </a:ext>
            </a:extLst>
          </p:cNvPr>
          <p:cNvSpPr>
            <a:spLocks noGrp="1"/>
          </p:cNvSpPr>
          <p:nvPr>
            <p:ph type="title" hasCustomPrompt="1"/>
          </p:nvPr>
        </p:nvSpPr>
        <p:spPr>
          <a:xfrm>
            <a:off x="254001" y="257768"/>
            <a:ext cx="5715000" cy="1266233"/>
          </a:xfrm>
        </p:spPr>
        <p:txBody>
          <a:bodyPr/>
          <a:lstStyle>
            <a:lvl1pPr>
              <a:defRPr/>
            </a:lvl1pPr>
          </a:lstStyle>
          <a:p>
            <a:r>
              <a:rPr lang="en-US"/>
              <a:t>Image</a:t>
            </a:r>
          </a:p>
        </p:txBody>
      </p:sp>
    </p:spTree>
    <p:extLst>
      <p:ext uri="{BB962C8B-B14F-4D97-AF65-F5344CB8AC3E}">
        <p14:creationId xmlns:p14="http://schemas.microsoft.com/office/powerpoint/2010/main" val="34089355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Colorful Text">
    <p:spTree>
      <p:nvGrpSpPr>
        <p:cNvPr id="1" name=""/>
        <p:cNvGrpSpPr/>
        <p:nvPr/>
      </p:nvGrpSpPr>
      <p:grpSpPr>
        <a:xfrm>
          <a:off x="0" y="0"/>
          <a:ext cx="0" cy="0"/>
          <a:chOff x="0" y="0"/>
          <a:chExt cx="0" cy="0"/>
        </a:xfrm>
      </p:grpSpPr>
      <p:sp>
        <p:nvSpPr>
          <p:cNvPr id="3" name="Text Placeholder 13"/>
          <p:cNvSpPr>
            <a:spLocks noGrp="1"/>
          </p:cNvSpPr>
          <p:nvPr>
            <p:ph type="body" sz="quarter" idx="18"/>
          </p:nvPr>
        </p:nvSpPr>
        <p:spPr>
          <a:xfrm>
            <a:off x="254000" y="254000"/>
            <a:ext cx="5714996" cy="2799732"/>
          </a:xfrm>
          <a:prstGeom prst="rect">
            <a:avLst/>
          </a:prstGeom>
          <a:noFill/>
          <a:effectLst/>
        </p:spPr>
        <p:txBody>
          <a:bodyPr lIns="0" tIns="0" rIns="0" bIns="0">
            <a:normAutofit/>
          </a:bodyPr>
          <a:lstStyle>
            <a:lvl1pPr marL="0" indent="0">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stStyle>
          <a:p>
            <a:pPr lvl="0"/>
            <a:r>
              <a:rPr lang="en-US"/>
              <a:t>Edit Master text styles</a:t>
            </a:r>
          </a:p>
        </p:txBody>
      </p:sp>
      <p:sp>
        <p:nvSpPr>
          <p:cNvPr id="5" name="Text Placeholder 13"/>
          <p:cNvSpPr>
            <a:spLocks noGrp="1"/>
          </p:cNvSpPr>
          <p:nvPr>
            <p:ph type="body" sz="quarter" idx="19"/>
          </p:nvPr>
        </p:nvSpPr>
        <p:spPr>
          <a:xfrm>
            <a:off x="6223001" y="254000"/>
            <a:ext cx="5714996" cy="2799732"/>
          </a:xfrm>
          <a:prstGeom prst="rect">
            <a:avLst/>
          </a:prstGeom>
          <a:noFill/>
          <a:effectLst/>
        </p:spPr>
        <p:txBody>
          <a:bodyPr lIns="0" tIns="0" rIns="0" bIns="0">
            <a:normAutofit/>
          </a:bodyPr>
          <a:lstStyle>
            <a:lvl1pPr marL="0" indent="0" algn="l">
              <a:lnSpc>
                <a:spcPct val="100000"/>
              </a:lnSpc>
              <a:spcBef>
                <a:spcPts val="0"/>
              </a:spcBef>
              <a:buFontTx/>
              <a:buNone/>
              <a:defRPr sz="4000" b="1">
                <a:solidFill>
                  <a:srgbClr val="FF4343"/>
                </a:solidFill>
                <a:latin typeface="Segoe UI" panose="020B0502040204020203" pitchFamily="34" charset="0"/>
                <a:cs typeface="Segoe UI" panose="020B0502040204020203" pitchFamily="34" charset="0"/>
              </a:defRPr>
            </a:lvl1pPr>
          </a:lstStyle>
          <a:p>
            <a:pPr lvl="0"/>
            <a:r>
              <a:rPr lang="en-US"/>
              <a:t>Edit Master text styles</a:t>
            </a:r>
          </a:p>
        </p:txBody>
      </p:sp>
      <p:sp>
        <p:nvSpPr>
          <p:cNvPr id="6" name="Text Placeholder 13"/>
          <p:cNvSpPr>
            <a:spLocks noGrp="1"/>
          </p:cNvSpPr>
          <p:nvPr>
            <p:ph type="body" sz="quarter" idx="20"/>
          </p:nvPr>
        </p:nvSpPr>
        <p:spPr>
          <a:xfrm>
            <a:off x="254000" y="3296270"/>
            <a:ext cx="5714991" cy="2799731"/>
          </a:xfrm>
          <a:prstGeom prst="rect">
            <a:avLst/>
          </a:prstGeom>
          <a:noFill/>
          <a:effectLst/>
        </p:spPr>
        <p:txBody>
          <a:bodyPr lIns="0" tIns="0" rIns="0" bIns="0" anchor="b" anchorCtr="0">
            <a:normAutofit/>
          </a:bodyPr>
          <a:lstStyle>
            <a:lvl1pPr marL="0" indent="0">
              <a:lnSpc>
                <a:spcPct val="100000"/>
              </a:lnSpc>
              <a:spcBef>
                <a:spcPts val="0"/>
              </a:spcBef>
              <a:buFontTx/>
              <a:buNone/>
              <a:defRPr sz="4000" b="1">
                <a:solidFill>
                  <a:srgbClr val="00B0F0"/>
                </a:solidFill>
                <a:latin typeface="Segoe UI" panose="020B0502040204020203" pitchFamily="34" charset="0"/>
                <a:cs typeface="Segoe UI" panose="020B0502040204020203" pitchFamily="34" charset="0"/>
              </a:defRPr>
            </a:lvl1pPr>
          </a:lstStyle>
          <a:p>
            <a:pPr lvl="0"/>
            <a:r>
              <a:rPr lang="en-US"/>
              <a:t>Edit Master text styles</a:t>
            </a:r>
          </a:p>
        </p:txBody>
      </p:sp>
      <p:sp>
        <p:nvSpPr>
          <p:cNvPr id="7" name="Text Placeholder 13"/>
          <p:cNvSpPr>
            <a:spLocks noGrp="1"/>
          </p:cNvSpPr>
          <p:nvPr>
            <p:ph type="body" sz="quarter" idx="21"/>
          </p:nvPr>
        </p:nvSpPr>
        <p:spPr>
          <a:xfrm>
            <a:off x="6222996" y="3296270"/>
            <a:ext cx="5714996" cy="2799731"/>
          </a:xfrm>
          <a:prstGeom prst="rect">
            <a:avLst/>
          </a:prstGeom>
          <a:noFill/>
          <a:effectLst/>
        </p:spPr>
        <p:txBody>
          <a:bodyPr lIns="0" tIns="0" rIns="0" bIns="0" anchor="b" anchorCtr="0">
            <a:normAutofit/>
          </a:bodyPr>
          <a:lstStyle>
            <a:lvl1pPr marL="0" indent="0" algn="l">
              <a:lnSpc>
                <a:spcPct val="100000"/>
              </a:lnSpc>
              <a:spcBef>
                <a:spcPts val="0"/>
              </a:spcBef>
              <a:buFontTx/>
              <a:buNone/>
              <a:defRPr sz="4000" b="1">
                <a:solidFill>
                  <a:schemeClr val="bg1">
                    <a:lumMod val="65000"/>
                  </a:schemeClr>
                </a:solidFill>
                <a:latin typeface="Segoe UI" panose="020B0502040204020203" pitchFamily="34" charset="0"/>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0184746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4"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1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8" y="4820074"/>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1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4"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0"/>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7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7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4"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4"/>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3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3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8"/>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3083777033"/>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2 Images, Longer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075532" y="1207009"/>
            <a:ext cx="10040937" cy="773112"/>
          </a:xfrm>
          <a:prstGeom prst="rect">
            <a:avLst/>
          </a:prstGeom>
        </p:spPr>
        <p:txBody>
          <a:bodyPr/>
          <a:lstStyle>
            <a:lvl1pPr marL="0" indent="0">
              <a:lnSpc>
                <a:spcPts val="1600"/>
              </a:lnSpc>
              <a:spcBef>
                <a:spcPts val="0"/>
              </a:spcBef>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5"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0" name="Text Placeholder 2"/>
          <p:cNvSpPr>
            <a:spLocks noGrp="1"/>
          </p:cNvSpPr>
          <p:nvPr>
            <p:ph type="body" sz="quarter" idx="15" hasCustomPrompt="1"/>
          </p:nvPr>
        </p:nvSpPr>
        <p:spPr>
          <a:xfrm>
            <a:off x="402336" y="5422392"/>
            <a:ext cx="5303520" cy="1216152"/>
          </a:xfrm>
          <a:prstGeom prst="rect">
            <a:avLst/>
          </a:prstGeom>
        </p:spPr>
        <p:txBody>
          <a:bodyPr/>
          <a:lstStyle>
            <a:lvl1pPr marL="0" indent="0">
              <a:lnSpc>
                <a:spcPts val="1600"/>
              </a:lnSpc>
              <a:spcBef>
                <a:spcPts val="0"/>
              </a:spcBef>
              <a:spcAft>
                <a:spcPts val="1800"/>
              </a:spcAft>
              <a:buNone/>
              <a:defRPr sz="1000" baseline="0">
                <a:latin typeface="Segoe UI Light" panose="020B0502040204020203" pitchFamily="34" charset="0"/>
                <a:cs typeface="Segoe UI Light" panose="020B0502040204020203" pitchFamily="34" charset="0"/>
              </a:defRPr>
            </a:lvl1pPr>
          </a:lstStyle>
          <a:p>
            <a:pPr lvl="0"/>
            <a:r>
              <a:rPr lang="en-US"/>
              <a:t>Longer sentences : font size 10</a:t>
            </a:r>
          </a:p>
        </p:txBody>
      </p:sp>
      <p:sp>
        <p:nvSpPr>
          <p:cNvPr id="11" name="Text Placeholder 2"/>
          <p:cNvSpPr>
            <a:spLocks noGrp="1"/>
          </p:cNvSpPr>
          <p:nvPr>
            <p:ph type="body" sz="quarter" idx="16" hasCustomPrompt="1"/>
          </p:nvPr>
        </p:nvSpPr>
        <p:spPr>
          <a:xfrm>
            <a:off x="6510528" y="5422392"/>
            <a:ext cx="5303520" cy="1216152"/>
          </a:xfrm>
          <a:prstGeom prst="rect">
            <a:avLst/>
          </a:prstGeom>
        </p:spPr>
        <p:txBody>
          <a:bodyPr/>
          <a:lstStyle>
            <a:lvl1pPr marL="0" indent="0">
              <a:lnSpc>
                <a:spcPts val="1600"/>
              </a:lnSpc>
              <a:spcBef>
                <a:spcPts val="0"/>
              </a:spcBef>
              <a:spcAft>
                <a:spcPts val="1800"/>
              </a:spcAft>
              <a:buNone/>
              <a:defRPr sz="1000" baseline="0">
                <a:latin typeface="Segoe UI Light" panose="020B0502040204020203" pitchFamily="34" charset="0"/>
                <a:cs typeface="Segoe UI Light" panose="020B0502040204020203" pitchFamily="34" charset="0"/>
              </a:defRPr>
            </a:lvl1pPr>
          </a:lstStyle>
          <a:p>
            <a:pPr lvl="0"/>
            <a:r>
              <a:rPr lang="en-US"/>
              <a:t>Longer Sentences: font size 10</a:t>
            </a:r>
          </a:p>
        </p:txBody>
      </p:sp>
    </p:spTree>
    <p:extLst>
      <p:ext uri="{BB962C8B-B14F-4D97-AF65-F5344CB8AC3E}">
        <p14:creationId xmlns:p14="http://schemas.microsoft.com/office/powerpoint/2010/main" val="279230063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1Column Checklis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716684" y="1778000"/>
            <a:ext cx="7218463" cy="4327645"/>
          </a:xfrm>
          <a:prstGeom prst="rect">
            <a:avLst/>
          </a:prstGeom>
        </p:spPr>
        <p:txBody>
          <a:bodyPr lIns="0" tIns="0" rIns="0" bIns="0"/>
          <a:lstStyle>
            <a:lvl1pPr>
              <a:defRPr/>
            </a:lvl1pPr>
            <a:lvl2pPr>
              <a:spcAft>
                <a:spcPts val="4750"/>
              </a:spcAft>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8" name="Text Placeholder 3">
            <a:extLst>
              <a:ext uri="{FF2B5EF4-FFF2-40B4-BE49-F238E27FC236}">
                <a16:creationId xmlns:a16="http://schemas.microsoft.com/office/drawing/2014/main" id="{2D79CC0E-9C8A-4B69-9948-156DE72E442F}"/>
              </a:ext>
            </a:extLst>
          </p:cNvPr>
          <p:cNvSpPr>
            <a:spLocks noGrp="1"/>
          </p:cNvSpPr>
          <p:nvPr>
            <p:ph type="body" sz="quarter" idx="21" hasCustomPrompt="1"/>
          </p:nvPr>
        </p:nvSpPr>
        <p:spPr>
          <a:xfrm>
            <a:off x="4225740" y="1778000"/>
            <a:ext cx="236630" cy="43180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750"/>
              </a:spcAft>
              <a:buClrTx/>
              <a:buSzTx/>
              <a:buFont typeface="Arial" panose="020B0604020202020204" pitchFamily="34" charset="0"/>
              <a:buNone/>
              <a:tabLst/>
              <a:defRPr sz="1667">
                <a:latin typeface="Full MDL2 Assets" panose="050A0102010101010101" pitchFamily="18" charset="0"/>
              </a:defRPr>
            </a:lvl2pPr>
            <a:lvl3pPr>
              <a:defRPr/>
            </a:lvl3pPr>
            <a:lvl4pPr>
              <a:defRPr/>
            </a:lvl4pPr>
            <a:lvl5pPr>
              <a:defRPr/>
            </a:lvl5pPr>
          </a:lstStyle>
          <a:p>
            <a:pPr lvl="1"/>
            <a:r>
              <a:rPr lang="en-US"/>
              <a:t></a:t>
            </a:r>
            <a:br>
              <a:rPr lang="en-US"/>
            </a:br>
            <a:endParaRPr lang="en-US"/>
          </a:p>
          <a:p>
            <a:pPr lvl="1"/>
            <a:r>
              <a:rPr lang="en-US"/>
              <a:t></a:t>
            </a:r>
            <a:br>
              <a:rPr lang="en-US"/>
            </a:br>
            <a:endParaRPr lang="en-US"/>
          </a:p>
          <a:p>
            <a:pPr marL="0" marR="0" lvl="1" indent="0" algn="l" defTabSz="761970" rtl="0" eaLnBrk="1" fontAlgn="auto" latinLnBrk="0" hangingPunct="1">
              <a:lnSpc>
                <a:spcPct val="112000"/>
              </a:lnSpc>
              <a:spcBef>
                <a:spcPts val="0"/>
              </a:spcBef>
              <a:spcAft>
                <a:spcPts val="4750"/>
              </a:spcAft>
              <a:buClrTx/>
              <a:buSzTx/>
              <a:buFont typeface="Arial" panose="020B0604020202020204" pitchFamily="34" charset="0"/>
              <a:buNone/>
              <a:tabLst/>
              <a:defRPr/>
            </a:pPr>
            <a:r>
              <a:rPr lang="en-US"/>
              <a:t></a:t>
            </a:r>
          </a:p>
          <a:p>
            <a:pPr marL="0" marR="0" lvl="1" indent="0" algn="l" defTabSz="761970" rtl="0" eaLnBrk="1" fontAlgn="auto" latinLnBrk="0" hangingPunct="1">
              <a:lnSpc>
                <a:spcPct val="112000"/>
              </a:lnSpc>
              <a:spcBef>
                <a:spcPts val="0"/>
              </a:spcBef>
              <a:spcAft>
                <a:spcPts val="4750"/>
              </a:spcAft>
              <a:buClrTx/>
              <a:buSzTx/>
              <a:buFont typeface="Arial" panose="020B0604020202020204" pitchFamily="34" charset="0"/>
              <a:buNone/>
              <a:tabLst/>
              <a:defRPr/>
            </a:pPr>
            <a:br>
              <a:rPr lang="en-US"/>
            </a:br>
            <a:r>
              <a:rPr lang="en-US"/>
              <a: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8"/>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39118351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Footer Placeholder 6">
            <a:extLst>
              <a:ext uri="{FF2B5EF4-FFF2-40B4-BE49-F238E27FC236}">
                <a16:creationId xmlns:a16="http://schemas.microsoft.com/office/drawing/2014/main" id="{A761FA3C-7472-4B98-B5AC-D9D57B8D480D}"/>
              </a:ext>
            </a:extLst>
          </p:cNvPr>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dirty="0">
                <a:solidFill>
                  <a:schemeClr val="tx1">
                    <a:alpha val="60000"/>
                  </a:schemeClr>
                </a:solidFill>
                <a:latin typeface="Segoe UI Light" panose="020B0502040204020203" pitchFamily="34" charset="0"/>
                <a:cs typeface="Segoe UI Light" panose="020B0502040204020203" pitchFamily="34" charset="0"/>
              </a:rPr>
              <a:t>MIXED REALITY   |   MICROSOFT CONFIDENTIAL</a:t>
            </a:r>
          </a:p>
        </p:txBody>
      </p:sp>
    </p:spTree>
    <p:extLst>
      <p:ext uri="{BB962C8B-B14F-4D97-AF65-F5344CB8AC3E}">
        <p14:creationId xmlns:p14="http://schemas.microsoft.com/office/powerpoint/2010/main" val="24081033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6 Topic Text">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43C315D-E063-47BF-8C29-434E144907E1}"/>
              </a:ext>
            </a:extLst>
          </p:cNvPr>
          <p:cNvSpPr>
            <a:spLocks noGrp="1"/>
          </p:cNvSpPr>
          <p:nvPr>
            <p:ph type="body" sz="quarter" idx="20" hasCustomPrompt="1"/>
          </p:nvPr>
        </p:nvSpPr>
        <p:spPr>
          <a:xfrm>
            <a:off x="2240236"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42" name="Text Placeholder 2">
            <a:extLst>
              <a:ext uri="{FF2B5EF4-FFF2-40B4-BE49-F238E27FC236}">
                <a16:creationId xmlns:a16="http://schemas.microsoft.com/office/drawing/2014/main" id="{9A2D891E-8D08-4E64-B808-A2944D12C6A2}"/>
              </a:ext>
            </a:extLst>
          </p:cNvPr>
          <p:cNvSpPr>
            <a:spLocks noGrp="1"/>
          </p:cNvSpPr>
          <p:nvPr>
            <p:ph type="body" sz="quarter" idx="54" hasCustomPrompt="1"/>
          </p:nvPr>
        </p:nvSpPr>
        <p:spPr>
          <a:xfrm>
            <a:off x="10206453"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6</a:t>
            </a:r>
          </a:p>
        </p:txBody>
      </p:sp>
      <p:sp>
        <p:nvSpPr>
          <p:cNvPr id="43" name="Text Placeholder 2">
            <a:extLst>
              <a:ext uri="{FF2B5EF4-FFF2-40B4-BE49-F238E27FC236}">
                <a16:creationId xmlns:a16="http://schemas.microsoft.com/office/drawing/2014/main" id="{F5464BA7-F628-4E58-9E50-45FC4F05EC22}"/>
              </a:ext>
            </a:extLst>
          </p:cNvPr>
          <p:cNvSpPr>
            <a:spLocks noGrp="1"/>
          </p:cNvSpPr>
          <p:nvPr>
            <p:ph type="body" sz="quarter" idx="55" hasCustomPrompt="1"/>
          </p:nvPr>
        </p:nvSpPr>
        <p:spPr>
          <a:xfrm>
            <a:off x="6217090" y="1778001"/>
            <a:ext cx="1741353" cy="127761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4</a:t>
            </a:r>
          </a:p>
        </p:txBody>
      </p:sp>
      <p:sp>
        <p:nvSpPr>
          <p:cNvPr id="2" name="Title 1">
            <a:extLst>
              <a:ext uri="{FF2B5EF4-FFF2-40B4-BE49-F238E27FC236}">
                <a16:creationId xmlns:a16="http://schemas.microsoft.com/office/drawing/2014/main" id="{0A8561DF-7B79-465B-8407-731EB29672D4}"/>
              </a:ext>
            </a:extLst>
          </p:cNvPr>
          <p:cNvSpPr>
            <a:spLocks noGrp="1"/>
          </p:cNvSpPr>
          <p:nvPr>
            <p:ph type="title" hasCustomPrompt="1"/>
          </p:nvPr>
        </p:nvSpPr>
        <p:spPr>
          <a:xfrm>
            <a:off x="246463" y="257768"/>
            <a:ext cx="11688683" cy="1266233"/>
          </a:xfrm>
        </p:spPr>
        <p:txBody>
          <a:bodyPr/>
          <a:lstStyle>
            <a:lvl1pPr>
              <a:defRPr/>
            </a:lvl1pPr>
          </a:lstStyle>
          <a:p>
            <a:pPr lvl="0"/>
            <a:r>
              <a:rPr lang="en-US"/>
              <a:t>6 Topic Text</a:t>
            </a:r>
          </a:p>
        </p:txBody>
      </p:sp>
      <p:sp>
        <p:nvSpPr>
          <p:cNvPr id="14" name="Text Placeholder 2">
            <a:extLst>
              <a:ext uri="{FF2B5EF4-FFF2-40B4-BE49-F238E27FC236}">
                <a16:creationId xmlns:a16="http://schemas.microsoft.com/office/drawing/2014/main" id="{3AA3A0C5-5B85-42DE-9AB1-F695EBD5218B}"/>
              </a:ext>
            </a:extLst>
          </p:cNvPr>
          <p:cNvSpPr>
            <a:spLocks noGrp="1"/>
          </p:cNvSpPr>
          <p:nvPr>
            <p:ph type="body" sz="quarter" idx="13" hasCustomPrompt="1"/>
          </p:nvPr>
        </p:nvSpPr>
        <p:spPr>
          <a:xfrm>
            <a:off x="249637"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5" name="Text Placeholder 2">
            <a:extLst>
              <a:ext uri="{FF2B5EF4-FFF2-40B4-BE49-F238E27FC236}">
                <a16:creationId xmlns:a16="http://schemas.microsoft.com/office/drawing/2014/main" id="{F6C27666-F6E5-4656-8AB9-7B33E945738E}"/>
              </a:ext>
            </a:extLst>
          </p:cNvPr>
          <p:cNvSpPr>
            <a:spLocks noGrp="1"/>
          </p:cNvSpPr>
          <p:nvPr>
            <p:ph type="body" sz="quarter" idx="21" hasCustomPrompt="1"/>
          </p:nvPr>
        </p:nvSpPr>
        <p:spPr>
          <a:xfrm>
            <a:off x="2240236"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7" name="Text Placeholder 2">
            <a:extLst>
              <a:ext uri="{FF2B5EF4-FFF2-40B4-BE49-F238E27FC236}">
                <a16:creationId xmlns:a16="http://schemas.microsoft.com/office/drawing/2014/main" id="{10AE6355-EC48-4E17-B3D7-5E5022865960}"/>
              </a:ext>
            </a:extLst>
          </p:cNvPr>
          <p:cNvSpPr>
            <a:spLocks noGrp="1"/>
          </p:cNvSpPr>
          <p:nvPr>
            <p:ph type="body" sz="quarter" idx="58" hasCustomPrompt="1"/>
          </p:nvPr>
        </p:nvSpPr>
        <p:spPr>
          <a:xfrm>
            <a:off x="6217090" y="3302001"/>
            <a:ext cx="1737961"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A0E32BE6-4C32-4BB0-A995-2C9195238379}"/>
              </a:ext>
            </a:extLst>
          </p:cNvPr>
          <p:cNvSpPr>
            <a:spLocks noGrp="1"/>
          </p:cNvSpPr>
          <p:nvPr>
            <p:ph type="body" sz="quarter" idx="59" hasCustomPrompt="1"/>
          </p:nvPr>
        </p:nvSpPr>
        <p:spPr>
          <a:xfrm>
            <a:off x="10206453" y="3302001"/>
            <a:ext cx="1732685"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DFEBF866-3D45-4612-B9DC-F9003975A22F}"/>
              </a:ext>
            </a:extLst>
          </p:cNvPr>
          <p:cNvSpPr>
            <a:spLocks noGrp="1"/>
          </p:cNvSpPr>
          <p:nvPr>
            <p:ph type="body" sz="quarter" idx="19" hasCustomPrompt="1"/>
          </p:nvPr>
        </p:nvSpPr>
        <p:spPr>
          <a:xfrm>
            <a:off x="249637" y="1778001"/>
            <a:ext cx="1736368"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21" name="Text Placeholder 2">
            <a:extLst>
              <a:ext uri="{FF2B5EF4-FFF2-40B4-BE49-F238E27FC236}">
                <a16:creationId xmlns:a16="http://schemas.microsoft.com/office/drawing/2014/main" id="{5C1AACA8-3D7E-442B-BBA5-CD0F3407B493}"/>
              </a:ext>
            </a:extLst>
          </p:cNvPr>
          <p:cNvSpPr>
            <a:spLocks noGrp="1"/>
          </p:cNvSpPr>
          <p:nvPr>
            <p:ph type="body" sz="quarter" idx="62" hasCustomPrompt="1"/>
          </p:nvPr>
        </p:nvSpPr>
        <p:spPr>
          <a:xfrm>
            <a:off x="422052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22" name="Text Placeholder 2">
            <a:extLst>
              <a:ext uri="{FF2B5EF4-FFF2-40B4-BE49-F238E27FC236}">
                <a16:creationId xmlns:a16="http://schemas.microsoft.com/office/drawing/2014/main" id="{1E8FF292-B1FC-40B3-B342-ED110B01698D}"/>
              </a:ext>
            </a:extLst>
          </p:cNvPr>
          <p:cNvSpPr>
            <a:spLocks noGrp="1"/>
          </p:cNvSpPr>
          <p:nvPr>
            <p:ph type="body" sz="quarter" idx="22" hasCustomPrompt="1"/>
          </p:nvPr>
        </p:nvSpPr>
        <p:spPr>
          <a:xfrm>
            <a:off x="821086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5</a:t>
            </a:r>
          </a:p>
        </p:txBody>
      </p:sp>
      <p:sp>
        <p:nvSpPr>
          <p:cNvPr id="25" name="Text Placeholder 2">
            <a:extLst>
              <a:ext uri="{FF2B5EF4-FFF2-40B4-BE49-F238E27FC236}">
                <a16:creationId xmlns:a16="http://schemas.microsoft.com/office/drawing/2014/main" id="{7A4B0473-78A4-4BB2-A88F-2303612324DD}"/>
              </a:ext>
            </a:extLst>
          </p:cNvPr>
          <p:cNvSpPr>
            <a:spLocks noGrp="1"/>
          </p:cNvSpPr>
          <p:nvPr>
            <p:ph type="body" sz="quarter" idx="23" hasCustomPrompt="1"/>
          </p:nvPr>
        </p:nvSpPr>
        <p:spPr>
          <a:xfrm>
            <a:off x="8210863" y="3302001"/>
            <a:ext cx="174847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7" name="Text Placeholder 2">
            <a:extLst>
              <a:ext uri="{FF2B5EF4-FFF2-40B4-BE49-F238E27FC236}">
                <a16:creationId xmlns:a16="http://schemas.microsoft.com/office/drawing/2014/main" id="{C3AF7ABE-7A55-4483-AAE6-322612202BFA}"/>
              </a:ext>
            </a:extLst>
          </p:cNvPr>
          <p:cNvSpPr>
            <a:spLocks noGrp="1"/>
          </p:cNvSpPr>
          <p:nvPr>
            <p:ph type="body" sz="quarter" idx="57" hasCustomPrompt="1"/>
          </p:nvPr>
        </p:nvSpPr>
        <p:spPr>
          <a:xfrm>
            <a:off x="4224461" y="3301302"/>
            <a:ext cx="1734379" cy="279469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0931591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Many Topics">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AA680A50-70A4-4751-A029-EB7EE69909D8}"/>
              </a:ext>
            </a:extLst>
          </p:cNvPr>
          <p:cNvSpPr>
            <a:spLocks noGrp="1"/>
          </p:cNvSpPr>
          <p:nvPr>
            <p:ph type="body" sz="quarter" idx="13" hasCustomPrompt="1"/>
          </p:nvPr>
        </p:nvSpPr>
        <p:spPr>
          <a:xfrm>
            <a:off x="263980" y="3310060"/>
            <a:ext cx="170452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0" name="Text Placeholder 2">
            <a:extLst>
              <a:ext uri="{FF2B5EF4-FFF2-40B4-BE49-F238E27FC236}">
                <a16:creationId xmlns:a16="http://schemas.microsoft.com/office/drawing/2014/main" id="{C16B8AA3-11D5-4026-A6EC-13A72A653929}"/>
              </a:ext>
            </a:extLst>
          </p:cNvPr>
          <p:cNvSpPr>
            <a:spLocks noGrp="1"/>
          </p:cNvSpPr>
          <p:nvPr>
            <p:ph type="body" sz="quarter" idx="21" hasCustomPrompt="1"/>
          </p:nvPr>
        </p:nvSpPr>
        <p:spPr>
          <a:xfrm>
            <a:off x="2230513" y="3310060"/>
            <a:ext cx="1738237"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1" name="Text Placeholder 2">
            <a:extLst>
              <a:ext uri="{FF2B5EF4-FFF2-40B4-BE49-F238E27FC236}">
                <a16:creationId xmlns:a16="http://schemas.microsoft.com/office/drawing/2014/main" id="{53513016-5A6B-4084-AFD7-4D86D0BCFB80}"/>
              </a:ext>
            </a:extLst>
          </p:cNvPr>
          <p:cNvSpPr>
            <a:spLocks noGrp="1"/>
          </p:cNvSpPr>
          <p:nvPr>
            <p:ph type="body" sz="quarter" idx="57" hasCustomPrompt="1"/>
          </p:nvPr>
        </p:nvSpPr>
        <p:spPr>
          <a:xfrm>
            <a:off x="4233220" y="3310060"/>
            <a:ext cx="173578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2" name="Text Placeholder 2">
            <a:extLst>
              <a:ext uri="{FF2B5EF4-FFF2-40B4-BE49-F238E27FC236}">
                <a16:creationId xmlns:a16="http://schemas.microsoft.com/office/drawing/2014/main" id="{137BA34F-ABCB-49AB-B196-E2331F7CAD35}"/>
              </a:ext>
            </a:extLst>
          </p:cNvPr>
          <p:cNvSpPr>
            <a:spLocks noGrp="1"/>
          </p:cNvSpPr>
          <p:nvPr>
            <p:ph type="body" sz="quarter" idx="58" hasCustomPrompt="1"/>
          </p:nvPr>
        </p:nvSpPr>
        <p:spPr>
          <a:xfrm>
            <a:off x="6232247" y="3310060"/>
            <a:ext cx="1737003"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3" name="Text Placeholder 2">
            <a:extLst>
              <a:ext uri="{FF2B5EF4-FFF2-40B4-BE49-F238E27FC236}">
                <a16:creationId xmlns:a16="http://schemas.microsoft.com/office/drawing/2014/main" id="{9A9A8D1D-EAB5-48F3-BE00-DC07BF4977E7}"/>
              </a:ext>
            </a:extLst>
          </p:cNvPr>
          <p:cNvSpPr>
            <a:spLocks noGrp="1"/>
          </p:cNvSpPr>
          <p:nvPr>
            <p:ph type="body" sz="quarter" idx="59" hasCustomPrompt="1"/>
          </p:nvPr>
        </p:nvSpPr>
        <p:spPr>
          <a:xfrm>
            <a:off x="10202887" y="3310060"/>
            <a:ext cx="172463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63980" y="1782678"/>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5" name="Text Placeholder 2">
            <a:extLst>
              <a:ext uri="{FF2B5EF4-FFF2-40B4-BE49-F238E27FC236}">
                <a16:creationId xmlns:a16="http://schemas.microsoft.com/office/drawing/2014/main" id="{A6E5D107-2B2E-47E9-8F56-9671816EA0D6}"/>
              </a:ext>
            </a:extLst>
          </p:cNvPr>
          <p:cNvSpPr>
            <a:spLocks noGrp="1"/>
          </p:cNvSpPr>
          <p:nvPr>
            <p:ph type="body" sz="quarter" idx="61" hasCustomPrompt="1"/>
          </p:nvPr>
        </p:nvSpPr>
        <p:spPr>
          <a:xfrm>
            <a:off x="2230513" y="1782678"/>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6" name="Text Placeholder 2">
            <a:extLst>
              <a:ext uri="{FF2B5EF4-FFF2-40B4-BE49-F238E27FC236}">
                <a16:creationId xmlns:a16="http://schemas.microsoft.com/office/drawing/2014/main" id="{D6A6CFBB-16DB-4664-9202-9D3B97C3D024}"/>
              </a:ext>
            </a:extLst>
          </p:cNvPr>
          <p:cNvSpPr>
            <a:spLocks noGrp="1"/>
          </p:cNvSpPr>
          <p:nvPr>
            <p:ph type="body" sz="quarter" idx="62" hasCustomPrompt="1"/>
          </p:nvPr>
        </p:nvSpPr>
        <p:spPr>
          <a:xfrm>
            <a:off x="4233220" y="1782678"/>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7" name="Text Placeholder 2">
            <a:extLst>
              <a:ext uri="{FF2B5EF4-FFF2-40B4-BE49-F238E27FC236}">
                <a16:creationId xmlns:a16="http://schemas.microsoft.com/office/drawing/2014/main" id="{53FD3976-1454-4757-BAEE-A96D04070BCD}"/>
              </a:ext>
            </a:extLst>
          </p:cNvPr>
          <p:cNvSpPr>
            <a:spLocks noGrp="1"/>
          </p:cNvSpPr>
          <p:nvPr>
            <p:ph type="body" sz="quarter" idx="63" hasCustomPrompt="1"/>
          </p:nvPr>
        </p:nvSpPr>
        <p:spPr>
          <a:xfrm>
            <a:off x="6232247" y="1782678"/>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8" name="Text Placeholder 2">
            <a:extLst>
              <a:ext uri="{FF2B5EF4-FFF2-40B4-BE49-F238E27FC236}">
                <a16:creationId xmlns:a16="http://schemas.microsoft.com/office/drawing/2014/main" id="{02A81AAD-DB44-42D8-B737-234E8C1ABDAF}"/>
              </a:ext>
            </a:extLst>
          </p:cNvPr>
          <p:cNvSpPr>
            <a:spLocks noGrp="1"/>
          </p:cNvSpPr>
          <p:nvPr>
            <p:ph type="body" sz="quarter" idx="64" hasCustomPrompt="1"/>
          </p:nvPr>
        </p:nvSpPr>
        <p:spPr>
          <a:xfrm>
            <a:off x="10202887" y="1782678"/>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9" name="Text Placeholder 2">
            <a:extLst>
              <a:ext uri="{FF2B5EF4-FFF2-40B4-BE49-F238E27FC236}">
                <a16:creationId xmlns:a16="http://schemas.microsoft.com/office/drawing/2014/main" id="{65805A91-EBF2-417F-8E53-3B341B787A38}"/>
              </a:ext>
            </a:extLst>
          </p:cNvPr>
          <p:cNvSpPr>
            <a:spLocks noGrp="1"/>
          </p:cNvSpPr>
          <p:nvPr>
            <p:ph type="body" sz="quarter" idx="65" hasCustomPrompt="1"/>
          </p:nvPr>
        </p:nvSpPr>
        <p:spPr>
          <a:xfrm>
            <a:off x="263980" y="4834929"/>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0" name="Text Placeholder 2">
            <a:extLst>
              <a:ext uri="{FF2B5EF4-FFF2-40B4-BE49-F238E27FC236}">
                <a16:creationId xmlns:a16="http://schemas.microsoft.com/office/drawing/2014/main" id="{61061C8F-35FA-4168-92AA-A759423E7256}"/>
              </a:ext>
            </a:extLst>
          </p:cNvPr>
          <p:cNvSpPr>
            <a:spLocks noGrp="1"/>
          </p:cNvSpPr>
          <p:nvPr>
            <p:ph type="body" sz="quarter" idx="66" hasCustomPrompt="1"/>
          </p:nvPr>
        </p:nvSpPr>
        <p:spPr>
          <a:xfrm>
            <a:off x="2230513" y="4834929"/>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1" name="Text Placeholder 2">
            <a:extLst>
              <a:ext uri="{FF2B5EF4-FFF2-40B4-BE49-F238E27FC236}">
                <a16:creationId xmlns:a16="http://schemas.microsoft.com/office/drawing/2014/main" id="{FF2A5597-42F8-480D-830F-0A1A8F048945}"/>
              </a:ext>
            </a:extLst>
          </p:cNvPr>
          <p:cNvSpPr>
            <a:spLocks noGrp="1"/>
          </p:cNvSpPr>
          <p:nvPr>
            <p:ph type="body" sz="quarter" idx="67" hasCustomPrompt="1"/>
          </p:nvPr>
        </p:nvSpPr>
        <p:spPr>
          <a:xfrm>
            <a:off x="4233220" y="4834929"/>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2" name="Text Placeholder 2">
            <a:extLst>
              <a:ext uri="{FF2B5EF4-FFF2-40B4-BE49-F238E27FC236}">
                <a16:creationId xmlns:a16="http://schemas.microsoft.com/office/drawing/2014/main" id="{F715A09A-FBFC-4575-A2E5-72682236C978}"/>
              </a:ext>
            </a:extLst>
          </p:cNvPr>
          <p:cNvSpPr>
            <a:spLocks noGrp="1"/>
          </p:cNvSpPr>
          <p:nvPr>
            <p:ph type="body" sz="quarter" idx="68" hasCustomPrompt="1"/>
          </p:nvPr>
        </p:nvSpPr>
        <p:spPr>
          <a:xfrm>
            <a:off x="6232247" y="4834929"/>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CD3E9603-AF63-42B2-97FC-9DEFD4F60D19}"/>
              </a:ext>
            </a:extLst>
          </p:cNvPr>
          <p:cNvSpPr>
            <a:spLocks noGrp="1"/>
          </p:cNvSpPr>
          <p:nvPr>
            <p:ph type="body" sz="quarter" idx="69" hasCustomPrompt="1"/>
          </p:nvPr>
        </p:nvSpPr>
        <p:spPr>
          <a:xfrm>
            <a:off x="10202887" y="4834929"/>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397BA688-141F-443C-B009-A1A55186A96D}"/>
              </a:ext>
            </a:extLst>
          </p:cNvPr>
          <p:cNvSpPr>
            <a:spLocks noGrp="1"/>
          </p:cNvSpPr>
          <p:nvPr>
            <p:ph type="body" sz="quarter" idx="70" hasCustomPrompt="1"/>
          </p:nvPr>
        </p:nvSpPr>
        <p:spPr>
          <a:xfrm>
            <a:off x="8201321" y="3310060"/>
            <a:ext cx="173642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D273BDA3-054E-4670-8179-54EABD19177F}"/>
              </a:ext>
            </a:extLst>
          </p:cNvPr>
          <p:cNvSpPr>
            <a:spLocks noGrp="1"/>
          </p:cNvSpPr>
          <p:nvPr>
            <p:ph type="body" sz="quarter" idx="71" hasCustomPrompt="1"/>
          </p:nvPr>
        </p:nvSpPr>
        <p:spPr>
          <a:xfrm>
            <a:off x="8201321" y="1782678"/>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8EC0700A-CD49-49BF-B096-FD4A9DE41588}"/>
              </a:ext>
            </a:extLst>
          </p:cNvPr>
          <p:cNvSpPr>
            <a:spLocks noGrp="1"/>
          </p:cNvSpPr>
          <p:nvPr>
            <p:ph type="body" sz="quarter" idx="72" hasCustomPrompt="1"/>
          </p:nvPr>
        </p:nvSpPr>
        <p:spPr>
          <a:xfrm>
            <a:off x="8201321" y="4834929"/>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881DCE68-3DB6-49A3-BD3A-1178E701A20A}"/>
              </a:ext>
            </a:extLst>
          </p:cNvPr>
          <p:cNvSpPr>
            <a:spLocks noGrp="1"/>
          </p:cNvSpPr>
          <p:nvPr>
            <p:ph type="title" hasCustomPrompt="1"/>
          </p:nvPr>
        </p:nvSpPr>
        <p:spPr/>
        <p:txBody>
          <a:bodyPr/>
          <a:lstStyle>
            <a:lvl1pPr>
              <a:defRPr/>
            </a:lvl1pPr>
          </a:lstStyle>
          <a:p>
            <a:r>
              <a:rPr lang="en-US"/>
              <a:t>Many Topics</a:t>
            </a:r>
          </a:p>
        </p:txBody>
      </p:sp>
    </p:spTree>
    <p:extLst>
      <p:ext uri="{BB962C8B-B14F-4D97-AF65-F5344CB8AC3E}">
        <p14:creationId xmlns:p14="http://schemas.microsoft.com/office/powerpoint/2010/main" val="35909685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Many Topics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lvl1pPr>
          </a:lstStyle>
          <a:p>
            <a:pPr lvl="0"/>
            <a:r>
              <a:rPr lang="en-US"/>
              <a:t>Many Topics and Icons</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51174" y="2159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1" name="Text Placeholder 2">
            <a:extLst>
              <a:ext uri="{FF2B5EF4-FFF2-40B4-BE49-F238E27FC236}">
                <a16:creationId xmlns:a16="http://schemas.microsoft.com/office/drawing/2014/main" id="{BD7A1162-DDB3-4687-A4BE-13BC0874E3D8}"/>
              </a:ext>
            </a:extLst>
          </p:cNvPr>
          <p:cNvSpPr>
            <a:spLocks noGrp="1"/>
          </p:cNvSpPr>
          <p:nvPr>
            <p:ph type="body" sz="quarter" idx="73" hasCustomPrompt="1"/>
          </p:nvPr>
        </p:nvSpPr>
        <p:spPr>
          <a:xfrm>
            <a:off x="251174" y="177687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2" name="Text Placeholder 2">
            <a:extLst>
              <a:ext uri="{FF2B5EF4-FFF2-40B4-BE49-F238E27FC236}">
                <a16:creationId xmlns:a16="http://schemas.microsoft.com/office/drawing/2014/main" id="{360759F5-3720-4236-9B46-795DFCA3F4A8}"/>
              </a:ext>
            </a:extLst>
          </p:cNvPr>
          <p:cNvSpPr>
            <a:spLocks noGrp="1"/>
          </p:cNvSpPr>
          <p:nvPr>
            <p:ph type="body" sz="quarter" idx="74" hasCustomPrompt="1"/>
          </p:nvPr>
        </p:nvSpPr>
        <p:spPr>
          <a:xfrm>
            <a:off x="2237083" y="2159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3" name="Text Placeholder 2">
            <a:extLst>
              <a:ext uri="{FF2B5EF4-FFF2-40B4-BE49-F238E27FC236}">
                <a16:creationId xmlns:a16="http://schemas.microsoft.com/office/drawing/2014/main" id="{1369F43B-C4D7-4655-9CE1-9232FE5A1F3B}"/>
              </a:ext>
            </a:extLst>
          </p:cNvPr>
          <p:cNvSpPr>
            <a:spLocks noGrp="1"/>
          </p:cNvSpPr>
          <p:nvPr>
            <p:ph type="body" sz="quarter" idx="75" hasCustomPrompt="1"/>
          </p:nvPr>
        </p:nvSpPr>
        <p:spPr>
          <a:xfrm>
            <a:off x="2237083" y="177687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4" name="Text Placeholder 2">
            <a:extLst>
              <a:ext uri="{FF2B5EF4-FFF2-40B4-BE49-F238E27FC236}">
                <a16:creationId xmlns:a16="http://schemas.microsoft.com/office/drawing/2014/main" id="{FA55BF20-ED4C-4895-B6AD-092BABA28D38}"/>
              </a:ext>
            </a:extLst>
          </p:cNvPr>
          <p:cNvSpPr>
            <a:spLocks noGrp="1"/>
          </p:cNvSpPr>
          <p:nvPr>
            <p:ph type="body" sz="quarter" idx="76" hasCustomPrompt="1"/>
          </p:nvPr>
        </p:nvSpPr>
        <p:spPr>
          <a:xfrm>
            <a:off x="10205143"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5" name="Text Placeholder 2">
            <a:extLst>
              <a:ext uri="{FF2B5EF4-FFF2-40B4-BE49-F238E27FC236}">
                <a16:creationId xmlns:a16="http://schemas.microsoft.com/office/drawing/2014/main" id="{ED87EE79-36D7-4411-8EE9-C2016B59D481}"/>
              </a:ext>
            </a:extLst>
          </p:cNvPr>
          <p:cNvSpPr>
            <a:spLocks noGrp="1"/>
          </p:cNvSpPr>
          <p:nvPr>
            <p:ph type="body" sz="quarter" idx="77" hasCustomPrompt="1"/>
          </p:nvPr>
        </p:nvSpPr>
        <p:spPr>
          <a:xfrm>
            <a:off x="10205143"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6" name="Text Placeholder 2">
            <a:extLst>
              <a:ext uri="{FF2B5EF4-FFF2-40B4-BE49-F238E27FC236}">
                <a16:creationId xmlns:a16="http://schemas.microsoft.com/office/drawing/2014/main" id="{69C045E2-22D8-4A5D-879C-03CEE53C4453}"/>
              </a:ext>
            </a:extLst>
          </p:cNvPr>
          <p:cNvSpPr>
            <a:spLocks noGrp="1"/>
          </p:cNvSpPr>
          <p:nvPr>
            <p:ph type="body" sz="quarter" idx="78" hasCustomPrompt="1"/>
          </p:nvPr>
        </p:nvSpPr>
        <p:spPr>
          <a:xfrm>
            <a:off x="819407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7" name="Text Placeholder 2">
            <a:extLst>
              <a:ext uri="{FF2B5EF4-FFF2-40B4-BE49-F238E27FC236}">
                <a16:creationId xmlns:a16="http://schemas.microsoft.com/office/drawing/2014/main" id="{BB4A94BE-9537-4719-AA7F-E6B92CF9E465}"/>
              </a:ext>
            </a:extLst>
          </p:cNvPr>
          <p:cNvSpPr>
            <a:spLocks noGrp="1"/>
          </p:cNvSpPr>
          <p:nvPr>
            <p:ph type="body" sz="quarter" idx="79" hasCustomPrompt="1"/>
          </p:nvPr>
        </p:nvSpPr>
        <p:spPr>
          <a:xfrm>
            <a:off x="8194076" y="1776874"/>
            <a:ext cx="1731538" cy="254988"/>
          </a:xfrm>
        </p:spPr>
        <p:txBody>
          <a:bodyPr/>
          <a:lstStyle>
            <a:lvl1pPr>
              <a:defRPr sz="1667" b="0">
                <a:latin typeface="HoloLens MDL2 Assets" panose="050A0102010101010101" pitchFamily="18" charset="0"/>
              </a:defRPr>
            </a:lvl1pPr>
            <a:lvl2pPr>
              <a:defRPr sz="1667"/>
            </a:lvl2pPr>
            <a:lvl3pPr>
              <a:defRPr/>
            </a:lvl3pPr>
            <a:lvl4pPr>
              <a:defRPr/>
            </a:lvl4pPr>
            <a:lvl5pPr>
              <a:defRPr/>
            </a:lvl5pPr>
          </a:lstStyle>
          <a:p>
            <a:r>
              <a:rPr lang="en-US"/>
              <a:t></a:t>
            </a:r>
          </a:p>
        </p:txBody>
      </p:sp>
      <p:sp>
        <p:nvSpPr>
          <p:cNvPr id="28" name="Text Placeholder 2">
            <a:extLst>
              <a:ext uri="{FF2B5EF4-FFF2-40B4-BE49-F238E27FC236}">
                <a16:creationId xmlns:a16="http://schemas.microsoft.com/office/drawing/2014/main" id="{D33084FA-74A2-4344-9D17-9F78DDF9CF01}"/>
              </a:ext>
            </a:extLst>
          </p:cNvPr>
          <p:cNvSpPr>
            <a:spLocks noGrp="1"/>
          </p:cNvSpPr>
          <p:nvPr>
            <p:ph type="body" sz="quarter" idx="80" hasCustomPrompt="1"/>
          </p:nvPr>
        </p:nvSpPr>
        <p:spPr>
          <a:xfrm>
            <a:off x="6238745"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4" name="Text Placeholder 2">
            <a:extLst>
              <a:ext uri="{FF2B5EF4-FFF2-40B4-BE49-F238E27FC236}">
                <a16:creationId xmlns:a16="http://schemas.microsoft.com/office/drawing/2014/main" id="{166DAC43-1450-43F5-8721-ECB7F9D8E0CF}"/>
              </a:ext>
            </a:extLst>
          </p:cNvPr>
          <p:cNvSpPr>
            <a:spLocks noGrp="1"/>
          </p:cNvSpPr>
          <p:nvPr>
            <p:ph type="body" sz="quarter" idx="81" hasCustomPrompt="1"/>
          </p:nvPr>
        </p:nvSpPr>
        <p:spPr>
          <a:xfrm>
            <a:off x="6238744"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5" name="Text Placeholder 2">
            <a:extLst>
              <a:ext uri="{FF2B5EF4-FFF2-40B4-BE49-F238E27FC236}">
                <a16:creationId xmlns:a16="http://schemas.microsoft.com/office/drawing/2014/main" id="{2BA9FBDF-7A2E-4A98-AF4E-17E657791BDB}"/>
              </a:ext>
            </a:extLst>
          </p:cNvPr>
          <p:cNvSpPr>
            <a:spLocks noGrp="1"/>
          </p:cNvSpPr>
          <p:nvPr>
            <p:ph type="body" sz="quarter" idx="82" hasCustomPrompt="1"/>
          </p:nvPr>
        </p:nvSpPr>
        <p:spPr>
          <a:xfrm>
            <a:off x="422858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6" name="Text Placeholder 2">
            <a:extLst>
              <a:ext uri="{FF2B5EF4-FFF2-40B4-BE49-F238E27FC236}">
                <a16:creationId xmlns:a16="http://schemas.microsoft.com/office/drawing/2014/main" id="{E96C4A00-6F3D-46F4-A1A7-F739A9261B63}"/>
              </a:ext>
            </a:extLst>
          </p:cNvPr>
          <p:cNvSpPr>
            <a:spLocks noGrp="1"/>
          </p:cNvSpPr>
          <p:nvPr>
            <p:ph type="body" sz="quarter" idx="83" hasCustomPrompt="1"/>
          </p:nvPr>
        </p:nvSpPr>
        <p:spPr>
          <a:xfrm>
            <a:off x="4228586"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7" name="Text Placeholder 2">
            <a:extLst>
              <a:ext uri="{FF2B5EF4-FFF2-40B4-BE49-F238E27FC236}">
                <a16:creationId xmlns:a16="http://schemas.microsoft.com/office/drawing/2014/main" id="{7DC9CD68-8CF9-4CAF-9B71-EA18330D4CC4}"/>
              </a:ext>
            </a:extLst>
          </p:cNvPr>
          <p:cNvSpPr>
            <a:spLocks noGrp="1"/>
          </p:cNvSpPr>
          <p:nvPr>
            <p:ph type="body" sz="quarter" idx="84" hasCustomPrompt="1"/>
          </p:nvPr>
        </p:nvSpPr>
        <p:spPr>
          <a:xfrm>
            <a:off x="251174" y="3688436"/>
            <a:ext cx="1717327"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8" name="Text Placeholder 2">
            <a:extLst>
              <a:ext uri="{FF2B5EF4-FFF2-40B4-BE49-F238E27FC236}">
                <a16:creationId xmlns:a16="http://schemas.microsoft.com/office/drawing/2014/main" id="{7A88C315-BE60-4210-A491-9C6EAF8355EE}"/>
              </a:ext>
            </a:extLst>
          </p:cNvPr>
          <p:cNvSpPr>
            <a:spLocks noGrp="1"/>
          </p:cNvSpPr>
          <p:nvPr>
            <p:ph type="body" sz="quarter" idx="85" hasCustomPrompt="1"/>
          </p:nvPr>
        </p:nvSpPr>
        <p:spPr>
          <a:xfrm>
            <a:off x="251174" y="330595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9" name="Text Placeholder 2">
            <a:extLst>
              <a:ext uri="{FF2B5EF4-FFF2-40B4-BE49-F238E27FC236}">
                <a16:creationId xmlns:a16="http://schemas.microsoft.com/office/drawing/2014/main" id="{69EF5D84-696E-4B9B-BA5A-7648FB7036C1}"/>
              </a:ext>
            </a:extLst>
          </p:cNvPr>
          <p:cNvSpPr>
            <a:spLocks noGrp="1"/>
          </p:cNvSpPr>
          <p:nvPr>
            <p:ph type="body" sz="quarter" idx="86" hasCustomPrompt="1"/>
          </p:nvPr>
        </p:nvSpPr>
        <p:spPr>
          <a:xfrm>
            <a:off x="2237083" y="3688436"/>
            <a:ext cx="1731668"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0" name="Text Placeholder 2">
            <a:extLst>
              <a:ext uri="{FF2B5EF4-FFF2-40B4-BE49-F238E27FC236}">
                <a16:creationId xmlns:a16="http://schemas.microsoft.com/office/drawing/2014/main" id="{9A891355-9320-4469-ACB8-5CF85F4B028E}"/>
              </a:ext>
            </a:extLst>
          </p:cNvPr>
          <p:cNvSpPr>
            <a:spLocks noGrp="1"/>
          </p:cNvSpPr>
          <p:nvPr>
            <p:ph type="body" sz="quarter" idx="87" hasCustomPrompt="1"/>
          </p:nvPr>
        </p:nvSpPr>
        <p:spPr>
          <a:xfrm>
            <a:off x="2237083" y="330595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1" name="Text Placeholder 2">
            <a:extLst>
              <a:ext uri="{FF2B5EF4-FFF2-40B4-BE49-F238E27FC236}">
                <a16:creationId xmlns:a16="http://schemas.microsoft.com/office/drawing/2014/main" id="{12D55330-5340-40D2-A16C-43139D3CEC6F}"/>
              </a:ext>
            </a:extLst>
          </p:cNvPr>
          <p:cNvSpPr>
            <a:spLocks noGrp="1"/>
          </p:cNvSpPr>
          <p:nvPr>
            <p:ph type="body" sz="quarter" idx="88" hasCustomPrompt="1"/>
          </p:nvPr>
        </p:nvSpPr>
        <p:spPr>
          <a:xfrm>
            <a:off x="10205143"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2" name="Text Placeholder 2">
            <a:extLst>
              <a:ext uri="{FF2B5EF4-FFF2-40B4-BE49-F238E27FC236}">
                <a16:creationId xmlns:a16="http://schemas.microsoft.com/office/drawing/2014/main" id="{10805A0D-B6C6-4D59-8119-2224C7CCE348}"/>
              </a:ext>
            </a:extLst>
          </p:cNvPr>
          <p:cNvSpPr>
            <a:spLocks noGrp="1"/>
          </p:cNvSpPr>
          <p:nvPr>
            <p:ph type="body" sz="quarter" idx="89" hasCustomPrompt="1"/>
          </p:nvPr>
        </p:nvSpPr>
        <p:spPr>
          <a:xfrm>
            <a:off x="10205143"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3" name="Text Placeholder 2">
            <a:extLst>
              <a:ext uri="{FF2B5EF4-FFF2-40B4-BE49-F238E27FC236}">
                <a16:creationId xmlns:a16="http://schemas.microsoft.com/office/drawing/2014/main" id="{5554261F-906C-4712-B332-0B97D0F5F6D5}"/>
              </a:ext>
            </a:extLst>
          </p:cNvPr>
          <p:cNvSpPr>
            <a:spLocks noGrp="1"/>
          </p:cNvSpPr>
          <p:nvPr>
            <p:ph type="body" sz="quarter" idx="90" hasCustomPrompt="1"/>
          </p:nvPr>
        </p:nvSpPr>
        <p:spPr>
          <a:xfrm>
            <a:off x="819407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4" name="Text Placeholder 2">
            <a:extLst>
              <a:ext uri="{FF2B5EF4-FFF2-40B4-BE49-F238E27FC236}">
                <a16:creationId xmlns:a16="http://schemas.microsoft.com/office/drawing/2014/main" id="{5F3FC23F-003C-45E7-B780-B8B6AB9E7C02}"/>
              </a:ext>
            </a:extLst>
          </p:cNvPr>
          <p:cNvSpPr>
            <a:spLocks noGrp="1"/>
          </p:cNvSpPr>
          <p:nvPr>
            <p:ph type="body" sz="quarter" idx="91" hasCustomPrompt="1"/>
          </p:nvPr>
        </p:nvSpPr>
        <p:spPr>
          <a:xfrm>
            <a:off x="8194076"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5" name="Text Placeholder 2">
            <a:extLst>
              <a:ext uri="{FF2B5EF4-FFF2-40B4-BE49-F238E27FC236}">
                <a16:creationId xmlns:a16="http://schemas.microsoft.com/office/drawing/2014/main" id="{98CD9FE6-310F-4DD6-B23F-80907FEE6F42}"/>
              </a:ext>
            </a:extLst>
          </p:cNvPr>
          <p:cNvSpPr>
            <a:spLocks noGrp="1"/>
          </p:cNvSpPr>
          <p:nvPr>
            <p:ph type="body" sz="quarter" idx="92" hasCustomPrompt="1"/>
          </p:nvPr>
        </p:nvSpPr>
        <p:spPr>
          <a:xfrm>
            <a:off x="6238745"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6" name="Text Placeholder 2">
            <a:extLst>
              <a:ext uri="{FF2B5EF4-FFF2-40B4-BE49-F238E27FC236}">
                <a16:creationId xmlns:a16="http://schemas.microsoft.com/office/drawing/2014/main" id="{6EDD7F25-B986-4418-98C3-9046580C54D3}"/>
              </a:ext>
            </a:extLst>
          </p:cNvPr>
          <p:cNvSpPr>
            <a:spLocks noGrp="1"/>
          </p:cNvSpPr>
          <p:nvPr>
            <p:ph type="body" sz="quarter" idx="93" hasCustomPrompt="1"/>
          </p:nvPr>
        </p:nvSpPr>
        <p:spPr>
          <a:xfrm>
            <a:off x="6238744"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7" name="Text Placeholder 2">
            <a:extLst>
              <a:ext uri="{FF2B5EF4-FFF2-40B4-BE49-F238E27FC236}">
                <a16:creationId xmlns:a16="http://schemas.microsoft.com/office/drawing/2014/main" id="{33B689AA-4B4A-4E67-ABA1-6094EECBAE7E}"/>
              </a:ext>
            </a:extLst>
          </p:cNvPr>
          <p:cNvSpPr>
            <a:spLocks noGrp="1"/>
          </p:cNvSpPr>
          <p:nvPr>
            <p:ph type="body" sz="quarter" idx="94" hasCustomPrompt="1"/>
          </p:nvPr>
        </p:nvSpPr>
        <p:spPr>
          <a:xfrm>
            <a:off x="422858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8" name="Text Placeholder 2">
            <a:extLst>
              <a:ext uri="{FF2B5EF4-FFF2-40B4-BE49-F238E27FC236}">
                <a16:creationId xmlns:a16="http://schemas.microsoft.com/office/drawing/2014/main" id="{AA3D3682-9A12-4007-B1B7-6E98AF5AF38E}"/>
              </a:ext>
            </a:extLst>
          </p:cNvPr>
          <p:cNvSpPr>
            <a:spLocks noGrp="1"/>
          </p:cNvSpPr>
          <p:nvPr>
            <p:ph type="body" sz="quarter" idx="95" hasCustomPrompt="1"/>
          </p:nvPr>
        </p:nvSpPr>
        <p:spPr>
          <a:xfrm>
            <a:off x="4228586" y="3305954"/>
            <a:ext cx="1731538" cy="254988"/>
          </a:xfrm>
        </p:spPr>
        <p:txBody>
          <a:bodyPr/>
          <a:lstStyle>
            <a:lvl1pPr>
              <a:defRPr sz="1667">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9" name="Text Placeholder 2">
            <a:extLst>
              <a:ext uri="{FF2B5EF4-FFF2-40B4-BE49-F238E27FC236}">
                <a16:creationId xmlns:a16="http://schemas.microsoft.com/office/drawing/2014/main" id="{FB28064F-4EE3-4807-814C-F81144F34D7A}"/>
              </a:ext>
            </a:extLst>
          </p:cNvPr>
          <p:cNvSpPr>
            <a:spLocks noGrp="1"/>
          </p:cNvSpPr>
          <p:nvPr>
            <p:ph type="body" sz="quarter" idx="96" hasCustomPrompt="1"/>
          </p:nvPr>
        </p:nvSpPr>
        <p:spPr>
          <a:xfrm>
            <a:off x="251174" y="5207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0" name="Text Placeholder 2">
            <a:extLst>
              <a:ext uri="{FF2B5EF4-FFF2-40B4-BE49-F238E27FC236}">
                <a16:creationId xmlns:a16="http://schemas.microsoft.com/office/drawing/2014/main" id="{D714B161-8C27-48EE-8956-92888AD197F7}"/>
              </a:ext>
            </a:extLst>
          </p:cNvPr>
          <p:cNvSpPr>
            <a:spLocks noGrp="1"/>
          </p:cNvSpPr>
          <p:nvPr>
            <p:ph type="body" sz="quarter" idx="97" hasCustomPrompt="1"/>
          </p:nvPr>
        </p:nvSpPr>
        <p:spPr>
          <a:xfrm>
            <a:off x="251174" y="482741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1" name="Text Placeholder 2">
            <a:extLst>
              <a:ext uri="{FF2B5EF4-FFF2-40B4-BE49-F238E27FC236}">
                <a16:creationId xmlns:a16="http://schemas.microsoft.com/office/drawing/2014/main" id="{E4274FEB-47C9-4D1B-A4EA-2C674351375B}"/>
              </a:ext>
            </a:extLst>
          </p:cNvPr>
          <p:cNvSpPr>
            <a:spLocks noGrp="1"/>
          </p:cNvSpPr>
          <p:nvPr>
            <p:ph type="body" sz="quarter" idx="98" hasCustomPrompt="1"/>
          </p:nvPr>
        </p:nvSpPr>
        <p:spPr>
          <a:xfrm>
            <a:off x="2237083" y="5207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2" name="Text Placeholder 2">
            <a:extLst>
              <a:ext uri="{FF2B5EF4-FFF2-40B4-BE49-F238E27FC236}">
                <a16:creationId xmlns:a16="http://schemas.microsoft.com/office/drawing/2014/main" id="{D9F8BF7F-0AE9-4EC1-AC9A-586CEEA96CC8}"/>
              </a:ext>
            </a:extLst>
          </p:cNvPr>
          <p:cNvSpPr>
            <a:spLocks noGrp="1"/>
          </p:cNvSpPr>
          <p:nvPr>
            <p:ph type="body" sz="quarter" idx="99" hasCustomPrompt="1"/>
          </p:nvPr>
        </p:nvSpPr>
        <p:spPr>
          <a:xfrm>
            <a:off x="2237083" y="482741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3" name="Text Placeholder 2">
            <a:extLst>
              <a:ext uri="{FF2B5EF4-FFF2-40B4-BE49-F238E27FC236}">
                <a16:creationId xmlns:a16="http://schemas.microsoft.com/office/drawing/2014/main" id="{0BD004BD-5028-43B8-82FB-E46251A93FA2}"/>
              </a:ext>
            </a:extLst>
          </p:cNvPr>
          <p:cNvSpPr>
            <a:spLocks noGrp="1"/>
          </p:cNvSpPr>
          <p:nvPr>
            <p:ph type="body" sz="quarter" idx="100" hasCustomPrompt="1"/>
          </p:nvPr>
        </p:nvSpPr>
        <p:spPr>
          <a:xfrm>
            <a:off x="10205143"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4" name="Text Placeholder 2">
            <a:extLst>
              <a:ext uri="{FF2B5EF4-FFF2-40B4-BE49-F238E27FC236}">
                <a16:creationId xmlns:a16="http://schemas.microsoft.com/office/drawing/2014/main" id="{48E4D7E7-65E7-4547-82F9-10810BE85A46}"/>
              </a:ext>
            </a:extLst>
          </p:cNvPr>
          <p:cNvSpPr>
            <a:spLocks noGrp="1"/>
          </p:cNvSpPr>
          <p:nvPr>
            <p:ph type="body" sz="quarter" idx="101" hasCustomPrompt="1"/>
          </p:nvPr>
        </p:nvSpPr>
        <p:spPr>
          <a:xfrm>
            <a:off x="10205143"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5" name="Text Placeholder 2">
            <a:extLst>
              <a:ext uri="{FF2B5EF4-FFF2-40B4-BE49-F238E27FC236}">
                <a16:creationId xmlns:a16="http://schemas.microsoft.com/office/drawing/2014/main" id="{B4BAA642-9028-4EC9-8D88-8027461C2714}"/>
              </a:ext>
            </a:extLst>
          </p:cNvPr>
          <p:cNvSpPr>
            <a:spLocks noGrp="1"/>
          </p:cNvSpPr>
          <p:nvPr>
            <p:ph type="body" sz="quarter" idx="102" hasCustomPrompt="1"/>
          </p:nvPr>
        </p:nvSpPr>
        <p:spPr>
          <a:xfrm>
            <a:off x="819407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6" name="Text Placeholder 2">
            <a:extLst>
              <a:ext uri="{FF2B5EF4-FFF2-40B4-BE49-F238E27FC236}">
                <a16:creationId xmlns:a16="http://schemas.microsoft.com/office/drawing/2014/main" id="{7DBE6CA7-CDAA-4986-8C10-76A0DBD86A3E}"/>
              </a:ext>
            </a:extLst>
          </p:cNvPr>
          <p:cNvSpPr>
            <a:spLocks noGrp="1"/>
          </p:cNvSpPr>
          <p:nvPr>
            <p:ph type="body" sz="quarter" idx="103" hasCustomPrompt="1"/>
          </p:nvPr>
        </p:nvSpPr>
        <p:spPr>
          <a:xfrm>
            <a:off x="819407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7" name="Text Placeholder 2">
            <a:extLst>
              <a:ext uri="{FF2B5EF4-FFF2-40B4-BE49-F238E27FC236}">
                <a16:creationId xmlns:a16="http://schemas.microsoft.com/office/drawing/2014/main" id="{4EFD5860-CD03-4B21-A75B-B6855B4FA909}"/>
              </a:ext>
            </a:extLst>
          </p:cNvPr>
          <p:cNvSpPr>
            <a:spLocks noGrp="1"/>
          </p:cNvSpPr>
          <p:nvPr>
            <p:ph type="body" sz="quarter" idx="104" hasCustomPrompt="1"/>
          </p:nvPr>
        </p:nvSpPr>
        <p:spPr>
          <a:xfrm>
            <a:off x="6238745"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8" name="Text Placeholder 2">
            <a:extLst>
              <a:ext uri="{FF2B5EF4-FFF2-40B4-BE49-F238E27FC236}">
                <a16:creationId xmlns:a16="http://schemas.microsoft.com/office/drawing/2014/main" id="{2107C94E-81C2-401D-A079-3E56890FA32E}"/>
              </a:ext>
            </a:extLst>
          </p:cNvPr>
          <p:cNvSpPr>
            <a:spLocks noGrp="1"/>
          </p:cNvSpPr>
          <p:nvPr>
            <p:ph type="body" sz="quarter" idx="105" hasCustomPrompt="1"/>
          </p:nvPr>
        </p:nvSpPr>
        <p:spPr>
          <a:xfrm>
            <a:off x="6238744"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9" name="Text Placeholder 2">
            <a:extLst>
              <a:ext uri="{FF2B5EF4-FFF2-40B4-BE49-F238E27FC236}">
                <a16:creationId xmlns:a16="http://schemas.microsoft.com/office/drawing/2014/main" id="{AECBAE79-6CFE-465E-8A30-91DE4058F70F}"/>
              </a:ext>
            </a:extLst>
          </p:cNvPr>
          <p:cNvSpPr>
            <a:spLocks noGrp="1"/>
          </p:cNvSpPr>
          <p:nvPr>
            <p:ph type="body" sz="quarter" idx="106" hasCustomPrompt="1"/>
          </p:nvPr>
        </p:nvSpPr>
        <p:spPr>
          <a:xfrm>
            <a:off x="422858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70" name="Text Placeholder 2">
            <a:extLst>
              <a:ext uri="{FF2B5EF4-FFF2-40B4-BE49-F238E27FC236}">
                <a16:creationId xmlns:a16="http://schemas.microsoft.com/office/drawing/2014/main" id="{746AE503-545A-4C46-9479-7CE78E982E5F}"/>
              </a:ext>
            </a:extLst>
          </p:cNvPr>
          <p:cNvSpPr>
            <a:spLocks noGrp="1"/>
          </p:cNvSpPr>
          <p:nvPr>
            <p:ph type="body" sz="quarter" idx="107" hasCustomPrompt="1"/>
          </p:nvPr>
        </p:nvSpPr>
        <p:spPr>
          <a:xfrm>
            <a:off x="422858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Tree>
    <p:extLst>
      <p:ext uri="{BB962C8B-B14F-4D97-AF65-F5344CB8AC3E}">
        <p14:creationId xmlns:p14="http://schemas.microsoft.com/office/powerpoint/2010/main" val="216891605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Nine Topics and Icons Inver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pPr lvl="0"/>
            <a:r>
              <a:rPr lang="en-US"/>
              <a:t>Many Topics and Icons</a:t>
            </a:r>
          </a:p>
        </p:txBody>
      </p:sp>
      <p:sp>
        <p:nvSpPr>
          <p:cNvPr id="26" name="Text Placeholder 1">
            <a:extLst>
              <a:ext uri="{FF2B5EF4-FFF2-40B4-BE49-F238E27FC236}">
                <a16:creationId xmlns:a16="http://schemas.microsoft.com/office/drawing/2014/main" id="{90EAD9FE-2EAB-4F58-A581-5C152BE22558}"/>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F5000050-8460-4110-B6A9-E56703DB2CC9}"/>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34" name="Text Placeholder 1">
            <a:extLst>
              <a:ext uri="{FF2B5EF4-FFF2-40B4-BE49-F238E27FC236}">
                <a16:creationId xmlns:a16="http://schemas.microsoft.com/office/drawing/2014/main" id="{3AC07F9D-F82D-4BED-A7E4-8C069974521E}"/>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45" name="Text Placeholder 2">
            <a:extLst>
              <a:ext uri="{FF2B5EF4-FFF2-40B4-BE49-F238E27FC236}">
                <a16:creationId xmlns:a16="http://schemas.microsoft.com/office/drawing/2014/main" id="{87C081EB-8A82-47EA-B920-A3075549D30D}"/>
              </a:ext>
            </a:extLst>
          </p:cNvPr>
          <p:cNvSpPr>
            <a:spLocks noGrp="1"/>
          </p:cNvSpPr>
          <p:nvPr>
            <p:ph type="body" sz="quarter" idx="59" hasCustomPrompt="1"/>
          </p:nvPr>
        </p:nvSpPr>
        <p:spPr>
          <a:xfrm>
            <a:off x="8696740" y="3299897"/>
            <a:ext cx="3251421"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6" name="Text Placeholder 2">
            <a:extLst>
              <a:ext uri="{FF2B5EF4-FFF2-40B4-BE49-F238E27FC236}">
                <a16:creationId xmlns:a16="http://schemas.microsoft.com/office/drawing/2014/main" id="{A8EF654E-2AC6-458C-B0DA-E7D9B7431898}"/>
              </a:ext>
            </a:extLst>
          </p:cNvPr>
          <p:cNvSpPr>
            <a:spLocks noGrp="1"/>
          </p:cNvSpPr>
          <p:nvPr>
            <p:ph type="body" sz="quarter" idx="64" hasCustomPrompt="1"/>
          </p:nvPr>
        </p:nvSpPr>
        <p:spPr>
          <a:xfrm>
            <a:off x="8696740" y="1778000"/>
            <a:ext cx="3251421"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7" name="Text Placeholder 2">
            <a:extLst>
              <a:ext uri="{FF2B5EF4-FFF2-40B4-BE49-F238E27FC236}">
                <a16:creationId xmlns:a16="http://schemas.microsoft.com/office/drawing/2014/main" id="{D1477C88-69D1-46F5-9A91-633647BCFABA}"/>
              </a:ext>
            </a:extLst>
          </p:cNvPr>
          <p:cNvSpPr>
            <a:spLocks noGrp="1"/>
          </p:cNvSpPr>
          <p:nvPr>
            <p:ph type="body" sz="quarter" idx="81" hasCustomPrompt="1"/>
          </p:nvPr>
        </p:nvSpPr>
        <p:spPr>
          <a:xfrm>
            <a:off x="8696740" y="4821381"/>
            <a:ext cx="3251421" cy="126445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8" name="Text Placeholder 1">
            <a:extLst>
              <a:ext uri="{FF2B5EF4-FFF2-40B4-BE49-F238E27FC236}">
                <a16:creationId xmlns:a16="http://schemas.microsoft.com/office/drawing/2014/main" id="{C2B699D2-64B9-40C6-80C9-BCDAB5037356}"/>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1A715DDA-14CE-453A-855E-6615C745A65D}"/>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31AD2F60-D8BB-440C-8E2D-92B37015A15E}"/>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D9A211F4-0FA7-4210-BD10-87A87A2F9770}"/>
              </a:ext>
            </a:extLst>
          </p:cNvPr>
          <p:cNvSpPr>
            <a:spLocks noGrp="1"/>
          </p:cNvSpPr>
          <p:nvPr>
            <p:ph type="body" sz="quarter" idx="85" hasCustomPrompt="1"/>
          </p:nvPr>
        </p:nvSpPr>
        <p:spPr>
          <a:xfrm>
            <a:off x="4724180" y="3299897"/>
            <a:ext cx="3242184" cy="126606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5" name="Text Placeholder 2">
            <a:extLst>
              <a:ext uri="{FF2B5EF4-FFF2-40B4-BE49-F238E27FC236}">
                <a16:creationId xmlns:a16="http://schemas.microsoft.com/office/drawing/2014/main" id="{2B32DC80-DE1A-44E1-A7FD-7EF7A379D458}"/>
              </a:ext>
            </a:extLst>
          </p:cNvPr>
          <p:cNvSpPr>
            <a:spLocks noGrp="1"/>
          </p:cNvSpPr>
          <p:nvPr>
            <p:ph type="body" sz="quarter" idx="86" hasCustomPrompt="1"/>
          </p:nvPr>
        </p:nvSpPr>
        <p:spPr>
          <a:xfrm>
            <a:off x="4724180" y="1778000"/>
            <a:ext cx="3232948"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6" name="Text Placeholder 2">
            <a:extLst>
              <a:ext uri="{FF2B5EF4-FFF2-40B4-BE49-F238E27FC236}">
                <a16:creationId xmlns:a16="http://schemas.microsoft.com/office/drawing/2014/main" id="{7AD340BC-4891-4EE1-86B1-FE29D8C6A0B6}"/>
              </a:ext>
            </a:extLst>
          </p:cNvPr>
          <p:cNvSpPr>
            <a:spLocks noGrp="1"/>
          </p:cNvSpPr>
          <p:nvPr>
            <p:ph type="body" sz="quarter" idx="87" hasCustomPrompt="1"/>
          </p:nvPr>
        </p:nvSpPr>
        <p:spPr>
          <a:xfrm>
            <a:off x="4724180" y="4821381"/>
            <a:ext cx="3242184" cy="1255458"/>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7" name="Text Placeholder 1">
            <a:extLst>
              <a:ext uri="{FF2B5EF4-FFF2-40B4-BE49-F238E27FC236}">
                <a16:creationId xmlns:a16="http://schemas.microsoft.com/office/drawing/2014/main" id="{FA304E43-84F0-48B3-9545-978AC7EF59F9}"/>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8" name="Text Placeholder 1">
            <a:extLst>
              <a:ext uri="{FF2B5EF4-FFF2-40B4-BE49-F238E27FC236}">
                <a16:creationId xmlns:a16="http://schemas.microsoft.com/office/drawing/2014/main" id="{24FF74CD-3108-4475-824F-CE5E68A2137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9" name="Text Placeholder 1">
            <a:extLst>
              <a:ext uri="{FF2B5EF4-FFF2-40B4-BE49-F238E27FC236}">
                <a16:creationId xmlns:a16="http://schemas.microsoft.com/office/drawing/2014/main" id="{DBE983BB-593A-4D52-9C3D-D930BE15CCB5}"/>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60" name="Text Placeholder 2">
            <a:extLst>
              <a:ext uri="{FF2B5EF4-FFF2-40B4-BE49-F238E27FC236}">
                <a16:creationId xmlns:a16="http://schemas.microsoft.com/office/drawing/2014/main" id="{056E6602-CA2F-4093-A780-697F23109EB8}"/>
              </a:ext>
            </a:extLst>
          </p:cNvPr>
          <p:cNvSpPr>
            <a:spLocks noGrp="1"/>
          </p:cNvSpPr>
          <p:nvPr>
            <p:ph type="body" sz="quarter" idx="91" hasCustomPrompt="1"/>
          </p:nvPr>
        </p:nvSpPr>
        <p:spPr>
          <a:xfrm>
            <a:off x="747875" y="3299897"/>
            <a:ext cx="3228380" cy="127210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1" name="Text Placeholder 2">
            <a:extLst>
              <a:ext uri="{FF2B5EF4-FFF2-40B4-BE49-F238E27FC236}">
                <a16:creationId xmlns:a16="http://schemas.microsoft.com/office/drawing/2014/main" id="{17A13654-B020-4425-9918-A312898BA9D6}"/>
              </a:ext>
            </a:extLst>
          </p:cNvPr>
          <p:cNvSpPr>
            <a:spLocks noGrp="1"/>
          </p:cNvSpPr>
          <p:nvPr>
            <p:ph type="body" sz="quarter" idx="92" hasCustomPrompt="1"/>
          </p:nvPr>
        </p:nvSpPr>
        <p:spPr>
          <a:xfrm>
            <a:off x="747874" y="1778000"/>
            <a:ext cx="3223763" cy="127603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2" name="Text Placeholder 2">
            <a:extLst>
              <a:ext uri="{FF2B5EF4-FFF2-40B4-BE49-F238E27FC236}">
                <a16:creationId xmlns:a16="http://schemas.microsoft.com/office/drawing/2014/main" id="{F2B416D2-425E-4CA9-AA4A-077D94443714}"/>
              </a:ext>
            </a:extLst>
          </p:cNvPr>
          <p:cNvSpPr>
            <a:spLocks noGrp="1"/>
          </p:cNvSpPr>
          <p:nvPr>
            <p:ph type="body" sz="quarter" idx="93" hasCustomPrompt="1"/>
          </p:nvPr>
        </p:nvSpPr>
        <p:spPr>
          <a:xfrm>
            <a:off x="747875" y="4821381"/>
            <a:ext cx="3237617"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Tree>
    <p:extLst>
      <p:ext uri="{BB962C8B-B14F-4D97-AF65-F5344CB8AC3E}">
        <p14:creationId xmlns:p14="http://schemas.microsoft.com/office/powerpoint/2010/main" val="16599755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Nine Topics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55225" y="257768"/>
            <a:ext cx="11688683" cy="1266233"/>
          </a:xfrm>
        </p:spPr>
        <p:txBody>
          <a:bodyPr/>
          <a:lstStyle>
            <a:lvl1pPr>
              <a:defRPr/>
            </a:lvl1pPr>
          </a:lstStyle>
          <a:p>
            <a:pPr lvl="0"/>
            <a:r>
              <a:rPr lang="en-US"/>
              <a:t>Many Topics and Icons</a:t>
            </a:r>
          </a:p>
        </p:txBody>
      </p:sp>
      <p:sp>
        <p:nvSpPr>
          <p:cNvPr id="21" name="Text Placeholder 1">
            <a:extLst>
              <a:ext uri="{FF2B5EF4-FFF2-40B4-BE49-F238E27FC236}">
                <a16:creationId xmlns:a16="http://schemas.microsoft.com/office/drawing/2014/main" id="{AD4032D1-FD3E-43CC-AB16-CC8F007410BE}"/>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6" name="Text Placeholder 1">
            <a:extLst>
              <a:ext uri="{FF2B5EF4-FFF2-40B4-BE49-F238E27FC236}">
                <a16:creationId xmlns:a16="http://schemas.microsoft.com/office/drawing/2014/main" id="{5390C171-306C-43C1-913B-4B0FDEB4C238}"/>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4825A4EB-F604-4292-ABE7-00089739D77A}"/>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34" name="Text Placeholder 2">
            <a:extLst>
              <a:ext uri="{FF2B5EF4-FFF2-40B4-BE49-F238E27FC236}">
                <a16:creationId xmlns:a16="http://schemas.microsoft.com/office/drawing/2014/main" id="{D0B284A3-BFB6-475C-AB18-DDD020A3BA2F}"/>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9EA47E8F-0B53-4BFE-96A8-361F66BF3E53}"/>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4" name="Text Placeholder 2">
            <a:extLst>
              <a:ext uri="{FF2B5EF4-FFF2-40B4-BE49-F238E27FC236}">
                <a16:creationId xmlns:a16="http://schemas.microsoft.com/office/drawing/2014/main" id="{B943FCB3-0B64-4CA3-AEF3-E999E4D09D63}"/>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5" name="Text Placeholder 1">
            <a:extLst>
              <a:ext uri="{FF2B5EF4-FFF2-40B4-BE49-F238E27FC236}">
                <a16:creationId xmlns:a16="http://schemas.microsoft.com/office/drawing/2014/main" id="{E861AF6C-C4C8-42E2-B164-5A1FF29AB471}"/>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46" name="Text Placeholder 1">
            <a:extLst>
              <a:ext uri="{FF2B5EF4-FFF2-40B4-BE49-F238E27FC236}">
                <a16:creationId xmlns:a16="http://schemas.microsoft.com/office/drawing/2014/main" id="{32253395-76E7-45F1-B8F3-26040BF73F51}"/>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7" name="Text Placeholder 1">
            <a:extLst>
              <a:ext uri="{FF2B5EF4-FFF2-40B4-BE49-F238E27FC236}">
                <a16:creationId xmlns:a16="http://schemas.microsoft.com/office/drawing/2014/main" id="{75C98334-3DD3-4E89-9CB9-346A5D1A3CB3}"/>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8" name="Text Placeholder 2">
            <a:extLst>
              <a:ext uri="{FF2B5EF4-FFF2-40B4-BE49-F238E27FC236}">
                <a16:creationId xmlns:a16="http://schemas.microsoft.com/office/drawing/2014/main" id="{DC0F920A-CDA8-423C-8236-4859F0DA0D02}"/>
              </a:ext>
            </a:extLst>
          </p:cNvPr>
          <p:cNvSpPr>
            <a:spLocks noGrp="1"/>
          </p:cNvSpPr>
          <p:nvPr>
            <p:ph type="body" sz="quarter" idx="85" hasCustomPrompt="1"/>
          </p:nvPr>
        </p:nvSpPr>
        <p:spPr>
          <a:xfrm>
            <a:off x="4724180" y="3299897"/>
            <a:ext cx="3242184" cy="126606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9" name="Text Placeholder 2">
            <a:extLst>
              <a:ext uri="{FF2B5EF4-FFF2-40B4-BE49-F238E27FC236}">
                <a16:creationId xmlns:a16="http://schemas.microsoft.com/office/drawing/2014/main" id="{A3F7FA71-0893-4C81-9AFC-AAAC3A620344}"/>
              </a:ext>
            </a:extLst>
          </p:cNvPr>
          <p:cNvSpPr>
            <a:spLocks noGrp="1"/>
          </p:cNvSpPr>
          <p:nvPr>
            <p:ph type="body" sz="quarter" idx="86" hasCustomPrompt="1"/>
          </p:nvPr>
        </p:nvSpPr>
        <p:spPr>
          <a:xfrm>
            <a:off x="4724180" y="1778000"/>
            <a:ext cx="3232948"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0" name="Text Placeholder 2">
            <a:extLst>
              <a:ext uri="{FF2B5EF4-FFF2-40B4-BE49-F238E27FC236}">
                <a16:creationId xmlns:a16="http://schemas.microsoft.com/office/drawing/2014/main" id="{84DBCC95-5D3F-44D1-AD8B-DDC7C0E0ACC0}"/>
              </a:ext>
            </a:extLst>
          </p:cNvPr>
          <p:cNvSpPr>
            <a:spLocks noGrp="1"/>
          </p:cNvSpPr>
          <p:nvPr>
            <p:ph type="body" sz="quarter" idx="87" hasCustomPrompt="1"/>
          </p:nvPr>
        </p:nvSpPr>
        <p:spPr>
          <a:xfrm>
            <a:off x="4724180" y="4821381"/>
            <a:ext cx="3242184" cy="125545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1" name="Text Placeholder 1">
            <a:extLst>
              <a:ext uri="{FF2B5EF4-FFF2-40B4-BE49-F238E27FC236}">
                <a16:creationId xmlns:a16="http://schemas.microsoft.com/office/drawing/2014/main" id="{B551DF94-B1AB-43C7-A2B9-0854EB6388E5}"/>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FDAF6BC1-D828-4B6B-B577-07725359C4C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490C6B17-FB28-4964-9CA3-05FCA47623F8}"/>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1836128E-D07A-4CD3-B59E-7BB76BED794B}"/>
              </a:ext>
            </a:extLst>
          </p:cNvPr>
          <p:cNvSpPr>
            <a:spLocks noGrp="1"/>
          </p:cNvSpPr>
          <p:nvPr>
            <p:ph type="body" sz="quarter" idx="91" hasCustomPrompt="1"/>
          </p:nvPr>
        </p:nvSpPr>
        <p:spPr>
          <a:xfrm>
            <a:off x="747875" y="3299897"/>
            <a:ext cx="3228380" cy="12721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5" name="Text Placeholder 2">
            <a:extLst>
              <a:ext uri="{FF2B5EF4-FFF2-40B4-BE49-F238E27FC236}">
                <a16:creationId xmlns:a16="http://schemas.microsoft.com/office/drawing/2014/main" id="{983E77CC-F0AE-486C-A7B1-D59999719E81}"/>
              </a:ext>
            </a:extLst>
          </p:cNvPr>
          <p:cNvSpPr>
            <a:spLocks noGrp="1"/>
          </p:cNvSpPr>
          <p:nvPr>
            <p:ph type="body" sz="quarter" idx="92" hasCustomPrompt="1"/>
          </p:nvPr>
        </p:nvSpPr>
        <p:spPr>
          <a:xfrm>
            <a:off x="747874" y="1778000"/>
            <a:ext cx="3223763" cy="127603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6" name="Text Placeholder 2">
            <a:extLst>
              <a:ext uri="{FF2B5EF4-FFF2-40B4-BE49-F238E27FC236}">
                <a16:creationId xmlns:a16="http://schemas.microsoft.com/office/drawing/2014/main" id="{9E013DF5-7BA3-4045-9FF9-E3A26E39A32E}"/>
              </a:ext>
            </a:extLst>
          </p:cNvPr>
          <p:cNvSpPr>
            <a:spLocks noGrp="1"/>
          </p:cNvSpPr>
          <p:nvPr>
            <p:ph type="body" sz="quarter" idx="93" hasCustomPrompt="1"/>
          </p:nvPr>
        </p:nvSpPr>
        <p:spPr>
          <a:xfrm>
            <a:off x="747875" y="4821381"/>
            <a:ext cx="3237617"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7344150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Image with 3 Row Icon Descriptions">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0777028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Image with 3 Row Descriptions">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8"/>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7511938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3 Column Tex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2726043-EF99-4D15-AA17-C4C42D2B9303}"/>
              </a:ext>
            </a:extLst>
          </p:cNvPr>
          <p:cNvSpPr>
            <a:spLocks noGrp="1"/>
          </p:cNvSpPr>
          <p:nvPr>
            <p:ph type="body" sz="quarter" idx="59" hasCustomPrompt="1"/>
          </p:nvPr>
        </p:nvSpPr>
        <p:spPr>
          <a:xfrm>
            <a:off x="819912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6" name="Text Placeholder 2">
            <a:extLst>
              <a:ext uri="{FF2B5EF4-FFF2-40B4-BE49-F238E27FC236}">
                <a16:creationId xmlns:a16="http://schemas.microsoft.com/office/drawing/2014/main" id="{1F70BC01-916C-4963-A0A9-ED2CDBE4D42D}"/>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9D39B980-24FD-4253-A3B0-A850EBD6AC0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3 Column Text</a:t>
            </a:r>
          </a:p>
        </p:txBody>
      </p:sp>
      <p:sp>
        <p:nvSpPr>
          <p:cNvPr id="7" name="Text Placeholder 2">
            <a:extLst>
              <a:ext uri="{FF2B5EF4-FFF2-40B4-BE49-F238E27FC236}">
                <a16:creationId xmlns:a16="http://schemas.microsoft.com/office/drawing/2014/main" id="{B7F1D42C-1485-4867-B7BF-5E502F3F5F10}"/>
              </a:ext>
            </a:extLst>
          </p:cNvPr>
          <p:cNvSpPr>
            <a:spLocks noGrp="1"/>
          </p:cNvSpPr>
          <p:nvPr>
            <p:ph type="body" sz="quarter" idx="82" hasCustomPrompt="1"/>
          </p:nvPr>
        </p:nvSpPr>
        <p:spPr>
          <a:xfrm>
            <a:off x="421894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8D846BF3-5603-46E9-AECE-1EE813B2E5F7}"/>
              </a:ext>
            </a:extLst>
          </p:cNvPr>
          <p:cNvSpPr>
            <a:spLocks noGrp="1"/>
          </p:cNvSpPr>
          <p:nvPr>
            <p:ph type="body" sz="quarter" idx="83" hasCustomPrompt="1"/>
          </p:nvPr>
        </p:nvSpPr>
        <p:spPr>
          <a:xfrm>
            <a:off x="421894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B38CE653-26AA-4280-9394-D5CF1ADFB2FC}"/>
              </a:ext>
            </a:extLst>
          </p:cNvPr>
          <p:cNvSpPr>
            <a:spLocks noGrp="1"/>
          </p:cNvSpPr>
          <p:nvPr>
            <p:ph type="body" sz="quarter" idx="84" hasCustomPrompt="1"/>
          </p:nvPr>
        </p:nvSpPr>
        <p:spPr>
          <a:xfrm>
            <a:off x="421894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0" name="Text Placeholder 2">
            <a:extLst>
              <a:ext uri="{FF2B5EF4-FFF2-40B4-BE49-F238E27FC236}">
                <a16:creationId xmlns:a16="http://schemas.microsoft.com/office/drawing/2014/main" id="{9C056AF6-8CAA-4EBE-A19F-50DEDC7B544B}"/>
              </a:ext>
            </a:extLst>
          </p:cNvPr>
          <p:cNvSpPr>
            <a:spLocks noGrp="1"/>
          </p:cNvSpPr>
          <p:nvPr>
            <p:ph type="body" sz="quarter" idx="85" hasCustomPrompt="1"/>
          </p:nvPr>
        </p:nvSpPr>
        <p:spPr>
          <a:xfrm>
            <a:off x="254000" y="3302698"/>
            <a:ext cx="371475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1" name="Text Placeholder 2">
            <a:extLst>
              <a:ext uri="{FF2B5EF4-FFF2-40B4-BE49-F238E27FC236}">
                <a16:creationId xmlns:a16="http://schemas.microsoft.com/office/drawing/2014/main" id="{036A7E0E-987D-430B-A25D-6A010F1E1C50}"/>
              </a:ext>
            </a:extLst>
          </p:cNvPr>
          <p:cNvSpPr>
            <a:spLocks noGrp="1"/>
          </p:cNvSpPr>
          <p:nvPr>
            <p:ph type="body" sz="quarter" idx="86" hasCustomPrompt="1"/>
          </p:nvPr>
        </p:nvSpPr>
        <p:spPr>
          <a:xfrm>
            <a:off x="254000" y="1778000"/>
            <a:ext cx="371475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D826C66A-D3DB-401E-A96C-24FD19BC64AA}"/>
              </a:ext>
            </a:extLst>
          </p:cNvPr>
          <p:cNvSpPr>
            <a:spLocks noGrp="1"/>
          </p:cNvSpPr>
          <p:nvPr>
            <p:ph type="body" sz="quarter" idx="87" hasCustomPrompt="1"/>
          </p:nvPr>
        </p:nvSpPr>
        <p:spPr>
          <a:xfrm>
            <a:off x="254000" y="4826698"/>
            <a:ext cx="371475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956061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 2 Videos,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508759" y="1207009"/>
            <a:ext cx="10040937" cy="773112"/>
          </a:xfrm>
          <a:prstGeom prst="rect">
            <a:avLst/>
          </a:prstGeom>
        </p:spPr>
        <p:txBody>
          <a:bodyPr/>
          <a:lstStyle>
            <a:lvl1pPr marL="0" indent="0">
              <a:lnSpc>
                <a:spcPts val="1600"/>
              </a:lnSpc>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0" name="Text Placeholder 2"/>
          <p:cNvSpPr>
            <a:spLocks noGrp="1"/>
          </p:cNvSpPr>
          <p:nvPr>
            <p:ph type="body" sz="quarter" idx="15"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303520" cy="740664"/>
          </a:xfrm>
          <a:prstGeom prst="rect">
            <a:avLst/>
          </a:prstGeom>
        </p:spPr>
        <p:txBody>
          <a:bodyPr/>
          <a:lstStyle>
            <a:lvl1pPr marL="0" indent="0">
              <a:spcBef>
                <a:spcPts val="0"/>
              </a:spcBef>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4" name="Media Placeholder 3"/>
          <p:cNvSpPr>
            <a:spLocks noGrp="1"/>
          </p:cNvSpPr>
          <p:nvPr>
            <p:ph type="media" sz="quarter" idx="17" hasCustomPrompt="1"/>
          </p:nvPr>
        </p:nvSpPr>
        <p:spPr>
          <a:xfrm>
            <a:off x="402336" y="2313432"/>
            <a:ext cx="5303520" cy="298094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a:latin typeface="Segoe UI Light" panose="020B0502040204020203" pitchFamily="34" charset="0"/>
                <a:cs typeface="Segoe UI Light" panose="020B0502040204020203" pitchFamily="34" charset="0"/>
              </a:defRPr>
            </a:lvl1pPr>
          </a:lstStyle>
          <a:p>
            <a:r>
              <a:rPr lang="en-US"/>
              <a:t>Insert Video Here</a:t>
            </a:r>
          </a:p>
        </p:txBody>
      </p:sp>
      <p:sp>
        <p:nvSpPr>
          <p:cNvPr id="7" name="Media Placeholder 6"/>
          <p:cNvSpPr>
            <a:spLocks noGrp="1"/>
          </p:cNvSpPr>
          <p:nvPr>
            <p:ph type="media" sz="quarter" idx="18" hasCustomPrompt="1"/>
          </p:nvPr>
        </p:nvSpPr>
        <p:spPr>
          <a:xfrm>
            <a:off x="6510528" y="2313432"/>
            <a:ext cx="5303520" cy="2980944"/>
          </a:xfrm>
          <a:prstGeom prst="rect">
            <a:avLst/>
          </a:prstGeom>
        </p:spPr>
        <p:txBody>
          <a:bodyPr/>
          <a:lstStyle>
            <a:lvl1pPr marL="0" indent="0">
              <a:buNone/>
              <a:defRPr sz="1200" b="1">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Video Here</a:t>
            </a:r>
            <a:endParaRPr lang="en-US"/>
          </a:p>
        </p:txBody>
      </p:sp>
    </p:spTree>
    <p:extLst>
      <p:ext uri="{BB962C8B-B14F-4D97-AF65-F5344CB8AC3E}">
        <p14:creationId xmlns:p14="http://schemas.microsoft.com/office/powerpoint/2010/main" val="4166819804"/>
      </p:ext>
    </p:extLst>
  </p:cSld>
  <p:clrMapOvr>
    <a:masterClrMapping/>
  </p:clrMapOvr>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Full Content ">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9D5F204-1539-4380-9967-1204DACBA90C}"/>
              </a:ext>
            </a:extLst>
          </p:cNvPr>
          <p:cNvSpPr>
            <a:spLocks noGrp="1"/>
          </p:cNvSpPr>
          <p:nvPr>
            <p:ph sz="quarter" idx="6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insert content</a:t>
            </a:r>
          </a:p>
        </p:txBody>
      </p:sp>
      <p:sp>
        <p:nvSpPr>
          <p:cNvPr id="6" name="Text Placeholder 2">
            <a:extLst>
              <a:ext uri="{FF2B5EF4-FFF2-40B4-BE49-F238E27FC236}">
                <a16:creationId xmlns:a16="http://schemas.microsoft.com/office/drawing/2014/main" id="{5DA55F0C-581D-4B4C-BF2A-B3FB3FCDE99A}"/>
              </a:ext>
            </a:extLst>
          </p:cNvPr>
          <p:cNvSpPr>
            <a:spLocks noGrp="1"/>
          </p:cNvSpPr>
          <p:nvPr>
            <p:ph type="body" sz="quarter" idx="59" hasCustomPrompt="1"/>
          </p:nvPr>
        </p:nvSpPr>
        <p:spPr>
          <a:xfrm>
            <a:off x="246463" y="4824306"/>
            <a:ext cx="3715938" cy="126153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CA92B55B-B808-4A8C-8687-2973306635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5" name="Straight Connector 4">
            <a:extLst>
              <a:ext uri="{FF2B5EF4-FFF2-40B4-BE49-F238E27FC236}">
                <a16:creationId xmlns:a16="http://schemas.microsoft.com/office/drawing/2014/main" id="{84E0AA08-6563-45B5-B3A7-F8E10B6739BD}"/>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653510-F73F-45E2-BE36-6286BAD64819}"/>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273C1BEB-7091-4CF4-9754-177ADF37B534}"/>
              </a:ext>
            </a:extLst>
          </p:cNvPr>
          <p:cNvSpPr txBox="1">
            <a:spLocks/>
          </p:cNvSpPr>
          <p:nvPr/>
        </p:nvSpPr>
        <p:spPr>
          <a:xfrm>
            <a:off x="10196391" y="6351457"/>
            <a:ext cx="1746704" cy="255454"/>
          </a:xfrm>
          <a:prstGeom prst="rect">
            <a:avLst/>
          </a:prstGeom>
          <a:effectLst/>
        </p:spPr>
        <p:txBody>
          <a:bodyPr lIns="0" tIns="0" rIns="0" bIns="0" anchor="b" anchorCtr="0"/>
          <a:lstStyle>
            <a:lvl1pPr marL="0" indent="0" algn="l" defTabSz="914400" rtl="0" eaLnBrk="1" latinLnBrk="0" hangingPunct="1">
              <a:lnSpc>
                <a:spcPct val="100000"/>
              </a:lnSpc>
              <a:spcBef>
                <a:spcPts val="0"/>
              </a:spcBef>
              <a:buFontTx/>
              <a:buNone/>
              <a:defRPr sz="1000" b="0" kern="120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76197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750" b="0" i="0" u="none" strike="noStrike" kern="1200" cap="none" spc="0" normalizeH="0" baseline="0" noProof="0" smtClean="0">
                <a:ln>
                  <a:noFill/>
                </a:ln>
                <a:solidFill>
                  <a:prstClr val="black"/>
                </a:solidFill>
                <a:effectLst/>
                <a:uLnTx/>
                <a:uFillTx/>
                <a:latin typeface="Segoe UI"/>
                <a:ea typeface="+mn-ea"/>
                <a:cs typeface="Segoe UI" panose="020B0502040204020203" pitchFamily="34" charset="0"/>
              </a:rPr>
              <a:pPr marL="0" marR="0" lvl="0" indent="0" algn="r" defTabSz="76197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11" name="Text Placeholder 13">
            <a:extLst>
              <a:ext uri="{FF2B5EF4-FFF2-40B4-BE49-F238E27FC236}">
                <a16:creationId xmlns:a16="http://schemas.microsoft.com/office/drawing/2014/main" id="{BAC2A35C-610F-4B09-BA51-B7A799429287}"/>
              </a:ext>
            </a:extLst>
          </p:cNvPr>
          <p:cNvSpPr txBox="1">
            <a:spLocks/>
          </p:cNvSpPr>
          <p:nvPr/>
        </p:nvSpPr>
        <p:spPr>
          <a:xfrm>
            <a:off x="2231228" y="6349654"/>
            <a:ext cx="1743676" cy="257258"/>
          </a:xfrm>
          <a:prstGeom prst="rect">
            <a:avLst/>
          </a:prstGeom>
        </p:spPr>
        <p:txBody>
          <a:bodyPr lIns="0" tIns="0" rIns="0" bIns="0" anchor="b" anchorCtr="0"/>
          <a:lstStyle>
            <a:lvl1pPr marL="0" indent="0" algn="l" defTabSz="914400" rtl="0" eaLnBrk="1" latinLnBrk="0" hangingPunct="1">
              <a:lnSpc>
                <a:spcPct val="100000"/>
              </a:lnSpc>
              <a:spcBef>
                <a:spcPts val="0"/>
              </a:spcBef>
              <a:buFontTx/>
              <a:buNone/>
              <a:defRPr sz="1000" b="0" kern="1200" baseline="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Microsoft Confidential</a:t>
            </a:r>
          </a:p>
        </p:txBody>
      </p:sp>
      <p:sp>
        <p:nvSpPr>
          <p:cNvPr id="12" name="Text Placeholder 13">
            <a:extLst>
              <a:ext uri="{FF2B5EF4-FFF2-40B4-BE49-F238E27FC236}">
                <a16:creationId xmlns:a16="http://schemas.microsoft.com/office/drawing/2014/main" id="{09382CA4-4600-4045-BA05-D15428712AD5}"/>
              </a:ext>
            </a:extLst>
          </p:cNvPr>
          <p:cNvSpPr txBox="1">
            <a:spLocks/>
          </p:cNvSpPr>
          <p:nvPr/>
        </p:nvSpPr>
        <p:spPr>
          <a:xfrm>
            <a:off x="246828" y="6349654"/>
            <a:ext cx="1743676" cy="257258"/>
          </a:xfrm>
          <a:prstGeom prst="rect">
            <a:avLst/>
          </a:prstGeom>
        </p:spPr>
        <p:txBody>
          <a:bodyPr lIns="0" tIns="0" rIns="0" bIns="0" anchor="b" anchorCtr="0"/>
          <a:lstStyle>
            <a:lvl1pPr marL="0" indent="0" algn="l" defTabSz="914400" rtl="0" eaLnBrk="1" latinLnBrk="0" hangingPunct="1">
              <a:lnSpc>
                <a:spcPct val="100000"/>
              </a:lnSpc>
              <a:spcBef>
                <a:spcPts val="0"/>
              </a:spcBef>
              <a:buFontTx/>
              <a:buNone/>
              <a:defRPr sz="1000" b="0" kern="1200" baseline="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Analog</a:t>
            </a:r>
          </a:p>
        </p:txBody>
      </p:sp>
    </p:spTree>
    <p:extLst>
      <p:ext uri="{BB962C8B-B14F-4D97-AF65-F5344CB8AC3E}">
        <p14:creationId xmlns:p14="http://schemas.microsoft.com/office/powerpoint/2010/main" val="32664970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3/4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0" name="Rectangle 9">
            <a:extLst>
              <a:ext uri="{FF2B5EF4-FFF2-40B4-BE49-F238E27FC236}">
                <a16:creationId xmlns:a16="http://schemas.microsoft.com/office/drawing/2014/main" id="{0204DE10-4145-4043-A112-8D637263E553}"/>
              </a:ext>
            </a:extLst>
          </p:cNvPr>
          <p:cNvSpPr/>
          <p:nvPr/>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 Placeholder 13">
            <a:extLst>
              <a:ext uri="{FF2B5EF4-FFF2-40B4-BE49-F238E27FC236}">
                <a16:creationId xmlns:a16="http://schemas.microsoft.com/office/drawing/2014/main" id="{FAF0F6D0-6E70-4CC9-864D-4BA942038F4B}"/>
              </a:ext>
            </a:extLst>
          </p:cNvPr>
          <p:cNvSpPr txBox="1">
            <a:spLocks/>
          </p:cNvSpPr>
          <p:nvPr/>
        </p:nvSpPr>
        <p:spPr>
          <a:xfrm>
            <a:off x="10196391" y="6351457"/>
            <a:ext cx="1746704" cy="255454"/>
          </a:xfrm>
          <a:prstGeom prst="rect">
            <a:avLst/>
          </a:prstGeom>
          <a:effectLst/>
        </p:spPr>
        <p:txBody>
          <a:bodyPr lIns="0" tIns="0" rIns="0" bIns="0" anchor="b" anchorCtr="0"/>
          <a:lstStyle>
            <a:lvl1pPr marL="0" indent="0" algn="l" defTabSz="914400" rtl="0" eaLnBrk="1" latinLnBrk="0" hangingPunct="1">
              <a:lnSpc>
                <a:spcPct val="100000"/>
              </a:lnSpc>
              <a:spcBef>
                <a:spcPts val="0"/>
              </a:spcBef>
              <a:buFontTx/>
              <a:buNone/>
              <a:defRPr sz="1000" b="0" kern="120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76197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750" b="0" i="0" u="none" strike="noStrike" kern="1200" cap="none" spc="0" normalizeH="0" baseline="0" noProof="0" smtClean="0">
                <a:ln>
                  <a:noFill/>
                </a:ln>
                <a:solidFill>
                  <a:srgbClr val="FFFFFF">
                    <a:lumMod val="75000"/>
                  </a:srgbClr>
                </a:solidFill>
                <a:effectLst/>
                <a:uLnTx/>
                <a:uFillTx/>
                <a:latin typeface="Segoe UI"/>
                <a:ea typeface="+mn-ea"/>
                <a:cs typeface="Segoe UI" panose="020B0502040204020203" pitchFamily="34" charset="0"/>
              </a:rPr>
              <a:pPr marL="0" marR="0" lvl="0" indent="0" algn="r" defTabSz="76197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a:ln>
                <a:noFill/>
              </a:ln>
              <a:solidFill>
                <a:srgbClr val="FFFFFF">
                  <a:lumMod val="75000"/>
                </a:srgbClr>
              </a:solidFill>
              <a:effectLst/>
              <a:uLnTx/>
              <a:uFillTx/>
              <a:latin typeface="Segoe UI"/>
              <a:ea typeface="+mn-ea"/>
              <a:cs typeface="Segoe UI" panose="020B0502040204020203" pitchFamily="34" charset="0"/>
            </a:endParaRPr>
          </a:p>
        </p:txBody>
      </p:sp>
      <p:sp>
        <p:nvSpPr>
          <p:cNvPr id="18" name="Text Placeholder 13">
            <a:extLst>
              <a:ext uri="{FF2B5EF4-FFF2-40B4-BE49-F238E27FC236}">
                <a16:creationId xmlns:a16="http://schemas.microsoft.com/office/drawing/2014/main" id="{293764D2-12DF-47AB-979D-178C2D4118A6}"/>
              </a:ext>
            </a:extLst>
          </p:cNvPr>
          <p:cNvSpPr txBox="1">
            <a:spLocks/>
          </p:cNvSpPr>
          <p:nvPr/>
        </p:nvSpPr>
        <p:spPr>
          <a:xfrm>
            <a:off x="2231228" y="6349654"/>
            <a:ext cx="1743676" cy="257258"/>
          </a:xfrm>
          <a:prstGeom prst="rect">
            <a:avLst/>
          </a:prstGeom>
        </p:spPr>
        <p:txBody>
          <a:bodyPr lIns="0" tIns="0" rIns="0" bIns="0" anchor="b" anchorCtr="0"/>
          <a:lstStyle>
            <a:lvl1pPr marL="0" indent="0" algn="l" defTabSz="914400" rtl="0" eaLnBrk="1" latinLnBrk="0" hangingPunct="1">
              <a:lnSpc>
                <a:spcPct val="100000"/>
              </a:lnSpc>
              <a:spcBef>
                <a:spcPts val="0"/>
              </a:spcBef>
              <a:buFontTx/>
              <a:buNone/>
              <a:defRPr sz="1000" b="0" kern="1200" baseline="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srgbClr val="FFFFFF">
                  <a:lumMod val="75000"/>
                </a:srgbClr>
              </a:solidFill>
              <a:effectLst/>
              <a:uLnTx/>
              <a:uFillTx/>
              <a:latin typeface="Segoe UI"/>
              <a:ea typeface="+mn-ea"/>
              <a:cs typeface="Segoe UI" panose="020B0502040204020203" pitchFamily="34" charset="0"/>
            </a:endParaRPr>
          </a:p>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FFFFFF">
                    <a:lumMod val="75000"/>
                  </a:srgbClr>
                </a:solidFill>
                <a:effectLst/>
                <a:uLnTx/>
                <a:uFillTx/>
                <a:latin typeface="Segoe UI"/>
                <a:ea typeface="+mn-ea"/>
                <a:cs typeface="Segoe UI" panose="020B0502040204020203" pitchFamily="34" charset="0"/>
              </a:rPr>
              <a:t>Microsoft Confidential</a:t>
            </a:r>
          </a:p>
        </p:txBody>
      </p:sp>
      <p:sp>
        <p:nvSpPr>
          <p:cNvPr id="19" name="Text Placeholder 13">
            <a:extLst>
              <a:ext uri="{FF2B5EF4-FFF2-40B4-BE49-F238E27FC236}">
                <a16:creationId xmlns:a16="http://schemas.microsoft.com/office/drawing/2014/main" id="{70069119-B7D4-4D60-94CC-A7F5B5A94C37}"/>
              </a:ext>
            </a:extLst>
          </p:cNvPr>
          <p:cNvSpPr txBox="1">
            <a:spLocks/>
          </p:cNvSpPr>
          <p:nvPr/>
        </p:nvSpPr>
        <p:spPr>
          <a:xfrm>
            <a:off x="246828" y="6349654"/>
            <a:ext cx="1743676" cy="257258"/>
          </a:xfrm>
          <a:prstGeom prst="rect">
            <a:avLst/>
          </a:prstGeom>
        </p:spPr>
        <p:txBody>
          <a:bodyPr lIns="0" tIns="0" rIns="0" bIns="0" anchor="b" anchorCtr="0"/>
          <a:lstStyle>
            <a:lvl1pPr marL="0" indent="0" algn="l" defTabSz="914400" rtl="0" eaLnBrk="1" latinLnBrk="0" hangingPunct="1">
              <a:lnSpc>
                <a:spcPct val="100000"/>
              </a:lnSpc>
              <a:spcBef>
                <a:spcPts val="0"/>
              </a:spcBef>
              <a:buFontTx/>
              <a:buNone/>
              <a:defRPr sz="1000" b="0" kern="1200" baseline="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FFFFFF">
                    <a:lumMod val="75000"/>
                  </a:srgbClr>
                </a:solidFill>
                <a:effectLst/>
                <a:uLnTx/>
                <a:uFillTx/>
                <a:latin typeface="Segoe UI"/>
                <a:ea typeface="+mn-ea"/>
                <a:cs typeface="Segoe UI" panose="020B0502040204020203" pitchFamily="34" charset="0"/>
              </a:rPr>
              <a:t>AI Perception &amp; Mixed Reality</a:t>
            </a:r>
          </a:p>
        </p:txBody>
      </p:sp>
    </p:spTree>
    <p:extLst>
      <p:ext uri="{BB962C8B-B14F-4D97-AF65-F5344CB8AC3E}">
        <p14:creationId xmlns:p14="http://schemas.microsoft.com/office/powerpoint/2010/main" val="38002594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Large Copy Mix Forma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1778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8" name="Content Placeholder 3">
            <a:extLst>
              <a:ext uri="{FF2B5EF4-FFF2-40B4-BE49-F238E27FC236}">
                <a16:creationId xmlns:a16="http://schemas.microsoft.com/office/drawing/2014/main" id="{8706A23A-6618-4EC5-91FE-51BA5235122F}"/>
              </a:ext>
            </a:extLst>
          </p:cNvPr>
          <p:cNvSpPr>
            <a:spLocks noGrp="1"/>
          </p:cNvSpPr>
          <p:nvPr>
            <p:ph sz="quarter" idx="24" hasCustomPrompt="1"/>
          </p:nvPr>
        </p:nvSpPr>
        <p:spPr>
          <a:xfrm>
            <a:off x="6223000" y="4827991"/>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5" name="Content Placeholder 3">
            <a:extLst>
              <a:ext uri="{FF2B5EF4-FFF2-40B4-BE49-F238E27FC236}">
                <a16:creationId xmlns:a16="http://schemas.microsoft.com/office/drawing/2014/main" id="{30665F77-E6C8-4663-90FF-F7000E1CD260}"/>
              </a:ext>
            </a:extLst>
          </p:cNvPr>
          <p:cNvSpPr>
            <a:spLocks noGrp="1"/>
          </p:cNvSpPr>
          <p:nvPr>
            <p:ph sz="quarter" idx="25" hasCustomPrompt="1"/>
          </p:nvPr>
        </p:nvSpPr>
        <p:spPr>
          <a:xfrm>
            <a:off x="6223000" y="3305599"/>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6" name="Content Placeholder 3">
            <a:extLst>
              <a:ext uri="{FF2B5EF4-FFF2-40B4-BE49-F238E27FC236}">
                <a16:creationId xmlns:a16="http://schemas.microsoft.com/office/drawing/2014/main" id="{63F2DCFC-99DB-40D3-93BC-B6FFF833BC3C}"/>
              </a:ext>
            </a:extLst>
          </p:cNvPr>
          <p:cNvSpPr>
            <a:spLocks noGrp="1"/>
          </p:cNvSpPr>
          <p:nvPr>
            <p:ph sz="quarter" idx="26" hasCustomPrompt="1"/>
          </p:nvPr>
        </p:nvSpPr>
        <p:spPr>
          <a:xfrm>
            <a:off x="6223000" y="254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7" name="Title 2">
            <a:extLst>
              <a:ext uri="{FF2B5EF4-FFF2-40B4-BE49-F238E27FC236}">
                <a16:creationId xmlns:a16="http://schemas.microsoft.com/office/drawing/2014/main" id="{A1F3FA27-FBF8-4A6F-AB43-347FF39E5BC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26548536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ext With Code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2BA6F-E988-47D4-9034-712CD7A598CD}"/>
              </a:ext>
            </a:extLst>
          </p:cNvPr>
          <p:cNvSpPr>
            <a:spLocks noGrp="1"/>
          </p:cNvSpPr>
          <p:nvPr>
            <p:ph type="title" hasCustomPrompt="1"/>
          </p:nvPr>
        </p:nvSpPr>
        <p:spPr>
          <a:xfrm>
            <a:off x="246463" y="257768"/>
            <a:ext cx="3722288" cy="5838233"/>
          </a:xfrm>
        </p:spPr>
        <p:txBody>
          <a:bodyPr/>
          <a:lstStyle>
            <a:lvl1pPr>
              <a:defRPr/>
            </a:lvl1pPr>
          </a:lstStyle>
          <a:p>
            <a:r>
              <a:rPr lang="en-US"/>
              <a:t>Code Snippet</a:t>
            </a:r>
          </a:p>
        </p:txBody>
      </p:sp>
      <p:sp>
        <p:nvSpPr>
          <p:cNvPr id="5" name="Text Placeholder 13">
            <a:extLst>
              <a:ext uri="{FF2B5EF4-FFF2-40B4-BE49-F238E27FC236}">
                <a16:creationId xmlns:a16="http://schemas.microsoft.com/office/drawing/2014/main" id="{4FE04944-CAAD-493E-8304-9D4F00BEB94C}"/>
              </a:ext>
            </a:extLst>
          </p:cNvPr>
          <p:cNvSpPr>
            <a:spLocks noGrp="1"/>
          </p:cNvSpPr>
          <p:nvPr>
            <p:ph type="body" sz="quarter" idx="22" hasCustomPrompt="1"/>
          </p:nvPr>
        </p:nvSpPr>
        <p:spPr>
          <a:xfrm>
            <a:off x="4222750" y="1778000"/>
            <a:ext cx="7715250" cy="4318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388778346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ext With Co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23B5-6EFB-43A2-8663-199B40FB3282}"/>
              </a:ext>
            </a:extLst>
          </p:cNvPr>
          <p:cNvSpPr>
            <a:spLocks noGrp="1"/>
          </p:cNvSpPr>
          <p:nvPr>
            <p:ph type="title" hasCustomPrompt="1"/>
          </p:nvPr>
        </p:nvSpPr>
        <p:spPr>
          <a:xfrm>
            <a:off x="246463" y="257768"/>
            <a:ext cx="3722288" cy="5828073"/>
          </a:xfrm>
        </p:spPr>
        <p:txBody>
          <a:bodyPr/>
          <a:lstStyle>
            <a:lvl1pPr>
              <a:defRPr/>
            </a:lvl1pPr>
          </a:lstStyle>
          <a:p>
            <a:r>
              <a:rPr lang="en-US"/>
              <a:t>Code Snippet</a:t>
            </a:r>
          </a:p>
        </p:txBody>
      </p:sp>
      <p:sp>
        <p:nvSpPr>
          <p:cNvPr id="9" name="Text Placeholder 2">
            <a:extLst>
              <a:ext uri="{FF2B5EF4-FFF2-40B4-BE49-F238E27FC236}">
                <a16:creationId xmlns:a16="http://schemas.microsoft.com/office/drawing/2014/main" id="{629CD22E-9801-4A01-92AC-79D7A35BADF2}"/>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13">
            <a:extLst>
              <a:ext uri="{FF2B5EF4-FFF2-40B4-BE49-F238E27FC236}">
                <a16:creationId xmlns:a16="http://schemas.microsoft.com/office/drawing/2014/main" id="{1ECF6D9D-5241-45D9-A463-2B0DC3C0ACFF}"/>
              </a:ext>
            </a:extLst>
          </p:cNvPr>
          <p:cNvSpPr>
            <a:spLocks noGrp="1"/>
          </p:cNvSpPr>
          <p:nvPr>
            <p:ph type="body" sz="quarter" idx="27" hasCustomPrompt="1"/>
          </p:nvPr>
        </p:nvSpPr>
        <p:spPr>
          <a:xfrm>
            <a:off x="4226560" y="4822786"/>
            <a:ext cx="3728720" cy="1273215"/>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6" name="Text Placeholder 13">
            <a:extLst>
              <a:ext uri="{FF2B5EF4-FFF2-40B4-BE49-F238E27FC236}">
                <a16:creationId xmlns:a16="http://schemas.microsoft.com/office/drawing/2014/main" id="{5DA61134-E866-47C7-BE13-B713FCA43F6A}"/>
              </a:ext>
            </a:extLst>
          </p:cNvPr>
          <p:cNvSpPr>
            <a:spLocks noGrp="1"/>
          </p:cNvSpPr>
          <p:nvPr>
            <p:ph type="body" sz="quarter" idx="22" hasCustomPrompt="1"/>
          </p:nvPr>
        </p:nvSpPr>
        <p:spPr>
          <a:xfrm>
            <a:off x="4222750" y="1778000"/>
            <a:ext cx="7715250" cy="2794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235697024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ext with Large Paragram">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BBE0221-EF26-48DC-8B7F-DF658A47E90B}"/>
              </a:ext>
            </a:extLst>
          </p:cNvPr>
          <p:cNvSpPr>
            <a:spLocks noGrp="1"/>
          </p:cNvSpPr>
          <p:nvPr>
            <p:ph type="body" sz="quarter" idx="22" hasCustomPrompt="1"/>
          </p:nvPr>
        </p:nvSpPr>
        <p:spPr>
          <a:xfrm>
            <a:off x="4222750" y="1778001"/>
            <a:ext cx="7715250" cy="2793999"/>
          </a:xfrm>
          <a:prstGeom prst="rect">
            <a:avLst/>
          </a:prstGeom>
          <a:effectLst/>
        </p:spPr>
        <p:txBody>
          <a:bodyPr lIns="0" tIns="0" rIns="0" bIns="0">
            <a:noAutofit/>
          </a:bodyPr>
          <a:lstStyle>
            <a:lvl1pPr marL="0" indent="0">
              <a:lnSpc>
                <a:spcPct val="112000"/>
              </a:lnSpc>
              <a:spcBef>
                <a:spcPts val="0"/>
              </a:spcBef>
              <a:buFontTx/>
              <a:buNone/>
              <a:defRPr sz="1667" b="0">
                <a:solidFill>
                  <a:schemeClr val="tx1"/>
                </a:solidFill>
                <a:latin typeface="+mn-lt"/>
                <a:cs typeface="Segoe UI" panose="020B0502040204020203" pitchFamily="34" charset="0"/>
              </a:defRPr>
            </a:lvl1pPr>
          </a:lstStyle>
          <a:p>
            <a:pPr lvl="0"/>
            <a:r>
              <a:rPr lang="en-US"/>
              <a:t>Large body text</a:t>
            </a:r>
          </a:p>
        </p:txBody>
      </p:sp>
      <p:sp>
        <p:nvSpPr>
          <p:cNvPr id="2" name="Title 1">
            <a:extLst>
              <a:ext uri="{FF2B5EF4-FFF2-40B4-BE49-F238E27FC236}">
                <a16:creationId xmlns:a16="http://schemas.microsoft.com/office/drawing/2014/main" id="{A59320DD-7657-4AE8-BDA1-DF89611E74FB}"/>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8" name="Text Placeholder 2">
            <a:extLst>
              <a:ext uri="{FF2B5EF4-FFF2-40B4-BE49-F238E27FC236}">
                <a16:creationId xmlns:a16="http://schemas.microsoft.com/office/drawing/2014/main" id="{D8EC8650-14CA-49C8-AEA9-19C17166C724}"/>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9" name="Text Placeholder 13">
            <a:extLst>
              <a:ext uri="{FF2B5EF4-FFF2-40B4-BE49-F238E27FC236}">
                <a16:creationId xmlns:a16="http://schemas.microsoft.com/office/drawing/2014/main" id="{388982A7-EEA8-4F92-8D71-72D67047AE2D}"/>
              </a:ext>
            </a:extLst>
          </p:cNvPr>
          <p:cNvSpPr>
            <a:spLocks noGrp="1"/>
          </p:cNvSpPr>
          <p:nvPr>
            <p:ph type="body" sz="quarter" idx="27" hasCustomPrompt="1"/>
          </p:nvPr>
        </p:nvSpPr>
        <p:spPr>
          <a:xfrm>
            <a:off x="4226560" y="4826001"/>
            <a:ext cx="3728720" cy="1273919"/>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2289881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ext Gri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2288" cy="5828073"/>
          </a:xfrm>
        </p:spPr>
        <p:txBody>
          <a:bodyPr/>
          <a:lstStyle>
            <a:lvl1pPr>
              <a:defRPr/>
            </a:lvl1pPr>
          </a:lstStyle>
          <a:p>
            <a:r>
              <a:rPr lang="en-US"/>
              <a:t>This is a Title</a:t>
            </a:r>
          </a:p>
        </p:txBody>
      </p:sp>
      <p:sp>
        <p:nvSpPr>
          <p:cNvPr id="16" name="Text Placeholder 2">
            <a:extLst>
              <a:ext uri="{FF2B5EF4-FFF2-40B4-BE49-F238E27FC236}">
                <a16:creationId xmlns:a16="http://schemas.microsoft.com/office/drawing/2014/main" id="{2E0DEFA9-4A65-4FAE-9A4E-E4B3C073566E}"/>
              </a:ext>
            </a:extLst>
          </p:cNvPr>
          <p:cNvSpPr>
            <a:spLocks noGrp="1"/>
          </p:cNvSpPr>
          <p:nvPr>
            <p:ph type="body" sz="quarter" idx="28" hasCustomPrompt="1"/>
          </p:nvPr>
        </p:nvSpPr>
        <p:spPr>
          <a:xfrm>
            <a:off x="8199120" y="1778000"/>
            <a:ext cx="3728720" cy="125984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7" name="Text Placeholder 13">
            <a:extLst>
              <a:ext uri="{FF2B5EF4-FFF2-40B4-BE49-F238E27FC236}">
                <a16:creationId xmlns:a16="http://schemas.microsoft.com/office/drawing/2014/main" id="{A827CCD2-24F5-4C17-8DE5-002A15A74657}"/>
              </a:ext>
            </a:extLst>
          </p:cNvPr>
          <p:cNvSpPr>
            <a:spLocks noGrp="1"/>
          </p:cNvSpPr>
          <p:nvPr>
            <p:ph type="body" sz="quarter" idx="29" hasCustomPrompt="1"/>
          </p:nvPr>
        </p:nvSpPr>
        <p:spPr>
          <a:xfrm>
            <a:off x="4226560" y="1776677"/>
            <a:ext cx="3728720" cy="125874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8" name="Text Placeholder 2">
            <a:extLst>
              <a:ext uri="{FF2B5EF4-FFF2-40B4-BE49-F238E27FC236}">
                <a16:creationId xmlns:a16="http://schemas.microsoft.com/office/drawing/2014/main" id="{7566FBD6-780A-4ECC-98BF-0944F9002D37}"/>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9" name="Text Placeholder 13">
            <a:extLst>
              <a:ext uri="{FF2B5EF4-FFF2-40B4-BE49-F238E27FC236}">
                <a16:creationId xmlns:a16="http://schemas.microsoft.com/office/drawing/2014/main" id="{22383F53-E4EB-48BD-8299-6EF4BC367DB9}"/>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20" name="Text Placeholder 2">
            <a:extLst>
              <a:ext uri="{FF2B5EF4-FFF2-40B4-BE49-F238E27FC236}">
                <a16:creationId xmlns:a16="http://schemas.microsoft.com/office/drawing/2014/main" id="{EDEB8876-86CE-4769-A982-0D9B714B89CE}"/>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21" name="Text Placeholder 13">
            <a:extLst>
              <a:ext uri="{FF2B5EF4-FFF2-40B4-BE49-F238E27FC236}">
                <a16:creationId xmlns:a16="http://schemas.microsoft.com/office/drawing/2014/main" id="{681C4D54-CAD6-4B4C-BA75-C0D65DB74EDC}"/>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8284543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Overview and Descriptions">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3B1A86A-3B2D-49A2-B7BD-920DEA426F53}"/>
              </a:ext>
            </a:extLst>
          </p:cNvPr>
          <p:cNvSpPr>
            <a:spLocks noGrp="1"/>
          </p:cNvSpPr>
          <p:nvPr>
            <p:ph type="body" sz="quarter" idx="29" hasCustomPrompt="1"/>
          </p:nvPr>
        </p:nvSpPr>
        <p:spPr>
          <a:xfrm>
            <a:off x="4226560" y="1778000"/>
            <a:ext cx="7711441" cy="1257422"/>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1"/>
            <a:r>
              <a:rPr lang="en-US"/>
              <a:t>This is a paragraph of overview text</a:t>
            </a:r>
          </a:p>
        </p:txBody>
      </p:sp>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10" name="Text Placeholder 2">
            <a:extLst>
              <a:ext uri="{FF2B5EF4-FFF2-40B4-BE49-F238E27FC236}">
                <a16:creationId xmlns:a16="http://schemas.microsoft.com/office/drawing/2014/main" id="{3DF9E219-FA21-4AC8-B14A-31EAF9DD2ED9}"/>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3" name="Text Placeholder 13">
            <a:extLst>
              <a:ext uri="{FF2B5EF4-FFF2-40B4-BE49-F238E27FC236}">
                <a16:creationId xmlns:a16="http://schemas.microsoft.com/office/drawing/2014/main" id="{75FA94CB-613E-42D5-BA53-30D57C9C746D}"/>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4" name="Text Placeholder 2">
            <a:extLst>
              <a:ext uri="{FF2B5EF4-FFF2-40B4-BE49-F238E27FC236}">
                <a16:creationId xmlns:a16="http://schemas.microsoft.com/office/drawing/2014/main" id="{BEB1BFA7-8C2D-4A72-80C0-8AE4F34B996A}"/>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6" name="Text Placeholder 13">
            <a:extLst>
              <a:ext uri="{FF2B5EF4-FFF2-40B4-BE49-F238E27FC236}">
                <a16:creationId xmlns:a16="http://schemas.microsoft.com/office/drawing/2014/main" id="{8B1CE4F6-9406-4A03-80D1-286D92C7C3C9}"/>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7575870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Double Title and Descriptions">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4F4C3A3-7751-4BF1-93B2-F071E0D575CF}"/>
              </a:ext>
            </a:extLst>
          </p:cNvPr>
          <p:cNvSpPr>
            <a:spLocks noGrp="1"/>
          </p:cNvSpPr>
          <p:nvPr>
            <p:ph type="body" sz="quarter" idx="25" hasCustomPrompt="1"/>
          </p:nvPr>
        </p:nvSpPr>
        <p:spPr>
          <a:xfrm>
            <a:off x="246463" y="3299728"/>
            <a:ext cx="5717458" cy="2796273"/>
          </a:xfrm>
          <a:prstGeom prst="rect">
            <a:avLst/>
          </a:prstGeom>
          <a:noFill/>
          <a:effectLst/>
        </p:spPr>
        <p:txBody>
          <a:bodyPr lIns="0" tIns="0" rIns="0" bIns="0">
            <a:noAutofit/>
          </a:bodyPr>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2" name="Title 1">
            <a:extLst>
              <a:ext uri="{FF2B5EF4-FFF2-40B4-BE49-F238E27FC236}">
                <a16:creationId xmlns:a16="http://schemas.microsoft.com/office/drawing/2014/main" id="{AA804E6D-0E9F-4273-B9A8-E3A20AC6956A}"/>
              </a:ext>
            </a:extLst>
          </p:cNvPr>
          <p:cNvSpPr>
            <a:spLocks noGrp="1"/>
          </p:cNvSpPr>
          <p:nvPr>
            <p:ph type="title" hasCustomPrompt="1"/>
          </p:nvPr>
        </p:nvSpPr>
        <p:spPr>
          <a:xfrm>
            <a:off x="246463" y="257768"/>
            <a:ext cx="5722538" cy="1266233"/>
          </a:xfrm>
        </p:spPr>
        <p:txBody>
          <a:bodyPr/>
          <a:lstStyle>
            <a:lvl1pPr>
              <a:defRPr/>
            </a:lvl1pPr>
          </a:lstStyle>
          <a:p>
            <a:r>
              <a:rPr lang="en-US"/>
              <a:t>This is a Title</a:t>
            </a:r>
          </a:p>
        </p:txBody>
      </p:sp>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Tree>
    <p:extLst>
      <p:ext uri="{BB962C8B-B14F-4D97-AF65-F5344CB8AC3E}">
        <p14:creationId xmlns:p14="http://schemas.microsoft.com/office/powerpoint/2010/main" val="179767265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Double Title and Descriptions 2">
    <p:spTree>
      <p:nvGrpSpPr>
        <p:cNvPr id="1" name=""/>
        <p:cNvGrpSpPr/>
        <p:nvPr/>
      </p:nvGrpSpPr>
      <p:grpSpPr>
        <a:xfrm>
          <a:off x="0" y="0"/>
          <a:ext cx="0" cy="0"/>
          <a:chOff x="0" y="0"/>
          <a:chExt cx="0" cy="0"/>
        </a:xfrm>
      </p:grpSpPr>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250415" y="3298658"/>
            <a:ext cx="5718586"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250415" y="260981"/>
            <a:ext cx="5718586"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
        <p:nvSpPr>
          <p:cNvPr id="6" name="Text Placeholder 13">
            <a:extLst>
              <a:ext uri="{FF2B5EF4-FFF2-40B4-BE49-F238E27FC236}">
                <a16:creationId xmlns:a16="http://schemas.microsoft.com/office/drawing/2014/main" id="{053575BB-FF05-42E6-9368-2302EFA72412}"/>
              </a:ext>
            </a:extLst>
          </p:cNvPr>
          <p:cNvSpPr>
            <a:spLocks noGrp="1"/>
          </p:cNvSpPr>
          <p:nvPr>
            <p:ph type="body" sz="quarter" idx="25" hasCustomPrompt="1"/>
          </p:nvPr>
        </p:nvSpPr>
        <p:spPr>
          <a:xfrm>
            <a:off x="6240244" y="3299728"/>
            <a:ext cx="5697757" cy="2796273"/>
          </a:xfrm>
          <a:prstGeom prst="rect">
            <a:avLst/>
          </a:prstGeom>
          <a:noFill/>
          <a:effectLst/>
        </p:spPr>
        <p:txBody>
          <a:bodyPr lIns="0" tIns="0" rIns="0" bIns="0">
            <a:noAutofit/>
          </a:bodyPr>
          <a:lstStyle>
            <a:lvl1pPr marL="0" indent="0" algn="r">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7" name="Title 1">
            <a:extLst>
              <a:ext uri="{FF2B5EF4-FFF2-40B4-BE49-F238E27FC236}">
                <a16:creationId xmlns:a16="http://schemas.microsoft.com/office/drawing/2014/main" id="{455A10E3-D6C6-4FD7-B01F-5780B9477E30}"/>
              </a:ext>
            </a:extLst>
          </p:cNvPr>
          <p:cNvSpPr>
            <a:spLocks noGrp="1"/>
          </p:cNvSpPr>
          <p:nvPr>
            <p:ph type="title" hasCustomPrompt="1"/>
          </p:nvPr>
        </p:nvSpPr>
        <p:spPr>
          <a:xfrm>
            <a:off x="6240244" y="257768"/>
            <a:ext cx="5687632" cy="1266233"/>
          </a:xfrm>
        </p:spPr>
        <p:txBody>
          <a:bodyPr/>
          <a:lstStyle>
            <a:lvl1pPr algn="r">
              <a:defRPr/>
            </a:lvl1pPr>
          </a:lstStyle>
          <a:p>
            <a:r>
              <a:rPr lang="en-US"/>
              <a:t>This is a Title</a:t>
            </a:r>
          </a:p>
        </p:txBody>
      </p:sp>
    </p:spTree>
    <p:extLst>
      <p:ext uri="{BB962C8B-B14F-4D97-AF65-F5344CB8AC3E}">
        <p14:creationId xmlns:p14="http://schemas.microsoft.com/office/powerpoint/2010/main" val="154335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bg>
      <p:bgRef idx="1001">
        <a:schemeClr val="bg1"/>
      </p:bgRef>
    </p:bg>
    <p:spTree>
      <p:nvGrpSpPr>
        <p:cNvPr id="1" name=""/>
        <p:cNvGrpSpPr/>
        <p:nvPr/>
      </p:nvGrpSpPr>
      <p:grpSpPr>
        <a:xfrm>
          <a:off x="0" y="0"/>
          <a:ext cx="0" cy="0"/>
          <a:chOff x="0" y="0"/>
          <a:chExt cx="0" cy="0"/>
        </a:xfrm>
      </p:grpSpPr>
      <p:sp>
        <p:nvSpPr>
          <p:cNvPr id="22" name="Text Placeholder 17"/>
          <p:cNvSpPr>
            <a:spLocks noGrp="1"/>
          </p:cNvSpPr>
          <p:nvPr>
            <p:ph type="body" sz="quarter" idx="12" hasCustomPrompt="1"/>
          </p:nvPr>
        </p:nvSpPr>
        <p:spPr>
          <a:xfrm>
            <a:off x="5412712" y="2166270"/>
            <a:ext cx="2028198" cy="3556000"/>
          </a:xfrm>
          <a:prstGeom prst="rect">
            <a:avLst/>
          </a:prstGeom>
        </p:spPr>
        <p:txBody>
          <a:bodyPr/>
          <a:lstStyle>
            <a:lvl1pPr marL="0" indent="0">
              <a:lnSpc>
                <a:spcPts val="1900"/>
              </a:lnSpc>
              <a:spcBef>
                <a:spcPts val="0"/>
              </a:spcBef>
              <a:spcAft>
                <a:spcPts val="1800"/>
              </a:spcAft>
              <a:buNone/>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p:txBody>
      </p:sp>
      <p:sp>
        <p:nvSpPr>
          <p:cNvPr id="23" name="Text Placeholder 17"/>
          <p:cNvSpPr>
            <a:spLocks noGrp="1"/>
          </p:cNvSpPr>
          <p:nvPr>
            <p:ph type="body" sz="quarter" idx="13" hasCustomPrompt="1"/>
          </p:nvPr>
        </p:nvSpPr>
        <p:spPr>
          <a:xfrm>
            <a:off x="5072351" y="216627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p:txBody>
      </p:sp>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423514166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Right,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0" name="Text Placeholder 2"/>
          <p:cNvSpPr>
            <a:spLocks noGrp="1"/>
          </p:cNvSpPr>
          <p:nvPr>
            <p:ph type="body" sz="quarter" idx="15" hasCustomPrompt="1"/>
          </p:nvPr>
        </p:nvSpPr>
        <p:spPr>
          <a:xfrm>
            <a:off x="658368" y="2276856"/>
            <a:ext cx="5020056" cy="3657600"/>
          </a:xfrm>
          <a:prstGeom prst="rect">
            <a:avLst/>
          </a:prstGeom>
        </p:spPr>
        <p:txBody>
          <a:bodyPr/>
          <a:lstStyle>
            <a:lvl1pPr marL="0" indent="0">
              <a:lnSpc>
                <a:spcPts val="1600"/>
              </a:lnSpc>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276088"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415007565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2 Images with Description Alt">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0611F8DA-1D15-41D7-8212-1E416B8FF9F1}"/>
              </a:ext>
            </a:extLst>
          </p:cNvPr>
          <p:cNvSpPr>
            <a:spLocks noGrp="1"/>
          </p:cNvSpPr>
          <p:nvPr>
            <p:ph type="body" sz="quarter" idx="27" hasCustomPrompt="1"/>
          </p:nvPr>
        </p:nvSpPr>
        <p:spPr>
          <a:xfrm>
            <a:off x="254000" y="3304252"/>
            <a:ext cx="5715001" cy="2793878"/>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7DF2517D-3AA7-483C-8570-A33AB6B93BD7}"/>
              </a:ext>
            </a:extLst>
          </p:cNvPr>
          <p:cNvSpPr>
            <a:spLocks noGrp="1"/>
          </p:cNvSpPr>
          <p:nvPr>
            <p:ph type="body" sz="quarter" idx="29" hasCustomPrompt="1"/>
          </p:nvPr>
        </p:nvSpPr>
        <p:spPr>
          <a:xfrm>
            <a:off x="254000" y="250658"/>
            <a:ext cx="5715001"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11" name="Picture Placeholder 4">
            <a:extLst>
              <a:ext uri="{FF2B5EF4-FFF2-40B4-BE49-F238E27FC236}">
                <a16:creationId xmlns:a16="http://schemas.microsoft.com/office/drawing/2014/main" id="{DA647711-CD23-4B1F-BB80-8CF65B53766E}"/>
              </a:ext>
            </a:extLst>
          </p:cNvPr>
          <p:cNvSpPr>
            <a:spLocks noGrp="1"/>
          </p:cNvSpPr>
          <p:nvPr>
            <p:ph type="pic" sz="quarter" idx="25" hasCustomPrompt="1"/>
          </p:nvPr>
        </p:nvSpPr>
        <p:spPr>
          <a:xfrm>
            <a:off x="6223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4">
            <a:extLst>
              <a:ext uri="{FF2B5EF4-FFF2-40B4-BE49-F238E27FC236}">
                <a16:creationId xmlns:a16="http://schemas.microsoft.com/office/drawing/2014/main" id="{E6B1EAA6-3080-47EF-94CE-15E6A5AC2A40}"/>
              </a:ext>
            </a:extLst>
          </p:cNvPr>
          <p:cNvSpPr>
            <a:spLocks noGrp="1"/>
          </p:cNvSpPr>
          <p:nvPr>
            <p:ph type="pic" sz="quarter" idx="30" hasCustomPrompt="1"/>
          </p:nvPr>
        </p:nvSpPr>
        <p:spPr>
          <a:xfrm>
            <a:off x="6223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26913654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2 Images with Description">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495B6134-3597-49AF-B95D-3BEF82EC2D3B}"/>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02D8EDBD-6586-4643-B8FB-AB32EB81CD82}"/>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8" name="Picture Placeholder 4">
            <a:extLst>
              <a:ext uri="{FF2B5EF4-FFF2-40B4-BE49-F238E27FC236}">
                <a16:creationId xmlns:a16="http://schemas.microsoft.com/office/drawing/2014/main" id="{E9987021-4EF6-44E7-886C-D7F41AD7CE56}"/>
              </a:ext>
            </a:extLst>
          </p:cNvPr>
          <p:cNvSpPr>
            <a:spLocks noGrp="1"/>
          </p:cNvSpPr>
          <p:nvPr>
            <p:ph type="pic" sz="quarter" idx="25" hasCustomPrompt="1"/>
          </p:nvPr>
        </p:nvSpPr>
        <p:spPr>
          <a:xfrm>
            <a:off x="254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4">
            <a:extLst>
              <a:ext uri="{FF2B5EF4-FFF2-40B4-BE49-F238E27FC236}">
                <a16:creationId xmlns:a16="http://schemas.microsoft.com/office/drawing/2014/main" id="{53D0D0B3-4CE8-4003-A655-B9BCB0E45550}"/>
              </a:ext>
            </a:extLst>
          </p:cNvPr>
          <p:cNvSpPr>
            <a:spLocks noGrp="1"/>
          </p:cNvSpPr>
          <p:nvPr>
            <p:ph type="pic" sz="quarter" idx="30" hasCustomPrompt="1"/>
          </p:nvPr>
        </p:nvSpPr>
        <p:spPr>
          <a:xfrm>
            <a:off x="254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0692133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Large Copy with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0"/>
            <a:ext cx="5969000" cy="6858000"/>
          </a:xfrm>
          <a:prstGeom prst="rect">
            <a:avLst/>
          </a:prstGeom>
          <a:solidFill>
            <a:schemeClr val="bg1">
              <a:lumMod val="95000"/>
            </a:schemeClr>
          </a:solidFill>
        </p:spPr>
        <p:txBody>
          <a:bodyPr>
            <a:normAutofit/>
          </a:bodyPr>
          <a:lstStyle>
            <a:lvl2pPr>
              <a:defRPr sz="833" b="0">
                <a:solidFill>
                  <a:schemeClr val="bg1">
                    <a:lumMod val="65000"/>
                  </a:schemeClr>
                </a:solidFill>
              </a:defRPr>
            </a:lvl2pPr>
          </a:lstStyle>
          <a:p>
            <a:pPr lvl="1"/>
            <a:r>
              <a:rPr lang="en-US"/>
              <a:t>Insert Content</a:t>
            </a:r>
          </a:p>
        </p:txBody>
      </p:sp>
      <p:sp>
        <p:nvSpPr>
          <p:cNvPr id="6" name="Title 2">
            <a:extLst>
              <a:ext uri="{FF2B5EF4-FFF2-40B4-BE49-F238E27FC236}">
                <a16:creationId xmlns:a16="http://schemas.microsoft.com/office/drawing/2014/main" id="{BE333ACF-47C8-4945-977D-A29C30C1A695}"/>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278960208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Large Copy with Imag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38347262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Large Copy with Image Invert">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 name="Title 2">
            <a:extLst>
              <a:ext uri="{FF2B5EF4-FFF2-40B4-BE49-F238E27FC236}">
                <a16:creationId xmlns:a16="http://schemas.microsoft.com/office/drawing/2014/main" id="{DACAC5D2-5EE4-46E1-8E72-454F6846DD36}"/>
              </a:ext>
            </a:extLst>
          </p:cNvPr>
          <p:cNvSpPr>
            <a:spLocks noGrp="1"/>
          </p:cNvSpPr>
          <p:nvPr>
            <p:ph type="title" hasCustomPrompt="1"/>
          </p:nvPr>
        </p:nvSpPr>
        <p:spPr>
          <a:xfrm>
            <a:off x="6223000" y="257768"/>
            <a:ext cx="5722538" cy="5828073"/>
          </a:xfrm>
        </p:spPr>
        <p:txBody>
          <a:bodyPr/>
          <a:lstStyle>
            <a:lvl1pPr>
              <a:tabLst>
                <a:tab pos="4805964" algn="l"/>
              </a:tabLst>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30947401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2 Row Text and Image">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21075148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2 Row Text and 2 Images">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3217459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3 Images">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0" y="4831208"/>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39" y="4831208"/>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7" y="4831208"/>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3" y="257768"/>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214803991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3-Up Storyboard">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0" y="4831208"/>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39" y="4831208"/>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7" y="4831208"/>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0"/>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204927465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6-Up Storyboard">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4"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0" y="260685"/>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4"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1"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4" y="3313061"/>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0" y="3313061"/>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1"/>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4"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1"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2860230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Left,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8"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2" name="Text Placeholder 2"/>
          <p:cNvSpPr>
            <a:spLocks noGrp="1"/>
          </p:cNvSpPr>
          <p:nvPr>
            <p:ph type="body" sz="quarter" idx="17"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3" name="Text Placeholder 2"/>
          <p:cNvSpPr>
            <a:spLocks noGrp="1"/>
          </p:cNvSpPr>
          <p:nvPr>
            <p:ph type="body" sz="quarter" idx="15" hasCustomPrompt="1"/>
          </p:nvPr>
        </p:nvSpPr>
        <p:spPr>
          <a:xfrm>
            <a:off x="6510528" y="2276856"/>
            <a:ext cx="5020056" cy="3657600"/>
          </a:xfrm>
          <a:prstGeom prst="rect">
            <a:avLst/>
          </a:prstGeom>
        </p:spPr>
        <p:txBody>
          <a:bodyPr/>
          <a:lstStyle>
            <a:lvl1pPr marL="0" indent="0">
              <a:lnSpc>
                <a:spcPts val="1600"/>
              </a:lnSpc>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117109316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12-Up Storyboard">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8" y="264833"/>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8" y="2067841"/>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8" y="3312027"/>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8" y="513255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108701872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EFCB8FE-A929-4DF6-AE95-72955ACFD39C}"/>
              </a:ext>
            </a:extLst>
          </p:cNvPr>
          <p:cNvSpPr>
            <a:spLocks noGrp="1"/>
          </p:cNvSpPr>
          <p:nvPr>
            <p:ph type="media" sz="quarter" idx="1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Video</a:t>
            </a:r>
          </a:p>
        </p:txBody>
      </p:sp>
    </p:spTree>
    <p:extLst>
      <p:ext uri="{BB962C8B-B14F-4D97-AF65-F5344CB8AC3E}">
        <p14:creationId xmlns:p14="http://schemas.microsoft.com/office/powerpoint/2010/main" val="179610889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cSld name="Image w/ Description">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F303DA65-2FAE-4B4F-B609-1D040A303BBF}"/>
              </a:ext>
            </a:extLst>
          </p:cNvPr>
          <p:cNvSpPr>
            <a:spLocks noGrp="1"/>
          </p:cNvSpPr>
          <p:nvPr>
            <p:ph type="pic" idx="25" hasCustomPrompt="1"/>
          </p:nvPr>
        </p:nvSpPr>
        <p:spPr>
          <a:xfrm>
            <a:off x="0" y="0"/>
            <a:ext cx="12192000" cy="685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to insert picture</a:t>
            </a:r>
          </a:p>
        </p:txBody>
      </p:sp>
      <p:sp>
        <p:nvSpPr>
          <p:cNvPr id="5" name="Text Placeholder 2">
            <a:extLst>
              <a:ext uri="{FF2B5EF4-FFF2-40B4-BE49-F238E27FC236}">
                <a16:creationId xmlns:a16="http://schemas.microsoft.com/office/drawing/2014/main" id="{AFE831C5-24C6-4D92-BA9C-217300A5DED0}"/>
              </a:ext>
            </a:extLst>
          </p:cNvPr>
          <p:cNvSpPr>
            <a:spLocks noGrp="1"/>
          </p:cNvSpPr>
          <p:nvPr>
            <p:ph type="body" sz="quarter" idx="59" hasCustomPrompt="1"/>
          </p:nvPr>
        </p:nvSpPr>
        <p:spPr>
          <a:xfrm>
            <a:off x="246463" y="4826000"/>
            <a:ext cx="3715938" cy="125984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20082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cSld name="Image">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12192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119871298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2 Images">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284608493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3 Images 2">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0"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421370199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0"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145343806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8 Images">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4"/>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0" y="-6229"/>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2648358257"/>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16 Images">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3999"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4"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0"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4"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3"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0"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2879900430"/>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Full Moodboard 4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a:off x="3962400" y="0"/>
            <a:ext cx="8229600"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9FBB2AA4-CAB2-4113-B116-B70BC63BE1E5}"/>
              </a:ext>
            </a:extLst>
          </p:cNvPr>
          <p:cNvSpPr>
            <a:spLocks noGrp="1"/>
          </p:cNvSpPr>
          <p:nvPr>
            <p:ph type="pic" sz="quarter" idx="14" hasCustomPrompt="1"/>
          </p:nvPr>
        </p:nvSpPr>
        <p:spPr>
          <a:xfrm>
            <a:off x="7969250" y="3302001"/>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986860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ardware Images and Text">
    <p:spTree>
      <p:nvGrpSpPr>
        <p:cNvPr id="1" name=""/>
        <p:cNvGrpSpPr/>
        <p:nvPr/>
      </p:nvGrpSpPr>
      <p:grpSpPr>
        <a:xfrm>
          <a:off x="0" y="0"/>
          <a:ext cx="0" cy="0"/>
          <a:chOff x="0" y="0"/>
          <a:chExt cx="0" cy="0"/>
        </a:xfrm>
      </p:grpSpPr>
      <p:sp>
        <p:nvSpPr>
          <p:cNvPr id="14" name="Rectangle 13"/>
          <p:cNvSpPr/>
          <p:nvPr userDrawn="1"/>
        </p:nvSpPr>
        <p:spPr>
          <a:xfrm>
            <a:off x="7208874" y="0"/>
            <a:ext cx="49831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Picture Placeholder 17"/>
          <p:cNvSpPr>
            <a:spLocks noGrp="1"/>
          </p:cNvSpPr>
          <p:nvPr>
            <p:ph type="pic" sz="quarter" idx="12" hasCustomPrompt="1"/>
          </p:nvPr>
        </p:nvSpPr>
        <p:spPr>
          <a:xfrm>
            <a:off x="819486" y="875000"/>
            <a:ext cx="5569902" cy="3136392"/>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Text Placeholder 22"/>
          <p:cNvSpPr>
            <a:spLocks noGrp="1"/>
          </p:cNvSpPr>
          <p:nvPr>
            <p:ph type="body" sz="quarter" idx="19" hasCustomPrompt="1"/>
          </p:nvPr>
        </p:nvSpPr>
        <p:spPr>
          <a:xfrm>
            <a:off x="1863476" y="4319734"/>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41" name="Text Placeholder 22"/>
          <p:cNvSpPr>
            <a:spLocks noGrp="1"/>
          </p:cNvSpPr>
          <p:nvPr>
            <p:ph type="body" sz="quarter" idx="20" hasCustomPrompt="1"/>
          </p:nvPr>
        </p:nvSpPr>
        <p:spPr>
          <a:xfrm>
            <a:off x="1863478" y="4634429"/>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42" name="Text Placeholder 22"/>
          <p:cNvSpPr>
            <a:spLocks noGrp="1"/>
          </p:cNvSpPr>
          <p:nvPr>
            <p:ph type="body" sz="quarter" idx="21" hasCustomPrompt="1"/>
          </p:nvPr>
        </p:nvSpPr>
        <p:spPr>
          <a:xfrm>
            <a:off x="1863476" y="4939338"/>
            <a:ext cx="4525911" cy="1538129"/>
          </a:xfrm>
          <a:prstGeom prst="rect">
            <a:avLst/>
          </a:prstGeom>
        </p:spPr>
        <p:txBody>
          <a:bodyPr/>
          <a:lstStyle>
            <a:lvl1pPr marL="0" marR="0" indent="0" algn="l" defTabSz="914400" rtl="0" eaLnBrk="1" fontAlgn="auto" latinLnBrk="0" hangingPunct="1">
              <a:lnSpc>
                <a:spcPts val="1600"/>
              </a:lnSpc>
              <a:spcBef>
                <a:spcPts val="0"/>
              </a:spcBef>
              <a:spcAft>
                <a:spcPts val="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endParaRPr lang="en-US" sz="950">
              <a:solidFill>
                <a:schemeClr val="bg1">
                  <a:lumMod val="85000"/>
                </a:schemeClr>
              </a:solidFill>
              <a:latin typeface="Segoe UI Light" panose="020B0502040204020203" pitchFamily="34" charset="0"/>
              <a:cs typeface="Segoe UI Light" panose="020B0502040204020203" pitchFamily="34" charset="0"/>
            </a:endParaRPr>
          </a:p>
        </p:txBody>
      </p:sp>
      <p:sp>
        <p:nvSpPr>
          <p:cNvPr id="48" name="Picture Placeholder 17"/>
          <p:cNvSpPr>
            <a:spLocks noGrp="1"/>
          </p:cNvSpPr>
          <p:nvPr>
            <p:ph type="pic" sz="quarter" idx="22" hasCustomPrompt="1"/>
          </p:nvPr>
        </p:nvSpPr>
        <p:spPr>
          <a:xfrm>
            <a:off x="8034762" y="874998"/>
            <a:ext cx="1647401" cy="2522251"/>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9" name="Picture Placeholder 17"/>
          <p:cNvSpPr>
            <a:spLocks noGrp="1"/>
          </p:cNvSpPr>
          <p:nvPr>
            <p:ph type="pic" sz="quarter" idx="23" hasCustomPrompt="1"/>
          </p:nvPr>
        </p:nvSpPr>
        <p:spPr>
          <a:xfrm>
            <a:off x="9766301" y="874998"/>
            <a:ext cx="1599814" cy="1998452"/>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0" name="Picture Placeholder 17"/>
          <p:cNvSpPr>
            <a:spLocks noGrp="1"/>
          </p:cNvSpPr>
          <p:nvPr>
            <p:ph type="pic" sz="quarter" idx="24" hasCustomPrompt="1"/>
          </p:nvPr>
        </p:nvSpPr>
        <p:spPr>
          <a:xfrm>
            <a:off x="8034762" y="3489187"/>
            <a:ext cx="1647401" cy="1679472"/>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1" name="Picture Placeholder 17"/>
          <p:cNvSpPr>
            <a:spLocks noGrp="1"/>
          </p:cNvSpPr>
          <p:nvPr>
            <p:ph type="pic" sz="quarter" idx="25" hasCustomPrompt="1"/>
          </p:nvPr>
        </p:nvSpPr>
        <p:spPr>
          <a:xfrm>
            <a:off x="9766301" y="2957514"/>
            <a:ext cx="1599814" cy="2211146"/>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Text Placeholder 4"/>
          <p:cNvSpPr>
            <a:spLocks noGrp="1"/>
          </p:cNvSpPr>
          <p:nvPr>
            <p:ph type="body" sz="quarter" idx="26" hasCustomPrompt="1"/>
          </p:nvPr>
        </p:nvSpPr>
        <p:spPr>
          <a:xfrm>
            <a:off x="804672" y="4319734"/>
            <a:ext cx="915640"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23" name="Text Placeholder 4"/>
          <p:cNvSpPr>
            <a:spLocks noGrp="1"/>
          </p:cNvSpPr>
          <p:nvPr>
            <p:ph type="body" sz="quarter" idx="27" hasCustomPrompt="1"/>
          </p:nvPr>
        </p:nvSpPr>
        <p:spPr>
          <a:xfrm>
            <a:off x="804672" y="4627114"/>
            <a:ext cx="915640"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25" name="Text Placeholder 4"/>
          <p:cNvSpPr>
            <a:spLocks noGrp="1"/>
          </p:cNvSpPr>
          <p:nvPr>
            <p:ph type="body" sz="quarter" idx="28" hasCustomPrompt="1"/>
          </p:nvPr>
        </p:nvSpPr>
        <p:spPr>
          <a:xfrm>
            <a:off x="803696" y="4926749"/>
            <a:ext cx="916616"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7" name="Text Placeholder 6"/>
          <p:cNvSpPr>
            <a:spLocks noGrp="1"/>
          </p:cNvSpPr>
          <p:nvPr>
            <p:ph type="body" sz="quarter" idx="29" hasCustomPrompt="1"/>
          </p:nvPr>
        </p:nvSpPr>
        <p:spPr>
          <a:xfrm>
            <a:off x="7208874" y="411480"/>
            <a:ext cx="4983126" cy="211944"/>
          </a:xfrm>
          <a:prstGeom prst="rect">
            <a:avLst/>
          </a:prstGeom>
        </p:spPr>
        <p:txBody>
          <a:bodyPr lIns="0" tIns="0" rIns="0" bIns="0" anchor="ctr"/>
          <a:lstStyle>
            <a:lvl1pPr marL="0" indent="0" algn="ctr">
              <a:buNone/>
              <a:defRPr sz="1000">
                <a:latin typeface="+mj-lt"/>
              </a:defRPr>
            </a:lvl1pPr>
          </a:lstStyle>
          <a:p>
            <a:pPr lvl="0"/>
            <a:r>
              <a:rPr lang="en-US"/>
              <a:t>TITLE</a:t>
            </a:r>
          </a:p>
        </p:txBody>
      </p:sp>
      <p:sp>
        <p:nvSpPr>
          <p:cNvPr id="28" name="Text Placeholder 6"/>
          <p:cNvSpPr>
            <a:spLocks noGrp="1"/>
          </p:cNvSpPr>
          <p:nvPr>
            <p:ph type="body" sz="quarter" idx="30" hasCustomPrompt="1"/>
          </p:nvPr>
        </p:nvSpPr>
        <p:spPr>
          <a:xfrm>
            <a:off x="7299" y="411480"/>
            <a:ext cx="7201573" cy="211944"/>
          </a:xfrm>
          <a:prstGeom prst="rect">
            <a:avLst/>
          </a:prstGeom>
        </p:spPr>
        <p:txBody>
          <a:bodyPr lIns="0" tIns="0" rIns="0" bIns="0" anchor="ctr"/>
          <a:lstStyle>
            <a:lvl1pPr marL="0" indent="0" algn="ctr">
              <a:buNone/>
              <a:defRPr sz="1000">
                <a:latin typeface="+mj-lt"/>
              </a:defRPr>
            </a:lvl1pPr>
          </a:lstStyle>
          <a:p>
            <a:pPr lvl="0"/>
            <a:r>
              <a:rPr lang="en-US"/>
              <a:t>TITLE</a:t>
            </a:r>
          </a:p>
        </p:txBody>
      </p:sp>
    </p:spTree>
    <p:extLst>
      <p:ext uri="{BB962C8B-B14F-4D97-AF65-F5344CB8AC3E}">
        <p14:creationId xmlns:p14="http://schemas.microsoft.com/office/powerpoint/2010/main" val="42427446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Full Moodboard 5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2">
            <a:extLst>
              <a:ext uri="{FF2B5EF4-FFF2-40B4-BE49-F238E27FC236}">
                <a16:creationId xmlns:a16="http://schemas.microsoft.com/office/drawing/2014/main" id="{DE6E8E49-60FD-4F33-8CA3-E3C81323F7C1}"/>
              </a:ext>
            </a:extLst>
          </p:cNvPr>
          <p:cNvSpPr>
            <a:spLocks noGrp="1"/>
          </p:cNvSpPr>
          <p:nvPr>
            <p:ph type="pic" sz="quarter" idx="12" hasCustomPrompt="1"/>
          </p:nvPr>
        </p:nvSpPr>
        <p:spPr>
          <a:xfrm>
            <a:off x="3968750" y="0"/>
            <a:ext cx="400050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16178191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Full Moodboard 9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2222499"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6223000" y="3302000"/>
            <a:ext cx="596900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CF53690A-1F6C-44C1-AD47-9817A1727D24}"/>
              </a:ext>
            </a:extLst>
          </p:cNvPr>
          <p:cNvSpPr>
            <a:spLocks noGrp="1"/>
          </p:cNvSpPr>
          <p:nvPr>
            <p:ph type="pic" sz="quarter" idx="14" hasCustomPrompt="1"/>
          </p:nvPr>
        </p:nvSpPr>
        <p:spPr>
          <a:xfrm>
            <a:off x="2222500" y="1"/>
            <a:ext cx="4009232" cy="1523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7" name="Picture Placeholder 2">
            <a:extLst>
              <a:ext uri="{FF2B5EF4-FFF2-40B4-BE49-F238E27FC236}">
                <a16:creationId xmlns:a16="http://schemas.microsoft.com/office/drawing/2014/main" id="{E2CA7477-3674-473F-BBE4-C4D24A52BF07}"/>
              </a:ext>
            </a:extLst>
          </p:cNvPr>
          <p:cNvSpPr>
            <a:spLocks noGrp="1"/>
          </p:cNvSpPr>
          <p:nvPr>
            <p:ph type="pic" sz="quarter" idx="15" hasCustomPrompt="1"/>
          </p:nvPr>
        </p:nvSpPr>
        <p:spPr>
          <a:xfrm>
            <a:off x="2222500" y="1524001"/>
            <a:ext cx="2000250"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1" name="Picture Placeholder 2">
            <a:extLst>
              <a:ext uri="{FF2B5EF4-FFF2-40B4-BE49-F238E27FC236}">
                <a16:creationId xmlns:a16="http://schemas.microsoft.com/office/drawing/2014/main" id="{10B85CCA-21DA-476D-A63C-8B461ABF45FF}"/>
              </a:ext>
            </a:extLst>
          </p:cNvPr>
          <p:cNvSpPr>
            <a:spLocks noGrp="1"/>
          </p:cNvSpPr>
          <p:nvPr>
            <p:ph type="pic" sz="quarter" idx="16" hasCustomPrompt="1"/>
          </p:nvPr>
        </p:nvSpPr>
        <p:spPr>
          <a:xfrm>
            <a:off x="4222750" y="1524001"/>
            <a:ext cx="2008982"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2">
            <a:extLst>
              <a:ext uri="{FF2B5EF4-FFF2-40B4-BE49-F238E27FC236}">
                <a16:creationId xmlns:a16="http://schemas.microsoft.com/office/drawing/2014/main" id="{FD1063D3-600C-441E-865E-9FCF37728AB4}"/>
              </a:ext>
            </a:extLst>
          </p:cNvPr>
          <p:cNvSpPr>
            <a:spLocks noGrp="1"/>
          </p:cNvSpPr>
          <p:nvPr>
            <p:ph type="pic" sz="quarter" idx="17" hasCustomPrompt="1"/>
          </p:nvPr>
        </p:nvSpPr>
        <p:spPr>
          <a:xfrm>
            <a:off x="4222750" y="3302000"/>
            <a:ext cx="2000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2">
            <a:extLst>
              <a:ext uri="{FF2B5EF4-FFF2-40B4-BE49-F238E27FC236}">
                <a16:creationId xmlns:a16="http://schemas.microsoft.com/office/drawing/2014/main" id="{C66802BA-0B83-4B90-BD54-2E430CE6EEAE}"/>
              </a:ext>
            </a:extLst>
          </p:cNvPr>
          <p:cNvSpPr>
            <a:spLocks noGrp="1"/>
          </p:cNvSpPr>
          <p:nvPr>
            <p:ph type="pic" sz="quarter" idx="19" hasCustomPrompt="1"/>
          </p:nvPr>
        </p:nvSpPr>
        <p:spPr>
          <a:xfrm>
            <a:off x="8198070" y="1"/>
            <a:ext cx="3993931"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2">
            <a:extLst>
              <a:ext uri="{FF2B5EF4-FFF2-40B4-BE49-F238E27FC236}">
                <a16:creationId xmlns:a16="http://schemas.microsoft.com/office/drawing/2014/main" id="{90A8A97D-85B0-4521-805A-F1AB4F14EB99}"/>
              </a:ext>
            </a:extLst>
          </p:cNvPr>
          <p:cNvSpPr>
            <a:spLocks noGrp="1"/>
          </p:cNvSpPr>
          <p:nvPr>
            <p:ph type="pic" sz="quarter" idx="20" hasCustomPrompt="1"/>
          </p:nvPr>
        </p:nvSpPr>
        <p:spPr>
          <a:xfrm>
            <a:off x="6233948" y="0"/>
            <a:ext cx="1965566"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10287215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Grid Icons and Content">
    <p:spTree>
      <p:nvGrpSpPr>
        <p:cNvPr id="1" name=""/>
        <p:cNvGrpSpPr/>
        <p:nvPr/>
      </p:nvGrpSpPr>
      <p:grpSpPr>
        <a:xfrm>
          <a:off x="0" y="0"/>
          <a:ext cx="0" cy="0"/>
          <a:chOff x="0" y="0"/>
          <a:chExt cx="0" cy="0"/>
        </a:xfrm>
      </p:grpSpPr>
      <p:sp>
        <p:nvSpPr>
          <p:cNvPr id="30" name="Picture Placeholder 2">
            <a:extLst>
              <a:ext uri="{FF2B5EF4-FFF2-40B4-BE49-F238E27FC236}">
                <a16:creationId xmlns:a16="http://schemas.microsoft.com/office/drawing/2014/main" id="{82D589DA-7416-406E-B048-35D9A59933F5}"/>
              </a:ext>
            </a:extLst>
          </p:cNvPr>
          <p:cNvSpPr>
            <a:spLocks noGrp="1"/>
          </p:cNvSpPr>
          <p:nvPr>
            <p:ph type="pic" sz="quarter" idx="81" hasCustomPrompt="1"/>
          </p:nvPr>
        </p:nvSpPr>
        <p:spPr>
          <a:xfrm>
            <a:off x="3973975" y="0"/>
            <a:ext cx="3991465" cy="3457223"/>
          </a:xfrm>
          <a:solidFill>
            <a:schemeClr val="bg1"/>
          </a:solidFill>
        </p:spPr>
        <p:txBody>
          <a:bodyPr>
            <a:normAutofit/>
          </a:bodyPr>
          <a:lstStyle>
            <a:lvl1pPr>
              <a:defRPr sz="833" b="0">
                <a:solidFill>
                  <a:schemeClr val="bg1">
                    <a:lumMod val="75000"/>
                  </a:schemeClr>
                </a:solidFill>
              </a:defRPr>
            </a:lvl1pPr>
          </a:lstStyle>
          <a:p>
            <a:r>
              <a:rPr lang="en-US"/>
              <a:t>Click to insert image</a:t>
            </a:r>
          </a:p>
        </p:txBody>
      </p:sp>
      <p:sp>
        <p:nvSpPr>
          <p:cNvPr id="16" name="Picture Placeholder 2">
            <a:extLst>
              <a:ext uri="{FF2B5EF4-FFF2-40B4-BE49-F238E27FC236}">
                <a16:creationId xmlns:a16="http://schemas.microsoft.com/office/drawing/2014/main" id="{5BC5A96D-DA3C-413C-96E5-F786D76F9DB5}"/>
              </a:ext>
            </a:extLst>
          </p:cNvPr>
          <p:cNvSpPr>
            <a:spLocks noGrp="1"/>
          </p:cNvSpPr>
          <p:nvPr>
            <p:ph type="pic" sz="quarter" idx="80" hasCustomPrompt="1"/>
          </p:nvPr>
        </p:nvSpPr>
        <p:spPr>
          <a:xfrm>
            <a:off x="0" y="3454185"/>
            <a:ext cx="3972560" cy="3403815"/>
          </a:xfrm>
          <a:solidFill>
            <a:schemeClr val="bg1"/>
          </a:solidFill>
        </p:spPr>
        <p:txBody>
          <a:bodyPr>
            <a:normAutofit/>
          </a:bodyPr>
          <a:lstStyle>
            <a:lvl1pPr>
              <a:defRPr sz="833" b="0">
                <a:solidFill>
                  <a:schemeClr val="bg1">
                    <a:lumMod val="75000"/>
                  </a:schemeClr>
                </a:solidFill>
              </a:defRPr>
            </a:lvl1pPr>
          </a:lstStyle>
          <a:p>
            <a:r>
              <a:rPr lang="en-US"/>
              <a:t>Click to insert image</a:t>
            </a:r>
          </a:p>
        </p:txBody>
      </p:sp>
      <p:sp>
        <p:nvSpPr>
          <p:cNvPr id="15" name="Picture Placeholder 2">
            <a:extLst>
              <a:ext uri="{FF2B5EF4-FFF2-40B4-BE49-F238E27FC236}">
                <a16:creationId xmlns:a16="http://schemas.microsoft.com/office/drawing/2014/main" id="{3F187464-71DE-4B05-A147-77246454566F}"/>
              </a:ext>
            </a:extLst>
          </p:cNvPr>
          <p:cNvSpPr>
            <a:spLocks noGrp="1"/>
          </p:cNvSpPr>
          <p:nvPr>
            <p:ph type="pic" sz="quarter" idx="79" hasCustomPrompt="1"/>
          </p:nvPr>
        </p:nvSpPr>
        <p:spPr>
          <a:xfrm>
            <a:off x="3970463" y="3454185"/>
            <a:ext cx="3998788" cy="3403600"/>
          </a:xfrm>
          <a:solidFill>
            <a:schemeClr val="tx1">
              <a:lumMod val="95000"/>
              <a:lumOff val="5000"/>
            </a:schemeClr>
          </a:solidFill>
        </p:spPr>
        <p:txBody>
          <a:bodyPr>
            <a:normAutofit/>
          </a:bodyPr>
          <a:lstStyle>
            <a:lvl1pPr>
              <a:defRPr sz="833" b="0">
                <a:solidFill>
                  <a:schemeClr val="tx1">
                    <a:lumMod val="50000"/>
                    <a:lumOff val="50000"/>
                  </a:schemeClr>
                </a:solidFill>
              </a:defRPr>
            </a:lvl1pPr>
          </a:lstStyle>
          <a:p>
            <a:r>
              <a:rPr lang="en-US"/>
              <a:t>Click to insert image</a:t>
            </a:r>
          </a:p>
          <a:p>
            <a:endParaRPr lang="en-US"/>
          </a:p>
        </p:txBody>
      </p:sp>
      <p:sp>
        <p:nvSpPr>
          <p:cNvPr id="17" name="Picture Placeholder 2">
            <a:extLst>
              <a:ext uri="{FF2B5EF4-FFF2-40B4-BE49-F238E27FC236}">
                <a16:creationId xmlns:a16="http://schemas.microsoft.com/office/drawing/2014/main" id="{F87E6E65-840C-4C8F-8008-C149A34864D2}"/>
              </a:ext>
            </a:extLst>
          </p:cNvPr>
          <p:cNvSpPr>
            <a:spLocks noGrp="1"/>
          </p:cNvSpPr>
          <p:nvPr>
            <p:ph type="pic" sz="quarter" idx="78" hasCustomPrompt="1"/>
          </p:nvPr>
        </p:nvSpPr>
        <p:spPr>
          <a:xfrm>
            <a:off x="0" y="0"/>
            <a:ext cx="3968750" cy="3457223"/>
          </a:xfrm>
          <a:solidFill>
            <a:schemeClr val="tx1">
              <a:lumMod val="95000"/>
              <a:lumOff val="5000"/>
            </a:schemeClr>
          </a:solidFill>
        </p:spPr>
        <p:txBody>
          <a:bodyPr>
            <a:normAutofit/>
          </a:bodyPr>
          <a:lstStyle>
            <a:lvl1pPr>
              <a:defRPr sz="833" b="0">
                <a:solidFill>
                  <a:schemeClr val="bg1">
                    <a:lumMod val="50000"/>
                  </a:schemeClr>
                </a:solidFill>
              </a:defRPr>
            </a:lvl1pPr>
          </a:lstStyle>
          <a:p>
            <a:r>
              <a:rPr lang="en-US"/>
              <a:t>Click to insert image</a:t>
            </a:r>
          </a:p>
        </p:txBody>
      </p:sp>
      <p:sp>
        <p:nvSpPr>
          <p:cNvPr id="25" name="Text Placeholder 2">
            <a:extLst>
              <a:ext uri="{FF2B5EF4-FFF2-40B4-BE49-F238E27FC236}">
                <a16:creationId xmlns:a16="http://schemas.microsoft.com/office/drawing/2014/main" id="{49AEB2B8-AC9A-4020-8F63-88538360FBAC}"/>
              </a:ext>
            </a:extLst>
          </p:cNvPr>
          <p:cNvSpPr>
            <a:spLocks noGrp="1"/>
          </p:cNvSpPr>
          <p:nvPr>
            <p:ph type="body" sz="quarter" idx="74" hasCustomPrompt="1"/>
          </p:nvPr>
        </p:nvSpPr>
        <p:spPr>
          <a:xfrm>
            <a:off x="237289" y="5547360"/>
            <a:ext cx="3232603" cy="548640"/>
          </a:xfrm>
          <a:prstGeom prst="rect">
            <a:avLst/>
          </a:prstGeom>
        </p:spPr>
        <p:txBody>
          <a:bodyPr/>
          <a:lstStyle>
            <a:lvl1pPr>
              <a:defRPr sz="3333">
                <a:solidFill>
                  <a:schemeClr val="bg1"/>
                </a:solidFill>
              </a:defRPr>
            </a:lvl1pPr>
            <a:lvl2pPr algn="l">
              <a:defRPr b="1">
                <a:solidFill>
                  <a:schemeClr val="tx1"/>
                </a:solidFill>
              </a:defRPr>
            </a:lvl2pPr>
            <a:lvl3pPr algn="l">
              <a:defRPr sz="1667" b="0">
                <a:solidFill>
                  <a:schemeClr val="tx1"/>
                </a:solidFill>
              </a:defRPr>
            </a:lvl3pPr>
            <a:lvl4pPr>
              <a:defRPr/>
            </a:lvl4pPr>
            <a:lvl5pPr algn="l">
              <a:defRPr sz="1167">
                <a:solidFill>
                  <a:schemeClr val="tx1"/>
                </a:solidFill>
              </a:defRPr>
            </a:lvl5pPr>
            <a:lvl6pPr algn="l">
              <a:defRPr sz="833"/>
            </a:lvl6pPr>
          </a:lstStyle>
          <a:p>
            <a:pPr lvl="1"/>
            <a:r>
              <a:rPr lang="en-US"/>
              <a:t>Header Here</a:t>
            </a:r>
          </a:p>
          <a:p>
            <a:pPr lvl="4"/>
            <a:r>
              <a:rPr lang="en-US"/>
              <a:t>Body Copy</a:t>
            </a:r>
          </a:p>
        </p:txBody>
      </p:sp>
      <p:sp>
        <p:nvSpPr>
          <p:cNvPr id="26" name="Text Placeholder 1">
            <a:extLst>
              <a:ext uri="{FF2B5EF4-FFF2-40B4-BE49-F238E27FC236}">
                <a16:creationId xmlns:a16="http://schemas.microsoft.com/office/drawing/2014/main" id="{103C9BF1-8AD2-48D6-A25D-BE0D20E079DB}"/>
              </a:ext>
            </a:extLst>
          </p:cNvPr>
          <p:cNvSpPr>
            <a:spLocks noGrp="1"/>
          </p:cNvSpPr>
          <p:nvPr>
            <p:ph type="body" sz="quarter" idx="75" hasCustomPrompt="1"/>
          </p:nvPr>
        </p:nvSpPr>
        <p:spPr>
          <a:xfrm>
            <a:off x="237288" y="4805680"/>
            <a:ext cx="3285577" cy="619760"/>
          </a:xfrm>
          <a:prstGeom prst="rect">
            <a:avLst/>
          </a:prstGeom>
        </p:spPr>
        <p:txBody>
          <a:bodyPr lIns="0" tIns="0" rIns="0" bIns="0" anchor="b" anchorCtr="0">
            <a:noAutofit/>
          </a:bodyPr>
          <a:lstStyle>
            <a:lvl1pPr marL="0" indent="0" algn="l">
              <a:buNone/>
              <a:defRPr sz="2333">
                <a:solidFill>
                  <a:schemeClr val="tx1"/>
                </a:solidFill>
                <a:latin typeface="Full MDL2 Assets" panose="050A0102010101010101" pitchFamily="18" charset="0"/>
              </a:defRPr>
            </a:lvl1pPr>
          </a:lstStyle>
          <a:p>
            <a:r>
              <a:rPr lang="en-US"/>
              <a:t></a:t>
            </a:r>
          </a:p>
        </p:txBody>
      </p:sp>
      <p:sp>
        <p:nvSpPr>
          <p:cNvPr id="27" name="Text Placeholder 2">
            <a:extLst>
              <a:ext uri="{FF2B5EF4-FFF2-40B4-BE49-F238E27FC236}">
                <a16:creationId xmlns:a16="http://schemas.microsoft.com/office/drawing/2014/main" id="{763E4003-A7D7-4ECE-B2DA-B9BCFFB996FA}"/>
              </a:ext>
            </a:extLst>
          </p:cNvPr>
          <p:cNvSpPr>
            <a:spLocks noGrp="1"/>
          </p:cNvSpPr>
          <p:nvPr>
            <p:ph type="body" sz="quarter" idx="76" hasCustomPrompt="1"/>
          </p:nvPr>
        </p:nvSpPr>
        <p:spPr>
          <a:xfrm>
            <a:off x="4227495" y="5547360"/>
            <a:ext cx="3463625" cy="548640"/>
          </a:xfrm>
          <a:prstGeom prst="rect">
            <a:avLst/>
          </a:prstGeom>
        </p:spPr>
        <p:txBody>
          <a:bodyPr/>
          <a:lstStyle>
            <a:lvl1pPr>
              <a:defRPr sz="3333">
                <a:solidFill>
                  <a:schemeClr val="bg1"/>
                </a:solidFill>
              </a:defRPr>
            </a:lvl1pPr>
            <a:lvl2pPr algn="l">
              <a:defRPr b="1">
                <a:solidFill>
                  <a:schemeClr val="bg1"/>
                </a:solidFill>
              </a:defRPr>
            </a:lvl2pPr>
            <a:lvl3pPr algn="l">
              <a:defRPr sz="1667" b="0">
                <a:solidFill>
                  <a:schemeClr val="bg1"/>
                </a:solidFill>
              </a:defRPr>
            </a:lvl3pPr>
            <a:lvl4pPr>
              <a:defRPr/>
            </a:lvl4pPr>
            <a:lvl5pPr algn="l">
              <a:defRPr sz="1167">
                <a:solidFill>
                  <a:schemeClr val="bg1"/>
                </a:solidFill>
              </a:defRPr>
            </a:lvl5pPr>
            <a:lvl6pPr algn="l">
              <a:defRPr sz="833">
                <a:solidFill>
                  <a:schemeClr val="bg1">
                    <a:lumMod val="65000"/>
                  </a:schemeClr>
                </a:solidFill>
              </a:defRPr>
            </a:lvl6pPr>
          </a:lstStyle>
          <a:p>
            <a:pPr lvl="1"/>
            <a:r>
              <a:rPr lang="en-US"/>
              <a:t>Header Here</a:t>
            </a:r>
          </a:p>
          <a:p>
            <a:pPr lvl="4"/>
            <a:r>
              <a:rPr lang="en-US"/>
              <a:t>Body Copy</a:t>
            </a:r>
          </a:p>
        </p:txBody>
      </p:sp>
      <p:sp>
        <p:nvSpPr>
          <p:cNvPr id="28" name="Text Placeholder 1">
            <a:extLst>
              <a:ext uri="{FF2B5EF4-FFF2-40B4-BE49-F238E27FC236}">
                <a16:creationId xmlns:a16="http://schemas.microsoft.com/office/drawing/2014/main" id="{B1DC11BD-38E2-4AEE-B211-6CE79994C0A5}"/>
              </a:ext>
            </a:extLst>
          </p:cNvPr>
          <p:cNvSpPr>
            <a:spLocks noGrp="1"/>
          </p:cNvSpPr>
          <p:nvPr>
            <p:ph type="body" sz="quarter" idx="77" hasCustomPrompt="1"/>
          </p:nvPr>
        </p:nvSpPr>
        <p:spPr>
          <a:xfrm>
            <a:off x="4227495" y="4805680"/>
            <a:ext cx="3473065" cy="619760"/>
          </a:xfrm>
          <a:prstGeom prst="rect">
            <a:avLst/>
          </a:prstGeom>
        </p:spPr>
        <p:txBody>
          <a:bodyPr lIns="0" tIns="0" rIns="0" bIns="0" anchor="b" anchorCtr="0">
            <a:noAutofit/>
          </a:bodyPr>
          <a:lstStyle>
            <a:lvl1pPr marL="0" indent="0" algn="l">
              <a:buNone/>
              <a:defRPr sz="2333">
                <a:solidFill>
                  <a:schemeClr val="bg1"/>
                </a:solidFill>
                <a:latin typeface="Full MDL2 Assets" panose="050A0102010101010101" pitchFamily="18" charset="0"/>
              </a:defRPr>
            </a:lvl1pPr>
          </a:lstStyle>
          <a:p>
            <a:r>
              <a:rPr lang="en-US"/>
              <a:t></a:t>
            </a:r>
          </a:p>
        </p:txBody>
      </p:sp>
      <p:sp>
        <p:nvSpPr>
          <p:cNvPr id="35" name="Text Placeholder 2">
            <a:extLst>
              <a:ext uri="{FF2B5EF4-FFF2-40B4-BE49-F238E27FC236}">
                <a16:creationId xmlns:a16="http://schemas.microsoft.com/office/drawing/2014/main" id="{30B35CF6-0434-46F5-9F30-AE064F50FFEA}"/>
              </a:ext>
            </a:extLst>
          </p:cNvPr>
          <p:cNvSpPr>
            <a:spLocks noGrp="1"/>
          </p:cNvSpPr>
          <p:nvPr>
            <p:ph type="body" sz="quarter" idx="82" hasCustomPrompt="1"/>
          </p:nvPr>
        </p:nvSpPr>
        <p:spPr>
          <a:xfrm>
            <a:off x="4227495" y="2509935"/>
            <a:ext cx="3463625" cy="537875"/>
          </a:xfrm>
          <a:prstGeom prst="rect">
            <a:avLst/>
          </a:prstGeom>
        </p:spPr>
        <p:txBody>
          <a:bodyPr/>
          <a:lstStyle>
            <a:lvl1pPr>
              <a:defRPr sz="3333">
                <a:solidFill>
                  <a:schemeClr val="bg1"/>
                </a:solidFill>
              </a:defRPr>
            </a:lvl1pPr>
            <a:lvl2pPr algn="l">
              <a:defRPr b="1">
                <a:solidFill>
                  <a:schemeClr val="tx1"/>
                </a:solidFill>
              </a:defRPr>
            </a:lvl2pPr>
            <a:lvl3pPr algn="l">
              <a:defRPr sz="1667" b="0">
                <a:solidFill>
                  <a:schemeClr val="tx1"/>
                </a:solidFill>
              </a:defRPr>
            </a:lvl3pPr>
            <a:lvl4pPr>
              <a:defRPr/>
            </a:lvl4pPr>
            <a:lvl5pPr algn="l">
              <a:defRPr sz="1167">
                <a:solidFill>
                  <a:schemeClr val="tx1"/>
                </a:solidFill>
              </a:defRPr>
            </a:lvl5pPr>
            <a:lvl6pPr algn="l">
              <a:defRPr sz="833"/>
            </a:lvl6pPr>
          </a:lstStyle>
          <a:p>
            <a:pPr lvl="1"/>
            <a:r>
              <a:rPr lang="en-US"/>
              <a:t>Header Here</a:t>
            </a:r>
          </a:p>
          <a:p>
            <a:pPr lvl="4"/>
            <a:r>
              <a:rPr lang="en-US"/>
              <a:t>Body Copy</a:t>
            </a:r>
          </a:p>
        </p:txBody>
      </p:sp>
      <p:sp>
        <p:nvSpPr>
          <p:cNvPr id="36" name="Text Placeholder 1">
            <a:extLst>
              <a:ext uri="{FF2B5EF4-FFF2-40B4-BE49-F238E27FC236}">
                <a16:creationId xmlns:a16="http://schemas.microsoft.com/office/drawing/2014/main" id="{11B42429-7E2D-4180-AA8E-FC981A523C78}"/>
              </a:ext>
            </a:extLst>
          </p:cNvPr>
          <p:cNvSpPr>
            <a:spLocks noGrp="1"/>
          </p:cNvSpPr>
          <p:nvPr>
            <p:ph type="body" sz="quarter" idx="83" hasCustomPrompt="1"/>
          </p:nvPr>
        </p:nvSpPr>
        <p:spPr>
          <a:xfrm>
            <a:off x="4227495" y="1783080"/>
            <a:ext cx="3474285" cy="619760"/>
          </a:xfrm>
          <a:prstGeom prst="rect">
            <a:avLst/>
          </a:prstGeom>
        </p:spPr>
        <p:txBody>
          <a:bodyPr lIns="0" tIns="0" rIns="0" bIns="0" anchor="b" anchorCtr="0">
            <a:noAutofit/>
          </a:bodyPr>
          <a:lstStyle>
            <a:lvl1pPr marL="0" indent="0" algn="l">
              <a:buNone/>
              <a:defRPr sz="2333">
                <a:solidFill>
                  <a:schemeClr val="tx1"/>
                </a:solidFill>
                <a:latin typeface="Full MDL2 Assets" panose="050A0102010101010101" pitchFamily="18" charset="0"/>
              </a:defRPr>
            </a:lvl1pPr>
          </a:lstStyle>
          <a:p>
            <a:r>
              <a:rPr lang="en-US"/>
              <a:t></a:t>
            </a:r>
          </a:p>
        </p:txBody>
      </p:sp>
      <p:sp>
        <p:nvSpPr>
          <p:cNvPr id="37" name="Text Placeholder 2">
            <a:extLst>
              <a:ext uri="{FF2B5EF4-FFF2-40B4-BE49-F238E27FC236}">
                <a16:creationId xmlns:a16="http://schemas.microsoft.com/office/drawing/2014/main" id="{63255512-02E9-4ADE-8242-F8D16AE4AA01}"/>
              </a:ext>
            </a:extLst>
          </p:cNvPr>
          <p:cNvSpPr>
            <a:spLocks noGrp="1"/>
          </p:cNvSpPr>
          <p:nvPr>
            <p:ph type="body" sz="quarter" idx="84" hasCustomPrompt="1"/>
          </p:nvPr>
        </p:nvSpPr>
        <p:spPr>
          <a:xfrm>
            <a:off x="237289" y="2509935"/>
            <a:ext cx="3490257" cy="537875"/>
          </a:xfrm>
          <a:prstGeom prst="rect">
            <a:avLst/>
          </a:prstGeom>
        </p:spPr>
        <p:txBody>
          <a:bodyPr/>
          <a:lstStyle>
            <a:lvl1pPr>
              <a:defRPr sz="3333">
                <a:solidFill>
                  <a:schemeClr val="bg1"/>
                </a:solidFill>
              </a:defRPr>
            </a:lvl1pPr>
            <a:lvl2pPr algn="l">
              <a:defRPr b="1">
                <a:solidFill>
                  <a:schemeClr val="bg1"/>
                </a:solidFill>
              </a:defRPr>
            </a:lvl2pPr>
            <a:lvl3pPr algn="l">
              <a:defRPr sz="1667" b="0">
                <a:solidFill>
                  <a:schemeClr val="bg1"/>
                </a:solidFill>
              </a:defRPr>
            </a:lvl3pPr>
            <a:lvl4pPr>
              <a:defRPr/>
            </a:lvl4pPr>
            <a:lvl5pPr algn="l">
              <a:defRPr sz="1167">
                <a:solidFill>
                  <a:schemeClr val="bg1"/>
                </a:solidFill>
              </a:defRPr>
            </a:lvl5pPr>
            <a:lvl6pPr algn="l">
              <a:defRPr sz="833">
                <a:solidFill>
                  <a:schemeClr val="bg1">
                    <a:lumMod val="65000"/>
                  </a:schemeClr>
                </a:solidFill>
              </a:defRPr>
            </a:lvl6pPr>
          </a:lstStyle>
          <a:p>
            <a:pPr lvl="1"/>
            <a:r>
              <a:rPr lang="en-US"/>
              <a:t>Header Here</a:t>
            </a:r>
          </a:p>
          <a:p>
            <a:pPr lvl="4"/>
            <a:r>
              <a:rPr lang="en-US"/>
              <a:t>Body Copy</a:t>
            </a:r>
          </a:p>
        </p:txBody>
      </p:sp>
      <p:sp>
        <p:nvSpPr>
          <p:cNvPr id="38" name="Text Placeholder 1">
            <a:extLst>
              <a:ext uri="{FF2B5EF4-FFF2-40B4-BE49-F238E27FC236}">
                <a16:creationId xmlns:a16="http://schemas.microsoft.com/office/drawing/2014/main" id="{FD638B58-A5AB-444A-9E58-D19A5936EE83}"/>
              </a:ext>
            </a:extLst>
          </p:cNvPr>
          <p:cNvSpPr>
            <a:spLocks noGrp="1"/>
          </p:cNvSpPr>
          <p:nvPr>
            <p:ph type="body" sz="quarter" idx="85" hasCustomPrompt="1"/>
          </p:nvPr>
        </p:nvSpPr>
        <p:spPr>
          <a:xfrm>
            <a:off x="237288" y="1783080"/>
            <a:ext cx="3498787" cy="619760"/>
          </a:xfrm>
          <a:prstGeom prst="rect">
            <a:avLst/>
          </a:prstGeom>
        </p:spPr>
        <p:txBody>
          <a:bodyPr lIns="0" tIns="0" rIns="0" bIns="0" anchor="b" anchorCtr="0">
            <a:noAutofit/>
          </a:bodyPr>
          <a:lstStyle>
            <a:lvl1pPr marL="0" indent="0" algn="l">
              <a:buNone/>
              <a:defRPr sz="2333">
                <a:solidFill>
                  <a:schemeClr val="bg1"/>
                </a:solidFill>
                <a:latin typeface="Full MDL2 Assets" panose="050A0102010101010101" pitchFamily="18" charset="0"/>
              </a:defRPr>
            </a:lvl1pPr>
          </a:lstStyle>
          <a:p>
            <a:r>
              <a:rPr lang="en-US"/>
              <a:t></a:t>
            </a:r>
          </a:p>
        </p:txBody>
      </p:sp>
      <p:sp>
        <p:nvSpPr>
          <p:cNvPr id="39" name="Picture Placeholder 2">
            <a:extLst>
              <a:ext uri="{FF2B5EF4-FFF2-40B4-BE49-F238E27FC236}">
                <a16:creationId xmlns:a16="http://schemas.microsoft.com/office/drawing/2014/main" id="{15CE83BF-4B35-43B8-9210-D31885AAF494}"/>
              </a:ext>
            </a:extLst>
          </p:cNvPr>
          <p:cNvSpPr>
            <a:spLocks noGrp="1"/>
          </p:cNvSpPr>
          <p:nvPr>
            <p:ph type="pic" sz="quarter" idx="86"/>
          </p:nvPr>
        </p:nvSpPr>
        <p:spPr>
          <a:xfrm>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Tree>
    <p:extLst>
      <p:ext uri="{BB962C8B-B14F-4D97-AF65-F5344CB8AC3E}">
        <p14:creationId xmlns:p14="http://schemas.microsoft.com/office/powerpoint/2010/main" val="167064948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Grid Icons with Content Alt">
    <p:spTree>
      <p:nvGrpSpPr>
        <p:cNvPr id="1" name=""/>
        <p:cNvGrpSpPr/>
        <p:nvPr/>
      </p:nvGrpSpPr>
      <p:grpSpPr>
        <a:xfrm>
          <a:off x="0" y="0"/>
          <a:ext cx="0" cy="0"/>
          <a:chOff x="0" y="0"/>
          <a:chExt cx="0" cy="0"/>
        </a:xfrm>
      </p:grpSpPr>
      <p:sp>
        <p:nvSpPr>
          <p:cNvPr id="31" name="Picture Placeholder 2">
            <a:extLst>
              <a:ext uri="{FF2B5EF4-FFF2-40B4-BE49-F238E27FC236}">
                <a16:creationId xmlns:a16="http://schemas.microsoft.com/office/drawing/2014/main" id="{C90E0DC9-88FE-4441-A2B8-FD601AF330D3}"/>
              </a:ext>
            </a:extLst>
          </p:cNvPr>
          <p:cNvSpPr>
            <a:spLocks noGrp="1"/>
          </p:cNvSpPr>
          <p:nvPr>
            <p:ph type="pic" sz="quarter" idx="86"/>
          </p:nvPr>
        </p:nvSpPr>
        <p:spPr>
          <a:xfrm>
            <a:off x="0" y="0"/>
            <a:ext cx="397256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5" name="Picture Placeholder 2">
            <a:extLst>
              <a:ext uri="{FF2B5EF4-FFF2-40B4-BE49-F238E27FC236}">
                <a16:creationId xmlns:a16="http://schemas.microsoft.com/office/drawing/2014/main" id="{569435FD-5826-479A-BA2E-E38ADDE0EB85}"/>
              </a:ext>
            </a:extLst>
          </p:cNvPr>
          <p:cNvSpPr>
            <a:spLocks noGrp="1"/>
          </p:cNvSpPr>
          <p:nvPr>
            <p:ph type="pic" sz="quarter" idx="81" hasCustomPrompt="1"/>
          </p:nvPr>
        </p:nvSpPr>
        <p:spPr>
          <a:xfrm>
            <a:off x="7953182" y="0"/>
            <a:ext cx="4238818" cy="3457223"/>
          </a:xfrm>
          <a:solidFill>
            <a:schemeClr val="bg1"/>
          </a:solidFill>
        </p:spPr>
        <p:txBody>
          <a:bodyPr>
            <a:normAutofit/>
          </a:bodyPr>
          <a:lstStyle>
            <a:lvl1pPr>
              <a:defRPr sz="833" b="0">
                <a:solidFill>
                  <a:schemeClr val="bg1">
                    <a:lumMod val="75000"/>
                  </a:schemeClr>
                </a:solidFill>
              </a:defRPr>
            </a:lvl1pPr>
          </a:lstStyle>
          <a:p>
            <a:r>
              <a:rPr lang="en-US"/>
              <a:t>Click to insert image</a:t>
            </a:r>
          </a:p>
        </p:txBody>
      </p:sp>
      <p:sp>
        <p:nvSpPr>
          <p:cNvPr id="20" name="Picture Placeholder 2">
            <a:extLst>
              <a:ext uri="{FF2B5EF4-FFF2-40B4-BE49-F238E27FC236}">
                <a16:creationId xmlns:a16="http://schemas.microsoft.com/office/drawing/2014/main" id="{B4F3F997-0E4B-439C-A191-38C28DB012F5}"/>
              </a:ext>
            </a:extLst>
          </p:cNvPr>
          <p:cNvSpPr>
            <a:spLocks noGrp="1"/>
          </p:cNvSpPr>
          <p:nvPr>
            <p:ph type="pic" sz="quarter" idx="80" hasCustomPrompt="1"/>
          </p:nvPr>
        </p:nvSpPr>
        <p:spPr>
          <a:xfrm>
            <a:off x="3982720" y="3454185"/>
            <a:ext cx="3972560" cy="3403815"/>
          </a:xfrm>
          <a:solidFill>
            <a:schemeClr val="bg1"/>
          </a:solidFill>
        </p:spPr>
        <p:txBody>
          <a:bodyPr>
            <a:normAutofit/>
          </a:bodyPr>
          <a:lstStyle>
            <a:lvl1pPr>
              <a:defRPr sz="833" b="0">
                <a:solidFill>
                  <a:schemeClr val="bg1">
                    <a:lumMod val="75000"/>
                  </a:schemeClr>
                </a:solidFill>
              </a:defRPr>
            </a:lvl1pPr>
          </a:lstStyle>
          <a:p>
            <a:r>
              <a:rPr lang="en-US"/>
              <a:t>Click to insert image</a:t>
            </a:r>
          </a:p>
        </p:txBody>
      </p:sp>
      <p:sp>
        <p:nvSpPr>
          <p:cNvPr id="21" name="Picture Placeholder 2">
            <a:extLst>
              <a:ext uri="{FF2B5EF4-FFF2-40B4-BE49-F238E27FC236}">
                <a16:creationId xmlns:a16="http://schemas.microsoft.com/office/drawing/2014/main" id="{84479B79-436D-4C16-9524-F61A61FD186B}"/>
              </a:ext>
            </a:extLst>
          </p:cNvPr>
          <p:cNvSpPr>
            <a:spLocks noGrp="1"/>
          </p:cNvSpPr>
          <p:nvPr>
            <p:ph type="pic" sz="quarter" idx="79" hasCustomPrompt="1"/>
          </p:nvPr>
        </p:nvSpPr>
        <p:spPr>
          <a:xfrm>
            <a:off x="7953182" y="3454185"/>
            <a:ext cx="4238818" cy="3403600"/>
          </a:xfrm>
          <a:solidFill>
            <a:schemeClr val="tx1">
              <a:lumMod val="95000"/>
              <a:lumOff val="5000"/>
            </a:schemeClr>
          </a:solidFill>
        </p:spPr>
        <p:txBody>
          <a:bodyPr>
            <a:normAutofit/>
          </a:bodyPr>
          <a:lstStyle>
            <a:lvl1pPr>
              <a:defRPr sz="833" b="0">
                <a:solidFill>
                  <a:schemeClr val="tx1">
                    <a:lumMod val="50000"/>
                    <a:lumOff val="50000"/>
                  </a:schemeClr>
                </a:solidFill>
              </a:defRPr>
            </a:lvl1pPr>
          </a:lstStyle>
          <a:p>
            <a:r>
              <a:rPr lang="en-US"/>
              <a:t>Click to insert image</a:t>
            </a:r>
          </a:p>
          <a:p>
            <a:endParaRPr lang="en-US"/>
          </a:p>
        </p:txBody>
      </p:sp>
      <p:sp>
        <p:nvSpPr>
          <p:cNvPr id="22" name="Picture Placeholder 2">
            <a:extLst>
              <a:ext uri="{FF2B5EF4-FFF2-40B4-BE49-F238E27FC236}">
                <a16:creationId xmlns:a16="http://schemas.microsoft.com/office/drawing/2014/main" id="{D212B12D-2324-4C4A-B1A5-C78608233481}"/>
              </a:ext>
            </a:extLst>
          </p:cNvPr>
          <p:cNvSpPr>
            <a:spLocks noGrp="1"/>
          </p:cNvSpPr>
          <p:nvPr>
            <p:ph type="pic" sz="quarter" idx="78" hasCustomPrompt="1"/>
          </p:nvPr>
        </p:nvSpPr>
        <p:spPr>
          <a:xfrm>
            <a:off x="3982720" y="0"/>
            <a:ext cx="3972560" cy="3457223"/>
          </a:xfrm>
          <a:solidFill>
            <a:schemeClr val="tx1">
              <a:lumMod val="95000"/>
              <a:lumOff val="5000"/>
            </a:schemeClr>
          </a:solidFill>
        </p:spPr>
        <p:txBody>
          <a:bodyPr>
            <a:normAutofit/>
          </a:bodyPr>
          <a:lstStyle>
            <a:lvl1pPr>
              <a:defRPr sz="833" b="0">
                <a:solidFill>
                  <a:schemeClr val="bg1">
                    <a:lumMod val="50000"/>
                  </a:schemeClr>
                </a:solidFill>
              </a:defRPr>
            </a:lvl1pPr>
          </a:lstStyle>
          <a:p>
            <a:r>
              <a:rPr lang="en-US"/>
              <a:t>Click to insert image</a:t>
            </a:r>
          </a:p>
        </p:txBody>
      </p:sp>
      <p:sp>
        <p:nvSpPr>
          <p:cNvPr id="23" name="Text Placeholder 2">
            <a:extLst>
              <a:ext uri="{FF2B5EF4-FFF2-40B4-BE49-F238E27FC236}">
                <a16:creationId xmlns:a16="http://schemas.microsoft.com/office/drawing/2014/main" id="{84D62B6F-6F2C-427B-8680-86E9762EDF47}"/>
              </a:ext>
            </a:extLst>
          </p:cNvPr>
          <p:cNvSpPr>
            <a:spLocks noGrp="1"/>
          </p:cNvSpPr>
          <p:nvPr>
            <p:ph type="body" sz="quarter" idx="74" hasCustomPrompt="1"/>
          </p:nvPr>
        </p:nvSpPr>
        <p:spPr>
          <a:xfrm>
            <a:off x="4220009" y="5547360"/>
            <a:ext cx="3232603" cy="548640"/>
          </a:xfrm>
          <a:prstGeom prst="rect">
            <a:avLst/>
          </a:prstGeom>
        </p:spPr>
        <p:txBody>
          <a:bodyPr/>
          <a:lstStyle>
            <a:lvl1pPr>
              <a:defRPr sz="3333">
                <a:solidFill>
                  <a:schemeClr val="bg1"/>
                </a:solidFill>
              </a:defRPr>
            </a:lvl1pPr>
            <a:lvl2pPr algn="l">
              <a:defRPr b="1">
                <a:solidFill>
                  <a:schemeClr val="tx1"/>
                </a:solidFill>
              </a:defRPr>
            </a:lvl2pPr>
            <a:lvl3pPr algn="l">
              <a:defRPr sz="1667" b="0">
                <a:solidFill>
                  <a:schemeClr val="tx1"/>
                </a:solidFill>
              </a:defRPr>
            </a:lvl3pPr>
            <a:lvl4pPr>
              <a:defRPr/>
            </a:lvl4pPr>
            <a:lvl5pPr algn="l">
              <a:defRPr sz="1167">
                <a:solidFill>
                  <a:schemeClr val="tx1"/>
                </a:solidFill>
              </a:defRPr>
            </a:lvl5pPr>
            <a:lvl6pPr algn="l">
              <a:defRPr sz="833"/>
            </a:lvl6pPr>
          </a:lstStyle>
          <a:p>
            <a:pPr lvl="1"/>
            <a:r>
              <a:rPr lang="en-US"/>
              <a:t>Header Here</a:t>
            </a:r>
          </a:p>
          <a:p>
            <a:pPr lvl="4"/>
            <a:r>
              <a:rPr lang="en-US"/>
              <a:t>Body Copy</a:t>
            </a:r>
          </a:p>
        </p:txBody>
      </p:sp>
      <p:sp>
        <p:nvSpPr>
          <p:cNvPr id="24" name="Text Placeholder 1">
            <a:extLst>
              <a:ext uri="{FF2B5EF4-FFF2-40B4-BE49-F238E27FC236}">
                <a16:creationId xmlns:a16="http://schemas.microsoft.com/office/drawing/2014/main" id="{7A31898E-E1A9-42C0-94DD-754B372D8490}"/>
              </a:ext>
            </a:extLst>
          </p:cNvPr>
          <p:cNvSpPr>
            <a:spLocks noGrp="1"/>
          </p:cNvSpPr>
          <p:nvPr>
            <p:ph type="body" sz="quarter" idx="75" hasCustomPrompt="1"/>
          </p:nvPr>
        </p:nvSpPr>
        <p:spPr>
          <a:xfrm>
            <a:off x="4220008" y="4805680"/>
            <a:ext cx="3285577" cy="619760"/>
          </a:xfrm>
          <a:prstGeom prst="rect">
            <a:avLst/>
          </a:prstGeom>
        </p:spPr>
        <p:txBody>
          <a:bodyPr lIns="0" tIns="0" rIns="0" bIns="0" anchor="b" anchorCtr="0">
            <a:noAutofit/>
          </a:bodyPr>
          <a:lstStyle>
            <a:lvl1pPr marL="0" indent="0" algn="l">
              <a:buNone/>
              <a:defRPr sz="2333">
                <a:solidFill>
                  <a:schemeClr val="tx1"/>
                </a:solidFill>
                <a:latin typeface="Full MDL2 Assets" panose="050A0102010101010101" pitchFamily="18" charset="0"/>
              </a:defRPr>
            </a:lvl1pPr>
          </a:lstStyle>
          <a:p>
            <a:r>
              <a:rPr lang="en-US"/>
              <a:t></a:t>
            </a:r>
          </a:p>
        </p:txBody>
      </p:sp>
      <p:sp>
        <p:nvSpPr>
          <p:cNvPr id="25" name="Text Placeholder 2">
            <a:extLst>
              <a:ext uri="{FF2B5EF4-FFF2-40B4-BE49-F238E27FC236}">
                <a16:creationId xmlns:a16="http://schemas.microsoft.com/office/drawing/2014/main" id="{BFF346B6-EF6C-409D-B4F2-BDBA515778D7}"/>
              </a:ext>
            </a:extLst>
          </p:cNvPr>
          <p:cNvSpPr>
            <a:spLocks noGrp="1"/>
          </p:cNvSpPr>
          <p:nvPr>
            <p:ph type="body" sz="quarter" idx="76" hasCustomPrompt="1"/>
          </p:nvPr>
        </p:nvSpPr>
        <p:spPr>
          <a:xfrm>
            <a:off x="8210215" y="5547360"/>
            <a:ext cx="3463625" cy="548640"/>
          </a:xfrm>
          <a:prstGeom prst="rect">
            <a:avLst/>
          </a:prstGeom>
        </p:spPr>
        <p:txBody>
          <a:bodyPr/>
          <a:lstStyle>
            <a:lvl1pPr>
              <a:defRPr sz="3333">
                <a:solidFill>
                  <a:schemeClr val="bg1"/>
                </a:solidFill>
              </a:defRPr>
            </a:lvl1pPr>
            <a:lvl2pPr algn="l">
              <a:defRPr b="1">
                <a:solidFill>
                  <a:schemeClr val="bg1"/>
                </a:solidFill>
              </a:defRPr>
            </a:lvl2pPr>
            <a:lvl3pPr algn="l">
              <a:defRPr sz="1667" b="0">
                <a:solidFill>
                  <a:schemeClr val="bg1"/>
                </a:solidFill>
              </a:defRPr>
            </a:lvl3pPr>
            <a:lvl4pPr>
              <a:defRPr/>
            </a:lvl4pPr>
            <a:lvl5pPr algn="l">
              <a:defRPr sz="1167">
                <a:solidFill>
                  <a:schemeClr val="bg1"/>
                </a:solidFill>
              </a:defRPr>
            </a:lvl5pPr>
            <a:lvl6pPr algn="l">
              <a:defRPr sz="833">
                <a:solidFill>
                  <a:schemeClr val="bg1">
                    <a:lumMod val="65000"/>
                  </a:schemeClr>
                </a:solidFill>
              </a:defRPr>
            </a:lvl6pPr>
          </a:lstStyle>
          <a:p>
            <a:pPr lvl="1"/>
            <a:r>
              <a:rPr lang="en-US"/>
              <a:t>Header Here</a:t>
            </a:r>
          </a:p>
          <a:p>
            <a:pPr lvl="4"/>
            <a:r>
              <a:rPr lang="en-US"/>
              <a:t>Body Copy</a:t>
            </a:r>
          </a:p>
        </p:txBody>
      </p:sp>
      <p:sp>
        <p:nvSpPr>
          <p:cNvPr id="26" name="Text Placeholder 1">
            <a:extLst>
              <a:ext uri="{FF2B5EF4-FFF2-40B4-BE49-F238E27FC236}">
                <a16:creationId xmlns:a16="http://schemas.microsoft.com/office/drawing/2014/main" id="{FAA3A722-9454-409C-9A2F-96EBEE5BDB7F}"/>
              </a:ext>
            </a:extLst>
          </p:cNvPr>
          <p:cNvSpPr>
            <a:spLocks noGrp="1"/>
          </p:cNvSpPr>
          <p:nvPr>
            <p:ph type="body" sz="quarter" idx="77" hasCustomPrompt="1"/>
          </p:nvPr>
        </p:nvSpPr>
        <p:spPr>
          <a:xfrm>
            <a:off x="8210215" y="4805680"/>
            <a:ext cx="3473065" cy="619760"/>
          </a:xfrm>
          <a:prstGeom prst="rect">
            <a:avLst/>
          </a:prstGeom>
        </p:spPr>
        <p:txBody>
          <a:bodyPr lIns="0" tIns="0" rIns="0" bIns="0" anchor="b" anchorCtr="0">
            <a:noAutofit/>
          </a:bodyPr>
          <a:lstStyle>
            <a:lvl1pPr marL="0" indent="0" algn="l">
              <a:buNone/>
              <a:defRPr sz="2333">
                <a:solidFill>
                  <a:schemeClr val="bg1"/>
                </a:solidFill>
                <a:latin typeface="Full MDL2 Assets" panose="050A0102010101010101" pitchFamily="18" charset="0"/>
              </a:defRPr>
            </a:lvl1pPr>
          </a:lstStyle>
          <a:p>
            <a:r>
              <a:rPr lang="en-US"/>
              <a:t></a:t>
            </a:r>
          </a:p>
        </p:txBody>
      </p:sp>
      <p:sp>
        <p:nvSpPr>
          <p:cNvPr id="27" name="Text Placeholder 2">
            <a:extLst>
              <a:ext uri="{FF2B5EF4-FFF2-40B4-BE49-F238E27FC236}">
                <a16:creationId xmlns:a16="http://schemas.microsoft.com/office/drawing/2014/main" id="{6657D432-9328-4DDE-BBDC-53B98F04928B}"/>
              </a:ext>
            </a:extLst>
          </p:cNvPr>
          <p:cNvSpPr>
            <a:spLocks noGrp="1"/>
          </p:cNvSpPr>
          <p:nvPr>
            <p:ph type="body" sz="quarter" idx="82" hasCustomPrompt="1"/>
          </p:nvPr>
        </p:nvSpPr>
        <p:spPr>
          <a:xfrm>
            <a:off x="8210215" y="2509935"/>
            <a:ext cx="3463625" cy="537875"/>
          </a:xfrm>
          <a:prstGeom prst="rect">
            <a:avLst/>
          </a:prstGeom>
        </p:spPr>
        <p:txBody>
          <a:bodyPr/>
          <a:lstStyle>
            <a:lvl1pPr>
              <a:defRPr sz="3333">
                <a:solidFill>
                  <a:schemeClr val="bg1"/>
                </a:solidFill>
              </a:defRPr>
            </a:lvl1pPr>
            <a:lvl2pPr algn="l">
              <a:defRPr b="1">
                <a:solidFill>
                  <a:schemeClr val="tx1"/>
                </a:solidFill>
              </a:defRPr>
            </a:lvl2pPr>
            <a:lvl3pPr algn="l">
              <a:defRPr sz="1667" b="0">
                <a:solidFill>
                  <a:schemeClr val="tx1"/>
                </a:solidFill>
              </a:defRPr>
            </a:lvl3pPr>
            <a:lvl4pPr>
              <a:defRPr/>
            </a:lvl4pPr>
            <a:lvl5pPr algn="l">
              <a:defRPr sz="1167">
                <a:solidFill>
                  <a:schemeClr val="tx1"/>
                </a:solidFill>
              </a:defRPr>
            </a:lvl5pPr>
            <a:lvl6pPr algn="l">
              <a:defRPr sz="833"/>
            </a:lvl6pPr>
          </a:lstStyle>
          <a:p>
            <a:pPr lvl="1"/>
            <a:r>
              <a:rPr lang="en-US"/>
              <a:t>Header Here</a:t>
            </a:r>
          </a:p>
          <a:p>
            <a:pPr lvl="4"/>
            <a:r>
              <a:rPr lang="en-US"/>
              <a:t>Body Copy</a:t>
            </a:r>
          </a:p>
        </p:txBody>
      </p:sp>
      <p:sp>
        <p:nvSpPr>
          <p:cNvPr id="28" name="Text Placeholder 1">
            <a:extLst>
              <a:ext uri="{FF2B5EF4-FFF2-40B4-BE49-F238E27FC236}">
                <a16:creationId xmlns:a16="http://schemas.microsoft.com/office/drawing/2014/main" id="{FA0C1D6D-1888-4AF4-942A-7DB777B75513}"/>
              </a:ext>
            </a:extLst>
          </p:cNvPr>
          <p:cNvSpPr>
            <a:spLocks noGrp="1"/>
          </p:cNvSpPr>
          <p:nvPr>
            <p:ph type="body" sz="quarter" idx="83" hasCustomPrompt="1"/>
          </p:nvPr>
        </p:nvSpPr>
        <p:spPr>
          <a:xfrm>
            <a:off x="8210215" y="1783080"/>
            <a:ext cx="3474285" cy="619760"/>
          </a:xfrm>
          <a:prstGeom prst="rect">
            <a:avLst/>
          </a:prstGeom>
        </p:spPr>
        <p:txBody>
          <a:bodyPr lIns="0" tIns="0" rIns="0" bIns="0" anchor="b" anchorCtr="0">
            <a:noAutofit/>
          </a:bodyPr>
          <a:lstStyle>
            <a:lvl1pPr marL="0" indent="0" algn="l">
              <a:buNone/>
              <a:defRPr sz="2333">
                <a:solidFill>
                  <a:schemeClr val="tx1"/>
                </a:solidFill>
                <a:latin typeface="Full MDL2 Assets" panose="050A0102010101010101" pitchFamily="18" charset="0"/>
              </a:defRPr>
            </a:lvl1pPr>
          </a:lstStyle>
          <a:p>
            <a:r>
              <a:rPr lang="en-US"/>
              <a:t></a:t>
            </a:r>
          </a:p>
        </p:txBody>
      </p:sp>
      <p:sp>
        <p:nvSpPr>
          <p:cNvPr id="29" name="Text Placeholder 2">
            <a:extLst>
              <a:ext uri="{FF2B5EF4-FFF2-40B4-BE49-F238E27FC236}">
                <a16:creationId xmlns:a16="http://schemas.microsoft.com/office/drawing/2014/main" id="{1A9D2607-ED8B-4149-87C8-425136AA6BB3}"/>
              </a:ext>
            </a:extLst>
          </p:cNvPr>
          <p:cNvSpPr>
            <a:spLocks noGrp="1"/>
          </p:cNvSpPr>
          <p:nvPr>
            <p:ph type="body" sz="quarter" idx="84" hasCustomPrompt="1"/>
          </p:nvPr>
        </p:nvSpPr>
        <p:spPr>
          <a:xfrm>
            <a:off x="4220009" y="2509935"/>
            <a:ext cx="3490257" cy="537875"/>
          </a:xfrm>
          <a:prstGeom prst="rect">
            <a:avLst/>
          </a:prstGeom>
        </p:spPr>
        <p:txBody>
          <a:bodyPr/>
          <a:lstStyle>
            <a:lvl1pPr>
              <a:defRPr sz="3333">
                <a:solidFill>
                  <a:schemeClr val="bg1"/>
                </a:solidFill>
              </a:defRPr>
            </a:lvl1pPr>
            <a:lvl2pPr algn="l">
              <a:defRPr b="1">
                <a:solidFill>
                  <a:schemeClr val="bg1"/>
                </a:solidFill>
              </a:defRPr>
            </a:lvl2pPr>
            <a:lvl3pPr algn="l">
              <a:defRPr sz="1667" b="0">
                <a:solidFill>
                  <a:schemeClr val="bg1"/>
                </a:solidFill>
              </a:defRPr>
            </a:lvl3pPr>
            <a:lvl4pPr>
              <a:defRPr/>
            </a:lvl4pPr>
            <a:lvl5pPr algn="l">
              <a:defRPr sz="1167">
                <a:solidFill>
                  <a:schemeClr val="bg1"/>
                </a:solidFill>
              </a:defRPr>
            </a:lvl5pPr>
            <a:lvl6pPr algn="l">
              <a:defRPr sz="833">
                <a:solidFill>
                  <a:schemeClr val="bg1">
                    <a:lumMod val="65000"/>
                  </a:schemeClr>
                </a:solidFill>
              </a:defRPr>
            </a:lvl6pPr>
          </a:lstStyle>
          <a:p>
            <a:pPr lvl="1"/>
            <a:r>
              <a:rPr lang="en-US"/>
              <a:t>Header Here</a:t>
            </a:r>
          </a:p>
          <a:p>
            <a:pPr lvl="4"/>
            <a:r>
              <a:rPr lang="en-US"/>
              <a:t>Body Copy</a:t>
            </a:r>
          </a:p>
        </p:txBody>
      </p:sp>
      <p:sp>
        <p:nvSpPr>
          <p:cNvPr id="30" name="Text Placeholder 1">
            <a:extLst>
              <a:ext uri="{FF2B5EF4-FFF2-40B4-BE49-F238E27FC236}">
                <a16:creationId xmlns:a16="http://schemas.microsoft.com/office/drawing/2014/main" id="{97EDD42C-748D-4D7C-99FA-F2D9F262FC8A}"/>
              </a:ext>
            </a:extLst>
          </p:cNvPr>
          <p:cNvSpPr>
            <a:spLocks noGrp="1"/>
          </p:cNvSpPr>
          <p:nvPr>
            <p:ph type="body" sz="quarter" idx="85" hasCustomPrompt="1"/>
          </p:nvPr>
        </p:nvSpPr>
        <p:spPr>
          <a:xfrm>
            <a:off x="4220008" y="1783080"/>
            <a:ext cx="3498787" cy="619760"/>
          </a:xfrm>
          <a:prstGeom prst="rect">
            <a:avLst/>
          </a:prstGeom>
        </p:spPr>
        <p:txBody>
          <a:bodyPr lIns="0" tIns="0" rIns="0" bIns="0" anchor="b" anchorCtr="0">
            <a:noAutofit/>
          </a:bodyPr>
          <a:lstStyle>
            <a:lvl1pPr marL="0" indent="0" algn="l">
              <a:buNone/>
              <a:defRPr sz="2333">
                <a:solidFill>
                  <a:schemeClr val="bg1"/>
                </a:solidFill>
                <a:latin typeface="Full MDL2 Assets" panose="050A0102010101010101" pitchFamily="18" charset="0"/>
              </a:defRPr>
            </a:lvl1pPr>
          </a:lstStyle>
          <a:p>
            <a:r>
              <a:rPr lang="en-US"/>
              <a:t></a:t>
            </a:r>
          </a:p>
        </p:txBody>
      </p:sp>
    </p:spTree>
    <p:extLst>
      <p:ext uri="{BB962C8B-B14F-4D97-AF65-F5344CB8AC3E}">
        <p14:creationId xmlns:p14="http://schemas.microsoft.com/office/powerpoint/2010/main" val="327846272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Image with Description">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D08C1FE-BB18-4ADB-9E14-9ADB909A3DEF}"/>
              </a:ext>
            </a:extLst>
          </p:cNvPr>
          <p:cNvSpPr>
            <a:spLocks noGrp="1"/>
          </p:cNvSpPr>
          <p:nvPr>
            <p:ph type="pic" sz="quarter" idx="33"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
        <p:nvSpPr>
          <p:cNvPr id="4" name="Text Placeholder 2">
            <a:extLst>
              <a:ext uri="{FF2B5EF4-FFF2-40B4-BE49-F238E27FC236}">
                <a16:creationId xmlns:a16="http://schemas.microsoft.com/office/drawing/2014/main" id="{0F2036BF-E7C9-4D59-9BD8-61E00E0534C6}"/>
              </a:ext>
            </a:extLst>
          </p:cNvPr>
          <p:cNvSpPr>
            <a:spLocks noGrp="1"/>
          </p:cNvSpPr>
          <p:nvPr>
            <p:ph type="body" sz="quarter" idx="31" hasCustomPrompt="1"/>
          </p:nvPr>
        </p:nvSpPr>
        <p:spPr>
          <a:xfrm>
            <a:off x="247557" y="4822658"/>
            <a:ext cx="3722864" cy="126331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40227155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able with Descripti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0E4A53-FD30-4636-A01E-FC61F3621A4D}"/>
              </a:ext>
            </a:extLst>
          </p:cNvPr>
          <p:cNvSpPr>
            <a:spLocks noGrp="1"/>
          </p:cNvSpPr>
          <p:nvPr>
            <p:ph type="body" sz="quarter" idx="31"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77906" y="254000"/>
            <a:ext cx="11683488" cy="4318000"/>
          </a:xfrm>
          <a:prstGeom prst="rect">
            <a:avLst/>
          </a:prstGeom>
          <a:solidFill>
            <a:schemeClr val="bg1">
              <a:lumMod val="95000"/>
            </a:schemeClr>
          </a:solidFill>
        </p:spPr>
        <p:txBody>
          <a:bodyPr>
            <a:noAutofit/>
          </a:bodyPr>
          <a:lstStyle>
            <a:lvl1pPr>
              <a:defRPr sz="833" b="0">
                <a:solidFill>
                  <a:schemeClr val="bg1">
                    <a:lumMod val="65000"/>
                  </a:schemeClr>
                </a:solidFill>
              </a:defRPr>
            </a:lvl1pPr>
          </a:lstStyle>
          <a:p>
            <a:pPr lvl="0"/>
            <a:r>
              <a:rPr lang="en-US"/>
              <a:t>Insert Content</a:t>
            </a:r>
          </a:p>
        </p:txBody>
      </p:sp>
    </p:spTree>
    <p:extLst>
      <p:ext uri="{BB962C8B-B14F-4D97-AF65-F5344CB8AC3E}">
        <p14:creationId xmlns:p14="http://schemas.microsoft.com/office/powerpoint/2010/main" val="126719605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able and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7" name="Content Placeholder 3">
            <a:extLst>
              <a:ext uri="{FF2B5EF4-FFF2-40B4-BE49-F238E27FC236}">
                <a16:creationId xmlns:a16="http://schemas.microsoft.com/office/drawing/2014/main" id="{AB8D731B-CB48-4158-9BA5-08DBBC9A5D1D}"/>
              </a:ext>
            </a:extLst>
          </p:cNvPr>
          <p:cNvSpPr>
            <a:spLocks noGrp="1"/>
          </p:cNvSpPr>
          <p:nvPr>
            <p:ph sz="quarter" idx="32" hasCustomPrompt="1"/>
          </p:nvPr>
        </p:nvSpPr>
        <p:spPr>
          <a:xfrm>
            <a:off x="277906" y="254000"/>
            <a:ext cx="11660094" cy="4318000"/>
          </a:xfrm>
          <a:prstGeom prst="rect">
            <a:avLst/>
          </a:prstGeom>
          <a:solidFill>
            <a:schemeClr val="bg1">
              <a:lumMod val="95000"/>
            </a:schemeClr>
          </a:solidFill>
        </p:spPr>
        <p:txBody>
          <a:bodyPr>
            <a:noAutofit/>
          </a:bodyPr>
          <a:lstStyle>
            <a:lvl1pPr>
              <a:defRPr sz="833" b="0">
                <a:solidFill>
                  <a:schemeClr val="bg1">
                    <a:lumMod val="65000"/>
                  </a:schemeClr>
                </a:solidFill>
              </a:defRPr>
            </a:lvl1pPr>
          </a:lstStyle>
          <a:p>
            <a:pPr lvl="0"/>
            <a:r>
              <a:rPr lang="en-US"/>
              <a:t>Insert Content</a:t>
            </a:r>
          </a:p>
        </p:txBody>
      </p:sp>
      <p:sp>
        <p:nvSpPr>
          <p:cNvPr id="8" name="Text Placeholder 2">
            <a:extLst>
              <a:ext uri="{FF2B5EF4-FFF2-40B4-BE49-F238E27FC236}">
                <a16:creationId xmlns:a16="http://schemas.microsoft.com/office/drawing/2014/main" id="{449A222D-7E30-4B9D-85E6-55174DE2C475}"/>
              </a:ext>
            </a:extLst>
          </p:cNvPr>
          <p:cNvSpPr>
            <a:spLocks noGrp="1"/>
          </p:cNvSpPr>
          <p:nvPr>
            <p:ph type="body" sz="quarter" idx="31"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43313424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1_Content with Descriptions">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56D0802-2D71-4E91-B088-BB33DF9F2B61}"/>
              </a:ext>
            </a:extLst>
          </p:cNvPr>
          <p:cNvSpPr>
            <a:spLocks noGrp="1"/>
          </p:cNvSpPr>
          <p:nvPr>
            <p:ph type="body" sz="quarter" idx="31" hasCustomPrompt="1"/>
          </p:nvPr>
        </p:nvSpPr>
        <p:spPr>
          <a:xfrm>
            <a:off x="247558" y="4826000"/>
            <a:ext cx="3718515"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8" name="Picture Placeholder 4">
            <a:extLst>
              <a:ext uri="{FF2B5EF4-FFF2-40B4-BE49-F238E27FC236}">
                <a16:creationId xmlns:a16="http://schemas.microsoft.com/office/drawing/2014/main" id="{21928DA4-2041-4839-8115-ABA42C455822}"/>
              </a:ext>
            </a:extLst>
          </p:cNvPr>
          <p:cNvSpPr>
            <a:spLocks noGrp="1"/>
          </p:cNvSpPr>
          <p:nvPr>
            <p:ph type="pic" sz="quarter" idx="37"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Tree>
    <p:extLst>
      <p:ext uri="{BB962C8B-B14F-4D97-AF65-F5344CB8AC3E}">
        <p14:creationId xmlns:p14="http://schemas.microsoft.com/office/powerpoint/2010/main" val="295744768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2 Tables and Imag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5400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2236611"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247557" y="4826000"/>
            <a:ext cx="1732072"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2236248" y="4826000"/>
            <a:ext cx="1732503" cy="1270000"/>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1" name="Text Placeholder 2">
            <a:extLst>
              <a:ext uri="{FF2B5EF4-FFF2-40B4-BE49-F238E27FC236}">
                <a16:creationId xmlns:a16="http://schemas.microsoft.com/office/drawing/2014/main" id="{889DC914-211D-4C53-B435-E15A0BF3A1C9}"/>
              </a:ext>
            </a:extLst>
          </p:cNvPr>
          <p:cNvSpPr>
            <a:spLocks noGrp="1"/>
          </p:cNvSpPr>
          <p:nvPr>
            <p:ph type="body" sz="quarter" idx="38" hasCustomPrompt="1"/>
          </p:nvPr>
        </p:nvSpPr>
        <p:spPr>
          <a:xfrm>
            <a:off x="4222750" y="4829307"/>
            <a:ext cx="3726206" cy="125666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9AD882B-ED87-453F-88C2-898CE7CF1F92}"/>
              </a:ext>
            </a:extLst>
          </p:cNvPr>
          <p:cNvSpPr>
            <a:spLocks noGrp="1"/>
          </p:cNvSpPr>
          <p:nvPr>
            <p:ph type="pic" sz="quarter" idx="39" hasCustomPrompt="1"/>
          </p:nvPr>
        </p:nvSpPr>
        <p:spPr>
          <a:xfrm>
            <a:off x="422275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Tree>
    <p:extLst>
      <p:ext uri="{BB962C8B-B14F-4D97-AF65-F5344CB8AC3E}">
        <p14:creationId xmlns:p14="http://schemas.microsoft.com/office/powerpoint/2010/main" val="12318408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5" name="Text Placeholder 13"/>
          <p:cNvSpPr>
            <a:spLocks noGrp="1"/>
          </p:cNvSpPr>
          <p:nvPr>
            <p:ph type="body" sz="quarter" idx="19"/>
          </p:nvPr>
        </p:nvSpPr>
        <p:spPr>
          <a:xfrm>
            <a:off x="4229004" y="525517"/>
            <a:ext cx="7704667" cy="5849938"/>
          </a:xfrm>
          <a:prstGeom prst="rect">
            <a:avLst/>
          </a:prstGeom>
          <a:effectLst/>
        </p:spPr>
        <p:txBody>
          <a:bodyPr lIns="0" tIns="0" rIns="0" bIns="0"/>
          <a:lstStyle>
            <a:lvl1pPr marL="0" indent="0">
              <a:lnSpc>
                <a:spcPct val="100000"/>
              </a:lnSpc>
              <a:spcBef>
                <a:spcPts val="0"/>
              </a:spcBef>
              <a:buFontTx/>
              <a:buNone/>
              <a:defRPr sz="3333" b="0">
                <a:solidFill>
                  <a:schemeClr val="tx1"/>
                </a:solidFill>
                <a:latin typeface="Segoe UI" panose="020B0502040204020203" pitchFamily="34" charset="0"/>
                <a:cs typeface="Segoe UI" panose="020B0502040204020203" pitchFamily="34" charset="0"/>
              </a:defRPr>
            </a:lvl1pPr>
          </a:lstStyle>
          <a:p>
            <a:pPr lvl="0"/>
            <a:r>
              <a:rPr lang="en-US"/>
              <a:t>Edit Master text styles</a:t>
            </a:r>
          </a:p>
        </p:txBody>
      </p:sp>
      <p:sp>
        <p:nvSpPr>
          <p:cNvPr id="6" name="Text Placeholder 13"/>
          <p:cNvSpPr>
            <a:spLocks noGrp="1"/>
          </p:cNvSpPr>
          <p:nvPr>
            <p:ph type="body" sz="quarter" idx="18"/>
          </p:nvPr>
        </p:nvSpPr>
        <p:spPr>
          <a:xfrm>
            <a:off x="249671" y="517580"/>
            <a:ext cx="3725333" cy="5857874"/>
          </a:xfrm>
          <a:prstGeom prst="rect">
            <a:avLst/>
          </a:prstGeom>
          <a:noFill/>
          <a:effectLst/>
        </p:spPr>
        <p:txBody>
          <a:bodyPr lIns="0" tIns="0" rIns="0" bIns="0"/>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036916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Full Screen) ">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p:nvSpPr>
        <p:spPr>
          <a:xfrm>
            <a:off x="8248194" y="5426075"/>
            <a:ext cx="3943806" cy="14319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 Placeholder 22"/>
          <p:cNvSpPr>
            <a:spLocks noGrp="1"/>
          </p:cNvSpPr>
          <p:nvPr>
            <p:ph type="body" sz="quarter" idx="19" hasCustomPrompt="1"/>
          </p:nvPr>
        </p:nvSpPr>
        <p:spPr>
          <a:xfrm>
            <a:off x="9343299" y="5524501"/>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11" name="Text Placeholder 22"/>
          <p:cNvSpPr>
            <a:spLocks noGrp="1"/>
          </p:cNvSpPr>
          <p:nvPr>
            <p:ph type="body" sz="quarter" idx="22" hasCustomPrompt="1"/>
          </p:nvPr>
        </p:nvSpPr>
        <p:spPr>
          <a:xfrm>
            <a:off x="9343299" y="5784613"/>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12" name="Text Placeholder 22"/>
          <p:cNvSpPr>
            <a:spLocks noGrp="1"/>
          </p:cNvSpPr>
          <p:nvPr>
            <p:ph type="body" sz="quarter" idx="23" hasCustomPrompt="1"/>
          </p:nvPr>
        </p:nvSpPr>
        <p:spPr>
          <a:xfrm>
            <a:off x="9343299" y="6063407"/>
            <a:ext cx="2709402" cy="794593"/>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Digital elements are quickly drawn over the human eye as to suggest </a:t>
            </a:r>
            <a:r>
              <a:rPr lang="en-US" sz="900" err="1">
                <a:solidFill>
                  <a:schemeClr val="bg1">
                    <a:lumMod val="85000"/>
                  </a:schemeClr>
                </a:solidFill>
                <a:latin typeface="Segoe UI Light" panose="020B0502040204020203" pitchFamily="34" charset="0"/>
                <a:cs typeface="Segoe UI Light" panose="020B0502040204020203" pitchFamily="34" charset="0"/>
              </a:rPr>
              <a:t>biometri</a:t>
            </a:r>
            <a:r>
              <a:rPr lang="en-US" sz="900">
                <a:solidFill>
                  <a:schemeClr val="bg1">
                    <a:lumMod val="85000"/>
                  </a:schemeClr>
                </a:solidFill>
                <a:latin typeface="Segoe UI Light" panose="020B0502040204020203" pitchFamily="34" charset="0"/>
                <a:cs typeface="Segoe UI Light" panose="020B0502040204020203" pitchFamily="34" charset="0"/>
              </a:rPr>
              <a:t>.</a:t>
            </a:r>
          </a:p>
        </p:txBody>
      </p:sp>
      <p:sp>
        <p:nvSpPr>
          <p:cNvPr id="29" name="Text Placeholder 22"/>
          <p:cNvSpPr>
            <a:spLocks noGrp="1"/>
          </p:cNvSpPr>
          <p:nvPr>
            <p:ph type="body" sz="quarter" idx="24" hasCustomPrompt="1"/>
          </p:nvPr>
        </p:nvSpPr>
        <p:spPr>
          <a:xfrm>
            <a:off x="8324394" y="5521560"/>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SHOT NUMBER</a:t>
            </a:r>
          </a:p>
        </p:txBody>
      </p:sp>
      <p:sp>
        <p:nvSpPr>
          <p:cNvPr id="30" name="Text Placeholder 22"/>
          <p:cNvSpPr>
            <a:spLocks noGrp="1"/>
          </p:cNvSpPr>
          <p:nvPr>
            <p:ph type="body" sz="quarter" idx="25" hasCustomPrompt="1"/>
          </p:nvPr>
        </p:nvSpPr>
        <p:spPr>
          <a:xfrm>
            <a:off x="8324394" y="5784643"/>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VO</a:t>
            </a:r>
          </a:p>
        </p:txBody>
      </p:sp>
      <p:sp>
        <p:nvSpPr>
          <p:cNvPr id="31" name="Text Placeholder 22"/>
          <p:cNvSpPr>
            <a:spLocks noGrp="1"/>
          </p:cNvSpPr>
          <p:nvPr>
            <p:ph type="body" sz="quarter" idx="26" hasCustomPrompt="1"/>
          </p:nvPr>
        </p:nvSpPr>
        <p:spPr>
          <a:xfrm>
            <a:off x="8324394" y="6029096"/>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NOTES</a:t>
            </a:r>
          </a:p>
        </p:txBody>
      </p:sp>
    </p:spTree>
    <p:extLst>
      <p:ext uri="{BB962C8B-B14F-4D97-AF65-F5344CB8AC3E}">
        <p14:creationId xmlns:p14="http://schemas.microsoft.com/office/powerpoint/2010/main" val="324576765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2 Tables and Image Inver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822325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10198805"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8205678" y="4822658"/>
            <a:ext cx="1732072" cy="1275961"/>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10194369" y="4822658"/>
            <a:ext cx="1732503" cy="127334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2" name="Picture Placeholder 2">
            <a:extLst>
              <a:ext uri="{FF2B5EF4-FFF2-40B4-BE49-F238E27FC236}">
                <a16:creationId xmlns:a16="http://schemas.microsoft.com/office/drawing/2014/main" id="{406CE5C4-22C4-4C80-86BD-9B6E930DEDDA}"/>
              </a:ext>
            </a:extLst>
          </p:cNvPr>
          <p:cNvSpPr>
            <a:spLocks noGrp="1"/>
          </p:cNvSpPr>
          <p:nvPr>
            <p:ph type="pic" sz="quarter" idx="39" hasCustomPrompt="1"/>
          </p:nvPr>
        </p:nvSpPr>
        <p:spPr>
          <a:xfrm>
            <a:off x="25400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
        <p:nvSpPr>
          <p:cNvPr id="11" name="Text Placeholder 2">
            <a:extLst>
              <a:ext uri="{FF2B5EF4-FFF2-40B4-BE49-F238E27FC236}">
                <a16:creationId xmlns:a16="http://schemas.microsoft.com/office/drawing/2014/main" id="{E2AC9D82-8A46-4768-A69C-057513B8B501}"/>
              </a:ext>
            </a:extLst>
          </p:cNvPr>
          <p:cNvSpPr>
            <a:spLocks noGrp="1"/>
          </p:cNvSpPr>
          <p:nvPr>
            <p:ph type="body" sz="quarter" idx="40"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176194006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Content Collection">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6223000" y="254000"/>
            <a:ext cx="5715000" cy="5842000"/>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2" name="Title 1">
            <a:extLst>
              <a:ext uri="{FF2B5EF4-FFF2-40B4-BE49-F238E27FC236}">
                <a16:creationId xmlns:a16="http://schemas.microsoft.com/office/drawing/2014/main" id="{D5CC33E7-1AAE-4D98-A316-7E7E7EB3304C}"/>
              </a:ext>
            </a:extLst>
          </p:cNvPr>
          <p:cNvSpPr>
            <a:spLocks noGrp="1"/>
          </p:cNvSpPr>
          <p:nvPr>
            <p:ph type="title" hasCustomPrompt="1"/>
          </p:nvPr>
        </p:nvSpPr>
        <p:spPr>
          <a:xfrm>
            <a:off x="246462" y="257768"/>
            <a:ext cx="5719195" cy="1266233"/>
          </a:xfrm>
        </p:spPr>
        <p:txBody>
          <a:bodyPr/>
          <a:lstStyle>
            <a:lvl1pPr>
              <a:defRPr/>
            </a:lvl1pPr>
          </a:lstStyle>
          <a:p>
            <a:pPr lvl="0"/>
            <a:r>
              <a:rPr lang="en-US"/>
              <a:t>Content Collection</a:t>
            </a:r>
          </a:p>
        </p:txBody>
      </p:sp>
      <p:sp>
        <p:nvSpPr>
          <p:cNvPr id="5" name="Picture Placeholder 4">
            <a:extLst>
              <a:ext uri="{FF2B5EF4-FFF2-40B4-BE49-F238E27FC236}">
                <a16:creationId xmlns:a16="http://schemas.microsoft.com/office/drawing/2014/main" id="{F143A53C-C77F-4453-BA29-2F241D3FE159}"/>
              </a:ext>
            </a:extLst>
          </p:cNvPr>
          <p:cNvSpPr>
            <a:spLocks noGrp="1"/>
          </p:cNvSpPr>
          <p:nvPr>
            <p:ph type="pic" sz="quarter" idx="35" hasCustomPrompt="1"/>
          </p:nvPr>
        </p:nvSpPr>
        <p:spPr>
          <a:xfrm>
            <a:off x="254000" y="1778000"/>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4">
            <a:extLst>
              <a:ext uri="{FF2B5EF4-FFF2-40B4-BE49-F238E27FC236}">
                <a16:creationId xmlns:a16="http://schemas.microsoft.com/office/drawing/2014/main" id="{2C8A5051-259D-4D33-A6DE-8E636BB09815}"/>
              </a:ext>
            </a:extLst>
          </p:cNvPr>
          <p:cNvSpPr>
            <a:spLocks noGrp="1"/>
          </p:cNvSpPr>
          <p:nvPr>
            <p:ph type="pic" sz="quarter" idx="36" hasCustomPrompt="1"/>
          </p:nvPr>
        </p:nvSpPr>
        <p:spPr>
          <a:xfrm>
            <a:off x="254000" y="330868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4">
            <a:extLst>
              <a:ext uri="{FF2B5EF4-FFF2-40B4-BE49-F238E27FC236}">
                <a16:creationId xmlns:a16="http://schemas.microsoft.com/office/drawing/2014/main" id="{042318CD-D4AF-4552-9D5F-92A2E6EDA124}"/>
              </a:ext>
            </a:extLst>
          </p:cNvPr>
          <p:cNvSpPr>
            <a:spLocks noGrp="1"/>
          </p:cNvSpPr>
          <p:nvPr>
            <p:ph type="pic" sz="quarter" idx="37" hasCustomPrompt="1"/>
          </p:nvPr>
        </p:nvSpPr>
        <p:spPr>
          <a:xfrm>
            <a:off x="250032" y="481931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BC3D4D7-62AE-4236-9E12-8E9CFFAB830C}"/>
              </a:ext>
            </a:extLst>
          </p:cNvPr>
          <p:cNvSpPr>
            <a:spLocks noGrp="1"/>
          </p:cNvSpPr>
          <p:nvPr>
            <p:ph type="pic" sz="quarter" idx="38" hasCustomPrompt="1"/>
          </p:nvPr>
        </p:nvSpPr>
        <p:spPr>
          <a:xfrm>
            <a:off x="2241926" y="1778000"/>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FC855000-E870-4308-B0BD-88D2904690D5}"/>
              </a:ext>
            </a:extLst>
          </p:cNvPr>
          <p:cNvSpPr>
            <a:spLocks noGrp="1"/>
          </p:cNvSpPr>
          <p:nvPr>
            <p:ph type="pic" sz="quarter" idx="39" hasCustomPrompt="1"/>
          </p:nvPr>
        </p:nvSpPr>
        <p:spPr>
          <a:xfrm>
            <a:off x="2241926"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FBA0A97C-EB63-4931-B820-80EB8DC0F98B}"/>
              </a:ext>
            </a:extLst>
          </p:cNvPr>
          <p:cNvSpPr>
            <a:spLocks noGrp="1"/>
          </p:cNvSpPr>
          <p:nvPr>
            <p:ph type="pic" sz="quarter" idx="40" hasCustomPrompt="1"/>
          </p:nvPr>
        </p:nvSpPr>
        <p:spPr>
          <a:xfrm>
            <a:off x="2241926"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38A6E06D-AF93-4D16-970D-96DC3DDA5A0A}"/>
              </a:ext>
            </a:extLst>
          </p:cNvPr>
          <p:cNvSpPr>
            <a:spLocks noGrp="1"/>
          </p:cNvSpPr>
          <p:nvPr>
            <p:ph type="pic" sz="quarter" idx="41" hasCustomPrompt="1"/>
          </p:nvPr>
        </p:nvSpPr>
        <p:spPr>
          <a:xfrm>
            <a:off x="4223794" y="1778000"/>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E89F1964-E543-4196-82A3-F4B5CAB2F566}"/>
              </a:ext>
            </a:extLst>
          </p:cNvPr>
          <p:cNvSpPr>
            <a:spLocks noGrp="1"/>
          </p:cNvSpPr>
          <p:nvPr>
            <p:ph type="pic" sz="quarter" idx="42" hasCustomPrompt="1"/>
          </p:nvPr>
        </p:nvSpPr>
        <p:spPr>
          <a:xfrm>
            <a:off x="4223794" y="330868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38D512D1-1388-438C-8EBF-33A9D65D3317}"/>
              </a:ext>
            </a:extLst>
          </p:cNvPr>
          <p:cNvSpPr>
            <a:spLocks noGrp="1"/>
          </p:cNvSpPr>
          <p:nvPr>
            <p:ph type="pic" sz="quarter" idx="43" hasCustomPrompt="1"/>
          </p:nvPr>
        </p:nvSpPr>
        <p:spPr>
          <a:xfrm>
            <a:off x="4223794" y="481931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65625110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Table with Copy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B8E7-AC83-4078-91FB-5286FB36437E}"/>
              </a:ext>
            </a:extLst>
          </p:cNvPr>
          <p:cNvSpPr>
            <a:spLocks noGrp="1"/>
          </p:cNvSpPr>
          <p:nvPr>
            <p:ph type="title" hasCustomPrompt="1"/>
          </p:nvPr>
        </p:nvSpPr>
        <p:spPr>
          <a:xfrm>
            <a:off x="246463" y="257767"/>
            <a:ext cx="5722538" cy="1266233"/>
          </a:xfrm>
        </p:spPr>
        <p:txBody>
          <a:bodyPr/>
          <a:lstStyle>
            <a:lvl1pPr>
              <a:defRPr/>
            </a:lvl1pPr>
          </a:lstStyle>
          <a:p>
            <a:r>
              <a:rPr lang="en-US"/>
              <a:t>This is a Title</a:t>
            </a:r>
          </a:p>
        </p:txBody>
      </p:sp>
      <p:sp>
        <p:nvSpPr>
          <p:cNvPr id="12" name="Picture Placeholder 4">
            <a:extLst>
              <a:ext uri="{FF2B5EF4-FFF2-40B4-BE49-F238E27FC236}">
                <a16:creationId xmlns:a16="http://schemas.microsoft.com/office/drawing/2014/main" id="{AFAD7365-7B76-464B-AD0B-A379E25CD36F}"/>
              </a:ext>
            </a:extLst>
          </p:cNvPr>
          <p:cNvSpPr>
            <a:spLocks noGrp="1"/>
          </p:cNvSpPr>
          <p:nvPr>
            <p:ph type="pic" sz="quarter" idx="37" hasCustomPrompt="1"/>
          </p:nvPr>
        </p:nvSpPr>
        <p:spPr>
          <a:xfrm>
            <a:off x="6223001" y="4826001"/>
            <a:ext cx="1748503"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829F13FB-7FED-46C6-9EEA-CDFDFDE430F5}"/>
              </a:ext>
            </a:extLst>
          </p:cNvPr>
          <p:cNvSpPr>
            <a:spLocks noGrp="1"/>
          </p:cNvSpPr>
          <p:nvPr>
            <p:ph type="pic" sz="quarter" idx="40" hasCustomPrompt="1"/>
          </p:nvPr>
        </p:nvSpPr>
        <p:spPr>
          <a:xfrm>
            <a:off x="8191500" y="4826001"/>
            <a:ext cx="175629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EF9C5A73-3461-40FE-AA33-E63487BEE574}"/>
              </a:ext>
            </a:extLst>
          </p:cNvPr>
          <p:cNvSpPr>
            <a:spLocks noGrp="1"/>
          </p:cNvSpPr>
          <p:nvPr>
            <p:ph type="pic" sz="quarter" idx="43" hasCustomPrompt="1"/>
          </p:nvPr>
        </p:nvSpPr>
        <p:spPr>
          <a:xfrm>
            <a:off x="10209505" y="4826001"/>
            <a:ext cx="173018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7" name="Text Placeholder 2">
            <a:extLst>
              <a:ext uri="{FF2B5EF4-FFF2-40B4-BE49-F238E27FC236}">
                <a16:creationId xmlns:a16="http://schemas.microsoft.com/office/drawing/2014/main" id="{CC19771B-5F6D-4438-96B8-511AD0C21BFA}"/>
              </a:ext>
            </a:extLst>
          </p:cNvPr>
          <p:cNvSpPr>
            <a:spLocks noGrp="1"/>
          </p:cNvSpPr>
          <p:nvPr>
            <p:ph type="body" sz="quarter" idx="31" hasCustomPrompt="1"/>
          </p:nvPr>
        </p:nvSpPr>
        <p:spPr>
          <a:xfrm>
            <a:off x="254000" y="1778000"/>
            <a:ext cx="3716421" cy="4318000"/>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9" name="Text Placeholder 2">
            <a:extLst>
              <a:ext uri="{FF2B5EF4-FFF2-40B4-BE49-F238E27FC236}">
                <a16:creationId xmlns:a16="http://schemas.microsoft.com/office/drawing/2014/main" id="{5BA63513-35AC-4BC2-A454-2FE2181A6B02}"/>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
        <p:nvSpPr>
          <p:cNvPr id="4" name="Picture Placeholder 3">
            <a:extLst>
              <a:ext uri="{FF2B5EF4-FFF2-40B4-BE49-F238E27FC236}">
                <a16:creationId xmlns:a16="http://schemas.microsoft.com/office/drawing/2014/main" id="{5EE749D1-6567-4D69-A780-DA12D8BE18D4}"/>
              </a:ext>
            </a:extLst>
          </p:cNvPr>
          <p:cNvSpPr>
            <a:spLocks noGrp="1"/>
          </p:cNvSpPr>
          <p:nvPr>
            <p:ph type="pic" sz="quarter" idx="51" hasCustomPrompt="1"/>
          </p:nvPr>
        </p:nvSpPr>
        <p:spPr>
          <a:xfrm>
            <a:off x="6223000" y="254000"/>
            <a:ext cx="5715000" cy="4318000"/>
          </a:xfrm>
          <a:solidFill>
            <a:schemeClr val="bg1">
              <a:lumMod val="95000"/>
            </a:schemeClr>
          </a:solidFill>
        </p:spPr>
        <p:txBody>
          <a:bodyPr/>
          <a:lstStyle>
            <a:lvl1pPr>
              <a:defRPr/>
            </a:lvl1pPr>
          </a:lstStyle>
          <a:p>
            <a:pPr lvl="3"/>
            <a:r>
              <a:rPr lang="en-US"/>
              <a:t>Insert Image</a:t>
            </a:r>
          </a:p>
        </p:txBody>
      </p:sp>
    </p:spTree>
    <p:extLst>
      <p:ext uri="{BB962C8B-B14F-4D97-AF65-F5344CB8AC3E}">
        <p14:creationId xmlns:p14="http://schemas.microsoft.com/office/powerpoint/2010/main" val="207654989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Thumbnails">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3714750" cy="5838233"/>
          </a:xfrm>
        </p:spPr>
        <p:txBody>
          <a:bodyPr/>
          <a:lstStyle>
            <a:lvl1pPr>
              <a:defRPr/>
            </a:lvl1pPr>
          </a:lstStyle>
          <a:p>
            <a:r>
              <a:rPr lang="en-US"/>
              <a:t>Thumbnails</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34060013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humbnails with Copy">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1" name="Text Placeholder 13">
            <a:extLst>
              <a:ext uri="{FF2B5EF4-FFF2-40B4-BE49-F238E27FC236}">
                <a16:creationId xmlns:a16="http://schemas.microsoft.com/office/drawing/2014/main" id="{16D54E09-3C6A-4DB8-9A06-A5A195AF36A0}"/>
              </a:ext>
            </a:extLst>
          </p:cNvPr>
          <p:cNvSpPr>
            <a:spLocks noGrp="1"/>
          </p:cNvSpPr>
          <p:nvPr>
            <p:ph type="body" sz="quarter" idx="20" hasCustomPrompt="1"/>
          </p:nvPr>
        </p:nvSpPr>
        <p:spPr>
          <a:xfrm>
            <a:off x="254000" y="254000"/>
            <a:ext cx="3716400"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t>
            </a:r>
            <a:br>
              <a:rPr lang="en-US"/>
            </a:br>
            <a:r>
              <a:rPr lang="en-US"/>
              <a:t>A revolution where tech empower </a:t>
            </a:r>
            <a:br>
              <a:rPr lang="en-US"/>
            </a:br>
            <a:r>
              <a:rPr lang="en-US"/>
              <a:t>us to expand our capabilities and transcend time, space, and devices. </a:t>
            </a:r>
            <a:br>
              <a:rPr lang="en-US"/>
            </a:br>
            <a:r>
              <a:rPr lang="en-US"/>
              <a:t>A revolution where we immerse ourselves in virtual worlds of our choosing and we accomplish seemingly impossible things while making lasting memories with the people we love. </a:t>
            </a:r>
          </a:p>
        </p:txBody>
      </p:sp>
      <p:sp>
        <p:nvSpPr>
          <p:cNvPr id="32" name="Text Placeholder 13">
            <a:extLst>
              <a:ext uri="{FF2B5EF4-FFF2-40B4-BE49-F238E27FC236}">
                <a16:creationId xmlns:a16="http://schemas.microsoft.com/office/drawing/2014/main" id="{7873F522-F5E9-4875-84ED-4ACF40364F88}"/>
              </a:ext>
            </a:extLst>
          </p:cNvPr>
          <p:cNvSpPr>
            <a:spLocks noGrp="1"/>
          </p:cNvSpPr>
          <p:nvPr>
            <p:ph type="body" sz="quarter" idx="24" hasCustomPrompt="1"/>
          </p:nvPr>
        </p:nvSpPr>
        <p:spPr>
          <a:xfrm>
            <a:off x="252350" y="3305873"/>
            <a:ext cx="3716401"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take place in the modern workplace and soon we’ll see it in every facet of life. With mixed reality, our ideas move beyond the boundaries of paper, beyond the boundaries of screens, and beyond the boundaries of description. </a:t>
            </a:r>
          </a:p>
        </p:txBody>
      </p:sp>
    </p:spTree>
    <p:extLst>
      <p:ext uri="{BB962C8B-B14F-4D97-AF65-F5344CB8AC3E}">
        <p14:creationId xmlns:p14="http://schemas.microsoft.com/office/powerpoint/2010/main" val="2480005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Image Grid with Copy">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5715000" cy="1266233"/>
          </a:xfrm>
        </p:spPr>
        <p:txBody>
          <a:bodyPr/>
          <a:lstStyle>
            <a:lvl1pPr>
              <a:defRPr/>
            </a:lvl1pPr>
          </a:lstStyle>
          <a:p>
            <a:r>
              <a:rPr lang="en-US"/>
              <a:t>Image Grid</a:t>
            </a:r>
          </a:p>
        </p:txBody>
      </p:sp>
      <p:sp>
        <p:nvSpPr>
          <p:cNvPr id="40" name="Text Placeholder 2">
            <a:extLst>
              <a:ext uri="{FF2B5EF4-FFF2-40B4-BE49-F238E27FC236}">
                <a16:creationId xmlns:a16="http://schemas.microsoft.com/office/drawing/2014/main" id="{BD39B599-186E-4691-904A-95B01730A913}"/>
              </a:ext>
            </a:extLst>
          </p:cNvPr>
          <p:cNvSpPr>
            <a:spLocks noGrp="1"/>
          </p:cNvSpPr>
          <p:nvPr>
            <p:ph type="body" sz="quarter" idx="31" hasCustomPrompt="1"/>
          </p:nvPr>
        </p:nvSpPr>
        <p:spPr>
          <a:xfrm>
            <a:off x="254000" y="1778000"/>
            <a:ext cx="3716421" cy="4320618"/>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41" name="Text Placeholder 2">
            <a:extLst>
              <a:ext uri="{FF2B5EF4-FFF2-40B4-BE49-F238E27FC236}">
                <a16:creationId xmlns:a16="http://schemas.microsoft.com/office/drawing/2014/main" id="{FEE01867-5D00-4117-B68C-2230DFC2D566}"/>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Tree>
    <p:extLst>
      <p:ext uri="{BB962C8B-B14F-4D97-AF65-F5344CB8AC3E}">
        <p14:creationId xmlns:p14="http://schemas.microsoft.com/office/powerpoint/2010/main" val="358910218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ontent Collection with Description 2">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A6BB33E-B798-46BD-8766-994D722EFE82}"/>
              </a:ext>
            </a:extLst>
          </p:cNvPr>
          <p:cNvSpPr>
            <a:spLocks noGrp="1"/>
          </p:cNvSpPr>
          <p:nvPr>
            <p:ph type="body" sz="quarter" idx="33" hasCustomPrompt="1"/>
          </p:nvPr>
        </p:nvSpPr>
        <p:spPr>
          <a:xfrm>
            <a:off x="4225940" y="4826000"/>
            <a:ext cx="7712061" cy="1259974"/>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4222750" y="245959"/>
            <a:ext cx="7708174" cy="4316015"/>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13" name="Picture Placeholder 4">
            <a:extLst>
              <a:ext uri="{FF2B5EF4-FFF2-40B4-BE49-F238E27FC236}">
                <a16:creationId xmlns:a16="http://schemas.microsoft.com/office/drawing/2014/main" id="{2CE049E8-7104-4174-BA53-3F2707B61189}"/>
              </a:ext>
            </a:extLst>
          </p:cNvPr>
          <p:cNvSpPr>
            <a:spLocks noGrp="1"/>
          </p:cNvSpPr>
          <p:nvPr>
            <p:ph type="pic" sz="quarter" idx="36" hasCustomPrompt="1"/>
          </p:nvPr>
        </p:nvSpPr>
        <p:spPr>
          <a:xfrm>
            <a:off x="254000" y="3308684"/>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D71BAE2-2F57-415E-B15F-6737123BB2F6}"/>
              </a:ext>
            </a:extLst>
          </p:cNvPr>
          <p:cNvSpPr>
            <a:spLocks noGrp="1"/>
          </p:cNvSpPr>
          <p:nvPr>
            <p:ph type="pic" sz="quarter" idx="37" hasCustomPrompt="1"/>
          </p:nvPr>
        </p:nvSpPr>
        <p:spPr>
          <a:xfrm>
            <a:off x="254000" y="4828279"/>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C815611-B46B-454F-B9BB-444EF2D1D578}"/>
              </a:ext>
            </a:extLst>
          </p:cNvPr>
          <p:cNvSpPr>
            <a:spLocks noGrp="1"/>
          </p:cNvSpPr>
          <p:nvPr>
            <p:ph type="pic" sz="quarter" idx="39" hasCustomPrompt="1"/>
          </p:nvPr>
        </p:nvSpPr>
        <p:spPr>
          <a:xfrm>
            <a:off x="2232960" y="3308684"/>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73C58D00-67AE-4B1C-B5C2-F6A86A832F2B}"/>
              </a:ext>
            </a:extLst>
          </p:cNvPr>
          <p:cNvSpPr>
            <a:spLocks noGrp="1"/>
          </p:cNvSpPr>
          <p:nvPr>
            <p:ph type="pic" sz="quarter" idx="40" hasCustomPrompt="1"/>
          </p:nvPr>
        </p:nvSpPr>
        <p:spPr>
          <a:xfrm>
            <a:off x="2232960" y="4828279"/>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B939477D-07D6-41D9-A202-E6C23CD52FF5}"/>
              </a:ext>
            </a:extLst>
          </p:cNvPr>
          <p:cNvSpPr>
            <a:spLocks noGrp="1"/>
          </p:cNvSpPr>
          <p:nvPr>
            <p:ph type="pic" sz="quarter" idx="44" hasCustomPrompt="1"/>
          </p:nvPr>
        </p:nvSpPr>
        <p:spPr>
          <a:xfrm>
            <a:off x="254000" y="257343"/>
            <a:ext cx="1706786"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4D6D6221-267F-4014-A1EB-EB6392B63543}"/>
              </a:ext>
            </a:extLst>
          </p:cNvPr>
          <p:cNvSpPr>
            <a:spLocks noGrp="1"/>
          </p:cNvSpPr>
          <p:nvPr>
            <p:ph type="pic" sz="quarter" idx="45" hasCustomPrompt="1"/>
          </p:nvPr>
        </p:nvSpPr>
        <p:spPr>
          <a:xfrm>
            <a:off x="254000" y="1786965"/>
            <a:ext cx="1706786"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4670ABBF-65A4-4BCD-9D66-09280F665E95}"/>
              </a:ext>
            </a:extLst>
          </p:cNvPr>
          <p:cNvSpPr>
            <a:spLocks noGrp="1"/>
          </p:cNvSpPr>
          <p:nvPr>
            <p:ph type="pic" sz="quarter" idx="46" hasCustomPrompt="1"/>
          </p:nvPr>
        </p:nvSpPr>
        <p:spPr>
          <a:xfrm>
            <a:off x="2232960" y="257343"/>
            <a:ext cx="1726825"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840A22DF-C1C5-4955-A970-C115E4805808}"/>
              </a:ext>
            </a:extLst>
          </p:cNvPr>
          <p:cNvSpPr>
            <a:spLocks noGrp="1"/>
          </p:cNvSpPr>
          <p:nvPr>
            <p:ph type="pic" sz="quarter" idx="47" hasCustomPrompt="1"/>
          </p:nvPr>
        </p:nvSpPr>
        <p:spPr>
          <a:xfrm>
            <a:off x="2232960" y="1786965"/>
            <a:ext cx="1726825"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77520189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eam Bios 3">
    <p:bg>
      <p:bgPr>
        <a:solidFill>
          <a:schemeClr val="bg1"/>
        </a:solidFill>
        <a:effectLst/>
      </p:bgPr>
    </p:bg>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21A59862-146E-4711-BB7A-F4F793E697AD}"/>
              </a:ext>
            </a:extLst>
          </p:cNvPr>
          <p:cNvSpPr>
            <a:spLocks noGrp="1"/>
          </p:cNvSpPr>
          <p:nvPr>
            <p:ph type="pic" sz="quarter" idx="112" hasCustomPrompt="1"/>
          </p:nvPr>
        </p:nvSpPr>
        <p:spPr>
          <a:xfrm>
            <a:off x="7188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 name="Title 2">
            <a:extLst>
              <a:ext uri="{FF2B5EF4-FFF2-40B4-BE49-F238E27FC236}">
                <a16:creationId xmlns:a16="http://schemas.microsoft.com/office/drawing/2014/main" id="{6C4A5E8C-1B4D-43A0-A404-A91690491669}"/>
              </a:ext>
            </a:extLst>
          </p:cNvPr>
          <p:cNvSpPr>
            <a:spLocks noGrp="1"/>
          </p:cNvSpPr>
          <p:nvPr>
            <p:ph type="title" hasCustomPrompt="1"/>
          </p:nvPr>
        </p:nvSpPr>
        <p:spPr/>
        <p:txBody>
          <a:bodyPr/>
          <a:lstStyle>
            <a:lvl1pPr>
              <a:defRPr/>
            </a:lvl1pPr>
          </a:lstStyle>
          <a:p>
            <a:r>
              <a:rPr lang="en-US"/>
              <a:t>Meet Our Team</a:t>
            </a:r>
          </a:p>
        </p:txBody>
      </p:sp>
      <p:sp>
        <p:nvSpPr>
          <p:cNvPr id="31" name="Text Placeholder 3">
            <a:extLst>
              <a:ext uri="{FF2B5EF4-FFF2-40B4-BE49-F238E27FC236}">
                <a16:creationId xmlns:a16="http://schemas.microsoft.com/office/drawing/2014/main" id="{0F7F5DBC-BCDA-466B-916F-42138A42948E}"/>
              </a:ext>
            </a:extLst>
          </p:cNvPr>
          <p:cNvSpPr>
            <a:spLocks noGrp="1"/>
          </p:cNvSpPr>
          <p:nvPr>
            <p:ph type="body" sz="quarter" idx="15" hasCustomPrompt="1"/>
          </p:nvPr>
        </p:nvSpPr>
        <p:spPr>
          <a:xfrm>
            <a:off x="2479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3" name="Text Placeholder 3">
            <a:extLst>
              <a:ext uri="{FF2B5EF4-FFF2-40B4-BE49-F238E27FC236}">
                <a16:creationId xmlns:a16="http://schemas.microsoft.com/office/drawing/2014/main" id="{A1456C2F-3D6D-4062-99D2-35C39EADAFBD}"/>
              </a:ext>
            </a:extLst>
          </p:cNvPr>
          <p:cNvSpPr>
            <a:spLocks noGrp="1"/>
          </p:cNvSpPr>
          <p:nvPr>
            <p:ph type="body" sz="quarter" idx="140" hasCustomPrompt="1"/>
          </p:nvPr>
        </p:nvSpPr>
        <p:spPr>
          <a:xfrm>
            <a:off x="2479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5" name="Text Placeholder 3">
            <a:extLst>
              <a:ext uri="{FF2B5EF4-FFF2-40B4-BE49-F238E27FC236}">
                <a16:creationId xmlns:a16="http://schemas.microsoft.com/office/drawing/2014/main" id="{28DFDC03-BF3F-4800-9C01-B0948DB08BCF}"/>
              </a:ext>
            </a:extLst>
          </p:cNvPr>
          <p:cNvSpPr>
            <a:spLocks noGrp="1"/>
          </p:cNvSpPr>
          <p:nvPr>
            <p:ph type="body" sz="quarter" idx="141" hasCustomPrompt="1"/>
          </p:nvPr>
        </p:nvSpPr>
        <p:spPr>
          <a:xfrm>
            <a:off x="2479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5" name="Picture Placeholder 2">
            <a:extLst>
              <a:ext uri="{FF2B5EF4-FFF2-40B4-BE49-F238E27FC236}">
                <a16:creationId xmlns:a16="http://schemas.microsoft.com/office/drawing/2014/main" id="{052B1CB2-2040-4937-A96F-F2B08AE4531D}"/>
              </a:ext>
            </a:extLst>
          </p:cNvPr>
          <p:cNvSpPr>
            <a:spLocks noGrp="1"/>
          </p:cNvSpPr>
          <p:nvPr>
            <p:ph type="pic" sz="quarter" idx="142" hasCustomPrompt="1"/>
          </p:nvPr>
        </p:nvSpPr>
        <p:spPr>
          <a:xfrm>
            <a:off x="46939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Text Placeholder 3">
            <a:extLst>
              <a:ext uri="{FF2B5EF4-FFF2-40B4-BE49-F238E27FC236}">
                <a16:creationId xmlns:a16="http://schemas.microsoft.com/office/drawing/2014/main" id="{7EBEA374-9BC4-49DF-A9D8-E0334363237B}"/>
              </a:ext>
            </a:extLst>
          </p:cNvPr>
          <p:cNvSpPr>
            <a:spLocks noGrp="1"/>
          </p:cNvSpPr>
          <p:nvPr>
            <p:ph type="body" sz="quarter" idx="143" hasCustomPrompt="1"/>
          </p:nvPr>
        </p:nvSpPr>
        <p:spPr>
          <a:xfrm>
            <a:off x="42230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7" name="Text Placeholder 3">
            <a:extLst>
              <a:ext uri="{FF2B5EF4-FFF2-40B4-BE49-F238E27FC236}">
                <a16:creationId xmlns:a16="http://schemas.microsoft.com/office/drawing/2014/main" id="{71FCDFB2-E48B-49C8-BAE8-70F073994499}"/>
              </a:ext>
            </a:extLst>
          </p:cNvPr>
          <p:cNvSpPr>
            <a:spLocks noGrp="1"/>
          </p:cNvSpPr>
          <p:nvPr>
            <p:ph type="body" sz="quarter" idx="144" hasCustomPrompt="1"/>
          </p:nvPr>
        </p:nvSpPr>
        <p:spPr>
          <a:xfrm>
            <a:off x="42230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28" name="Text Placeholder 3">
            <a:extLst>
              <a:ext uri="{FF2B5EF4-FFF2-40B4-BE49-F238E27FC236}">
                <a16:creationId xmlns:a16="http://schemas.microsoft.com/office/drawing/2014/main" id="{B755E0ED-CF32-47C5-A4D5-F573806B5228}"/>
              </a:ext>
            </a:extLst>
          </p:cNvPr>
          <p:cNvSpPr>
            <a:spLocks noGrp="1"/>
          </p:cNvSpPr>
          <p:nvPr>
            <p:ph type="body" sz="quarter" idx="145" hasCustomPrompt="1"/>
          </p:nvPr>
        </p:nvSpPr>
        <p:spPr>
          <a:xfrm>
            <a:off x="42230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9" name="Picture Placeholder 2">
            <a:extLst>
              <a:ext uri="{FF2B5EF4-FFF2-40B4-BE49-F238E27FC236}">
                <a16:creationId xmlns:a16="http://schemas.microsoft.com/office/drawing/2014/main" id="{C7F14387-AE1C-4CAA-B1AC-9A701C927CA4}"/>
              </a:ext>
            </a:extLst>
          </p:cNvPr>
          <p:cNvSpPr>
            <a:spLocks noGrp="1"/>
          </p:cNvSpPr>
          <p:nvPr>
            <p:ph type="pic" sz="quarter" idx="146" hasCustomPrompt="1"/>
          </p:nvPr>
        </p:nvSpPr>
        <p:spPr>
          <a:xfrm>
            <a:off x="8683984"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0" name="Text Placeholder 3">
            <a:extLst>
              <a:ext uri="{FF2B5EF4-FFF2-40B4-BE49-F238E27FC236}">
                <a16:creationId xmlns:a16="http://schemas.microsoft.com/office/drawing/2014/main" id="{3A3EE3C0-BD24-400E-A059-B7B553D6DAFC}"/>
              </a:ext>
            </a:extLst>
          </p:cNvPr>
          <p:cNvSpPr>
            <a:spLocks noGrp="1"/>
          </p:cNvSpPr>
          <p:nvPr>
            <p:ph type="body" sz="quarter" idx="147" hasCustomPrompt="1"/>
          </p:nvPr>
        </p:nvSpPr>
        <p:spPr>
          <a:xfrm>
            <a:off x="8213092" y="4817723"/>
            <a:ext cx="3724565" cy="264818"/>
          </a:xfrm>
          <a:prstGeom prst="rect">
            <a:avLst/>
          </a:prstGeom>
        </p:spPr>
        <p:txBody>
          <a:bodyPr lIns="0" tIns="0" rIns="0" bIns="0" anchor="b"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2" name="Text Placeholder 3">
            <a:extLst>
              <a:ext uri="{FF2B5EF4-FFF2-40B4-BE49-F238E27FC236}">
                <a16:creationId xmlns:a16="http://schemas.microsoft.com/office/drawing/2014/main" id="{71D1BDAD-323C-430A-A57C-D82214010DEB}"/>
              </a:ext>
            </a:extLst>
          </p:cNvPr>
          <p:cNvSpPr>
            <a:spLocks noGrp="1"/>
          </p:cNvSpPr>
          <p:nvPr>
            <p:ph type="body" sz="quarter" idx="148" hasCustomPrompt="1"/>
          </p:nvPr>
        </p:nvSpPr>
        <p:spPr>
          <a:xfrm>
            <a:off x="8213091"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4" name="Text Placeholder 3">
            <a:extLst>
              <a:ext uri="{FF2B5EF4-FFF2-40B4-BE49-F238E27FC236}">
                <a16:creationId xmlns:a16="http://schemas.microsoft.com/office/drawing/2014/main" id="{C9F8A8BE-11B7-4454-8EED-81C1BDED3804}"/>
              </a:ext>
            </a:extLst>
          </p:cNvPr>
          <p:cNvSpPr>
            <a:spLocks noGrp="1"/>
          </p:cNvSpPr>
          <p:nvPr>
            <p:ph type="body" sz="quarter" idx="149" hasCustomPrompt="1"/>
          </p:nvPr>
        </p:nvSpPr>
        <p:spPr>
          <a:xfrm>
            <a:off x="8213091"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138027980"/>
      </p:ext>
    </p:extLst>
  </p:cSld>
  <p:clrMapOvr>
    <a:masterClrMapping/>
  </p:clrMapOvr>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eam Bios 5">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4AB1-E72B-40A1-A071-B131475DC381}"/>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33" name="Text Placeholder 3">
            <a:extLst>
              <a:ext uri="{FF2B5EF4-FFF2-40B4-BE49-F238E27FC236}">
                <a16:creationId xmlns:a16="http://schemas.microsoft.com/office/drawing/2014/main" id="{43E79498-AB5F-4F90-A21B-970C366B36D3}"/>
              </a:ext>
            </a:extLst>
          </p:cNvPr>
          <p:cNvSpPr>
            <a:spLocks noGrp="1"/>
          </p:cNvSpPr>
          <p:nvPr>
            <p:ph type="body" sz="quarter" idx="144" hasCustomPrompt="1"/>
          </p:nvPr>
        </p:nvSpPr>
        <p:spPr>
          <a:xfrm>
            <a:off x="24614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3" name="Picture Placeholder 2">
            <a:extLst>
              <a:ext uri="{FF2B5EF4-FFF2-40B4-BE49-F238E27FC236}">
                <a16:creationId xmlns:a16="http://schemas.microsoft.com/office/drawing/2014/main" id="{43B7269E-91F3-430C-BDE3-C066AAC33537}"/>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Picture Placeholder 2">
            <a:extLst>
              <a:ext uri="{FF2B5EF4-FFF2-40B4-BE49-F238E27FC236}">
                <a16:creationId xmlns:a16="http://schemas.microsoft.com/office/drawing/2014/main" id="{31F530FC-993C-4FEB-A579-4540581D702A}"/>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7" name="Picture Placeholder 2">
            <a:extLst>
              <a:ext uri="{FF2B5EF4-FFF2-40B4-BE49-F238E27FC236}">
                <a16:creationId xmlns:a16="http://schemas.microsoft.com/office/drawing/2014/main" id="{E1D22195-C701-467E-A72C-5343C94ECCD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6" name="Picture Placeholder 2">
            <a:extLst>
              <a:ext uri="{FF2B5EF4-FFF2-40B4-BE49-F238E27FC236}">
                <a16:creationId xmlns:a16="http://schemas.microsoft.com/office/drawing/2014/main" id="{FAA5187F-586C-4087-A723-C52F68681377}"/>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7" name="Picture Placeholder 2">
            <a:extLst>
              <a:ext uri="{FF2B5EF4-FFF2-40B4-BE49-F238E27FC236}">
                <a16:creationId xmlns:a16="http://schemas.microsoft.com/office/drawing/2014/main" id="{A73C5594-3C22-43F3-9B11-5CDFA05E8F2A}"/>
              </a:ext>
            </a:extLst>
          </p:cNvPr>
          <p:cNvSpPr>
            <a:spLocks noGrp="1"/>
          </p:cNvSpPr>
          <p:nvPr>
            <p:ph type="pic" sz="quarter" idx="136" hasCustomPrompt="1"/>
          </p:nvPr>
        </p:nvSpPr>
        <p:spPr>
          <a:xfrm>
            <a:off x="821155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8" name="Picture Placeholder 2">
            <a:extLst>
              <a:ext uri="{FF2B5EF4-FFF2-40B4-BE49-F238E27FC236}">
                <a16:creationId xmlns:a16="http://schemas.microsoft.com/office/drawing/2014/main" id="{23B85D1A-C316-4CD0-9E1A-917916E2A1D9}"/>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9" name="Text Placeholder 3">
            <a:extLst>
              <a:ext uri="{FF2B5EF4-FFF2-40B4-BE49-F238E27FC236}">
                <a16:creationId xmlns:a16="http://schemas.microsoft.com/office/drawing/2014/main" id="{25B4EE7B-1977-4118-BBB0-D9E290AE5F61}"/>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24901EB5-9F47-418F-8831-6BB42E3EFB6E}"/>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1" name="Text Placeholder 3">
            <a:extLst>
              <a:ext uri="{FF2B5EF4-FFF2-40B4-BE49-F238E27FC236}">
                <a16:creationId xmlns:a16="http://schemas.microsoft.com/office/drawing/2014/main" id="{20BC6A4D-4D80-4BD0-8E2A-340EA1DE9410}"/>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2" name="Text Placeholder 3">
            <a:extLst>
              <a:ext uri="{FF2B5EF4-FFF2-40B4-BE49-F238E27FC236}">
                <a16:creationId xmlns:a16="http://schemas.microsoft.com/office/drawing/2014/main" id="{EC3E5D4E-92E0-47F7-85C5-0CA24FDF4EA9}"/>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3" name="Text Placeholder 3">
            <a:extLst>
              <a:ext uri="{FF2B5EF4-FFF2-40B4-BE49-F238E27FC236}">
                <a16:creationId xmlns:a16="http://schemas.microsoft.com/office/drawing/2014/main" id="{161826C5-1724-488B-9124-5C61767ED4F2}"/>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4" name="Text Placeholder 3">
            <a:extLst>
              <a:ext uri="{FF2B5EF4-FFF2-40B4-BE49-F238E27FC236}">
                <a16:creationId xmlns:a16="http://schemas.microsoft.com/office/drawing/2014/main" id="{815911A8-F5AE-4D4C-A25C-1EDA6E9CE3ED}"/>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5" name="Text Placeholder 3">
            <a:extLst>
              <a:ext uri="{FF2B5EF4-FFF2-40B4-BE49-F238E27FC236}">
                <a16:creationId xmlns:a16="http://schemas.microsoft.com/office/drawing/2014/main" id="{D1EC7D68-81A6-455D-8414-18E83053AE67}"/>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6" name="Text Placeholder 3">
            <a:extLst>
              <a:ext uri="{FF2B5EF4-FFF2-40B4-BE49-F238E27FC236}">
                <a16:creationId xmlns:a16="http://schemas.microsoft.com/office/drawing/2014/main" id="{70C1CCFB-1F73-4FEB-A44F-1B4E94937A94}"/>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7" name="Text Placeholder 3">
            <a:extLst>
              <a:ext uri="{FF2B5EF4-FFF2-40B4-BE49-F238E27FC236}">
                <a16:creationId xmlns:a16="http://schemas.microsoft.com/office/drawing/2014/main" id="{90CAA4C4-2A95-46FA-B1A6-3A8290C9D1DF}"/>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8" name="Text Placeholder 3">
            <a:extLst>
              <a:ext uri="{FF2B5EF4-FFF2-40B4-BE49-F238E27FC236}">
                <a16:creationId xmlns:a16="http://schemas.microsoft.com/office/drawing/2014/main" id="{9F8585C8-90EC-4BA3-9D8B-09429CCBF9E4}"/>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9" name="Text Placeholder 3">
            <a:extLst>
              <a:ext uri="{FF2B5EF4-FFF2-40B4-BE49-F238E27FC236}">
                <a16:creationId xmlns:a16="http://schemas.microsoft.com/office/drawing/2014/main" id="{70000B5C-8E62-4749-B99A-EB7A529E9834}"/>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60" name="Text Placeholder 3">
            <a:extLst>
              <a:ext uri="{FF2B5EF4-FFF2-40B4-BE49-F238E27FC236}">
                <a16:creationId xmlns:a16="http://schemas.microsoft.com/office/drawing/2014/main" id="{E49EBB81-4808-4681-934D-75287F9C650D}"/>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61" name="Text Placeholder 3">
            <a:extLst>
              <a:ext uri="{FF2B5EF4-FFF2-40B4-BE49-F238E27FC236}">
                <a16:creationId xmlns:a16="http://schemas.microsoft.com/office/drawing/2014/main" id="{37229A73-41D2-4406-8916-C5DFC80CF9AB}"/>
              </a:ext>
            </a:extLst>
          </p:cNvPr>
          <p:cNvSpPr>
            <a:spLocks noGrp="1"/>
          </p:cNvSpPr>
          <p:nvPr>
            <p:ph type="body" sz="quarter" idx="191" hasCustomPrompt="1"/>
          </p:nvPr>
        </p:nvSpPr>
        <p:spPr>
          <a:xfrm>
            <a:off x="223346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2" name="Text Placeholder 3">
            <a:extLst>
              <a:ext uri="{FF2B5EF4-FFF2-40B4-BE49-F238E27FC236}">
                <a16:creationId xmlns:a16="http://schemas.microsoft.com/office/drawing/2014/main" id="{A5257499-AAA9-41B5-BE04-6A2A1DE51E5F}"/>
              </a:ext>
            </a:extLst>
          </p:cNvPr>
          <p:cNvSpPr>
            <a:spLocks noGrp="1"/>
          </p:cNvSpPr>
          <p:nvPr>
            <p:ph type="body" sz="quarter" idx="192" hasCustomPrompt="1"/>
          </p:nvPr>
        </p:nvSpPr>
        <p:spPr>
          <a:xfrm>
            <a:off x="422886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3" name="Text Placeholder 3">
            <a:extLst>
              <a:ext uri="{FF2B5EF4-FFF2-40B4-BE49-F238E27FC236}">
                <a16:creationId xmlns:a16="http://schemas.microsoft.com/office/drawing/2014/main" id="{A8A5D045-37FB-4D43-99E9-DD2AFE4AE2D7}"/>
              </a:ext>
            </a:extLst>
          </p:cNvPr>
          <p:cNvSpPr>
            <a:spLocks noGrp="1"/>
          </p:cNvSpPr>
          <p:nvPr>
            <p:ph type="body" sz="quarter" idx="193" hasCustomPrompt="1"/>
          </p:nvPr>
        </p:nvSpPr>
        <p:spPr>
          <a:xfrm>
            <a:off x="6210300" y="3960519"/>
            <a:ext cx="1767182"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4" name="Text Placeholder 3">
            <a:extLst>
              <a:ext uri="{FF2B5EF4-FFF2-40B4-BE49-F238E27FC236}">
                <a16:creationId xmlns:a16="http://schemas.microsoft.com/office/drawing/2014/main" id="{D9829DF1-F723-44AF-8C0C-9A46CF90945D}"/>
              </a:ext>
            </a:extLst>
          </p:cNvPr>
          <p:cNvSpPr>
            <a:spLocks noGrp="1"/>
          </p:cNvSpPr>
          <p:nvPr>
            <p:ph type="body" sz="quarter" idx="194" hasCustomPrompt="1"/>
          </p:nvPr>
        </p:nvSpPr>
        <p:spPr>
          <a:xfrm>
            <a:off x="821155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5" name="Text Placeholder 3">
            <a:extLst>
              <a:ext uri="{FF2B5EF4-FFF2-40B4-BE49-F238E27FC236}">
                <a16:creationId xmlns:a16="http://schemas.microsoft.com/office/drawing/2014/main" id="{6229ED4C-CBA0-40D1-BC7D-283488FC9360}"/>
              </a:ext>
            </a:extLst>
          </p:cNvPr>
          <p:cNvSpPr>
            <a:spLocks noGrp="1"/>
          </p:cNvSpPr>
          <p:nvPr>
            <p:ph type="body" sz="quarter" idx="195" hasCustomPrompt="1"/>
          </p:nvPr>
        </p:nvSpPr>
        <p:spPr>
          <a:xfrm>
            <a:off x="10194357"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2726443623"/>
      </p:ext>
    </p:extLst>
  </p:cSld>
  <p:clrMapOvr>
    <a:masterClrMapping/>
  </p:clrMapOvr>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eam Bios 1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E16B-29CD-4A82-9781-08D0FE3ADFE4}"/>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81" name="Picture Placeholder 2">
            <a:extLst>
              <a:ext uri="{FF2B5EF4-FFF2-40B4-BE49-F238E27FC236}">
                <a16:creationId xmlns:a16="http://schemas.microsoft.com/office/drawing/2014/main" id="{DFF2A5C5-EBFE-4FF7-A9F4-8362B4EA606A}"/>
              </a:ext>
            </a:extLst>
          </p:cNvPr>
          <p:cNvSpPr>
            <a:spLocks noGrp="1"/>
          </p:cNvSpPr>
          <p:nvPr>
            <p:ph type="pic" sz="quarter" idx="191" hasCustomPrompt="1"/>
          </p:nvPr>
        </p:nvSpPr>
        <p:spPr>
          <a:xfrm>
            <a:off x="254001"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4" name="Picture Placeholder 2">
            <a:extLst>
              <a:ext uri="{FF2B5EF4-FFF2-40B4-BE49-F238E27FC236}">
                <a16:creationId xmlns:a16="http://schemas.microsoft.com/office/drawing/2014/main" id="{89C019DC-6711-46D7-97BB-70D4001E2BB6}"/>
              </a:ext>
            </a:extLst>
          </p:cNvPr>
          <p:cNvSpPr>
            <a:spLocks noGrp="1"/>
          </p:cNvSpPr>
          <p:nvPr>
            <p:ph type="pic" sz="quarter" idx="192" hasCustomPrompt="1"/>
          </p:nvPr>
        </p:nvSpPr>
        <p:spPr>
          <a:xfrm>
            <a:off x="101867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5" name="Picture Placeholder 2">
            <a:extLst>
              <a:ext uri="{FF2B5EF4-FFF2-40B4-BE49-F238E27FC236}">
                <a16:creationId xmlns:a16="http://schemas.microsoft.com/office/drawing/2014/main" id="{50AE8324-C582-4054-85F9-07B1B7FD4952}"/>
              </a:ext>
            </a:extLst>
          </p:cNvPr>
          <p:cNvSpPr>
            <a:spLocks noGrp="1"/>
          </p:cNvSpPr>
          <p:nvPr>
            <p:ph type="pic" sz="quarter" idx="193" hasCustomPrompt="1"/>
          </p:nvPr>
        </p:nvSpPr>
        <p:spPr>
          <a:xfrm>
            <a:off x="22438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6" name="Picture Placeholder 2">
            <a:extLst>
              <a:ext uri="{FF2B5EF4-FFF2-40B4-BE49-F238E27FC236}">
                <a16:creationId xmlns:a16="http://schemas.microsoft.com/office/drawing/2014/main" id="{356839A4-7742-403D-A410-2EF2FDF2E5E4}"/>
              </a:ext>
            </a:extLst>
          </p:cNvPr>
          <p:cNvSpPr>
            <a:spLocks noGrp="1"/>
          </p:cNvSpPr>
          <p:nvPr>
            <p:ph type="pic" sz="quarter" idx="194" hasCustomPrompt="1"/>
          </p:nvPr>
        </p:nvSpPr>
        <p:spPr>
          <a:xfrm>
            <a:off x="423367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7" name="Picture Placeholder 2">
            <a:extLst>
              <a:ext uri="{FF2B5EF4-FFF2-40B4-BE49-F238E27FC236}">
                <a16:creationId xmlns:a16="http://schemas.microsoft.com/office/drawing/2014/main" id="{A5675F24-7734-4280-B13C-D71AB86AA772}"/>
              </a:ext>
            </a:extLst>
          </p:cNvPr>
          <p:cNvSpPr>
            <a:spLocks noGrp="1"/>
          </p:cNvSpPr>
          <p:nvPr>
            <p:ph type="pic" sz="quarter" idx="195" hasCustomPrompt="1"/>
          </p:nvPr>
        </p:nvSpPr>
        <p:spPr>
          <a:xfrm>
            <a:off x="821155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8" name="Picture Placeholder 2">
            <a:extLst>
              <a:ext uri="{FF2B5EF4-FFF2-40B4-BE49-F238E27FC236}">
                <a16:creationId xmlns:a16="http://schemas.microsoft.com/office/drawing/2014/main" id="{DF342F05-C443-471F-BC98-BF49646B3628}"/>
              </a:ext>
            </a:extLst>
          </p:cNvPr>
          <p:cNvSpPr>
            <a:spLocks noGrp="1"/>
          </p:cNvSpPr>
          <p:nvPr>
            <p:ph type="pic" sz="quarter" idx="196" hasCustomPrompt="1"/>
          </p:nvPr>
        </p:nvSpPr>
        <p:spPr>
          <a:xfrm>
            <a:off x="6223508"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9" name="Text Placeholder 3">
            <a:extLst>
              <a:ext uri="{FF2B5EF4-FFF2-40B4-BE49-F238E27FC236}">
                <a16:creationId xmlns:a16="http://schemas.microsoft.com/office/drawing/2014/main" id="{80610C0A-163B-4F06-BCF5-99F9E35A3789}"/>
              </a:ext>
            </a:extLst>
          </p:cNvPr>
          <p:cNvSpPr>
            <a:spLocks noGrp="1"/>
          </p:cNvSpPr>
          <p:nvPr>
            <p:ph type="body" sz="quarter" idx="197" hasCustomPrompt="1"/>
          </p:nvPr>
        </p:nvSpPr>
        <p:spPr>
          <a:xfrm>
            <a:off x="263277" y="5762038"/>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0" name="Text Placeholder 3">
            <a:extLst>
              <a:ext uri="{FF2B5EF4-FFF2-40B4-BE49-F238E27FC236}">
                <a16:creationId xmlns:a16="http://schemas.microsoft.com/office/drawing/2014/main" id="{D316A83D-077C-4D81-B24C-F063D2D7F92C}"/>
              </a:ext>
            </a:extLst>
          </p:cNvPr>
          <p:cNvSpPr>
            <a:spLocks noGrp="1"/>
          </p:cNvSpPr>
          <p:nvPr>
            <p:ph type="body" sz="quarter" idx="198" hasCustomPrompt="1"/>
          </p:nvPr>
        </p:nvSpPr>
        <p:spPr>
          <a:xfrm>
            <a:off x="264771" y="5950491"/>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1" name="Text Placeholder 3">
            <a:extLst>
              <a:ext uri="{FF2B5EF4-FFF2-40B4-BE49-F238E27FC236}">
                <a16:creationId xmlns:a16="http://schemas.microsoft.com/office/drawing/2014/main" id="{DD11DAD3-0043-4111-8ED7-B1ABBE93B281}"/>
              </a:ext>
            </a:extLst>
          </p:cNvPr>
          <p:cNvSpPr>
            <a:spLocks noGrp="1"/>
          </p:cNvSpPr>
          <p:nvPr>
            <p:ph type="body" sz="quarter" idx="199" hasCustomPrompt="1"/>
          </p:nvPr>
        </p:nvSpPr>
        <p:spPr>
          <a:xfrm>
            <a:off x="2225989" y="5762038"/>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2" name="Text Placeholder 3">
            <a:extLst>
              <a:ext uri="{FF2B5EF4-FFF2-40B4-BE49-F238E27FC236}">
                <a16:creationId xmlns:a16="http://schemas.microsoft.com/office/drawing/2014/main" id="{6A3A5A8E-90A3-4FF9-9313-A86C30205831}"/>
              </a:ext>
            </a:extLst>
          </p:cNvPr>
          <p:cNvSpPr>
            <a:spLocks noGrp="1"/>
          </p:cNvSpPr>
          <p:nvPr>
            <p:ph type="body" sz="quarter" idx="200" hasCustomPrompt="1"/>
          </p:nvPr>
        </p:nvSpPr>
        <p:spPr>
          <a:xfrm>
            <a:off x="2225842" y="5950491"/>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3" name="Text Placeholder 3">
            <a:extLst>
              <a:ext uri="{FF2B5EF4-FFF2-40B4-BE49-F238E27FC236}">
                <a16:creationId xmlns:a16="http://schemas.microsoft.com/office/drawing/2014/main" id="{C3802409-B568-4C8F-90A7-6FFD573D8618}"/>
              </a:ext>
            </a:extLst>
          </p:cNvPr>
          <p:cNvSpPr>
            <a:spLocks noGrp="1"/>
          </p:cNvSpPr>
          <p:nvPr>
            <p:ph type="body" sz="quarter" idx="201" hasCustomPrompt="1"/>
          </p:nvPr>
        </p:nvSpPr>
        <p:spPr>
          <a:xfrm>
            <a:off x="4221629" y="5762038"/>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4" name="Text Placeholder 3">
            <a:extLst>
              <a:ext uri="{FF2B5EF4-FFF2-40B4-BE49-F238E27FC236}">
                <a16:creationId xmlns:a16="http://schemas.microsoft.com/office/drawing/2014/main" id="{36F58000-2A3A-4468-BE41-E3AEBCF59FAB}"/>
              </a:ext>
            </a:extLst>
          </p:cNvPr>
          <p:cNvSpPr>
            <a:spLocks noGrp="1"/>
          </p:cNvSpPr>
          <p:nvPr>
            <p:ph type="body" sz="quarter" idx="202" hasCustomPrompt="1"/>
          </p:nvPr>
        </p:nvSpPr>
        <p:spPr>
          <a:xfrm>
            <a:off x="4221480" y="5950491"/>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5" name="Text Placeholder 3">
            <a:extLst>
              <a:ext uri="{FF2B5EF4-FFF2-40B4-BE49-F238E27FC236}">
                <a16:creationId xmlns:a16="http://schemas.microsoft.com/office/drawing/2014/main" id="{62D1294D-36BC-4EAC-B1AE-6D3293201B47}"/>
              </a:ext>
            </a:extLst>
          </p:cNvPr>
          <p:cNvSpPr>
            <a:spLocks noGrp="1"/>
          </p:cNvSpPr>
          <p:nvPr>
            <p:ph type="body" sz="quarter" idx="203" hasCustomPrompt="1"/>
          </p:nvPr>
        </p:nvSpPr>
        <p:spPr>
          <a:xfrm>
            <a:off x="6210453" y="5762038"/>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6" name="Text Placeholder 3">
            <a:extLst>
              <a:ext uri="{FF2B5EF4-FFF2-40B4-BE49-F238E27FC236}">
                <a16:creationId xmlns:a16="http://schemas.microsoft.com/office/drawing/2014/main" id="{39F17D3F-6C8B-4E1E-A135-199D2264CD23}"/>
              </a:ext>
            </a:extLst>
          </p:cNvPr>
          <p:cNvSpPr>
            <a:spLocks noGrp="1"/>
          </p:cNvSpPr>
          <p:nvPr>
            <p:ph type="body" sz="quarter" idx="204" hasCustomPrompt="1"/>
          </p:nvPr>
        </p:nvSpPr>
        <p:spPr>
          <a:xfrm>
            <a:off x="6210299" y="5950491"/>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7" name="Text Placeholder 3">
            <a:extLst>
              <a:ext uri="{FF2B5EF4-FFF2-40B4-BE49-F238E27FC236}">
                <a16:creationId xmlns:a16="http://schemas.microsoft.com/office/drawing/2014/main" id="{A4F03293-1B1F-4F37-BC3A-F434E0504764}"/>
              </a:ext>
            </a:extLst>
          </p:cNvPr>
          <p:cNvSpPr>
            <a:spLocks noGrp="1"/>
          </p:cNvSpPr>
          <p:nvPr>
            <p:ph type="body" sz="quarter" idx="205" hasCustomPrompt="1"/>
          </p:nvPr>
        </p:nvSpPr>
        <p:spPr>
          <a:xfrm>
            <a:off x="8211552" y="5759312"/>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8" name="Text Placeholder 3">
            <a:extLst>
              <a:ext uri="{FF2B5EF4-FFF2-40B4-BE49-F238E27FC236}">
                <a16:creationId xmlns:a16="http://schemas.microsoft.com/office/drawing/2014/main" id="{A2BC1D34-869B-49C5-B9B9-6699D2429E3D}"/>
              </a:ext>
            </a:extLst>
          </p:cNvPr>
          <p:cNvSpPr>
            <a:spLocks noGrp="1"/>
          </p:cNvSpPr>
          <p:nvPr>
            <p:ph type="body" sz="quarter" idx="206" hasCustomPrompt="1"/>
          </p:nvPr>
        </p:nvSpPr>
        <p:spPr>
          <a:xfrm>
            <a:off x="8211552" y="5950491"/>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9" name="Text Placeholder 3">
            <a:extLst>
              <a:ext uri="{FF2B5EF4-FFF2-40B4-BE49-F238E27FC236}">
                <a16:creationId xmlns:a16="http://schemas.microsoft.com/office/drawing/2014/main" id="{6E9FF79E-ECDF-401C-AB1B-715911210122}"/>
              </a:ext>
            </a:extLst>
          </p:cNvPr>
          <p:cNvSpPr>
            <a:spLocks noGrp="1"/>
          </p:cNvSpPr>
          <p:nvPr>
            <p:ph type="body" sz="quarter" idx="207" hasCustomPrompt="1"/>
          </p:nvPr>
        </p:nvSpPr>
        <p:spPr>
          <a:xfrm>
            <a:off x="10186736" y="5759312"/>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10" name="Text Placeholder 3">
            <a:extLst>
              <a:ext uri="{FF2B5EF4-FFF2-40B4-BE49-F238E27FC236}">
                <a16:creationId xmlns:a16="http://schemas.microsoft.com/office/drawing/2014/main" id="{9C016451-FF79-4B7B-B28A-51D5C01841EF}"/>
              </a:ext>
            </a:extLst>
          </p:cNvPr>
          <p:cNvSpPr>
            <a:spLocks noGrp="1"/>
          </p:cNvSpPr>
          <p:nvPr>
            <p:ph type="body" sz="quarter" idx="208" hasCustomPrompt="1"/>
          </p:nvPr>
        </p:nvSpPr>
        <p:spPr>
          <a:xfrm>
            <a:off x="10186736" y="5950491"/>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11" name="Picture Placeholder 2">
            <a:extLst>
              <a:ext uri="{FF2B5EF4-FFF2-40B4-BE49-F238E27FC236}">
                <a16:creationId xmlns:a16="http://schemas.microsoft.com/office/drawing/2014/main" id="{DBE35746-E352-47C0-A33B-EACDB5D2B62A}"/>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3" name="Picture Placeholder 2">
            <a:extLst>
              <a:ext uri="{FF2B5EF4-FFF2-40B4-BE49-F238E27FC236}">
                <a16:creationId xmlns:a16="http://schemas.microsoft.com/office/drawing/2014/main" id="{BAD361EA-2DC1-4EF9-A719-64919783228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4" name="Picture Placeholder 2">
            <a:extLst>
              <a:ext uri="{FF2B5EF4-FFF2-40B4-BE49-F238E27FC236}">
                <a16:creationId xmlns:a16="http://schemas.microsoft.com/office/drawing/2014/main" id="{02DB928C-6B47-42B8-B04B-E90D7E95D178}"/>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5" name="Picture Placeholder 2">
            <a:extLst>
              <a:ext uri="{FF2B5EF4-FFF2-40B4-BE49-F238E27FC236}">
                <a16:creationId xmlns:a16="http://schemas.microsoft.com/office/drawing/2014/main" id="{358F127C-4076-48CB-BEA3-2195B67FF9A9}"/>
              </a:ext>
            </a:extLst>
          </p:cNvPr>
          <p:cNvSpPr>
            <a:spLocks noGrp="1"/>
          </p:cNvSpPr>
          <p:nvPr>
            <p:ph type="pic" sz="quarter" idx="136" hasCustomPrompt="1"/>
          </p:nvPr>
        </p:nvSpPr>
        <p:spPr>
          <a:xfrm>
            <a:off x="8211552"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6" name="Picture Placeholder 2">
            <a:extLst>
              <a:ext uri="{FF2B5EF4-FFF2-40B4-BE49-F238E27FC236}">
                <a16:creationId xmlns:a16="http://schemas.microsoft.com/office/drawing/2014/main" id="{59BFCDCF-546C-4C55-8D77-CCD4D9E56CEF}"/>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29" name="Picture Placeholder 2">
            <a:extLst>
              <a:ext uri="{FF2B5EF4-FFF2-40B4-BE49-F238E27FC236}">
                <a16:creationId xmlns:a16="http://schemas.microsoft.com/office/drawing/2014/main" id="{255192A6-6A9F-4A65-9D43-5732CBA9DF10}"/>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9" name="Text Placeholder 3">
            <a:extLst>
              <a:ext uri="{FF2B5EF4-FFF2-40B4-BE49-F238E27FC236}">
                <a16:creationId xmlns:a16="http://schemas.microsoft.com/office/drawing/2014/main" id="{B0491286-EA4B-4F9B-854D-49BACA4514AB}"/>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0" name="Text Placeholder 3">
            <a:extLst>
              <a:ext uri="{FF2B5EF4-FFF2-40B4-BE49-F238E27FC236}">
                <a16:creationId xmlns:a16="http://schemas.microsoft.com/office/drawing/2014/main" id="{3CE64082-4E0D-4193-B63A-BA3B27CADDC4}"/>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1" name="Text Placeholder 3">
            <a:extLst>
              <a:ext uri="{FF2B5EF4-FFF2-40B4-BE49-F238E27FC236}">
                <a16:creationId xmlns:a16="http://schemas.microsoft.com/office/drawing/2014/main" id="{4E626972-7543-4295-A0FC-096ACF64AD3D}"/>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2" name="Text Placeholder 3">
            <a:extLst>
              <a:ext uri="{FF2B5EF4-FFF2-40B4-BE49-F238E27FC236}">
                <a16:creationId xmlns:a16="http://schemas.microsoft.com/office/drawing/2014/main" id="{DDF41D31-F54D-4477-8E85-1BFC61C6B2CE}"/>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3" name="Text Placeholder 3">
            <a:extLst>
              <a:ext uri="{FF2B5EF4-FFF2-40B4-BE49-F238E27FC236}">
                <a16:creationId xmlns:a16="http://schemas.microsoft.com/office/drawing/2014/main" id="{AAA35C83-2A85-4898-9C7C-F2B47C58CCC3}"/>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4" name="Text Placeholder 3">
            <a:extLst>
              <a:ext uri="{FF2B5EF4-FFF2-40B4-BE49-F238E27FC236}">
                <a16:creationId xmlns:a16="http://schemas.microsoft.com/office/drawing/2014/main" id="{23E1BE50-2D42-4A7E-BF88-B8027A106405}"/>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5" name="Text Placeholder 3">
            <a:extLst>
              <a:ext uri="{FF2B5EF4-FFF2-40B4-BE49-F238E27FC236}">
                <a16:creationId xmlns:a16="http://schemas.microsoft.com/office/drawing/2014/main" id="{6C6BDE0C-5F65-433A-801B-A1D21C738DDB}"/>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6" name="Text Placeholder 3">
            <a:extLst>
              <a:ext uri="{FF2B5EF4-FFF2-40B4-BE49-F238E27FC236}">
                <a16:creationId xmlns:a16="http://schemas.microsoft.com/office/drawing/2014/main" id="{790E077F-35A5-4A9E-8AEA-CE4247A7E262}"/>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7" name="Text Placeholder 3">
            <a:extLst>
              <a:ext uri="{FF2B5EF4-FFF2-40B4-BE49-F238E27FC236}">
                <a16:creationId xmlns:a16="http://schemas.microsoft.com/office/drawing/2014/main" id="{7805C9E9-4036-4396-B926-3D4C10934892}"/>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8" name="Text Placeholder 3">
            <a:extLst>
              <a:ext uri="{FF2B5EF4-FFF2-40B4-BE49-F238E27FC236}">
                <a16:creationId xmlns:a16="http://schemas.microsoft.com/office/drawing/2014/main" id="{DAB96AF8-88F2-41A8-87D1-F1A44D04995C}"/>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9" name="Text Placeholder 3">
            <a:extLst>
              <a:ext uri="{FF2B5EF4-FFF2-40B4-BE49-F238E27FC236}">
                <a16:creationId xmlns:a16="http://schemas.microsoft.com/office/drawing/2014/main" id="{C1950BD8-FA2E-4EAC-AC87-42C8ED411468}"/>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1CADC0B0-172C-46F7-BE92-0CCCEBBC5073}"/>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Tree>
    <p:extLst>
      <p:ext uri="{BB962C8B-B14F-4D97-AF65-F5344CB8AC3E}">
        <p14:creationId xmlns:p14="http://schemas.microsoft.com/office/powerpoint/2010/main" val="425393530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ireframe">
    <p:spTree>
      <p:nvGrpSpPr>
        <p:cNvPr id="1" name=""/>
        <p:cNvGrpSpPr/>
        <p:nvPr/>
      </p:nvGrpSpPr>
      <p:grpSpPr>
        <a:xfrm>
          <a:off x="0" y="0"/>
          <a:ext cx="0" cy="0"/>
          <a:chOff x="0" y="0"/>
          <a:chExt cx="0" cy="0"/>
        </a:xfrm>
      </p:grpSpPr>
      <p:cxnSp>
        <p:nvCxnSpPr>
          <p:cNvPr id="22" name="Straight Connector 2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8" name="Picture Placeholder 17"/>
          <p:cNvSpPr>
            <a:spLocks noGrp="1"/>
          </p:cNvSpPr>
          <p:nvPr>
            <p:ph type="pic" sz="quarter" idx="13" hasCustomPrompt="1"/>
          </p:nvPr>
        </p:nvSpPr>
        <p:spPr>
          <a:xfrm>
            <a:off x="5217075" y="1659815"/>
            <a:ext cx="6062472" cy="4041648"/>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4" name="Vertical Text Placeholder 2"/>
          <p:cNvSpPr>
            <a:spLocks noGrp="1"/>
          </p:cNvSpPr>
          <p:nvPr>
            <p:ph type="body" orient="vert" sz="quarter" idx="18" hasCustomPrompt="1"/>
          </p:nvPr>
        </p:nvSpPr>
        <p:spPr>
          <a:xfrm>
            <a:off x="658368" y="1679277"/>
            <a:ext cx="2667083" cy="28748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0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OVERVIEW</a:t>
            </a:r>
          </a:p>
        </p:txBody>
      </p:sp>
      <p:sp>
        <p:nvSpPr>
          <p:cNvPr id="35" name="Text Placeholder 22"/>
          <p:cNvSpPr>
            <a:spLocks noGrp="1"/>
          </p:cNvSpPr>
          <p:nvPr>
            <p:ph type="body" sz="quarter" idx="21" hasCustomPrompt="1"/>
          </p:nvPr>
        </p:nvSpPr>
        <p:spPr>
          <a:xfrm>
            <a:off x="658368" y="1928286"/>
            <a:ext cx="3148925" cy="1302999"/>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7" name="Text Placeholder 22"/>
          <p:cNvSpPr>
            <a:spLocks noGrp="1"/>
          </p:cNvSpPr>
          <p:nvPr>
            <p:ph type="body" sz="quarter" idx="22" hasCustomPrompt="1"/>
          </p:nvPr>
        </p:nvSpPr>
        <p:spPr>
          <a:xfrm>
            <a:off x="658368" y="3525391"/>
            <a:ext cx="3148925" cy="2637284"/>
          </a:xfrm>
          <a:prstGeom prst="rect">
            <a:avLst/>
          </a:prstGeom>
        </p:spPr>
        <p:txBody>
          <a:bodyPr/>
          <a:lstStyle>
            <a:lvl1pPr marL="0" marR="0" indent="0" algn="l" defTabSz="914400" rtl="0" eaLnBrk="1" fontAlgn="auto" latinLnBrk="0" hangingPunct="1">
              <a:lnSpc>
                <a:spcPts val="1300"/>
              </a:lnSpc>
              <a:spcBef>
                <a:spcPts val="0"/>
              </a:spcBef>
              <a:spcAft>
                <a:spcPts val="180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a:p>
            <a:pPr lvl="0"/>
            <a:endParaRPr lang="en-US"/>
          </a:p>
        </p:txBody>
      </p:sp>
    </p:spTree>
    <p:extLst>
      <p:ext uri="{BB962C8B-B14F-4D97-AF65-F5344CB8AC3E}">
        <p14:creationId xmlns:p14="http://schemas.microsoft.com/office/powerpoint/2010/main" val="340661385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1_Team Bios 12">
    <p:bg>
      <p:bgPr>
        <a:solidFill>
          <a:schemeClr val="bg1"/>
        </a:solidFill>
        <a:effectLst/>
      </p:bgPr>
    </p:bg>
    <p:spTree>
      <p:nvGrpSpPr>
        <p:cNvPr id="1" name=""/>
        <p:cNvGrpSpPr/>
        <p:nvPr/>
      </p:nvGrpSpPr>
      <p:grpSpPr>
        <a:xfrm>
          <a:off x="0" y="0"/>
          <a:ext cx="0" cy="0"/>
          <a:chOff x="0" y="0"/>
          <a:chExt cx="0" cy="0"/>
        </a:xfrm>
      </p:grpSpPr>
      <p:sp>
        <p:nvSpPr>
          <p:cNvPr id="61" name="Picture Placeholder 2">
            <a:extLst>
              <a:ext uri="{FF2B5EF4-FFF2-40B4-BE49-F238E27FC236}">
                <a16:creationId xmlns:a16="http://schemas.microsoft.com/office/drawing/2014/main" id="{3A9A6848-886D-4731-8F37-BF09BAB6633B}"/>
              </a:ext>
            </a:extLst>
          </p:cNvPr>
          <p:cNvSpPr>
            <a:spLocks noGrp="1"/>
          </p:cNvSpPr>
          <p:nvPr>
            <p:ph type="pic" sz="quarter" idx="212" hasCustomPrompt="1"/>
          </p:nvPr>
        </p:nvSpPr>
        <p:spPr>
          <a:xfrm>
            <a:off x="235346" y="25040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2" name="Picture Placeholder 2">
            <a:extLst>
              <a:ext uri="{FF2B5EF4-FFF2-40B4-BE49-F238E27FC236}">
                <a16:creationId xmlns:a16="http://schemas.microsoft.com/office/drawing/2014/main" id="{49B730F9-9BB8-4393-8342-9F2C53D1C5F2}"/>
              </a:ext>
            </a:extLst>
          </p:cNvPr>
          <p:cNvSpPr>
            <a:spLocks noGrp="1"/>
          </p:cNvSpPr>
          <p:nvPr>
            <p:ph type="pic" sz="quarter" idx="213" hasCustomPrompt="1"/>
          </p:nvPr>
        </p:nvSpPr>
        <p:spPr>
          <a:xfrm>
            <a:off x="1760750" y="25130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3" name="Picture Placeholder 2">
            <a:extLst>
              <a:ext uri="{FF2B5EF4-FFF2-40B4-BE49-F238E27FC236}">
                <a16:creationId xmlns:a16="http://schemas.microsoft.com/office/drawing/2014/main" id="{23E7A893-96E2-42CC-9E4F-40B52C16A76B}"/>
              </a:ext>
            </a:extLst>
          </p:cNvPr>
          <p:cNvSpPr>
            <a:spLocks noGrp="1"/>
          </p:cNvSpPr>
          <p:nvPr>
            <p:ph type="pic" sz="quarter" idx="214" hasCustomPrompt="1"/>
          </p:nvPr>
        </p:nvSpPr>
        <p:spPr>
          <a:xfrm>
            <a:off x="3286154" y="25220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4" name="Picture Placeholder 2">
            <a:extLst>
              <a:ext uri="{FF2B5EF4-FFF2-40B4-BE49-F238E27FC236}">
                <a16:creationId xmlns:a16="http://schemas.microsoft.com/office/drawing/2014/main" id="{03D83FD7-1846-4727-AB64-D552E80265E6}"/>
              </a:ext>
            </a:extLst>
          </p:cNvPr>
          <p:cNvSpPr>
            <a:spLocks noGrp="1"/>
          </p:cNvSpPr>
          <p:nvPr>
            <p:ph type="pic" sz="quarter" idx="215" hasCustomPrompt="1"/>
          </p:nvPr>
        </p:nvSpPr>
        <p:spPr>
          <a:xfrm>
            <a:off x="6336962" y="2531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5" name="Picture Placeholder 2">
            <a:extLst>
              <a:ext uri="{FF2B5EF4-FFF2-40B4-BE49-F238E27FC236}">
                <a16:creationId xmlns:a16="http://schemas.microsoft.com/office/drawing/2014/main" id="{53B8BBEC-9432-40BB-A8BD-A156E8317F9E}"/>
              </a:ext>
            </a:extLst>
          </p:cNvPr>
          <p:cNvSpPr>
            <a:spLocks noGrp="1"/>
          </p:cNvSpPr>
          <p:nvPr>
            <p:ph type="pic" sz="quarter" idx="216" hasCustomPrompt="1"/>
          </p:nvPr>
        </p:nvSpPr>
        <p:spPr>
          <a:xfrm>
            <a:off x="4811558" y="254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2" name="Picture Placeholder 2">
            <a:extLst>
              <a:ext uri="{FF2B5EF4-FFF2-40B4-BE49-F238E27FC236}">
                <a16:creationId xmlns:a16="http://schemas.microsoft.com/office/drawing/2014/main" id="{6D65B1DA-BD15-487A-8BBB-CFED7C43EF48}"/>
              </a:ext>
            </a:extLst>
          </p:cNvPr>
          <p:cNvSpPr>
            <a:spLocks noGrp="1"/>
          </p:cNvSpPr>
          <p:nvPr>
            <p:ph type="pic" sz="quarter" idx="223" hasCustomPrompt="1"/>
          </p:nvPr>
        </p:nvSpPr>
        <p:spPr>
          <a:xfrm>
            <a:off x="10913176" y="24771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3" name="Picture Placeholder 2">
            <a:extLst>
              <a:ext uri="{FF2B5EF4-FFF2-40B4-BE49-F238E27FC236}">
                <a16:creationId xmlns:a16="http://schemas.microsoft.com/office/drawing/2014/main" id="{F57D4FA9-5817-4C68-8BA8-3B17208E19E1}"/>
              </a:ext>
            </a:extLst>
          </p:cNvPr>
          <p:cNvSpPr>
            <a:spLocks noGrp="1"/>
          </p:cNvSpPr>
          <p:nvPr>
            <p:ph type="pic" sz="quarter" idx="224" hasCustomPrompt="1"/>
          </p:nvPr>
        </p:nvSpPr>
        <p:spPr>
          <a:xfrm>
            <a:off x="7862366" y="24861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4" name="Picture Placeholder 2">
            <a:extLst>
              <a:ext uri="{FF2B5EF4-FFF2-40B4-BE49-F238E27FC236}">
                <a16:creationId xmlns:a16="http://schemas.microsoft.com/office/drawing/2014/main" id="{2154713D-348C-491A-8AD1-03A33E1AC904}"/>
              </a:ext>
            </a:extLst>
          </p:cNvPr>
          <p:cNvSpPr>
            <a:spLocks noGrp="1"/>
          </p:cNvSpPr>
          <p:nvPr>
            <p:ph type="pic" sz="quarter" idx="225" hasCustomPrompt="1"/>
          </p:nvPr>
        </p:nvSpPr>
        <p:spPr>
          <a:xfrm>
            <a:off x="9387771" y="24951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2" name="Text Placeholder 3">
            <a:extLst>
              <a:ext uri="{FF2B5EF4-FFF2-40B4-BE49-F238E27FC236}">
                <a16:creationId xmlns:a16="http://schemas.microsoft.com/office/drawing/2014/main" id="{4B8ADC8A-7FCE-4250-B7EB-AB8C9EEE48C5}"/>
              </a:ext>
            </a:extLst>
          </p:cNvPr>
          <p:cNvSpPr>
            <a:spLocks noGrp="1"/>
          </p:cNvSpPr>
          <p:nvPr>
            <p:ph type="body" sz="quarter" idx="142" hasCustomPrompt="1"/>
          </p:nvPr>
        </p:nvSpPr>
        <p:spPr>
          <a:xfrm>
            <a:off x="235345"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93" name="Text Placeholder 3">
            <a:extLst>
              <a:ext uri="{FF2B5EF4-FFF2-40B4-BE49-F238E27FC236}">
                <a16:creationId xmlns:a16="http://schemas.microsoft.com/office/drawing/2014/main" id="{7CF22E27-E1D8-4ED6-A297-8B90ED7BD274}"/>
              </a:ext>
            </a:extLst>
          </p:cNvPr>
          <p:cNvSpPr>
            <a:spLocks noGrp="1"/>
          </p:cNvSpPr>
          <p:nvPr>
            <p:ph type="body" sz="quarter" idx="242" hasCustomPrompt="1"/>
          </p:nvPr>
        </p:nvSpPr>
        <p:spPr>
          <a:xfrm>
            <a:off x="1737360" y="128270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7" name="Text Placeholder 3">
            <a:extLst>
              <a:ext uri="{FF2B5EF4-FFF2-40B4-BE49-F238E27FC236}">
                <a16:creationId xmlns:a16="http://schemas.microsoft.com/office/drawing/2014/main" id="{3C6668EC-61A8-4773-B9F4-7ACCAC19FFEC}"/>
              </a:ext>
            </a:extLst>
          </p:cNvPr>
          <p:cNvSpPr>
            <a:spLocks noGrp="1"/>
          </p:cNvSpPr>
          <p:nvPr>
            <p:ph type="body" sz="quarter" idx="243" hasCustomPrompt="1"/>
          </p:nvPr>
        </p:nvSpPr>
        <p:spPr>
          <a:xfrm>
            <a:off x="3208020" y="128270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8" name="Text Placeholder 3">
            <a:extLst>
              <a:ext uri="{FF2B5EF4-FFF2-40B4-BE49-F238E27FC236}">
                <a16:creationId xmlns:a16="http://schemas.microsoft.com/office/drawing/2014/main" id="{59FBB649-006E-4734-A911-E733E0EF3F1A}"/>
              </a:ext>
            </a:extLst>
          </p:cNvPr>
          <p:cNvSpPr>
            <a:spLocks noGrp="1"/>
          </p:cNvSpPr>
          <p:nvPr>
            <p:ph type="body" sz="quarter" idx="244" hasCustomPrompt="1"/>
          </p:nvPr>
        </p:nvSpPr>
        <p:spPr>
          <a:xfrm>
            <a:off x="4823460" y="128270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2" name="Text Placeholder 3">
            <a:extLst>
              <a:ext uri="{FF2B5EF4-FFF2-40B4-BE49-F238E27FC236}">
                <a16:creationId xmlns:a16="http://schemas.microsoft.com/office/drawing/2014/main" id="{C65A7504-08B3-4660-8373-6BCCA66D1CB0}"/>
              </a:ext>
            </a:extLst>
          </p:cNvPr>
          <p:cNvSpPr>
            <a:spLocks noGrp="1"/>
          </p:cNvSpPr>
          <p:nvPr>
            <p:ph type="body" sz="quarter" idx="245" hasCustomPrompt="1"/>
          </p:nvPr>
        </p:nvSpPr>
        <p:spPr>
          <a:xfrm>
            <a:off x="6364114"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3" name="Text Placeholder 3">
            <a:extLst>
              <a:ext uri="{FF2B5EF4-FFF2-40B4-BE49-F238E27FC236}">
                <a16:creationId xmlns:a16="http://schemas.microsoft.com/office/drawing/2014/main" id="{8864F582-B91A-4E26-AAD8-D4F3949341B1}"/>
              </a:ext>
            </a:extLst>
          </p:cNvPr>
          <p:cNvSpPr>
            <a:spLocks noGrp="1"/>
          </p:cNvSpPr>
          <p:nvPr>
            <p:ph type="body" sz="quarter" idx="246" hasCustomPrompt="1"/>
          </p:nvPr>
        </p:nvSpPr>
        <p:spPr>
          <a:xfrm>
            <a:off x="7802880" y="128270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4" name="Text Placeholder 3">
            <a:extLst>
              <a:ext uri="{FF2B5EF4-FFF2-40B4-BE49-F238E27FC236}">
                <a16:creationId xmlns:a16="http://schemas.microsoft.com/office/drawing/2014/main" id="{8B8230DC-B3A5-403E-8524-E982BD1933B3}"/>
              </a:ext>
            </a:extLst>
          </p:cNvPr>
          <p:cNvSpPr>
            <a:spLocks noGrp="1"/>
          </p:cNvSpPr>
          <p:nvPr>
            <p:ph type="body" sz="quarter" idx="247" hasCustomPrompt="1"/>
          </p:nvPr>
        </p:nvSpPr>
        <p:spPr>
          <a:xfrm>
            <a:off x="9364981" y="128270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5" name="Text Placeholder 3">
            <a:extLst>
              <a:ext uri="{FF2B5EF4-FFF2-40B4-BE49-F238E27FC236}">
                <a16:creationId xmlns:a16="http://schemas.microsoft.com/office/drawing/2014/main" id="{213E80E4-B2C5-491E-974B-6251079AFD55}"/>
              </a:ext>
            </a:extLst>
          </p:cNvPr>
          <p:cNvSpPr>
            <a:spLocks noGrp="1"/>
          </p:cNvSpPr>
          <p:nvPr>
            <p:ph type="body" sz="quarter" idx="248" hasCustomPrompt="1"/>
          </p:nvPr>
        </p:nvSpPr>
        <p:spPr>
          <a:xfrm>
            <a:off x="10881360" y="128270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0" name="Picture Placeholder 2">
            <a:extLst>
              <a:ext uri="{FF2B5EF4-FFF2-40B4-BE49-F238E27FC236}">
                <a16:creationId xmlns:a16="http://schemas.microsoft.com/office/drawing/2014/main" id="{23A511DD-C49E-41C2-B8D4-FFFEF42F8AD9}"/>
              </a:ext>
            </a:extLst>
          </p:cNvPr>
          <p:cNvSpPr>
            <a:spLocks noGrp="1"/>
          </p:cNvSpPr>
          <p:nvPr>
            <p:ph type="pic" sz="quarter" idx="249" hasCustomPrompt="1"/>
          </p:nvPr>
        </p:nvSpPr>
        <p:spPr>
          <a:xfrm>
            <a:off x="235346" y="178069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1" name="Picture Placeholder 2">
            <a:extLst>
              <a:ext uri="{FF2B5EF4-FFF2-40B4-BE49-F238E27FC236}">
                <a16:creationId xmlns:a16="http://schemas.microsoft.com/office/drawing/2014/main" id="{3751CD77-6CCF-4CE5-88C3-16F39B7C5F5B}"/>
              </a:ext>
            </a:extLst>
          </p:cNvPr>
          <p:cNvSpPr>
            <a:spLocks noGrp="1"/>
          </p:cNvSpPr>
          <p:nvPr>
            <p:ph type="pic" sz="quarter" idx="250" hasCustomPrompt="1"/>
          </p:nvPr>
        </p:nvSpPr>
        <p:spPr>
          <a:xfrm>
            <a:off x="1760750" y="178159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2" name="Picture Placeholder 2">
            <a:extLst>
              <a:ext uri="{FF2B5EF4-FFF2-40B4-BE49-F238E27FC236}">
                <a16:creationId xmlns:a16="http://schemas.microsoft.com/office/drawing/2014/main" id="{CA1C8CCD-E912-4AF9-A26D-D9E81AEE5DAC}"/>
              </a:ext>
            </a:extLst>
          </p:cNvPr>
          <p:cNvSpPr>
            <a:spLocks noGrp="1"/>
          </p:cNvSpPr>
          <p:nvPr>
            <p:ph type="pic" sz="quarter" idx="251" hasCustomPrompt="1"/>
          </p:nvPr>
        </p:nvSpPr>
        <p:spPr>
          <a:xfrm>
            <a:off x="3286154" y="178248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3" name="Picture Placeholder 2">
            <a:extLst>
              <a:ext uri="{FF2B5EF4-FFF2-40B4-BE49-F238E27FC236}">
                <a16:creationId xmlns:a16="http://schemas.microsoft.com/office/drawing/2014/main" id="{F32E44FE-AEC1-4D48-A63F-C08D4AB72E12}"/>
              </a:ext>
            </a:extLst>
          </p:cNvPr>
          <p:cNvSpPr>
            <a:spLocks noGrp="1"/>
          </p:cNvSpPr>
          <p:nvPr>
            <p:ph type="pic" sz="quarter" idx="252" hasCustomPrompt="1"/>
          </p:nvPr>
        </p:nvSpPr>
        <p:spPr>
          <a:xfrm>
            <a:off x="6336962" y="17833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4" name="Picture Placeholder 2">
            <a:extLst>
              <a:ext uri="{FF2B5EF4-FFF2-40B4-BE49-F238E27FC236}">
                <a16:creationId xmlns:a16="http://schemas.microsoft.com/office/drawing/2014/main" id="{BEBF8946-B74C-45D1-977C-EED6AE4EC4CF}"/>
              </a:ext>
            </a:extLst>
          </p:cNvPr>
          <p:cNvSpPr>
            <a:spLocks noGrp="1"/>
          </p:cNvSpPr>
          <p:nvPr>
            <p:ph type="pic" sz="quarter" idx="253" hasCustomPrompt="1"/>
          </p:nvPr>
        </p:nvSpPr>
        <p:spPr>
          <a:xfrm>
            <a:off x="4811558" y="178428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5" name="Picture Placeholder 2">
            <a:extLst>
              <a:ext uri="{FF2B5EF4-FFF2-40B4-BE49-F238E27FC236}">
                <a16:creationId xmlns:a16="http://schemas.microsoft.com/office/drawing/2014/main" id="{FBB74EF1-CB0D-450F-8CDB-66ECAB2CEE8F}"/>
              </a:ext>
            </a:extLst>
          </p:cNvPr>
          <p:cNvSpPr>
            <a:spLocks noGrp="1"/>
          </p:cNvSpPr>
          <p:nvPr>
            <p:ph type="pic" sz="quarter" idx="254" hasCustomPrompt="1"/>
          </p:nvPr>
        </p:nvSpPr>
        <p:spPr>
          <a:xfrm>
            <a:off x="10913176" y="1778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6" name="Picture Placeholder 2">
            <a:extLst>
              <a:ext uri="{FF2B5EF4-FFF2-40B4-BE49-F238E27FC236}">
                <a16:creationId xmlns:a16="http://schemas.microsoft.com/office/drawing/2014/main" id="{B96B39BC-837C-49FE-8CA7-6E4D5A9BA1E9}"/>
              </a:ext>
            </a:extLst>
          </p:cNvPr>
          <p:cNvSpPr>
            <a:spLocks noGrp="1"/>
          </p:cNvSpPr>
          <p:nvPr>
            <p:ph type="pic" sz="quarter" idx="255" hasCustomPrompt="1"/>
          </p:nvPr>
        </p:nvSpPr>
        <p:spPr>
          <a:xfrm>
            <a:off x="7862366" y="177889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7" name="Picture Placeholder 2">
            <a:extLst>
              <a:ext uri="{FF2B5EF4-FFF2-40B4-BE49-F238E27FC236}">
                <a16:creationId xmlns:a16="http://schemas.microsoft.com/office/drawing/2014/main" id="{CB28CF44-DF4C-4D7A-A84D-FA094A41B807}"/>
              </a:ext>
            </a:extLst>
          </p:cNvPr>
          <p:cNvSpPr>
            <a:spLocks noGrp="1"/>
          </p:cNvSpPr>
          <p:nvPr>
            <p:ph type="pic" sz="quarter" idx="256" hasCustomPrompt="1"/>
          </p:nvPr>
        </p:nvSpPr>
        <p:spPr>
          <a:xfrm>
            <a:off x="9387771" y="177979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8" name="Text Placeholder 3">
            <a:extLst>
              <a:ext uri="{FF2B5EF4-FFF2-40B4-BE49-F238E27FC236}">
                <a16:creationId xmlns:a16="http://schemas.microsoft.com/office/drawing/2014/main" id="{13B49F13-5162-4BFA-84AC-3BC0009E432F}"/>
              </a:ext>
            </a:extLst>
          </p:cNvPr>
          <p:cNvSpPr>
            <a:spLocks noGrp="1"/>
          </p:cNvSpPr>
          <p:nvPr>
            <p:ph type="body" sz="quarter" idx="257" hasCustomPrompt="1"/>
          </p:nvPr>
        </p:nvSpPr>
        <p:spPr>
          <a:xfrm>
            <a:off x="235345"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9" name="Text Placeholder 3">
            <a:extLst>
              <a:ext uri="{FF2B5EF4-FFF2-40B4-BE49-F238E27FC236}">
                <a16:creationId xmlns:a16="http://schemas.microsoft.com/office/drawing/2014/main" id="{774A2072-17AD-45B7-B310-785D930A8928}"/>
              </a:ext>
            </a:extLst>
          </p:cNvPr>
          <p:cNvSpPr>
            <a:spLocks noGrp="1"/>
          </p:cNvSpPr>
          <p:nvPr>
            <p:ph type="body" sz="quarter" idx="258" hasCustomPrompt="1"/>
          </p:nvPr>
        </p:nvSpPr>
        <p:spPr>
          <a:xfrm>
            <a:off x="1737360" y="281298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0" name="Text Placeholder 3">
            <a:extLst>
              <a:ext uri="{FF2B5EF4-FFF2-40B4-BE49-F238E27FC236}">
                <a16:creationId xmlns:a16="http://schemas.microsoft.com/office/drawing/2014/main" id="{6CA284CA-25B6-483A-96F2-8EE8B8C7D009}"/>
              </a:ext>
            </a:extLst>
          </p:cNvPr>
          <p:cNvSpPr>
            <a:spLocks noGrp="1"/>
          </p:cNvSpPr>
          <p:nvPr>
            <p:ph type="body" sz="quarter" idx="259" hasCustomPrompt="1"/>
          </p:nvPr>
        </p:nvSpPr>
        <p:spPr>
          <a:xfrm>
            <a:off x="3208020" y="281298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1" name="Text Placeholder 3">
            <a:extLst>
              <a:ext uri="{FF2B5EF4-FFF2-40B4-BE49-F238E27FC236}">
                <a16:creationId xmlns:a16="http://schemas.microsoft.com/office/drawing/2014/main" id="{75DCFDED-53AC-4072-9BD5-EB6D7BAB5BAD}"/>
              </a:ext>
            </a:extLst>
          </p:cNvPr>
          <p:cNvSpPr>
            <a:spLocks noGrp="1"/>
          </p:cNvSpPr>
          <p:nvPr>
            <p:ph type="body" sz="quarter" idx="260" hasCustomPrompt="1"/>
          </p:nvPr>
        </p:nvSpPr>
        <p:spPr>
          <a:xfrm>
            <a:off x="4823460" y="281298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2" name="Text Placeholder 3">
            <a:extLst>
              <a:ext uri="{FF2B5EF4-FFF2-40B4-BE49-F238E27FC236}">
                <a16:creationId xmlns:a16="http://schemas.microsoft.com/office/drawing/2014/main" id="{AA311A37-4A7D-4AB5-B31F-2B9940E46D06}"/>
              </a:ext>
            </a:extLst>
          </p:cNvPr>
          <p:cNvSpPr>
            <a:spLocks noGrp="1"/>
          </p:cNvSpPr>
          <p:nvPr>
            <p:ph type="body" sz="quarter" idx="261" hasCustomPrompt="1"/>
          </p:nvPr>
        </p:nvSpPr>
        <p:spPr>
          <a:xfrm>
            <a:off x="6364114"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3" name="Text Placeholder 3">
            <a:extLst>
              <a:ext uri="{FF2B5EF4-FFF2-40B4-BE49-F238E27FC236}">
                <a16:creationId xmlns:a16="http://schemas.microsoft.com/office/drawing/2014/main" id="{C4D5FF92-2F3F-46E0-94DF-9F1BF4593418}"/>
              </a:ext>
            </a:extLst>
          </p:cNvPr>
          <p:cNvSpPr>
            <a:spLocks noGrp="1"/>
          </p:cNvSpPr>
          <p:nvPr>
            <p:ph type="body" sz="quarter" idx="262" hasCustomPrompt="1"/>
          </p:nvPr>
        </p:nvSpPr>
        <p:spPr>
          <a:xfrm>
            <a:off x="7802880" y="281298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4" name="Text Placeholder 3">
            <a:extLst>
              <a:ext uri="{FF2B5EF4-FFF2-40B4-BE49-F238E27FC236}">
                <a16:creationId xmlns:a16="http://schemas.microsoft.com/office/drawing/2014/main" id="{6A0875A8-59BE-4F53-A34F-FCDEBBBB2D4E}"/>
              </a:ext>
            </a:extLst>
          </p:cNvPr>
          <p:cNvSpPr>
            <a:spLocks noGrp="1"/>
          </p:cNvSpPr>
          <p:nvPr>
            <p:ph type="body" sz="quarter" idx="263" hasCustomPrompt="1"/>
          </p:nvPr>
        </p:nvSpPr>
        <p:spPr>
          <a:xfrm>
            <a:off x="9364981" y="281298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5" name="Text Placeholder 3">
            <a:extLst>
              <a:ext uri="{FF2B5EF4-FFF2-40B4-BE49-F238E27FC236}">
                <a16:creationId xmlns:a16="http://schemas.microsoft.com/office/drawing/2014/main" id="{B65F520B-B584-46B8-A613-5747A3E6AF55}"/>
              </a:ext>
            </a:extLst>
          </p:cNvPr>
          <p:cNvSpPr>
            <a:spLocks noGrp="1"/>
          </p:cNvSpPr>
          <p:nvPr>
            <p:ph type="body" sz="quarter" idx="264" hasCustomPrompt="1"/>
          </p:nvPr>
        </p:nvSpPr>
        <p:spPr>
          <a:xfrm>
            <a:off x="10881360" y="281298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6" name="Picture Placeholder 2">
            <a:extLst>
              <a:ext uri="{FF2B5EF4-FFF2-40B4-BE49-F238E27FC236}">
                <a16:creationId xmlns:a16="http://schemas.microsoft.com/office/drawing/2014/main" id="{5F722AF7-C522-4773-97A5-71EE07E6E1D4}"/>
              </a:ext>
            </a:extLst>
          </p:cNvPr>
          <p:cNvSpPr>
            <a:spLocks noGrp="1"/>
          </p:cNvSpPr>
          <p:nvPr>
            <p:ph type="pic" sz="quarter" idx="265" hasCustomPrompt="1"/>
          </p:nvPr>
        </p:nvSpPr>
        <p:spPr>
          <a:xfrm>
            <a:off x="235346" y="330215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7" name="Picture Placeholder 2">
            <a:extLst>
              <a:ext uri="{FF2B5EF4-FFF2-40B4-BE49-F238E27FC236}">
                <a16:creationId xmlns:a16="http://schemas.microsoft.com/office/drawing/2014/main" id="{7BDC9BAE-D465-41B7-A14B-47B8C0BCF084}"/>
              </a:ext>
            </a:extLst>
          </p:cNvPr>
          <p:cNvSpPr>
            <a:spLocks noGrp="1"/>
          </p:cNvSpPr>
          <p:nvPr>
            <p:ph type="pic" sz="quarter" idx="266" hasCustomPrompt="1"/>
          </p:nvPr>
        </p:nvSpPr>
        <p:spPr>
          <a:xfrm>
            <a:off x="1760750" y="330305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8" name="Picture Placeholder 2">
            <a:extLst>
              <a:ext uri="{FF2B5EF4-FFF2-40B4-BE49-F238E27FC236}">
                <a16:creationId xmlns:a16="http://schemas.microsoft.com/office/drawing/2014/main" id="{8FAB14AC-5651-4FF9-8006-F5643B4448FB}"/>
              </a:ext>
            </a:extLst>
          </p:cNvPr>
          <p:cNvSpPr>
            <a:spLocks noGrp="1"/>
          </p:cNvSpPr>
          <p:nvPr>
            <p:ph type="pic" sz="quarter" idx="267" hasCustomPrompt="1"/>
          </p:nvPr>
        </p:nvSpPr>
        <p:spPr>
          <a:xfrm>
            <a:off x="3286154" y="330394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9" name="Picture Placeholder 2">
            <a:extLst>
              <a:ext uri="{FF2B5EF4-FFF2-40B4-BE49-F238E27FC236}">
                <a16:creationId xmlns:a16="http://schemas.microsoft.com/office/drawing/2014/main" id="{568A2C3D-3F35-4152-8501-5197816A3B14}"/>
              </a:ext>
            </a:extLst>
          </p:cNvPr>
          <p:cNvSpPr>
            <a:spLocks noGrp="1"/>
          </p:cNvSpPr>
          <p:nvPr>
            <p:ph type="pic" sz="quarter" idx="268" hasCustomPrompt="1"/>
          </p:nvPr>
        </p:nvSpPr>
        <p:spPr>
          <a:xfrm>
            <a:off x="6336962" y="33048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0" name="Picture Placeholder 2">
            <a:extLst>
              <a:ext uri="{FF2B5EF4-FFF2-40B4-BE49-F238E27FC236}">
                <a16:creationId xmlns:a16="http://schemas.microsoft.com/office/drawing/2014/main" id="{D6A8D4EA-4513-445D-AFF0-781FDA65DE0D}"/>
              </a:ext>
            </a:extLst>
          </p:cNvPr>
          <p:cNvSpPr>
            <a:spLocks noGrp="1"/>
          </p:cNvSpPr>
          <p:nvPr>
            <p:ph type="pic" sz="quarter" idx="269" hasCustomPrompt="1"/>
          </p:nvPr>
        </p:nvSpPr>
        <p:spPr>
          <a:xfrm>
            <a:off x="4811558" y="33057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1" name="Picture Placeholder 2">
            <a:extLst>
              <a:ext uri="{FF2B5EF4-FFF2-40B4-BE49-F238E27FC236}">
                <a16:creationId xmlns:a16="http://schemas.microsoft.com/office/drawing/2014/main" id="{30C5E5A4-CCA4-4E7D-9EB9-774F71CDA77D}"/>
              </a:ext>
            </a:extLst>
          </p:cNvPr>
          <p:cNvSpPr>
            <a:spLocks noGrp="1"/>
          </p:cNvSpPr>
          <p:nvPr>
            <p:ph type="pic" sz="quarter" idx="270" hasCustomPrompt="1"/>
          </p:nvPr>
        </p:nvSpPr>
        <p:spPr>
          <a:xfrm>
            <a:off x="10913176" y="3299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2" name="Picture Placeholder 2">
            <a:extLst>
              <a:ext uri="{FF2B5EF4-FFF2-40B4-BE49-F238E27FC236}">
                <a16:creationId xmlns:a16="http://schemas.microsoft.com/office/drawing/2014/main" id="{0A060EF2-8FD5-4EC9-9A3D-2BE5D487E091}"/>
              </a:ext>
            </a:extLst>
          </p:cNvPr>
          <p:cNvSpPr>
            <a:spLocks noGrp="1"/>
          </p:cNvSpPr>
          <p:nvPr>
            <p:ph type="pic" sz="quarter" idx="271" hasCustomPrompt="1"/>
          </p:nvPr>
        </p:nvSpPr>
        <p:spPr>
          <a:xfrm>
            <a:off x="7862366" y="330035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3" name="Picture Placeholder 2">
            <a:extLst>
              <a:ext uri="{FF2B5EF4-FFF2-40B4-BE49-F238E27FC236}">
                <a16:creationId xmlns:a16="http://schemas.microsoft.com/office/drawing/2014/main" id="{6D622078-AF2E-4B39-AF76-F630D260EE08}"/>
              </a:ext>
            </a:extLst>
          </p:cNvPr>
          <p:cNvSpPr>
            <a:spLocks noGrp="1"/>
          </p:cNvSpPr>
          <p:nvPr>
            <p:ph type="pic" sz="quarter" idx="272" hasCustomPrompt="1"/>
          </p:nvPr>
        </p:nvSpPr>
        <p:spPr>
          <a:xfrm>
            <a:off x="9387771" y="330125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4" name="Text Placeholder 3">
            <a:extLst>
              <a:ext uri="{FF2B5EF4-FFF2-40B4-BE49-F238E27FC236}">
                <a16:creationId xmlns:a16="http://schemas.microsoft.com/office/drawing/2014/main" id="{9DAA75BE-9B3C-4B62-A92A-D0BAFC2B947B}"/>
              </a:ext>
            </a:extLst>
          </p:cNvPr>
          <p:cNvSpPr>
            <a:spLocks noGrp="1"/>
          </p:cNvSpPr>
          <p:nvPr>
            <p:ph type="body" sz="quarter" idx="273" hasCustomPrompt="1"/>
          </p:nvPr>
        </p:nvSpPr>
        <p:spPr>
          <a:xfrm>
            <a:off x="235345"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5" name="Text Placeholder 3">
            <a:extLst>
              <a:ext uri="{FF2B5EF4-FFF2-40B4-BE49-F238E27FC236}">
                <a16:creationId xmlns:a16="http://schemas.microsoft.com/office/drawing/2014/main" id="{D56ADB52-AB04-480D-866A-51660F65C0B8}"/>
              </a:ext>
            </a:extLst>
          </p:cNvPr>
          <p:cNvSpPr>
            <a:spLocks noGrp="1"/>
          </p:cNvSpPr>
          <p:nvPr>
            <p:ph type="body" sz="quarter" idx="274" hasCustomPrompt="1"/>
          </p:nvPr>
        </p:nvSpPr>
        <p:spPr>
          <a:xfrm>
            <a:off x="1737360" y="433444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6" name="Text Placeholder 3">
            <a:extLst>
              <a:ext uri="{FF2B5EF4-FFF2-40B4-BE49-F238E27FC236}">
                <a16:creationId xmlns:a16="http://schemas.microsoft.com/office/drawing/2014/main" id="{E0C443AE-E5CA-43BD-87AC-FA03DE8D61BF}"/>
              </a:ext>
            </a:extLst>
          </p:cNvPr>
          <p:cNvSpPr>
            <a:spLocks noGrp="1"/>
          </p:cNvSpPr>
          <p:nvPr>
            <p:ph type="body" sz="quarter" idx="275" hasCustomPrompt="1"/>
          </p:nvPr>
        </p:nvSpPr>
        <p:spPr>
          <a:xfrm>
            <a:off x="3208020" y="433444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7" name="Text Placeholder 3">
            <a:extLst>
              <a:ext uri="{FF2B5EF4-FFF2-40B4-BE49-F238E27FC236}">
                <a16:creationId xmlns:a16="http://schemas.microsoft.com/office/drawing/2014/main" id="{42A2D5FC-3E57-486D-B20F-AC62AB9D37EB}"/>
              </a:ext>
            </a:extLst>
          </p:cNvPr>
          <p:cNvSpPr>
            <a:spLocks noGrp="1"/>
          </p:cNvSpPr>
          <p:nvPr>
            <p:ph type="body" sz="quarter" idx="276" hasCustomPrompt="1"/>
          </p:nvPr>
        </p:nvSpPr>
        <p:spPr>
          <a:xfrm>
            <a:off x="4823460" y="433444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8" name="Text Placeholder 3">
            <a:extLst>
              <a:ext uri="{FF2B5EF4-FFF2-40B4-BE49-F238E27FC236}">
                <a16:creationId xmlns:a16="http://schemas.microsoft.com/office/drawing/2014/main" id="{C7BA0E15-0121-47E6-8DF6-5240E54ACF0C}"/>
              </a:ext>
            </a:extLst>
          </p:cNvPr>
          <p:cNvSpPr>
            <a:spLocks noGrp="1"/>
          </p:cNvSpPr>
          <p:nvPr>
            <p:ph type="body" sz="quarter" idx="277" hasCustomPrompt="1"/>
          </p:nvPr>
        </p:nvSpPr>
        <p:spPr>
          <a:xfrm>
            <a:off x="6364114"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9" name="Text Placeholder 3">
            <a:extLst>
              <a:ext uri="{FF2B5EF4-FFF2-40B4-BE49-F238E27FC236}">
                <a16:creationId xmlns:a16="http://schemas.microsoft.com/office/drawing/2014/main" id="{E5A619AD-3397-4EA9-B8A2-76F8E3086CE0}"/>
              </a:ext>
            </a:extLst>
          </p:cNvPr>
          <p:cNvSpPr>
            <a:spLocks noGrp="1"/>
          </p:cNvSpPr>
          <p:nvPr>
            <p:ph type="body" sz="quarter" idx="278" hasCustomPrompt="1"/>
          </p:nvPr>
        </p:nvSpPr>
        <p:spPr>
          <a:xfrm>
            <a:off x="7802880" y="433444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0" name="Text Placeholder 3">
            <a:extLst>
              <a:ext uri="{FF2B5EF4-FFF2-40B4-BE49-F238E27FC236}">
                <a16:creationId xmlns:a16="http://schemas.microsoft.com/office/drawing/2014/main" id="{0B693CA9-9C3E-4D71-BFEF-3048A9EC3A54}"/>
              </a:ext>
            </a:extLst>
          </p:cNvPr>
          <p:cNvSpPr>
            <a:spLocks noGrp="1"/>
          </p:cNvSpPr>
          <p:nvPr>
            <p:ph type="body" sz="quarter" idx="279" hasCustomPrompt="1"/>
          </p:nvPr>
        </p:nvSpPr>
        <p:spPr>
          <a:xfrm>
            <a:off x="9364981" y="433444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1" name="Text Placeholder 3">
            <a:extLst>
              <a:ext uri="{FF2B5EF4-FFF2-40B4-BE49-F238E27FC236}">
                <a16:creationId xmlns:a16="http://schemas.microsoft.com/office/drawing/2014/main" id="{CF30A855-1750-473B-B6BA-F8D9A71268CA}"/>
              </a:ext>
            </a:extLst>
          </p:cNvPr>
          <p:cNvSpPr>
            <a:spLocks noGrp="1"/>
          </p:cNvSpPr>
          <p:nvPr>
            <p:ph type="body" sz="quarter" idx="280" hasCustomPrompt="1"/>
          </p:nvPr>
        </p:nvSpPr>
        <p:spPr>
          <a:xfrm>
            <a:off x="10881360" y="433444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2" name="Picture Placeholder 2">
            <a:extLst>
              <a:ext uri="{FF2B5EF4-FFF2-40B4-BE49-F238E27FC236}">
                <a16:creationId xmlns:a16="http://schemas.microsoft.com/office/drawing/2014/main" id="{FCA0BFA1-5C37-4630-9DA5-091051C9A36E}"/>
              </a:ext>
            </a:extLst>
          </p:cNvPr>
          <p:cNvSpPr>
            <a:spLocks noGrp="1"/>
          </p:cNvSpPr>
          <p:nvPr>
            <p:ph type="pic" sz="quarter" idx="281" hasCustomPrompt="1"/>
          </p:nvPr>
        </p:nvSpPr>
        <p:spPr>
          <a:xfrm>
            <a:off x="254001" y="481986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3" name="Picture Placeholder 2">
            <a:extLst>
              <a:ext uri="{FF2B5EF4-FFF2-40B4-BE49-F238E27FC236}">
                <a16:creationId xmlns:a16="http://schemas.microsoft.com/office/drawing/2014/main" id="{635E7346-85B2-4977-A396-1709A51BD841}"/>
              </a:ext>
            </a:extLst>
          </p:cNvPr>
          <p:cNvSpPr>
            <a:spLocks noGrp="1"/>
          </p:cNvSpPr>
          <p:nvPr>
            <p:ph type="pic" sz="quarter" idx="282" hasCustomPrompt="1"/>
          </p:nvPr>
        </p:nvSpPr>
        <p:spPr>
          <a:xfrm>
            <a:off x="1779405" y="482076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4" name="Picture Placeholder 2">
            <a:extLst>
              <a:ext uri="{FF2B5EF4-FFF2-40B4-BE49-F238E27FC236}">
                <a16:creationId xmlns:a16="http://schemas.microsoft.com/office/drawing/2014/main" id="{DA0FD242-B227-4717-B60D-7AE8CD2E2499}"/>
              </a:ext>
            </a:extLst>
          </p:cNvPr>
          <p:cNvSpPr>
            <a:spLocks noGrp="1"/>
          </p:cNvSpPr>
          <p:nvPr>
            <p:ph type="pic" sz="quarter" idx="283" hasCustomPrompt="1"/>
          </p:nvPr>
        </p:nvSpPr>
        <p:spPr>
          <a:xfrm>
            <a:off x="3304809" y="482166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5" name="Picture Placeholder 2">
            <a:extLst>
              <a:ext uri="{FF2B5EF4-FFF2-40B4-BE49-F238E27FC236}">
                <a16:creationId xmlns:a16="http://schemas.microsoft.com/office/drawing/2014/main" id="{94D7872D-4335-464B-817F-69F5A4C268EE}"/>
              </a:ext>
            </a:extLst>
          </p:cNvPr>
          <p:cNvSpPr>
            <a:spLocks noGrp="1"/>
          </p:cNvSpPr>
          <p:nvPr>
            <p:ph type="pic" sz="quarter" idx="284" hasCustomPrompt="1"/>
          </p:nvPr>
        </p:nvSpPr>
        <p:spPr>
          <a:xfrm>
            <a:off x="6355617" y="48225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6" name="Picture Placeholder 2">
            <a:extLst>
              <a:ext uri="{FF2B5EF4-FFF2-40B4-BE49-F238E27FC236}">
                <a16:creationId xmlns:a16="http://schemas.microsoft.com/office/drawing/2014/main" id="{B6824B4F-7933-4F9F-A2E6-5450AFF85ED9}"/>
              </a:ext>
            </a:extLst>
          </p:cNvPr>
          <p:cNvSpPr>
            <a:spLocks noGrp="1"/>
          </p:cNvSpPr>
          <p:nvPr>
            <p:ph type="pic" sz="quarter" idx="285" hasCustomPrompt="1"/>
          </p:nvPr>
        </p:nvSpPr>
        <p:spPr>
          <a:xfrm>
            <a:off x="4830213" y="4823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7" name="Picture Placeholder 2">
            <a:extLst>
              <a:ext uri="{FF2B5EF4-FFF2-40B4-BE49-F238E27FC236}">
                <a16:creationId xmlns:a16="http://schemas.microsoft.com/office/drawing/2014/main" id="{C3126D7D-2C27-46EC-A11E-79D1256EA30C}"/>
              </a:ext>
            </a:extLst>
          </p:cNvPr>
          <p:cNvSpPr>
            <a:spLocks noGrp="1"/>
          </p:cNvSpPr>
          <p:nvPr>
            <p:ph type="pic" sz="quarter" idx="286" hasCustomPrompt="1"/>
          </p:nvPr>
        </p:nvSpPr>
        <p:spPr>
          <a:xfrm>
            <a:off x="10931831" y="481717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8" name="Picture Placeholder 2">
            <a:extLst>
              <a:ext uri="{FF2B5EF4-FFF2-40B4-BE49-F238E27FC236}">
                <a16:creationId xmlns:a16="http://schemas.microsoft.com/office/drawing/2014/main" id="{2A7C1A1C-AA58-48CC-9BD0-80403B71C099}"/>
              </a:ext>
            </a:extLst>
          </p:cNvPr>
          <p:cNvSpPr>
            <a:spLocks noGrp="1"/>
          </p:cNvSpPr>
          <p:nvPr>
            <p:ph type="pic" sz="quarter" idx="287" hasCustomPrompt="1"/>
          </p:nvPr>
        </p:nvSpPr>
        <p:spPr>
          <a:xfrm>
            <a:off x="7881021" y="481807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9" name="Picture Placeholder 2">
            <a:extLst>
              <a:ext uri="{FF2B5EF4-FFF2-40B4-BE49-F238E27FC236}">
                <a16:creationId xmlns:a16="http://schemas.microsoft.com/office/drawing/2014/main" id="{060018BA-3F75-4041-993B-CC1A88EB4004}"/>
              </a:ext>
            </a:extLst>
          </p:cNvPr>
          <p:cNvSpPr>
            <a:spLocks noGrp="1"/>
          </p:cNvSpPr>
          <p:nvPr>
            <p:ph type="pic" sz="quarter" idx="288" hasCustomPrompt="1"/>
          </p:nvPr>
        </p:nvSpPr>
        <p:spPr>
          <a:xfrm>
            <a:off x="9406426" y="481897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00" name="Text Placeholder 3">
            <a:extLst>
              <a:ext uri="{FF2B5EF4-FFF2-40B4-BE49-F238E27FC236}">
                <a16:creationId xmlns:a16="http://schemas.microsoft.com/office/drawing/2014/main" id="{8F9249F7-D04D-49FF-86EA-70049A68C52B}"/>
              </a:ext>
            </a:extLst>
          </p:cNvPr>
          <p:cNvSpPr>
            <a:spLocks noGrp="1"/>
          </p:cNvSpPr>
          <p:nvPr>
            <p:ph type="body" sz="quarter" idx="289" hasCustomPrompt="1"/>
          </p:nvPr>
        </p:nvSpPr>
        <p:spPr>
          <a:xfrm>
            <a:off x="254000"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1" name="Text Placeholder 3">
            <a:extLst>
              <a:ext uri="{FF2B5EF4-FFF2-40B4-BE49-F238E27FC236}">
                <a16:creationId xmlns:a16="http://schemas.microsoft.com/office/drawing/2014/main" id="{7E61B830-9895-4098-931B-6E8B1AD09FBE}"/>
              </a:ext>
            </a:extLst>
          </p:cNvPr>
          <p:cNvSpPr>
            <a:spLocks noGrp="1"/>
          </p:cNvSpPr>
          <p:nvPr>
            <p:ph type="body" sz="quarter" idx="290" hasCustomPrompt="1"/>
          </p:nvPr>
        </p:nvSpPr>
        <p:spPr>
          <a:xfrm>
            <a:off x="1756015" y="585216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2" name="Text Placeholder 3">
            <a:extLst>
              <a:ext uri="{FF2B5EF4-FFF2-40B4-BE49-F238E27FC236}">
                <a16:creationId xmlns:a16="http://schemas.microsoft.com/office/drawing/2014/main" id="{09D43E65-5BCB-40D6-9838-BF8B46A26C94}"/>
              </a:ext>
            </a:extLst>
          </p:cNvPr>
          <p:cNvSpPr>
            <a:spLocks noGrp="1"/>
          </p:cNvSpPr>
          <p:nvPr>
            <p:ph type="body" sz="quarter" idx="291" hasCustomPrompt="1"/>
          </p:nvPr>
        </p:nvSpPr>
        <p:spPr>
          <a:xfrm>
            <a:off x="3226675" y="585216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3" name="Text Placeholder 3">
            <a:extLst>
              <a:ext uri="{FF2B5EF4-FFF2-40B4-BE49-F238E27FC236}">
                <a16:creationId xmlns:a16="http://schemas.microsoft.com/office/drawing/2014/main" id="{074A37FF-29BE-4EEB-90CF-3E73950D40B6}"/>
              </a:ext>
            </a:extLst>
          </p:cNvPr>
          <p:cNvSpPr>
            <a:spLocks noGrp="1"/>
          </p:cNvSpPr>
          <p:nvPr>
            <p:ph type="body" sz="quarter" idx="292" hasCustomPrompt="1"/>
          </p:nvPr>
        </p:nvSpPr>
        <p:spPr>
          <a:xfrm>
            <a:off x="4842115" y="585216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4" name="Text Placeholder 3">
            <a:extLst>
              <a:ext uri="{FF2B5EF4-FFF2-40B4-BE49-F238E27FC236}">
                <a16:creationId xmlns:a16="http://schemas.microsoft.com/office/drawing/2014/main" id="{092825F1-69BD-48EA-9C16-4FD274CCA04E}"/>
              </a:ext>
            </a:extLst>
          </p:cNvPr>
          <p:cNvSpPr>
            <a:spLocks noGrp="1"/>
          </p:cNvSpPr>
          <p:nvPr>
            <p:ph type="body" sz="quarter" idx="293" hasCustomPrompt="1"/>
          </p:nvPr>
        </p:nvSpPr>
        <p:spPr>
          <a:xfrm>
            <a:off x="6382769"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5" name="Text Placeholder 3">
            <a:extLst>
              <a:ext uri="{FF2B5EF4-FFF2-40B4-BE49-F238E27FC236}">
                <a16:creationId xmlns:a16="http://schemas.microsoft.com/office/drawing/2014/main" id="{E0B1BBFA-649E-483B-955A-8D4E028B4C29}"/>
              </a:ext>
            </a:extLst>
          </p:cNvPr>
          <p:cNvSpPr>
            <a:spLocks noGrp="1"/>
          </p:cNvSpPr>
          <p:nvPr>
            <p:ph type="body" sz="quarter" idx="294" hasCustomPrompt="1"/>
          </p:nvPr>
        </p:nvSpPr>
        <p:spPr>
          <a:xfrm>
            <a:off x="7821535" y="585216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6" name="Text Placeholder 3">
            <a:extLst>
              <a:ext uri="{FF2B5EF4-FFF2-40B4-BE49-F238E27FC236}">
                <a16:creationId xmlns:a16="http://schemas.microsoft.com/office/drawing/2014/main" id="{90922386-DDF4-4711-A867-2CC75A4F65E8}"/>
              </a:ext>
            </a:extLst>
          </p:cNvPr>
          <p:cNvSpPr>
            <a:spLocks noGrp="1"/>
          </p:cNvSpPr>
          <p:nvPr>
            <p:ph type="body" sz="quarter" idx="295" hasCustomPrompt="1"/>
          </p:nvPr>
        </p:nvSpPr>
        <p:spPr>
          <a:xfrm>
            <a:off x="9383636" y="585216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7" name="Text Placeholder 3">
            <a:extLst>
              <a:ext uri="{FF2B5EF4-FFF2-40B4-BE49-F238E27FC236}">
                <a16:creationId xmlns:a16="http://schemas.microsoft.com/office/drawing/2014/main" id="{BDAC8205-4BCB-4F2D-B25E-65EFD733B6B2}"/>
              </a:ext>
            </a:extLst>
          </p:cNvPr>
          <p:cNvSpPr>
            <a:spLocks noGrp="1"/>
          </p:cNvSpPr>
          <p:nvPr>
            <p:ph type="body" sz="quarter" idx="296" hasCustomPrompt="1"/>
          </p:nvPr>
        </p:nvSpPr>
        <p:spPr>
          <a:xfrm>
            <a:off x="10900015" y="585216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Tree>
    <p:extLst>
      <p:ext uri="{BB962C8B-B14F-4D97-AF65-F5344CB8AC3E}">
        <p14:creationId xmlns:p14="http://schemas.microsoft.com/office/powerpoint/2010/main" val="582932713"/>
      </p:ext>
    </p:extLst>
  </p:cSld>
  <p:clrMapOvr>
    <a:masterClrMapping/>
  </p:clrMapOvr>
  <p:extLst>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652BF586-E7DE-4AB3-9916-5A7DBB43F66F}"/>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Kickoff</a:t>
            </a:r>
          </a:p>
        </p:txBody>
      </p:sp>
      <p:sp>
        <p:nvSpPr>
          <p:cNvPr id="23" name="Text Placeholder 13">
            <a:extLst>
              <a:ext uri="{FF2B5EF4-FFF2-40B4-BE49-F238E27FC236}">
                <a16:creationId xmlns:a16="http://schemas.microsoft.com/office/drawing/2014/main" id="{CA394C44-EE4C-44C8-8F0D-34C1B503028B}"/>
              </a:ext>
            </a:extLst>
          </p:cNvPr>
          <p:cNvSpPr>
            <a:spLocks noGrp="1"/>
          </p:cNvSpPr>
          <p:nvPr>
            <p:ph type="body" sz="quarter" idx="25" hasCustomPrompt="1"/>
          </p:nvPr>
        </p:nvSpPr>
        <p:spPr>
          <a:xfrm>
            <a:off x="2238324"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32" name="Text Placeholder 13">
            <a:extLst>
              <a:ext uri="{FF2B5EF4-FFF2-40B4-BE49-F238E27FC236}">
                <a16:creationId xmlns:a16="http://schemas.microsoft.com/office/drawing/2014/main" id="{35A77A6E-32A5-4171-A176-324801552089}"/>
              </a:ext>
            </a:extLst>
          </p:cNvPr>
          <p:cNvSpPr>
            <a:spLocks noGrp="1"/>
          </p:cNvSpPr>
          <p:nvPr>
            <p:ph type="body" sz="quarter" idx="34" hasCustomPrompt="1"/>
          </p:nvPr>
        </p:nvSpPr>
        <p:spPr>
          <a:xfrm>
            <a:off x="2238324"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January 1</a:t>
            </a:r>
          </a:p>
        </p:txBody>
      </p:sp>
      <p:sp>
        <p:nvSpPr>
          <p:cNvPr id="45" name="Text Placeholder 13">
            <a:extLst>
              <a:ext uri="{FF2B5EF4-FFF2-40B4-BE49-F238E27FC236}">
                <a16:creationId xmlns:a16="http://schemas.microsoft.com/office/drawing/2014/main" id="{F146C6CF-78D6-44B4-AEB6-BE2437CB4348}"/>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6" name="Text Placeholder 13">
            <a:extLst>
              <a:ext uri="{FF2B5EF4-FFF2-40B4-BE49-F238E27FC236}">
                <a16:creationId xmlns:a16="http://schemas.microsoft.com/office/drawing/2014/main" id="{0C99929B-754A-4163-B52B-7FF046AA06B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February 1</a:t>
            </a:r>
          </a:p>
        </p:txBody>
      </p:sp>
      <p:sp>
        <p:nvSpPr>
          <p:cNvPr id="48" name="Text Placeholder 13">
            <a:extLst>
              <a:ext uri="{FF2B5EF4-FFF2-40B4-BE49-F238E27FC236}">
                <a16:creationId xmlns:a16="http://schemas.microsoft.com/office/drawing/2014/main" id="{C29AA108-CEF2-433F-851E-C7C8E33502CF}"/>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9" name="Text Placeholder 13">
            <a:extLst>
              <a:ext uri="{FF2B5EF4-FFF2-40B4-BE49-F238E27FC236}">
                <a16:creationId xmlns:a16="http://schemas.microsoft.com/office/drawing/2014/main" id="{A7A99E04-571B-4734-805C-A3D29D5559AF}"/>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March 1</a:t>
            </a:r>
          </a:p>
        </p:txBody>
      </p:sp>
      <p:sp>
        <p:nvSpPr>
          <p:cNvPr id="51" name="Text Placeholder 13">
            <a:extLst>
              <a:ext uri="{FF2B5EF4-FFF2-40B4-BE49-F238E27FC236}">
                <a16:creationId xmlns:a16="http://schemas.microsoft.com/office/drawing/2014/main" id="{5F7A6B03-DCEC-4A70-BD84-93F9436376B4}"/>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52" name="Text Placeholder 13">
            <a:extLst>
              <a:ext uri="{FF2B5EF4-FFF2-40B4-BE49-F238E27FC236}">
                <a16:creationId xmlns:a16="http://schemas.microsoft.com/office/drawing/2014/main" id="{5DFE921E-C6E7-4D15-854D-C82F552A9A46}"/>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2" name="Title 1">
            <a:extLst>
              <a:ext uri="{FF2B5EF4-FFF2-40B4-BE49-F238E27FC236}">
                <a16:creationId xmlns:a16="http://schemas.microsoft.com/office/drawing/2014/main" id="{E6328C71-D0D6-4686-9DD5-5FFBD663D105}"/>
              </a:ext>
            </a:extLst>
          </p:cNvPr>
          <p:cNvSpPr>
            <a:spLocks noGrp="1"/>
          </p:cNvSpPr>
          <p:nvPr>
            <p:ph type="title" hasCustomPrompt="1"/>
          </p:nvPr>
        </p:nvSpPr>
        <p:spPr>
          <a:xfrm>
            <a:off x="246463" y="257768"/>
            <a:ext cx="11688683" cy="1266233"/>
          </a:xfrm>
        </p:spPr>
        <p:txBody>
          <a:bodyPr/>
          <a:lstStyle>
            <a:lvl1pPr>
              <a:defRPr/>
            </a:lvl1pPr>
          </a:lstStyle>
          <a:p>
            <a:r>
              <a:rPr lang="en-US"/>
              <a:t>Timeline</a:t>
            </a:r>
          </a:p>
        </p:txBody>
      </p:sp>
      <p:sp>
        <p:nvSpPr>
          <p:cNvPr id="27" name="Text Placeholder 3">
            <a:extLst>
              <a:ext uri="{FF2B5EF4-FFF2-40B4-BE49-F238E27FC236}">
                <a16:creationId xmlns:a16="http://schemas.microsoft.com/office/drawing/2014/main" id="{F2DCE057-BDA5-4B00-8DEF-86E9C7533717}"/>
              </a:ext>
            </a:extLst>
          </p:cNvPr>
          <p:cNvSpPr>
            <a:spLocks noGrp="1"/>
          </p:cNvSpPr>
          <p:nvPr>
            <p:ph type="body" sz="quarter" idx="15" hasCustomPrompt="1"/>
          </p:nvPr>
        </p:nvSpPr>
        <p:spPr>
          <a:xfrm>
            <a:off x="2238324"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8" name="Text Placeholder 3">
            <a:extLst>
              <a:ext uri="{FF2B5EF4-FFF2-40B4-BE49-F238E27FC236}">
                <a16:creationId xmlns:a16="http://schemas.microsoft.com/office/drawing/2014/main" id="{B5A7358C-A570-43B7-9362-FAF384162B2A}"/>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9" name="Text Placeholder 3">
            <a:extLst>
              <a:ext uri="{FF2B5EF4-FFF2-40B4-BE49-F238E27FC236}">
                <a16:creationId xmlns:a16="http://schemas.microsoft.com/office/drawing/2014/main" id="{6CBD6E06-981E-42D2-8204-B73DA9846A95}"/>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0" name="Text Placeholder 3">
            <a:extLst>
              <a:ext uri="{FF2B5EF4-FFF2-40B4-BE49-F238E27FC236}">
                <a16:creationId xmlns:a16="http://schemas.microsoft.com/office/drawing/2014/main" id="{197FD368-8EA9-46A0-AA72-90FCC7A0CC0E}"/>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6" name="Text Placeholder 13">
            <a:extLst>
              <a:ext uri="{FF2B5EF4-FFF2-40B4-BE49-F238E27FC236}">
                <a16:creationId xmlns:a16="http://schemas.microsoft.com/office/drawing/2014/main" id="{5457C13E-9108-4DE2-AB66-D4934351F94A}"/>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17" name="Text Placeholder 13">
            <a:extLst>
              <a:ext uri="{FF2B5EF4-FFF2-40B4-BE49-F238E27FC236}">
                <a16:creationId xmlns:a16="http://schemas.microsoft.com/office/drawing/2014/main" id="{EA20E51C-9058-4AB9-B9B9-4FA7E234178A}"/>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18" name="Text Placeholder 3">
            <a:extLst>
              <a:ext uri="{FF2B5EF4-FFF2-40B4-BE49-F238E27FC236}">
                <a16:creationId xmlns:a16="http://schemas.microsoft.com/office/drawing/2014/main" id="{7A818FBB-50B9-42D2-A7F5-956DDC093554}"/>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157137064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imeline Inver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DC86DFE2-E57E-46AB-9332-864BFE44392B}"/>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Kickoff</a:t>
            </a:r>
          </a:p>
        </p:txBody>
      </p:sp>
      <p:sp>
        <p:nvSpPr>
          <p:cNvPr id="24" name="Text Placeholder 13">
            <a:extLst>
              <a:ext uri="{FF2B5EF4-FFF2-40B4-BE49-F238E27FC236}">
                <a16:creationId xmlns:a16="http://schemas.microsoft.com/office/drawing/2014/main" id="{86AB4BAE-CACF-4F52-A9CC-F3CEF461E25C}"/>
              </a:ext>
            </a:extLst>
          </p:cNvPr>
          <p:cNvSpPr>
            <a:spLocks noGrp="1"/>
          </p:cNvSpPr>
          <p:nvPr>
            <p:ph type="body" sz="quarter" idx="25" hasCustomPrompt="1"/>
          </p:nvPr>
        </p:nvSpPr>
        <p:spPr>
          <a:xfrm>
            <a:off x="2240731"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25" name="Text Placeholder 13">
            <a:extLst>
              <a:ext uri="{FF2B5EF4-FFF2-40B4-BE49-F238E27FC236}">
                <a16:creationId xmlns:a16="http://schemas.microsoft.com/office/drawing/2014/main" id="{26E64457-7BBD-476E-A5B5-6753EB992270}"/>
              </a:ext>
            </a:extLst>
          </p:cNvPr>
          <p:cNvSpPr>
            <a:spLocks noGrp="1"/>
          </p:cNvSpPr>
          <p:nvPr>
            <p:ph type="body" sz="quarter" idx="34" hasCustomPrompt="1"/>
          </p:nvPr>
        </p:nvSpPr>
        <p:spPr>
          <a:xfrm>
            <a:off x="2240731"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January 1</a:t>
            </a:r>
          </a:p>
        </p:txBody>
      </p:sp>
      <p:sp>
        <p:nvSpPr>
          <p:cNvPr id="26" name="Text Placeholder 13">
            <a:extLst>
              <a:ext uri="{FF2B5EF4-FFF2-40B4-BE49-F238E27FC236}">
                <a16:creationId xmlns:a16="http://schemas.microsoft.com/office/drawing/2014/main" id="{43927E2C-17AE-47BA-B28F-584520D6A1F4}"/>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1" name="Text Placeholder 13">
            <a:extLst>
              <a:ext uri="{FF2B5EF4-FFF2-40B4-BE49-F238E27FC236}">
                <a16:creationId xmlns:a16="http://schemas.microsoft.com/office/drawing/2014/main" id="{E90A5640-2B4B-4498-92A0-2D0808598E4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February 1</a:t>
            </a:r>
          </a:p>
        </p:txBody>
      </p:sp>
      <p:sp>
        <p:nvSpPr>
          <p:cNvPr id="33" name="Text Placeholder 13">
            <a:extLst>
              <a:ext uri="{FF2B5EF4-FFF2-40B4-BE49-F238E27FC236}">
                <a16:creationId xmlns:a16="http://schemas.microsoft.com/office/drawing/2014/main" id="{75DD84D0-0756-4D47-ACA6-8EE679221A15}"/>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4" name="Text Placeholder 13">
            <a:extLst>
              <a:ext uri="{FF2B5EF4-FFF2-40B4-BE49-F238E27FC236}">
                <a16:creationId xmlns:a16="http://schemas.microsoft.com/office/drawing/2014/main" id="{F7128259-31DD-46F6-9114-B752467BC107}"/>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March 1</a:t>
            </a:r>
          </a:p>
        </p:txBody>
      </p:sp>
      <p:sp>
        <p:nvSpPr>
          <p:cNvPr id="35" name="Text Placeholder 13">
            <a:extLst>
              <a:ext uri="{FF2B5EF4-FFF2-40B4-BE49-F238E27FC236}">
                <a16:creationId xmlns:a16="http://schemas.microsoft.com/office/drawing/2014/main" id="{83799A9C-3708-4761-8353-B93773933140}"/>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6" name="Text Placeholder 13">
            <a:extLst>
              <a:ext uri="{FF2B5EF4-FFF2-40B4-BE49-F238E27FC236}">
                <a16:creationId xmlns:a16="http://schemas.microsoft.com/office/drawing/2014/main" id="{FE3CBFAB-3E89-4D5C-A8BF-578F5D217A40}"/>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37" name="Title 1">
            <a:extLst>
              <a:ext uri="{FF2B5EF4-FFF2-40B4-BE49-F238E27FC236}">
                <a16:creationId xmlns:a16="http://schemas.microsoft.com/office/drawing/2014/main" id="{5BF377D6-D237-42E7-9D82-A524B0122ECF}"/>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r>
              <a:rPr lang="en-US"/>
              <a:t>Timeline</a:t>
            </a:r>
          </a:p>
        </p:txBody>
      </p:sp>
      <p:sp>
        <p:nvSpPr>
          <p:cNvPr id="38" name="Text Placeholder 3">
            <a:extLst>
              <a:ext uri="{FF2B5EF4-FFF2-40B4-BE49-F238E27FC236}">
                <a16:creationId xmlns:a16="http://schemas.microsoft.com/office/drawing/2014/main" id="{EC0B720B-13A3-4923-9AB4-9DE76155C182}"/>
              </a:ext>
            </a:extLst>
          </p:cNvPr>
          <p:cNvSpPr>
            <a:spLocks noGrp="1"/>
          </p:cNvSpPr>
          <p:nvPr>
            <p:ph type="body" sz="quarter" idx="15" hasCustomPrompt="1"/>
          </p:nvPr>
        </p:nvSpPr>
        <p:spPr>
          <a:xfrm>
            <a:off x="2240731"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9" name="Text Placeholder 3">
            <a:extLst>
              <a:ext uri="{FF2B5EF4-FFF2-40B4-BE49-F238E27FC236}">
                <a16:creationId xmlns:a16="http://schemas.microsoft.com/office/drawing/2014/main" id="{CA06ADF5-AC4F-4EC3-BA49-BCA0205738D5}"/>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0" name="Text Placeholder 3">
            <a:extLst>
              <a:ext uri="{FF2B5EF4-FFF2-40B4-BE49-F238E27FC236}">
                <a16:creationId xmlns:a16="http://schemas.microsoft.com/office/drawing/2014/main" id="{71370314-BF85-4390-ACC8-7F4F997E4282}"/>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1" name="Text Placeholder 3">
            <a:extLst>
              <a:ext uri="{FF2B5EF4-FFF2-40B4-BE49-F238E27FC236}">
                <a16:creationId xmlns:a16="http://schemas.microsoft.com/office/drawing/2014/main" id="{CE334741-DD09-43E3-8012-B4F058D85D1A}"/>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2" name="Text Placeholder 13">
            <a:extLst>
              <a:ext uri="{FF2B5EF4-FFF2-40B4-BE49-F238E27FC236}">
                <a16:creationId xmlns:a16="http://schemas.microsoft.com/office/drawing/2014/main" id="{EFF2F65A-64EA-44EA-95FD-B4FB35AD2AD5}"/>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43" name="Text Placeholder 13">
            <a:extLst>
              <a:ext uri="{FF2B5EF4-FFF2-40B4-BE49-F238E27FC236}">
                <a16:creationId xmlns:a16="http://schemas.microsoft.com/office/drawing/2014/main" id="{DFF55D1D-3586-4E60-AE7D-57A0316E21CE}"/>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44" name="Text Placeholder 3">
            <a:extLst>
              <a:ext uri="{FF2B5EF4-FFF2-40B4-BE49-F238E27FC236}">
                <a16:creationId xmlns:a16="http://schemas.microsoft.com/office/drawing/2014/main" id="{2F192075-AADF-4310-B636-F0D601915C62}"/>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19680044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hank You">
    <p:bg>
      <p:bgPr>
        <a:solidFill>
          <a:schemeClr val="tx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bg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sp>
        <p:nvSpPr>
          <p:cNvPr id="31" name="Text Placeholder 23">
            <a:extLst>
              <a:ext uri="{FF2B5EF4-FFF2-40B4-BE49-F238E27FC236}">
                <a16:creationId xmlns:a16="http://schemas.microsoft.com/office/drawing/2014/main" id="{607ED010-4E90-4842-BDF7-280E9FFC7EC1}"/>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32" name="Text Placeholder 23">
            <a:extLst>
              <a:ext uri="{FF2B5EF4-FFF2-40B4-BE49-F238E27FC236}">
                <a16:creationId xmlns:a16="http://schemas.microsoft.com/office/drawing/2014/main" id="{A7D3B8D7-9750-45A3-9CEB-ED4EA8AF1F28}"/>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33" name="Text Placeholder 23">
            <a:extLst>
              <a:ext uri="{FF2B5EF4-FFF2-40B4-BE49-F238E27FC236}">
                <a16:creationId xmlns:a16="http://schemas.microsoft.com/office/drawing/2014/main" id="{85AF36FF-EE20-407F-885F-0A2B7A8FF6BD}"/>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55898" y="6350000"/>
            <a:ext cx="782103" cy="196453"/>
          </a:xfrm>
          <a:prstGeom prst="rect">
            <a:avLst/>
          </a:prstGeom>
        </p:spPr>
      </p:pic>
    </p:spTree>
    <p:extLst>
      <p:ext uri="{BB962C8B-B14F-4D97-AF65-F5344CB8AC3E}">
        <p14:creationId xmlns:p14="http://schemas.microsoft.com/office/powerpoint/2010/main" val="198710592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56107-9D5C-4B95-B166-AED8C51962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226160-D762-4FF7-8517-0F7B887937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4C29E-3AA1-4FB4-84CC-BC98180ED6FE}"/>
              </a:ext>
            </a:extLst>
          </p:cNvPr>
          <p:cNvSpPr>
            <a:spLocks noGrp="1"/>
          </p:cNvSpPr>
          <p:nvPr>
            <p:ph type="dt" sz="half" idx="10"/>
          </p:nvPr>
        </p:nvSpPr>
        <p:spPr/>
        <p:txBody>
          <a:bodyPr/>
          <a:lstStyle/>
          <a:p>
            <a:fld id="{A7BE71D4-1394-476D-B712-6E44A910ACF1}" type="datetime1">
              <a:rPr lang="en-US" smtClean="0"/>
              <a:t>5/14/2020</a:t>
            </a:fld>
            <a:endParaRPr lang="en-US"/>
          </a:p>
        </p:txBody>
      </p:sp>
      <p:sp>
        <p:nvSpPr>
          <p:cNvPr id="5" name="Footer Placeholder 4">
            <a:extLst>
              <a:ext uri="{FF2B5EF4-FFF2-40B4-BE49-F238E27FC236}">
                <a16:creationId xmlns:a16="http://schemas.microsoft.com/office/drawing/2014/main" id="{8BC37D06-FE9E-426B-BC71-A3B3A3965FA4}"/>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AF8CB2A7-4490-4CA0-94D6-410975102223}"/>
              </a:ext>
            </a:extLst>
          </p:cNvPr>
          <p:cNvSpPr>
            <a:spLocks noGrp="1"/>
          </p:cNvSpPr>
          <p:nvPr>
            <p:ph type="sldNum" sz="quarter" idx="12"/>
          </p:nvPr>
        </p:nvSpPr>
        <p:spPr/>
        <p:txBody>
          <a:bodyPr/>
          <a:lstStyle/>
          <a:p>
            <a:fld id="{6385FCAC-5A74-4D40-BF97-A45A46B62FBD}" type="slidenum">
              <a:rPr lang="en-US" smtClean="0"/>
              <a:t>‹#›</a:t>
            </a:fld>
            <a:endParaRPr lang="en-US"/>
          </a:p>
        </p:txBody>
      </p:sp>
    </p:spTree>
    <p:extLst>
      <p:ext uri="{BB962C8B-B14F-4D97-AF65-F5344CB8AC3E}">
        <p14:creationId xmlns:p14="http://schemas.microsoft.com/office/powerpoint/2010/main" val="303396832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549FA-EACF-4215-BF13-A8AA027B43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CB1B7D-2B23-4463-966D-864DAC5B53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748EE6-588F-47E6-AA8C-06A5CC558E31}"/>
              </a:ext>
            </a:extLst>
          </p:cNvPr>
          <p:cNvSpPr>
            <a:spLocks noGrp="1"/>
          </p:cNvSpPr>
          <p:nvPr>
            <p:ph type="dt" sz="half" idx="10"/>
          </p:nvPr>
        </p:nvSpPr>
        <p:spPr/>
        <p:txBody>
          <a:bodyPr/>
          <a:lstStyle/>
          <a:p>
            <a:fld id="{3F25F5DC-DBB0-4EBE-BE2E-444BEA5B190B}" type="datetime1">
              <a:rPr lang="en-US" smtClean="0"/>
              <a:t>5/14/2020</a:t>
            </a:fld>
            <a:endParaRPr lang="en-US"/>
          </a:p>
        </p:txBody>
      </p:sp>
      <p:sp>
        <p:nvSpPr>
          <p:cNvPr id="5" name="Footer Placeholder 4">
            <a:extLst>
              <a:ext uri="{FF2B5EF4-FFF2-40B4-BE49-F238E27FC236}">
                <a16:creationId xmlns:a16="http://schemas.microsoft.com/office/drawing/2014/main" id="{45A5074D-B81B-4FF7-8583-DCF9CF6C8B9D}"/>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CB429478-2DC4-4C13-BF07-6E6104D0A100}"/>
              </a:ext>
            </a:extLst>
          </p:cNvPr>
          <p:cNvSpPr>
            <a:spLocks noGrp="1"/>
          </p:cNvSpPr>
          <p:nvPr>
            <p:ph type="sldNum" sz="quarter" idx="12"/>
          </p:nvPr>
        </p:nvSpPr>
        <p:spPr/>
        <p:txBody>
          <a:bodyPr/>
          <a:lstStyle/>
          <a:p>
            <a:fld id="{6385FCAC-5A74-4D40-BF97-A45A46B62FBD}" type="slidenum">
              <a:rPr lang="en-US" smtClean="0"/>
              <a:t>‹#›</a:t>
            </a:fld>
            <a:endParaRPr lang="en-US"/>
          </a:p>
        </p:txBody>
      </p:sp>
    </p:spTree>
    <p:extLst>
      <p:ext uri="{BB962C8B-B14F-4D97-AF65-F5344CB8AC3E}">
        <p14:creationId xmlns:p14="http://schemas.microsoft.com/office/powerpoint/2010/main" val="341811817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43718" y="6350001"/>
            <a:ext cx="894282" cy="190499"/>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200155913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image)">
    <p:bg>
      <p:bgPr>
        <a:solidFill>
          <a:schemeClr val="tx1"/>
        </a:solidFill>
        <a:effectLst/>
      </p:bgPr>
    </p:bg>
    <p:spTree>
      <p:nvGrpSpPr>
        <p:cNvPr id="1" name=""/>
        <p:cNvGrpSpPr/>
        <p:nvPr/>
      </p:nvGrpSpPr>
      <p:grpSpPr>
        <a:xfrm>
          <a:off x="0" y="0"/>
          <a:ext cx="0" cy="0"/>
          <a:chOff x="0" y="0"/>
          <a:chExt cx="0" cy="0"/>
        </a:xfrm>
      </p:grpSpPr>
      <p:pic>
        <p:nvPicPr>
          <p:cNvPr id="8" name="Picture Placeholder 7" descr="A picture containing bicycle&#10;&#10;Description automatically generated">
            <a:extLst>
              <a:ext uri="{FF2B5EF4-FFF2-40B4-BE49-F238E27FC236}">
                <a16:creationId xmlns:a16="http://schemas.microsoft.com/office/drawing/2014/main" id="{E86592F4-0360-4A3E-B613-5D4B8B2CA3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2802" t="-5102" r="-13338" b="-5102"/>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6223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000" y="6341880"/>
            <a:ext cx="932405" cy="198620"/>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417899163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1" name="Graphic 20">
            <a:extLst>
              <a:ext uri="{FF2B5EF4-FFF2-40B4-BE49-F238E27FC236}">
                <a16:creationId xmlns:a16="http://schemas.microsoft.com/office/drawing/2014/main" id="{B1845A41-E95D-4F6A-83FD-5E1FF1A041D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pic>
        <p:nvPicPr>
          <p:cNvPr id="8" name="Graphic 7">
            <a:extLst>
              <a:ext uri="{FF2B5EF4-FFF2-40B4-BE49-F238E27FC236}">
                <a16:creationId xmlns:a16="http://schemas.microsoft.com/office/drawing/2014/main" id="{AA6788F6-8E90-4685-8DCD-3FC2EEABF7C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3718" y="6350001"/>
            <a:ext cx="894282" cy="190499"/>
          </a:xfrm>
          <a:prstGeom prst="rect">
            <a:avLst/>
          </a:prstGeom>
        </p:spPr>
      </p:pic>
    </p:spTree>
    <p:extLst>
      <p:ext uri="{BB962C8B-B14F-4D97-AF65-F5344CB8AC3E}">
        <p14:creationId xmlns:p14="http://schemas.microsoft.com/office/powerpoint/2010/main" val="63214545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3B2232-0C54-40F1-8DC5-0043885DE320}"/>
              </a:ext>
            </a:extLst>
          </p:cNvPr>
          <p:cNvSpPr/>
          <p:nvPr userDrawn="1"/>
        </p:nvSpPr>
        <p:spPr>
          <a:xfrm>
            <a:off x="0" y="0"/>
            <a:ext cx="12192000" cy="6858000"/>
          </a:xfrm>
          <a:prstGeom prst="rect">
            <a:avLst/>
          </a:prstGeom>
          <a:gradFill>
            <a:gsLst>
              <a:gs pos="0">
                <a:srgbClr val="CBF8FD"/>
              </a:gs>
              <a:gs pos="100000">
                <a:srgbClr val="FFDDDD"/>
              </a:gs>
              <a:gs pos="51000">
                <a:srgbClr val="DDCA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pic>
        <p:nvPicPr>
          <p:cNvPr id="10" name="Graphic 9">
            <a:extLst>
              <a:ext uri="{FF2B5EF4-FFF2-40B4-BE49-F238E27FC236}">
                <a16:creationId xmlns:a16="http://schemas.microsoft.com/office/drawing/2014/main" id="{954B76D3-84F2-4FC6-9BDE-833FFF336F6D}"/>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3718" y="6350001"/>
            <a:ext cx="894282" cy="190499"/>
          </a:xfrm>
          <a:prstGeom prst="rect">
            <a:avLst/>
          </a:prstGeom>
        </p:spPr>
      </p:pic>
    </p:spTree>
    <p:extLst>
      <p:ext uri="{BB962C8B-B14F-4D97-AF65-F5344CB8AC3E}">
        <p14:creationId xmlns:p14="http://schemas.microsoft.com/office/powerpoint/2010/main" val="2635029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Grid">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7"/>
          <p:cNvSpPr>
            <a:spLocks noGrp="1"/>
          </p:cNvSpPr>
          <p:nvPr>
            <p:ph type="pic" sz="quarter" idx="22" hasCustomPrompt="1"/>
          </p:nvPr>
        </p:nvSpPr>
        <p:spPr>
          <a:xfrm>
            <a:off x="0" y="-7375"/>
            <a:ext cx="3194677" cy="361733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Picture Placeholder 17"/>
          <p:cNvSpPr>
            <a:spLocks noGrp="1"/>
          </p:cNvSpPr>
          <p:nvPr>
            <p:ph type="pic" sz="quarter" idx="23" hasCustomPrompt="1"/>
          </p:nvPr>
        </p:nvSpPr>
        <p:spPr>
          <a:xfrm>
            <a:off x="3238500" y="-13272"/>
            <a:ext cx="5715000" cy="3623247"/>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6" name="Picture Placeholder 17"/>
          <p:cNvSpPr>
            <a:spLocks noGrp="1"/>
          </p:cNvSpPr>
          <p:nvPr>
            <p:ph type="pic" sz="quarter" idx="24" hasCustomPrompt="1"/>
          </p:nvPr>
        </p:nvSpPr>
        <p:spPr>
          <a:xfrm>
            <a:off x="8997323" y="-7375"/>
            <a:ext cx="3194677" cy="2020589"/>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7" name="Picture Placeholder 17"/>
          <p:cNvSpPr>
            <a:spLocks noGrp="1"/>
          </p:cNvSpPr>
          <p:nvPr>
            <p:ph type="pic" sz="quarter" idx="25" hasCustomPrompt="1"/>
          </p:nvPr>
        </p:nvSpPr>
        <p:spPr>
          <a:xfrm>
            <a:off x="8997323" y="2063418"/>
            <a:ext cx="3194678" cy="479900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8" name="Picture Placeholder 17"/>
          <p:cNvSpPr>
            <a:spLocks noGrp="1"/>
          </p:cNvSpPr>
          <p:nvPr>
            <p:ph type="pic" sz="quarter" idx="26" hasCustomPrompt="1"/>
          </p:nvPr>
        </p:nvSpPr>
        <p:spPr>
          <a:xfrm>
            <a:off x="6833937" y="3652644"/>
            <a:ext cx="211956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9" name="Picture Placeholder 17"/>
          <p:cNvSpPr>
            <a:spLocks noGrp="1"/>
          </p:cNvSpPr>
          <p:nvPr>
            <p:ph type="pic" sz="quarter" idx="27" hasCustomPrompt="1"/>
          </p:nvPr>
        </p:nvSpPr>
        <p:spPr>
          <a:xfrm>
            <a:off x="3952373" y="3652642"/>
            <a:ext cx="2831725"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0" name="Picture Placeholder 17"/>
          <p:cNvSpPr>
            <a:spLocks noGrp="1"/>
          </p:cNvSpPr>
          <p:nvPr>
            <p:ph type="pic" sz="quarter" idx="28" hasCustomPrompt="1"/>
          </p:nvPr>
        </p:nvSpPr>
        <p:spPr>
          <a:xfrm>
            <a:off x="-11739" y="3652641"/>
            <a:ext cx="391427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2" name="Straight Connector 1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18926228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reak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84022879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reak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5" name="Straight Connector 4">
            <a:extLst>
              <a:ext uri="{FF2B5EF4-FFF2-40B4-BE49-F238E27FC236}">
                <a16:creationId xmlns:a16="http://schemas.microsoft.com/office/drawing/2014/main" id="{6817A349-5A8C-455E-AE79-AA8A96C53A72}"/>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6858290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Break (3)">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A6088B-CBBB-4FE0-A7A3-4FCF53BCA639}"/>
              </a:ext>
            </a:extLst>
          </p:cNvPr>
          <p:cNvSpPr/>
          <p:nvPr userDrawn="1"/>
        </p:nvSpPr>
        <p:spPr>
          <a:xfrm>
            <a:off x="0" y="0"/>
            <a:ext cx="12192000" cy="6858000"/>
          </a:xfrm>
          <a:prstGeom prst="rect">
            <a:avLst/>
          </a:prstGeom>
          <a:gradFill>
            <a:gsLst>
              <a:gs pos="3000">
                <a:srgbClr val="FEF3FF"/>
              </a:gs>
              <a:gs pos="100000">
                <a:srgbClr val="CCB0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5266323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reak (4)">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F0B2C4-53F5-4E7F-B295-6CE7C412382A}"/>
              </a:ext>
            </a:extLst>
          </p:cNvPr>
          <p:cNvSpPr/>
          <p:nvPr userDrawn="1"/>
        </p:nvSpPr>
        <p:spPr>
          <a:xfrm>
            <a:off x="0" y="0"/>
            <a:ext cx="12192000" cy="6858000"/>
          </a:xfrm>
          <a:prstGeom prst="rect">
            <a:avLst/>
          </a:prstGeom>
          <a:gradFill>
            <a:gsLst>
              <a:gs pos="0">
                <a:schemeClr val="bg1"/>
              </a:gs>
              <a:gs pos="87000">
                <a:srgbClr val="FED6E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7296344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reak (5)">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DF1430-43F3-486B-B82E-5E6F58CD2CAD}"/>
              </a:ext>
            </a:extLst>
          </p:cNvPr>
          <p:cNvSpPr/>
          <p:nvPr userDrawn="1"/>
        </p:nvSpPr>
        <p:spPr>
          <a:xfrm>
            <a:off x="1" y="1"/>
            <a:ext cx="12192000" cy="6858000"/>
          </a:xfrm>
          <a:prstGeom prst="rect">
            <a:avLst/>
          </a:prstGeom>
          <a:gradFill>
            <a:gsLst>
              <a:gs pos="0">
                <a:srgbClr val="FFFFE2"/>
              </a:gs>
              <a:gs pos="12000">
                <a:srgbClr val="F8F7C1"/>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572400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reak (6)">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CCDE1D-37C0-43FB-B86D-2AA04000CC1A}"/>
              </a:ext>
            </a:extLst>
          </p:cNvPr>
          <p:cNvSpPr/>
          <p:nvPr userDrawn="1"/>
        </p:nvSpPr>
        <p:spPr>
          <a:xfrm rot="10800000">
            <a:off x="0" y="0"/>
            <a:ext cx="12192000" cy="6858000"/>
          </a:xfrm>
          <a:prstGeom prst="rect">
            <a:avLst/>
          </a:prstGeom>
          <a:gradFill>
            <a:gsLst>
              <a:gs pos="100000">
                <a:srgbClr val="D6F4FE"/>
              </a:gs>
              <a:gs pos="0">
                <a:srgbClr val="B8FFE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2340911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reak (7)">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3DFA2-2B58-4FA5-A756-BCD0C5F46EA7}"/>
              </a:ext>
            </a:extLst>
          </p:cNvPr>
          <p:cNvSpPr/>
          <p:nvPr userDrawn="1"/>
        </p:nvSpPr>
        <p:spPr>
          <a:xfrm>
            <a:off x="0" y="0"/>
            <a:ext cx="12192000" cy="6858000"/>
          </a:xfrm>
          <a:prstGeom prst="rect">
            <a:avLst/>
          </a:prstGeom>
          <a:gradFill>
            <a:gsLst>
              <a:gs pos="67000">
                <a:srgbClr val="BAC6F8"/>
              </a:gs>
              <a:gs pos="0">
                <a:srgbClr val="F1FBFF"/>
              </a:gs>
              <a:gs pos="30000">
                <a:srgbClr val="DAF5FE"/>
              </a:gs>
              <a:gs pos="10000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604996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2ABB-0DB6-4481-980D-A8FB4DB209CE}"/>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3" name="Text Placeholder 23">
            <a:extLst>
              <a:ext uri="{FF2B5EF4-FFF2-40B4-BE49-F238E27FC236}">
                <a16:creationId xmlns:a16="http://schemas.microsoft.com/office/drawing/2014/main" id="{81D20D83-1D9E-48A0-B20F-6D38DF7611DE}"/>
              </a:ext>
            </a:extLst>
          </p:cNvPr>
          <p:cNvSpPr>
            <a:spLocks noGrp="1"/>
          </p:cNvSpPr>
          <p:nvPr>
            <p:ph type="body" sz="quarter" idx="11" hasCustomPrompt="1"/>
          </p:nvPr>
        </p:nvSpPr>
        <p:spPr>
          <a:xfrm>
            <a:off x="254000" y="254000"/>
            <a:ext cx="3714750" cy="21492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5" name="Straight Connector 4">
            <a:extLst>
              <a:ext uri="{FF2B5EF4-FFF2-40B4-BE49-F238E27FC236}">
                <a16:creationId xmlns:a16="http://schemas.microsoft.com/office/drawing/2014/main" id="{D2CD9F1C-C52D-40C7-A199-379090A00770}"/>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5522295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tatement (2)">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solidFill>
                  <a:schemeClr val="bg1"/>
                </a:solidFill>
              </a:defRPr>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453952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Mix Text (1)">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bg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4641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Images">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58368"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35" name="Picture Placeholder 17"/>
          <p:cNvSpPr>
            <a:spLocks noGrp="1"/>
          </p:cNvSpPr>
          <p:nvPr>
            <p:ph type="pic" sz="quarter" idx="22" hasCustomPrompt="1"/>
          </p:nvPr>
        </p:nvSpPr>
        <p:spPr>
          <a:xfrm>
            <a:off x="3815817" y="1822448"/>
            <a:ext cx="3173968"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6" name="Picture Placeholder 17"/>
          <p:cNvSpPr>
            <a:spLocks noGrp="1"/>
          </p:cNvSpPr>
          <p:nvPr>
            <p:ph type="pic" sz="quarter" idx="23" hasCustomPrompt="1"/>
          </p:nvPr>
        </p:nvSpPr>
        <p:spPr>
          <a:xfrm>
            <a:off x="7058048" y="1822448"/>
            <a:ext cx="2227164"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7" name="Picture Placeholder 17"/>
          <p:cNvSpPr>
            <a:spLocks noGrp="1"/>
          </p:cNvSpPr>
          <p:nvPr>
            <p:ph type="pic" sz="quarter" idx="24" hasCustomPrompt="1"/>
          </p:nvPr>
        </p:nvSpPr>
        <p:spPr>
          <a:xfrm>
            <a:off x="9353474" y="1822448"/>
            <a:ext cx="2677867"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8" name="Picture Placeholder 17"/>
          <p:cNvSpPr>
            <a:spLocks noGrp="1"/>
          </p:cNvSpPr>
          <p:nvPr>
            <p:ph type="pic" sz="quarter" idx="25" hasCustomPrompt="1"/>
          </p:nvPr>
        </p:nvSpPr>
        <p:spPr>
          <a:xfrm>
            <a:off x="3815818" y="3681413"/>
            <a:ext cx="1830126"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9" name="Picture Placeholder 17"/>
          <p:cNvSpPr>
            <a:spLocks noGrp="1"/>
          </p:cNvSpPr>
          <p:nvPr>
            <p:ph type="pic" sz="quarter" idx="26" hasCustomPrompt="1"/>
          </p:nvPr>
        </p:nvSpPr>
        <p:spPr>
          <a:xfrm>
            <a:off x="5717989" y="3681413"/>
            <a:ext cx="3146105"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Picture Placeholder 17"/>
          <p:cNvSpPr>
            <a:spLocks noGrp="1"/>
          </p:cNvSpPr>
          <p:nvPr>
            <p:ph type="pic" sz="quarter" idx="27" hasCustomPrompt="1"/>
          </p:nvPr>
        </p:nvSpPr>
        <p:spPr>
          <a:xfrm>
            <a:off x="8936139" y="3681413"/>
            <a:ext cx="1393451"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1" name="Picture Placeholder 17"/>
          <p:cNvSpPr>
            <a:spLocks noGrp="1"/>
          </p:cNvSpPr>
          <p:nvPr>
            <p:ph type="pic" sz="quarter" idx="28" hasCustomPrompt="1"/>
          </p:nvPr>
        </p:nvSpPr>
        <p:spPr>
          <a:xfrm>
            <a:off x="10401635" y="3681413"/>
            <a:ext cx="1380152"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Tree>
    <p:extLst>
      <p:ext uri="{BB962C8B-B14F-4D97-AF65-F5344CB8AC3E}">
        <p14:creationId xmlns:p14="http://schemas.microsoft.com/office/powerpoint/2010/main" val="53293709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Mix Text (2)">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tx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091520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16210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14914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325698384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375028130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83374307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269564769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59289948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Agenda (6)">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253435580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4 Text">
    <p:spTree>
      <p:nvGrpSpPr>
        <p:cNvPr id="1" name=""/>
        <p:cNvGrpSpPr/>
        <p:nvPr/>
      </p:nvGrpSpPr>
      <p:grpSpPr>
        <a:xfrm>
          <a:off x="0" y="0"/>
          <a:ext cx="0" cy="0"/>
          <a:chOff x="0" y="0"/>
          <a:chExt cx="0" cy="0"/>
        </a:xfrm>
      </p:grpSpPr>
      <p:sp>
        <p:nvSpPr>
          <p:cNvPr id="3" name="Text Placeholder 13"/>
          <p:cNvSpPr>
            <a:spLocks noGrp="1"/>
          </p:cNvSpPr>
          <p:nvPr>
            <p:ph type="body" sz="quarter" idx="18"/>
          </p:nvPr>
        </p:nvSpPr>
        <p:spPr>
          <a:xfrm>
            <a:off x="254000" y="254000"/>
            <a:ext cx="5714996" cy="2799732"/>
          </a:xfrm>
          <a:prstGeom prst="rect">
            <a:avLst/>
          </a:prstGeom>
          <a:noFill/>
          <a:effectLst/>
        </p:spPr>
        <p:txBody>
          <a:bodyPr lIns="0" tIns="0" rIns="0" bIns="0">
            <a:normAutofit/>
          </a:bodyPr>
          <a:lstStyle>
            <a:lvl1pPr marL="0" indent="0">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stStyle>
          <a:p>
            <a:pPr lvl="0"/>
            <a:endParaRPr lang="en-US"/>
          </a:p>
        </p:txBody>
      </p:sp>
      <p:sp>
        <p:nvSpPr>
          <p:cNvPr id="5" name="Text Placeholder 13"/>
          <p:cNvSpPr>
            <a:spLocks noGrp="1"/>
          </p:cNvSpPr>
          <p:nvPr>
            <p:ph type="body" sz="quarter" idx="19"/>
          </p:nvPr>
        </p:nvSpPr>
        <p:spPr>
          <a:xfrm>
            <a:off x="6223001" y="254000"/>
            <a:ext cx="5714996" cy="2799732"/>
          </a:xfrm>
          <a:prstGeom prst="rect">
            <a:avLst/>
          </a:prstGeom>
          <a:noFill/>
          <a:effectLst>
            <a:glow rad="101600">
              <a:srgbClr val="FFFFFF">
                <a:alpha val="60000"/>
              </a:srgbClr>
            </a:glow>
          </a:effectLst>
        </p:spPr>
        <p:txBody>
          <a:bodyPr lIns="0" tIns="0" rIns="0" bIns="0">
            <a:normAutofit/>
          </a:bodyPr>
          <a:lstStyle>
            <a:lvl1pPr marL="0" indent="0" algn="r">
              <a:lnSpc>
                <a:spcPct val="100000"/>
              </a:lnSpc>
              <a:spcBef>
                <a:spcPts val="0"/>
              </a:spcBef>
              <a:buFontTx/>
              <a:buNone/>
              <a:defRPr sz="4000" b="1">
                <a:solidFill>
                  <a:schemeClr val="bg2"/>
                </a:solidFill>
                <a:latin typeface="Segoe UI" panose="020B0502040204020203" pitchFamily="34" charset="0"/>
                <a:cs typeface="Segoe UI" panose="020B0502040204020203" pitchFamily="34" charset="0"/>
              </a:defRPr>
            </a:lvl1pPr>
          </a:lstStyle>
          <a:p>
            <a:pPr lvl="0"/>
            <a:endParaRPr lang="en-US"/>
          </a:p>
        </p:txBody>
      </p:sp>
      <p:sp>
        <p:nvSpPr>
          <p:cNvPr id="6" name="Text Placeholder 13"/>
          <p:cNvSpPr>
            <a:spLocks noGrp="1"/>
          </p:cNvSpPr>
          <p:nvPr>
            <p:ph type="body" sz="quarter" idx="20"/>
          </p:nvPr>
        </p:nvSpPr>
        <p:spPr>
          <a:xfrm>
            <a:off x="254000" y="3296270"/>
            <a:ext cx="5714991" cy="2799731"/>
          </a:xfrm>
          <a:prstGeom prst="rect">
            <a:avLst/>
          </a:prstGeom>
          <a:noFill/>
          <a:effectLst>
            <a:glow rad="101600">
              <a:srgbClr val="FFFFFF">
                <a:alpha val="60000"/>
              </a:srgbClr>
            </a:glow>
          </a:effectLst>
        </p:spPr>
        <p:txBody>
          <a:bodyPr lIns="0" tIns="0" rIns="0" bIns="0" anchor="b" anchorCtr="0">
            <a:normAutofit/>
          </a:bodyPr>
          <a:lstStyle>
            <a:lvl1pPr marL="0" indent="0">
              <a:lnSpc>
                <a:spcPct val="100000"/>
              </a:lnSpc>
              <a:spcBef>
                <a:spcPts val="0"/>
              </a:spcBef>
              <a:buFontTx/>
              <a:buNone/>
              <a:defRPr sz="4000" b="1">
                <a:solidFill>
                  <a:schemeClr val="accent2"/>
                </a:solidFill>
                <a:latin typeface="Segoe UI" panose="020B0502040204020203" pitchFamily="34" charset="0"/>
                <a:cs typeface="Segoe UI" panose="020B0502040204020203" pitchFamily="34" charset="0"/>
              </a:defRPr>
            </a:lvl1pPr>
          </a:lstStyle>
          <a:p>
            <a:pPr lvl="0"/>
            <a:endParaRPr lang="en-US"/>
          </a:p>
        </p:txBody>
      </p:sp>
      <p:sp>
        <p:nvSpPr>
          <p:cNvPr id="7" name="Text Placeholder 13"/>
          <p:cNvSpPr>
            <a:spLocks noGrp="1"/>
          </p:cNvSpPr>
          <p:nvPr>
            <p:ph type="body" sz="quarter" idx="21"/>
          </p:nvPr>
        </p:nvSpPr>
        <p:spPr>
          <a:xfrm>
            <a:off x="6222996" y="3296270"/>
            <a:ext cx="5714996" cy="2799731"/>
          </a:xfrm>
          <a:prstGeom prst="rect">
            <a:avLst/>
          </a:prstGeom>
          <a:noFill/>
          <a:effectLst/>
        </p:spPr>
        <p:txBody>
          <a:bodyPr lIns="0" tIns="0" rIns="0" bIns="0" anchor="b" anchorCtr="0">
            <a:normAutofit/>
          </a:bodyPr>
          <a:lstStyle>
            <a:lvl1pPr marL="0" indent="0" algn="r">
              <a:lnSpc>
                <a:spcPct val="100000"/>
              </a:lnSpc>
              <a:spcBef>
                <a:spcPts val="0"/>
              </a:spcBef>
              <a:buFontTx/>
              <a:buNone/>
              <a:defRPr sz="4000" b="1">
                <a:solidFill>
                  <a:schemeClr val="accent1"/>
                </a:solidFill>
                <a:latin typeface="Segoe UI" panose="020B0502040204020203" pitchFamily="34" charset="0"/>
                <a:cs typeface="Segoe UI" panose="020B0502040204020203" pitchFamily="34" charset="0"/>
              </a:defRPr>
            </a:lvl1pPr>
          </a:lstStyle>
          <a:p>
            <a:pPr lvl="0"/>
            <a:endParaRPr lang="en-US"/>
          </a:p>
        </p:txBody>
      </p:sp>
    </p:spTree>
    <p:extLst>
      <p:ext uri="{BB962C8B-B14F-4D97-AF65-F5344CB8AC3E}">
        <p14:creationId xmlns:p14="http://schemas.microsoft.com/office/powerpoint/2010/main" val="3431650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58368"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25" name="Picture Placeholder 17"/>
          <p:cNvSpPr>
            <a:spLocks noGrp="1"/>
          </p:cNvSpPr>
          <p:nvPr>
            <p:ph type="pic" sz="quarter" idx="22" hasCustomPrompt="1"/>
          </p:nvPr>
        </p:nvSpPr>
        <p:spPr>
          <a:xfrm>
            <a:off x="4381065" y="1739831"/>
            <a:ext cx="6982247" cy="3927514"/>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Tree>
    <p:extLst>
      <p:ext uri="{BB962C8B-B14F-4D97-AF65-F5344CB8AC3E}">
        <p14:creationId xmlns:p14="http://schemas.microsoft.com/office/powerpoint/2010/main" val="168427425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 Column Checklis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8"/>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82849912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 Column Checklis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1778000"/>
            <a:ext cx="3726098" cy="4307840"/>
          </a:xfrm>
        </p:spPr>
        <p:txBody>
          <a:bodyPr/>
          <a:lstStyle>
            <a:lvl1pPr>
              <a:defRPr/>
            </a:lvl1pPr>
          </a:lstStyle>
          <a:p>
            <a:r>
              <a:rPr lang="en-US"/>
              <a:t>One Column Checklist</a:t>
            </a:r>
          </a:p>
        </p:txBody>
      </p:sp>
      <p:sp>
        <p:nvSpPr>
          <p:cNvPr id="6" name="Text Placeholder 23">
            <a:extLst>
              <a:ext uri="{FF2B5EF4-FFF2-40B4-BE49-F238E27FC236}">
                <a16:creationId xmlns:a16="http://schemas.microsoft.com/office/drawing/2014/main" id="{D9844B23-C615-43DC-B17A-B43571DB05EC}"/>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7" name="Straight Connector 6">
            <a:extLst>
              <a:ext uri="{FF2B5EF4-FFF2-40B4-BE49-F238E27FC236}">
                <a16:creationId xmlns:a16="http://schemas.microsoft.com/office/drawing/2014/main" id="{579DC16F-C15D-4F41-B51D-D4A0E9C329A5}"/>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411033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4"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1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8" y="4820074"/>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1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4"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0"/>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7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7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4"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4"/>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3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3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8"/>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1519380734"/>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10065151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6 Topic Text">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43C315D-E063-47BF-8C29-434E144907E1}"/>
              </a:ext>
            </a:extLst>
          </p:cNvPr>
          <p:cNvSpPr>
            <a:spLocks noGrp="1"/>
          </p:cNvSpPr>
          <p:nvPr>
            <p:ph type="body" sz="quarter" idx="20" hasCustomPrompt="1"/>
          </p:nvPr>
        </p:nvSpPr>
        <p:spPr>
          <a:xfrm>
            <a:off x="2240236"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42" name="Text Placeholder 2">
            <a:extLst>
              <a:ext uri="{FF2B5EF4-FFF2-40B4-BE49-F238E27FC236}">
                <a16:creationId xmlns:a16="http://schemas.microsoft.com/office/drawing/2014/main" id="{9A2D891E-8D08-4E64-B808-A2944D12C6A2}"/>
              </a:ext>
            </a:extLst>
          </p:cNvPr>
          <p:cNvSpPr>
            <a:spLocks noGrp="1"/>
          </p:cNvSpPr>
          <p:nvPr>
            <p:ph type="body" sz="quarter" idx="54" hasCustomPrompt="1"/>
          </p:nvPr>
        </p:nvSpPr>
        <p:spPr>
          <a:xfrm>
            <a:off x="10206453"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6</a:t>
            </a:r>
          </a:p>
        </p:txBody>
      </p:sp>
      <p:sp>
        <p:nvSpPr>
          <p:cNvPr id="43" name="Text Placeholder 2">
            <a:extLst>
              <a:ext uri="{FF2B5EF4-FFF2-40B4-BE49-F238E27FC236}">
                <a16:creationId xmlns:a16="http://schemas.microsoft.com/office/drawing/2014/main" id="{F5464BA7-F628-4E58-9E50-45FC4F05EC22}"/>
              </a:ext>
            </a:extLst>
          </p:cNvPr>
          <p:cNvSpPr>
            <a:spLocks noGrp="1"/>
          </p:cNvSpPr>
          <p:nvPr>
            <p:ph type="body" sz="quarter" idx="55" hasCustomPrompt="1"/>
          </p:nvPr>
        </p:nvSpPr>
        <p:spPr>
          <a:xfrm>
            <a:off x="6217090" y="1778001"/>
            <a:ext cx="1741353" cy="127761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4</a:t>
            </a:r>
          </a:p>
        </p:txBody>
      </p:sp>
      <p:sp>
        <p:nvSpPr>
          <p:cNvPr id="2" name="Title 1">
            <a:extLst>
              <a:ext uri="{FF2B5EF4-FFF2-40B4-BE49-F238E27FC236}">
                <a16:creationId xmlns:a16="http://schemas.microsoft.com/office/drawing/2014/main" id="{0A8561DF-7B79-465B-8407-731EB29672D4}"/>
              </a:ext>
            </a:extLst>
          </p:cNvPr>
          <p:cNvSpPr>
            <a:spLocks noGrp="1"/>
          </p:cNvSpPr>
          <p:nvPr>
            <p:ph type="title" hasCustomPrompt="1"/>
          </p:nvPr>
        </p:nvSpPr>
        <p:spPr>
          <a:xfrm>
            <a:off x="246463" y="257768"/>
            <a:ext cx="11688683" cy="1266233"/>
          </a:xfrm>
        </p:spPr>
        <p:txBody>
          <a:bodyPr/>
          <a:lstStyle>
            <a:lvl1pPr>
              <a:defRPr/>
            </a:lvl1pPr>
          </a:lstStyle>
          <a:p>
            <a:pPr lvl="0"/>
            <a:r>
              <a:rPr lang="en-US"/>
              <a:t>6 Topic Text</a:t>
            </a:r>
          </a:p>
        </p:txBody>
      </p:sp>
      <p:sp>
        <p:nvSpPr>
          <p:cNvPr id="14" name="Text Placeholder 2">
            <a:extLst>
              <a:ext uri="{FF2B5EF4-FFF2-40B4-BE49-F238E27FC236}">
                <a16:creationId xmlns:a16="http://schemas.microsoft.com/office/drawing/2014/main" id="{3AA3A0C5-5B85-42DE-9AB1-F695EBD5218B}"/>
              </a:ext>
            </a:extLst>
          </p:cNvPr>
          <p:cNvSpPr>
            <a:spLocks noGrp="1"/>
          </p:cNvSpPr>
          <p:nvPr>
            <p:ph type="body" sz="quarter" idx="13" hasCustomPrompt="1"/>
          </p:nvPr>
        </p:nvSpPr>
        <p:spPr>
          <a:xfrm>
            <a:off x="249637"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5" name="Text Placeholder 2">
            <a:extLst>
              <a:ext uri="{FF2B5EF4-FFF2-40B4-BE49-F238E27FC236}">
                <a16:creationId xmlns:a16="http://schemas.microsoft.com/office/drawing/2014/main" id="{F6C27666-F6E5-4656-8AB9-7B33E945738E}"/>
              </a:ext>
            </a:extLst>
          </p:cNvPr>
          <p:cNvSpPr>
            <a:spLocks noGrp="1"/>
          </p:cNvSpPr>
          <p:nvPr>
            <p:ph type="body" sz="quarter" idx="21" hasCustomPrompt="1"/>
          </p:nvPr>
        </p:nvSpPr>
        <p:spPr>
          <a:xfrm>
            <a:off x="2240236"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7" name="Text Placeholder 2">
            <a:extLst>
              <a:ext uri="{FF2B5EF4-FFF2-40B4-BE49-F238E27FC236}">
                <a16:creationId xmlns:a16="http://schemas.microsoft.com/office/drawing/2014/main" id="{10AE6355-EC48-4E17-B3D7-5E5022865960}"/>
              </a:ext>
            </a:extLst>
          </p:cNvPr>
          <p:cNvSpPr>
            <a:spLocks noGrp="1"/>
          </p:cNvSpPr>
          <p:nvPr>
            <p:ph type="body" sz="quarter" idx="58" hasCustomPrompt="1"/>
          </p:nvPr>
        </p:nvSpPr>
        <p:spPr>
          <a:xfrm>
            <a:off x="6217090" y="3302001"/>
            <a:ext cx="1737961"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A0E32BE6-4C32-4BB0-A995-2C9195238379}"/>
              </a:ext>
            </a:extLst>
          </p:cNvPr>
          <p:cNvSpPr>
            <a:spLocks noGrp="1"/>
          </p:cNvSpPr>
          <p:nvPr>
            <p:ph type="body" sz="quarter" idx="59" hasCustomPrompt="1"/>
          </p:nvPr>
        </p:nvSpPr>
        <p:spPr>
          <a:xfrm>
            <a:off x="10206453" y="3302001"/>
            <a:ext cx="1732685"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DFEBF866-3D45-4612-B9DC-F9003975A22F}"/>
              </a:ext>
            </a:extLst>
          </p:cNvPr>
          <p:cNvSpPr>
            <a:spLocks noGrp="1"/>
          </p:cNvSpPr>
          <p:nvPr>
            <p:ph type="body" sz="quarter" idx="19" hasCustomPrompt="1"/>
          </p:nvPr>
        </p:nvSpPr>
        <p:spPr>
          <a:xfrm>
            <a:off x="249637" y="1778001"/>
            <a:ext cx="1736368"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21" name="Text Placeholder 2">
            <a:extLst>
              <a:ext uri="{FF2B5EF4-FFF2-40B4-BE49-F238E27FC236}">
                <a16:creationId xmlns:a16="http://schemas.microsoft.com/office/drawing/2014/main" id="{5C1AACA8-3D7E-442B-BBA5-CD0F3407B493}"/>
              </a:ext>
            </a:extLst>
          </p:cNvPr>
          <p:cNvSpPr>
            <a:spLocks noGrp="1"/>
          </p:cNvSpPr>
          <p:nvPr>
            <p:ph type="body" sz="quarter" idx="62" hasCustomPrompt="1"/>
          </p:nvPr>
        </p:nvSpPr>
        <p:spPr>
          <a:xfrm>
            <a:off x="422052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22" name="Text Placeholder 2">
            <a:extLst>
              <a:ext uri="{FF2B5EF4-FFF2-40B4-BE49-F238E27FC236}">
                <a16:creationId xmlns:a16="http://schemas.microsoft.com/office/drawing/2014/main" id="{1E8FF292-B1FC-40B3-B342-ED110B01698D}"/>
              </a:ext>
            </a:extLst>
          </p:cNvPr>
          <p:cNvSpPr>
            <a:spLocks noGrp="1"/>
          </p:cNvSpPr>
          <p:nvPr>
            <p:ph type="body" sz="quarter" idx="22" hasCustomPrompt="1"/>
          </p:nvPr>
        </p:nvSpPr>
        <p:spPr>
          <a:xfrm>
            <a:off x="821086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5</a:t>
            </a:r>
          </a:p>
        </p:txBody>
      </p:sp>
      <p:sp>
        <p:nvSpPr>
          <p:cNvPr id="25" name="Text Placeholder 2">
            <a:extLst>
              <a:ext uri="{FF2B5EF4-FFF2-40B4-BE49-F238E27FC236}">
                <a16:creationId xmlns:a16="http://schemas.microsoft.com/office/drawing/2014/main" id="{7A4B0473-78A4-4BB2-A88F-2303612324DD}"/>
              </a:ext>
            </a:extLst>
          </p:cNvPr>
          <p:cNvSpPr>
            <a:spLocks noGrp="1"/>
          </p:cNvSpPr>
          <p:nvPr>
            <p:ph type="body" sz="quarter" idx="23" hasCustomPrompt="1"/>
          </p:nvPr>
        </p:nvSpPr>
        <p:spPr>
          <a:xfrm>
            <a:off x="8210863" y="3302001"/>
            <a:ext cx="174847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7" name="Text Placeholder 2">
            <a:extLst>
              <a:ext uri="{FF2B5EF4-FFF2-40B4-BE49-F238E27FC236}">
                <a16:creationId xmlns:a16="http://schemas.microsoft.com/office/drawing/2014/main" id="{C3AF7ABE-7A55-4483-AAE6-322612202BFA}"/>
              </a:ext>
            </a:extLst>
          </p:cNvPr>
          <p:cNvSpPr>
            <a:spLocks noGrp="1"/>
          </p:cNvSpPr>
          <p:nvPr>
            <p:ph type="body" sz="quarter" idx="57" hasCustomPrompt="1"/>
          </p:nvPr>
        </p:nvSpPr>
        <p:spPr>
          <a:xfrm>
            <a:off x="4224461" y="3301302"/>
            <a:ext cx="1734379" cy="279469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93631867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Many Topics (1)">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AA680A50-70A4-4751-A029-EB7EE69909D8}"/>
              </a:ext>
            </a:extLst>
          </p:cNvPr>
          <p:cNvSpPr>
            <a:spLocks noGrp="1"/>
          </p:cNvSpPr>
          <p:nvPr>
            <p:ph type="body" sz="quarter" idx="13" hasCustomPrompt="1"/>
          </p:nvPr>
        </p:nvSpPr>
        <p:spPr>
          <a:xfrm>
            <a:off x="263980" y="3310060"/>
            <a:ext cx="170452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0" name="Text Placeholder 2">
            <a:extLst>
              <a:ext uri="{FF2B5EF4-FFF2-40B4-BE49-F238E27FC236}">
                <a16:creationId xmlns:a16="http://schemas.microsoft.com/office/drawing/2014/main" id="{C16B8AA3-11D5-4026-A6EC-13A72A653929}"/>
              </a:ext>
            </a:extLst>
          </p:cNvPr>
          <p:cNvSpPr>
            <a:spLocks noGrp="1"/>
          </p:cNvSpPr>
          <p:nvPr>
            <p:ph type="body" sz="quarter" idx="21" hasCustomPrompt="1"/>
          </p:nvPr>
        </p:nvSpPr>
        <p:spPr>
          <a:xfrm>
            <a:off x="2230513" y="3310060"/>
            <a:ext cx="1738237"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1" name="Text Placeholder 2">
            <a:extLst>
              <a:ext uri="{FF2B5EF4-FFF2-40B4-BE49-F238E27FC236}">
                <a16:creationId xmlns:a16="http://schemas.microsoft.com/office/drawing/2014/main" id="{53513016-5A6B-4084-AFD7-4D86D0BCFB80}"/>
              </a:ext>
            </a:extLst>
          </p:cNvPr>
          <p:cNvSpPr>
            <a:spLocks noGrp="1"/>
          </p:cNvSpPr>
          <p:nvPr>
            <p:ph type="body" sz="quarter" idx="57" hasCustomPrompt="1"/>
          </p:nvPr>
        </p:nvSpPr>
        <p:spPr>
          <a:xfrm>
            <a:off x="4233220" y="3310060"/>
            <a:ext cx="173578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2" name="Text Placeholder 2">
            <a:extLst>
              <a:ext uri="{FF2B5EF4-FFF2-40B4-BE49-F238E27FC236}">
                <a16:creationId xmlns:a16="http://schemas.microsoft.com/office/drawing/2014/main" id="{137BA34F-ABCB-49AB-B196-E2331F7CAD35}"/>
              </a:ext>
            </a:extLst>
          </p:cNvPr>
          <p:cNvSpPr>
            <a:spLocks noGrp="1"/>
          </p:cNvSpPr>
          <p:nvPr>
            <p:ph type="body" sz="quarter" idx="58" hasCustomPrompt="1"/>
          </p:nvPr>
        </p:nvSpPr>
        <p:spPr>
          <a:xfrm>
            <a:off x="6232247" y="3310060"/>
            <a:ext cx="1737003"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3" name="Text Placeholder 2">
            <a:extLst>
              <a:ext uri="{FF2B5EF4-FFF2-40B4-BE49-F238E27FC236}">
                <a16:creationId xmlns:a16="http://schemas.microsoft.com/office/drawing/2014/main" id="{9A9A8D1D-EAB5-48F3-BE00-DC07BF4977E7}"/>
              </a:ext>
            </a:extLst>
          </p:cNvPr>
          <p:cNvSpPr>
            <a:spLocks noGrp="1"/>
          </p:cNvSpPr>
          <p:nvPr>
            <p:ph type="body" sz="quarter" idx="59" hasCustomPrompt="1"/>
          </p:nvPr>
        </p:nvSpPr>
        <p:spPr>
          <a:xfrm>
            <a:off x="10202887" y="3310060"/>
            <a:ext cx="172463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63980" y="1782678"/>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5" name="Text Placeholder 2">
            <a:extLst>
              <a:ext uri="{FF2B5EF4-FFF2-40B4-BE49-F238E27FC236}">
                <a16:creationId xmlns:a16="http://schemas.microsoft.com/office/drawing/2014/main" id="{A6E5D107-2B2E-47E9-8F56-9671816EA0D6}"/>
              </a:ext>
            </a:extLst>
          </p:cNvPr>
          <p:cNvSpPr>
            <a:spLocks noGrp="1"/>
          </p:cNvSpPr>
          <p:nvPr>
            <p:ph type="body" sz="quarter" idx="61" hasCustomPrompt="1"/>
          </p:nvPr>
        </p:nvSpPr>
        <p:spPr>
          <a:xfrm>
            <a:off x="2230513" y="1782678"/>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6" name="Text Placeholder 2">
            <a:extLst>
              <a:ext uri="{FF2B5EF4-FFF2-40B4-BE49-F238E27FC236}">
                <a16:creationId xmlns:a16="http://schemas.microsoft.com/office/drawing/2014/main" id="{D6A6CFBB-16DB-4664-9202-9D3B97C3D024}"/>
              </a:ext>
            </a:extLst>
          </p:cNvPr>
          <p:cNvSpPr>
            <a:spLocks noGrp="1"/>
          </p:cNvSpPr>
          <p:nvPr>
            <p:ph type="body" sz="quarter" idx="62" hasCustomPrompt="1"/>
          </p:nvPr>
        </p:nvSpPr>
        <p:spPr>
          <a:xfrm>
            <a:off x="4233220" y="1782678"/>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7" name="Text Placeholder 2">
            <a:extLst>
              <a:ext uri="{FF2B5EF4-FFF2-40B4-BE49-F238E27FC236}">
                <a16:creationId xmlns:a16="http://schemas.microsoft.com/office/drawing/2014/main" id="{53FD3976-1454-4757-BAEE-A96D04070BCD}"/>
              </a:ext>
            </a:extLst>
          </p:cNvPr>
          <p:cNvSpPr>
            <a:spLocks noGrp="1"/>
          </p:cNvSpPr>
          <p:nvPr>
            <p:ph type="body" sz="quarter" idx="63" hasCustomPrompt="1"/>
          </p:nvPr>
        </p:nvSpPr>
        <p:spPr>
          <a:xfrm>
            <a:off x="6232247" y="1782678"/>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8" name="Text Placeholder 2">
            <a:extLst>
              <a:ext uri="{FF2B5EF4-FFF2-40B4-BE49-F238E27FC236}">
                <a16:creationId xmlns:a16="http://schemas.microsoft.com/office/drawing/2014/main" id="{02A81AAD-DB44-42D8-B737-234E8C1ABDAF}"/>
              </a:ext>
            </a:extLst>
          </p:cNvPr>
          <p:cNvSpPr>
            <a:spLocks noGrp="1"/>
          </p:cNvSpPr>
          <p:nvPr>
            <p:ph type="body" sz="quarter" idx="64" hasCustomPrompt="1"/>
          </p:nvPr>
        </p:nvSpPr>
        <p:spPr>
          <a:xfrm>
            <a:off x="10202887" y="1782678"/>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9" name="Text Placeholder 2">
            <a:extLst>
              <a:ext uri="{FF2B5EF4-FFF2-40B4-BE49-F238E27FC236}">
                <a16:creationId xmlns:a16="http://schemas.microsoft.com/office/drawing/2014/main" id="{65805A91-EBF2-417F-8E53-3B341B787A38}"/>
              </a:ext>
            </a:extLst>
          </p:cNvPr>
          <p:cNvSpPr>
            <a:spLocks noGrp="1"/>
          </p:cNvSpPr>
          <p:nvPr>
            <p:ph type="body" sz="quarter" idx="65" hasCustomPrompt="1"/>
          </p:nvPr>
        </p:nvSpPr>
        <p:spPr>
          <a:xfrm>
            <a:off x="263980" y="4834929"/>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0" name="Text Placeholder 2">
            <a:extLst>
              <a:ext uri="{FF2B5EF4-FFF2-40B4-BE49-F238E27FC236}">
                <a16:creationId xmlns:a16="http://schemas.microsoft.com/office/drawing/2014/main" id="{61061C8F-35FA-4168-92AA-A759423E7256}"/>
              </a:ext>
            </a:extLst>
          </p:cNvPr>
          <p:cNvSpPr>
            <a:spLocks noGrp="1"/>
          </p:cNvSpPr>
          <p:nvPr>
            <p:ph type="body" sz="quarter" idx="66" hasCustomPrompt="1"/>
          </p:nvPr>
        </p:nvSpPr>
        <p:spPr>
          <a:xfrm>
            <a:off x="2230513" y="4834929"/>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1" name="Text Placeholder 2">
            <a:extLst>
              <a:ext uri="{FF2B5EF4-FFF2-40B4-BE49-F238E27FC236}">
                <a16:creationId xmlns:a16="http://schemas.microsoft.com/office/drawing/2014/main" id="{FF2A5597-42F8-480D-830F-0A1A8F048945}"/>
              </a:ext>
            </a:extLst>
          </p:cNvPr>
          <p:cNvSpPr>
            <a:spLocks noGrp="1"/>
          </p:cNvSpPr>
          <p:nvPr>
            <p:ph type="body" sz="quarter" idx="67" hasCustomPrompt="1"/>
          </p:nvPr>
        </p:nvSpPr>
        <p:spPr>
          <a:xfrm>
            <a:off x="4233220" y="4834929"/>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2" name="Text Placeholder 2">
            <a:extLst>
              <a:ext uri="{FF2B5EF4-FFF2-40B4-BE49-F238E27FC236}">
                <a16:creationId xmlns:a16="http://schemas.microsoft.com/office/drawing/2014/main" id="{F715A09A-FBFC-4575-A2E5-72682236C978}"/>
              </a:ext>
            </a:extLst>
          </p:cNvPr>
          <p:cNvSpPr>
            <a:spLocks noGrp="1"/>
          </p:cNvSpPr>
          <p:nvPr>
            <p:ph type="body" sz="quarter" idx="68" hasCustomPrompt="1"/>
          </p:nvPr>
        </p:nvSpPr>
        <p:spPr>
          <a:xfrm>
            <a:off x="6232247" y="4834929"/>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CD3E9603-AF63-42B2-97FC-9DEFD4F60D19}"/>
              </a:ext>
            </a:extLst>
          </p:cNvPr>
          <p:cNvSpPr>
            <a:spLocks noGrp="1"/>
          </p:cNvSpPr>
          <p:nvPr>
            <p:ph type="body" sz="quarter" idx="69" hasCustomPrompt="1"/>
          </p:nvPr>
        </p:nvSpPr>
        <p:spPr>
          <a:xfrm>
            <a:off x="10202887" y="4834929"/>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397BA688-141F-443C-B009-A1A55186A96D}"/>
              </a:ext>
            </a:extLst>
          </p:cNvPr>
          <p:cNvSpPr>
            <a:spLocks noGrp="1"/>
          </p:cNvSpPr>
          <p:nvPr>
            <p:ph type="body" sz="quarter" idx="70" hasCustomPrompt="1"/>
          </p:nvPr>
        </p:nvSpPr>
        <p:spPr>
          <a:xfrm>
            <a:off x="8201321" y="3310060"/>
            <a:ext cx="173642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D273BDA3-054E-4670-8179-54EABD19177F}"/>
              </a:ext>
            </a:extLst>
          </p:cNvPr>
          <p:cNvSpPr>
            <a:spLocks noGrp="1"/>
          </p:cNvSpPr>
          <p:nvPr>
            <p:ph type="body" sz="quarter" idx="71" hasCustomPrompt="1"/>
          </p:nvPr>
        </p:nvSpPr>
        <p:spPr>
          <a:xfrm>
            <a:off x="8201321" y="1782678"/>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8EC0700A-CD49-49BF-B096-FD4A9DE41588}"/>
              </a:ext>
            </a:extLst>
          </p:cNvPr>
          <p:cNvSpPr>
            <a:spLocks noGrp="1"/>
          </p:cNvSpPr>
          <p:nvPr>
            <p:ph type="body" sz="quarter" idx="72" hasCustomPrompt="1"/>
          </p:nvPr>
        </p:nvSpPr>
        <p:spPr>
          <a:xfrm>
            <a:off x="8201321" y="4834929"/>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881DCE68-3DB6-49A3-BD3A-1178E701A20A}"/>
              </a:ext>
            </a:extLst>
          </p:cNvPr>
          <p:cNvSpPr>
            <a:spLocks noGrp="1"/>
          </p:cNvSpPr>
          <p:nvPr>
            <p:ph type="title" hasCustomPrompt="1"/>
          </p:nvPr>
        </p:nvSpPr>
        <p:spPr/>
        <p:txBody>
          <a:bodyPr/>
          <a:lstStyle>
            <a:lvl1pPr>
              <a:defRPr/>
            </a:lvl1pPr>
          </a:lstStyle>
          <a:p>
            <a:r>
              <a:rPr lang="en-US"/>
              <a:t>Many Topics</a:t>
            </a:r>
          </a:p>
        </p:txBody>
      </p:sp>
    </p:spTree>
    <p:extLst>
      <p:ext uri="{BB962C8B-B14F-4D97-AF65-F5344CB8AC3E}">
        <p14:creationId xmlns:p14="http://schemas.microsoft.com/office/powerpoint/2010/main" val="261159054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Many Top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lvl1pPr>
          </a:lstStyle>
          <a:p>
            <a:pPr lvl="0"/>
            <a:r>
              <a:rPr lang="en-US"/>
              <a:t>Many Topics and Icons</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51174" y="2159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1" name="Text Placeholder 2">
            <a:extLst>
              <a:ext uri="{FF2B5EF4-FFF2-40B4-BE49-F238E27FC236}">
                <a16:creationId xmlns:a16="http://schemas.microsoft.com/office/drawing/2014/main" id="{BD7A1162-DDB3-4687-A4BE-13BC0874E3D8}"/>
              </a:ext>
            </a:extLst>
          </p:cNvPr>
          <p:cNvSpPr>
            <a:spLocks noGrp="1"/>
          </p:cNvSpPr>
          <p:nvPr>
            <p:ph type="body" sz="quarter" idx="73" hasCustomPrompt="1"/>
          </p:nvPr>
        </p:nvSpPr>
        <p:spPr>
          <a:xfrm>
            <a:off x="251174" y="177687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2" name="Text Placeholder 2">
            <a:extLst>
              <a:ext uri="{FF2B5EF4-FFF2-40B4-BE49-F238E27FC236}">
                <a16:creationId xmlns:a16="http://schemas.microsoft.com/office/drawing/2014/main" id="{360759F5-3720-4236-9B46-795DFCA3F4A8}"/>
              </a:ext>
            </a:extLst>
          </p:cNvPr>
          <p:cNvSpPr>
            <a:spLocks noGrp="1"/>
          </p:cNvSpPr>
          <p:nvPr>
            <p:ph type="body" sz="quarter" idx="74" hasCustomPrompt="1"/>
          </p:nvPr>
        </p:nvSpPr>
        <p:spPr>
          <a:xfrm>
            <a:off x="2237083" y="2159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3" name="Text Placeholder 2">
            <a:extLst>
              <a:ext uri="{FF2B5EF4-FFF2-40B4-BE49-F238E27FC236}">
                <a16:creationId xmlns:a16="http://schemas.microsoft.com/office/drawing/2014/main" id="{1369F43B-C4D7-4655-9CE1-9232FE5A1F3B}"/>
              </a:ext>
            </a:extLst>
          </p:cNvPr>
          <p:cNvSpPr>
            <a:spLocks noGrp="1"/>
          </p:cNvSpPr>
          <p:nvPr>
            <p:ph type="body" sz="quarter" idx="75" hasCustomPrompt="1"/>
          </p:nvPr>
        </p:nvSpPr>
        <p:spPr>
          <a:xfrm>
            <a:off x="2237083" y="177687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4" name="Text Placeholder 2">
            <a:extLst>
              <a:ext uri="{FF2B5EF4-FFF2-40B4-BE49-F238E27FC236}">
                <a16:creationId xmlns:a16="http://schemas.microsoft.com/office/drawing/2014/main" id="{FA55BF20-ED4C-4895-B6AD-092BABA28D38}"/>
              </a:ext>
            </a:extLst>
          </p:cNvPr>
          <p:cNvSpPr>
            <a:spLocks noGrp="1"/>
          </p:cNvSpPr>
          <p:nvPr>
            <p:ph type="body" sz="quarter" idx="76" hasCustomPrompt="1"/>
          </p:nvPr>
        </p:nvSpPr>
        <p:spPr>
          <a:xfrm>
            <a:off x="10205143"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5" name="Text Placeholder 2">
            <a:extLst>
              <a:ext uri="{FF2B5EF4-FFF2-40B4-BE49-F238E27FC236}">
                <a16:creationId xmlns:a16="http://schemas.microsoft.com/office/drawing/2014/main" id="{ED87EE79-36D7-4411-8EE9-C2016B59D481}"/>
              </a:ext>
            </a:extLst>
          </p:cNvPr>
          <p:cNvSpPr>
            <a:spLocks noGrp="1"/>
          </p:cNvSpPr>
          <p:nvPr>
            <p:ph type="body" sz="quarter" idx="77" hasCustomPrompt="1"/>
          </p:nvPr>
        </p:nvSpPr>
        <p:spPr>
          <a:xfrm>
            <a:off x="10205143"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6" name="Text Placeholder 2">
            <a:extLst>
              <a:ext uri="{FF2B5EF4-FFF2-40B4-BE49-F238E27FC236}">
                <a16:creationId xmlns:a16="http://schemas.microsoft.com/office/drawing/2014/main" id="{69C045E2-22D8-4A5D-879C-03CEE53C4453}"/>
              </a:ext>
            </a:extLst>
          </p:cNvPr>
          <p:cNvSpPr>
            <a:spLocks noGrp="1"/>
          </p:cNvSpPr>
          <p:nvPr>
            <p:ph type="body" sz="quarter" idx="78" hasCustomPrompt="1"/>
          </p:nvPr>
        </p:nvSpPr>
        <p:spPr>
          <a:xfrm>
            <a:off x="819407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7" name="Text Placeholder 2">
            <a:extLst>
              <a:ext uri="{FF2B5EF4-FFF2-40B4-BE49-F238E27FC236}">
                <a16:creationId xmlns:a16="http://schemas.microsoft.com/office/drawing/2014/main" id="{BB4A94BE-9537-4719-AA7F-E6B92CF9E465}"/>
              </a:ext>
            </a:extLst>
          </p:cNvPr>
          <p:cNvSpPr>
            <a:spLocks noGrp="1"/>
          </p:cNvSpPr>
          <p:nvPr>
            <p:ph type="body" sz="quarter" idx="79" hasCustomPrompt="1"/>
          </p:nvPr>
        </p:nvSpPr>
        <p:spPr>
          <a:xfrm>
            <a:off x="8194076" y="1776874"/>
            <a:ext cx="1731538" cy="254988"/>
          </a:xfrm>
        </p:spPr>
        <p:txBody>
          <a:bodyPr/>
          <a:lstStyle>
            <a:lvl1pPr>
              <a:defRPr sz="1667" b="0">
                <a:latin typeface="HoloLens MDL2 Assets" panose="050A0102010101010101" pitchFamily="18" charset="0"/>
              </a:defRPr>
            </a:lvl1pPr>
            <a:lvl2pPr>
              <a:defRPr sz="1667"/>
            </a:lvl2pPr>
            <a:lvl3pPr>
              <a:defRPr/>
            </a:lvl3pPr>
            <a:lvl4pPr>
              <a:defRPr/>
            </a:lvl4pPr>
            <a:lvl5pPr>
              <a:defRPr/>
            </a:lvl5pPr>
          </a:lstStyle>
          <a:p>
            <a:r>
              <a:rPr lang="en-US"/>
              <a:t></a:t>
            </a:r>
          </a:p>
        </p:txBody>
      </p:sp>
      <p:sp>
        <p:nvSpPr>
          <p:cNvPr id="28" name="Text Placeholder 2">
            <a:extLst>
              <a:ext uri="{FF2B5EF4-FFF2-40B4-BE49-F238E27FC236}">
                <a16:creationId xmlns:a16="http://schemas.microsoft.com/office/drawing/2014/main" id="{D33084FA-74A2-4344-9D17-9F78DDF9CF01}"/>
              </a:ext>
            </a:extLst>
          </p:cNvPr>
          <p:cNvSpPr>
            <a:spLocks noGrp="1"/>
          </p:cNvSpPr>
          <p:nvPr>
            <p:ph type="body" sz="quarter" idx="80" hasCustomPrompt="1"/>
          </p:nvPr>
        </p:nvSpPr>
        <p:spPr>
          <a:xfrm>
            <a:off x="6238745"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4" name="Text Placeholder 2">
            <a:extLst>
              <a:ext uri="{FF2B5EF4-FFF2-40B4-BE49-F238E27FC236}">
                <a16:creationId xmlns:a16="http://schemas.microsoft.com/office/drawing/2014/main" id="{166DAC43-1450-43F5-8721-ECB7F9D8E0CF}"/>
              </a:ext>
            </a:extLst>
          </p:cNvPr>
          <p:cNvSpPr>
            <a:spLocks noGrp="1"/>
          </p:cNvSpPr>
          <p:nvPr>
            <p:ph type="body" sz="quarter" idx="81" hasCustomPrompt="1"/>
          </p:nvPr>
        </p:nvSpPr>
        <p:spPr>
          <a:xfrm>
            <a:off x="6238744"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5" name="Text Placeholder 2">
            <a:extLst>
              <a:ext uri="{FF2B5EF4-FFF2-40B4-BE49-F238E27FC236}">
                <a16:creationId xmlns:a16="http://schemas.microsoft.com/office/drawing/2014/main" id="{2BA9FBDF-7A2E-4A98-AF4E-17E657791BDB}"/>
              </a:ext>
            </a:extLst>
          </p:cNvPr>
          <p:cNvSpPr>
            <a:spLocks noGrp="1"/>
          </p:cNvSpPr>
          <p:nvPr>
            <p:ph type="body" sz="quarter" idx="82" hasCustomPrompt="1"/>
          </p:nvPr>
        </p:nvSpPr>
        <p:spPr>
          <a:xfrm>
            <a:off x="422858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6" name="Text Placeholder 2">
            <a:extLst>
              <a:ext uri="{FF2B5EF4-FFF2-40B4-BE49-F238E27FC236}">
                <a16:creationId xmlns:a16="http://schemas.microsoft.com/office/drawing/2014/main" id="{E96C4A00-6F3D-46F4-A1A7-F739A9261B63}"/>
              </a:ext>
            </a:extLst>
          </p:cNvPr>
          <p:cNvSpPr>
            <a:spLocks noGrp="1"/>
          </p:cNvSpPr>
          <p:nvPr>
            <p:ph type="body" sz="quarter" idx="83" hasCustomPrompt="1"/>
          </p:nvPr>
        </p:nvSpPr>
        <p:spPr>
          <a:xfrm>
            <a:off x="4228586"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7" name="Text Placeholder 2">
            <a:extLst>
              <a:ext uri="{FF2B5EF4-FFF2-40B4-BE49-F238E27FC236}">
                <a16:creationId xmlns:a16="http://schemas.microsoft.com/office/drawing/2014/main" id="{7DC9CD68-8CF9-4CAF-9B71-EA18330D4CC4}"/>
              </a:ext>
            </a:extLst>
          </p:cNvPr>
          <p:cNvSpPr>
            <a:spLocks noGrp="1"/>
          </p:cNvSpPr>
          <p:nvPr>
            <p:ph type="body" sz="quarter" idx="84" hasCustomPrompt="1"/>
          </p:nvPr>
        </p:nvSpPr>
        <p:spPr>
          <a:xfrm>
            <a:off x="251174" y="3688436"/>
            <a:ext cx="1717327"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8" name="Text Placeholder 2">
            <a:extLst>
              <a:ext uri="{FF2B5EF4-FFF2-40B4-BE49-F238E27FC236}">
                <a16:creationId xmlns:a16="http://schemas.microsoft.com/office/drawing/2014/main" id="{7A88C315-BE60-4210-A491-9C6EAF8355EE}"/>
              </a:ext>
            </a:extLst>
          </p:cNvPr>
          <p:cNvSpPr>
            <a:spLocks noGrp="1"/>
          </p:cNvSpPr>
          <p:nvPr>
            <p:ph type="body" sz="quarter" idx="85" hasCustomPrompt="1"/>
          </p:nvPr>
        </p:nvSpPr>
        <p:spPr>
          <a:xfrm>
            <a:off x="251174" y="330595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9" name="Text Placeholder 2">
            <a:extLst>
              <a:ext uri="{FF2B5EF4-FFF2-40B4-BE49-F238E27FC236}">
                <a16:creationId xmlns:a16="http://schemas.microsoft.com/office/drawing/2014/main" id="{69EF5D84-696E-4B9B-BA5A-7648FB7036C1}"/>
              </a:ext>
            </a:extLst>
          </p:cNvPr>
          <p:cNvSpPr>
            <a:spLocks noGrp="1"/>
          </p:cNvSpPr>
          <p:nvPr>
            <p:ph type="body" sz="quarter" idx="86" hasCustomPrompt="1"/>
          </p:nvPr>
        </p:nvSpPr>
        <p:spPr>
          <a:xfrm>
            <a:off x="2237083" y="3688436"/>
            <a:ext cx="1731668"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0" name="Text Placeholder 2">
            <a:extLst>
              <a:ext uri="{FF2B5EF4-FFF2-40B4-BE49-F238E27FC236}">
                <a16:creationId xmlns:a16="http://schemas.microsoft.com/office/drawing/2014/main" id="{9A891355-9320-4469-ACB8-5CF85F4B028E}"/>
              </a:ext>
            </a:extLst>
          </p:cNvPr>
          <p:cNvSpPr>
            <a:spLocks noGrp="1"/>
          </p:cNvSpPr>
          <p:nvPr>
            <p:ph type="body" sz="quarter" idx="87" hasCustomPrompt="1"/>
          </p:nvPr>
        </p:nvSpPr>
        <p:spPr>
          <a:xfrm>
            <a:off x="2237083" y="330595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1" name="Text Placeholder 2">
            <a:extLst>
              <a:ext uri="{FF2B5EF4-FFF2-40B4-BE49-F238E27FC236}">
                <a16:creationId xmlns:a16="http://schemas.microsoft.com/office/drawing/2014/main" id="{12D55330-5340-40D2-A16C-43139D3CEC6F}"/>
              </a:ext>
            </a:extLst>
          </p:cNvPr>
          <p:cNvSpPr>
            <a:spLocks noGrp="1"/>
          </p:cNvSpPr>
          <p:nvPr>
            <p:ph type="body" sz="quarter" idx="88" hasCustomPrompt="1"/>
          </p:nvPr>
        </p:nvSpPr>
        <p:spPr>
          <a:xfrm>
            <a:off x="10205143"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2" name="Text Placeholder 2">
            <a:extLst>
              <a:ext uri="{FF2B5EF4-FFF2-40B4-BE49-F238E27FC236}">
                <a16:creationId xmlns:a16="http://schemas.microsoft.com/office/drawing/2014/main" id="{10805A0D-B6C6-4D59-8119-2224C7CCE348}"/>
              </a:ext>
            </a:extLst>
          </p:cNvPr>
          <p:cNvSpPr>
            <a:spLocks noGrp="1"/>
          </p:cNvSpPr>
          <p:nvPr>
            <p:ph type="body" sz="quarter" idx="89" hasCustomPrompt="1"/>
          </p:nvPr>
        </p:nvSpPr>
        <p:spPr>
          <a:xfrm>
            <a:off x="10205143"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3" name="Text Placeholder 2">
            <a:extLst>
              <a:ext uri="{FF2B5EF4-FFF2-40B4-BE49-F238E27FC236}">
                <a16:creationId xmlns:a16="http://schemas.microsoft.com/office/drawing/2014/main" id="{5554261F-906C-4712-B332-0B97D0F5F6D5}"/>
              </a:ext>
            </a:extLst>
          </p:cNvPr>
          <p:cNvSpPr>
            <a:spLocks noGrp="1"/>
          </p:cNvSpPr>
          <p:nvPr>
            <p:ph type="body" sz="quarter" idx="90" hasCustomPrompt="1"/>
          </p:nvPr>
        </p:nvSpPr>
        <p:spPr>
          <a:xfrm>
            <a:off x="819407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4" name="Text Placeholder 2">
            <a:extLst>
              <a:ext uri="{FF2B5EF4-FFF2-40B4-BE49-F238E27FC236}">
                <a16:creationId xmlns:a16="http://schemas.microsoft.com/office/drawing/2014/main" id="{5F3FC23F-003C-45E7-B780-B8B6AB9E7C02}"/>
              </a:ext>
            </a:extLst>
          </p:cNvPr>
          <p:cNvSpPr>
            <a:spLocks noGrp="1"/>
          </p:cNvSpPr>
          <p:nvPr>
            <p:ph type="body" sz="quarter" idx="91" hasCustomPrompt="1"/>
          </p:nvPr>
        </p:nvSpPr>
        <p:spPr>
          <a:xfrm>
            <a:off x="8194076"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5" name="Text Placeholder 2">
            <a:extLst>
              <a:ext uri="{FF2B5EF4-FFF2-40B4-BE49-F238E27FC236}">
                <a16:creationId xmlns:a16="http://schemas.microsoft.com/office/drawing/2014/main" id="{98CD9FE6-310F-4DD6-B23F-80907FEE6F42}"/>
              </a:ext>
            </a:extLst>
          </p:cNvPr>
          <p:cNvSpPr>
            <a:spLocks noGrp="1"/>
          </p:cNvSpPr>
          <p:nvPr>
            <p:ph type="body" sz="quarter" idx="92" hasCustomPrompt="1"/>
          </p:nvPr>
        </p:nvSpPr>
        <p:spPr>
          <a:xfrm>
            <a:off x="6238745"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6" name="Text Placeholder 2">
            <a:extLst>
              <a:ext uri="{FF2B5EF4-FFF2-40B4-BE49-F238E27FC236}">
                <a16:creationId xmlns:a16="http://schemas.microsoft.com/office/drawing/2014/main" id="{6EDD7F25-B986-4418-98C3-9046580C54D3}"/>
              </a:ext>
            </a:extLst>
          </p:cNvPr>
          <p:cNvSpPr>
            <a:spLocks noGrp="1"/>
          </p:cNvSpPr>
          <p:nvPr>
            <p:ph type="body" sz="quarter" idx="93" hasCustomPrompt="1"/>
          </p:nvPr>
        </p:nvSpPr>
        <p:spPr>
          <a:xfrm>
            <a:off x="6238744"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7" name="Text Placeholder 2">
            <a:extLst>
              <a:ext uri="{FF2B5EF4-FFF2-40B4-BE49-F238E27FC236}">
                <a16:creationId xmlns:a16="http://schemas.microsoft.com/office/drawing/2014/main" id="{33B689AA-4B4A-4E67-ABA1-6094EECBAE7E}"/>
              </a:ext>
            </a:extLst>
          </p:cNvPr>
          <p:cNvSpPr>
            <a:spLocks noGrp="1"/>
          </p:cNvSpPr>
          <p:nvPr>
            <p:ph type="body" sz="quarter" idx="94" hasCustomPrompt="1"/>
          </p:nvPr>
        </p:nvSpPr>
        <p:spPr>
          <a:xfrm>
            <a:off x="422858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8" name="Text Placeholder 2">
            <a:extLst>
              <a:ext uri="{FF2B5EF4-FFF2-40B4-BE49-F238E27FC236}">
                <a16:creationId xmlns:a16="http://schemas.microsoft.com/office/drawing/2014/main" id="{AA3D3682-9A12-4007-B1B7-6E98AF5AF38E}"/>
              </a:ext>
            </a:extLst>
          </p:cNvPr>
          <p:cNvSpPr>
            <a:spLocks noGrp="1"/>
          </p:cNvSpPr>
          <p:nvPr>
            <p:ph type="body" sz="quarter" idx="95" hasCustomPrompt="1"/>
          </p:nvPr>
        </p:nvSpPr>
        <p:spPr>
          <a:xfrm>
            <a:off x="4228586" y="3305954"/>
            <a:ext cx="1731538" cy="254988"/>
          </a:xfrm>
        </p:spPr>
        <p:txBody>
          <a:bodyPr/>
          <a:lstStyle>
            <a:lvl1pPr>
              <a:defRPr sz="1667">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9" name="Text Placeholder 2">
            <a:extLst>
              <a:ext uri="{FF2B5EF4-FFF2-40B4-BE49-F238E27FC236}">
                <a16:creationId xmlns:a16="http://schemas.microsoft.com/office/drawing/2014/main" id="{FB28064F-4EE3-4807-814C-F81144F34D7A}"/>
              </a:ext>
            </a:extLst>
          </p:cNvPr>
          <p:cNvSpPr>
            <a:spLocks noGrp="1"/>
          </p:cNvSpPr>
          <p:nvPr>
            <p:ph type="body" sz="quarter" idx="96" hasCustomPrompt="1"/>
          </p:nvPr>
        </p:nvSpPr>
        <p:spPr>
          <a:xfrm>
            <a:off x="251174" y="5207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0" name="Text Placeholder 2">
            <a:extLst>
              <a:ext uri="{FF2B5EF4-FFF2-40B4-BE49-F238E27FC236}">
                <a16:creationId xmlns:a16="http://schemas.microsoft.com/office/drawing/2014/main" id="{D714B161-8C27-48EE-8956-92888AD197F7}"/>
              </a:ext>
            </a:extLst>
          </p:cNvPr>
          <p:cNvSpPr>
            <a:spLocks noGrp="1"/>
          </p:cNvSpPr>
          <p:nvPr>
            <p:ph type="body" sz="quarter" idx="97" hasCustomPrompt="1"/>
          </p:nvPr>
        </p:nvSpPr>
        <p:spPr>
          <a:xfrm>
            <a:off x="251174" y="482741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1" name="Text Placeholder 2">
            <a:extLst>
              <a:ext uri="{FF2B5EF4-FFF2-40B4-BE49-F238E27FC236}">
                <a16:creationId xmlns:a16="http://schemas.microsoft.com/office/drawing/2014/main" id="{E4274FEB-47C9-4D1B-A4EA-2C674351375B}"/>
              </a:ext>
            </a:extLst>
          </p:cNvPr>
          <p:cNvSpPr>
            <a:spLocks noGrp="1"/>
          </p:cNvSpPr>
          <p:nvPr>
            <p:ph type="body" sz="quarter" idx="98" hasCustomPrompt="1"/>
          </p:nvPr>
        </p:nvSpPr>
        <p:spPr>
          <a:xfrm>
            <a:off x="2237083" y="5207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2" name="Text Placeholder 2">
            <a:extLst>
              <a:ext uri="{FF2B5EF4-FFF2-40B4-BE49-F238E27FC236}">
                <a16:creationId xmlns:a16="http://schemas.microsoft.com/office/drawing/2014/main" id="{D9F8BF7F-0AE9-4EC1-AC9A-586CEEA96CC8}"/>
              </a:ext>
            </a:extLst>
          </p:cNvPr>
          <p:cNvSpPr>
            <a:spLocks noGrp="1"/>
          </p:cNvSpPr>
          <p:nvPr>
            <p:ph type="body" sz="quarter" idx="99" hasCustomPrompt="1"/>
          </p:nvPr>
        </p:nvSpPr>
        <p:spPr>
          <a:xfrm>
            <a:off x="2237083" y="482741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3" name="Text Placeholder 2">
            <a:extLst>
              <a:ext uri="{FF2B5EF4-FFF2-40B4-BE49-F238E27FC236}">
                <a16:creationId xmlns:a16="http://schemas.microsoft.com/office/drawing/2014/main" id="{0BD004BD-5028-43B8-82FB-E46251A93FA2}"/>
              </a:ext>
            </a:extLst>
          </p:cNvPr>
          <p:cNvSpPr>
            <a:spLocks noGrp="1"/>
          </p:cNvSpPr>
          <p:nvPr>
            <p:ph type="body" sz="quarter" idx="100" hasCustomPrompt="1"/>
          </p:nvPr>
        </p:nvSpPr>
        <p:spPr>
          <a:xfrm>
            <a:off x="10205143"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4" name="Text Placeholder 2">
            <a:extLst>
              <a:ext uri="{FF2B5EF4-FFF2-40B4-BE49-F238E27FC236}">
                <a16:creationId xmlns:a16="http://schemas.microsoft.com/office/drawing/2014/main" id="{48E4D7E7-65E7-4547-82F9-10810BE85A46}"/>
              </a:ext>
            </a:extLst>
          </p:cNvPr>
          <p:cNvSpPr>
            <a:spLocks noGrp="1"/>
          </p:cNvSpPr>
          <p:nvPr>
            <p:ph type="body" sz="quarter" idx="101" hasCustomPrompt="1"/>
          </p:nvPr>
        </p:nvSpPr>
        <p:spPr>
          <a:xfrm>
            <a:off x="10205143"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5" name="Text Placeholder 2">
            <a:extLst>
              <a:ext uri="{FF2B5EF4-FFF2-40B4-BE49-F238E27FC236}">
                <a16:creationId xmlns:a16="http://schemas.microsoft.com/office/drawing/2014/main" id="{B4BAA642-9028-4EC9-8D88-8027461C2714}"/>
              </a:ext>
            </a:extLst>
          </p:cNvPr>
          <p:cNvSpPr>
            <a:spLocks noGrp="1"/>
          </p:cNvSpPr>
          <p:nvPr>
            <p:ph type="body" sz="quarter" idx="102" hasCustomPrompt="1"/>
          </p:nvPr>
        </p:nvSpPr>
        <p:spPr>
          <a:xfrm>
            <a:off x="819407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6" name="Text Placeholder 2">
            <a:extLst>
              <a:ext uri="{FF2B5EF4-FFF2-40B4-BE49-F238E27FC236}">
                <a16:creationId xmlns:a16="http://schemas.microsoft.com/office/drawing/2014/main" id="{7DBE6CA7-CDAA-4986-8C10-76A0DBD86A3E}"/>
              </a:ext>
            </a:extLst>
          </p:cNvPr>
          <p:cNvSpPr>
            <a:spLocks noGrp="1"/>
          </p:cNvSpPr>
          <p:nvPr>
            <p:ph type="body" sz="quarter" idx="103" hasCustomPrompt="1"/>
          </p:nvPr>
        </p:nvSpPr>
        <p:spPr>
          <a:xfrm>
            <a:off x="819407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7" name="Text Placeholder 2">
            <a:extLst>
              <a:ext uri="{FF2B5EF4-FFF2-40B4-BE49-F238E27FC236}">
                <a16:creationId xmlns:a16="http://schemas.microsoft.com/office/drawing/2014/main" id="{4EFD5860-CD03-4B21-A75B-B6855B4FA909}"/>
              </a:ext>
            </a:extLst>
          </p:cNvPr>
          <p:cNvSpPr>
            <a:spLocks noGrp="1"/>
          </p:cNvSpPr>
          <p:nvPr>
            <p:ph type="body" sz="quarter" idx="104" hasCustomPrompt="1"/>
          </p:nvPr>
        </p:nvSpPr>
        <p:spPr>
          <a:xfrm>
            <a:off x="6238745"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8" name="Text Placeholder 2">
            <a:extLst>
              <a:ext uri="{FF2B5EF4-FFF2-40B4-BE49-F238E27FC236}">
                <a16:creationId xmlns:a16="http://schemas.microsoft.com/office/drawing/2014/main" id="{2107C94E-81C2-401D-A079-3E56890FA32E}"/>
              </a:ext>
            </a:extLst>
          </p:cNvPr>
          <p:cNvSpPr>
            <a:spLocks noGrp="1"/>
          </p:cNvSpPr>
          <p:nvPr>
            <p:ph type="body" sz="quarter" idx="105" hasCustomPrompt="1"/>
          </p:nvPr>
        </p:nvSpPr>
        <p:spPr>
          <a:xfrm>
            <a:off x="6238744"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9" name="Text Placeholder 2">
            <a:extLst>
              <a:ext uri="{FF2B5EF4-FFF2-40B4-BE49-F238E27FC236}">
                <a16:creationId xmlns:a16="http://schemas.microsoft.com/office/drawing/2014/main" id="{AECBAE79-6CFE-465E-8A30-91DE4058F70F}"/>
              </a:ext>
            </a:extLst>
          </p:cNvPr>
          <p:cNvSpPr>
            <a:spLocks noGrp="1"/>
          </p:cNvSpPr>
          <p:nvPr>
            <p:ph type="body" sz="quarter" idx="106" hasCustomPrompt="1"/>
          </p:nvPr>
        </p:nvSpPr>
        <p:spPr>
          <a:xfrm>
            <a:off x="422858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70" name="Text Placeholder 2">
            <a:extLst>
              <a:ext uri="{FF2B5EF4-FFF2-40B4-BE49-F238E27FC236}">
                <a16:creationId xmlns:a16="http://schemas.microsoft.com/office/drawing/2014/main" id="{746AE503-545A-4C46-9479-7CE78E982E5F}"/>
              </a:ext>
            </a:extLst>
          </p:cNvPr>
          <p:cNvSpPr>
            <a:spLocks noGrp="1"/>
          </p:cNvSpPr>
          <p:nvPr>
            <p:ph type="body" sz="quarter" idx="107" hasCustomPrompt="1"/>
          </p:nvPr>
        </p:nvSpPr>
        <p:spPr>
          <a:xfrm>
            <a:off x="422858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Tree>
    <p:extLst>
      <p:ext uri="{BB962C8B-B14F-4D97-AF65-F5344CB8AC3E}">
        <p14:creationId xmlns:p14="http://schemas.microsoft.com/office/powerpoint/2010/main" val="259257521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Many Topics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pPr lvl="0"/>
            <a:r>
              <a:rPr lang="en-US"/>
              <a:t>Many Topics and Icons</a:t>
            </a:r>
          </a:p>
        </p:txBody>
      </p:sp>
      <p:sp>
        <p:nvSpPr>
          <p:cNvPr id="26" name="Text Placeholder 1">
            <a:extLst>
              <a:ext uri="{FF2B5EF4-FFF2-40B4-BE49-F238E27FC236}">
                <a16:creationId xmlns:a16="http://schemas.microsoft.com/office/drawing/2014/main" id="{90EAD9FE-2EAB-4F58-A581-5C152BE22558}"/>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F5000050-8460-4110-B6A9-E56703DB2CC9}"/>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34" name="Text Placeholder 1">
            <a:extLst>
              <a:ext uri="{FF2B5EF4-FFF2-40B4-BE49-F238E27FC236}">
                <a16:creationId xmlns:a16="http://schemas.microsoft.com/office/drawing/2014/main" id="{3AC07F9D-F82D-4BED-A7E4-8C069974521E}"/>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45" name="Text Placeholder 2">
            <a:extLst>
              <a:ext uri="{FF2B5EF4-FFF2-40B4-BE49-F238E27FC236}">
                <a16:creationId xmlns:a16="http://schemas.microsoft.com/office/drawing/2014/main" id="{87C081EB-8A82-47EA-B920-A3075549D30D}"/>
              </a:ext>
            </a:extLst>
          </p:cNvPr>
          <p:cNvSpPr>
            <a:spLocks noGrp="1"/>
          </p:cNvSpPr>
          <p:nvPr>
            <p:ph type="body" sz="quarter" idx="59" hasCustomPrompt="1"/>
          </p:nvPr>
        </p:nvSpPr>
        <p:spPr>
          <a:xfrm>
            <a:off x="8696740" y="3299897"/>
            <a:ext cx="3251421"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6" name="Text Placeholder 2">
            <a:extLst>
              <a:ext uri="{FF2B5EF4-FFF2-40B4-BE49-F238E27FC236}">
                <a16:creationId xmlns:a16="http://schemas.microsoft.com/office/drawing/2014/main" id="{A8EF654E-2AC6-458C-B0DA-E7D9B7431898}"/>
              </a:ext>
            </a:extLst>
          </p:cNvPr>
          <p:cNvSpPr>
            <a:spLocks noGrp="1"/>
          </p:cNvSpPr>
          <p:nvPr>
            <p:ph type="body" sz="quarter" idx="64" hasCustomPrompt="1"/>
          </p:nvPr>
        </p:nvSpPr>
        <p:spPr>
          <a:xfrm>
            <a:off x="8696740" y="1778000"/>
            <a:ext cx="3251421"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7" name="Text Placeholder 2">
            <a:extLst>
              <a:ext uri="{FF2B5EF4-FFF2-40B4-BE49-F238E27FC236}">
                <a16:creationId xmlns:a16="http://schemas.microsoft.com/office/drawing/2014/main" id="{D1477C88-69D1-46F5-9A91-633647BCFABA}"/>
              </a:ext>
            </a:extLst>
          </p:cNvPr>
          <p:cNvSpPr>
            <a:spLocks noGrp="1"/>
          </p:cNvSpPr>
          <p:nvPr>
            <p:ph type="body" sz="quarter" idx="81" hasCustomPrompt="1"/>
          </p:nvPr>
        </p:nvSpPr>
        <p:spPr>
          <a:xfrm>
            <a:off x="8696740" y="4821381"/>
            <a:ext cx="3251421" cy="126445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8" name="Text Placeholder 1">
            <a:extLst>
              <a:ext uri="{FF2B5EF4-FFF2-40B4-BE49-F238E27FC236}">
                <a16:creationId xmlns:a16="http://schemas.microsoft.com/office/drawing/2014/main" id="{C2B699D2-64B9-40C6-80C9-BCDAB5037356}"/>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1A715DDA-14CE-453A-855E-6615C745A65D}"/>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31AD2F60-D8BB-440C-8E2D-92B37015A15E}"/>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D9A211F4-0FA7-4210-BD10-87A87A2F9770}"/>
              </a:ext>
            </a:extLst>
          </p:cNvPr>
          <p:cNvSpPr>
            <a:spLocks noGrp="1"/>
          </p:cNvSpPr>
          <p:nvPr>
            <p:ph type="body" sz="quarter" idx="85" hasCustomPrompt="1"/>
          </p:nvPr>
        </p:nvSpPr>
        <p:spPr>
          <a:xfrm>
            <a:off x="4724180" y="3299897"/>
            <a:ext cx="3242184" cy="126606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5" name="Text Placeholder 2">
            <a:extLst>
              <a:ext uri="{FF2B5EF4-FFF2-40B4-BE49-F238E27FC236}">
                <a16:creationId xmlns:a16="http://schemas.microsoft.com/office/drawing/2014/main" id="{2B32DC80-DE1A-44E1-A7FD-7EF7A379D458}"/>
              </a:ext>
            </a:extLst>
          </p:cNvPr>
          <p:cNvSpPr>
            <a:spLocks noGrp="1"/>
          </p:cNvSpPr>
          <p:nvPr>
            <p:ph type="body" sz="quarter" idx="86" hasCustomPrompt="1"/>
          </p:nvPr>
        </p:nvSpPr>
        <p:spPr>
          <a:xfrm>
            <a:off x="4724180" y="1778000"/>
            <a:ext cx="3232948"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6" name="Text Placeholder 2">
            <a:extLst>
              <a:ext uri="{FF2B5EF4-FFF2-40B4-BE49-F238E27FC236}">
                <a16:creationId xmlns:a16="http://schemas.microsoft.com/office/drawing/2014/main" id="{7AD340BC-4891-4EE1-86B1-FE29D8C6A0B6}"/>
              </a:ext>
            </a:extLst>
          </p:cNvPr>
          <p:cNvSpPr>
            <a:spLocks noGrp="1"/>
          </p:cNvSpPr>
          <p:nvPr>
            <p:ph type="body" sz="quarter" idx="87" hasCustomPrompt="1"/>
          </p:nvPr>
        </p:nvSpPr>
        <p:spPr>
          <a:xfrm>
            <a:off x="4724180" y="4821381"/>
            <a:ext cx="3242184" cy="1255458"/>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7" name="Text Placeholder 1">
            <a:extLst>
              <a:ext uri="{FF2B5EF4-FFF2-40B4-BE49-F238E27FC236}">
                <a16:creationId xmlns:a16="http://schemas.microsoft.com/office/drawing/2014/main" id="{FA304E43-84F0-48B3-9545-978AC7EF59F9}"/>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8" name="Text Placeholder 1">
            <a:extLst>
              <a:ext uri="{FF2B5EF4-FFF2-40B4-BE49-F238E27FC236}">
                <a16:creationId xmlns:a16="http://schemas.microsoft.com/office/drawing/2014/main" id="{24FF74CD-3108-4475-824F-CE5E68A2137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9" name="Text Placeholder 1">
            <a:extLst>
              <a:ext uri="{FF2B5EF4-FFF2-40B4-BE49-F238E27FC236}">
                <a16:creationId xmlns:a16="http://schemas.microsoft.com/office/drawing/2014/main" id="{DBE983BB-593A-4D52-9C3D-D930BE15CCB5}"/>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60" name="Text Placeholder 2">
            <a:extLst>
              <a:ext uri="{FF2B5EF4-FFF2-40B4-BE49-F238E27FC236}">
                <a16:creationId xmlns:a16="http://schemas.microsoft.com/office/drawing/2014/main" id="{056E6602-CA2F-4093-A780-697F23109EB8}"/>
              </a:ext>
            </a:extLst>
          </p:cNvPr>
          <p:cNvSpPr>
            <a:spLocks noGrp="1"/>
          </p:cNvSpPr>
          <p:nvPr>
            <p:ph type="body" sz="quarter" idx="91" hasCustomPrompt="1"/>
          </p:nvPr>
        </p:nvSpPr>
        <p:spPr>
          <a:xfrm>
            <a:off x="747875" y="3299897"/>
            <a:ext cx="3228380" cy="127210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1" name="Text Placeholder 2">
            <a:extLst>
              <a:ext uri="{FF2B5EF4-FFF2-40B4-BE49-F238E27FC236}">
                <a16:creationId xmlns:a16="http://schemas.microsoft.com/office/drawing/2014/main" id="{17A13654-B020-4425-9918-A312898BA9D6}"/>
              </a:ext>
            </a:extLst>
          </p:cNvPr>
          <p:cNvSpPr>
            <a:spLocks noGrp="1"/>
          </p:cNvSpPr>
          <p:nvPr>
            <p:ph type="body" sz="quarter" idx="92" hasCustomPrompt="1"/>
          </p:nvPr>
        </p:nvSpPr>
        <p:spPr>
          <a:xfrm>
            <a:off x="747874" y="1778000"/>
            <a:ext cx="3223763" cy="127603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2" name="Text Placeholder 2">
            <a:extLst>
              <a:ext uri="{FF2B5EF4-FFF2-40B4-BE49-F238E27FC236}">
                <a16:creationId xmlns:a16="http://schemas.microsoft.com/office/drawing/2014/main" id="{F2B416D2-425E-4CA9-AA4A-077D94443714}"/>
              </a:ext>
            </a:extLst>
          </p:cNvPr>
          <p:cNvSpPr>
            <a:spLocks noGrp="1"/>
          </p:cNvSpPr>
          <p:nvPr>
            <p:ph type="body" sz="quarter" idx="93" hasCustomPrompt="1"/>
          </p:nvPr>
        </p:nvSpPr>
        <p:spPr>
          <a:xfrm>
            <a:off x="747875" y="4821381"/>
            <a:ext cx="3237617"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Tree>
    <p:extLst>
      <p:ext uri="{BB962C8B-B14F-4D97-AF65-F5344CB8AC3E}">
        <p14:creationId xmlns:p14="http://schemas.microsoft.com/office/powerpoint/2010/main" val="416877590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Many Topic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55225" y="257768"/>
            <a:ext cx="11688683" cy="1266233"/>
          </a:xfrm>
        </p:spPr>
        <p:txBody>
          <a:bodyPr/>
          <a:lstStyle>
            <a:lvl1pPr>
              <a:defRPr/>
            </a:lvl1pPr>
          </a:lstStyle>
          <a:p>
            <a:pPr lvl="0"/>
            <a:r>
              <a:rPr lang="en-US"/>
              <a:t>Many Topics and Icons</a:t>
            </a:r>
          </a:p>
        </p:txBody>
      </p:sp>
      <p:sp>
        <p:nvSpPr>
          <p:cNvPr id="21" name="Text Placeholder 1">
            <a:extLst>
              <a:ext uri="{FF2B5EF4-FFF2-40B4-BE49-F238E27FC236}">
                <a16:creationId xmlns:a16="http://schemas.microsoft.com/office/drawing/2014/main" id="{AD4032D1-FD3E-43CC-AB16-CC8F007410BE}"/>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6" name="Text Placeholder 1">
            <a:extLst>
              <a:ext uri="{FF2B5EF4-FFF2-40B4-BE49-F238E27FC236}">
                <a16:creationId xmlns:a16="http://schemas.microsoft.com/office/drawing/2014/main" id="{5390C171-306C-43C1-913B-4B0FDEB4C238}"/>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4825A4EB-F604-4292-ABE7-00089739D77A}"/>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34" name="Text Placeholder 2">
            <a:extLst>
              <a:ext uri="{FF2B5EF4-FFF2-40B4-BE49-F238E27FC236}">
                <a16:creationId xmlns:a16="http://schemas.microsoft.com/office/drawing/2014/main" id="{D0B284A3-BFB6-475C-AB18-DDD020A3BA2F}"/>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9EA47E8F-0B53-4BFE-96A8-361F66BF3E53}"/>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4" name="Text Placeholder 2">
            <a:extLst>
              <a:ext uri="{FF2B5EF4-FFF2-40B4-BE49-F238E27FC236}">
                <a16:creationId xmlns:a16="http://schemas.microsoft.com/office/drawing/2014/main" id="{B943FCB3-0B64-4CA3-AEF3-E999E4D09D63}"/>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5" name="Text Placeholder 1">
            <a:extLst>
              <a:ext uri="{FF2B5EF4-FFF2-40B4-BE49-F238E27FC236}">
                <a16:creationId xmlns:a16="http://schemas.microsoft.com/office/drawing/2014/main" id="{E861AF6C-C4C8-42E2-B164-5A1FF29AB471}"/>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46" name="Text Placeholder 1">
            <a:extLst>
              <a:ext uri="{FF2B5EF4-FFF2-40B4-BE49-F238E27FC236}">
                <a16:creationId xmlns:a16="http://schemas.microsoft.com/office/drawing/2014/main" id="{32253395-76E7-45F1-B8F3-26040BF73F51}"/>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7" name="Text Placeholder 1">
            <a:extLst>
              <a:ext uri="{FF2B5EF4-FFF2-40B4-BE49-F238E27FC236}">
                <a16:creationId xmlns:a16="http://schemas.microsoft.com/office/drawing/2014/main" id="{75C98334-3DD3-4E89-9CB9-346A5D1A3CB3}"/>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8" name="Text Placeholder 2">
            <a:extLst>
              <a:ext uri="{FF2B5EF4-FFF2-40B4-BE49-F238E27FC236}">
                <a16:creationId xmlns:a16="http://schemas.microsoft.com/office/drawing/2014/main" id="{DC0F920A-CDA8-423C-8236-4859F0DA0D02}"/>
              </a:ext>
            </a:extLst>
          </p:cNvPr>
          <p:cNvSpPr>
            <a:spLocks noGrp="1"/>
          </p:cNvSpPr>
          <p:nvPr>
            <p:ph type="body" sz="quarter" idx="85" hasCustomPrompt="1"/>
          </p:nvPr>
        </p:nvSpPr>
        <p:spPr>
          <a:xfrm>
            <a:off x="4724180" y="3299897"/>
            <a:ext cx="3242184" cy="126606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9" name="Text Placeholder 2">
            <a:extLst>
              <a:ext uri="{FF2B5EF4-FFF2-40B4-BE49-F238E27FC236}">
                <a16:creationId xmlns:a16="http://schemas.microsoft.com/office/drawing/2014/main" id="{A3F7FA71-0893-4C81-9AFC-AAAC3A620344}"/>
              </a:ext>
            </a:extLst>
          </p:cNvPr>
          <p:cNvSpPr>
            <a:spLocks noGrp="1"/>
          </p:cNvSpPr>
          <p:nvPr>
            <p:ph type="body" sz="quarter" idx="86" hasCustomPrompt="1"/>
          </p:nvPr>
        </p:nvSpPr>
        <p:spPr>
          <a:xfrm>
            <a:off x="4724180" y="1778000"/>
            <a:ext cx="3232948"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0" name="Text Placeholder 2">
            <a:extLst>
              <a:ext uri="{FF2B5EF4-FFF2-40B4-BE49-F238E27FC236}">
                <a16:creationId xmlns:a16="http://schemas.microsoft.com/office/drawing/2014/main" id="{84DBCC95-5D3F-44D1-AD8B-DDC7C0E0ACC0}"/>
              </a:ext>
            </a:extLst>
          </p:cNvPr>
          <p:cNvSpPr>
            <a:spLocks noGrp="1"/>
          </p:cNvSpPr>
          <p:nvPr>
            <p:ph type="body" sz="quarter" idx="87" hasCustomPrompt="1"/>
          </p:nvPr>
        </p:nvSpPr>
        <p:spPr>
          <a:xfrm>
            <a:off x="4724180" y="4821381"/>
            <a:ext cx="3242184" cy="125545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1" name="Text Placeholder 1">
            <a:extLst>
              <a:ext uri="{FF2B5EF4-FFF2-40B4-BE49-F238E27FC236}">
                <a16:creationId xmlns:a16="http://schemas.microsoft.com/office/drawing/2014/main" id="{B551DF94-B1AB-43C7-A2B9-0854EB6388E5}"/>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FDAF6BC1-D828-4B6B-B577-07725359C4C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490C6B17-FB28-4964-9CA3-05FCA47623F8}"/>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1836128E-D07A-4CD3-B59E-7BB76BED794B}"/>
              </a:ext>
            </a:extLst>
          </p:cNvPr>
          <p:cNvSpPr>
            <a:spLocks noGrp="1"/>
          </p:cNvSpPr>
          <p:nvPr>
            <p:ph type="body" sz="quarter" idx="91" hasCustomPrompt="1"/>
          </p:nvPr>
        </p:nvSpPr>
        <p:spPr>
          <a:xfrm>
            <a:off x="747875" y="3299897"/>
            <a:ext cx="3228380" cy="12721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5" name="Text Placeholder 2">
            <a:extLst>
              <a:ext uri="{FF2B5EF4-FFF2-40B4-BE49-F238E27FC236}">
                <a16:creationId xmlns:a16="http://schemas.microsoft.com/office/drawing/2014/main" id="{983E77CC-F0AE-486C-A7B1-D59999719E81}"/>
              </a:ext>
            </a:extLst>
          </p:cNvPr>
          <p:cNvSpPr>
            <a:spLocks noGrp="1"/>
          </p:cNvSpPr>
          <p:nvPr>
            <p:ph type="body" sz="quarter" idx="92" hasCustomPrompt="1"/>
          </p:nvPr>
        </p:nvSpPr>
        <p:spPr>
          <a:xfrm>
            <a:off x="747874" y="1778000"/>
            <a:ext cx="3223763" cy="127603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6" name="Text Placeholder 2">
            <a:extLst>
              <a:ext uri="{FF2B5EF4-FFF2-40B4-BE49-F238E27FC236}">
                <a16:creationId xmlns:a16="http://schemas.microsoft.com/office/drawing/2014/main" id="{9E013DF5-7BA3-4045-9FF9-E3A26E39A32E}"/>
              </a:ext>
            </a:extLst>
          </p:cNvPr>
          <p:cNvSpPr>
            <a:spLocks noGrp="1"/>
          </p:cNvSpPr>
          <p:nvPr>
            <p:ph type="body" sz="quarter" idx="93" hasCustomPrompt="1"/>
          </p:nvPr>
        </p:nvSpPr>
        <p:spPr>
          <a:xfrm>
            <a:off x="747875" y="4821381"/>
            <a:ext cx="3237617"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385643940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Many Topics (5)">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2726043-EF99-4D15-AA17-C4C42D2B9303}"/>
              </a:ext>
            </a:extLst>
          </p:cNvPr>
          <p:cNvSpPr>
            <a:spLocks noGrp="1"/>
          </p:cNvSpPr>
          <p:nvPr>
            <p:ph type="body" sz="quarter" idx="59" hasCustomPrompt="1"/>
          </p:nvPr>
        </p:nvSpPr>
        <p:spPr>
          <a:xfrm>
            <a:off x="819912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6" name="Text Placeholder 2">
            <a:extLst>
              <a:ext uri="{FF2B5EF4-FFF2-40B4-BE49-F238E27FC236}">
                <a16:creationId xmlns:a16="http://schemas.microsoft.com/office/drawing/2014/main" id="{1F70BC01-916C-4963-A0A9-ED2CDBE4D42D}"/>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9D39B980-24FD-4253-A3B0-A850EBD6AC0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Many Topics</a:t>
            </a:r>
          </a:p>
        </p:txBody>
      </p:sp>
      <p:sp>
        <p:nvSpPr>
          <p:cNvPr id="7" name="Text Placeholder 2">
            <a:extLst>
              <a:ext uri="{FF2B5EF4-FFF2-40B4-BE49-F238E27FC236}">
                <a16:creationId xmlns:a16="http://schemas.microsoft.com/office/drawing/2014/main" id="{B7F1D42C-1485-4867-B7BF-5E502F3F5F10}"/>
              </a:ext>
            </a:extLst>
          </p:cNvPr>
          <p:cNvSpPr>
            <a:spLocks noGrp="1"/>
          </p:cNvSpPr>
          <p:nvPr>
            <p:ph type="body" sz="quarter" idx="82" hasCustomPrompt="1"/>
          </p:nvPr>
        </p:nvSpPr>
        <p:spPr>
          <a:xfrm>
            <a:off x="421894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8D846BF3-5603-46E9-AECE-1EE813B2E5F7}"/>
              </a:ext>
            </a:extLst>
          </p:cNvPr>
          <p:cNvSpPr>
            <a:spLocks noGrp="1"/>
          </p:cNvSpPr>
          <p:nvPr>
            <p:ph type="body" sz="quarter" idx="83" hasCustomPrompt="1"/>
          </p:nvPr>
        </p:nvSpPr>
        <p:spPr>
          <a:xfrm>
            <a:off x="421894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B38CE653-26AA-4280-9394-D5CF1ADFB2FC}"/>
              </a:ext>
            </a:extLst>
          </p:cNvPr>
          <p:cNvSpPr>
            <a:spLocks noGrp="1"/>
          </p:cNvSpPr>
          <p:nvPr>
            <p:ph type="body" sz="quarter" idx="84" hasCustomPrompt="1"/>
          </p:nvPr>
        </p:nvSpPr>
        <p:spPr>
          <a:xfrm>
            <a:off x="421894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0" name="Text Placeholder 2">
            <a:extLst>
              <a:ext uri="{FF2B5EF4-FFF2-40B4-BE49-F238E27FC236}">
                <a16:creationId xmlns:a16="http://schemas.microsoft.com/office/drawing/2014/main" id="{9C056AF6-8CAA-4EBE-A19F-50DEDC7B544B}"/>
              </a:ext>
            </a:extLst>
          </p:cNvPr>
          <p:cNvSpPr>
            <a:spLocks noGrp="1"/>
          </p:cNvSpPr>
          <p:nvPr>
            <p:ph type="body" sz="quarter" idx="85" hasCustomPrompt="1"/>
          </p:nvPr>
        </p:nvSpPr>
        <p:spPr>
          <a:xfrm>
            <a:off x="254000" y="3302698"/>
            <a:ext cx="371475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1" name="Text Placeholder 2">
            <a:extLst>
              <a:ext uri="{FF2B5EF4-FFF2-40B4-BE49-F238E27FC236}">
                <a16:creationId xmlns:a16="http://schemas.microsoft.com/office/drawing/2014/main" id="{036A7E0E-987D-430B-A25D-6A010F1E1C50}"/>
              </a:ext>
            </a:extLst>
          </p:cNvPr>
          <p:cNvSpPr>
            <a:spLocks noGrp="1"/>
          </p:cNvSpPr>
          <p:nvPr>
            <p:ph type="body" sz="quarter" idx="86" hasCustomPrompt="1"/>
          </p:nvPr>
        </p:nvSpPr>
        <p:spPr>
          <a:xfrm>
            <a:off x="254000" y="1778000"/>
            <a:ext cx="371475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D826C66A-D3DB-401E-A96C-24FD19BC64AA}"/>
              </a:ext>
            </a:extLst>
          </p:cNvPr>
          <p:cNvSpPr>
            <a:spLocks noGrp="1"/>
          </p:cNvSpPr>
          <p:nvPr>
            <p:ph type="body" sz="quarter" idx="87" hasCustomPrompt="1"/>
          </p:nvPr>
        </p:nvSpPr>
        <p:spPr>
          <a:xfrm>
            <a:off x="254000" y="4826698"/>
            <a:ext cx="371475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958138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Split Grid">
    <p:spTree>
      <p:nvGrpSpPr>
        <p:cNvPr id="1" name=""/>
        <p:cNvGrpSpPr/>
        <p:nvPr/>
      </p:nvGrpSpPr>
      <p:grpSpPr>
        <a:xfrm>
          <a:off x="0" y="0"/>
          <a:ext cx="0" cy="0"/>
          <a:chOff x="0" y="0"/>
          <a:chExt cx="0" cy="0"/>
        </a:xfrm>
      </p:grpSpPr>
      <p:sp>
        <p:nvSpPr>
          <p:cNvPr id="13" name="Picture Placeholder 17"/>
          <p:cNvSpPr>
            <a:spLocks noGrp="1"/>
          </p:cNvSpPr>
          <p:nvPr>
            <p:ph type="pic" sz="quarter" idx="22" hasCustomPrompt="1"/>
          </p:nvPr>
        </p:nvSpPr>
        <p:spPr>
          <a:xfrm>
            <a:off x="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7" name="Picture Placeholder 17"/>
          <p:cNvSpPr>
            <a:spLocks noGrp="1"/>
          </p:cNvSpPr>
          <p:nvPr>
            <p:ph type="pic" sz="quarter" idx="23" hasCustomPrompt="1"/>
          </p:nvPr>
        </p:nvSpPr>
        <p:spPr>
          <a:xfrm>
            <a:off x="609600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8" name="Picture Placeholder 17"/>
          <p:cNvSpPr>
            <a:spLocks noGrp="1"/>
          </p:cNvSpPr>
          <p:nvPr>
            <p:ph type="pic" sz="quarter" idx="24" hasCustomPrompt="1"/>
          </p:nvPr>
        </p:nvSpPr>
        <p:spPr>
          <a:xfrm>
            <a:off x="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9" name="Picture Placeholder 17"/>
          <p:cNvSpPr>
            <a:spLocks noGrp="1"/>
          </p:cNvSpPr>
          <p:nvPr>
            <p:ph type="pic" sz="quarter" idx="25" hasCustomPrompt="1"/>
          </p:nvPr>
        </p:nvSpPr>
        <p:spPr>
          <a:xfrm>
            <a:off x="609600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3389020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ext with Large Paragraph">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BBE0221-EF26-48DC-8B7F-DF658A47E90B}"/>
              </a:ext>
            </a:extLst>
          </p:cNvPr>
          <p:cNvSpPr>
            <a:spLocks noGrp="1"/>
          </p:cNvSpPr>
          <p:nvPr>
            <p:ph type="body" sz="quarter" idx="22" hasCustomPrompt="1"/>
          </p:nvPr>
        </p:nvSpPr>
        <p:spPr>
          <a:xfrm>
            <a:off x="4222750" y="1778001"/>
            <a:ext cx="7715250" cy="2793999"/>
          </a:xfrm>
          <a:prstGeom prst="rect">
            <a:avLst/>
          </a:prstGeom>
          <a:effectLst/>
        </p:spPr>
        <p:txBody>
          <a:bodyPr lIns="0" tIns="0" rIns="0" bIns="0">
            <a:noAutofit/>
          </a:bodyPr>
          <a:lstStyle>
            <a:lvl1pPr marL="0" indent="0">
              <a:lnSpc>
                <a:spcPct val="112000"/>
              </a:lnSpc>
              <a:spcBef>
                <a:spcPts val="0"/>
              </a:spcBef>
              <a:buFontTx/>
              <a:buNone/>
              <a:defRPr sz="1667" b="0">
                <a:solidFill>
                  <a:schemeClr val="tx1"/>
                </a:solidFill>
                <a:latin typeface="+mn-lt"/>
                <a:cs typeface="Segoe UI" panose="020B0502040204020203" pitchFamily="34" charset="0"/>
              </a:defRPr>
            </a:lvl1pPr>
          </a:lstStyle>
          <a:p>
            <a:pPr lvl="0"/>
            <a:r>
              <a:rPr lang="en-US"/>
              <a:t>Large body text</a:t>
            </a:r>
          </a:p>
        </p:txBody>
      </p:sp>
      <p:sp>
        <p:nvSpPr>
          <p:cNvPr id="2" name="Title 1">
            <a:extLst>
              <a:ext uri="{FF2B5EF4-FFF2-40B4-BE49-F238E27FC236}">
                <a16:creationId xmlns:a16="http://schemas.microsoft.com/office/drawing/2014/main" id="{A59320DD-7657-4AE8-BDA1-DF89611E74FB}"/>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8" name="Text Placeholder 2">
            <a:extLst>
              <a:ext uri="{FF2B5EF4-FFF2-40B4-BE49-F238E27FC236}">
                <a16:creationId xmlns:a16="http://schemas.microsoft.com/office/drawing/2014/main" id="{D8EC8650-14CA-49C8-AEA9-19C17166C724}"/>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9" name="Text Placeholder 13">
            <a:extLst>
              <a:ext uri="{FF2B5EF4-FFF2-40B4-BE49-F238E27FC236}">
                <a16:creationId xmlns:a16="http://schemas.microsoft.com/office/drawing/2014/main" id="{388982A7-EEA8-4F92-8D71-72D67047AE2D}"/>
              </a:ext>
            </a:extLst>
          </p:cNvPr>
          <p:cNvSpPr>
            <a:spLocks noGrp="1"/>
          </p:cNvSpPr>
          <p:nvPr>
            <p:ph type="body" sz="quarter" idx="27" hasCustomPrompt="1"/>
          </p:nvPr>
        </p:nvSpPr>
        <p:spPr>
          <a:xfrm>
            <a:off x="4226560" y="4826001"/>
            <a:ext cx="3728720" cy="1273919"/>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84759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ext Grid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2288" cy="5828073"/>
          </a:xfrm>
        </p:spPr>
        <p:txBody>
          <a:bodyPr/>
          <a:lstStyle>
            <a:lvl1pPr>
              <a:defRPr/>
            </a:lvl1pPr>
          </a:lstStyle>
          <a:p>
            <a:r>
              <a:rPr lang="en-US"/>
              <a:t>This is a Title</a:t>
            </a:r>
          </a:p>
        </p:txBody>
      </p:sp>
      <p:sp>
        <p:nvSpPr>
          <p:cNvPr id="16" name="Text Placeholder 2">
            <a:extLst>
              <a:ext uri="{FF2B5EF4-FFF2-40B4-BE49-F238E27FC236}">
                <a16:creationId xmlns:a16="http://schemas.microsoft.com/office/drawing/2014/main" id="{2E0DEFA9-4A65-4FAE-9A4E-E4B3C073566E}"/>
              </a:ext>
            </a:extLst>
          </p:cNvPr>
          <p:cNvSpPr>
            <a:spLocks noGrp="1"/>
          </p:cNvSpPr>
          <p:nvPr>
            <p:ph type="body" sz="quarter" idx="28" hasCustomPrompt="1"/>
          </p:nvPr>
        </p:nvSpPr>
        <p:spPr>
          <a:xfrm>
            <a:off x="8199120" y="1778000"/>
            <a:ext cx="3728720" cy="125984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7" name="Text Placeholder 13">
            <a:extLst>
              <a:ext uri="{FF2B5EF4-FFF2-40B4-BE49-F238E27FC236}">
                <a16:creationId xmlns:a16="http://schemas.microsoft.com/office/drawing/2014/main" id="{A827CCD2-24F5-4C17-8DE5-002A15A74657}"/>
              </a:ext>
            </a:extLst>
          </p:cNvPr>
          <p:cNvSpPr>
            <a:spLocks noGrp="1"/>
          </p:cNvSpPr>
          <p:nvPr>
            <p:ph type="body" sz="quarter" idx="29" hasCustomPrompt="1"/>
          </p:nvPr>
        </p:nvSpPr>
        <p:spPr>
          <a:xfrm>
            <a:off x="4226560" y="1776677"/>
            <a:ext cx="3728720" cy="125874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8" name="Text Placeholder 2">
            <a:extLst>
              <a:ext uri="{FF2B5EF4-FFF2-40B4-BE49-F238E27FC236}">
                <a16:creationId xmlns:a16="http://schemas.microsoft.com/office/drawing/2014/main" id="{7566FBD6-780A-4ECC-98BF-0944F9002D37}"/>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9" name="Text Placeholder 13">
            <a:extLst>
              <a:ext uri="{FF2B5EF4-FFF2-40B4-BE49-F238E27FC236}">
                <a16:creationId xmlns:a16="http://schemas.microsoft.com/office/drawing/2014/main" id="{22383F53-E4EB-48BD-8299-6EF4BC367DB9}"/>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20" name="Text Placeholder 2">
            <a:extLst>
              <a:ext uri="{FF2B5EF4-FFF2-40B4-BE49-F238E27FC236}">
                <a16:creationId xmlns:a16="http://schemas.microsoft.com/office/drawing/2014/main" id="{EDEB8876-86CE-4769-A982-0D9B714B89CE}"/>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21" name="Text Placeholder 13">
            <a:extLst>
              <a:ext uri="{FF2B5EF4-FFF2-40B4-BE49-F238E27FC236}">
                <a16:creationId xmlns:a16="http://schemas.microsoft.com/office/drawing/2014/main" id="{681C4D54-CAD6-4B4C-BA75-C0D65DB74EDC}"/>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412383764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ext Grid (2)">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3B1A86A-3B2D-49A2-B7BD-920DEA426F53}"/>
              </a:ext>
            </a:extLst>
          </p:cNvPr>
          <p:cNvSpPr>
            <a:spLocks noGrp="1"/>
          </p:cNvSpPr>
          <p:nvPr>
            <p:ph type="body" sz="quarter" idx="29" hasCustomPrompt="1"/>
          </p:nvPr>
        </p:nvSpPr>
        <p:spPr>
          <a:xfrm>
            <a:off x="4226560" y="1778000"/>
            <a:ext cx="7711441" cy="1257422"/>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1"/>
            <a:r>
              <a:rPr lang="en-US"/>
              <a:t>This is a paragraph of overview text</a:t>
            </a:r>
          </a:p>
        </p:txBody>
      </p:sp>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10" name="Text Placeholder 2">
            <a:extLst>
              <a:ext uri="{FF2B5EF4-FFF2-40B4-BE49-F238E27FC236}">
                <a16:creationId xmlns:a16="http://schemas.microsoft.com/office/drawing/2014/main" id="{3DF9E219-FA21-4AC8-B14A-31EAF9DD2ED9}"/>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3" name="Text Placeholder 13">
            <a:extLst>
              <a:ext uri="{FF2B5EF4-FFF2-40B4-BE49-F238E27FC236}">
                <a16:creationId xmlns:a16="http://schemas.microsoft.com/office/drawing/2014/main" id="{75FA94CB-613E-42D5-BA53-30D57C9C746D}"/>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4" name="Text Placeholder 2">
            <a:extLst>
              <a:ext uri="{FF2B5EF4-FFF2-40B4-BE49-F238E27FC236}">
                <a16:creationId xmlns:a16="http://schemas.microsoft.com/office/drawing/2014/main" id="{BEB1BFA7-8C2D-4A72-80C0-8AE4F34B996A}"/>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6" name="Text Placeholder 13">
            <a:extLst>
              <a:ext uri="{FF2B5EF4-FFF2-40B4-BE49-F238E27FC236}">
                <a16:creationId xmlns:a16="http://schemas.microsoft.com/office/drawing/2014/main" id="{8B1CE4F6-9406-4A03-80D1-286D92C7C3C9}"/>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153468699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Double Title and Descriptions">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4F4C3A3-7751-4BF1-93B2-F071E0D575CF}"/>
              </a:ext>
            </a:extLst>
          </p:cNvPr>
          <p:cNvSpPr>
            <a:spLocks noGrp="1"/>
          </p:cNvSpPr>
          <p:nvPr>
            <p:ph type="body" sz="quarter" idx="25" hasCustomPrompt="1"/>
          </p:nvPr>
        </p:nvSpPr>
        <p:spPr>
          <a:xfrm>
            <a:off x="246463" y="3299728"/>
            <a:ext cx="5717458" cy="2796273"/>
          </a:xfrm>
          <a:prstGeom prst="rect">
            <a:avLst/>
          </a:prstGeom>
          <a:noFill/>
          <a:effectLst/>
        </p:spPr>
        <p:txBody>
          <a:bodyPr lIns="0" tIns="0" rIns="0" bIns="0">
            <a:noAutofit/>
          </a:bodyPr>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2" name="Title 1">
            <a:extLst>
              <a:ext uri="{FF2B5EF4-FFF2-40B4-BE49-F238E27FC236}">
                <a16:creationId xmlns:a16="http://schemas.microsoft.com/office/drawing/2014/main" id="{AA804E6D-0E9F-4273-B9A8-E3A20AC6956A}"/>
              </a:ext>
            </a:extLst>
          </p:cNvPr>
          <p:cNvSpPr>
            <a:spLocks noGrp="1"/>
          </p:cNvSpPr>
          <p:nvPr>
            <p:ph type="title" hasCustomPrompt="1"/>
          </p:nvPr>
        </p:nvSpPr>
        <p:spPr>
          <a:xfrm>
            <a:off x="246463" y="257768"/>
            <a:ext cx="5722538" cy="1266233"/>
          </a:xfrm>
        </p:spPr>
        <p:txBody>
          <a:bodyPr/>
          <a:lstStyle>
            <a:lvl1pPr>
              <a:defRPr/>
            </a:lvl1pPr>
          </a:lstStyle>
          <a:p>
            <a:r>
              <a:rPr lang="en-US"/>
              <a:t>This is a Title</a:t>
            </a:r>
          </a:p>
        </p:txBody>
      </p:sp>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Tree>
    <p:extLst>
      <p:ext uri="{BB962C8B-B14F-4D97-AF65-F5344CB8AC3E}">
        <p14:creationId xmlns:p14="http://schemas.microsoft.com/office/powerpoint/2010/main" val="404064196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ode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2BA6F-E988-47D4-9034-712CD7A598CD}"/>
              </a:ext>
            </a:extLst>
          </p:cNvPr>
          <p:cNvSpPr>
            <a:spLocks noGrp="1"/>
          </p:cNvSpPr>
          <p:nvPr>
            <p:ph type="title" hasCustomPrompt="1"/>
          </p:nvPr>
        </p:nvSpPr>
        <p:spPr>
          <a:xfrm>
            <a:off x="246463" y="257768"/>
            <a:ext cx="3722288" cy="5838233"/>
          </a:xfrm>
        </p:spPr>
        <p:txBody>
          <a:bodyPr/>
          <a:lstStyle>
            <a:lvl1pPr>
              <a:defRPr/>
            </a:lvl1pPr>
          </a:lstStyle>
          <a:p>
            <a:r>
              <a:rPr lang="en-US"/>
              <a:t>Code Snippet</a:t>
            </a:r>
          </a:p>
        </p:txBody>
      </p:sp>
      <p:sp>
        <p:nvSpPr>
          <p:cNvPr id="5" name="Text Placeholder 13">
            <a:extLst>
              <a:ext uri="{FF2B5EF4-FFF2-40B4-BE49-F238E27FC236}">
                <a16:creationId xmlns:a16="http://schemas.microsoft.com/office/drawing/2014/main" id="{4FE04944-CAAD-493E-8304-9D4F00BEB94C}"/>
              </a:ext>
            </a:extLst>
          </p:cNvPr>
          <p:cNvSpPr>
            <a:spLocks noGrp="1"/>
          </p:cNvSpPr>
          <p:nvPr>
            <p:ph type="body" sz="quarter" idx="22" hasCustomPrompt="1"/>
          </p:nvPr>
        </p:nvSpPr>
        <p:spPr>
          <a:xfrm>
            <a:off x="4222750" y="1778000"/>
            <a:ext cx="7715250" cy="4318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74024124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o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23B5-6EFB-43A2-8663-199B40FB3282}"/>
              </a:ext>
            </a:extLst>
          </p:cNvPr>
          <p:cNvSpPr>
            <a:spLocks noGrp="1"/>
          </p:cNvSpPr>
          <p:nvPr>
            <p:ph type="title" hasCustomPrompt="1"/>
          </p:nvPr>
        </p:nvSpPr>
        <p:spPr>
          <a:xfrm>
            <a:off x="246463" y="257768"/>
            <a:ext cx="3722288" cy="5828073"/>
          </a:xfrm>
        </p:spPr>
        <p:txBody>
          <a:bodyPr/>
          <a:lstStyle>
            <a:lvl1pPr>
              <a:defRPr/>
            </a:lvl1pPr>
          </a:lstStyle>
          <a:p>
            <a:r>
              <a:rPr lang="en-US"/>
              <a:t>Code Snippet</a:t>
            </a:r>
          </a:p>
        </p:txBody>
      </p:sp>
      <p:sp>
        <p:nvSpPr>
          <p:cNvPr id="9" name="Text Placeholder 2">
            <a:extLst>
              <a:ext uri="{FF2B5EF4-FFF2-40B4-BE49-F238E27FC236}">
                <a16:creationId xmlns:a16="http://schemas.microsoft.com/office/drawing/2014/main" id="{629CD22E-9801-4A01-92AC-79D7A35BADF2}"/>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13">
            <a:extLst>
              <a:ext uri="{FF2B5EF4-FFF2-40B4-BE49-F238E27FC236}">
                <a16:creationId xmlns:a16="http://schemas.microsoft.com/office/drawing/2014/main" id="{1ECF6D9D-5241-45D9-A463-2B0DC3C0ACFF}"/>
              </a:ext>
            </a:extLst>
          </p:cNvPr>
          <p:cNvSpPr>
            <a:spLocks noGrp="1"/>
          </p:cNvSpPr>
          <p:nvPr>
            <p:ph type="body" sz="quarter" idx="27" hasCustomPrompt="1"/>
          </p:nvPr>
        </p:nvSpPr>
        <p:spPr>
          <a:xfrm>
            <a:off x="4226560" y="4822786"/>
            <a:ext cx="3728720" cy="1273215"/>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6" name="Text Placeholder 13">
            <a:extLst>
              <a:ext uri="{FF2B5EF4-FFF2-40B4-BE49-F238E27FC236}">
                <a16:creationId xmlns:a16="http://schemas.microsoft.com/office/drawing/2014/main" id="{5DA61134-E866-47C7-BE13-B713FCA43F6A}"/>
              </a:ext>
            </a:extLst>
          </p:cNvPr>
          <p:cNvSpPr>
            <a:spLocks noGrp="1"/>
          </p:cNvSpPr>
          <p:nvPr>
            <p:ph type="body" sz="quarter" idx="22" hasCustomPrompt="1"/>
          </p:nvPr>
        </p:nvSpPr>
        <p:spPr>
          <a:xfrm>
            <a:off x="4222750" y="1778000"/>
            <a:ext cx="7715250" cy="2794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157782795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 Column Text ">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9A7A9A8-484F-4F1F-8D5F-ECCE9B44CA4E}"/>
              </a:ext>
            </a:extLst>
          </p:cNvPr>
          <p:cNvSpPr>
            <a:spLocks noGrp="1"/>
          </p:cNvSpPr>
          <p:nvPr>
            <p:ph type="body" sz="quarter" idx="20" hasCustomPrompt="1"/>
          </p:nvPr>
        </p:nvSpPr>
        <p:spPr>
          <a:xfrm>
            <a:off x="10190480" y="1778000"/>
            <a:ext cx="1747521" cy="4328160"/>
          </a:xfrm>
          <a:prstGeom prst="rect">
            <a:avLst/>
          </a:prstGeom>
          <a:effectLst/>
        </p:spPr>
        <p:txBody>
          <a:bodyPr lIns="0" tIns="0" rIns="0" bIns="0">
            <a:normAutofit/>
          </a:bodyPr>
          <a:lstStyle>
            <a:lvl1pPr marL="0" indent="0" algn="just">
              <a:lnSpc>
                <a:spcPct val="112000"/>
              </a:lnSpc>
              <a:spcBef>
                <a:spcPts val="0"/>
              </a:spcBef>
              <a:buFontTx/>
              <a:buNone/>
              <a:defRPr sz="833" b="0">
                <a:solidFill>
                  <a:schemeClr val="bg1">
                    <a:lumMod val="65000"/>
                  </a:schemeClr>
                </a:solidFill>
                <a:latin typeface="Segoe UI" panose="020B0502040204020203" pitchFamily="34" charset="0"/>
                <a:cs typeface="Segoe UI" panose="020B0502040204020203" pitchFamily="34" charset="0"/>
              </a:defRPr>
            </a:lvl1pPr>
          </a:lstStyle>
          <a:p>
            <a:pPr lvl="0"/>
            <a:r>
              <a:rPr lang="en-US"/>
              <a:t>This is a line of detail descriptions. For more than fifty years, engineers have operationalized their work. Now it’s time for design to realize it’s full potential and join them for the ride.</a:t>
            </a:r>
          </a:p>
        </p:txBody>
      </p:sp>
      <p:sp>
        <p:nvSpPr>
          <p:cNvPr id="6" name="Text Placeholder 13">
            <a:extLst>
              <a:ext uri="{FF2B5EF4-FFF2-40B4-BE49-F238E27FC236}">
                <a16:creationId xmlns:a16="http://schemas.microsoft.com/office/drawing/2014/main" id="{7DA3C702-41D4-428D-9EC5-1CBA989C3C1E}"/>
              </a:ext>
            </a:extLst>
          </p:cNvPr>
          <p:cNvSpPr>
            <a:spLocks noGrp="1"/>
          </p:cNvSpPr>
          <p:nvPr>
            <p:ph type="body" sz="quarter" idx="19" hasCustomPrompt="1"/>
          </p:nvPr>
        </p:nvSpPr>
        <p:spPr>
          <a:xfrm>
            <a:off x="4215115" y="1778000"/>
            <a:ext cx="5722635" cy="4307840"/>
          </a:xfrm>
          <a:prstGeom prst="rect">
            <a:avLst/>
          </a:prstGeom>
          <a:effectLst/>
        </p:spPr>
        <p:txBody>
          <a:bodyPr lIns="0" tIns="0" rIns="0" bIns="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p:txBody>
      </p:sp>
      <p:sp>
        <p:nvSpPr>
          <p:cNvPr id="3" name="Title 2">
            <a:extLst>
              <a:ext uri="{FF2B5EF4-FFF2-40B4-BE49-F238E27FC236}">
                <a16:creationId xmlns:a16="http://schemas.microsoft.com/office/drawing/2014/main" id="{C49AD1CB-DD30-494B-B551-2D27712BEB6D}"/>
              </a:ext>
            </a:extLst>
          </p:cNvPr>
          <p:cNvSpPr>
            <a:spLocks noGrp="1"/>
          </p:cNvSpPr>
          <p:nvPr>
            <p:ph type="title" hasCustomPrompt="1"/>
          </p:nvPr>
        </p:nvSpPr>
        <p:spPr>
          <a:xfrm>
            <a:off x="246463" y="257768"/>
            <a:ext cx="3726098" cy="5838233"/>
          </a:xfrm>
        </p:spPr>
        <p:txBody>
          <a:bodyPr/>
          <a:lstStyle>
            <a:lvl1pPr>
              <a:defRPr/>
            </a:lvl1pPr>
          </a:lstStyle>
          <a:p>
            <a:r>
              <a:rPr lang="en-US"/>
              <a:t>One Column Text and Detail</a:t>
            </a:r>
          </a:p>
        </p:txBody>
      </p:sp>
    </p:spTree>
    <p:extLst>
      <p:ext uri="{BB962C8B-B14F-4D97-AF65-F5344CB8AC3E}">
        <p14:creationId xmlns:p14="http://schemas.microsoft.com/office/powerpoint/2010/main" val="206246911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2"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 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Two Column Text</a:t>
            </a:r>
          </a:p>
        </p:txBody>
      </p:sp>
    </p:spTree>
    <p:extLst>
      <p:ext uri="{BB962C8B-B14F-4D97-AF65-F5344CB8AC3E}">
        <p14:creationId xmlns:p14="http://schemas.microsoft.com/office/powerpoint/2010/main" val="102867294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4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4"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a:p>
            <a:pPr lvl="0"/>
            <a:r>
              <a:rPr lang="en-US"/>
              <a:t>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Four Column Text</a:t>
            </a:r>
          </a:p>
        </p:txBody>
      </p:sp>
    </p:spTree>
    <p:extLst>
      <p:ext uri="{BB962C8B-B14F-4D97-AF65-F5344CB8AC3E}">
        <p14:creationId xmlns:p14="http://schemas.microsoft.com/office/powerpoint/2010/main" val="104973844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Image &amp; Text (1)">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D369EE12-C2F3-42D9-A767-AA81C504911E}"/>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5" name="Picture Placeholder 4">
            <a:extLst>
              <a:ext uri="{FF2B5EF4-FFF2-40B4-BE49-F238E27FC236}">
                <a16:creationId xmlns:a16="http://schemas.microsoft.com/office/drawing/2014/main" id="{4B228283-0025-42D2-849C-B7975901872B}"/>
              </a:ext>
            </a:extLst>
          </p:cNvPr>
          <p:cNvSpPr>
            <a:spLocks noGrp="1"/>
          </p:cNvSpPr>
          <p:nvPr>
            <p:ph type="pic" sz="quarter" idx="20"/>
          </p:nvPr>
        </p:nvSpPr>
        <p:spPr>
          <a:xfrm>
            <a:off x="254000" y="1778000"/>
            <a:ext cx="11684000" cy="4318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6" name="Title 5">
            <a:extLst>
              <a:ext uri="{FF2B5EF4-FFF2-40B4-BE49-F238E27FC236}">
                <a16:creationId xmlns:a16="http://schemas.microsoft.com/office/drawing/2014/main" id="{A764ED0F-B5AF-4439-BA80-EBFC6EF01B2F}"/>
              </a:ext>
            </a:extLst>
          </p:cNvPr>
          <p:cNvSpPr>
            <a:spLocks noGrp="1"/>
          </p:cNvSpPr>
          <p:nvPr>
            <p:ph type="title" hasCustomPrompt="1"/>
          </p:nvPr>
        </p:nvSpPr>
        <p:spPr>
          <a:xfrm>
            <a:off x="254001" y="257768"/>
            <a:ext cx="5715000" cy="1266233"/>
          </a:xfrm>
        </p:spPr>
        <p:txBody>
          <a:bodyPr/>
          <a:lstStyle>
            <a:lvl1pPr>
              <a:defRPr/>
            </a:lvl1pPr>
          </a:lstStyle>
          <a:p>
            <a:r>
              <a:rPr lang="en-US"/>
              <a:t>Image</a:t>
            </a:r>
          </a:p>
        </p:txBody>
      </p:sp>
    </p:spTree>
    <p:extLst>
      <p:ext uri="{BB962C8B-B14F-4D97-AF65-F5344CB8AC3E}">
        <p14:creationId xmlns:p14="http://schemas.microsoft.com/office/powerpoint/2010/main" val="32404412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9" name="Media Placeholder 8"/>
          <p:cNvSpPr>
            <a:spLocks noGrp="1"/>
          </p:cNvSpPr>
          <p:nvPr>
            <p:ph type="media" sz="quarter" idx="11" hasCustomPrompt="1"/>
          </p:nvPr>
        </p:nvSpPr>
        <p:spPr>
          <a:xfrm>
            <a:off x="0" y="0"/>
            <a:ext cx="12192000" cy="6858000"/>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r>
              <a:rPr lang="en-US"/>
              <a:t>Insert Video Here</a:t>
            </a:r>
          </a:p>
        </p:txBody>
      </p:sp>
    </p:spTree>
    <p:extLst>
      <p:ext uri="{BB962C8B-B14F-4D97-AF65-F5344CB8AC3E}">
        <p14:creationId xmlns:p14="http://schemas.microsoft.com/office/powerpoint/2010/main" val="257579928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Image &amp; Text (2)">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407759186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Image &amp; Text (3)">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8"/>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51286768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Image &amp; Text (4)">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D08C1FE-BB18-4ADB-9E14-9ADB909A3DEF}"/>
              </a:ext>
            </a:extLst>
          </p:cNvPr>
          <p:cNvSpPr>
            <a:spLocks noGrp="1"/>
          </p:cNvSpPr>
          <p:nvPr>
            <p:ph type="pic" sz="quarter" idx="33"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
        <p:nvSpPr>
          <p:cNvPr id="4" name="Text Placeholder 2">
            <a:extLst>
              <a:ext uri="{FF2B5EF4-FFF2-40B4-BE49-F238E27FC236}">
                <a16:creationId xmlns:a16="http://schemas.microsoft.com/office/drawing/2014/main" id="{0F2036BF-E7C9-4D59-9BD8-61E00E0534C6}"/>
              </a:ext>
            </a:extLst>
          </p:cNvPr>
          <p:cNvSpPr>
            <a:spLocks noGrp="1"/>
          </p:cNvSpPr>
          <p:nvPr>
            <p:ph type="body" sz="quarter" idx="31" hasCustomPrompt="1"/>
          </p:nvPr>
        </p:nvSpPr>
        <p:spPr>
          <a:xfrm>
            <a:off x="247557" y="4822658"/>
            <a:ext cx="3722864" cy="126331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03717196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Image &amp; Text (5)">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56D0802-2D71-4E91-B088-BB33DF9F2B61}"/>
              </a:ext>
            </a:extLst>
          </p:cNvPr>
          <p:cNvSpPr>
            <a:spLocks noGrp="1"/>
          </p:cNvSpPr>
          <p:nvPr>
            <p:ph type="body" sz="quarter" idx="31" hasCustomPrompt="1"/>
          </p:nvPr>
        </p:nvSpPr>
        <p:spPr>
          <a:xfrm>
            <a:off x="247558" y="4826000"/>
            <a:ext cx="3718515"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8" name="Picture Placeholder 4">
            <a:extLst>
              <a:ext uri="{FF2B5EF4-FFF2-40B4-BE49-F238E27FC236}">
                <a16:creationId xmlns:a16="http://schemas.microsoft.com/office/drawing/2014/main" id="{21928DA4-2041-4839-8115-ABA42C455822}"/>
              </a:ext>
            </a:extLst>
          </p:cNvPr>
          <p:cNvSpPr>
            <a:spLocks noGrp="1"/>
          </p:cNvSpPr>
          <p:nvPr>
            <p:ph type="pic" sz="quarter" idx="37"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Tree>
    <p:extLst>
      <p:ext uri="{BB962C8B-B14F-4D97-AF65-F5344CB8AC3E}">
        <p14:creationId xmlns:p14="http://schemas.microsoft.com/office/powerpoint/2010/main" val="35324253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Image &amp; Tex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B8E7-AC83-4078-91FB-5286FB36437E}"/>
              </a:ext>
            </a:extLst>
          </p:cNvPr>
          <p:cNvSpPr>
            <a:spLocks noGrp="1"/>
          </p:cNvSpPr>
          <p:nvPr>
            <p:ph type="title" hasCustomPrompt="1"/>
          </p:nvPr>
        </p:nvSpPr>
        <p:spPr>
          <a:xfrm>
            <a:off x="246463" y="257767"/>
            <a:ext cx="5722538" cy="1266233"/>
          </a:xfrm>
        </p:spPr>
        <p:txBody>
          <a:bodyPr/>
          <a:lstStyle>
            <a:lvl1pPr>
              <a:defRPr/>
            </a:lvl1pPr>
          </a:lstStyle>
          <a:p>
            <a:r>
              <a:rPr lang="en-US"/>
              <a:t>This is a Title</a:t>
            </a:r>
          </a:p>
        </p:txBody>
      </p:sp>
      <p:sp>
        <p:nvSpPr>
          <p:cNvPr id="12" name="Picture Placeholder 4">
            <a:extLst>
              <a:ext uri="{FF2B5EF4-FFF2-40B4-BE49-F238E27FC236}">
                <a16:creationId xmlns:a16="http://schemas.microsoft.com/office/drawing/2014/main" id="{AFAD7365-7B76-464B-AD0B-A379E25CD36F}"/>
              </a:ext>
            </a:extLst>
          </p:cNvPr>
          <p:cNvSpPr>
            <a:spLocks noGrp="1"/>
          </p:cNvSpPr>
          <p:nvPr>
            <p:ph type="pic" sz="quarter" idx="37" hasCustomPrompt="1"/>
          </p:nvPr>
        </p:nvSpPr>
        <p:spPr>
          <a:xfrm>
            <a:off x="6223001" y="4826001"/>
            <a:ext cx="1748503"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829F13FB-7FED-46C6-9EEA-CDFDFDE430F5}"/>
              </a:ext>
            </a:extLst>
          </p:cNvPr>
          <p:cNvSpPr>
            <a:spLocks noGrp="1"/>
          </p:cNvSpPr>
          <p:nvPr>
            <p:ph type="pic" sz="quarter" idx="40" hasCustomPrompt="1"/>
          </p:nvPr>
        </p:nvSpPr>
        <p:spPr>
          <a:xfrm>
            <a:off x="8191500" y="4826001"/>
            <a:ext cx="175629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EF9C5A73-3461-40FE-AA33-E63487BEE574}"/>
              </a:ext>
            </a:extLst>
          </p:cNvPr>
          <p:cNvSpPr>
            <a:spLocks noGrp="1"/>
          </p:cNvSpPr>
          <p:nvPr>
            <p:ph type="pic" sz="quarter" idx="43" hasCustomPrompt="1"/>
          </p:nvPr>
        </p:nvSpPr>
        <p:spPr>
          <a:xfrm>
            <a:off x="10209505" y="4826001"/>
            <a:ext cx="173018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7" name="Text Placeholder 2">
            <a:extLst>
              <a:ext uri="{FF2B5EF4-FFF2-40B4-BE49-F238E27FC236}">
                <a16:creationId xmlns:a16="http://schemas.microsoft.com/office/drawing/2014/main" id="{CC19771B-5F6D-4438-96B8-511AD0C21BFA}"/>
              </a:ext>
            </a:extLst>
          </p:cNvPr>
          <p:cNvSpPr>
            <a:spLocks noGrp="1"/>
          </p:cNvSpPr>
          <p:nvPr>
            <p:ph type="body" sz="quarter" idx="31" hasCustomPrompt="1"/>
          </p:nvPr>
        </p:nvSpPr>
        <p:spPr>
          <a:xfrm>
            <a:off x="254000" y="1778000"/>
            <a:ext cx="3716421" cy="4318000"/>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9" name="Text Placeholder 2">
            <a:extLst>
              <a:ext uri="{FF2B5EF4-FFF2-40B4-BE49-F238E27FC236}">
                <a16:creationId xmlns:a16="http://schemas.microsoft.com/office/drawing/2014/main" id="{5BA63513-35AC-4BC2-A454-2FE2181A6B02}"/>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
        <p:nvSpPr>
          <p:cNvPr id="4" name="Picture Placeholder 3">
            <a:extLst>
              <a:ext uri="{FF2B5EF4-FFF2-40B4-BE49-F238E27FC236}">
                <a16:creationId xmlns:a16="http://schemas.microsoft.com/office/drawing/2014/main" id="{5EE749D1-6567-4D69-A780-DA12D8BE18D4}"/>
              </a:ext>
            </a:extLst>
          </p:cNvPr>
          <p:cNvSpPr>
            <a:spLocks noGrp="1"/>
          </p:cNvSpPr>
          <p:nvPr>
            <p:ph type="pic" sz="quarter" idx="51" hasCustomPrompt="1"/>
          </p:nvPr>
        </p:nvSpPr>
        <p:spPr>
          <a:xfrm>
            <a:off x="6223000" y="254000"/>
            <a:ext cx="5715000" cy="4318000"/>
          </a:xfrm>
          <a:solidFill>
            <a:schemeClr val="bg1">
              <a:lumMod val="95000"/>
            </a:schemeClr>
          </a:solidFill>
        </p:spPr>
        <p:txBody>
          <a:bodyPr/>
          <a:lstStyle>
            <a:lvl1pPr>
              <a:defRPr/>
            </a:lvl1pPr>
          </a:lstStyle>
          <a:p>
            <a:pPr lvl="3"/>
            <a:r>
              <a:rPr lang="en-US"/>
              <a:t>Insert Image</a:t>
            </a:r>
          </a:p>
        </p:txBody>
      </p:sp>
    </p:spTree>
    <p:extLst>
      <p:ext uri="{BB962C8B-B14F-4D97-AF65-F5344CB8AC3E}">
        <p14:creationId xmlns:p14="http://schemas.microsoft.com/office/powerpoint/2010/main" val="370824511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Content &amp; Text (1)">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1BC48F9D-DE71-470F-A417-9E85A6706A21}"/>
              </a:ext>
            </a:extLst>
          </p:cNvPr>
          <p:cNvSpPr>
            <a:spLocks noGrp="1"/>
          </p:cNvSpPr>
          <p:nvPr>
            <p:ph sz="quarter" idx="22" hasCustomPrompt="1"/>
          </p:nvPr>
        </p:nvSpPr>
        <p:spPr>
          <a:xfrm>
            <a:off x="250658" y="1777999"/>
            <a:ext cx="11687343" cy="4328161"/>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add content</a:t>
            </a:r>
          </a:p>
        </p:txBody>
      </p:sp>
      <p:sp>
        <p:nvSpPr>
          <p:cNvPr id="4" name="Text Placeholder 13">
            <a:extLst>
              <a:ext uri="{FF2B5EF4-FFF2-40B4-BE49-F238E27FC236}">
                <a16:creationId xmlns:a16="http://schemas.microsoft.com/office/drawing/2014/main" id="{1E517A86-FF6A-4DF6-9827-EA7297D36A1A}"/>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2" name="Title 1">
            <a:extLst>
              <a:ext uri="{FF2B5EF4-FFF2-40B4-BE49-F238E27FC236}">
                <a16:creationId xmlns:a16="http://schemas.microsoft.com/office/drawing/2014/main" id="{E67EB534-ABAF-47D8-A8D4-3391F63885E9}"/>
              </a:ext>
            </a:extLst>
          </p:cNvPr>
          <p:cNvSpPr>
            <a:spLocks noGrp="1"/>
          </p:cNvSpPr>
          <p:nvPr>
            <p:ph type="title" hasCustomPrompt="1"/>
          </p:nvPr>
        </p:nvSpPr>
        <p:spPr>
          <a:xfrm>
            <a:off x="254001" y="257768"/>
            <a:ext cx="5715000" cy="1266233"/>
          </a:xfrm>
        </p:spPr>
        <p:txBody>
          <a:bodyPr/>
          <a:lstStyle>
            <a:lvl1pPr>
              <a:defRPr/>
            </a:lvl1pPr>
          </a:lstStyle>
          <a:p>
            <a:r>
              <a:rPr lang="en-US"/>
              <a:t>Content</a:t>
            </a:r>
          </a:p>
        </p:txBody>
      </p:sp>
    </p:spTree>
    <p:extLst>
      <p:ext uri="{BB962C8B-B14F-4D97-AF65-F5344CB8AC3E}">
        <p14:creationId xmlns:p14="http://schemas.microsoft.com/office/powerpoint/2010/main" val="77709511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ext &amp; Image (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1524000"/>
            <a:ext cx="5715000" cy="4572000"/>
          </a:xfrm>
        </p:spPr>
        <p:txBody>
          <a:bodyPr anchor="ctr" anchorCtr="0">
            <a:normAutofit/>
          </a:bodyPr>
          <a:lstStyle>
            <a:lvl1pPr>
              <a:lnSpc>
                <a:spcPct val="88000"/>
              </a:lnSpc>
              <a:defRPr/>
            </a:lvl1pPr>
          </a:lstStyle>
          <a:p>
            <a:r>
              <a:rPr lang="en-US"/>
              <a:t>Mixed Reality will unleash the creativity of every person and every organization on the planet to achieve more. </a:t>
            </a:r>
          </a:p>
        </p:txBody>
      </p:sp>
      <p:sp>
        <p:nvSpPr>
          <p:cNvPr id="5" name="Text Placeholder 23">
            <a:extLst>
              <a:ext uri="{FF2B5EF4-FFF2-40B4-BE49-F238E27FC236}">
                <a16:creationId xmlns:a16="http://schemas.microsoft.com/office/drawing/2014/main" id="{F5EEC96C-5AA5-4253-AF81-C63A48FD94B0}"/>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6" name="Straight Connector 5">
            <a:extLst>
              <a:ext uri="{FF2B5EF4-FFF2-40B4-BE49-F238E27FC236}">
                <a16:creationId xmlns:a16="http://schemas.microsoft.com/office/drawing/2014/main" id="{B2E49F72-3ABC-45C4-9295-04CF6B49E229}"/>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1186320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ext &amp; Image (.)">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81438226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ext &amp; Image (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ext Placeholder 13">
            <a:extLst>
              <a:ext uri="{FF2B5EF4-FFF2-40B4-BE49-F238E27FC236}">
                <a16:creationId xmlns:a16="http://schemas.microsoft.com/office/drawing/2014/main" id="{D8552422-6E7E-45F3-A66B-A48FE3D569BE}"/>
              </a:ext>
            </a:extLst>
          </p:cNvPr>
          <p:cNvSpPr>
            <a:spLocks noGrp="1"/>
          </p:cNvSpPr>
          <p:nvPr>
            <p:ph type="body" sz="quarter" idx="20" hasCustomPrompt="1"/>
          </p:nvPr>
        </p:nvSpPr>
        <p:spPr>
          <a:xfrm>
            <a:off x="622300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5" name="Text Placeholder 13">
            <a:extLst>
              <a:ext uri="{FF2B5EF4-FFF2-40B4-BE49-F238E27FC236}">
                <a16:creationId xmlns:a16="http://schemas.microsoft.com/office/drawing/2014/main" id="{D64BF633-5688-4721-911F-399F0E4C56A7}"/>
              </a:ext>
            </a:extLst>
          </p:cNvPr>
          <p:cNvSpPr>
            <a:spLocks noGrp="1"/>
          </p:cNvSpPr>
          <p:nvPr>
            <p:ph type="body" sz="quarter" idx="24" hasCustomPrompt="1"/>
          </p:nvPr>
        </p:nvSpPr>
        <p:spPr>
          <a:xfrm>
            <a:off x="622300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Tree>
    <p:extLst>
      <p:ext uri="{BB962C8B-B14F-4D97-AF65-F5344CB8AC3E}">
        <p14:creationId xmlns:p14="http://schemas.microsoft.com/office/powerpoint/2010/main" val="197646836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ext &amp; Image (4)">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841929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0" name="Text Placeholder 17"/>
          <p:cNvSpPr>
            <a:spLocks noGrp="1"/>
          </p:cNvSpPr>
          <p:nvPr>
            <p:ph type="body" sz="quarter" idx="12" hasCustomPrompt="1"/>
          </p:nvPr>
        </p:nvSpPr>
        <p:spPr>
          <a:xfrm>
            <a:off x="3746026"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1" name="Text Placeholder 17"/>
          <p:cNvSpPr>
            <a:spLocks noGrp="1"/>
          </p:cNvSpPr>
          <p:nvPr>
            <p:ph type="body" sz="quarter" idx="13" hasCustomPrompt="1"/>
          </p:nvPr>
        </p:nvSpPr>
        <p:spPr>
          <a:xfrm>
            <a:off x="3405665"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27" name="Text Placeholder 17"/>
          <p:cNvSpPr>
            <a:spLocks noGrp="1"/>
          </p:cNvSpPr>
          <p:nvPr>
            <p:ph type="body" sz="quarter" idx="14" hasCustomPrompt="1"/>
          </p:nvPr>
        </p:nvSpPr>
        <p:spPr>
          <a:xfrm>
            <a:off x="7078143"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8" name="Text Placeholder 17"/>
          <p:cNvSpPr>
            <a:spLocks noGrp="1"/>
          </p:cNvSpPr>
          <p:nvPr>
            <p:ph type="body" sz="quarter" idx="15" hasCustomPrompt="1"/>
          </p:nvPr>
        </p:nvSpPr>
        <p:spPr>
          <a:xfrm>
            <a:off x="6737782"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08</a:t>
            </a:r>
          </a:p>
          <a:p>
            <a:pPr lvl="0"/>
            <a:r>
              <a:rPr lang="en-US"/>
              <a:t>09</a:t>
            </a:r>
          </a:p>
          <a:p>
            <a:pPr lvl="0"/>
            <a:r>
              <a:rPr lang="en-US"/>
              <a:t>10</a:t>
            </a:r>
          </a:p>
          <a:p>
            <a:pPr lvl="0"/>
            <a:r>
              <a:rPr lang="en-US"/>
              <a:t>11</a:t>
            </a:r>
          </a:p>
          <a:p>
            <a:pPr lvl="0"/>
            <a:r>
              <a:rPr lang="en-US"/>
              <a:t>12</a:t>
            </a:r>
          </a:p>
          <a:p>
            <a:pPr lvl="0"/>
            <a:r>
              <a:rPr lang="en-US"/>
              <a:t>13</a:t>
            </a:r>
          </a:p>
          <a:p>
            <a:pPr lvl="0"/>
            <a:r>
              <a:rPr lang="en-US"/>
              <a:t>14</a:t>
            </a:r>
          </a:p>
        </p:txBody>
      </p:sp>
    </p:spTree>
    <p:extLst>
      <p:ext uri="{BB962C8B-B14F-4D97-AF65-F5344CB8AC3E}">
        <p14:creationId xmlns:p14="http://schemas.microsoft.com/office/powerpoint/2010/main" val="1036667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0" y="3290323"/>
            <a:ext cx="12192000" cy="225890"/>
          </a:xfrm>
          <a:prstGeom prst="rect">
            <a:avLst/>
          </a:prstGeom>
        </p:spPr>
        <p:txBody>
          <a:bodyPr anchor="ct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Insert Title Here</a:t>
            </a:r>
          </a:p>
        </p:txBody>
      </p:sp>
      <p:sp>
        <p:nvSpPr>
          <p:cNvPr id="9" name="Oval 8"/>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132779870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ext &amp; Image (5)">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45697836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ontent &amp; Text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1778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8" name="Content Placeholder 3">
            <a:extLst>
              <a:ext uri="{FF2B5EF4-FFF2-40B4-BE49-F238E27FC236}">
                <a16:creationId xmlns:a16="http://schemas.microsoft.com/office/drawing/2014/main" id="{8706A23A-6618-4EC5-91FE-51BA5235122F}"/>
              </a:ext>
            </a:extLst>
          </p:cNvPr>
          <p:cNvSpPr>
            <a:spLocks noGrp="1"/>
          </p:cNvSpPr>
          <p:nvPr>
            <p:ph sz="quarter" idx="24" hasCustomPrompt="1"/>
          </p:nvPr>
        </p:nvSpPr>
        <p:spPr>
          <a:xfrm>
            <a:off x="6223000" y="4827991"/>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5" name="Content Placeholder 3">
            <a:extLst>
              <a:ext uri="{FF2B5EF4-FFF2-40B4-BE49-F238E27FC236}">
                <a16:creationId xmlns:a16="http://schemas.microsoft.com/office/drawing/2014/main" id="{30665F77-E6C8-4663-90FF-F7000E1CD260}"/>
              </a:ext>
            </a:extLst>
          </p:cNvPr>
          <p:cNvSpPr>
            <a:spLocks noGrp="1"/>
          </p:cNvSpPr>
          <p:nvPr>
            <p:ph sz="quarter" idx="25" hasCustomPrompt="1"/>
          </p:nvPr>
        </p:nvSpPr>
        <p:spPr>
          <a:xfrm>
            <a:off x="6223000" y="3305599"/>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6" name="Content Placeholder 3">
            <a:extLst>
              <a:ext uri="{FF2B5EF4-FFF2-40B4-BE49-F238E27FC236}">
                <a16:creationId xmlns:a16="http://schemas.microsoft.com/office/drawing/2014/main" id="{63F2DCFC-99DB-40D3-93BC-B6FFF833BC3C}"/>
              </a:ext>
            </a:extLst>
          </p:cNvPr>
          <p:cNvSpPr>
            <a:spLocks noGrp="1"/>
          </p:cNvSpPr>
          <p:nvPr>
            <p:ph sz="quarter" idx="26" hasCustomPrompt="1"/>
          </p:nvPr>
        </p:nvSpPr>
        <p:spPr>
          <a:xfrm>
            <a:off x="6223000" y="254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7" name="Title 2">
            <a:extLst>
              <a:ext uri="{FF2B5EF4-FFF2-40B4-BE49-F238E27FC236}">
                <a16:creationId xmlns:a16="http://schemas.microsoft.com/office/drawing/2014/main" id="{A1F3FA27-FBF8-4A6F-AB43-347FF39E5BC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94034836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ext &amp; Image (6)">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0611F8DA-1D15-41D7-8212-1E416B8FF9F1}"/>
              </a:ext>
            </a:extLst>
          </p:cNvPr>
          <p:cNvSpPr>
            <a:spLocks noGrp="1"/>
          </p:cNvSpPr>
          <p:nvPr>
            <p:ph type="body" sz="quarter" idx="27" hasCustomPrompt="1"/>
          </p:nvPr>
        </p:nvSpPr>
        <p:spPr>
          <a:xfrm>
            <a:off x="254000" y="3304252"/>
            <a:ext cx="5715001" cy="2793878"/>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7DF2517D-3AA7-483C-8570-A33AB6B93BD7}"/>
              </a:ext>
            </a:extLst>
          </p:cNvPr>
          <p:cNvSpPr>
            <a:spLocks noGrp="1"/>
          </p:cNvSpPr>
          <p:nvPr>
            <p:ph type="body" sz="quarter" idx="29" hasCustomPrompt="1"/>
          </p:nvPr>
        </p:nvSpPr>
        <p:spPr>
          <a:xfrm>
            <a:off x="254000" y="250658"/>
            <a:ext cx="5715001"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11" name="Picture Placeholder 4">
            <a:extLst>
              <a:ext uri="{FF2B5EF4-FFF2-40B4-BE49-F238E27FC236}">
                <a16:creationId xmlns:a16="http://schemas.microsoft.com/office/drawing/2014/main" id="{DA647711-CD23-4B1F-BB80-8CF65B53766E}"/>
              </a:ext>
            </a:extLst>
          </p:cNvPr>
          <p:cNvSpPr>
            <a:spLocks noGrp="1"/>
          </p:cNvSpPr>
          <p:nvPr>
            <p:ph type="pic" sz="quarter" idx="25" hasCustomPrompt="1"/>
          </p:nvPr>
        </p:nvSpPr>
        <p:spPr>
          <a:xfrm>
            <a:off x="6223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4">
            <a:extLst>
              <a:ext uri="{FF2B5EF4-FFF2-40B4-BE49-F238E27FC236}">
                <a16:creationId xmlns:a16="http://schemas.microsoft.com/office/drawing/2014/main" id="{E6B1EAA6-3080-47EF-94CE-15E6A5AC2A40}"/>
              </a:ext>
            </a:extLst>
          </p:cNvPr>
          <p:cNvSpPr>
            <a:spLocks noGrp="1"/>
          </p:cNvSpPr>
          <p:nvPr>
            <p:ph type="pic" sz="quarter" idx="30" hasCustomPrompt="1"/>
          </p:nvPr>
        </p:nvSpPr>
        <p:spPr>
          <a:xfrm>
            <a:off x="6223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28633272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ext &amp; Image (7)">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495B6134-3597-49AF-B95D-3BEF82EC2D3B}"/>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02D8EDBD-6586-4643-B8FB-AB32EB81CD82}"/>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8" name="Picture Placeholder 4">
            <a:extLst>
              <a:ext uri="{FF2B5EF4-FFF2-40B4-BE49-F238E27FC236}">
                <a16:creationId xmlns:a16="http://schemas.microsoft.com/office/drawing/2014/main" id="{E9987021-4EF6-44E7-886C-D7F41AD7CE56}"/>
              </a:ext>
            </a:extLst>
          </p:cNvPr>
          <p:cNvSpPr>
            <a:spLocks noGrp="1"/>
          </p:cNvSpPr>
          <p:nvPr>
            <p:ph type="pic" sz="quarter" idx="25" hasCustomPrompt="1"/>
          </p:nvPr>
        </p:nvSpPr>
        <p:spPr>
          <a:xfrm>
            <a:off x="254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4">
            <a:extLst>
              <a:ext uri="{FF2B5EF4-FFF2-40B4-BE49-F238E27FC236}">
                <a16:creationId xmlns:a16="http://schemas.microsoft.com/office/drawing/2014/main" id="{53D0D0B3-4CE8-4003-A655-B9BCB0E45550}"/>
              </a:ext>
            </a:extLst>
          </p:cNvPr>
          <p:cNvSpPr>
            <a:spLocks noGrp="1"/>
          </p:cNvSpPr>
          <p:nvPr>
            <p:ph type="pic" sz="quarter" idx="30" hasCustomPrompt="1"/>
          </p:nvPr>
        </p:nvSpPr>
        <p:spPr>
          <a:xfrm>
            <a:off x="254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92195907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ext &amp; Image (8)">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0" y="4831208"/>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39" y="4831208"/>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7" y="4831208"/>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3" y="257768"/>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385000417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Storyboard (1)">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0" y="4831208"/>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39" y="4831208"/>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7" y="4831208"/>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0"/>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237542149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Storyboard (2)">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4"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0" y="260685"/>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4"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1"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4" y="3313061"/>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0" y="3313061"/>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1"/>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4"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1"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25487837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toryboard (3)">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8" y="264833"/>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8" y="2067841"/>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8" y="3312027"/>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8" y="513255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238268548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humbnails (1)">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3714750" cy="5838233"/>
          </a:xfrm>
        </p:spPr>
        <p:txBody>
          <a:bodyPr/>
          <a:lstStyle>
            <a:lvl1pPr>
              <a:defRPr/>
            </a:lvl1pPr>
          </a:lstStyle>
          <a:p>
            <a:r>
              <a:rPr lang="en-US"/>
              <a:t>Thumbnails</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9905424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humbnails (2)">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1" name="Text Placeholder 13">
            <a:extLst>
              <a:ext uri="{FF2B5EF4-FFF2-40B4-BE49-F238E27FC236}">
                <a16:creationId xmlns:a16="http://schemas.microsoft.com/office/drawing/2014/main" id="{16D54E09-3C6A-4DB8-9A06-A5A195AF36A0}"/>
              </a:ext>
            </a:extLst>
          </p:cNvPr>
          <p:cNvSpPr>
            <a:spLocks noGrp="1"/>
          </p:cNvSpPr>
          <p:nvPr>
            <p:ph type="body" sz="quarter" idx="20" hasCustomPrompt="1"/>
          </p:nvPr>
        </p:nvSpPr>
        <p:spPr>
          <a:xfrm>
            <a:off x="254000" y="254000"/>
            <a:ext cx="3716400"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t>
            </a:r>
            <a:br>
              <a:rPr lang="en-US"/>
            </a:br>
            <a:r>
              <a:rPr lang="en-US"/>
              <a:t>A revolution where tech empower </a:t>
            </a:r>
            <a:br>
              <a:rPr lang="en-US"/>
            </a:br>
            <a:r>
              <a:rPr lang="en-US"/>
              <a:t>us to expand our capabilities and transcend time, space, and devices. </a:t>
            </a:r>
            <a:br>
              <a:rPr lang="en-US"/>
            </a:br>
            <a:r>
              <a:rPr lang="en-US"/>
              <a:t>A revolution where we immerse ourselves in virtual worlds of our choosing and we accomplish seemingly impossible things while making lasting memories with the people we love. </a:t>
            </a:r>
          </a:p>
        </p:txBody>
      </p:sp>
      <p:sp>
        <p:nvSpPr>
          <p:cNvPr id="32" name="Text Placeholder 13">
            <a:extLst>
              <a:ext uri="{FF2B5EF4-FFF2-40B4-BE49-F238E27FC236}">
                <a16:creationId xmlns:a16="http://schemas.microsoft.com/office/drawing/2014/main" id="{7873F522-F5E9-4875-84ED-4ACF40364F88}"/>
              </a:ext>
            </a:extLst>
          </p:cNvPr>
          <p:cNvSpPr>
            <a:spLocks noGrp="1"/>
          </p:cNvSpPr>
          <p:nvPr>
            <p:ph type="body" sz="quarter" idx="24" hasCustomPrompt="1"/>
          </p:nvPr>
        </p:nvSpPr>
        <p:spPr>
          <a:xfrm>
            <a:off x="252350" y="3305873"/>
            <a:ext cx="3716401"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take place in the modern workplace and soon we’ll see it in every facet of life. With mixed reality, our ideas move beyond the boundaries of paper, beyond the boundaries of screens, and beyond the boundaries of description. </a:t>
            </a:r>
          </a:p>
        </p:txBody>
      </p:sp>
    </p:spTree>
    <p:extLst>
      <p:ext uri="{BB962C8B-B14F-4D97-AF65-F5344CB8AC3E}">
        <p14:creationId xmlns:p14="http://schemas.microsoft.com/office/powerpoint/2010/main" val="3766621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reak Slide (w Image)">
    <p:spTree>
      <p:nvGrpSpPr>
        <p:cNvPr id="1" name=""/>
        <p:cNvGrpSpPr/>
        <p:nvPr/>
      </p:nvGrpSpPr>
      <p:grpSpPr>
        <a:xfrm>
          <a:off x="0" y="0"/>
          <a:ext cx="0" cy="0"/>
          <a:chOff x="0" y="0"/>
          <a:chExt cx="0" cy="0"/>
        </a:xfrm>
      </p:grpSpPr>
      <p:sp>
        <p:nvSpPr>
          <p:cNvPr id="11" name="Picture Placeholder 17"/>
          <p:cNvSpPr>
            <a:spLocks noGrp="1"/>
          </p:cNvSpPr>
          <p:nvPr>
            <p:ph type="pic" sz="quarter" idx="22" hasCustomPrompt="1"/>
          </p:nvPr>
        </p:nvSpPr>
        <p:spPr>
          <a:xfrm>
            <a:off x="0" y="0"/>
            <a:ext cx="12192000" cy="6858000"/>
          </a:xfrm>
          <a:prstGeom prst="rect">
            <a:avLst/>
          </a:prstGeom>
          <a:solidFill>
            <a:srgbClr val="F0F0F0"/>
          </a:solid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Rectangle 4"/>
          <p:cNvSpPr/>
          <p:nvPr userDrawn="1"/>
        </p:nvSpPr>
        <p:spPr>
          <a:xfrm>
            <a:off x="0" y="0"/>
            <a:ext cx="12192000" cy="6858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pic>
        <p:nvPicPr>
          <p:cNvPr id="7" name="Picture 1"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hasCustomPrompt="1"/>
          </p:nvPr>
        </p:nvSpPr>
        <p:spPr>
          <a:xfrm>
            <a:off x="0" y="3206929"/>
            <a:ext cx="12192000" cy="444143"/>
          </a:xfrm>
          <a:prstGeom prst="rect">
            <a:avLst/>
          </a:prstGeom>
        </p:spPr>
        <p:txBody>
          <a:bodyPr/>
          <a:lstStyle>
            <a:lvl1pPr algn="ctr">
              <a:lnSpc>
                <a:spcPct val="100000"/>
              </a:lnSpc>
              <a:defRPr sz="2400" baseline="0">
                <a:solidFill>
                  <a:schemeClr val="tx1"/>
                </a:solidFill>
                <a:latin typeface="Segoe UI Semibold" panose="020B0702040204020203" pitchFamily="34" charset="0"/>
                <a:cs typeface="Segoe UI Semibold" panose="020B0702040204020203" pitchFamily="34" charset="0"/>
              </a:defRPr>
            </a:lvl1pPr>
          </a:lstStyle>
          <a:p>
            <a:r>
              <a:rPr lang="en-US"/>
              <a:t>{ INSERT TITLE HERE }</a:t>
            </a:r>
          </a:p>
        </p:txBody>
      </p:sp>
    </p:spTree>
    <p:extLst>
      <p:ext uri="{BB962C8B-B14F-4D97-AF65-F5344CB8AC3E}">
        <p14:creationId xmlns:p14="http://schemas.microsoft.com/office/powerpoint/2010/main" val="271224534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humbnails (3)">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5715000" cy="1266233"/>
          </a:xfrm>
        </p:spPr>
        <p:txBody>
          <a:bodyPr/>
          <a:lstStyle>
            <a:lvl1pPr>
              <a:defRPr/>
            </a:lvl1pPr>
          </a:lstStyle>
          <a:p>
            <a:r>
              <a:rPr lang="en-US"/>
              <a:t>Image Grid</a:t>
            </a:r>
          </a:p>
        </p:txBody>
      </p:sp>
      <p:sp>
        <p:nvSpPr>
          <p:cNvPr id="40" name="Text Placeholder 2">
            <a:extLst>
              <a:ext uri="{FF2B5EF4-FFF2-40B4-BE49-F238E27FC236}">
                <a16:creationId xmlns:a16="http://schemas.microsoft.com/office/drawing/2014/main" id="{BD39B599-186E-4691-904A-95B01730A913}"/>
              </a:ext>
            </a:extLst>
          </p:cNvPr>
          <p:cNvSpPr>
            <a:spLocks noGrp="1"/>
          </p:cNvSpPr>
          <p:nvPr>
            <p:ph type="body" sz="quarter" idx="31" hasCustomPrompt="1"/>
          </p:nvPr>
        </p:nvSpPr>
        <p:spPr>
          <a:xfrm>
            <a:off x="254000" y="1778000"/>
            <a:ext cx="3716421" cy="4320618"/>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41" name="Text Placeholder 2">
            <a:extLst>
              <a:ext uri="{FF2B5EF4-FFF2-40B4-BE49-F238E27FC236}">
                <a16:creationId xmlns:a16="http://schemas.microsoft.com/office/drawing/2014/main" id="{FEE01867-5D00-4117-B68C-2230DFC2D566}"/>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Tree>
    <p:extLst>
      <p:ext uri="{BB962C8B-B14F-4D97-AF65-F5344CB8AC3E}">
        <p14:creationId xmlns:p14="http://schemas.microsoft.com/office/powerpoint/2010/main" val="385302449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ontent Grid (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A6BB33E-B798-46BD-8766-994D722EFE82}"/>
              </a:ext>
            </a:extLst>
          </p:cNvPr>
          <p:cNvSpPr>
            <a:spLocks noGrp="1"/>
          </p:cNvSpPr>
          <p:nvPr>
            <p:ph type="body" sz="quarter" idx="33" hasCustomPrompt="1"/>
          </p:nvPr>
        </p:nvSpPr>
        <p:spPr>
          <a:xfrm>
            <a:off x="4225940" y="4826000"/>
            <a:ext cx="7712061" cy="1259974"/>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4222750" y="245959"/>
            <a:ext cx="7708174" cy="4316015"/>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13" name="Picture Placeholder 4">
            <a:extLst>
              <a:ext uri="{FF2B5EF4-FFF2-40B4-BE49-F238E27FC236}">
                <a16:creationId xmlns:a16="http://schemas.microsoft.com/office/drawing/2014/main" id="{2CE049E8-7104-4174-BA53-3F2707B61189}"/>
              </a:ext>
            </a:extLst>
          </p:cNvPr>
          <p:cNvSpPr>
            <a:spLocks noGrp="1"/>
          </p:cNvSpPr>
          <p:nvPr>
            <p:ph type="pic" sz="quarter" idx="36" hasCustomPrompt="1"/>
          </p:nvPr>
        </p:nvSpPr>
        <p:spPr>
          <a:xfrm>
            <a:off x="254000" y="3308684"/>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D71BAE2-2F57-415E-B15F-6737123BB2F6}"/>
              </a:ext>
            </a:extLst>
          </p:cNvPr>
          <p:cNvSpPr>
            <a:spLocks noGrp="1"/>
          </p:cNvSpPr>
          <p:nvPr>
            <p:ph type="pic" sz="quarter" idx="37" hasCustomPrompt="1"/>
          </p:nvPr>
        </p:nvSpPr>
        <p:spPr>
          <a:xfrm>
            <a:off x="254000" y="4828279"/>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C815611-B46B-454F-B9BB-444EF2D1D578}"/>
              </a:ext>
            </a:extLst>
          </p:cNvPr>
          <p:cNvSpPr>
            <a:spLocks noGrp="1"/>
          </p:cNvSpPr>
          <p:nvPr>
            <p:ph type="pic" sz="quarter" idx="39" hasCustomPrompt="1"/>
          </p:nvPr>
        </p:nvSpPr>
        <p:spPr>
          <a:xfrm>
            <a:off x="2232960" y="3308684"/>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73C58D00-67AE-4B1C-B5C2-F6A86A832F2B}"/>
              </a:ext>
            </a:extLst>
          </p:cNvPr>
          <p:cNvSpPr>
            <a:spLocks noGrp="1"/>
          </p:cNvSpPr>
          <p:nvPr>
            <p:ph type="pic" sz="quarter" idx="40" hasCustomPrompt="1"/>
          </p:nvPr>
        </p:nvSpPr>
        <p:spPr>
          <a:xfrm>
            <a:off x="2232960" y="4828279"/>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B939477D-07D6-41D9-A202-E6C23CD52FF5}"/>
              </a:ext>
            </a:extLst>
          </p:cNvPr>
          <p:cNvSpPr>
            <a:spLocks noGrp="1"/>
          </p:cNvSpPr>
          <p:nvPr>
            <p:ph type="pic" sz="quarter" idx="44" hasCustomPrompt="1"/>
          </p:nvPr>
        </p:nvSpPr>
        <p:spPr>
          <a:xfrm>
            <a:off x="254000" y="257343"/>
            <a:ext cx="1706786"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4D6D6221-267F-4014-A1EB-EB6392B63543}"/>
              </a:ext>
            </a:extLst>
          </p:cNvPr>
          <p:cNvSpPr>
            <a:spLocks noGrp="1"/>
          </p:cNvSpPr>
          <p:nvPr>
            <p:ph type="pic" sz="quarter" idx="45" hasCustomPrompt="1"/>
          </p:nvPr>
        </p:nvSpPr>
        <p:spPr>
          <a:xfrm>
            <a:off x="254000" y="1786965"/>
            <a:ext cx="1706786"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4670ABBF-65A4-4BCD-9D66-09280F665E95}"/>
              </a:ext>
            </a:extLst>
          </p:cNvPr>
          <p:cNvSpPr>
            <a:spLocks noGrp="1"/>
          </p:cNvSpPr>
          <p:nvPr>
            <p:ph type="pic" sz="quarter" idx="46" hasCustomPrompt="1"/>
          </p:nvPr>
        </p:nvSpPr>
        <p:spPr>
          <a:xfrm>
            <a:off x="2232960" y="257343"/>
            <a:ext cx="1726825"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840A22DF-C1C5-4955-A970-C115E4805808}"/>
              </a:ext>
            </a:extLst>
          </p:cNvPr>
          <p:cNvSpPr>
            <a:spLocks noGrp="1"/>
          </p:cNvSpPr>
          <p:nvPr>
            <p:ph type="pic" sz="quarter" idx="47" hasCustomPrompt="1"/>
          </p:nvPr>
        </p:nvSpPr>
        <p:spPr>
          <a:xfrm>
            <a:off x="2232960" y="1786965"/>
            <a:ext cx="1726825"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24035543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Content Grid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5400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2236611"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247557" y="4826000"/>
            <a:ext cx="1732072"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2236248" y="4826000"/>
            <a:ext cx="1732503" cy="1270000"/>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1" name="Text Placeholder 2">
            <a:extLst>
              <a:ext uri="{FF2B5EF4-FFF2-40B4-BE49-F238E27FC236}">
                <a16:creationId xmlns:a16="http://schemas.microsoft.com/office/drawing/2014/main" id="{889DC914-211D-4C53-B435-E15A0BF3A1C9}"/>
              </a:ext>
            </a:extLst>
          </p:cNvPr>
          <p:cNvSpPr>
            <a:spLocks noGrp="1"/>
          </p:cNvSpPr>
          <p:nvPr>
            <p:ph type="body" sz="quarter" idx="38" hasCustomPrompt="1"/>
          </p:nvPr>
        </p:nvSpPr>
        <p:spPr>
          <a:xfrm>
            <a:off x="4222750" y="4829307"/>
            <a:ext cx="3726206" cy="125666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9AD882B-ED87-453F-88C2-898CE7CF1F92}"/>
              </a:ext>
            </a:extLst>
          </p:cNvPr>
          <p:cNvSpPr>
            <a:spLocks noGrp="1"/>
          </p:cNvSpPr>
          <p:nvPr>
            <p:ph type="pic" sz="quarter" idx="39" hasCustomPrompt="1"/>
          </p:nvPr>
        </p:nvSpPr>
        <p:spPr>
          <a:xfrm>
            <a:off x="422275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Tree>
    <p:extLst>
      <p:ext uri="{BB962C8B-B14F-4D97-AF65-F5344CB8AC3E}">
        <p14:creationId xmlns:p14="http://schemas.microsoft.com/office/powerpoint/2010/main" val="396918650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ontent Grid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822325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10198805"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8205678" y="4822658"/>
            <a:ext cx="1732072" cy="1275961"/>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10194369" y="4822658"/>
            <a:ext cx="1732503" cy="127334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2" name="Picture Placeholder 2">
            <a:extLst>
              <a:ext uri="{FF2B5EF4-FFF2-40B4-BE49-F238E27FC236}">
                <a16:creationId xmlns:a16="http://schemas.microsoft.com/office/drawing/2014/main" id="{406CE5C4-22C4-4C80-86BD-9B6E930DEDDA}"/>
              </a:ext>
            </a:extLst>
          </p:cNvPr>
          <p:cNvSpPr>
            <a:spLocks noGrp="1"/>
          </p:cNvSpPr>
          <p:nvPr>
            <p:ph type="pic" sz="quarter" idx="39" hasCustomPrompt="1"/>
          </p:nvPr>
        </p:nvSpPr>
        <p:spPr>
          <a:xfrm>
            <a:off x="25400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
        <p:nvSpPr>
          <p:cNvPr id="11" name="Text Placeholder 2">
            <a:extLst>
              <a:ext uri="{FF2B5EF4-FFF2-40B4-BE49-F238E27FC236}">
                <a16:creationId xmlns:a16="http://schemas.microsoft.com/office/drawing/2014/main" id="{E2AC9D82-8A46-4768-A69C-057513B8B501}"/>
              </a:ext>
            </a:extLst>
          </p:cNvPr>
          <p:cNvSpPr>
            <a:spLocks noGrp="1"/>
          </p:cNvSpPr>
          <p:nvPr>
            <p:ph type="body" sz="quarter" idx="40"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411241460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ontent Grid (4)">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6223000" y="254000"/>
            <a:ext cx="5715000" cy="5842000"/>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2" name="Title 1">
            <a:extLst>
              <a:ext uri="{FF2B5EF4-FFF2-40B4-BE49-F238E27FC236}">
                <a16:creationId xmlns:a16="http://schemas.microsoft.com/office/drawing/2014/main" id="{D5CC33E7-1AAE-4D98-A316-7E7E7EB3304C}"/>
              </a:ext>
            </a:extLst>
          </p:cNvPr>
          <p:cNvSpPr>
            <a:spLocks noGrp="1"/>
          </p:cNvSpPr>
          <p:nvPr>
            <p:ph type="title" hasCustomPrompt="1"/>
          </p:nvPr>
        </p:nvSpPr>
        <p:spPr>
          <a:xfrm>
            <a:off x="246462" y="257768"/>
            <a:ext cx="5719195" cy="1266233"/>
          </a:xfrm>
        </p:spPr>
        <p:txBody>
          <a:bodyPr/>
          <a:lstStyle>
            <a:lvl1pPr>
              <a:defRPr/>
            </a:lvl1pPr>
          </a:lstStyle>
          <a:p>
            <a:pPr lvl="0"/>
            <a:r>
              <a:rPr lang="en-US"/>
              <a:t>Content Grid</a:t>
            </a:r>
          </a:p>
        </p:txBody>
      </p:sp>
      <p:sp>
        <p:nvSpPr>
          <p:cNvPr id="5" name="Picture Placeholder 4">
            <a:extLst>
              <a:ext uri="{FF2B5EF4-FFF2-40B4-BE49-F238E27FC236}">
                <a16:creationId xmlns:a16="http://schemas.microsoft.com/office/drawing/2014/main" id="{F143A53C-C77F-4453-BA29-2F241D3FE159}"/>
              </a:ext>
            </a:extLst>
          </p:cNvPr>
          <p:cNvSpPr>
            <a:spLocks noGrp="1"/>
          </p:cNvSpPr>
          <p:nvPr>
            <p:ph type="pic" sz="quarter" idx="35" hasCustomPrompt="1"/>
          </p:nvPr>
        </p:nvSpPr>
        <p:spPr>
          <a:xfrm>
            <a:off x="254000" y="1778000"/>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4">
            <a:extLst>
              <a:ext uri="{FF2B5EF4-FFF2-40B4-BE49-F238E27FC236}">
                <a16:creationId xmlns:a16="http://schemas.microsoft.com/office/drawing/2014/main" id="{2C8A5051-259D-4D33-A6DE-8E636BB09815}"/>
              </a:ext>
            </a:extLst>
          </p:cNvPr>
          <p:cNvSpPr>
            <a:spLocks noGrp="1"/>
          </p:cNvSpPr>
          <p:nvPr>
            <p:ph type="pic" sz="quarter" idx="36" hasCustomPrompt="1"/>
          </p:nvPr>
        </p:nvSpPr>
        <p:spPr>
          <a:xfrm>
            <a:off x="254000" y="330868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4">
            <a:extLst>
              <a:ext uri="{FF2B5EF4-FFF2-40B4-BE49-F238E27FC236}">
                <a16:creationId xmlns:a16="http://schemas.microsoft.com/office/drawing/2014/main" id="{042318CD-D4AF-4552-9D5F-92A2E6EDA124}"/>
              </a:ext>
            </a:extLst>
          </p:cNvPr>
          <p:cNvSpPr>
            <a:spLocks noGrp="1"/>
          </p:cNvSpPr>
          <p:nvPr>
            <p:ph type="pic" sz="quarter" idx="37" hasCustomPrompt="1"/>
          </p:nvPr>
        </p:nvSpPr>
        <p:spPr>
          <a:xfrm>
            <a:off x="250032" y="481931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BC3D4D7-62AE-4236-9E12-8E9CFFAB830C}"/>
              </a:ext>
            </a:extLst>
          </p:cNvPr>
          <p:cNvSpPr>
            <a:spLocks noGrp="1"/>
          </p:cNvSpPr>
          <p:nvPr>
            <p:ph type="pic" sz="quarter" idx="38" hasCustomPrompt="1"/>
          </p:nvPr>
        </p:nvSpPr>
        <p:spPr>
          <a:xfrm>
            <a:off x="2241926" y="1778000"/>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FC855000-E870-4308-B0BD-88D2904690D5}"/>
              </a:ext>
            </a:extLst>
          </p:cNvPr>
          <p:cNvSpPr>
            <a:spLocks noGrp="1"/>
          </p:cNvSpPr>
          <p:nvPr>
            <p:ph type="pic" sz="quarter" idx="39" hasCustomPrompt="1"/>
          </p:nvPr>
        </p:nvSpPr>
        <p:spPr>
          <a:xfrm>
            <a:off x="2241926"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FBA0A97C-EB63-4931-B820-80EB8DC0F98B}"/>
              </a:ext>
            </a:extLst>
          </p:cNvPr>
          <p:cNvSpPr>
            <a:spLocks noGrp="1"/>
          </p:cNvSpPr>
          <p:nvPr>
            <p:ph type="pic" sz="quarter" idx="40" hasCustomPrompt="1"/>
          </p:nvPr>
        </p:nvSpPr>
        <p:spPr>
          <a:xfrm>
            <a:off x="2241926"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38A6E06D-AF93-4D16-970D-96DC3DDA5A0A}"/>
              </a:ext>
            </a:extLst>
          </p:cNvPr>
          <p:cNvSpPr>
            <a:spLocks noGrp="1"/>
          </p:cNvSpPr>
          <p:nvPr>
            <p:ph type="pic" sz="quarter" idx="41" hasCustomPrompt="1"/>
          </p:nvPr>
        </p:nvSpPr>
        <p:spPr>
          <a:xfrm>
            <a:off x="4223794" y="1778000"/>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E89F1964-E543-4196-82A3-F4B5CAB2F566}"/>
              </a:ext>
            </a:extLst>
          </p:cNvPr>
          <p:cNvSpPr>
            <a:spLocks noGrp="1"/>
          </p:cNvSpPr>
          <p:nvPr>
            <p:ph type="pic" sz="quarter" idx="42" hasCustomPrompt="1"/>
          </p:nvPr>
        </p:nvSpPr>
        <p:spPr>
          <a:xfrm>
            <a:off x="4223794" y="330868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38D512D1-1388-438C-8EBF-33A9D65D3317}"/>
              </a:ext>
            </a:extLst>
          </p:cNvPr>
          <p:cNvSpPr>
            <a:spLocks noGrp="1"/>
          </p:cNvSpPr>
          <p:nvPr>
            <p:ph type="pic" sz="quarter" idx="43" hasCustomPrompt="1"/>
          </p:nvPr>
        </p:nvSpPr>
        <p:spPr>
          <a:xfrm>
            <a:off x="4223794" y="481931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13069177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652BF586-E7DE-4AB3-9916-5A7DBB43F66F}"/>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Kickoff</a:t>
            </a:r>
          </a:p>
        </p:txBody>
      </p:sp>
      <p:sp>
        <p:nvSpPr>
          <p:cNvPr id="23" name="Text Placeholder 13">
            <a:extLst>
              <a:ext uri="{FF2B5EF4-FFF2-40B4-BE49-F238E27FC236}">
                <a16:creationId xmlns:a16="http://schemas.microsoft.com/office/drawing/2014/main" id="{CA394C44-EE4C-44C8-8F0D-34C1B503028B}"/>
              </a:ext>
            </a:extLst>
          </p:cNvPr>
          <p:cNvSpPr>
            <a:spLocks noGrp="1"/>
          </p:cNvSpPr>
          <p:nvPr>
            <p:ph type="body" sz="quarter" idx="25" hasCustomPrompt="1"/>
          </p:nvPr>
        </p:nvSpPr>
        <p:spPr>
          <a:xfrm>
            <a:off x="2238324"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32" name="Text Placeholder 13">
            <a:extLst>
              <a:ext uri="{FF2B5EF4-FFF2-40B4-BE49-F238E27FC236}">
                <a16:creationId xmlns:a16="http://schemas.microsoft.com/office/drawing/2014/main" id="{35A77A6E-32A5-4171-A176-324801552089}"/>
              </a:ext>
            </a:extLst>
          </p:cNvPr>
          <p:cNvSpPr>
            <a:spLocks noGrp="1"/>
          </p:cNvSpPr>
          <p:nvPr>
            <p:ph type="body" sz="quarter" idx="34" hasCustomPrompt="1"/>
          </p:nvPr>
        </p:nvSpPr>
        <p:spPr>
          <a:xfrm>
            <a:off x="2238324"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January 1</a:t>
            </a:r>
          </a:p>
        </p:txBody>
      </p:sp>
      <p:sp>
        <p:nvSpPr>
          <p:cNvPr id="45" name="Text Placeholder 13">
            <a:extLst>
              <a:ext uri="{FF2B5EF4-FFF2-40B4-BE49-F238E27FC236}">
                <a16:creationId xmlns:a16="http://schemas.microsoft.com/office/drawing/2014/main" id="{F146C6CF-78D6-44B4-AEB6-BE2437CB4348}"/>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6" name="Text Placeholder 13">
            <a:extLst>
              <a:ext uri="{FF2B5EF4-FFF2-40B4-BE49-F238E27FC236}">
                <a16:creationId xmlns:a16="http://schemas.microsoft.com/office/drawing/2014/main" id="{0C99929B-754A-4163-B52B-7FF046AA06B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February 1</a:t>
            </a:r>
          </a:p>
        </p:txBody>
      </p:sp>
      <p:sp>
        <p:nvSpPr>
          <p:cNvPr id="48" name="Text Placeholder 13">
            <a:extLst>
              <a:ext uri="{FF2B5EF4-FFF2-40B4-BE49-F238E27FC236}">
                <a16:creationId xmlns:a16="http://schemas.microsoft.com/office/drawing/2014/main" id="{C29AA108-CEF2-433F-851E-C7C8E33502CF}"/>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9" name="Text Placeholder 13">
            <a:extLst>
              <a:ext uri="{FF2B5EF4-FFF2-40B4-BE49-F238E27FC236}">
                <a16:creationId xmlns:a16="http://schemas.microsoft.com/office/drawing/2014/main" id="{A7A99E04-571B-4734-805C-A3D29D5559AF}"/>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March 1</a:t>
            </a:r>
          </a:p>
        </p:txBody>
      </p:sp>
      <p:sp>
        <p:nvSpPr>
          <p:cNvPr id="51" name="Text Placeholder 13">
            <a:extLst>
              <a:ext uri="{FF2B5EF4-FFF2-40B4-BE49-F238E27FC236}">
                <a16:creationId xmlns:a16="http://schemas.microsoft.com/office/drawing/2014/main" id="{5F7A6B03-DCEC-4A70-BD84-93F9436376B4}"/>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52" name="Text Placeholder 13">
            <a:extLst>
              <a:ext uri="{FF2B5EF4-FFF2-40B4-BE49-F238E27FC236}">
                <a16:creationId xmlns:a16="http://schemas.microsoft.com/office/drawing/2014/main" id="{5DFE921E-C6E7-4D15-854D-C82F552A9A46}"/>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2" name="Title 1">
            <a:extLst>
              <a:ext uri="{FF2B5EF4-FFF2-40B4-BE49-F238E27FC236}">
                <a16:creationId xmlns:a16="http://schemas.microsoft.com/office/drawing/2014/main" id="{E6328C71-D0D6-4686-9DD5-5FFBD663D105}"/>
              </a:ext>
            </a:extLst>
          </p:cNvPr>
          <p:cNvSpPr>
            <a:spLocks noGrp="1"/>
          </p:cNvSpPr>
          <p:nvPr>
            <p:ph type="title" hasCustomPrompt="1"/>
          </p:nvPr>
        </p:nvSpPr>
        <p:spPr>
          <a:xfrm>
            <a:off x="246463" y="257768"/>
            <a:ext cx="11688683" cy="1266233"/>
          </a:xfrm>
        </p:spPr>
        <p:txBody>
          <a:bodyPr/>
          <a:lstStyle>
            <a:lvl1pPr>
              <a:defRPr/>
            </a:lvl1pPr>
          </a:lstStyle>
          <a:p>
            <a:r>
              <a:rPr lang="en-US"/>
              <a:t>Timeline</a:t>
            </a:r>
          </a:p>
        </p:txBody>
      </p:sp>
      <p:sp>
        <p:nvSpPr>
          <p:cNvPr id="27" name="Text Placeholder 3">
            <a:extLst>
              <a:ext uri="{FF2B5EF4-FFF2-40B4-BE49-F238E27FC236}">
                <a16:creationId xmlns:a16="http://schemas.microsoft.com/office/drawing/2014/main" id="{F2DCE057-BDA5-4B00-8DEF-86E9C7533717}"/>
              </a:ext>
            </a:extLst>
          </p:cNvPr>
          <p:cNvSpPr>
            <a:spLocks noGrp="1"/>
          </p:cNvSpPr>
          <p:nvPr>
            <p:ph type="body" sz="quarter" idx="15" hasCustomPrompt="1"/>
          </p:nvPr>
        </p:nvSpPr>
        <p:spPr>
          <a:xfrm>
            <a:off x="2238324"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8" name="Text Placeholder 3">
            <a:extLst>
              <a:ext uri="{FF2B5EF4-FFF2-40B4-BE49-F238E27FC236}">
                <a16:creationId xmlns:a16="http://schemas.microsoft.com/office/drawing/2014/main" id="{B5A7358C-A570-43B7-9362-FAF384162B2A}"/>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9" name="Text Placeholder 3">
            <a:extLst>
              <a:ext uri="{FF2B5EF4-FFF2-40B4-BE49-F238E27FC236}">
                <a16:creationId xmlns:a16="http://schemas.microsoft.com/office/drawing/2014/main" id="{6CBD6E06-981E-42D2-8204-B73DA9846A95}"/>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0" name="Text Placeholder 3">
            <a:extLst>
              <a:ext uri="{FF2B5EF4-FFF2-40B4-BE49-F238E27FC236}">
                <a16:creationId xmlns:a16="http://schemas.microsoft.com/office/drawing/2014/main" id="{197FD368-8EA9-46A0-AA72-90FCC7A0CC0E}"/>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6" name="Text Placeholder 13">
            <a:extLst>
              <a:ext uri="{FF2B5EF4-FFF2-40B4-BE49-F238E27FC236}">
                <a16:creationId xmlns:a16="http://schemas.microsoft.com/office/drawing/2014/main" id="{5457C13E-9108-4DE2-AB66-D4934351F94A}"/>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17" name="Text Placeholder 13">
            <a:extLst>
              <a:ext uri="{FF2B5EF4-FFF2-40B4-BE49-F238E27FC236}">
                <a16:creationId xmlns:a16="http://schemas.microsoft.com/office/drawing/2014/main" id="{EA20E51C-9058-4AB9-B9B9-4FA7E234178A}"/>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18" name="Text Placeholder 3">
            <a:extLst>
              <a:ext uri="{FF2B5EF4-FFF2-40B4-BE49-F238E27FC236}">
                <a16:creationId xmlns:a16="http://schemas.microsoft.com/office/drawing/2014/main" id="{7A818FBB-50B9-42D2-A7F5-956DDC093554}"/>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418208609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DC86DFE2-E57E-46AB-9332-864BFE44392B}"/>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Kickoff</a:t>
            </a:r>
          </a:p>
        </p:txBody>
      </p:sp>
      <p:sp>
        <p:nvSpPr>
          <p:cNvPr id="24" name="Text Placeholder 13">
            <a:extLst>
              <a:ext uri="{FF2B5EF4-FFF2-40B4-BE49-F238E27FC236}">
                <a16:creationId xmlns:a16="http://schemas.microsoft.com/office/drawing/2014/main" id="{86AB4BAE-CACF-4F52-A9CC-F3CEF461E25C}"/>
              </a:ext>
            </a:extLst>
          </p:cNvPr>
          <p:cNvSpPr>
            <a:spLocks noGrp="1"/>
          </p:cNvSpPr>
          <p:nvPr>
            <p:ph type="body" sz="quarter" idx="25" hasCustomPrompt="1"/>
          </p:nvPr>
        </p:nvSpPr>
        <p:spPr>
          <a:xfrm>
            <a:off x="2240731"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25" name="Text Placeholder 13">
            <a:extLst>
              <a:ext uri="{FF2B5EF4-FFF2-40B4-BE49-F238E27FC236}">
                <a16:creationId xmlns:a16="http://schemas.microsoft.com/office/drawing/2014/main" id="{26E64457-7BBD-476E-A5B5-6753EB992270}"/>
              </a:ext>
            </a:extLst>
          </p:cNvPr>
          <p:cNvSpPr>
            <a:spLocks noGrp="1"/>
          </p:cNvSpPr>
          <p:nvPr>
            <p:ph type="body" sz="quarter" idx="34" hasCustomPrompt="1"/>
          </p:nvPr>
        </p:nvSpPr>
        <p:spPr>
          <a:xfrm>
            <a:off x="2240731"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January 1</a:t>
            </a:r>
          </a:p>
        </p:txBody>
      </p:sp>
      <p:sp>
        <p:nvSpPr>
          <p:cNvPr id="26" name="Text Placeholder 13">
            <a:extLst>
              <a:ext uri="{FF2B5EF4-FFF2-40B4-BE49-F238E27FC236}">
                <a16:creationId xmlns:a16="http://schemas.microsoft.com/office/drawing/2014/main" id="{43927E2C-17AE-47BA-B28F-584520D6A1F4}"/>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1" name="Text Placeholder 13">
            <a:extLst>
              <a:ext uri="{FF2B5EF4-FFF2-40B4-BE49-F238E27FC236}">
                <a16:creationId xmlns:a16="http://schemas.microsoft.com/office/drawing/2014/main" id="{E90A5640-2B4B-4498-92A0-2D0808598E4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February 1</a:t>
            </a:r>
          </a:p>
        </p:txBody>
      </p:sp>
      <p:sp>
        <p:nvSpPr>
          <p:cNvPr id="33" name="Text Placeholder 13">
            <a:extLst>
              <a:ext uri="{FF2B5EF4-FFF2-40B4-BE49-F238E27FC236}">
                <a16:creationId xmlns:a16="http://schemas.microsoft.com/office/drawing/2014/main" id="{75DD84D0-0756-4D47-ACA6-8EE679221A15}"/>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4" name="Text Placeholder 13">
            <a:extLst>
              <a:ext uri="{FF2B5EF4-FFF2-40B4-BE49-F238E27FC236}">
                <a16:creationId xmlns:a16="http://schemas.microsoft.com/office/drawing/2014/main" id="{F7128259-31DD-46F6-9114-B752467BC107}"/>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March 1</a:t>
            </a:r>
          </a:p>
        </p:txBody>
      </p:sp>
      <p:sp>
        <p:nvSpPr>
          <p:cNvPr id="35" name="Text Placeholder 13">
            <a:extLst>
              <a:ext uri="{FF2B5EF4-FFF2-40B4-BE49-F238E27FC236}">
                <a16:creationId xmlns:a16="http://schemas.microsoft.com/office/drawing/2014/main" id="{83799A9C-3708-4761-8353-B93773933140}"/>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6" name="Text Placeholder 13">
            <a:extLst>
              <a:ext uri="{FF2B5EF4-FFF2-40B4-BE49-F238E27FC236}">
                <a16:creationId xmlns:a16="http://schemas.microsoft.com/office/drawing/2014/main" id="{FE3CBFAB-3E89-4D5C-A8BF-578F5D217A40}"/>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37" name="Title 1">
            <a:extLst>
              <a:ext uri="{FF2B5EF4-FFF2-40B4-BE49-F238E27FC236}">
                <a16:creationId xmlns:a16="http://schemas.microsoft.com/office/drawing/2014/main" id="{5BF377D6-D237-42E7-9D82-A524B0122ECF}"/>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r>
              <a:rPr lang="en-US"/>
              <a:t>Timeline</a:t>
            </a:r>
          </a:p>
        </p:txBody>
      </p:sp>
      <p:sp>
        <p:nvSpPr>
          <p:cNvPr id="38" name="Text Placeholder 3">
            <a:extLst>
              <a:ext uri="{FF2B5EF4-FFF2-40B4-BE49-F238E27FC236}">
                <a16:creationId xmlns:a16="http://schemas.microsoft.com/office/drawing/2014/main" id="{EC0B720B-13A3-4923-9AB4-9DE76155C182}"/>
              </a:ext>
            </a:extLst>
          </p:cNvPr>
          <p:cNvSpPr>
            <a:spLocks noGrp="1"/>
          </p:cNvSpPr>
          <p:nvPr>
            <p:ph type="body" sz="quarter" idx="15" hasCustomPrompt="1"/>
          </p:nvPr>
        </p:nvSpPr>
        <p:spPr>
          <a:xfrm>
            <a:off x="2240731"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9" name="Text Placeholder 3">
            <a:extLst>
              <a:ext uri="{FF2B5EF4-FFF2-40B4-BE49-F238E27FC236}">
                <a16:creationId xmlns:a16="http://schemas.microsoft.com/office/drawing/2014/main" id="{CA06ADF5-AC4F-4EC3-BA49-BCA0205738D5}"/>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0" name="Text Placeholder 3">
            <a:extLst>
              <a:ext uri="{FF2B5EF4-FFF2-40B4-BE49-F238E27FC236}">
                <a16:creationId xmlns:a16="http://schemas.microsoft.com/office/drawing/2014/main" id="{71370314-BF85-4390-ACC8-7F4F997E4282}"/>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1" name="Text Placeholder 3">
            <a:extLst>
              <a:ext uri="{FF2B5EF4-FFF2-40B4-BE49-F238E27FC236}">
                <a16:creationId xmlns:a16="http://schemas.microsoft.com/office/drawing/2014/main" id="{CE334741-DD09-43E3-8012-B4F058D85D1A}"/>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2" name="Text Placeholder 13">
            <a:extLst>
              <a:ext uri="{FF2B5EF4-FFF2-40B4-BE49-F238E27FC236}">
                <a16:creationId xmlns:a16="http://schemas.microsoft.com/office/drawing/2014/main" id="{EFF2F65A-64EA-44EA-95FD-B4FB35AD2AD5}"/>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43" name="Text Placeholder 13">
            <a:extLst>
              <a:ext uri="{FF2B5EF4-FFF2-40B4-BE49-F238E27FC236}">
                <a16:creationId xmlns:a16="http://schemas.microsoft.com/office/drawing/2014/main" id="{DFF55D1D-3586-4E60-AE7D-57A0316E21CE}"/>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44" name="Text Placeholder 3">
            <a:extLst>
              <a:ext uri="{FF2B5EF4-FFF2-40B4-BE49-F238E27FC236}">
                <a16:creationId xmlns:a16="http://schemas.microsoft.com/office/drawing/2014/main" id="{2F192075-AADF-4310-B636-F0D601915C62}"/>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298004039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EFCB8FE-A929-4DF6-AE95-72955ACFD39C}"/>
              </a:ext>
            </a:extLst>
          </p:cNvPr>
          <p:cNvSpPr>
            <a:spLocks noGrp="1"/>
          </p:cNvSpPr>
          <p:nvPr>
            <p:ph type="media" sz="quarter" idx="1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Video</a:t>
            </a:r>
          </a:p>
        </p:txBody>
      </p:sp>
    </p:spTree>
    <p:extLst>
      <p:ext uri="{BB962C8B-B14F-4D97-AF65-F5344CB8AC3E}">
        <p14:creationId xmlns:p14="http://schemas.microsoft.com/office/powerpoint/2010/main" val="378457434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0EA52DCC-C469-4873-9414-1D6E6F90A572}"/>
              </a:ext>
            </a:extLst>
          </p:cNvPr>
          <p:cNvSpPr>
            <a:spLocks noGrp="1"/>
          </p:cNvSpPr>
          <p:nvPr>
            <p:ph type="pic" idx="25"/>
          </p:nvPr>
        </p:nvSpPr>
        <p:spPr>
          <a:xfrm>
            <a:off x="0" y="0"/>
            <a:ext cx="12192000" cy="685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46514075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ontent &amp; Descriptio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9D5F204-1539-4380-9967-1204DACBA90C}"/>
              </a:ext>
            </a:extLst>
          </p:cNvPr>
          <p:cNvSpPr>
            <a:spLocks noGrp="1"/>
          </p:cNvSpPr>
          <p:nvPr>
            <p:ph sz="quarter" idx="6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insert content</a:t>
            </a:r>
          </a:p>
        </p:txBody>
      </p:sp>
      <p:sp>
        <p:nvSpPr>
          <p:cNvPr id="6" name="Text Placeholder 2">
            <a:extLst>
              <a:ext uri="{FF2B5EF4-FFF2-40B4-BE49-F238E27FC236}">
                <a16:creationId xmlns:a16="http://schemas.microsoft.com/office/drawing/2014/main" id="{5DA55F0C-581D-4B4C-BF2A-B3FB3FCDE99A}"/>
              </a:ext>
            </a:extLst>
          </p:cNvPr>
          <p:cNvSpPr>
            <a:spLocks noGrp="1"/>
          </p:cNvSpPr>
          <p:nvPr>
            <p:ph type="body" sz="quarter" idx="59" hasCustomPrompt="1"/>
          </p:nvPr>
        </p:nvSpPr>
        <p:spPr>
          <a:xfrm>
            <a:off x="246463" y="4824306"/>
            <a:ext cx="3715938" cy="126153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CA92B55B-B808-4A8C-8687-2973306635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5" name="Straight Connector 4">
            <a:extLst>
              <a:ext uri="{FF2B5EF4-FFF2-40B4-BE49-F238E27FC236}">
                <a16:creationId xmlns:a16="http://schemas.microsoft.com/office/drawing/2014/main" id="{84E0AA08-6563-45B5-B3A7-F8E10B6739BD}"/>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653510-F73F-45E2-BE36-6286BAD6481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306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Text Footer">
    <p:spTree>
      <p:nvGrpSpPr>
        <p:cNvPr id="1" name=""/>
        <p:cNvGrpSpPr/>
        <p:nvPr/>
      </p:nvGrpSpPr>
      <p:grpSpPr>
        <a:xfrm>
          <a:off x="0" y="0"/>
          <a:ext cx="0" cy="0"/>
          <a:chOff x="0" y="0"/>
          <a:chExt cx="0" cy="0"/>
        </a:xfrm>
      </p:grpSpPr>
      <p:sp>
        <p:nvSpPr>
          <p:cNvPr id="5" name="Rectangle 4"/>
          <p:cNvSpPr/>
          <p:nvPr userDrawn="1"/>
        </p:nvSpPr>
        <p:spPr>
          <a:xfrm>
            <a:off x="0" y="5562600"/>
            <a:ext cx="12192000" cy="12954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icture Placeholder 17"/>
          <p:cNvSpPr>
            <a:spLocks noGrp="1"/>
          </p:cNvSpPr>
          <p:nvPr userDrawn="1">
            <p:ph type="pic" sz="quarter" idx="22" hasCustomPrompt="1"/>
          </p:nvPr>
        </p:nvSpPr>
        <p:spPr>
          <a:xfrm>
            <a:off x="0" y="0"/>
            <a:ext cx="12192000" cy="55626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8" name="Straight Connector 17"/>
          <p:cNvCxnSpPr/>
          <p:nvPr userDrawn="1"/>
        </p:nvCxnSpPr>
        <p:spPr>
          <a:xfrm>
            <a:off x="6099552" y="5912599"/>
            <a:ext cx="0" cy="60164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2"/>
          <p:cNvSpPr>
            <a:spLocks noGrp="1"/>
          </p:cNvSpPr>
          <p:nvPr>
            <p:ph type="body" sz="quarter" idx="21" hasCustomPrompt="1"/>
          </p:nvPr>
        </p:nvSpPr>
        <p:spPr>
          <a:xfrm>
            <a:off x="6342224" y="6063719"/>
            <a:ext cx="5745458" cy="29279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Insert Text Here</a:t>
            </a:r>
          </a:p>
        </p:txBody>
      </p:sp>
      <p:sp>
        <p:nvSpPr>
          <p:cNvPr id="20" name="Vertical Text Placeholder 2"/>
          <p:cNvSpPr>
            <a:spLocks noGrp="1"/>
          </p:cNvSpPr>
          <p:nvPr>
            <p:ph type="body" orient="vert" sz="quarter" idx="20" hasCustomPrompt="1"/>
          </p:nvPr>
        </p:nvSpPr>
        <p:spPr>
          <a:xfrm>
            <a:off x="3419475" y="6058230"/>
            <a:ext cx="2453715" cy="285998"/>
          </a:xfrm>
          <a:prstGeom prst="rect">
            <a:avLst/>
          </a:prstGeom>
        </p:spPr>
        <p:txBody>
          <a:bodyPr vert="horz"/>
          <a:lstStyle>
            <a:lvl1pPr marL="0" marR="0" indent="0" algn="r" defTabSz="914400" rtl="0" eaLnBrk="1" fontAlgn="auto" latinLnBrk="0" hangingPunct="1">
              <a:lnSpc>
                <a:spcPts val="1700"/>
              </a:lnSpc>
              <a:spcBef>
                <a:spcPts val="1000"/>
              </a:spcBef>
              <a:spcAft>
                <a:spcPts val="0"/>
              </a:spcAft>
              <a:buClrTx/>
              <a:buSzTx/>
              <a:buFont typeface="Arial" panose="020B0604020202020204" pitchFamily="34" charset="0"/>
              <a:buNone/>
              <a:tabLst/>
              <a:defRPr sz="1200" spc="100" baseline="0">
                <a:solidFill>
                  <a:srgbClr val="007DFF"/>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TITLE</a:t>
            </a:r>
          </a:p>
        </p:txBody>
      </p:sp>
    </p:spTree>
    <p:extLst>
      <p:ext uri="{BB962C8B-B14F-4D97-AF65-F5344CB8AC3E}">
        <p14:creationId xmlns:p14="http://schemas.microsoft.com/office/powerpoint/2010/main" val="2193157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Image &amp; Description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Rectangle 9">
            <a:extLst>
              <a:ext uri="{FF2B5EF4-FFF2-40B4-BE49-F238E27FC236}">
                <a16:creationId xmlns:a16="http://schemas.microsoft.com/office/drawing/2014/main" id="{0204DE10-4145-4043-A112-8D637263E553}"/>
              </a:ext>
            </a:extLst>
          </p:cNvPr>
          <p:cNvSpPr/>
          <p:nvPr userDrawn="1"/>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99088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2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10553787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3 Image Grid (1)">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0"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82297016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3 Image Grid (2)">
    <p:spTree>
      <p:nvGrpSpPr>
        <p:cNvPr id="1" name=""/>
        <p:cNvGrpSpPr/>
        <p:nvPr/>
      </p:nvGrpSpPr>
      <p:grpSpPr>
        <a:xfrm>
          <a:off x="0" y="0"/>
          <a:ext cx="0" cy="0"/>
          <a:chOff x="0" y="0"/>
          <a:chExt cx="0" cy="0"/>
        </a:xfrm>
      </p:grpSpPr>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6096000"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82796649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4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0"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13277214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8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4"/>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0" y="-6229"/>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531062614"/>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6 Image Grid">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3999"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4"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0"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4"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3"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0"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50209974"/>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Moodboard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a:off x="3962400" y="0"/>
            <a:ext cx="8229600"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9FBB2AA4-CAB2-4113-B116-B70BC63BE1E5}"/>
              </a:ext>
            </a:extLst>
          </p:cNvPr>
          <p:cNvSpPr>
            <a:spLocks noGrp="1"/>
          </p:cNvSpPr>
          <p:nvPr>
            <p:ph type="pic" sz="quarter" idx="14" hasCustomPrompt="1"/>
          </p:nvPr>
        </p:nvSpPr>
        <p:spPr>
          <a:xfrm>
            <a:off x="7969250" y="3302001"/>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58695474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Moodboard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2">
            <a:extLst>
              <a:ext uri="{FF2B5EF4-FFF2-40B4-BE49-F238E27FC236}">
                <a16:creationId xmlns:a16="http://schemas.microsoft.com/office/drawing/2014/main" id="{DE6E8E49-60FD-4F33-8CA3-E3C81323F7C1}"/>
              </a:ext>
            </a:extLst>
          </p:cNvPr>
          <p:cNvSpPr>
            <a:spLocks noGrp="1"/>
          </p:cNvSpPr>
          <p:nvPr>
            <p:ph type="pic" sz="quarter" idx="12" hasCustomPrompt="1"/>
          </p:nvPr>
        </p:nvSpPr>
        <p:spPr>
          <a:xfrm>
            <a:off x="3968750" y="0"/>
            <a:ext cx="400050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87702589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Moodboard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2222499"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6223000" y="3302000"/>
            <a:ext cx="596900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CF53690A-1F6C-44C1-AD47-9817A1727D24}"/>
              </a:ext>
            </a:extLst>
          </p:cNvPr>
          <p:cNvSpPr>
            <a:spLocks noGrp="1"/>
          </p:cNvSpPr>
          <p:nvPr>
            <p:ph type="pic" sz="quarter" idx="14" hasCustomPrompt="1"/>
          </p:nvPr>
        </p:nvSpPr>
        <p:spPr>
          <a:xfrm>
            <a:off x="2222500" y="1"/>
            <a:ext cx="4009232" cy="1523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7" name="Picture Placeholder 2">
            <a:extLst>
              <a:ext uri="{FF2B5EF4-FFF2-40B4-BE49-F238E27FC236}">
                <a16:creationId xmlns:a16="http://schemas.microsoft.com/office/drawing/2014/main" id="{E2CA7477-3674-473F-BBE4-C4D24A52BF07}"/>
              </a:ext>
            </a:extLst>
          </p:cNvPr>
          <p:cNvSpPr>
            <a:spLocks noGrp="1"/>
          </p:cNvSpPr>
          <p:nvPr>
            <p:ph type="pic" sz="quarter" idx="15" hasCustomPrompt="1"/>
          </p:nvPr>
        </p:nvSpPr>
        <p:spPr>
          <a:xfrm>
            <a:off x="2222500" y="1524001"/>
            <a:ext cx="2000250"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1" name="Picture Placeholder 2">
            <a:extLst>
              <a:ext uri="{FF2B5EF4-FFF2-40B4-BE49-F238E27FC236}">
                <a16:creationId xmlns:a16="http://schemas.microsoft.com/office/drawing/2014/main" id="{10B85CCA-21DA-476D-A63C-8B461ABF45FF}"/>
              </a:ext>
            </a:extLst>
          </p:cNvPr>
          <p:cNvSpPr>
            <a:spLocks noGrp="1"/>
          </p:cNvSpPr>
          <p:nvPr>
            <p:ph type="pic" sz="quarter" idx="16" hasCustomPrompt="1"/>
          </p:nvPr>
        </p:nvSpPr>
        <p:spPr>
          <a:xfrm>
            <a:off x="4222750" y="1524001"/>
            <a:ext cx="2008982"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2">
            <a:extLst>
              <a:ext uri="{FF2B5EF4-FFF2-40B4-BE49-F238E27FC236}">
                <a16:creationId xmlns:a16="http://schemas.microsoft.com/office/drawing/2014/main" id="{FD1063D3-600C-441E-865E-9FCF37728AB4}"/>
              </a:ext>
            </a:extLst>
          </p:cNvPr>
          <p:cNvSpPr>
            <a:spLocks noGrp="1"/>
          </p:cNvSpPr>
          <p:nvPr>
            <p:ph type="pic" sz="quarter" idx="17" hasCustomPrompt="1"/>
          </p:nvPr>
        </p:nvSpPr>
        <p:spPr>
          <a:xfrm>
            <a:off x="4222750" y="3302000"/>
            <a:ext cx="2000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2">
            <a:extLst>
              <a:ext uri="{FF2B5EF4-FFF2-40B4-BE49-F238E27FC236}">
                <a16:creationId xmlns:a16="http://schemas.microsoft.com/office/drawing/2014/main" id="{C66802BA-0B83-4B90-BD54-2E430CE6EEAE}"/>
              </a:ext>
            </a:extLst>
          </p:cNvPr>
          <p:cNvSpPr>
            <a:spLocks noGrp="1"/>
          </p:cNvSpPr>
          <p:nvPr>
            <p:ph type="pic" sz="quarter" idx="19" hasCustomPrompt="1"/>
          </p:nvPr>
        </p:nvSpPr>
        <p:spPr>
          <a:xfrm>
            <a:off x="8198070" y="1"/>
            <a:ext cx="3993931"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2">
            <a:extLst>
              <a:ext uri="{FF2B5EF4-FFF2-40B4-BE49-F238E27FC236}">
                <a16:creationId xmlns:a16="http://schemas.microsoft.com/office/drawing/2014/main" id="{90A8A97D-85B0-4521-805A-F1AB4F14EB99}"/>
              </a:ext>
            </a:extLst>
          </p:cNvPr>
          <p:cNvSpPr>
            <a:spLocks noGrp="1"/>
          </p:cNvSpPr>
          <p:nvPr>
            <p:ph type="pic" sz="quarter" idx="20" hasCustomPrompt="1"/>
          </p:nvPr>
        </p:nvSpPr>
        <p:spPr>
          <a:xfrm>
            <a:off x="6233948" y="0"/>
            <a:ext cx="1965566"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280299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liner/Quot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733550" y="2533651"/>
            <a:ext cx="8724900" cy="1790700"/>
          </a:xfrm>
          <a:prstGeom prst="rect">
            <a:avLst/>
          </a:prstGeom>
        </p:spPr>
        <p:txBody>
          <a:bodyPr anchor="ctr"/>
          <a:lstStyle>
            <a:lvl1pPr algn="ctr">
              <a:lnSpc>
                <a:spcPts val="3000"/>
              </a:lnSpc>
              <a:defRPr sz="2000">
                <a:solidFill>
                  <a:schemeClr val="bg1"/>
                </a:solidFill>
                <a:latin typeface="Segoe UI Light" panose="020B0502040204020203" pitchFamily="34" charset="0"/>
                <a:cs typeface="Segoe UI Light" panose="020B0502040204020203" pitchFamily="34" charset="0"/>
              </a:defRPr>
            </a:lvl1pPr>
          </a:lstStyle>
          <a:p>
            <a:r>
              <a:rPr lang="en-US"/>
              <a:t>Insert Text Here</a:t>
            </a:r>
          </a:p>
        </p:txBody>
      </p:sp>
    </p:spTree>
    <p:extLst>
      <p:ext uri="{BB962C8B-B14F-4D97-AF65-F5344CB8AC3E}">
        <p14:creationId xmlns:p14="http://schemas.microsoft.com/office/powerpoint/2010/main" val="146453372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eam Bios (1)">
    <p:bg>
      <p:bgPr>
        <a:solidFill>
          <a:schemeClr val="bg1"/>
        </a:solidFill>
        <a:effectLst/>
      </p:bgPr>
    </p:bg>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21A59862-146E-4711-BB7A-F4F793E697AD}"/>
              </a:ext>
            </a:extLst>
          </p:cNvPr>
          <p:cNvSpPr>
            <a:spLocks noGrp="1"/>
          </p:cNvSpPr>
          <p:nvPr>
            <p:ph type="pic" sz="quarter" idx="112" hasCustomPrompt="1"/>
          </p:nvPr>
        </p:nvSpPr>
        <p:spPr>
          <a:xfrm>
            <a:off x="7188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 name="Title 2">
            <a:extLst>
              <a:ext uri="{FF2B5EF4-FFF2-40B4-BE49-F238E27FC236}">
                <a16:creationId xmlns:a16="http://schemas.microsoft.com/office/drawing/2014/main" id="{6C4A5E8C-1B4D-43A0-A404-A91690491669}"/>
              </a:ext>
            </a:extLst>
          </p:cNvPr>
          <p:cNvSpPr>
            <a:spLocks noGrp="1"/>
          </p:cNvSpPr>
          <p:nvPr>
            <p:ph type="title" hasCustomPrompt="1"/>
          </p:nvPr>
        </p:nvSpPr>
        <p:spPr/>
        <p:txBody>
          <a:bodyPr/>
          <a:lstStyle>
            <a:lvl1pPr>
              <a:defRPr/>
            </a:lvl1pPr>
          </a:lstStyle>
          <a:p>
            <a:r>
              <a:rPr lang="en-US"/>
              <a:t>Meet Our Team</a:t>
            </a:r>
          </a:p>
        </p:txBody>
      </p:sp>
      <p:sp>
        <p:nvSpPr>
          <p:cNvPr id="31" name="Text Placeholder 3">
            <a:extLst>
              <a:ext uri="{FF2B5EF4-FFF2-40B4-BE49-F238E27FC236}">
                <a16:creationId xmlns:a16="http://schemas.microsoft.com/office/drawing/2014/main" id="{0F7F5DBC-BCDA-466B-916F-42138A42948E}"/>
              </a:ext>
            </a:extLst>
          </p:cNvPr>
          <p:cNvSpPr>
            <a:spLocks noGrp="1"/>
          </p:cNvSpPr>
          <p:nvPr>
            <p:ph type="body" sz="quarter" idx="15" hasCustomPrompt="1"/>
          </p:nvPr>
        </p:nvSpPr>
        <p:spPr>
          <a:xfrm>
            <a:off x="2479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3" name="Text Placeholder 3">
            <a:extLst>
              <a:ext uri="{FF2B5EF4-FFF2-40B4-BE49-F238E27FC236}">
                <a16:creationId xmlns:a16="http://schemas.microsoft.com/office/drawing/2014/main" id="{A1456C2F-3D6D-4062-99D2-35C39EADAFBD}"/>
              </a:ext>
            </a:extLst>
          </p:cNvPr>
          <p:cNvSpPr>
            <a:spLocks noGrp="1"/>
          </p:cNvSpPr>
          <p:nvPr>
            <p:ph type="body" sz="quarter" idx="140" hasCustomPrompt="1"/>
          </p:nvPr>
        </p:nvSpPr>
        <p:spPr>
          <a:xfrm>
            <a:off x="2479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5" name="Text Placeholder 3">
            <a:extLst>
              <a:ext uri="{FF2B5EF4-FFF2-40B4-BE49-F238E27FC236}">
                <a16:creationId xmlns:a16="http://schemas.microsoft.com/office/drawing/2014/main" id="{28DFDC03-BF3F-4800-9C01-B0948DB08BCF}"/>
              </a:ext>
            </a:extLst>
          </p:cNvPr>
          <p:cNvSpPr>
            <a:spLocks noGrp="1"/>
          </p:cNvSpPr>
          <p:nvPr>
            <p:ph type="body" sz="quarter" idx="141" hasCustomPrompt="1"/>
          </p:nvPr>
        </p:nvSpPr>
        <p:spPr>
          <a:xfrm>
            <a:off x="2479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5" name="Picture Placeholder 2">
            <a:extLst>
              <a:ext uri="{FF2B5EF4-FFF2-40B4-BE49-F238E27FC236}">
                <a16:creationId xmlns:a16="http://schemas.microsoft.com/office/drawing/2014/main" id="{052B1CB2-2040-4937-A96F-F2B08AE4531D}"/>
              </a:ext>
            </a:extLst>
          </p:cNvPr>
          <p:cNvSpPr>
            <a:spLocks noGrp="1"/>
          </p:cNvSpPr>
          <p:nvPr>
            <p:ph type="pic" sz="quarter" idx="142" hasCustomPrompt="1"/>
          </p:nvPr>
        </p:nvSpPr>
        <p:spPr>
          <a:xfrm>
            <a:off x="46939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Text Placeholder 3">
            <a:extLst>
              <a:ext uri="{FF2B5EF4-FFF2-40B4-BE49-F238E27FC236}">
                <a16:creationId xmlns:a16="http://schemas.microsoft.com/office/drawing/2014/main" id="{7EBEA374-9BC4-49DF-A9D8-E0334363237B}"/>
              </a:ext>
            </a:extLst>
          </p:cNvPr>
          <p:cNvSpPr>
            <a:spLocks noGrp="1"/>
          </p:cNvSpPr>
          <p:nvPr>
            <p:ph type="body" sz="quarter" idx="143" hasCustomPrompt="1"/>
          </p:nvPr>
        </p:nvSpPr>
        <p:spPr>
          <a:xfrm>
            <a:off x="42230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7" name="Text Placeholder 3">
            <a:extLst>
              <a:ext uri="{FF2B5EF4-FFF2-40B4-BE49-F238E27FC236}">
                <a16:creationId xmlns:a16="http://schemas.microsoft.com/office/drawing/2014/main" id="{71FCDFB2-E48B-49C8-BAE8-70F073994499}"/>
              </a:ext>
            </a:extLst>
          </p:cNvPr>
          <p:cNvSpPr>
            <a:spLocks noGrp="1"/>
          </p:cNvSpPr>
          <p:nvPr>
            <p:ph type="body" sz="quarter" idx="144" hasCustomPrompt="1"/>
          </p:nvPr>
        </p:nvSpPr>
        <p:spPr>
          <a:xfrm>
            <a:off x="42230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28" name="Text Placeholder 3">
            <a:extLst>
              <a:ext uri="{FF2B5EF4-FFF2-40B4-BE49-F238E27FC236}">
                <a16:creationId xmlns:a16="http://schemas.microsoft.com/office/drawing/2014/main" id="{B755E0ED-CF32-47C5-A4D5-F573806B5228}"/>
              </a:ext>
            </a:extLst>
          </p:cNvPr>
          <p:cNvSpPr>
            <a:spLocks noGrp="1"/>
          </p:cNvSpPr>
          <p:nvPr>
            <p:ph type="body" sz="quarter" idx="145" hasCustomPrompt="1"/>
          </p:nvPr>
        </p:nvSpPr>
        <p:spPr>
          <a:xfrm>
            <a:off x="42230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9" name="Picture Placeholder 2">
            <a:extLst>
              <a:ext uri="{FF2B5EF4-FFF2-40B4-BE49-F238E27FC236}">
                <a16:creationId xmlns:a16="http://schemas.microsoft.com/office/drawing/2014/main" id="{C7F14387-AE1C-4CAA-B1AC-9A701C927CA4}"/>
              </a:ext>
            </a:extLst>
          </p:cNvPr>
          <p:cNvSpPr>
            <a:spLocks noGrp="1"/>
          </p:cNvSpPr>
          <p:nvPr>
            <p:ph type="pic" sz="quarter" idx="146" hasCustomPrompt="1"/>
          </p:nvPr>
        </p:nvSpPr>
        <p:spPr>
          <a:xfrm>
            <a:off x="8683984"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0" name="Text Placeholder 3">
            <a:extLst>
              <a:ext uri="{FF2B5EF4-FFF2-40B4-BE49-F238E27FC236}">
                <a16:creationId xmlns:a16="http://schemas.microsoft.com/office/drawing/2014/main" id="{3A3EE3C0-BD24-400E-A059-B7B553D6DAFC}"/>
              </a:ext>
            </a:extLst>
          </p:cNvPr>
          <p:cNvSpPr>
            <a:spLocks noGrp="1"/>
          </p:cNvSpPr>
          <p:nvPr>
            <p:ph type="body" sz="quarter" idx="147" hasCustomPrompt="1"/>
          </p:nvPr>
        </p:nvSpPr>
        <p:spPr>
          <a:xfrm>
            <a:off x="8213092" y="4817723"/>
            <a:ext cx="3724565" cy="264818"/>
          </a:xfrm>
          <a:prstGeom prst="rect">
            <a:avLst/>
          </a:prstGeom>
        </p:spPr>
        <p:txBody>
          <a:bodyPr lIns="0" tIns="0" rIns="0" bIns="0" anchor="b"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2" name="Text Placeholder 3">
            <a:extLst>
              <a:ext uri="{FF2B5EF4-FFF2-40B4-BE49-F238E27FC236}">
                <a16:creationId xmlns:a16="http://schemas.microsoft.com/office/drawing/2014/main" id="{71D1BDAD-323C-430A-A57C-D82214010DEB}"/>
              </a:ext>
            </a:extLst>
          </p:cNvPr>
          <p:cNvSpPr>
            <a:spLocks noGrp="1"/>
          </p:cNvSpPr>
          <p:nvPr>
            <p:ph type="body" sz="quarter" idx="148" hasCustomPrompt="1"/>
          </p:nvPr>
        </p:nvSpPr>
        <p:spPr>
          <a:xfrm>
            <a:off x="8213091"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4" name="Text Placeholder 3">
            <a:extLst>
              <a:ext uri="{FF2B5EF4-FFF2-40B4-BE49-F238E27FC236}">
                <a16:creationId xmlns:a16="http://schemas.microsoft.com/office/drawing/2014/main" id="{C9F8A8BE-11B7-4454-8EED-81C1BDED3804}"/>
              </a:ext>
            </a:extLst>
          </p:cNvPr>
          <p:cNvSpPr>
            <a:spLocks noGrp="1"/>
          </p:cNvSpPr>
          <p:nvPr>
            <p:ph type="body" sz="quarter" idx="149" hasCustomPrompt="1"/>
          </p:nvPr>
        </p:nvSpPr>
        <p:spPr>
          <a:xfrm>
            <a:off x="8213091"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3376840454"/>
      </p:ext>
    </p:extLst>
  </p:cSld>
  <p:clrMapOvr>
    <a:masterClrMapping/>
  </p:clrMapOvr>
  <p:extLst>
    <p:ext uri="{DCECCB84-F9BA-43D5-87BE-67443E8EF086}">
      <p15:sldGuideLst xmlns:p15="http://schemas.microsoft.com/office/powerpoint/2012/main"/>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eam Bios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4AB1-E72B-40A1-A071-B131475DC381}"/>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33" name="Text Placeholder 3">
            <a:extLst>
              <a:ext uri="{FF2B5EF4-FFF2-40B4-BE49-F238E27FC236}">
                <a16:creationId xmlns:a16="http://schemas.microsoft.com/office/drawing/2014/main" id="{43E79498-AB5F-4F90-A21B-970C366B36D3}"/>
              </a:ext>
            </a:extLst>
          </p:cNvPr>
          <p:cNvSpPr>
            <a:spLocks noGrp="1"/>
          </p:cNvSpPr>
          <p:nvPr>
            <p:ph type="body" sz="quarter" idx="144" hasCustomPrompt="1"/>
          </p:nvPr>
        </p:nvSpPr>
        <p:spPr>
          <a:xfrm>
            <a:off x="24614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3" name="Picture Placeholder 2">
            <a:extLst>
              <a:ext uri="{FF2B5EF4-FFF2-40B4-BE49-F238E27FC236}">
                <a16:creationId xmlns:a16="http://schemas.microsoft.com/office/drawing/2014/main" id="{43B7269E-91F3-430C-BDE3-C066AAC33537}"/>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Picture Placeholder 2">
            <a:extLst>
              <a:ext uri="{FF2B5EF4-FFF2-40B4-BE49-F238E27FC236}">
                <a16:creationId xmlns:a16="http://schemas.microsoft.com/office/drawing/2014/main" id="{31F530FC-993C-4FEB-A579-4540581D702A}"/>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7" name="Picture Placeholder 2">
            <a:extLst>
              <a:ext uri="{FF2B5EF4-FFF2-40B4-BE49-F238E27FC236}">
                <a16:creationId xmlns:a16="http://schemas.microsoft.com/office/drawing/2014/main" id="{E1D22195-C701-467E-A72C-5343C94ECCD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6" name="Picture Placeholder 2">
            <a:extLst>
              <a:ext uri="{FF2B5EF4-FFF2-40B4-BE49-F238E27FC236}">
                <a16:creationId xmlns:a16="http://schemas.microsoft.com/office/drawing/2014/main" id="{FAA5187F-586C-4087-A723-C52F68681377}"/>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7" name="Picture Placeholder 2">
            <a:extLst>
              <a:ext uri="{FF2B5EF4-FFF2-40B4-BE49-F238E27FC236}">
                <a16:creationId xmlns:a16="http://schemas.microsoft.com/office/drawing/2014/main" id="{A73C5594-3C22-43F3-9B11-5CDFA05E8F2A}"/>
              </a:ext>
            </a:extLst>
          </p:cNvPr>
          <p:cNvSpPr>
            <a:spLocks noGrp="1"/>
          </p:cNvSpPr>
          <p:nvPr>
            <p:ph type="pic" sz="quarter" idx="136" hasCustomPrompt="1"/>
          </p:nvPr>
        </p:nvSpPr>
        <p:spPr>
          <a:xfrm>
            <a:off x="821155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8" name="Picture Placeholder 2">
            <a:extLst>
              <a:ext uri="{FF2B5EF4-FFF2-40B4-BE49-F238E27FC236}">
                <a16:creationId xmlns:a16="http://schemas.microsoft.com/office/drawing/2014/main" id="{23B85D1A-C316-4CD0-9E1A-917916E2A1D9}"/>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9" name="Text Placeholder 3">
            <a:extLst>
              <a:ext uri="{FF2B5EF4-FFF2-40B4-BE49-F238E27FC236}">
                <a16:creationId xmlns:a16="http://schemas.microsoft.com/office/drawing/2014/main" id="{25B4EE7B-1977-4118-BBB0-D9E290AE5F61}"/>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24901EB5-9F47-418F-8831-6BB42E3EFB6E}"/>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1" name="Text Placeholder 3">
            <a:extLst>
              <a:ext uri="{FF2B5EF4-FFF2-40B4-BE49-F238E27FC236}">
                <a16:creationId xmlns:a16="http://schemas.microsoft.com/office/drawing/2014/main" id="{20BC6A4D-4D80-4BD0-8E2A-340EA1DE9410}"/>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2" name="Text Placeholder 3">
            <a:extLst>
              <a:ext uri="{FF2B5EF4-FFF2-40B4-BE49-F238E27FC236}">
                <a16:creationId xmlns:a16="http://schemas.microsoft.com/office/drawing/2014/main" id="{EC3E5D4E-92E0-47F7-85C5-0CA24FDF4EA9}"/>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3" name="Text Placeholder 3">
            <a:extLst>
              <a:ext uri="{FF2B5EF4-FFF2-40B4-BE49-F238E27FC236}">
                <a16:creationId xmlns:a16="http://schemas.microsoft.com/office/drawing/2014/main" id="{161826C5-1724-488B-9124-5C61767ED4F2}"/>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4" name="Text Placeholder 3">
            <a:extLst>
              <a:ext uri="{FF2B5EF4-FFF2-40B4-BE49-F238E27FC236}">
                <a16:creationId xmlns:a16="http://schemas.microsoft.com/office/drawing/2014/main" id="{815911A8-F5AE-4D4C-A25C-1EDA6E9CE3ED}"/>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5" name="Text Placeholder 3">
            <a:extLst>
              <a:ext uri="{FF2B5EF4-FFF2-40B4-BE49-F238E27FC236}">
                <a16:creationId xmlns:a16="http://schemas.microsoft.com/office/drawing/2014/main" id="{D1EC7D68-81A6-455D-8414-18E83053AE67}"/>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6" name="Text Placeholder 3">
            <a:extLst>
              <a:ext uri="{FF2B5EF4-FFF2-40B4-BE49-F238E27FC236}">
                <a16:creationId xmlns:a16="http://schemas.microsoft.com/office/drawing/2014/main" id="{70C1CCFB-1F73-4FEB-A44F-1B4E94937A94}"/>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7" name="Text Placeholder 3">
            <a:extLst>
              <a:ext uri="{FF2B5EF4-FFF2-40B4-BE49-F238E27FC236}">
                <a16:creationId xmlns:a16="http://schemas.microsoft.com/office/drawing/2014/main" id="{90CAA4C4-2A95-46FA-B1A6-3A8290C9D1DF}"/>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8" name="Text Placeholder 3">
            <a:extLst>
              <a:ext uri="{FF2B5EF4-FFF2-40B4-BE49-F238E27FC236}">
                <a16:creationId xmlns:a16="http://schemas.microsoft.com/office/drawing/2014/main" id="{9F8585C8-90EC-4BA3-9D8B-09429CCBF9E4}"/>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9" name="Text Placeholder 3">
            <a:extLst>
              <a:ext uri="{FF2B5EF4-FFF2-40B4-BE49-F238E27FC236}">
                <a16:creationId xmlns:a16="http://schemas.microsoft.com/office/drawing/2014/main" id="{70000B5C-8E62-4749-B99A-EB7A529E9834}"/>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60" name="Text Placeholder 3">
            <a:extLst>
              <a:ext uri="{FF2B5EF4-FFF2-40B4-BE49-F238E27FC236}">
                <a16:creationId xmlns:a16="http://schemas.microsoft.com/office/drawing/2014/main" id="{E49EBB81-4808-4681-934D-75287F9C650D}"/>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61" name="Text Placeholder 3">
            <a:extLst>
              <a:ext uri="{FF2B5EF4-FFF2-40B4-BE49-F238E27FC236}">
                <a16:creationId xmlns:a16="http://schemas.microsoft.com/office/drawing/2014/main" id="{37229A73-41D2-4406-8916-C5DFC80CF9AB}"/>
              </a:ext>
            </a:extLst>
          </p:cNvPr>
          <p:cNvSpPr>
            <a:spLocks noGrp="1"/>
          </p:cNvSpPr>
          <p:nvPr>
            <p:ph type="body" sz="quarter" idx="191" hasCustomPrompt="1"/>
          </p:nvPr>
        </p:nvSpPr>
        <p:spPr>
          <a:xfrm>
            <a:off x="223346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2" name="Text Placeholder 3">
            <a:extLst>
              <a:ext uri="{FF2B5EF4-FFF2-40B4-BE49-F238E27FC236}">
                <a16:creationId xmlns:a16="http://schemas.microsoft.com/office/drawing/2014/main" id="{A5257499-AAA9-41B5-BE04-6A2A1DE51E5F}"/>
              </a:ext>
            </a:extLst>
          </p:cNvPr>
          <p:cNvSpPr>
            <a:spLocks noGrp="1"/>
          </p:cNvSpPr>
          <p:nvPr>
            <p:ph type="body" sz="quarter" idx="192" hasCustomPrompt="1"/>
          </p:nvPr>
        </p:nvSpPr>
        <p:spPr>
          <a:xfrm>
            <a:off x="422886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3" name="Text Placeholder 3">
            <a:extLst>
              <a:ext uri="{FF2B5EF4-FFF2-40B4-BE49-F238E27FC236}">
                <a16:creationId xmlns:a16="http://schemas.microsoft.com/office/drawing/2014/main" id="{A8A5D045-37FB-4D43-99E9-DD2AFE4AE2D7}"/>
              </a:ext>
            </a:extLst>
          </p:cNvPr>
          <p:cNvSpPr>
            <a:spLocks noGrp="1"/>
          </p:cNvSpPr>
          <p:nvPr>
            <p:ph type="body" sz="quarter" idx="193" hasCustomPrompt="1"/>
          </p:nvPr>
        </p:nvSpPr>
        <p:spPr>
          <a:xfrm>
            <a:off x="6210300" y="3960519"/>
            <a:ext cx="1767182"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4" name="Text Placeholder 3">
            <a:extLst>
              <a:ext uri="{FF2B5EF4-FFF2-40B4-BE49-F238E27FC236}">
                <a16:creationId xmlns:a16="http://schemas.microsoft.com/office/drawing/2014/main" id="{D9829DF1-F723-44AF-8C0C-9A46CF90945D}"/>
              </a:ext>
            </a:extLst>
          </p:cNvPr>
          <p:cNvSpPr>
            <a:spLocks noGrp="1"/>
          </p:cNvSpPr>
          <p:nvPr>
            <p:ph type="body" sz="quarter" idx="194" hasCustomPrompt="1"/>
          </p:nvPr>
        </p:nvSpPr>
        <p:spPr>
          <a:xfrm>
            <a:off x="821155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5" name="Text Placeholder 3">
            <a:extLst>
              <a:ext uri="{FF2B5EF4-FFF2-40B4-BE49-F238E27FC236}">
                <a16:creationId xmlns:a16="http://schemas.microsoft.com/office/drawing/2014/main" id="{6229ED4C-CBA0-40D1-BC7D-283488FC9360}"/>
              </a:ext>
            </a:extLst>
          </p:cNvPr>
          <p:cNvSpPr>
            <a:spLocks noGrp="1"/>
          </p:cNvSpPr>
          <p:nvPr>
            <p:ph type="body" sz="quarter" idx="195" hasCustomPrompt="1"/>
          </p:nvPr>
        </p:nvSpPr>
        <p:spPr>
          <a:xfrm>
            <a:off x="10194357"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750017250"/>
      </p:ext>
    </p:extLst>
  </p:cSld>
  <p:clrMapOvr>
    <a:masterClrMapping/>
  </p:clrMapOvr>
  <p:extLst>
    <p:ext uri="{DCECCB84-F9BA-43D5-87BE-67443E8EF086}">
      <p15:sldGuideLst xmlns:p15="http://schemas.microsoft.com/office/powerpoint/2012/main"/>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eam Bios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E16B-29CD-4A82-9781-08D0FE3ADFE4}"/>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81" name="Picture Placeholder 2">
            <a:extLst>
              <a:ext uri="{FF2B5EF4-FFF2-40B4-BE49-F238E27FC236}">
                <a16:creationId xmlns:a16="http://schemas.microsoft.com/office/drawing/2014/main" id="{DFF2A5C5-EBFE-4FF7-A9F4-8362B4EA606A}"/>
              </a:ext>
            </a:extLst>
          </p:cNvPr>
          <p:cNvSpPr>
            <a:spLocks noGrp="1"/>
          </p:cNvSpPr>
          <p:nvPr>
            <p:ph type="pic" sz="quarter" idx="191" hasCustomPrompt="1"/>
          </p:nvPr>
        </p:nvSpPr>
        <p:spPr>
          <a:xfrm>
            <a:off x="254001"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4" name="Picture Placeholder 2">
            <a:extLst>
              <a:ext uri="{FF2B5EF4-FFF2-40B4-BE49-F238E27FC236}">
                <a16:creationId xmlns:a16="http://schemas.microsoft.com/office/drawing/2014/main" id="{89C019DC-6711-46D7-97BB-70D4001E2BB6}"/>
              </a:ext>
            </a:extLst>
          </p:cNvPr>
          <p:cNvSpPr>
            <a:spLocks noGrp="1"/>
          </p:cNvSpPr>
          <p:nvPr>
            <p:ph type="pic" sz="quarter" idx="192" hasCustomPrompt="1"/>
          </p:nvPr>
        </p:nvSpPr>
        <p:spPr>
          <a:xfrm>
            <a:off x="101867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5" name="Picture Placeholder 2">
            <a:extLst>
              <a:ext uri="{FF2B5EF4-FFF2-40B4-BE49-F238E27FC236}">
                <a16:creationId xmlns:a16="http://schemas.microsoft.com/office/drawing/2014/main" id="{50AE8324-C582-4054-85F9-07B1B7FD4952}"/>
              </a:ext>
            </a:extLst>
          </p:cNvPr>
          <p:cNvSpPr>
            <a:spLocks noGrp="1"/>
          </p:cNvSpPr>
          <p:nvPr>
            <p:ph type="pic" sz="quarter" idx="193" hasCustomPrompt="1"/>
          </p:nvPr>
        </p:nvSpPr>
        <p:spPr>
          <a:xfrm>
            <a:off x="22438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6" name="Picture Placeholder 2">
            <a:extLst>
              <a:ext uri="{FF2B5EF4-FFF2-40B4-BE49-F238E27FC236}">
                <a16:creationId xmlns:a16="http://schemas.microsoft.com/office/drawing/2014/main" id="{356839A4-7742-403D-A410-2EF2FDF2E5E4}"/>
              </a:ext>
            </a:extLst>
          </p:cNvPr>
          <p:cNvSpPr>
            <a:spLocks noGrp="1"/>
          </p:cNvSpPr>
          <p:nvPr>
            <p:ph type="pic" sz="quarter" idx="194" hasCustomPrompt="1"/>
          </p:nvPr>
        </p:nvSpPr>
        <p:spPr>
          <a:xfrm>
            <a:off x="423367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7" name="Picture Placeholder 2">
            <a:extLst>
              <a:ext uri="{FF2B5EF4-FFF2-40B4-BE49-F238E27FC236}">
                <a16:creationId xmlns:a16="http://schemas.microsoft.com/office/drawing/2014/main" id="{A5675F24-7734-4280-B13C-D71AB86AA772}"/>
              </a:ext>
            </a:extLst>
          </p:cNvPr>
          <p:cNvSpPr>
            <a:spLocks noGrp="1"/>
          </p:cNvSpPr>
          <p:nvPr>
            <p:ph type="pic" sz="quarter" idx="195" hasCustomPrompt="1"/>
          </p:nvPr>
        </p:nvSpPr>
        <p:spPr>
          <a:xfrm>
            <a:off x="821155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8" name="Picture Placeholder 2">
            <a:extLst>
              <a:ext uri="{FF2B5EF4-FFF2-40B4-BE49-F238E27FC236}">
                <a16:creationId xmlns:a16="http://schemas.microsoft.com/office/drawing/2014/main" id="{DF342F05-C443-471F-BC98-BF49646B3628}"/>
              </a:ext>
            </a:extLst>
          </p:cNvPr>
          <p:cNvSpPr>
            <a:spLocks noGrp="1"/>
          </p:cNvSpPr>
          <p:nvPr>
            <p:ph type="pic" sz="quarter" idx="196" hasCustomPrompt="1"/>
          </p:nvPr>
        </p:nvSpPr>
        <p:spPr>
          <a:xfrm>
            <a:off x="6223508"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9" name="Text Placeholder 3">
            <a:extLst>
              <a:ext uri="{FF2B5EF4-FFF2-40B4-BE49-F238E27FC236}">
                <a16:creationId xmlns:a16="http://schemas.microsoft.com/office/drawing/2014/main" id="{80610C0A-163B-4F06-BCF5-99F9E35A3789}"/>
              </a:ext>
            </a:extLst>
          </p:cNvPr>
          <p:cNvSpPr>
            <a:spLocks noGrp="1"/>
          </p:cNvSpPr>
          <p:nvPr>
            <p:ph type="body" sz="quarter" idx="197" hasCustomPrompt="1"/>
          </p:nvPr>
        </p:nvSpPr>
        <p:spPr>
          <a:xfrm>
            <a:off x="263277" y="5762038"/>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0" name="Text Placeholder 3">
            <a:extLst>
              <a:ext uri="{FF2B5EF4-FFF2-40B4-BE49-F238E27FC236}">
                <a16:creationId xmlns:a16="http://schemas.microsoft.com/office/drawing/2014/main" id="{D316A83D-077C-4D81-B24C-F063D2D7F92C}"/>
              </a:ext>
            </a:extLst>
          </p:cNvPr>
          <p:cNvSpPr>
            <a:spLocks noGrp="1"/>
          </p:cNvSpPr>
          <p:nvPr>
            <p:ph type="body" sz="quarter" idx="198" hasCustomPrompt="1"/>
          </p:nvPr>
        </p:nvSpPr>
        <p:spPr>
          <a:xfrm>
            <a:off x="264771" y="5950491"/>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1" name="Text Placeholder 3">
            <a:extLst>
              <a:ext uri="{FF2B5EF4-FFF2-40B4-BE49-F238E27FC236}">
                <a16:creationId xmlns:a16="http://schemas.microsoft.com/office/drawing/2014/main" id="{DD11DAD3-0043-4111-8ED7-B1ABBE93B281}"/>
              </a:ext>
            </a:extLst>
          </p:cNvPr>
          <p:cNvSpPr>
            <a:spLocks noGrp="1"/>
          </p:cNvSpPr>
          <p:nvPr>
            <p:ph type="body" sz="quarter" idx="199" hasCustomPrompt="1"/>
          </p:nvPr>
        </p:nvSpPr>
        <p:spPr>
          <a:xfrm>
            <a:off x="2225989" y="5762038"/>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2" name="Text Placeholder 3">
            <a:extLst>
              <a:ext uri="{FF2B5EF4-FFF2-40B4-BE49-F238E27FC236}">
                <a16:creationId xmlns:a16="http://schemas.microsoft.com/office/drawing/2014/main" id="{6A3A5A8E-90A3-4FF9-9313-A86C30205831}"/>
              </a:ext>
            </a:extLst>
          </p:cNvPr>
          <p:cNvSpPr>
            <a:spLocks noGrp="1"/>
          </p:cNvSpPr>
          <p:nvPr>
            <p:ph type="body" sz="quarter" idx="200" hasCustomPrompt="1"/>
          </p:nvPr>
        </p:nvSpPr>
        <p:spPr>
          <a:xfrm>
            <a:off x="2225842" y="5950491"/>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3" name="Text Placeholder 3">
            <a:extLst>
              <a:ext uri="{FF2B5EF4-FFF2-40B4-BE49-F238E27FC236}">
                <a16:creationId xmlns:a16="http://schemas.microsoft.com/office/drawing/2014/main" id="{C3802409-B568-4C8F-90A7-6FFD573D8618}"/>
              </a:ext>
            </a:extLst>
          </p:cNvPr>
          <p:cNvSpPr>
            <a:spLocks noGrp="1"/>
          </p:cNvSpPr>
          <p:nvPr>
            <p:ph type="body" sz="quarter" idx="201" hasCustomPrompt="1"/>
          </p:nvPr>
        </p:nvSpPr>
        <p:spPr>
          <a:xfrm>
            <a:off x="4221629" y="5762038"/>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4" name="Text Placeholder 3">
            <a:extLst>
              <a:ext uri="{FF2B5EF4-FFF2-40B4-BE49-F238E27FC236}">
                <a16:creationId xmlns:a16="http://schemas.microsoft.com/office/drawing/2014/main" id="{36F58000-2A3A-4468-BE41-E3AEBCF59FAB}"/>
              </a:ext>
            </a:extLst>
          </p:cNvPr>
          <p:cNvSpPr>
            <a:spLocks noGrp="1"/>
          </p:cNvSpPr>
          <p:nvPr>
            <p:ph type="body" sz="quarter" idx="202" hasCustomPrompt="1"/>
          </p:nvPr>
        </p:nvSpPr>
        <p:spPr>
          <a:xfrm>
            <a:off x="4221480" y="5950491"/>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5" name="Text Placeholder 3">
            <a:extLst>
              <a:ext uri="{FF2B5EF4-FFF2-40B4-BE49-F238E27FC236}">
                <a16:creationId xmlns:a16="http://schemas.microsoft.com/office/drawing/2014/main" id="{62D1294D-36BC-4EAC-B1AE-6D3293201B47}"/>
              </a:ext>
            </a:extLst>
          </p:cNvPr>
          <p:cNvSpPr>
            <a:spLocks noGrp="1"/>
          </p:cNvSpPr>
          <p:nvPr>
            <p:ph type="body" sz="quarter" idx="203" hasCustomPrompt="1"/>
          </p:nvPr>
        </p:nvSpPr>
        <p:spPr>
          <a:xfrm>
            <a:off x="6210453" y="5762038"/>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6" name="Text Placeholder 3">
            <a:extLst>
              <a:ext uri="{FF2B5EF4-FFF2-40B4-BE49-F238E27FC236}">
                <a16:creationId xmlns:a16="http://schemas.microsoft.com/office/drawing/2014/main" id="{39F17D3F-6C8B-4E1E-A135-199D2264CD23}"/>
              </a:ext>
            </a:extLst>
          </p:cNvPr>
          <p:cNvSpPr>
            <a:spLocks noGrp="1"/>
          </p:cNvSpPr>
          <p:nvPr>
            <p:ph type="body" sz="quarter" idx="204" hasCustomPrompt="1"/>
          </p:nvPr>
        </p:nvSpPr>
        <p:spPr>
          <a:xfrm>
            <a:off x="6210299" y="5950491"/>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7" name="Text Placeholder 3">
            <a:extLst>
              <a:ext uri="{FF2B5EF4-FFF2-40B4-BE49-F238E27FC236}">
                <a16:creationId xmlns:a16="http://schemas.microsoft.com/office/drawing/2014/main" id="{A4F03293-1B1F-4F37-BC3A-F434E0504764}"/>
              </a:ext>
            </a:extLst>
          </p:cNvPr>
          <p:cNvSpPr>
            <a:spLocks noGrp="1"/>
          </p:cNvSpPr>
          <p:nvPr>
            <p:ph type="body" sz="quarter" idx="205" hasCustomPrompt="1"/>
          </p:nvPr>
        </p:nvSpPr>
        <p:spPr>
          <a:xfrm>
            <a:off x="8211552" y="5759312"/>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8" name="Text Placeholder 3">
            <a:extLst>
              <a:ext uri="{FF2B5EF4-FFF2-40B4-BE49-F238E27FC236}">
                <a16:creationId xmlns:a16="http://schemas.microsoft.com/office/drawing/2014/main" id="{A2BC1D34-869B-49C5-B9B9-6699D2429E3D}"/>
              </a:ext>
            </a:extLst>
          </p:cNvPr>
          <p:cNvSpPr>
            <a:spLocks noGrp="1"/>
          </p:cNvSpPr>
          <p:nvPr>
            <p:ph type="body" sz="quarter" idx="206" hasCustomPrompt="1"/>
          </p:nvPr>
        </p:nvSpPr>
        <p:spPr>
          <a:xfrm>
            <a:off x="8211552" y="5950491"/>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9" name="Text Placeholder 3">
            <a:extLst>
              <a:ext uri="{FF2B5EF4-FFF2-40B4-BE49-F238E27FC236}">
                <a16:creationId xmlns:a16="http://schemas.microsoft.com/office/drawing/2014/main" id="{6E9FF79E-ECDF-401C-AB1B-715911210122}"/>
              </a:ext>
            </a:extLst>
          </p:cNvPr>
          <p:cNvSpPr>
            <a:spLocks noGrp="1"/>
          </p:cNvSpPr>
          <p:nvPr>
            <p:ph type="body" sz="quarter" idx="207" hasCustomPrompt="1"/>
          </p:nvPr>
        </p:nvSpPr>
        <p:spPr>
          <a:xfrm>
            <a:off x="10186736" y="5759312"/>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10" name="Text Placeholder 3">
            <a:extLst>
              <a:ext uri="{FF2B5EF4-FFF2-40B4-BE49-F238E27FC236}">
                <a16:creationId xmlns:a16="http://schemas.microsoft.com/office/drawing/2014/main" id="{9C016451-FF79-4B7B-B28A-51D5C01841EF}"/>
              </a:ext>
            </a:extLst>
          </p:cNvPr>
          <p:cNvSpPr>
            <a:spLocks noGrp="1"/>
          </p:cNvSpPr>
          <p:nvPr>
            <p:ph type="body" sz="quarter" idx="208" hasCustomPrompt="1"/>
          </p:nvPr>
        </p:nvSpPr>
        <p:spPr>
          <a:xfrm>
            <a:off x="10186736" y="5950491"/>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11" name="Picture Placeholder 2">
            <a:extLst>
              <a:ext uri="{FF2B5EF4-FFF2-40B4-BE49-F238E27FC236}">
                <a16:creationId xmlns:a16="http://schemas.microsoft.com/office/drawing/2014/main" id="{DBE35746-E352-47C0-A33B-EACDB5D2B62A}"/>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3" name="Picture Placeholder 2">
            <a:extLst>
              <a:ext uri="{FF2B5EF4-FFF2-40B4-BE49-F238E27FC236}">
                <a16:creationId xmlns:a16="http://schemas.microsoft.com/office/drawing/2014/main" id="{BAD361EA-2DC1-4EF9-A719-64919783228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4" name="Picture Placeholder 2">
            <a:extLst>
              <a:ext uri="{FF2B5EF4-FFF2-40B4-BE49-F238E27FC236}">
                <a16:creationId xmlns:a16="http://schemas.microsoft.com/office/drawing/2014/main" id="{02DB928C-6B47-42B8-B04B-E90D7E95D178}"/>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5" name="Picture Placeholder 2">
            <a:extLst>
              <a:ext uri="{FF2B5EF4-FFF2-40B4-BE49-F238E27FC236}">
                <a16:creationId xmlns:a16="http://schemas.microsoft.com/office/drawing/2014/main" id="{358F127C-4076-48CB-BEA3-2195B67FF9A9}"/>
              </a:ext>
            </a:extLst>
          </p:cNvPr>
          <p:cNvSpPr>
            <a:spLocks noGrp="1"/>
          </p:cNvSpPr>
          <p:nvPr>
            <p:ph type="pic" sz="quarter" idx="136" hasCustomPrompt="1"/>
          </p:nvPr>
        </p:nvSpPr>
        <p:spPr>
          <a:xfrm>
            <a:off x="8211552"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6" name="Picture Placeholder 2">
            <a:extLst>
              <a:ext uri="{FF2B5EF4-FFF2-40B4-BE49-F238E27FC236}">
                <a16:creationId xmlns:a16="http://schemas.microsoft.com/office/drawing/2014/main" id="{59BFCDCF-546C-4C55-8D77-CCD4D9E56CEF}"/>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29" name="Picture Placeholder 2">
            <a:extLst>
              <a:ext uri="{FF2B5EF4-FFF2-40B4-BE49-F238E27FC236}">
                <a16:creationId xmlns:a16="http://schemas.microsoft.com/office/drawing/2014/main" id="{255192A6-6A9F-4A65-9D43-5732CBA9DF10}"/>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9" name="Text Placeholder 3">
            <a:extLst>
              <a:ext uri="{FF2B5EF4-FFF2-40B4-BE49-F238E27FC236}">
                <a16:creationId xmlns:a16="http://schemas.microsoft.com/office/drawing/2014/main" id="{B0491286-EA4B-4F9B-854D-49BACA4514AB}"/>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0" name="Text Placeholder 3">
            <a:extLst>
              <a:ext uri="{FF2B5EF4-FFF2-40B4-BE49-F238E27FC236}">
                <a16:creationId xmlns:a16="http://schemas.microsoft.com/office/drawing/2014/main" id="{3CE64082-4E0D-4193-B63A-BA3B27CADDC4}"/>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1" name="Text Placeholder 3">
            <a:extLst>
              <a:ext uri="{FF2B5EF4-FFF2-40B4-BE49-F238E27FC236}">
                <a16:creationId xmlns:a16="http://schemas.microsoft.com/office/drawing/2014/main" id="{4E626972-7543-4295-A0FC-096ACF64AD3D}"/>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2" name="Text Placeholder 3">
            <a:extLst>
              <a:ext uri="{FF2B5EF4-FFF2-40B4-BE49-F238E27FC236}">
                <a16:creationId xmlns:a16="http://schemas.microsoft.com/office/drawing/2014/main" id="{DDF41D31-F54D-4477-8E85-1BFC61C6B2CE}"/>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3" name="Text Placeholder 3">
            <a:extLst>
              <a:ext uri="{FF2B5EF4-FFF2-40B4-BE49-F238E27FC236}">
                <a16:creationId xmlns:a16="http://schemas.microsoft.com/office/drawing/2014/main" id="{AAA35C83-2A85-4898-9C7C-F2B47C58CCC3}"/>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4" name="Text Placeholder 3">
            <a:extLst>
              <a:ext uri="{FF2B5EF4-FFF2-40B4-BE49-F238E27FC236}">
                <a16:creationId xmlns:a16="http://schemas.microsoft.com/office/drawing/2014/main" id="{23E1BE50-2D42-4A7E-BF88-B8027A106405}"/>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5" name="Text Placeholder 3">
            <a:extLst>
              <a:ext uri="{FF2B5EF4-FFF2-40B4-BE49-F238E27FC236}">
                <a16:creationId xmlns:a16="http://schemas.microsoft.com/office/drawing/2014/main" id="{6C6BDE0C-5F65-433A-801B-A1D21C738DDB}"/>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6" name="Text Placeholder 3">
            <a:extLst>
              <a:ext uri="{FF2B5EF4-FFF2-40B4-BE49-F238E27FC236}">
                <a16:creationId xmlns:a16="http://schemas.microsoft.com/office/drawing/2014/main" id="{790E077F-35A5-4A9E-8AEA-CE4247A7E262}"/>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7" name="Text Placeholder 3">
            <a:extLst>
              <a:ext uri="{FF2B5EF4-FFF2-40B4-BE49-F238E27FC236}">
                <a16:creationId xmlns:a16="http://schemas.microsoft.com/office/drawing/2014/main" id="{7805C9E9-4036-4396-B926-3D4C10934892}"/>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8" name="Text Placeholder 3">
            <a:extLst>
              <a:ext uri="{FF2B5EF4-FFF2-40B4-BE49-F238E27FC236}">
                <a16:creationId xmlns:a16="http://schemas.microsoft.com/office/drawing/2014/main" id="{DAB96AF8-88F2-41A8-87D1-F1A44D04995C}"/>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9" name="Text Placeholder 3">
            <a:extLst>
              <a:ext uri="{FF2B5EF4-FFF2-40B4-BE49-F238E27FC236}">
                <a16:creationId xmlns:a16="http://schemas.microsoft.com/office/drawing/2014/main" id="{C1950BD8-FA2E-4EAC-AC87-42C8ED411468}"/>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1CADC0B0-172C-46F7-BE92-0CCCEBBC5073}"/>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Tree>
    <p:extLst>
      <p:ext uri="{BB962C8B-B14F-4D97-AF65-F5344CB8AC3E}">
        <p14:creationId xmlns:p14="http://schemas.microsoft.com/office/powerpoint/2010/main" val="1194848273"/>
      </p:ext>
    </p:extLst>
  </p:cSld>
  <p:clrMapOvr>
    <a:masterClrMapping/>
  </p:clrMapOvr>
  <p:extLst>
    <p:ext uri="{DCECCB84-F9BA-43D5-87BE-67443E8EF086}">
      <p15:sldGuideLst xmlns:p15="http://schemas.microsoft.com/office/powerpoint/2012/main"/>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eam Bios (4)">
    <p:bg>
      <p:bgPr>
        <a:solidFill>
          <a:schemeClr val="bg1"/>
        </a:solidFill>
        <a:effectLst/>
      </p:bgPr>
    </p:bg>
    <p:spTree>
      <p:nvGrpSpPr>
        <p:cNvPr id="1" name=""/>
        <p:cNvGrpSpPr/>
        <p:nvPr/>
      </p:nvGrpSpPr>
      <p:grpSpPr>
        <a:xfrm>
          <a:off x="0" y="0"/>
          <a:ext cx="0" cy="0"/>
          <a:chOff x="0" y="0"/>
          <a:chExt cx="0" cy="0"/>
        </a:xfrm>
      </p:grpSpPr>
      <p:sp>
        <p:nvSpPr>
          <p:cNvPr id="61" name="Picture Placeholder 2">
            <a:extLst>
              <a:ext uri="{FF2B5EF4-FFF2-40B4-BE49-F238E27FC236}">
                <a16:creationId xmlns:a16="http://schemas.microsoft.com/office/drawing/2014/main" id="{3A9A6848-886D-4731-8F37-BF09BAB6633B}"/>
              </a:ext>
            </a:extLst>
          </p:cNvPr>
          <p:cNvSpPr>
            <a:spLocks noGrp="1"/>
          </p:cNvSpPr>
          <p:nvPr>
            <p:ph type="pic" sz="quarter" idx="212" hasCustomPrompt="1"/>
          </p:nvPr>
        </p:nvSpPr>
        <p:spPr>
          <a:xfrm>
            <a:off x="235346" y="25040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2" name="Picture Placeholder 2">
            <a:extLst>
              <a:ext uri="{FF2B5EF4-FFF2-40B4-BE49-F238E27FC236}">
                <a16:creationId xmlns:a16="http://schemas.microsoft.com/office/drawing/2014/main" id="{49B730F9-9BB8-4393-8342-9F2C53D1C5F2}"/>
              </a:ext>
            </a:extLst>
          </p:cNvPr>
          <p:cNvSpPr>
            <a:spLocks noGrp="1"/>
          </p:cNvSpPr>
          <p:nvPr>
            <p:ph type="pic" sz="quarter" idx="213" hasCustomPrompt="1"/>
          </p:nvPr>
        </p:nvSpPr>
        <p:spPr>
          <a:xfrm>
            <a:off x="1760750" y="25130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3" name="Picture Placeholder 2">
            <a:extLst>
              <a:ext uri="{FF2B5EF4-FFF2-40B4-BE49-F238E27FC236}">
                <a16:creationId xmlns:a16="http://schemas.microsoft.com/office/drawing/2014/main" id="{23E7A893-96E2-42CC-9E4F-40B52C16A76B}"/>
              </a:ext>
            </a:extLst>
          </p:cNvPr>
          <p:cNvSpPr>
            <a:spLocks noGrp="1"/>
          </p:cNvSpPr>
          <p:nvPr>
            <p:ph type="pic" sz="quarter" idx="214" hasCustomPrompt="1"/>
          </p:nvPr>
        </p:nvSpPr>
        <p:spPr>
          <a:xfrm>
            <a:off x="3286154" y="25220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4" name="Picture Placeholder 2">
            <a:extLst>
              <a:ext uri="{FF2B5EF4-FFF2-40B4-BE49-F238E27FC236}">
                <a16:creationId xmlns:a16="http://schemas.microsoft.com/office/drawing/2014/main" id="{03D83FD7-1846-4727-AB64-D552E80265E6}"/>
              </a:ext>
            </a:extLst>
          </p:cNvPr>
          <p:cNvSpPr>
            <a:spLocks noGrp="1"/>
          </p:cNvSpPr>
          <p:nvPr>
            <p:ph type="pic" sz="quarter" idx="215" hasCustomPrompt="1"/>
          </p:nvPr>
        </p:nvSpPr>
        <p:spPr>
          <a:xfrm>
            <a:off x="6336962" y="2531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5" name="Picture Placeholder 2">
            <a:extLst>
              <a:ext uri="{FF2B5EF4-FFF2-40B4-BE49-F238E27FC236}">
                <a16:creationId xmlns:a16="http://schemas.microsoft.com/office/drawing/2014/main" id="{53B8BBEC-9432-40BB-A8BD-A156E8317F9E}"/>
              </a:ext>
            </a:extLst>
          </p:cNvPr>
          <p:cNvSpPr>
            <a:spLocks noGrp="1"/>
          </p:cNvSpPr>
          <p:nvPr>
            <p:ph type="pic" sz="quarter" idx="216" hasCustomPrompt="1"/>
          </p:nvPr>
        </p:nvSpPr>
        <p:spPr>
          <a:xfrm>
            <a:off x="4811558" y="254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2" name="Picture Placeholder 2">
            <a:extLst>
              <a:ext uri="{FF2B5EF4-FFF2-40B4-BE49-F238E27FC236}">
                <a16:creationId xmlns:a16="http://schemas.microsoft.com/office/drawing/2014/main" id="{6D65B1DA-BD15-487A-8BBB-CFED7C43EF48}"/>
              </a:ext>
            </a:extLst>
          </p:cNvPr>
          <p:cNvSpPr>
            <a:spLocks noGrp="1"/>
          </p:cNvSpPr>
          <p:nvPr>
            <p:ph type="pic" sz="quarter" idx="223" hasCustomPrompt="1"/>
          </p:nvPr>
        </p:nvSpPr>
        <p:spPr>
          <a:xfrm>
            <a:off x="10913176" y="24771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3" name="Picture Placeholder 2">
            <a:extLst>
              <a:ext uri="{FF2B5EF4-FFF2-40B4-BE49-F238E27FC236}">
                <a16:creationId xmlns:a16="http://schemas.microsoft.com/office/drawing/2014/main" id="{F57D4FA9-5817-4C68-8BA8-3B17208E19E1}"/>
              </a:ext>
            </a:extLst>
          </p:cNvPr>
          <p:cNvSpPr>
            <a:spLocks noGrp="1"/>
          </p:cNvSpPr>
          <p:nvPr>
            <p:ph type="pic" sz="quarter" idx="224" hasCustomPrompt="1"/>
          </p:nvPr>
        </p:nvSpPr>
        <p:spPr>
          <a:xfrm>
            <a:off x="7862366" y="24861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4" name="Picture Placeholder 2">
            <a:extLst>
              <a:ext uri="{FF2B5EF4-FFF2-40B4-BE49-F238E27FC236}">
                <a16:creationId xmlns:a16="http://schemas.microsoft.com/office/drawing/2014/main" id="{2154713D-348C-491A-8AD1-03A33E1AC904}"/>
              </a:ext>
            </a:extLst>
          </p:cNvPr>
          <p:cNvSpPr>
            <a:spLocks noGrp="1"/>
          </p:cNvSpPr>
          <p:nvPr>
            <p:ph type="pic" sz="quarter" idx="225" hasCustomPrompt="1"/>
          </p:nvPr>
        </p:nvSpPr>
        <p:spPr>
          <a:xfrm>
            <a:off x="9387771" y="24951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2" name="Text Placeholder 3">
            <a:extLst>
              <a:ext uri="{FF2B5EF4-FFF2-40B4-BE49-F238E27FC236}">
                <a16:creationId xmlns:a16="http://schemas.microsoft.com/office/drawing/2014/main" id="{4B8ADC8A-7FCE-4250-B7EB-AB8C9EEE48C5}"/>
              </a:ext>
            </a:extLst>
          </p:cNvPr>
          <p:cNvSpPr>
            <a:spLocks noGrp="1"/>
          </p:cNvSpPr>
          <p:nvPr>
            <p:ph type="body" sz="quarter" idx="142" hasCustomPrompt="1"/>
          </p:nvPr>
        </p:nvSpPr>
        <p:spPr>
          <a:xfrm>
            <a:off x="235345"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93" name="Text Placeholder 3">
            <a:extLst>
              <a:ext uri="{FF2B5EF4-FFF2-40B4-BE49-F238E27FC236}">
                <a16:creationId xmlns:a16="http://schemas.microsoft.com/office/drawing/2014/main" id="{7CF22E27-E1D8-4ED6-A297-8B90ED7BD274}"/>
              </a:ext>
            </a:extLst>
          </p:cNvPr>
          <p:cNvSpPr>
            <a:spLocks noGrp="1"/>
          </p:cNvSpPr>
          <p:nvPr>
            <p:ph type="body" sz="quarter" idx="242" hasCustomPrompt="1"/>
          </p:nvPr>
        </p:nvSpPr>
        <p:spPr>
          <a:xfrm>
            <a:off x="1737360" y="128270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7" name="Text Placeholder 3">
            <a:extLst>
              <a:ext uri="{FF2B5EF4-FFF2-40B4-BE49-F238E27FC236}">
                <a16:creationId xmlns:a16="http://schemas.microsoft.com/office/drawing/2014/main" id="{3C6668EC-61A8-4773-B9F4-7ACCAC19FFEC}"/>
              </a:ext>
            </a:extLst>
          </p:cNvPr>
          <p:cNvSpPr>
            <a:spLocks noGrp="1"/>
          </p:cNvSpPr>
          <p:nvPr>
            <p:ph type="body" sz="quarter" idx="243" hasCustomPrompt="1"/>
          </p:nvPr>
        </p:nvSpPr>
        <p:spPr>
          <a:xfrm>
            <a:off x="3208020" y="128270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8" name="Text Placeholder 3">
            <a:extLst>
              <a:ext uri="{FF2B5EF4-FFF2-40B4-BE49-F238E27FC236}">
                <a16:creationId xmlns:a16="http://schemas.microsoft.com/office/drawing/2014/main" id="{59FBB649-006E-4734-A911-E733E0EF3F1A}"/>
              </a:ext>
            </a:extLst>
          </p:cNvPr>
          <p:cNvSpPr>
            <a:spLocks noGrp="1"/>
          </p:cNvSpPr>
          <p:nvPr>
            <p:ph type="body" sz="quarter" idx="244" hasCustomPrompt="1"/>
          </p:nvPr>
        </p:nvSpPr>
        <p:spPr>
          <a:xfrm>
            <a:off x="4823460" y="128270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2" name="Text Placeholder 3">
            <a:extLst>
              <a:ext uri="{FF2B5EF4-FFF2-40B4-BE49-F238E27FC236}">
                <a16:creationId xmlns:a16="http://schemas.microsoft.com/office/drawing/2014/main" id="{C65A7504-08B3-4660-8373-6BCCA66D1CB0}"/>
              </a:ext>
            </a:extLst>
          </p:cNvPr>
          <p:cNvSpPr>
            <a:spLocks noGrp="1"/>
          </p:cNvSpPr>
          <p:nvPr>
            <p:ph type="body" sz="quarter" idx="245" hasCustomPrompt="1"/>
          </p:nvPr>
        </p:nvSpPr>
        <p:spPr>
          <a:xfrm>
            <a:off x="6364114"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3" name="Text Placeholder 3">
            <a:extLst>
              <a:ext uri="{FF2B5EF4-FFF2-40B4-BE49-F238E27FC236}">
                <a16:creationId xmlns:a16="http://schemas.microsoft.com/office/drawing/2014/main" id="{8864F582-B91A-4E26-AAD8-D4F3949341B1}"/>
              </a:ext>
            </a:extLst>
          </p:cNvPr>
          <p:cNvSpPr>
            <a:spLocks noGrp="1"/>
          </p:cNvSpPr>
          <p:nvPr>
            <p:ph type="body" sz="quarter" idx="246" hasCustomPrompt="1"/>
          </p:nvPr>
        </p:nvSpPr>
        <p:spPr>
          <a:xfrm>
            <a:off x="7802880" y="128270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4" name="Text Placeholder 3">
            <a:extLst>
              <a:ext uri="{FF2B5EF4-FFF2-40B4-BE49-F238E27FC236}">
                <a16:creationId xmlns:a16="http://schemas.microsoft.com/office/drawing/2014/main" id="{8B8230DC-B3A5-403E-8524-E982BD1933B3}"/>
              </a:ext>
            </a:extLst>
          </p:cNvPr>
          <p:cNvSpPr>
            <a:spLocks noGrp="1"/>
          </p:cNvSpPr>
          <p:nvPr>
            <p:ph type="body" sz="quarter" idx="247" hasCustomPrompt="1"/>
          </p:nvPr>
        </p:nvSpPr>
        <p:spPr>
          <a:xfrm>
            <a:off x="9364981" y="128270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5" name="Text Placeholder 3">
            <a:extLst>
              <a:ext uri="{FF2B5EF4-FFF2-40B4-BE49-F238E27FC236}">
                <a16:creationId xmlns:a16="http://schemas.microsoft.com/office/drawing/2014/main" id="{213E80E4-B2C5-491E-974B-6251079AFD55}"/>
              </a:ext>
            </a:extLst>
          </p:cNvPr>
          <p:cNvSpPr>
            <a:spLocks noGrp="1"/>
          </p:cNvSpPr>
          <p:nvPr>
            <p:ph type="body" sz="quarter" idx="248" hasCustomPrompt="1"/>
          </p:nvPr>
        </p:nvSpPr>
        <p:spPr>
          <a:xfrm>
            <a:off x="10881360" y="128270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0" name="Picture Placeholder 2">
            <a:extLst>
              <a:ext uri="{FF2B5EF4-FFF2-40B4-BE49-F238E27FC236}">
                <a16:creationId xmlns:a16="http://schemas.microsoft.com/office/drawing/2014/main" id="{23A511DD-C49E-41C2-B8D4-FFFEF42F8AD9}"/>
              </a:ext>
            </a:extLst>
          </p:cNvPr>
          <p:cNvSpPr>
            <a:spLocks noGrp="1"/>
          </p:cNvSpPr>
          <p:nvPr>
            <p:ph type="pic" sz="quarter" idx="249" hasCustomPrompt="1"/>
          </p:nvPr>
        </p:nvSpPr>
        <p:spPr>
          <a:xfrm>
            <a:off x="235346" y="178069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1" name="Picture Placeholder 2">
            <a:extLst>
              <a:ext uri="{FF2B5EF4-FFF2-40B4-BE49-F238E27FC236}">
                <a16:creationId xmlns:a16="http://schemas.microsoft.com/office/drawing/2014/main" id="{3751CD77-6CCF-4CE5-88C3-16F39B7C5F5B}"/>
              </a:ext>
            </a:extLst>
          </p:cNvPr>
          <p:cNvSpPr>
            <a:spLocks noGrp="1"/>
          </p:cNvSpPr>
          <p:nvPr>
            <p:ph type="pic" sz="quarter" idx="250" hasCustomPrompt="1"/>
          </p:nvPr>
        </p:nvSpPr>
        <p:spPr>
          <a:xfrm>
            <a:off x="1760750" y="178159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2" name="Picture Placeholder 2">
            <a:extLst>
              <a:ext uri="{FF2B5EF4-FFF2-40B4-BE49-F238E27FC236}">
                <a16:creationId xmlns:a16="http://schemas.microsoft.com/office/drawing/2014/main" id="{CA1C8CCD-E912-4AF9-A26D-D9E81AEE5DAC}"/>
              </a:ext>
            </a:extLst>
          </p:cNvPr>
          <p:cNvSpPr>
            <a:spLocks noGrp="1"/>
          </p:cNvSpPr>
          <p:nvPr>
            <p:ph type="pic" sz="quarter" idx="251" hasCustomPrompt="1"/>
          </p:nvPr>
        </p:nvSpPr>
        <p:spPr>
          <a:xfrm>
            <a:off x="3286154" y="178248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3" name="Picture Placeholder 2">
            <a:extLst>
              <a:ext uri="{FF2B5EF4-FFF2-40B4-BE49-F238E27FC236}">
                <a16:creationId xmlns:a16="http://schemas.microsoft.com/office/drawing/2014/main" id="{F32E44FE-AEC1-4D48-A63F-C08D4AB72E12}"/>
              </a:ext>
            </a:extLst>
          </p:cNvPr>
          <p:cNvSpPr>
            <a:spLocks noGrp="1"/>
          </p:cNvSpPr>
          <p:nvPr>
            <p:ph type="pic" sz="quarter" idx="252" hasCustomPrompt="1"/>
          </p:nvPr>
        </p:nvSpPr>
        <p:spPr>
          <a:xfrm>
            <a:off x="6336962" y="17833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4" name="Picture Placeholder 2">
            <a:extLst>
              <a:ext uri="{FF2B5EF4-FFF2-40B4-BE49-F238E27FC236}">
                <a16:creationId xmlns:a16="http://schemas.microsoft.com/office/drawing/2014/main" id="{BEBF8946-B74C-45D1-977C-EED6AE4EC4CF}"/>
              </a:ext>
            </a:extLst>
          </p:cNvPr>
          <p:cNvSpPr>
            <a:spLocks noGrp="1"/>
          </p:cNvSpPr>
          <p:nvPr>
            <p:ph type="pic" sz="quarter" idx="253" hasCustomPrompt="1"/>
          </p:nvPr>
        </p:nvSpPr>
        <p:spPr>
          <a:xfrm>
            <a:off x="4811558" y="178428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5" name="Picture Placeholder 2">
            <a:extLst>
              <a:ext uri="{FF2B5EF4-FFF2-40B4-BE49-F238E27FC236}">
                <a16:creationId xmlns:a16="http://schemas.microsoft.com/office/drawing/2014/main" id="{FBB74EF1-CB0D-450F-8CDB-66ECAB2CEE8F}"/>
              </a:ext>
            </a:extLst>
          </p:cNvPr>
          <p:cNvSpPr>
            <a:spLocks noGrp="1"/>
          </p:cNvSpPr>
          <p:nvPr>
            <p:ph type="pic" sz="quarter" idx="254" hasCustomPrompt="1"/>
          </p:nvPr>
        </p:nvSpPr>
        <p:spPr>
          <a:xfrm>
            <a:off x="10913176" y="1778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6" name="Picture Placeholder 2">
            <a:extLst>
              <a:ext uri="{FF2B5EF4-FFF2-40B4-BE49-F238E27FC236}">
                <a16:creationId xmlns:a16="http://schemas.microsoft.com/office/drawing/2014/main" id="{B96B39BC-837C-49FE-8CA7-6E4D5A9BA1E9}"/>
              </a:ext>
            </a:extLst>
          </p:cNvPr>
          <p:cNvSpPr>
            <a:spLocks noGrp="1"/>
          </p:cNvSpPr>
          <p:nvPr>
            <p:ph type="pic" sz="quarter" idx="255" hasCustomPrompt="1"/>
          </p:nvPr>
        </p:nvSpPr>
        <p:spPr>
          <a:xfrm>
            <a:off x="7862366" y="177889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7" name="Picture Placeholder 2">
            <a:extLst>
              <a:ext uri="{FF2B5EF4-FFF2-40B4-BE49-F238E27FC236}">
                <a16:creationId xmlns:a16="http://schemas.microsoft.com/office/drawing/2014/main" id="{CB28CF44-DF4C-4D7A-A84D-FA094A41B807}"/>
              </a:ext>
            </a:extLst>
          </p:cNvPr>
          <p:cNvSpPr>
            <a:spLocks noGrp="1"/>
          </p:cNvSpPr>
          <p:nvPr>
            <p:ph type="pic" sz="quarter" idx="256" hasCustomPrompt="1"/>
          </p:nvPr>
        </p:nvSpPr>
        <p:spPr>
          <a:xfrm>
            <a:off x="9387771" y="177979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8" name="Text Placeholder 3">
            <a:extLst>
              <a:ext uri="{FF2B5EF4-FFF2-40B4-BE49-F238E27FC236}">
                <a16:creationId xmlns:a16="http://schemas.microsoft.com/office/drawing/2014/main" id="{13B49F13-5162-4BFA-84AC-3BC0009E432F}"/>
              </a:ext>
            </a:extLst>
          </p:cNvPr>
          <p:cNvSpPr>
            <a:spLocks noGrp="1"/>
          </p:cNvSpPr>
          <p:nvPr>
            <p:ph type="body" sz="quarter" idx="257" hasCustomPrompt="1"/>
          </p:nvPr>
        </p:nvSpPr>
        <p:spPr>
          <a:xfrm>
            <a:off x="235345"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9" name="Text Placeholder 3">
            <a:extLst>
              <a:ext uri="{FF2B5EF4-FFF2-40B4-BE49-F238E27FC236}">
                <a16:creationId xmlns:a16="http://schemas.microsoft.com/office/drawing/2014/main" id="{774A2072-17AD-45B7-B310-785D930A8928}"/>
              </a:ext>
            </a:extLst>
          </p:cNvPr>
          <p:cNvSpPr>
            <a:spLocks noGrp="1"/>
          </p:cNvSpPr>
          <p:nvPr>
            <p:ph type="body" sz="quarter" idx="258" hasCustomPrompt="1"/>
          </p:nvPr>
        </p:nvSpPr>
        <p:spPr>
          <a:xfrm>
            <a:off x="1737360" y="281298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0" name="Text Placeholder 3">
            <a:extLst>
              <a:ext uri="{FF2B5EF4-FFF2-40B4-BE49-F238E27FC236}">
                <a16:creationId xmlns:a16="http://schemas.microsoft.com/office/drawing/2014/main" id="{6CA284CA-25B6-483A-96F2-8EE8B8C7D009}"/>
              </a:ext>
            </a:extLst>
          </p:cNvPr>
          <p:cNvSpPr>
            <a:spLocks noGrp="1"/>
          </p:cNvSpPr>
          <p:nvPr>
            <p:ph type="body" sz="quarter" idx="259" hasCustomPrompt="1"/>
          </p:nvPr>
        </p:nvSpPr>
        <p:spPr>
          <a:xfrm>
            <a:off x="3208020" y="281298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1" name="Text Placeholder 3">
            <a:extLst>
              <a:ext uri="{FF2B5EF4-FFF2-40B4-BE49-F238E27FC236}">
                <a16:creationId xmlns:a16="http://schemas.microsoft.com/office/drawing/2014/main" id="{75DCFDED-53AC-4072-9BD5-EB6D7BAB5BAD}"/>
              </a:ext>
            </a:extLst>
          </p:cNvPr>
          <p:cNvSpPr>
            <a:spLocks noGrp="1"/>
          </p:cNvSpPr>
          <p:nvPr>
            <p:ph type="body" sz="quarter" idx="260" hasCustomPrompt="1"/>
          </p:nvPr>
        </p:nvSpPr>
        <p:spPr>
          <a:xfrm>
            <a:off x="4823460" y="281298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2" name="Text Placeholder 3">
            <a:extLst>
              <a:ext uri="{FF2B5EF4-FFF2-40B4-BE49-F238E27FC236}">
                <a16:creationId xmlns:a16="http://schemas.microsoft.com/office/drawing/2014/main" id="{AA311A37-4A7D-4AB5-B31F-2B9940E46D06}"/>
              </a:ext>
            </a:extLst>
          </p:cNvPr>
          <p:cNvSpPr>
            <a:spLocks noGrp="1"/>
          </p:cNvSpPr>
          <p:nvPr>
            <p:ph type="body" sz="quarter" idx="261" hasCustomPrompt="1"/>
          </p:nvPr>
        </p:nvSpPr>
        <p:spPr>
          <a:xfrm>
            <a:off x="6364114"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3" name="Text Placeholder 3">
            <a:extLst>
              <a:ext uri="{FF2B5EF4-FFF2-40B4-BE49-F238E27FC236}">
                <a16:creationId xmlns:a16="http://schemas.microsoft.com/office/drawing/2014/main" id="{C4D5FF92-2F3F-46E0-94DF-9F1BF4593418}"/>
              </a:ext>
            </a:extLst>
          </p:cNvPr>
          <p:cNvSpPr>
            <a:spLocks noGrp="1"/>
          </p:cNvSpPr>
          <p:nvPr>
            <p:ph type="body" sz="quarter" idx="262" hasCustomPrompt="1"/>
          </p:nvPr>
        </p:nvSpPr>
        <p:spPr>
          <a:xfrm>
            <a:off x="7802880" y="281298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4" name="Text Placeholder 3">
            <a:extLst>
              <a:ext uri="{FF2B5EF4-FFF2-40B4-BE49-F238E27FC236}">
                <a16:creationId xmlns:a16="http://schemas.microsoft.com/office/drawing/2014/main" id="{6A0875A8-59BE-4F53-A34F-FCDEBBBB2D4E}"/>
              </a:ext>
            </a:extLst>
          </p:cNvPr>
          <p:cNvSpPr>
            <a:spLocks noGrp="1"/>
          </p:cNvSpPr>
          <p:nvPr>
            <p:ph type="body" sz="quarter" idx="263" hasCustomPrompt="1"/>
          </p:nvPr>
        </p:nvSpPr>
        <p:spPr>
          <a:xfrm>
            <a:off x="9364981" y="281298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5" name="Text Placeholder 3">
            <a:extLst>
              <a:ext uri="{FF2B5EF4-FFF2-40B4-BE49-F238E27FC236}">
                <a16:creationId xmlns:a16="http://schemas.microsoft.com/office/drawing/2014/main" id="{B65F520B-B584-46B8-A613-5747A3E6AF55}"/>
              </a:ext>
            </a:extLst>
          </p:cNvPr>
          <p:cNvSpPr>
            <a:spLocks noGrp="1"/>
          </p:cNvSpPr>
          <p:nvPr>
            <p:ph type="body" sz="quarter" idx="264" hasCustomPrompt="1"/>
          </p:nvPr>
        </p:nvSpPr>
        <p:spPr>
          <a:xfrm>
            <a:off x="10881360" y="281298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6" name="Picture Placeholder 2">
            <a:extLst>
              <a:ext uri="{FF2B5EF4-FFF2-40B4-BE49-F238E27FC236}">
                <a16:creationId xmlns:a16="http://schemas.microsoft.com/office/drawing/2014/main" id="{5F722AF7-C522-4773-97A5-71EE07E6E1D4}"/>
              </a:ext>
            </a:extLst>
          </p:cNvPr>
          <p:cNvSpPr>
            <a:spLocks noGrp="1"/>
          </p:cNvSpPr>
          <p:nvPr>
            <p:ph type="pic" sz="quarter" idx="265" hasCustomPrompt="1"/>
          </p:nvPr>
        </p:nvSpPr>
        <p:spPr>
          <a:xfrm>
            <a:off x="235346" y="330215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7" name="Picture Placeholder 2">
            <a:extLst>
              <a:ext uri="{FF2B5EF4-FFF2-40B4-BE49-F238E27FC236}">
                <a16:creationId xmlns:a16="http://schemas.microsoft.com/office/drawing/2014/main" id="{7BDC9BAE-D465-41B7-A14B-47B8C0BCF084}"/>
              </a:ext>
            </a:extLst>
          </p:cNvPr>
          <p:cNvSpPr>
            <a:spLocks noGrp="1"/>
          </p:cNvSpPr>
          <p:nvPr>
            <p:ph type="pic" sz="quarter" idx="266" hasCustomPrompt="1"/>
          </p:nvPr>
        </p:nvSpPr>
        <p:spPr>
          <a:xfrm>
            <a:off x="1760750" y="330305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8" name="Picture Placeholder 2">
            <a:extLst>
              <a:ext uri="{FF2B5EF4-FFF2-40B4-BE49-F238E27FC236}">
                <a16:creationId xmlns:a16="http://schemas.microsoft.com/office/drawing/2014/main" id="{8FAB14AC-5651-4FF9-8006-F5643B4448FB}"/>
              </a:ext>
            </a:extLst>
          </p:cNvPr>
          <p:cNvSpPr>
            <a:spLocks noGrp="1"/>
          </p:cNvSpPr>
          <p:nvPr>
            <p:ph type="pic" sz="quarter" idx="267" hasCustomPrompt="1"/>
          </p:nvPr>
        </p:nvSpPr>
        <p:spPr>
          <a:xfrm>
            <a:off x="3286154" y="330394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9" name="Picture Placeholder 2">
            <a:extLst>
              <a:ext uri="{FF2B5EF4-FFF2-40B4-BE49-F238E27FC236}">
                <a16:creationId xmlns:a16="http://schemas.microsoft.com/office/drawing/2014/main" id="{568A2C3D-3F35-4152-8501-5197816A3B14}"/>
              </a:ext>
            </a:extLst>
          </p:cNvPr>
          <p:cNvSpPr>
            <a:spLocks noGrp="1"/>
          </p:cNvSpPr>
          <p:nvPr>
            <p:ph type="pic" sz="quarter" idx="268" hasCustomPrompt="1"/>
          </p:nvPr>
        </p:nvSpPr>
        <p:spPr>
          <a:xfrm>
            <a:off x="6336962" y="33048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0" name="Picture Placeholder 2">
            <a:extLst>
              <a:ext uri="{FF2B5EF4-FFF2-40B4-BE49-F238E27FC236}">
                <a16:creationId xmlns:a16="http://schemas.microsoft.com/office/drawing/2014/main" id="{D6A8D4EA-4513-445D-AFF0-781FDA65DE0D}"/>
              </a:ext>
            </a:extLst>
          </p:cNvPr>
          <p:cNvSpPr>
            <a:spLocks noGrp="1"/>
          </p:cNvSpPr>
          <p:nvPr>
            <p:ph type="pic" sz="quarter" idx="269" hasCustomPrompt="1"/>
          </p:nvPr>
        </p:nvSpPr>
        <p:spPr>
          <a:xfrm>
            <a:off x="4811558" y="33057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1" name="Picture Placeholder 2">
            <a:extLst>
              <a:ext uri="{FF2B5EF4-FFF2-40B4-BE49-F238E27FC236}">
                <a16:creationId xmlns:a16="http://schemas.microsoft.com/office/drawing/2014/main" id="{30C5E5A4-CCA4-4E7D-9EB9-774F71CDA77D}"/>
              </a:ext>
            </a:extLst>
          </p:cNvPr>
          <p:cNvSpPr>
            <a:spLocks noGrp="1"/>
          </p:cNvSpPr>
          <p:nvPr>
            <p:ph type="pic" sz="quarter" idx="270" hasCustomPrompt="1"/>
          </p:nvPr>
        </p:nvSpPr>
        <p:spPr>
          <a:xfrm>
            <a:off x="10913176" y="3299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2" name="Picture Placeholder 2">
            <a:extLst>
              <a:ext uri="{FF2B5EF4-FFF2-40B4-BE49-F238E27FC236}">
                <a16:creationId xmlns:a16="http://schemas.microsoft.com/office/drawing/2014/main" id="{0A060EF2-8FD5-4EC9-9A3D-2BE5D487E091}"/>
              </a:ext>
            </a:extLst>
          </p:cNvPr>
          <p:cNvSpPr>
            <a:spLocks noGrp="1"/>
          </p:cNvSpPr>
          <p:nvPr>
            <p:ph type="pic" sz="quarter" idx="271" hasCustomPrompt="1"/>
          </p:nvPr>
        </p:nvSpPr>
        <p:spPr>
          <a:xfrm>
            <a:off x="7862366" y="330035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3" name="Picture Placeholder 2">
            <a:extLst>
              <a:ext uri="{FF2B5EF4-FFF2-40B4-BE49-F238E27FC236}">
                <a16:creationId xmlns:a16="http://schemas.microsoft.com/office/drawing/2014/main" id="{6D622078-AF2E-4B39-AF76-F630D260EE08}"/>
              </a:ext>
            </a:extLst>
          </p:cNvPr>
          <p:cNvSpPr>
            <a:spLocks noGrp="1"/>
          </p:cNvSpPr>
          <p:nvPr>
            <p:ph type="pic" sz="quarter" idx="272" hasCustomPrompt="1"/>
          </p:nvPr>
        </p:nvSpPr>
        <p:spPr>
          <a:xfrm>
            <a:off x="9387771" y="330125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4" name="Text Placeholder 3">
            <a:extLst>
              <a:ext uri="{FF2B5EF4-FFF2-40B4-BE49-F238E27FC236}">
                <a16:creationId xmlns:a16="http://schemas.microsoft.com/office/drawing/2014/main" id="{9DAA75BE-9B3C-4B62-A92A-D0BAFC2B947B}"/>
              </a:ext>
            </a:extLst>
          </p:cNvPr>
          <p:cNvSpPr>
            <a:spLocks noGrp="1"/>
          </p:cNvSpPr>
          <p:nvPr>
            <p:ph type="body" sz="quarter" idx="273" hasCustomPrompt="1"/>
          </p:nvPr>
        </p:nvSpPr>
        <p:spPr>
          <a:xfrm>
            <a:off x="235345"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5" name="Text Placeholder 3">
            <a:extLst>
              <a:ext uri="{FF2B5EF4-FFF2-40B4-BE49-F238E27FC236}">
                <a16:creationId xmlns:a16="http://schemas.microsoft.com/office/drawing/2014/main" id="{D56ADB52-AB04-480D-866A-51660F65C0B8}"/>
              </a:ext>
            </a:extLst>
          </p:cNvPr>
          <p:cNvSpPr>
            <a:spLocks noGrp="1"/>
          </p:cNvSpPr>
          <p:nvPr>
            <p:ph type="body" sz="quarter" idx="274" hasCustomPrompt="1"/>
          </p:nvPr>
        </p:nvSpPr>
        <p:spPr>
          <a:xfrm>
            <a:off x="1737360" y="433444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6" name="Text Placeholder 3">
            <a:extLst>
              <a:ext uri="{FF2B5EF4-FFF2-40B4-BE49-F238E27FC236}">
                <a16:creationId xmlns:a16="http://schemas.microsoft.com/office/drawing/2014/main" id="{E0C443AE-E5CA-43BD-87AC-FA03DE8D61BF}"/>
              </a:ext>
            </a:extLst>
          </p:cNvPr>
          <p:cNvSpPr>
            <a:spLocks noGrp="1"/>
          </p:cNvSpPr>
          <p:nvPr>
            <p:ph type="body" sz="quarter" idx="275" hasCustomPrompt="1"/>
          </p:nvPr>
        </p:nvSpPr>
        <p:spPr>
          <a:xfrm>
            <a:off x="3208020" y="433444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7" name="Text Placeholder 3">
            <a:extLst>
              <a:ext uri="{FF2B5EF4-FFF2-40B4-BE49-F238E27FC236}">
                <a16:creationId xmlns:a16="http://schemas.microsoft.com/office/drawing/2014/main" id="{42A2D5FC-3E57-486D-B20F-AC62AB9D37EB}"/>
              </a:ext>
            </a:extLst>
          </p:cNvPr>
          <p:cNvSpPr>
            <a:spLocks noGrp="1"/>
          </p:cNvSpPr>
          <p:nvPr>
            <p:ph type="body" sz="quarter" idx="276" hasCustomPrompt="1"/>
          </p:nvPr>
        </p:nvSpPr>
        <p:spPr>
          <a:xfrm>
            <a:off x="4823460" y="433444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8" name="Text Placeholder 3">
            <a:extLst>
              <a:ext uri="{FF2B5EF4-FFF2-40B4-BE49-F238E27FC236}">
                <a16:creationId xmlns:a16="http://schemas.microsoft.com/office/drawing/2014/main" id="{C7BA0E15-0121-47E6-8DF6-5240E54ACF0C}"/>
              </a:ext>
            </a:extLst>
          </p:cNvPr>
          <p:cNvSpPr>
            <a:spLocks noGrp="1"/>
          </p:cNvSpPr>
          <p:nvPr>
            <p:ph type="body" sz="quarter" idx="277" hasCustomPrompt="1"/>
          </p:nvPr>
        </p:nvSpPr>
        <p:spPr>
          <a:xfrm>
            <a:off x="6364114"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9" name="Text Placeholder 3">
            <a:extLst>
              <a:ext uri="{FF2B5EF4-FFF2-40B4-BE49-F238E27FC236}">
                <a16:creationId xmlns:a16="http://schemas.microsoft.com/office/drawing/2014/main" id="{E5A619AD-3397-4EA9-B8A2-76F8E3086CE0}"/>
              </a:ext>
            </a:extLst>
          </p:cNvPr>
          <p:cNvSpPr>
            <a:spLocks noGrp="1"/>
          </p:cNvSpPr>
          <p:nvPr>
            <p:ph type="body" sz="quarter" idx="278" hasCustomPrompt="1"/>
          </p:nvPr>
        </p:nvSpPr>
        <p:spPr>
          <a:xfrm>
            <a:off x="7802880" y="433444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0" name="Text Placeholder 3">
            <a:extLst>
              <a:ext uri="{FF2B5EF4-FFF2-40B4-BE49-F238E27FC236}">
                <a16:creationId xmlns:a16="http://schemas.microsoft.com/office/drawing/2014/main" id="{0B693CA9-9C3E-4D71-BFEF-3048A9EC3A54}"/>
              </a:ext>
            </a:extLst>
          </p:cNvPr>
          <p:cNvSpPr>
            <a:spLocks noGrp="1"/>
          </p:cNvSpPr>
          <p:nvPr>
            <p:ph type="body" sz="quarter" idx="279" hasCustomPrompt="1"/>
          </p:nvPr>
        </p:nvSpPr>
        <p:spPr>
          <a:xfrm>
            <a:off x="9364981" y="433444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1" name="Text Placeholder 3">
            <a:extLst>
              <a:ext uri="{FF2B5EF4-FFF2-40B4-BE49-F238E27FC236}">
                <a16:creationId xmlns:a16="http://schemas.microsoft.com/office/drawing/2014/main" id="{CF30A855-1750-473B-B6BA-F8D9A71268CA}"/>
              </a:ext>
            </a:extLst>
          </p:cNvPr>
          <p:cNvSpPr>
            <a:spLocks noGrp="1"/>
          </p:cNvSpPr>
          <p:nvPr>
            <p:ph type="body" sz="quarter" idx="280" hasCustomPrompt="1"/>
          </p:nvPr>
        </p:nvSpPr>
        <p:spPr>
          <a:xfrm>
            <a:off x="10881360" y="433444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2" name="Picture Placeholder 2">
            <a:extLst>
              <a:ext uri="{FF2B5EF4-FFF2-40B4-BE49-F238E27FC236}">
                <a16:creationId xmlns:a16="http://schemas.microsoft.com/office/drawing/2014/main" id="{FCA0BFA1-5C37-4630-9DA5-091051C9A36E}"/>
              </a:ext>
            </a:extLst>
          </p:cNvPr>
          <p:cNvSpPr>
            <a:spLocks noGrp="1"/>
          </p:cNvSpPr>
          <p:nvPr>
            <p:ph type="pic" sz="quarter" idx="281" hasCustomPrompt="1"/>
          </p:nvPr>
        </p:nvSpPr>
        <p:spPr>
          <a:xfrm>
            <a:off x="254001" y="481986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3" name="Picture Placeholder 2">
            <a:extLst>
              <a:ext uri="{FF2B5EF4-FFF2-40B4-BE49-F238E27FC236}">
                <a16:creationId xmlns:a16="http://schemas.microsoft.com/office/drawing/2014/main" id="{635E7346-85B2-4977-A396-1709A51BD841}"/>
              </a:ext>
            </a:extLst>
          </p:cNvPr>
          <p:cNvSpPr>
            <a:spLocks noGrp="1"/>
          </p:cNvSpPr>
          <p:nvPr>
            <p:ph type="pic" sz="quarter" idx="282" hasCustomPrompt="1"/>
          </p:nvPr>
        </p:nvSpPr>
        <p:spPr>
          <a:xfrm>
            <a:off x="1779405" y="482076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4" name="Picture Placeholder 2">
            <a:extLst>
              <a:ext uri="{FF2B5EF4-FFF2-40B4-BE49-F238E27FC236}">
                <a16:creationId xmlns:a16="http://schemas.microsoft.com/office/drawing/2014/main" id="{DA0FD242-B227-4717-B60D-7AE8CD2E2499}"/>
              </a:ext>
            </a:extLst>
          </p:cNvPr>
          <p:cNvSpPr>
            <a:spLocks noGrp="1"/>
          </p:cNvSpPr>
          <p:nvPr>
            <p:ph type="pic" sz="quarter" idx="283" hasCustomPrompt="1"/>
          </p:nvPr>
        </p:nvSpPr>
        <p:spPr>
          <a:xfrm>
            <a:off x="3304809" y="482166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5" name="Picture Placeholder 2">
            <a:extLst>
              <a:ext uri="{FF2B5EF4-FFF2-40B4-BE49-F238E27FC236}">
                <a16:creationId xmlns:a16="http://schemas.microsoft.com/office/drawing/2014/main" id="{94D7872D-4335-464B-817F-69F5A4C268EE}"/>
              </a:ext>
            </a:extLst>
          </p:cNvPr>
          <p:cNvSpPr>
            <a:spLocks noGrp="1"/>
          </p:cNvSpPr>
          <p:nvPr>
            <p:ph type="pic" sz="quarter" idx="284" hasCustomPrompt="1"/>
          </p:nvPr>
        </p:nvSpPr>
        <p:spPr>
          <a:xfrm>
            <a:off x="6355617" y="48225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6" name="Picture Placeholder 2">
            <a:extLst>
              <a:ext uri="{FF2B5EF4-FFF2-40B4-BE49-F238E27FC236}">
                <a16:creationId xmlns:a16="http://schemas.microsoft.com/office/drawing/2014/main" id="{B6824B4F-7933-4F9F-A2E6-5450AFF85ED9}"/>
              </a:ext>
            </a:extLst>
          </p:cNvPr>
          <p:cNvSpPr>
            <a:spLocks noGrp="1"/>
          </p:cNvSpPr>
          <p:nvPr>
            <p:ph type="pic" sz="quarter" idx="285" hasCustomPrompt="1"/>
          </p:nvPr>
        </p:nvSpPr>
        <p:spPr>
          <a:xfrm>
            <a:off x="4830213" y="4823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7" name="Picture Placeholder 2">
            <a:extLst>
              <a:ext uri="{FF2B5EF4-FFF2-40B4-BE49-F238E27FC236}">
                <a16:creationId xmlns:a16="http://schemas.microsoft.com/office/drawing/2014/main" id="{C3126D7D-2C27-46EC-A11E-79D1256EA30C}"/>
              </a:ext>
            </a:extLst>
          </p:cNvPr>
          <p:cNvSpPr>
            <a:spLocks noGrp="1"/>
          </p:cNvSpPr>
          <p:nvPr>
            <p:ph type="pic" sz="quarter" idx="286" hasCustomPrompt="1"/>
          </p:nvPr>
        </p:nvSpPr>
        <p:spPr>
          <a:xfrm>
            <a:off x="10931831" y="481717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8" name="Picture Placeholder 2">
            <a:extLst>
              <a:ext uri="{FF2B5EF4-FFF2-40B4-BE49-F238E27FC236}">
                <a16:creationId xmlns:a16="http://schemas.microsoft.com/office/drawing/2014/main" id="{2A7C1A1C-AA58-48CC-9BD0-80403B71C099}"/>
              </a:ext>
            </a:extLst>
          </p:cNvPr>
          <p:cNvSpPr>
            <a:spLocks noGrp="1"/>
          </p:cNvSpPr>
          <p:nvPr>
            <p:ph type="pic" sz="quarter" idx="287" hasCustomPrompt="1"/>
          </p:nvPr>
        </p:nvSpPr>
        <p:spPr>
          <a:xfrm>
            <a:off x="7881021" y="481807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9" name="Picture Placeholder 2">
            <a:extLst>
              <a:ext uri="{FF2B5EF4-FFF2-40B4-BE49-F238E27FC236}">
                <a16:creationId xmlns:a16="http://schemas.microsoft.com/office/drawing/2014/main" id="{060018BA-3F75-4041-993B-CC1A88EB4004}"/>
              </a:ext>
            </a:extLst>
          </p:cNvPr>
          <p:cNvSpPr>
            <a:spLocks noGrp="1"/>
          </p:cNvSpPr>
          <p:nvPr>
            <p:ph type="pic" sz="quarter" idx="288" hasCustomPrompt="1"/>
          </p:nvPr>
        </p:nvSpPr>
        <p:spPr>
          <a:xfrm>
            <a:off x="9406426" y="481897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00" name="Text Placeholder 3">
            <a:extLst>
              <a:ext uri="{FF2B5EF4-FFF2-40B4-BE49-F238E27FC236}">
                <a16:creationId xmlns:a16="http://schemas.microsoft.com/office/drawing/2014/main" id="{8F9249F7-D04D-49FF-86EA-70049A68C52B}"/>
              </a:ext>
            </a:extLst>
          </p:cNvPr>
          <p:cNvSpPr>
            <a:spLocks noGrp="1"/>
          </p:cNvSpPr>
          <p:nvPr>
            <p:ph type="body" sz="quarter" idx="289" hasCustomPrompt="1"/>
          </p:nvPr>
        </p:nvSpPr>
        <p:spPr>
          <a:xfrm>
            <a:off x="254000"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1" name="Text Placeholder 3">
            <a:extLst>
              <a:ext uri="{FF2B5EF4-FFF2-40B4-BE49-F238E27FC236}">
                <a16:creationId xmlns:a16="http://schemas.microsoft.com/office/drawing/2014/main" id="{7E61B830-9895-4098-931B-6E8B1AD09FBE}"/>
              </a:ext>
            </a:extLst>
          </p:cNvPr>
          <p:cNvSpPr>
            <a:spLocks noGrp="1"/>
          </p:cNvSpPr>
          <p:nvPr>
            <p:ph type="body" sz="quarter" idx="290" hasCustomPrompt="1"/>
          </p:nvPr>
        </p:nvSpPr>
        <p:spPr>
          <a:xfrm>
            <a:off x="1756015" y="585216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2" name="Text Placeholder 3">
            <a:extLst>
              <a:ext uri="{FF2B5EF4-FFF2-40B4-BE49-F238E27FC236}">
                <a16:creationId xmlns:a16="http://schemas.microsoft.com/office/drawing/2014/main" id="{09D43E65-5BCB-40D6-9838-BF8B46A26C94}"/>
              </a:ext>
            </a:extLst>
          </p:cNvPr>
          <p:cNvSpPr>
            <a:spLocks noGrp="1"/>
          </p:cNvSpPr>
          <p:nvPr>
            <p:ph type="body" sz="quarter" idx="291" hasCustomPrompt="1"/>
          </p:nvPr>
        </p:nvSpPr>
        <p:spPr>
          <a:xfrm>
            <a:off x="3226675" y="585216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3" name="Text Placeholder 3">
            <a:extLst>
              <a:ext uri="{FF2B5EF4-FFF2-40B4-BE49-F238E27FC236}">
                <a16:creationId xmlns:a16="http://schemas.microsoft.com/office/drawing/2014/main" id="{074A37FF-29BE-4EEB-90CF-3E73950D40B6}"/>
              </a:ext>
            </a:extLst>
          </p:cNvPr>
          <p:cNvSpPr>
            <a:spLocks noGrp="1"/>
          </p:cNvSpPr>
          <p:nvPr>
            <p:ph type="body" sz="quarter" idx="292" hasCustomPrompt="1"/>
          </p:nvPr>
        </p:nvSpPr>
        <p:spPr>
          <a:xfrm>
            <a:off x="4842115" y="585216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4" name="Text Placeholder 3">
            <a:extLst>
              <a:ext uri="{FF2B5EF4-FFF2-40B4-BE49-F238E27FC236}">
                <a16:creationId xmlns:a16="http://schemas.microsoft.com/office/drawing/2014/main" id="{092825F1-69BD-48EA-9C16-4FD274CCA04E}"/>
              </a:ext>
            </a:extLst>
          </p:cNvPr>
          <p:cNvSpPr>
            <a:spLocks noGrp="1"/>
          </p:cNvSpPr>
          <p:nvPr>
            <p:ph type="body" sz="quarter" idx="293" hasCustomPrompt="1"/>
          </p:nvPr>
        </p:nvSpPr>
        <p:spPr>
          <a:xfrm>
            <a:off x="6382769"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5" name="Text Placeholder 3">
            <a:extLst>
              <a:ext uri="{FF2B5EF4-FFF2-40B4-BE49-F238E27FC236}">
                <a16:creationId xmlns:a16="http://schemas.microsoft.com/office/drawing/2014/main" id="{E0B1BBFA-649E-483B-955A-8D4E028B4C29}"/>
              </a:ext>
            </a:extLst>
          </p:cNvPr>
          <p:cNvSpPr>
            <a:spLocks noGrp="1"/>
          </p:cNvSpPr>
          <p:nvPr>
            <p:ph type="body" sz="quarter" idx="294" hasCustomPrompt="1"/>
          </p:nvPr>
        </p:nvSpPr>
        <p:spPr>
          <a:xfrm>
            <a:off x="7821535" y="585216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6" name="Text Placeholder 3">
            <a:extLst>
              <a:ext uri="{FF2B5EF4-FFF2-40B4-BE49-F238E27FC236}">
                <a16:creationId xmlns:a16="http://schemas.microsoft.com/office/drawing/2014/main" id="{90922386-DDF4-4711-A867-2CC75A4F65E8}"/>
              </a:ext>
            </a:extLst>
          </p:cNvPr>
          <p:cNvSpPr>
            <a:spLocks noGrp="1"/>
          </p:cNvSpPr>
          <p:nvPr>
            <p:ph type="body" sz="quarter" idx="295" hasCustomPrompt="1"/>
          </p:nvPr>
        </p:nvSpPr>
        <p:spPr>
          <a:xfrm>
            <a:off x="9383636" y="585216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7" name="Text Placeholder 3">
            <a:extLst>
              <a:ext uri="{FF2B5EF4-FFF2-40B4-BE49-F238E27FC236}">
                <a16:creationId xmlns:a16="http://schemas.microsoft.com/office/drawing/2014/main" id="{BDAC8205-4BCB-4F2D-B25E-65EFD733B6B2}"/>
              </a:ext>
            </a:extLst>
          </p:cNvPr>
          <p:cNvSpPr>
            <a:spLocks noGrp="1"/>
          </p:cNvSpPr>
          <p:nvPr>
            <p:ph type="body" sz="quarter" idx="296" hasCustomPrompt="1"/>
          </p:nvPr>
        </p:nvSpPr>
        <p:spPr>
          <a:xfrm>
            <a:off x="10900015" y="585216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Tree>
    <p:extLst>
      <p:ext uri="{BB962C8B-B14F-4D97-AF65-F5344CB8AC3E}">
        <p14:creationId xmlns:p14="http://schemas.microsoft.com/office/powerpoint/2010/main" val="2007294305"/>
      </p:ext>
    </p:extLst>
  </p:cSld>
  <p:clrMapOvr>
    <a:masterClrMapping/>
  </p:clrMapOvr>
  <p:extLst>
    <p:ext uri="{DCECCB84-F9BA-43D5-87BE-67443E8EF086}">
      <p15:sldGuideLst xmlns:p15="http://schemas.microsoft.com/office/powerpoint/2012/main"/>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1461359" y="1778000"/>
            <a:ext cx="9237533" cy="3048000"/>
          </a:xfrm>
        </p:spPr>
        <p:txBody>
          <a:bodyPr anchor="ctr" anchorCtr="0">
            <a:normAutofit/>
          </a:bodyPr>
          <a:lstStyle>
            <a:lvl1pPr algn="ctr">
              <a:lnSpc>
                <a:spcPts val="6166"/>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Every opportunity I got, I took it as a learning experience. </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5" name="Text Placeholder 1">
            <a:extLst>
              <a:ext uri="{FF2B5EF4-FFF2-40B4-BE49-F238E27FC236}">
                <a16:creationId xmlns:a16="http://schemas.microsoft.com/office/drawing/2014/main" id="{290C6DE3-0DC0-4715-A526-E4EDFA27C1AD}"/>
              </a:ext>
            </a:extLst>
          </p:cNvPr>
          <p:cNvSpPr txBox="1">
            <a:spLocks/>
          </p:cNvSpPr>
          <p:nvPr userDrawn="1"/>
        </p:nvSpPr>
        <p:spPr>
          <a:xfrm>
            <a:off x="1574628" y="884297"/>
            <a:ext cx="9039217" cy="893703"/>
          </a:xfrm>
          <a:prstGeom prst="rect">
            <a:avLst/>
          </a:prstGeom>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lang="en-US" sz="7400" b="1" kern="1200">
                <a:solidFill>
                  <a:schemeClr val="bg1"/>
                </a:solidFill>
                <a:latin typeface="+mn-lt"/>
                <a:ea typeface="+mn-ea"/>
                <a:cs typeface="+mn-cs"/>
              </a:defRPr>
            </a:lvl1pPr>
            <a:lvl2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2pPr>
            <a:lvl3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3pPr>
            <a:lvl4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bg1">
                    <a:lumMod val="65000"/>
                  </a:schemeClr>
                </a:solidFill>
                <a:latin typeface="+mn-lt"/>
                <a:ea typeface="+mn-ea"/>
                <a:cs typeface="+mn-cs"/>
              </a:defRPr>
            </a:lvl4pPr>
            <a:lvl5pPr marL="0" indent="0" algn="l" defTabSz="914400" rtl="0" eaLnBrk="1" latinLnBrk="0" hangingPunct="1">
              <a:lnSpc>
                <a:spcPct val="112000"/>
              </a:lnSpc>
              <a:spcBef>
                <a:spcPts val="0"/>
              </a:spcBef>
              <a:spcAft>
                <a:spcPts val="600"/>
              </a:spcAft>
              <a:buFont typeface="Arial" panose="020B0604020202020204" pitchFamily="34" charset="0"/>
              <a:buNone/>
              <a:defRPr lang="en-US" sz="9200" b="0" kern="1200">
                <a:solidFill>
                  <a:schemeClr val="bg1">
                    <a:lumMod val="65000"/>
                  </a:schemeClr>
                </a:solidFill>
                <a:latin typeface="+mn-lt"/>
                <a:ea typeface="+mn-ea"/>
                <a:cs typeface="+mn-cs"/>
              </a:defRPr>
            </a:lvl5pPr>
            <a:lvl6pPr marL="0" indent="0" algn="l" defTabSz="914400" rtl="0" eaLnBrk="1" latinLnBrk="0" hangingPunct="1">
              <a:lnSpc>
                <a:spcPct val="112000"/>
              </a:lnSpc>
              <a:spcBef>
                <a:spcPts val="0"/>
              </a:spcBef>
              <a:spcAft>
                <a:spcPts val="600"/>
              </a:spcAft>
              <a:buFont typeface="Arial" panose="020B0604020202020204" pitchFamily="34" charset="0"/>
              <a:buNone/>
              <a:defRPr sz="90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0">
                <a:latin typeface="Times New Roman" panose="02020603050405020304" pitchFamily="18" charset="0"/>
                <a:cs typeface="Times New Roman" panose="02020603050405020304" pitchFamily="18" charset="0"/>
              </a:rPr>
              <a:t>“</a:t>
            </a:r>
          </a:p>
        </p:txBody>
      </p:sp>
      <p:sp>
        <p:nvSpPr>
          <p:cNvPr id="3" name="Text Placeholder 2">
            <a:extLst>
              <a:ext uri="{FF2B5EF4-FFF2-40B4-BE49-F238E27FC236}">
                <a16:creationId xmlns:a16="http://schemas.microsoft.com/office/drawing/2014/main" id="{A69DEE3C-368F-4383-B6F1-3803CF5439F1}"/>
              </a:ext>
            </a:extLst>
          </p:cNvPr>
          <p:cNvSpPr>
            <a:spLocks noGrp="1"/>
          </p:cNvSpPr>
          <p:nvPr>
            <p:ph type="body" sz="quarter" idx="12" hasCustomPrompt="1"/>
          </p:nvPr>
        </p:nvSpPr>
        <p:spPr>
          <a:xfrm>
            <a:off x="1461359" y="4826000"/>
            <a:ext cx="9237533" cy="1016000"/>
          </a:xfrm>
        </p:spPr>
        <p:txBody>
          <a:bodyPr anchor="ctr" anchorCtr="0"/>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Name</a:t>
            </a:r>
          </a:p>
        </p:txBody>
      </p:sp>
    </p:spTree>
    <p:extLst>
      <p:ext uri="{BB962C8B-B14F-4D97-AF65-F5344CB8AC3E}">
        <p14:creationId xmlns:p14="http://schemas.microsoft.com/office/powerpoint/2010/main" val="106877652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tx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bg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5" name="Graphic 4">
            <a:extLst>
              <a:ext uri="{FF2B5EF4-FFF2-40B4-BE49-F238E27FC236}">
                <a16:creationId xmlns:a16="http://schemas.microsoft.com/office/drawing/2014/main" id="{662F2BCD-482B-494D-BC84-364EEF7AC6A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3718" y="6350001"/>
            <a:ext cx="894282" cy="190499"/>
          </a:xfrm>
          <a:prstGeom prst="rect">
            <a:avLst/>
          </a:prstGeom>
        </p:spPr>
      </p:pic>
    </p:spTree>
    <p:extLst>
      <p:ext uri="{BB962C8B-B14F-4D97-AF65-F5344CB8AC3E}">
        <p14:creationId xmlns:p14="http://schemas.microsoft.com/office/powerpoint/2010/main" val="79779228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tx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5" name="Graphic 4">
            <a:extLst>
              <a:ext uri="{FF2B5EF4-FFF2-40B4-BE49-F238E27FC236}">
                <a16:creationId xmlns:a16="http://schemas.microsoft.com/office/drawing/2014/main" id="{81458FAB-7F6E-4AE4-BF9D-B2A9C3DCD4D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3718" y="6350001"/>
            <a:ext cx="894282" cy="190499"/>
          </a:xfrm>
          <a:prstGeom prst="rect">
            <a:avLst/>
          </a:prstGeom>
        </p:spPr>
      </p:pic>
    </p:spTree>
    <p:extLst>
      <p:ext uri="{BB962C8B-B14F-4D97-AF65-F5344CB8AC3E}">
        <p14:creationId xmlns:p14="http://schemas.microsoft.com/office/powerpoint/2010/main" val="93346399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7" y="6387104"/>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274001157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1" name="Graphic 20">
            <a:extLst>
              <a:ext uri="{FF2B5EF4-FFF2-40B4-BE49-F238E27FC236}">
                <a16:creationId xmlns:a16="http://schemas.microsoft.com/office/drawing/2014/main" id="{B1845A41-E95D-4F6A-83FD-5E1FF1A041D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pic>
        <p:nvPicPr>
          <p:cNvPr id="7" name="Graphic 6">
            <a:extLst>
              <a:ext uri="{FF2B5EF4-FFF2-40B4-BE49-F238E27FC236}">
                <a16:creationId xmlns:a16="http://schemas.microsoft.com/office/drawing/2014/main" id="{ACBDA075-A845-441B-B470-627F0895D14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17897" y="6387104"/>
            <a:ext cx="720103" cy="153396"/>
          </a:xfrm>
          <a:prstGeom prst="rect">
            <a:avLst/>
          </a:prstGeom>
        </p:spPr>
      </p:pic>
    </p:spTree>
    <p:extLst>
      <p:ext uri="{BB962C8B-B14F-4D97-AF65-F5344CB8AC3E}">
        <p14:creationId xmlns:p14="http://schemas.microsoft.com/office/powerpoint/2010/main" val="159239466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3B2232-0C54-40F1-8DC5-0043885DE320}"/>
              </a:ext>
            </a:extLst>
          </p:cNvPr>
          <p:cNvSpPr/>
          <p:nvPr userDrawn="1"/>
        </p:nvSpPr>
        <p:spPr>
          <a:xfrm>
            <a:off x="0" y="0"/>
            <a:ext cx="12192000" cy="6858000"/>
          </a:xfrm>
          <a:prstGeom prst="rect">
            <a:avLst/>
          </a:prstGeom>
          <a:gradFill>
            <a:gsLst>
              <a:gs pos="0">
                <a:srgbClr val="CBF8FD"/>
              </a:gs>
              <a:gs pos="100000">
                <a:srgbClr val="FFDDDD"/>
              </a:gs>
              <a:gs pos="51000">
                <a:srgbClr val="DDCA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7" y="6387104"/>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32297899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0" name="Title 1"/>
          <p:cNvSpPr>
            <a:spLocks noGrp="1"/>
          </p:cNvSpPr>
          <p:nvPr>
            <p:ph type="title" hasCustomPrompt="1"/>
          </p:nvPr>
        </p:nvSpPr>
        <p:spPr>
          <a:xfrm>
            <a:off x="0" y="3290323"/>
            <a:ext cx="12192000" cy="225890"/>
          </a:xfrm>
          <a:prstGeom prst="rect">
            <a:avLst/>
          </a:prstGeom>
        </p:spPr>
        <p:txBody>
          <a:bodyPr anchor="ct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Thank You</a:t>
            </a:r>
          </a:p>
        </p:txBody>
      </p:sp>
      <p:sp>
        <p:nvSpPr>
          <p:cNvPr id="37" name="Text Placeholder 22"/>
          <p:cNvSpPr>
            <a:spLocks noGrp="1"/>
          </p:cNvSpPr>
          <p:nvPr>
            <p:ph type="body" sz="quarter" idx="19" hasCustomPrompt="1"/>
          </p:nvPr>
        </p:nvSpPr>
        <p:spPr>
          <a:xfrm>
            <a:off x="267185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38" name="Text Placeholder 22"/>
          <p:cNvSpPr>
            <a:spLocks noGrp="1"/>
          </p:cNvSpPr>
          <p:nvPr>
            <p:ph type="body" sz="quarter" idx="20" hasCustomPrompt="1"/>
          </p:nvPr>
        </p:nvSpPr>
        <p:spPr>
          <a:xfrm>
            <a:off x="267185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39" name="Text Placeholder 22"/>
          <p:cNvSpPr>
            <a:spLocks noGrp="1"/>
          </p:cNvSpPr>
          <p:nvPr>
            <p:ph type="body" sz="quarter" idx="21" hasCustomPrompt="1"/>
          </p:nvPr>
        </p:nvSpPr>
        <p:spPr>
          <a:xfrm>
            <a:off x="508739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0" name="Text Placeholder 22"/>
          <p:cNvSpPr>
            <a:spLocks noGrp="1"/>
          </p:cNvSpPr>
          <p:nvPr>
            <p:ph type="body" sz="quarter" idx="22" hasCustomPrompt="1"/>
          </p:nvPr>
        </p:nvSpPr>
        <p:spPr>
          <a:xfrm>
            <a:off x="508739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41" name="Text Placeholder 22"/>
          <p:cNvSpPr>
            <a:spLocks noGrp="1"/>
          </p:cNvSpPr>
          <p:nvPr>
            <p:ph type="body" sz="quarter" idx="23" hasCustomPrompt="1"/>
          </p:nvPr>
        </p:nvSpPr>
        <p:spPr>
          <a:xfrm>
            <a:off x="750293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2" name="Text Placeholder 22"/>
          <p:cNvSpPr>
            <a:spLocks noGrp="1"/>
          </p:cNvSpPr>
          <p:nvPr>
            <p:ph type="body" sz="quarter" idx="24" hasCustomPrompt="1"/>
          </p:nvPr>
        </p:nvSpPr>
        <p:spPr>
          <a:xfrm>
            <a:off x="750293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13" name="Oval 12"/>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351921548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Break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1151463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Break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5" name="Straight Connector 4">
            <a:extLst>
              <a:ext uri="{FF2B5EF4-FFF2-40B4-BE49-F238E27FC236}">
                <a16:creationId xmlns:a16="http://schemas.microsoft.com/office/drawing/2014/main" id="{6817A349-5A8C-455E-AE79-AA8A96C53A72}"/>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3823482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Break (3)">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A6088B-CBBB-4FE0-A7A3-4FCF53BCA639}"/>
              </a:ext>
            </a:extLst>
          </p:cNvPr>
          <p:cNvSpPr/>
          <p:nvPr userDrawn="1"/>
        </p:nvSpPr>
        <p:spPr>
          <a:xfrm>
            <a:off x="0" y="0"/>
            <a:ext cx="12192000" cy="6858000"/>
          </a:xfrm>
          <a:prstGeom prst="rect">
            <a:avLst/>
          </a:prstGeom>
          <a:gradFill>
            <a:gsLst>
              <a:gs pos="3000">
                <a:srgbClr val="FEF3FF"/>
              </a:gs>
              <a:gs pos="100000">
                <a:srgbClr val="CCB0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6988886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Break (4)">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F0B2C4-53F5-4E7F-B295-6CE7C412382A}"/>
              </a:ext>
            </a:extLst>
          </p:cNvPr>
          <p:cNvSpPr/>
          <p:nvPr userDrawn="1"/>
        </p:nvSpPr>
        <p:spPr>
          <a:xfrm>
            <a:off x="0" y="0"/>
            <a:ext cx="12192000" cy="6858000"/>
          </a:xfrm>
          <a:prstGeom prst="rect">
            <a:avLst/>
          </a:prstGeom>
          <a:gradFill>
            <a:gsLst>
              <a:gs pos="0">
                <a:schemeClr val="bg1"/>
              </a:gs>
              <a:gs pos="87000">
                <a:srgbClr val="FED6E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1836013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Break (5)">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DF1430-43F3-486B-B82E-5E6F58CD2CAD}"/>
              </a:ext>
            </a:extLst>
          </p:cNvPr>
          <p:cNvSpPr/>
          <p:nvPr userDrawn="1"/>
        </p:nvSpPr>
        <p:spPr>
          <a:xfrm>
            <a:off x="1" y="1"/>
            <a:ext cx="12192000" cy="6858000"/>
          </a:xfrm>
          <a:prstGeom prst="rect">
            <a:avLst/>
          </a:prstGeom>
          <a:gradFill>
            <a:gsLst>
              <a:gs pos="0">
                <a:srgbClr val="FFFFE2"/>
              </a:gs>
              <a:gs pos="12000">
                <a:srgbClr val="F8F7C1"/>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7018862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Break (6)">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CCDE1D-37C0-43FB-B86D-2AA04000CC1A}"/>
              </a:ext>
            </a:extLst>
          </p:cNvPr>
          <p:cNvSpPr/>
          <p:nvPr userDrawn="1"/>
        </p:nvSpPr>
        <p:spPr>
          <a:xfrm rot="10800000">
            <a:off x="0" y="0"/>
            <a:ext cx="12192000" cy="6858000"/>
          </a:xfrm>
          <a:prstGeom prst="rect">
            <a:avLst/>
          </a:prstGeom>
          <a:gradFill>
            <a:gsLst>
              <a:gs pos="100000">
                <a:srgbClr val="D6F4FE"/>
              </a:gs>
              <a:gs pos="0">
                <a:srgbClr val="B8FFE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9058701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Break (7)">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3DFA2-2B58-4FA5-A756-BCD0C5F46EA7}"/>
              </a:ext>
            </a:extLst>
          </p:cNvPr>
          <p:cNvSpPr/>
          <p:nvPr userDrawn="1"/>
        </p:nvSpPr>
        <p:spPr>
          <a:xfrm>
            <a:off x="0" y="0"/>
            <a:ext cx="12192000" cy="6858000"/>
          </a:xfrm>
          <a:prstGeom prst="rect">
            <a:avLst/>
          </a:prstGeom>
          <a:gradFill>
            <a:gsLst>
              <a:gs pos="67000">
                <a:srgbClr val="BAC6F8"/>
              </a:gs>
              <a:gs pos="0">
                <a:srgbClr val="F1FBFF"/>
              </a:gs>
              <a:gs pos="30000">
                <a:srgbClr val="DAF5FE"/>
              </a:gs>
              <a:gs pos="10000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3856097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2ABB-0DB6-4481-980D-A8FB4DB209CE}"/>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3" name="Text Placeholder 23">
            <a:extLst>
              <a:ext uri="{FF2B5EF4-FFF2-40B4-BE49-F238E27FC236}">
                <a16:creationId xmlns:a16="http://schemas.microsoft.com/office/drawing/2014/main" id="{81D20D83-1D9E-48A0-B20F-6D38DF7611DE}"/>
              </a:ext>
            </a:extLst>
          </p:cNvPr>
          <p:cNvSpPr>
            <a:spLocks noGrp="1"/>
          </p:cNvSpPr>
          <p:nvPr>
            <p:ph type="body" sz="quarter" idx="11" hasCustomPrompt="1"/>
          </p:nvPr>
        </p:nvSpPr>
        <p:spPr>
          <a:xfrm>
            <a:off x="254000" y="254000"/>
            <a:ext cx="3714750" cy="21492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5" name="Straight Connector 4">
            <a:extLst>
              <a:ext uri="{FF2B5EF4-FFF2-40B4-BE49-F238E27FC236}">
                <a16:creationId xmlns:a16="http://schemas.microsoft.com/office/drawing/2014/main" id="{D2CD9F1C-C52D-40C7-A199-379090A00770}"/>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7010978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Statement (2)">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solidFill>
                  <a:schemeClr val="bg1"/>
                </a:solidFill>
              </a:defRPr>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8026152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Mix Text (1)">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bg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4015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383280697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Mix Text (2)">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tx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178729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15218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47523124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108803232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40921188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193034255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369930387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Agenda (6)">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259541180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4 Text">
    <p:spTree>
      <p:nvGrpSpPr>
        <p:cNvPr id="1" name=""/>
        <p:cNvGrpSpPr/>
        <p:nvPr/>
      </p:nvGrpSpPr>
      <p:grpSpPr>
        <a:xfrm>
          <a:off x="0" y="0"/>
          <a:ext cx="0" cy="0"/>
          <a:chOff x="0" y="0"/>
          <a:chExt cx="0" cy="0"/>
        </a:xfrm>
      </p:grpSpPr>
      <p:sp>
        <p:nvSpPr>
          <p:cNvPr id="3" name="Text Placeholder 13"/>
          <p:cNvSpPr>
            <a:spLocks noGrp="1"/>
          </p:cNvSpPr>
          <p:nvPr>
            <p:ph type="body" sz="quarter" idx="18"/>
          </p:nvPr>
        </p:nvSpPr>
        <p:spPr>
          <a:xfrm>
            <a:off x="254000" y="254000"/>
            <a:ext cx="5714996" cy="2799732"/>
          </a:xfrm>
          <a:prstGeom prst="rect">
            <a:avLst/>
          </a:prstGeom>
          <a:noFill/>
          <a:effectLst/>
        </p:spPr>
        <p:txBody>
          <a:bodyPr lIns="0" tIns="0" rIns="0" bIns="0">
            <a:normAutofit/>
          </a:bodyPr>
          <a:lstStyle>
            <a:lvl1pPr marL="0" indent="0">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stStyle>
          <a:p>
            <a:pPr lvl="0"/>
            <a:endParaRPr lang="en-US"/>
          </a:p>
        </p:txBody>
      </p:sp>
      <p:sp>
        <p:nvSpPr>
          <p:cNvPr id="5" name="Text Placeholder 13"/>
          <p:cNvSpPr>
            <a:spLocks noGrp="1"/>
          </p:cNvSpPr>
          <p:nvPr>
            <p:ph type="body" sz="quarter" idx="19"/>
          </p:nvPr>
        </p:nvSpPr>
        <p:spPr>
          <a:xfrm>
            <a:off x="6223001" y="254000"/>
            <a:ext cx="5714996" cy="2799732"/>
          </a:xfrm>
          <a:prstGeom prst="rect">
            <a:avLst/>
          </a:prstGeom>
          <a:noFill/>
          <a:effectLst>
            <a:glow rad="101600">
              <a:srgbClr val="FFFFFF">
                <a:alpha val="60000"/>
              </a:srgbClr>
            </a:glow>
          </a:effectLst>
        </p:spPr>
        <p:txBody>
          <a:bodyPr lIns="0" tIns="0" rIns="0" bIns="0">
            <a:normAutofit/>
          </a:bodyPr>
          <a:lstStyle>
            <a:lvl1pPr marL="0" indent="0" algn="r">
              <a:lnSpc>
                <a:spcPct val="100000"/>
              </a:lnSpc>
              <a:spcBef>
                <a:spcPts val="0"/>
              </a:spcBef>
              <a:buFontTx/>
              <a:buNone/>
              <a:defRPr sz="4000" b="1">
                <a:solidFill>
                  <a:schemeClr val="bg2"/>
                </a:solidFill>
                <a:latin typeface="Segoe UI" panose="020B0502040204020203" pitchFamily="34" charset="0"/>
                <a:cs typeface="Segoe UI" panose="020B0502040204020203" pitchFamily="34" charset="0"/>
              </a:defRPr>
            </a:lvl1pPr>
          </a:lstStyle>
          <a:p>
            <a:pPr lvl="0"/>
            <a:endParaRPr lang="en-US"/>
          </a:p>
        </p:txBody>
      </p:sp>
      <p:sp>
        <p:nvSpPr>
          <p:cNvPr id="6" name="Text Placeholder 13"/>
          <p:cNvSpPr>
            <a:spLocks noGrp="1"/>
          </p:cNvSpPr>
          <p:nvPr>
            <p:ph type="body" sz="quarter" idx="20"/>
          </p:nvPr>
        </p:nvSpPr>
        <p:spPr>
          <a:xfrm>
            <a:off x="254000" y="3296270"/>
            <a:ext cx="5714991" cy="2799731"/>
          </a:xfrm>
          <a:prstGeom prst="rect">
            <a:avLst/>
          </a:prstGeom>
          <a:noFill/>
          <a:effectLst>
            <a:glow rad="101600">
              <a:srgbClr val="FFFFFF">
                <a:alpha val="60000"/>
              </a:srgbClr>
            </a:glow>
          </a:effectLst>
        </p:spPr>
        <p:txBody>
          <a:bodyPr lIns="0" tIns="0" rIns="0" bIns="0" anchor="b" anchorCtr="0">
            <a:normAutofit/>
          </a:bodyPr>
          <a:lstStyle>
            <a:lvl1pPr marL="0" indent="0">
              <a:lnSpc>
                <a:spcPct val="100000"/>
              </a:lnSpc>
              <a:spcBef>
                <a:spcPts val="0"/>
              </a:spcBef>
              <a:buFontTx/>
              <a:buNone/>
              <a:defRPr sz="4000" b="1">
                <a:solidFill>
                  <a:schemeClr val="accent2"/>
                </a:solidFill>
                <a:latin typeface="Segoe UI" panose="020B0502040204020203" pitchFamily="34" charset="0"/>
                <a:cs typeface="Segoe UI" panose="020B0502040204020203" pitchFamily="34" charset="0"/>
              </a:defRPr>
            </a:lvl1pPr>
          </a:lstStyle>
          <a:p>
            <a:pPr lvl="0"/>
            <a:endParaRPr lang="en-US"/>
          </a:p>
        </p:txBody>
      </p:sp>
      <p:sp>
        <p:nvSpPr>
          <p:cNvPr id="7" name="Text Placeholder 13"/>
          <p:cNvSpPr>
            <a:spLocks noGrp="1"/>
          </p:cNvSpPr>
          <p:nvPr>
            <p:ph type="body" sz="quarter" idx="21"/>
          </p:nvPr>
        </p:nvSpPr>
        <p:spPr>
          <a:xfrm>
            <a:off x="6222996" y="3296270"/>
            <a:ext cx="5714996" cy="2799731"/>
          </a:xfrm>
          <a:prstGeom prst="rect">
            <a:avLst/>
          </a:prstGeom>
          <a:noFill/>
          <a:effectLst/>
        </p:spPr>
        <p:txBody>
          <a:bodyPr lIns="0" tIns="0" rIns="0" bIns="0" anchor="b" anchorCtr="0">
            <a:normAutofit/>
          </a:bodyPr>
          <a:lstStyle>
            <a:lvl1pPr marL="0" indent="0" algn="r">
              <a:lnSpc>
                <a:spcPct val="100000"/>
              </a:lnSpc>
              <a:spcBef>
                <a:spcPts val="0"/>
              </a:spcBef>
              <a:buFontTx/>
              <a:buNone/>
              <a:defRPr sz="4000" b="1">
                <a:solidFill>
                  <a:schemeClr val="accent1"/>
                </a:solidFill>
                <a:latin typeface="Segoe UI" panose="020B0502040204020203" pitchFamily="34" charset="0"/>
                <a:cs typeface="Segoe UI" panose="020B0502040204020203" pitchFamily="34" charset="0"/>
              </a:defRPr>
            </a:lvl1pPr>
          </a:lstStyle>
          <a:p>
            <a:pPr lvl="0"/>
            <a:endParaRPr lang="en-US"/>
          </a:p>
        </p:txBody>
      </p:sp>
    </p:spTree>
    <p:extLst>
      <p:ext uri="{BB962C8B-B14F-4D97-AF65-F5344CB8AC3E}">
        <p14:creationId xmlns:p14="http://schemas.microsoft.com/office/powerpoint/2010/main" val="65394376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 Column Checklis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8"/>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19333894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434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 Column Checklis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1778000"/>
            <a:ext cx="3726098" cy="4307840"/>
          </a:xfrm>
        </p:spPr>
        <p:txBody>
          <a:bodyPr/>
          <a:lstStyle>
            <a:lvl1pPr>
              <a:defRPr/>
            </a:lvl1pPr>
          </a:lstStyle>
          <a:p>
            <a:r>
              <a:rPr lang="en-US"/>
              <a:t>One Column Checklist</a:t>
            </a:r>
          </a:p>
        </p:txBody>
      </p:sp>
      <p:sp>
        <p:nvSpPr>
          <p:cNvPr id="6" name="Text Placeholder 23">
            <a:extLst>
              <a:ext uri="{FF2B5EF4-FFF2-40B4-BE49-F238E27FC236}">
                <a16:creationId xmlns:a16="http://schemas.microsoft.com/office/drawing/2014/main" id="{D9844B23-C615-43DC-B17A-B43571DB05EC}"/>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7" name="Straight Connector 6">
            <a:extLst>
              <a:ext uri="{FF2B5EF4-FFF2-40B4-BE49-F238E27FC236}">
                <a16:creationId xmlns:a16="http://schemas.microsoft.com/office/drawing/2014/main" id="{579DC16F-C15D-4F41-B51D-D4A0E9C329A5}"/>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4394402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4"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1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8" y="4820074"/>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1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4"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0"/>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7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7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4"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4"/>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3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3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8"/>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2789021134"/>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76407821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6 Topic Text">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43C315D-E063-47BF-8C29-434E144907E1}"/>
              </a:ext>
            </a:extLst>
          </p:cNvPr>
          <p:cNvSpPr>
            <a:spLocks noGrp="1"/>
          </p:cNvSpPr>
          <p:nvPr>
            <p:ph type="body" sz="quarter" idx="20" hasCustomPrompt="1"/>
          </p:nvPr>
        </p:nvSpPr>
        <p:spPr>
          <a:xfrm>
            <a:off x="2240236"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42" name="Text Placeholder 2">
            <a:extLst>
              <a:ext uri="{FF2B5EF4-FFF2-40B4-BE49-F238E27FC236}">
                <a16:creationId xmlns:a16="http://schemas.microsoft.com/office/drawing/2014/main" id="{9A2D891E-8D08-4E64-B808-A2944D12C6A2}"/>
              </a:ext>
            </a:extLst>
          </p:cNvPr>
          <p:cNvSpPr>
            <a:spLocks noGrp="1"/>
          </p:cNvSpPr>
          <p:nvPr>
            <p:ph type="body" sz="quarter" idx="54" hasCustomPrompt="1"/>
          </p:nvPr>
        </p:nvSpPr>
        <p:spPr>
          <a:xfrm>
            <a:off x="10206453"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6</a:t>
            </a:r>
          </a:p>
        </p:txBody>
      </p:sp>
      <p:sp>
        <p:nvSpPr>
          <p:cNvPr id="43" name="Text Placeholder 2">
            <a:extLst>
              <a:ext uri="{FF2B5EF4-FFF2-40B4-BE49-F238E27FC236}">
                <a16:creationId xmlns:a16="http://schemas.microsoft.com/office/drawing/2014/main" id="{F5464BA7-F628-4E58-9E50-45FC4F05EC22}"/>
              </a:ext>
            </a:extLst>
          </p:cNvPr>
          <p:cNvSpPr>
            <a:spLocks noGrp="1"/>
          </p:cNvSpPr>
          <p:nvPr>
            <p:ph type="body" sz="quarter" idx="55" hasCustomPrompt="1"/>
          </p:nvPr>
        </p:nvSpPr>
        <p:spPr>
          <a:xfrm>
            <a:off x="6217090" y="1778001"/>
            <a:ext cx="1741353" cy="127761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4</a:t>
            </a:r>
          </a:p>
        </p:txBody>
      </p:sp>
      <p:sp>
        <p:nvSpPr>
          <p:cNvPr id="2" name="Title 1">
            <a:extLst>
              <a:ext uri="{FF2B5EF4-FFF2-40B4-BE49-F238E27FC236}">
                <a16:creationId xmlns:a16="http://schemas.microsoft.com/office/drawing/2014/main" id="{0A8561DF-7B79-465B-8407-731EB29672D4}"/>
              </a:ext>
            </a:extLst>
          </p:cNvPr>
          <p:cNvSpPr>
            <a:spLocks noGrp="1"/>
          </p:cNvSpPr>
          <p:nvPr>
            <p:ph type="title" hasCustomPrompt="1"/>
          </p:nvPr>
        </p:nvSpPr>
        <p:spPr>
          <a:xfrm>
            <a:off x="246463" y="257768"/>
            <a:ext cx="11688683" cy="1266233"/>
          </a:xfrm>
        </p:spPr>
        <p:txBody>
          <a:bodyPr/>
          <a:lstStyle>
            <a:lvl1pPr>
              <a:defRPr/>
            </a:lvl1pPr>
          </a:lstStyle>
          <a:p>
            <a:pPr lvl="0"/>
            <a:r>
              <a:rPr lang="en-US"/>
              <a:t>6 Topic Text</a:t>
            </a:r>
          </a:p>
        </p:txBody>
      </p:sp>
      <p:sp>
        <p:nvSpPr>
          <p:cNvPr id="14" name="Text Placeholder 2">
            <a:extLst>
              <a:ext uri="{FF2B5EF4-FFF2-40B4-BE49-F238E27FC236}">
                <a16:creationId xmlns:a16="http://schemas.microsoft.com/office/drawing/2014/main" id="{3AA3A0C5-5B85-42DE-9AB1-F695EBD5218B}"/>
              </a:ext>
            </a:extLst>
          </p:cNvPr>
          <p:cNvSpPr>
            <a:spLocks noGrp="1"/>
          </p:cNvSpPr>
          <p:nvPr>
            <p:ph type="body" sz="quarter" idx="13" hasCustomPrompt="1"/>
          </p:nvPr>
        </p:nvSpPr>
        <p:spPr>
          <a:xfrm>
            <a:off x="249637"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5" name="Text Placeholder 2">
            <a:extLst>
              <a:ext uri="{FF2B5EF4-FFF2-40B4-BE49-F238E27FC236}">
                <a16:creationId xmlns:a16="http://schemas.microsoft.com/office/drawing/2014/main" id="{F6C27666-F6E5-4656-8AB9-7B33E945738E}"/>
              </a:ext>
            </a:extLst>
          </p:cNvPr>
          <p:cNvSpPr>
            <a:spLocks noGrp="1"/>
          </p:cNvSpPr>
          <p:nvPr>
            <p:ph type="body" sz="quarter" idx="21" hasCustomPrompt="1"/>
          </p:nvPr>
        </p:nvSpPr>
        <p:spPr>
          <a:xfrm>
            <a:off x="2240236"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7" name="Text Placeholder 2">
            <a:extLst>
              <a:ext uri="{FF2B5EF4-FFF2-40B4-BE49-F238E27FC236}">
                <a16:creationId xmlns:a16="http://schemas.microsoft.com/office/drawing/2014/main" id="{10AE6355-EC48-4E17-B3D7-5E5022865960}"/>
              </a:ext>
            </a:extLst>
          </p:cNvPr>
          <p:cNvSpPr>
            <a:spLocks noGrp="1"/>
          </p:cNvSpPr>
          <p:nvPr>
            <p:ph type="body" sz="quarter" idx="58" hasCustomPrompt="1"/>
          </p:nvPr>
        </p:nvSpPr>
        <p:spPr>
          <a:xfrm>
            <a:off x="6217090" y="3302001"/>
            <a:ext cx="1737961"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A0E32BE6-4C32-4BB0-A995-2C9195238379}"/>
              </a:ext>
            </a:extLst>
          </p:cNvPr>
          <p:cNvSpPr>
            <a:spLocks noGrp="1"/>
          </p:cNvSpPr>
          <p:nvPr>
            <p:ph type="body" sz="quarter" idx="59" hasCustomPrompt="1"/>
          </p:nvPr>
        </p:nvSpPr>
        <p:spPr>
          <a:xfrm>
            <a:off x="10206453" y="3302001"/>
            <a:ext cx="1732685"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DFEBF866-3D45-4612-B9DC-F9003975A22F}"/>
              </a:ext>
            </a:extLst>
          </p:cNvPr>
          <p:cNvSpPr>
            <a:spLocks noGrp="1"/>
          </p:cNvSpPr>
          <p:nvPr>
            <p:ph type="body" sz="quarter" idx="19" hasCustomPrompt="1"/>
          </p:nvPr>
        </p:nvSpPr>
        <p:spPr>
          <a:xfrm>
            <a:off x="249637" y="1778001"/>
            <a:ext cx="1736368"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21" name="Text Placeholder 2">
            <a:extLst>
              <a:ext uri="{FF2B5EF4-FFF2-40B4-BE49-F238E27FC236}">
                <a16:creationId xmlns:a16="http://schemas.microsoft.com/office/drawing/2014/main" id="{5C1AACA8-3D7E-442B-BBA5-CD0F3407B493}"/>
              </a:ext>
            </a:extLst>
          </p:cNvPr>
          <p:cNvSpPr>
            <a:spLocks noGrp="1"/>
          </p:cNvSpPr>
          <p:nvPr>
            <p:ph type="body" sz="quarter" idx="62" hasCustomPrompt="1"/>
          </p:nvPr>
        </p:nvSpPr>
        <p:spPr>
          <a:xfrm>
            <a:off x="422052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22" name="Text Placeholder 2">
            <a:extLst>
              <a:ext uri="{FF2B5EF4-FFF2-40B4-BE49-F238E27FC236}">
                <a16:creationId xmlns:a16="http://schemas.microsoft.com/office/drawing/2014/main" id="{1E8FF292-B1FC-40B3-B342-ED110B01698D}"/>
              </a:ext>
            </a:extLst>
          </p:cNvPr>
          <p:cNvSpPr>
            <a:spLocks noGrp="1"/>
          </p:cNvSpPr>
          <p:nvPr>
            <p:ph type="body" sz="quarter" idx="22" hasCustomPrompt="1"/>
          </p:nvPr>
        </p:nvSpPr>
        <p:spPr>
          <a:xfrm>
            <a:off x="821086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5</a:t>
            </a:r>
          </a:p>
        </p:txBody>
      </p:sp>
      <p:sp>
        <p:nvSpPr>
          <p:cNvPr id="25" name="Text Placeholder 2">
            <a:extLst>
              <a:ext uri="{FF2B5EF4-FFF2-40B4-BE49-F238E27FC236}">
                <a16:creationId xmlns:a16="http://schemas.microsoft.com/office/drawing/2014/main" id="{7A4B0473-78A4-4BB2-A88F-2303612324DD}"/>
              </a:ext>
            </a:extLst>
          </p:cNvPr>
          <p:cNvSpPr>
            <a:spLocks noGrp="1"/>
          </p:cNvSpPr>
          <p:nvPr>
            <p:ph type="body" sz="quarter" idx="23" hasCustomPrompt="1"/>
          </p:nvPr>
        </p:nvSpPr>
        <p:spPr>
          <a:xfrm>
            <a:off x="8210863" y="3302001"/>
            <a:ext cx="174847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7" name="Text Placeholder 2">
            <a:extLst>
              <a:ext uri="{FF2B5EF4-FFF2-40B4-BE49-F238E27FC236}">
                <a16:creationId xmlns:a16="http://schemas.microsoft.com/office/drawing/2014/main" id="{C3AF7ABE-7A55-4483-AAE6-322612202BFA}"/>
              </a:ext>
            </a:extLst>
          </p:cNvPr>
          <p:cNvSpPr>
            <a:spLocks noGrp="1"/>
          </p:cNvSpPr>
          <p:nvPr>
            <p:ph type="body" sz="quarter" idx="57" hasCustomPrompt="1"/>
          </p:nvPr>
        </p:nvSpPr>
        <p:spPr>
          <a:xfrm>
            <a:off x="4224461" y="3301302"/>
            <a:ext cx="1734379" cy="279469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28980211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Many Topics (1)">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AA680A50-70A4-4751-A029-EB7EE69909D8}"/>
              </a:ext>
            </a:extLst>
          </p:cNvPr>
          <p:cNvSpPr>
            <a:spLocks noGrp="1"/>
          </p:cNvSpPr>
          <p:nvPr>
            <p:ph type="body" sz="quarter" idx="13" hasCustomPrompt="1"/>
          </p:nvPr>
        </p:nvSpPr>
        <p:spPr>
          <a:xfrm>
            <a:off x="263980" y="3310060"/>
            <a:ext cx="170452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0" name="Text Placeholder 2">
            <a:extLst>
              <a:ext uri="{FF2B5EF4-FFF2-40B4-BE49-F238E27FC236}">
                <a16:creationId xmlns:a16="http://schemas.microsoft.com/office/drawing/2014/main" id="{C16B8AA3-11D5-4026-A6EC-13A72A653929}"/>
              </a:ext>
            </a:extLst>
          </p:cNvPr>
          <p:cNvSpPr>
            <a:spLocks noGrp="1"/>
          </p:cNvSpPr>
          <p:nvPr>
            <p:ph type="body" sz="quarter" idx="21" hasCustomPrompt="1"/>
          </p:nvPr>
        </p:nvSpPr>
        <p:spPr>
          <a:xfrm>
            <a:off x="2230513" y="3310060"/>
            <a:ext cx="1738237"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1" name="Text Placeholder 2">
            <a:extLst>
              <a:ext uri="{FF2B5EF4-FFF2-40B4-BE49-F238E27FC236}">
                <a16:creationId xmlns:a16="http://schemas.microsoft.com/office/drawing/2014/main" id="{53513016-5A6B-4084-AFD7-4D86D0BCFB80}"/>
              </a:ext>
            </a:extLst>
          </p:cNvPr>
          <p:cNvSpPr>
            <a:spLocks noGrp="1"/>
          </p:cNvSpPr>
          <p:nvPr>
            <p:ph type="body" sz="quarter" idx="57" hasCustomPrompt="1"/>
          </p:nvPr>
        </p:nvSpPr>
        <p:spPr>
          <a:xfrm>
            <a:off x="4233220" y="3310060"/>
            <a:ext cx="173578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2" name="Text Placeholder 2">
            <a:extLst>
              <a:ext uri="{FF2B5EF4-FFF2-40B4-BE49-F238E27FC236}">
                <a16:creationId xmlns:a16="http://schemas.microsoft.com/office/drawing/2014/main" id="{137BA34F-ABCB-49AB-B196-E2331F7CAD35}"/>
              </a:ext>
            </a:extLst>
          </p:cNvPr>
          <p:cNvSpPr>
            <a:spLocks noGrp="1"/>
          </p:cNvSpPr>
          <p:nvPr>
            <p:ph type="body" sz="quarter" idx="58" hasCustomPrompt="1"/>
          </p:nvPr>
        </p:nvSpPr>
        <p:spPr>
          <a:xfrm>
            <a:off x="6232247" y="3310060"/>
            <a:ext cx="1737003"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3" name="Text Placeholder 2">
            <a:extLst>
              <a:ext uri="{FF2B5EF4-FFF2-40B4-BE49-F238E27FC236}">
                <a16:creationId xmlns:a16="http://schemas.microsoft.com/office/drawing/2014/main" id="{9A9A8D1D-EAB5-48F3-BE00-DC07BF4977E7}"/>
              </a:ext>
            </a:extLst>
          </p:cNvPr>
          <p:cNvSpPr>
            <a:spLocks noGrp="1"/>
          </p:cNvSpPr>
          <p:nvPr>
            <p:ph type="body" sz="quarter" idx="59" hasCustomPrompt="1"/>
          </p:nvPr>
        </p:nvSpPr>
        <p:spPr>
          <a:xfrm>
            <a:off x="10202887" y="3310060"/>
            <a:ext cx="172463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63980" y="1782678"/>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5" name="Text Placeholder 2">
            <a:extLst>
              <a:ext uri="{FF2B5EF4-FFF2-40B4-BE49-F238E27FC236}">
                <a16:creationId xmlns:a16="http://schemas.microsoft.com/office/drawing/2014/main" id="{A6E5D107-2B2E-47E9-8F56-9671816EA0D6}"/>
              </a:ext>
            </a:extLst>
          </p:cNvPr>
          <p:cNvSpPr>
            <a:spLocks noGrp="1"/>
          </p:cNvSpPr>
          <p:nvPr>
            <p:ph type="body" sz="quarter" idx="61" hasCustomPrompt="1"/>
          </p:nvPr>
        </p:nvSpPr>
        <p:spPr>
          <a:xfrm>
            <a:off x="2230513" y="1782678"/>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6" name="Text Placeholder 2">
            <a:extLst>
              <a:ext uri="{FF2B5EF4-FFF2-40B4-BE49-F238E27FC236}">
                <a16:creationId xmlns:a16="http://schemas.microsoft.com/office/drawing/2014/main" id="{D6A6CFBB-16DB-4664-9202-9D3B97C3D024}"/>
              </a:ext>
            </a:extLst>
          </p:cNvPr>
          <p:cNvSpPr>
            <a:spLocks noGrp="1"/>
          </p:cNvSpPr>
          <p:nvPr>
            <p:ph type="body" sz="quarter" idx="62" hasCustomPrompt="1"/>
          </p:nvPr>
        </p:nvSpPr>
        <p:spPr>
          <a:xfrm>
            <a:off x="4233220" y="1782678"/>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7" name="Text Placeholder 2">
            <a:extLst>
              <a:ext uri="{FF2B5EF4-FFF2-40B4-BE49-F238E27FC236}">
                <a16:creationId xmlns:a16="http://schemas.microsoft.com/office/drawing/2014/main" id="{53FD3976-1454-4757-BAEE-A96D04070BCD}"/>
              </a:ext>
            </a:extLst>
          </p:cNvPr>
          <p:cNvSpPr>
            <a:spLocks noGrp="1"/>
          </p:cNvSpPr>
          <p:nvPr>
            <p:ph type="body" sz="quarter" idx="63" hasCustomPrompt="1"/>
          </p:nvPr>
        </p:nvSpPr>
        <p:spPr>
          <a:xfrm>
            <a:off x="6232247" y="1782678"/>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8" name="Text Placeholder 2">
            <a:extLst>
              <a:ext uri="{FF2B5EF4-FFF2-40B4-BE49-F238E27FC236}">
                <a16:creationId xmlns:a16="http://schemas.microsoft.com/office/drawing/2014/main" id="{02A81AAD-DB44-42D8-B737-234E8C1ABDAF}"/>
              </a:ext>
            </a:extLst>
          </p:cNvPr>
          <p:cNvSpPr>
            <a:spLocks noGrp="1"/>
          </p:cNvSpPr>
          <p:nvPr>
            <p:ph type="body" sz="quarter" idx="64" hasCustomPrompt="1"/>
          </p:nvPr>
        </p:nvSpPr>
        <p:spPr>
          <a:xfrm>
            <a:off x="10202887" y="1782678"/>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9" name="Text Placeholder 2">
            <a:extLst>
              <a:ext uri="{FF2B5EF4-FFF2-40B4-BE49-F238E27FC236}">
                <a16:creationId xmlns:a16="http://schemas.microsoft.com/office/drawing/2014/main" id="{65805A91-EBF2-417F-8E53-3B341B787A38}"/>
              </a:ext>
            </a:extLst>
          </p:cNvPr>
          <p:cNvSpPr>
            <a:spLocks noGrp="1"/>
          </p:cNvSpPr>
          <p:nvPr>
            <p:ph type="body" sz="quarter" idx="65" hasCustomPrompt="1"/>
          </p:nvPr>
        </p:nvSpPr>
        <p:spPr>
          <a:xfrm>
            <a:off x="263980" y="4834929"/>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0" name="Text Placeholder 2">
            <a:extLst>
              <a:ext uri="{FF2B5EF4-FFF2-40B4-BE49-F238E27FC236}">
                <a16:creationId xmlns:a16="http://schemas.microsoft.com/office/drawing/2014/main" id="{61061C8F-35FA-4168-92AA-A759423E7256}"/>
              </a:ext>
            </a:extLst>
          </p:cNvPr>
          <p:cNvSpPr>
            <a:spLocks noGrp="1"/>
          </p:cNvSpPr>
          <p:nvPr>
            <p:ph type="body" sz="quarter" idx="66" hasCustomPrompt="1"/>
          </p:nvPr>
        </p:nvSpPr>
        <p:spPr>
          <a:xfrm>
            <a:off x="2230513" y="4834929"/>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1" name="Text Placeholder 2">
            <a:extLst>
              <a:ext uri="{FF2B5EF4-FFF2-40B4-BE49-F238E27FC236}">
                <a16:creationId xmlns:a16="http://schemas.microsoft.com/office/drawing/2014/main" id="{FF2A5597-42F8-480D-830F-0A1A8F048945}"/>
              </a:ext>
            </a:extLst>
          </p:cNvPr>
          <p:cNvSpPr>
            <a:spLocks noGrp="1"/>
          </p:cNvSpPr>
          <p:nvPr>
            <p:ph type="body" sz="quarter" idx="67" hasCustomPrompt="1"/>
          </p:nvPr>
        </p:nvSpPr>
        <p:spPr>
          <a:xfrm>
            <a:off x="4233220" y="4834929"/>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2" name="Text Placeholder 2">
            <a:extLst>
              <a:ext uri="{FF2B5EF4-FFF2-40B4-BE49-F238E27FC236}">
                <a16:creationId xmlns:a16="http://schemas.microsoft.com/office/drawing/2014/main" id="{F715A09A-FBFC-4575-A2E5-72682236C978}"/>
              </a:ext>
            </a:extLst>
          </p:cNvPr>
          <p:cNvSpPr>
            <a:spLocks noGrp="1"/>
          </p:cNvSpPr>
          <p:nvPr>
            <p:ph type="body" sz="quarter" idx="68" hasCustomPrompt="1"/>
          </p:nvPr>
        </p:nvSpPr>
        <p:spPr>
          <a:xfrm>
            <a:off x="6232247" y="4834929"/>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CD3E9603-AF63-42B2-97FC-9DEFD4F60D19}"/>
              </a:ext>
            </a:extLst>
          </p:cNvPr>
          <p:cNvSpPr>
            <a:spLocks noGrp="1"/>
          </p:cNvSpPr>
          <p:nvPr>
            <p:ph type="body" sz="quarter" idx="69" hasCustomPrompt="1"/>
          </p:nvPr>
        </p:nvSpPr>
        <p:spPr>
          <a:xfrm>
            <a:off x="10202887" y="4834929"/>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397BA688-141F-443C-B009-A1A55186A96D}"/>
              </a:ext>
            </a:extLst>
          </p:cNvPr>
          <p:cNvSpPr>
            <a:spLocks noGrp="1"/>
          </p:cNvSpPr>
          <p:nvPr>
            <p:ph type="body" sz="quarter" idx="70" hasCustomPrompt="1"/>
          </p:nvPr>
        </p:nvSpPr>
        <p:spPr>
          <a:xfrm>
            <a:off x="8201321" y="3310060"/>
            <a:ext cx="173642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D273BDA3-054E-4670-8179-54EABD19177F}"/>
              </a:ext>
            </a:extLst>
          </p:cNvPr>
          <p:cNvSpPr>
            <a:spLocks noGrp="1"/>
          </p:cNvSpPr>
          <p:nvPr>
            <p:ph type="body" sz="quarter" idx="71" hasCustomPrompt="1"/>
          </p:nvPr>
        </p:nvSpPr>
        <p:spPr>
          <a:xfrm>
            <a:off x="8201321" y="1782678"/>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8EC0700A-CD49-49BF-B096-FD4A9DE41588}"/>
              </a:ext>
            </a:extLst>
          </p:cNvPr>
          <p:cNvSpPr>
            <a:spLocks noGrp="1"/>
          </p:cNvSpPr>
          <p:nvPr>
            <p:ph type="body" sz="quarter" idx="72" hasCustomPrompt="1"/>
          </p:nvPr>
        </p:nvSpPr>
        <p:spPr>
          <a:xfrm>
            <a:off x="8201321" y="4834929"/>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881DCE68-3DB6-49A3-BD3A-1178E701A20A}"/>
              </a:ext>
            </a:extLst>
          </p:cNvPr>
          <p:cNvSpPr>
            <a:spLocks noGrp="1"/>
          </p:cNvSpPr>
          <p:nvPr>
            <p:ph type="title" hasCustomPrompt="1"/>
          </p:nvPr>
        </p:nvSpPr>
        <p:spPr/>
        <p:txBody>
          <a:bodyPr/>
          <a:lstStyle>
            <a:lvl1pPr>
              <a:defRPr/>
            </a:lvl1pPr>
          </a:lstStyle>
          <a:p>
            <a:r>
              <a:rPr lang="en-US"/>
              <a:t>Many Topics</a:t>
            </a:r>
          </a:p>
        </p:txBody>
      </p:sp>
    </p:spTree>
    <p:extLst>
      <p:ext uri="{BB962C8B-B14F-4D97-AF65-F5344CB8AC3E}">
        <p14:creationId xmlns:p14="http://schemas.microsoft.com/office/powerpoint/2010/main" val="405991016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Many Top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lvl1pPr>
          </a:lstStyle>
          <a:p>
            <a:pPr lvl="0"/>
            <a:r>
              <a:rPr lang="en-US"/>
              <a:t>Many Topics and Icons</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51174" y="2159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1" name="Text Placeholder 2">
            <a:extLst>
              <a:ext uri="{FF2B5EF4-FFF2-40B4-BE49-F238E27FC236}">
                <a16:creationId xmlns:a16="http://schemas.microsoft.com/office/drawing/2014/main" id="{BD7A1162-DDB3-4687-A4BE-13BC0874E3D8}"/>
              </a:ext>
            </a:extLst>
          </p:cNvPr>
          <p:cNvSpPr>
            <a:spLocks noGrp="1"/>
          </p:cNvSpPr>
          <p:nvPr>
            <p:ph type="body" sz="quarter" idx="73" hasCustomPrompt="1"/>
          </p:nvPr>
        </p:nvSpPr>
        <p:spPr>
          <a:xfrm>
            <a:off x="251174" y="177687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2" name="Text Placeholder 2">
            <a:extLst>
              <a:ext uri="{FF2B5EF4-FFF2-40B4-BE49-F238E27FC236}">
                <a16:creationId xmlns:a16="http://schemas.microsoft.com/office/drawing/2014/main" id="{360759F5-3720-4236-9B46-795DFCA3F4A8}"/>
              </a:ext>
            </a:extLst>
          </p:cNvPr>
          <p:cNvSpPr>
            <a:spLocks noGrp="1"/>
          </p:cNvSpPr>
          <p:nvPr>
            <p:ph type="body" sz="quarter" idx="74" hasCustomPrompt="1"/>
          </p:nvPr>
        </p:nvSpPr>
        <p:spPr>
          <a:xfrm>
            <a:off x="2237083" y="2159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3" name="Text Placeholder 2">
            <a:extLst>
              <a:ext uri="{FF2B5EF4-FFF2-40B4-BE49-F238E27FC236}">
                <a16:creationId xmlns:a16="http://schemas.microsoft.com/office/drawing/2014/main" id="{1369F43B-C4D7-4655-9CE1-9232FE5A1F3B}"/>
              </a:ext>
            </a:extLst>
          </p:cNvPr>
          <p:cNvSpPr>
            <a:spLocks noGrp="1"/>
          </p:cNvSpPr>
          <p:nvPr>
            <p:ph type="body" sz="quarter" idx="75" hasCustomPrompt="1"/>
          </p:nvPr>
        </p:nvSpPr>
        <p:spPr>
          <a:xfrm>
            <a:off x="2237083" y="177687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4" name="Text Placeholder 2">
            <a:extLst>
              <a:ext uri="{FF2B5EF4-FFF2-40B4-BE49-F238E27FC236}">
                <a16:creationId xmlns:a16="http://schemas.microsoft.com/office/drawing/2014/main" id="{FA55BF20-ED4C-4895-B6AD-092BABA28D38}"/>
              </a:ext>
            </a:extLst>
          </p:cNvPr>
          <p:cNvSpPr>
            <a:spLocks noGrp="1"/>
          </p:cNvSpPr>
          <p:nvPr>
            <p:ph type="body" sz="quarter" idx="76" hasCustomPrompt="1"/>
          </p:nvPr>
        </p:nvSpPr>
        <p:spPr>
          <a:xfrm>
            <a:off x="10205143"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5" name="Text Placeholder 2">
            <a:extLst>
              <a:ext uri="{FF2B5EF4-FFF2-40B4-BE49-F238E27FC236}">
                <a16:creationId xmlns:a16="http://schemas.microsoft.com/office/drawing/2014/main" id="{ED87EE79-36D7-4411-8EE9-C2016B59D481}"/>
              </a:ext>
            </a:extLst>
          </p:cNvPr>
          <p:cNvSpPr>
            <a:spLocks noGrp="1"/>
          </p:cNvSpPr>
          <p:nvPr>
            <p:ph type="body" sz="quarter" idx="77" hasCustomPrompt="1"/>
          </p:nvPr>
        </p:nvSpPr>
        <p:spPr>
          <a:xfrm>
            <a:off x="10205143"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6" name="Text Placeholder 2">
            <a:extLst>
              <a:ext uri="{FF2B5EF4-FFF2-40B4-BE49-F238E27FC236}">
                <a16:creationId xmlns:a16="http://schemas.microsoft.com/office/drawing/2014/main" id="{69C045E2-22D8-4A5D-879C-03CEE53C4453}"/>
              </a:ext>
            </a:extLst>
          </p:cNvPr>
          <p:cNvSpPr>
            <a:spLocks noGrp="1"/>
          </p:cNvSpPr>
          <p:nvPr>
            <p:ph type="body" sz="quarter" idx="78" hasCustomPrompt="1"/>
          </p:nvPr>
        </p:nvSpPr>
        <p:spPr>
          <a:xfrm>
            <a:off x="819407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7" name="Text Placeholder 2">
            <a:extLst>
              <a:ext uri="{FF2B5EF4-FFF2-40B4-BE49-F238E27FC236}">
                <a16:creationId xmlns:a16="http://schemas.microsoft.com/office/drawing/2014/main" id="{BB4A94BE-9537-4719-AA7F-E6B92CF9E465}"/>
              </a:ext>
            </a:extLst>
          </p:cNvPr>
          <p:cNvSpPr>
            <a:spLocks noGrp="1"/>
          </p:cNvSpPr>
          <p:nvPr>
            <p:ph type="body" sz="quarter" idx="79" hasCustomPrompt="1"/>
          </p:nvPr>
        </p:nvSpPr>
        <p:spPr>
          <a:xfrm>
            <a:off x="8194076" y="1776874"/>
            <a:ext cx="1731538" cy="254988"/>
          </a:xfrm>
        </p:spPr>
        <p:txBody>
          <a:bodyPr/>
          <a:lstStyle>
            <a:lvl1pPr>
              <a:defRPr sz="1667" b="0">
                <a:latin typeface="HoloLens MDL2 Assets" panose="050A0102010101010101" pitchFamily="18" charset="0"/>
              </a:defRPr>
            </a:lvl1pPr>
            <a:lvl2pPr>
              <a:defRPr sz="1667"/>
            </a:lvl2pPr>
            <a:lvl3pPr>
              <a:defRPr/>
            </a:lvl3pPr>
            <a:lvl4pPr>
              <a:defRPr/>
            </a:lvl4pPr>
            <a:lvl5pPr>
              <a:defRPr/>
            </a:lvl5pPr>
          </a:lstStyle>
          <a:p>
            <a:r>
              <a:rPr lang="en-US"/>
              <a:t></a:t>
            </a:r>
          </a:p>
        </p:txBody>
      </p:sp>
      <p:sp>
        <p:nvSpPr>
          <p:cNvPr id="28" name="Text Placeholder 2">
            <a:extLst>
              <a:ext uri="{FF2B5EF4-FFF2-40B4-BE49-F238E27FC236}">
                <a16:creationId xmlns:a16="http://schemas.microsoft.com/office/drawing/2014/main" id="{D33084FA-74A2-4344-9D17-9F78DDF9CF01}"/>
              </a:ext>
            </a:extLst>
          </p:cNvPr>
          <p:cNvSpPr>
            <a:spLocks noGrp="1"/>
          </p:cNvSpPr>
          <p:nvPr>
            <p:ph type="body" sz="quarter" idx="80" hasCustomPrompt="1"/>
          </p:nvPr>
        </p:nvSpPr>
        <p:spPr>
          <a:xfrm>
            <a:off x="6238745"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4" name="Text Placeholder 2">
            <a:extLst>
              <a:ext uri="{FF2B5EF4-FFF2-40B4-BE49-F238E27FC236}">
                <a16:creationId xmlns:a16="http://schemas.microsoft.com/office/drawing/2014/main" id="{166DAC43-1450-43F5-8721-ECB7F9D8E0CF}"/>
              </a:ext>
            </a:extLst>
          </p:cNvPr>
          <p:cNvSpPr>
            <a:spLocks noGrp="1"/>
          </p:cNvSpPr>
          <p:nvPr>
            <p:ph type="body" sz="quarter" idx="81" hasCustomPrompt="1"/>
          </p:nvPr>
        </p:nvSpPr>
        <p:spPr>
          <a:xfrm>
            <a:off x="6238744"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5" name="Text Placeholder 2">
            <a:extLst>
              <a:ext uri="{FF2B5EF4-FFF2-40B4-BE49-F238E27FC236}">
                <a16:creationId xmlns:a16="http://schemas.microsoft.com/office/drawing/2014/main" id="{2BA9FBDF-7A2E-4A98-AF4E-17E657791BDB}"/>
              </a:ext>
            </a:extLst>
          </p:cNvPr>
          <p:cNvSpPr>
            <a:spLocks noGrp="1"/>
          </p:cNvSpPr>
          <p:nvPr>
            <p:ph type="body" sz="quarter" idx="82" hasCustomPrompt="1"/>
          </p:nvPr>
        </p:nvSpPr>
        <p:spPr>
          <a:xfrm>
            <a:off x="422858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6" name="Text Placeholder 2">
            <a:extLst>
              <a:ext uri="{FF2B5EF4-FFF2-40B4-BE49-F238E27FC236}">
                <a16:creationId xmlns:a16="http://schemas.microsoft.com/office/drawing/2014/main" id="{E96C4A00-6F3D-46F4-A1A7-F739A9261B63}"/>
              </a:ext>
            </a:extLst>
          </p:cNvPr>
          <p:cNvSpPr>
            <a:spLocks noGrp="1"/>
          </p:cNvSpPr>
          <p:nvPr>
            <p:ph type="body" sz="quarter" idx="83" hasCustomPrompt="1"/>
          </p:nvPr>
        </p:nvSpPr>
        <p:spPr>
          <a:xfrm>
            <a:off x="4228586"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7" name="Text Placeholder 2">
            <a:extLst>
              <a:ext uri="{FF2B5EF4-FFF2-40B4-BE49-F238E27FC236}">
                <a16:creationId xmlns:a16="http://schemas.microsoft.com/office/drawing/2014/main" id="{7DC9CD68-8CF9-4CAF-9B71-EA18330D4CC4}"/>
              </a:ext>
            </a:extLst>
          </p:cNvPr>
          <p:cNvSpPr>
            <a:spLocks noGrp="1"/>
          </p:cNvSpPr>
          <p:nvPr>
            <p:ph type="body" sz="quarter" idx="84" hasCustomPrompt="1"/>
          </p:nvPr>
        </p:nvSpPr>
        <p:spPr>
          <a:xfrm>
            <a:off x="251174" y="3688436"/>
            <a:ext cx="1717327"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8" name="Text Placeholder 2">
            <a:extLst>
              <a:ext uri="{FF2B5EF4-FFF2-40B4-BE49-F238E27FC236}">
                <a16:creationId xmlns:a16="http://schemas.microsoft.com/office/drawing/2014/main" id="{7A88C315-BE60-4210-A491-9C6EAF8355EE}"/>
              </a:ext>
            </a:extLst>
          </p:cNvPr>
          <p:cNvSpPr>
            <a:spLocks noGrp="1"/>
          </p:cNvSpPr>
          <p:nvPr>
            <p:ph type="body" sz="quarter" idx="85" hasCustomPrompt="1"/>
          </p:nvPr>
        </p:nvSpPr>
        <p:spPr>
          <a:xfrm>
            <a:off x="251174" y="330595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9" name="Text Placeholder 2">
            <a:extLst>
              <a:ext uri="{FF2B5EF4-FFF2-40B4-BE49-F238E27FC236}">
                <a16:creationId xmlns:a16="http://schemas.microsoft.com/office/drawing/2014/main" id="{69EF5D84-696E-4B9B-BA5A-7648FB7036C1}"/>
              </a:ext>
            </a:extLst>
          </p:cNvPr>
          <p:cNvSpPr>
            <a:spLocks noGrp="1"/>
          </p:cNvSpPr>
          <p:nvPr>
            <p:ph type="body" sz="quarter" idx="86" hasCustomPrompt="1"/>
          </p:nvPr>
        </p:nvSpPr>
        <p:spPr>
          <a:xfrm>
            <a:off x="2237083" y="3688436"/>
            <a:ext cx="1731668"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0" name="Text Placeholder 2">
            <a:extLst>
              <a:ext uri="{FF2B5EF4-FFF2-40B4-BE49-F238E27FC236}">
                <a16:creationId xmlns:a16="http://schemas.microsoft.com/office/drawing/2014/main" id="{9A891355-9320-4469-ACB8-5CF85F4B028E}"/>
              </a:ext>
            </a:extLst>
          </p:cNvPr>
          <p:cNvSpPr>
            <a:spLocks noGrp="1"/>
          </p:cNvSpPr>
          <p:nvPr>
            <p:ph type="body" sz="quarter" idx="87" hasCustomPrompt="1"/>
          </p:nvPr>
        </p:nvSpPr>
        <p:spPr>
          <a:xfrm>
            <a:off x="2237083" y="330595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1" name="Text Placeholder 2">
            <a:extLst>
              <a:ext uri="{FF2B5EF4-FFF2-40B4-BE49-F238E27FC236}">
                <a16:creationId xmlns:a16="http://schemas.microsoft.com/office/drawing/2014/main" id="{12D55330-5340-40D2-A16C-43139D3CEC6F}"/>
              </a:ext>
            </a:extLst>
          </p:cNvPr>
          <p:cNvSpPr>
            <a:spLocks noGrp="1"/>
          </p:cNvSpPr>
          <p:nvPr>
            <p:ph type="body" sz="quarter" idx="88" hasCustomPrompt="1"/>
          </p:nvPr>
        </p:nvSpPr>
        <p:spPr>
          <a:xfrm>
            <a:off x="10205143"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2" name="Text Placeholder 2">
            <a:extLst>
              <a:ext uri="{FF2B5EF4-FFF2-40B4-BE49-F238E27FC236}">
                <a16:creationId xmlns:a16="http://schemas.microsoft.com/office/drawing/2014/main" id="{10805A0D-B6C6-4D59-8119-2224C7CCE348}"/>
              </a:ext>
            </a:extLst>
          </p:cNvPr>
          <p:cNvSpPr>
            <a:spLocks noGrp="1"/>
          </p:cNvSpPr>
          <p:nvPr>
            <p:ph type="body" sz="quarter" idx="89" hasCustomPrompt="1"/>
          </p:nvPr>
        </p:nvSpPr>
        <p:spPr>
          <a:xfrm>
            <a:off x="10205143"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3" name="Text Placeholder 2">
            <a:extLst>
              <a:ext uri="{FF2B5EF4-FFF2-40B4-BE49-F238E27FC236}">
                <a16:creationId xmlns:a16="http://schemas.microsoft.com/office/drawing/2014/main" id="{5554261F-906C-4712-B332-0B97D0F5F6D5}"/>
              </a:ext>
            </a:extLst>
          </p:cNvPr>
          <p:cNvSpPr>
            <a:spLocks noGrp="1"/>
          </p:cNvSpPr>
          <p:nvPr>
            <p:ph type="body" sz="quarter" idx="90" hasCustomPrompt="1"/>
          </p:nvPr>
        </p:nvSpPr>
        <p:spPr>
          <a:xfrm>
            <a:off x="819407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4" name="Text Placeholder 2">
            <a:extLst>
              <a:ext uri="{FF2B5EF4-FFF2-40B4-BE49-F238E27FC236}">
                <a16:creationId xmlns:a16="http://schemas.microsoft.com/office/drawing/2014/main" id="{5F3FC23F-003C-45E7-B780-B8B6AB9E7C02}"/>
              </a:ext>
            </a:extLst>
          </p:cNvPr>
          <p:cNvSpPr>
            <a:spLocks noGrp="1"/>
          </p:cNvSpPr>
          <p:nvPr>
            <p:ph type="body" sz="quarter" idx="91" hasCustomPrompt="1"/>
          </p:nvPr>
        </p:nvSpPr>
        <p:spPr>
          <a:xfrm>
            <a:off x="8194076"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5" name="Text Placeholder 2">
            <a:extLst>
              <a:ext uri="{FF2B5EF4-FFF2-40B4-BE49-F238E27FC236}">
                <a16:creationId xmlns:a16="http://schemas.microsoft.com/office/drawing/2014/main" id="{98CD9FE6-310F-4DD6-B23F-80907FEE6F42}"/>
              </a:ext>
            </a:extLst>
          </p:cNvPr>
          <p:cNvSpPr>
            <a:spLocks noGrp="1"/>
          </p:cNvSpPr>
          <p:nvPr>
            <p:ph type="body" sz="quarter" idx="92" hasCustomPrompt="1"/>
          </p:nvPr>
        </p:nvSpPr>
        <p:spPr>
          <a:xfrm>
            <a:off x="6238745"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6" name="Text Placeholder 2">
            <a:extLst>
              <a:ext uri="{FF2B5EF4-FFF2-40B4-BE49-F238E27FC236}">
                <a16:creationId xmlns:a16="http://schemas.microsoft.com/office/drawing/2014/main" id="{6EDD7F25-B986-4418-98C3-9046580C54D3}"/>
              </a:ext>
            </a:extLst>
          </p:cNvPr>
          <p:cNvSpPr>
            <a:spLocks noGrp="1"/>
          </p:cNvSpPr>
          <p:nvPr>
            <p:ph type="body" sz="quarter" idx="93" hasCustomPrompt="1"/>
          </p:nvPr>
        </p:nvSpPr>
        <p:spPr>
          <a:xfrm>
            <a:off x="6238744"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7" name="Text Placeholder 2">
            <a:extLst>
              <a:ext uri="{FF2B5EF4-FFF2-40B4-BE49-F238E27FC236}">
                <a16:creationId xmlns:a16="http://schemas.microsoft.com/office/drawing/2014/main" id="{33B689AA-4B4A-4E67-ABA1-6094EECBAE7E}"/>
              </a:ext>
            </a:extLst>
          </p:cNvPr>
          <p:cNvSpPr>
            <a:spLocks noGrp="1"/>
          </p:cNvSpPr>
          <p:nvPr>
            <p:ph type="body" sz="quarter" idx="94" hasCustomPrompt="1"/>
          </p:nvPr>
        </p:nvSpPr>
        <p:spPr>
          <a:xfrm>
            <a:off x="422858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8" name="Text Placeholder 2">
            <a:extLst>
              <a:ext uri="{FF2B5EF4-FFF2-40B4-BE49-F238E27FC236}">
                <a16:creationId xmlns:a16="http://schemas.microsoft.com/office/drawing/2014/main" id="{AA3D3682-9A12-4007-B1B7-6E98AF5AF38E}"/>
              </a:ext>
            </a:extLst>
          </p:cNvPr>
          <p:cNvSpPr>
            <a:spLocks noGrp="1"/>
          </p:cNvSpPr>
          <p:nvPr>
            <p:ph type="body" sz="quarter" idx="95" hasCustomPrompt="1"/>
          </p:nvPr>
        </p:nvSpPr>
        <p:spPr>
          <a:xfrm>
            <a:off x="4228586" y="3305954"/>
            <a:ext cx="1731538" cy="254988"/>
          </a:xfrm>
        </p:spPr>
        <p:txBody>
          <a:bodyPr/>
          <a:lstStyle>
            <a:lvl1pPr>
              <a:defRPr sz="1667">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9" name="Text Placeholder 2">
            <a:extLst>
              <a:ext uri="{FF2B5EF4-FFF2-40B4-BE49-F238E27FC236}">
                <a16:creationId xmlns:a16="http://schemas.microsoft.com/office/drawing/2014/main" id="{FB28064F-4EE3-4807-814C-F81144F34D7A}"/>
              </a:ext>
            </a:extLst>
          </p:cNvPr>
          <p:cNvSpPr>
            <a:spLocks noGrp="1"/>
          </p:cNvSpPr>
          <p:nvPr>
            <p:ph type="body" sz="quarter" idx="96" hasCustomPrompt="1"/>
          </p:nvPr>
        </p:nvSpPr>
        <p:spPr>
          <a:xfrm>
            <a:off x="251174" y="5207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0" name="Text Placeholder 2">
            <a:extLst>
              <a:ext uri="{FF2B5EF4-FFF2-40B4-BE49-F238E27FC236}">
                <a16:creationId xmlns:a16="http://schemas.microsoft.com/office/drawing/2014/main" id="{D714B161-8C27-48EE-8956-92888AD197F7}"/>
              </a:ext>
            </a:extLst>
          </p:cNvPr>
          <p:cNvSpPr>
            <a:spLocks noGrp="1"/>
          </p:cNvSpPr>
          <p:nvPr>
            <p:ph type="body" sz="quarter" idx="97" hasCustomPrompt="1"/>
          </p:nvPr>
        </p:nvSpPr>
        <p:spPr>
          <a:xfrm>
            <a:off x="251174" y="482741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1" name="Text Placeholder 2">
            <a:extLst>
              <a:ext uri="{FF2B5EF4-FFF2-40B4-BE49-F238E27FC236}">
                <a16:creationId xmlns:a16="http://schemas.microsoft.com/office/drawing/2014/main" id="{E4274FEB-47C9-4D1B-A4EA-2C674351375B}"/>
              </a:ext>
            </a:extLst>
          </p:cNvPr>
          <p:cNvSpPr>
            <a:spLocks noGrp="1"/>
          </p:cNvSpPr>
          <p:nvPr>
            <p:ph type="body" sz="quarter" idx="98" hasCustomPrompt="1"/>
          </p:nvPr>
        </p:nvSpPr>
        <p:spPr>
          <a:xfrm>
            <a:off x="2237083" y="5207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2" name="Text Placeholder 2">
            <a:extLst>
              <a:ext uri="{FF2B5EF4-FFF2-40B4-BE49-F238E27FC236}">
                <a16:creationId xmlns:a16="http://schemas.microsoft.com/office/drawing/2014/main" id="{D9F8BF7F-0AE9-4EC1-AC9A-586CEEA96CC8}"/>
              </a:ext>
            </a:extLst>
          </p:cNvPr>
          <p:cNvSpPr>
            <a:spLocks noGrp="1"/>
          </p:cNvSpPr>
          <p:nvPr>
            <p:ph type="body" sz="quarter" idx="99" hasCustomPrompt="1"/>
          </p:nvPr>
        </p:nvSpPr>
        <p:spPr>
          <a:xfrm>
            <a:off x="2237083" y="482741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3" name="Text Placeholder 2">
            <a:extLst>
              <a:ext uri="{FF2B5EF4-FFF2-40B4-BE49-F238E27FC236}">
                <a16:creationId xmlns:a16="http://schemas.microsoft.com/office/drawing/2014/main" id="{0BD004BD-5028-43B8-82FB-E46251A93FA2}"/>
              </a:ext>
            </a:extLst>
          </p:cNvPr>
          <p:cNvSpPr>
            <a:spLocks noGrp="1"/>
          </p:cNvSpPr>
          <p:nvPr>
            <p:ph type="body" sz="quarter" idx="100" hasCustomPrompt="1"/>
          </p:nvPr>
        </p:nvSpPr>
        <p:spPr>
          <a:xfrm>
            <a:off x="10205143"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4" name="Text Placeholder 2">
            <a:extLst>
              <a:ext uri="{FF2B5EF4-FFF2-40B4-BE49-F238E27FC236}">
                <a16:creationId xmlns:a16="http://schemas.microsoft.com/office/drawing/2014/main" id="{48E4D7E7-65E7-4547-82F9-10810BE85A46}"/>
              </a:ext>
            </a:extLst>
          </p:cNvPr>
          <p:cNvSpPr>
            <a:spLocks noGrp="1"/>
          </p:cNvSpPr>
          <p:nvPr>
            <p:ph type="body" sz="quarter" idx="101" hasCustomPrompt="1"/>
          </p:nvPr>
        </p:nvSpPr>
        <p:spPr>
          <a:xfrm>
            <a:off x="10205143"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5" name="Text Placeholder 2">
            <a:extLst>
              <a:ext uri="{FF2B5EF4-FFF2-40B4-BE49-F238E27FC236}">
                <a16:creationId xmlns:a16="http://schemas.microsoft.com/office/drawing/2014/main" id="{B4BAA642-9028-4EC9-8D88-8027461C2714}"/>
              </a:ext>
            </a:extLst>
          </p:cNvPr>
          <p:cNvSpPr>
            <a:spLocks noGrp="1"/>
          </p:cNvSpPr>
          <p:nvPr>
            <p:ph type="body" sz="quarter" idx="102" hasCustomPrompt="1"/>
          </p:nvPr>
        </p:nvSpPr>
        <p:spPr>
          <a:xfrm>
            <a:off x="819407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6" name="Text Placeholder 2">
            <a:extLst>
              <a:ext uri="{FF2B5EF4-FFF2-40B4-BE49-F238E27FC236}">
                <a16:creationId xmlns:a16="http://schemas.microsoft.com/office/drawing/2014/main" id="{7DBE6CA7-CDAA-4986-8C10-76A0DBD86A3E}"/>
              </a:ext>
            </a:extLst>
          </p:cNvPr>
          <p:cNvSpPr>
            <a:spLocks noGrp="1"/>
          </p:cNvSpPr>
          <p:nvPr>
            <p:ph type="body" sz="quarter" idx="103" hasCustomPrompt="1"/>
          </p:nvPr>
        </p:nvSpPr>
        <p:spPr>
          <a:xfrm>
            <a:off x="819407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7" name="Text Placeholder 2">
            <a:extLst>
              <a:ext uri="{FF2B5EF4-FFF2-40B4-BE49-F238E27FC236}">
                <a16:creationId xmlns:a16="http://schemas.microsoft.com/office/drawing/2014/main" id="{4EFD5860-CD03-4B21-A75B-B6855B4FA909}"/>
              </a:ext>
            </a:extLst>
          </p:cNvPr>
          <p:cNvSpPr>
            <a:spLocks noGrp="1"/>
          </p:cNvSpPr>
          <p:nvPr>
            <p:ph type="body" sz="quarter" idx="104" hasCustomPrompt="1"/>
          </p:nvPr>
        </p:nvSpPr>
        <p:spPr>
          <a:xfrm>
            <a:off x="6238745"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8" name="Text Placeholder 2">
            <a:extLst>
              <a:ext uri="{FF2B5EF4-FFF2-40B4-BE49-F238E27FC236}">
                <a16:creationId xmlns:a16="http://schemas.microsoft.com/office/drawing/2014/main" id="{2107C94E-81C2-401D-A079-3E56890FA32E}"/>
              </a:ext>
            </a:extLst>
          </p:cNvPr>
          <p:cNvSpPr>
            <a:spLocks noGrp="1"/>
          </p:cNvSpPr>
          <p:nvPr>
            <p:ph type="body" sz="quarter" idx="105" hasCustomPrompt="1"/>
          </p:nvPr>
        </p:nvSpPr>
        <p:spPr>
          <a:xfrm>
            <a:off x="6238744"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9" name="Text Placeholder 2">
            <a:extLst>
              <a:ext uri="{FF2B5EF4-FFF2-40B4-BE49-F238E27FC236}">
                <a16:creationId xmlns:a16="http://schemas.microsoft.com/office/drawing/2014/main" id="{AECBAE79-6CFE-465E-8A30-91DE4058F70F}"/>
              </a:ext>
            </a:extLst>
          </p:cNvPr>
          <p:cNvSpPr>
            <a:spLocks noGrp="1"/>
          </p:cNvSpPr>
          <p:nvPr>
            <p:ph type="body" sz="quarter" idx="106" hasCustomPrompt="1"/>
          </p:nvPr>
        </p:nvSpPr>
        <p:spPr>
          <a:xfrm>
            <a:off x="422858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70" name="Text Placeholder 2">
            <a:extLst>
              <a:ext uri="{FF2B5EF4-FFF2-40B4-BE49-F238E27FC236}">
                <a16:creationId xmlns:a16="http://schemas.microsoft.com/office/drawing/2014/main" id="{746AE503-545A-4C46-9479-7CE78E982E5F}"/>
              </a:ext>
            </a:extLst>
          </p:cNvPr>
          <p:cNvSpPr>
            <a:spLocks noGrp="1"/>
          </p:cNvSpPr>
          <p:nvPr>
            <p:ph type="body" sz="quarter" idx="107" hasCustomPrompt="1"/>
          </p:nvPr>
        </p:nvSpPr>
        <p:spPr>
          <a:xfrm>
            <a:off x="422858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Tree>
    <p:extLst>
      <p:ext uri="{BB962C8B-B14F-4D97-AF65-F5344CB8AC3E}">
        <p14:creationId xmlns:p14="http://schemas.microsoft.com/office/powerpoint/2010/main" val="343949801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Many Topics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pPr lvl="0"/>
            <a:r>
              <a:rPr lang="en-US"/>
              <a:t>Many Topics and Icons</a:t>
            </a:r>
          </a:p>
        </p:txBody>
      </p:sp>
      <p:sp>
        <p:nvSpPr>
          <p:cNvPr id="26" name="Text Placeholder 1">
            <a:extLst>
              <a:ext uri="{FF2B5EF4-FFF2-40B4-BE49-F238E27FC236}">
                <a16:creationId xmlns:a16="http://schemas.microsoft.com/office/drawing/2014/main" id="{90EAD9FE-2EAB-4F58-A581-5C152BE22558}"/>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F5000050-8460-4110-B6A9-E56703DB2CC9}"/>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34" name="Text Placeholder 1">
            <a:extLst>
              <a:ext uri="{FF2B5EF4-FFF2-40B4-BE49-F238E27FC236}">
                <a16:creationId xmlns:a16="http://schemas.microsoft.com/office/drawing/2014/main" id="{3AC07F9D-F82D-4BED-A7E4-8C069974521E}"/>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45" name="Text Placeholder 2">
            <a:extLst>
              <a:ext uri="{FF2B5EF4-FFF2-40B4-BE49-F238E27FC236}">
                <a16:creationId xmlns:a16="http://schemas.microsoft.com/office/drawing/2014/main" id="{87C081EB-8A82-47EA-B920-A3075549D30D}"/>
              </a:ext>
            </a:extLst>
          </p:cNvPr>
          <p:cNvSpPr>
            <a:spLocks noGrp="1"/>
          </p:cNvSpPr>
          <p:nvPr>
            <p:ph type="body" sz="quarter" idx="59" hasCustomPrompt="1"/>
          </p:nvPr>
        </p:nvSpPr>
        <p:spPr>
          <a:xfrm>
            <a:off x="8696740" y="3299897"/>
            <a:ext cx="3251421"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6" name="Text Placeholder 2">
            <a:extLst>
              <a:ext uri="{FF2B5EF4-FFF2-40B4-BE49-F238E27FC236}">
                <a16:creationId xmlns:a16="http://schemas.microsoft.com/office/drawing/2014/main" id="{A8EF654E-2AC6-458C-B0DA-E7D9B7431898}"/>
              </a:ext>
            </a:extLst>
          </p:cNvPr>
          <p:cNvSpPr>
            <a:spLocks noGrp="1"/>
          </p:cNvSpPr>
          <p:nvPr>
            <p:ph type="body" sz="quarter" idx="64" hasCustomPrompt="1"/>
          </p:nvPr>
        </p:nvSpPr>
        <p:spPr>
          <a:xfrm>
            <a:off x="8696740" y="1778000"/>
            <a:ext cx="3251421"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7" name="Text Placeholder 2">
            <a:extLst>
              <a:ext uri="{FF2B5EF4-FFF2-40B4-BE49-F238E27FC236}">
                <a16:creationId xmlns:a16="http://schemas.microsoft.com/office/drawing/2014/main" id="{D1477C88-69D1-46F5-9A91-633647BCFABA}"/>
              </a:ext>
            </a:extLst>
          </p:cNvPr>
          <p:cNvSpPr>
            <a:spLocks noGrp="1"/>
          </p:cNvSpPr>
          <p:nvPr>
            <p:ph type="body" sz="quarter" idx="81" hasCustomPrompt="1"/>
          </p:nvPr>
        </p:nvSpPr>
        <p:spPr>
          <a:xfrm>
            <a:off x="8696740" y="4821381"/>
            <a:ext cx="3251421" cy="126445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8" name="Text Placeholder 1">
            <a:extLst>
              <a:ext uri="{FF2B5EF4-FFF2-40B4-BE49-F238E27FC236}">
                <a16:creationId xmlns:a16="http://schemas.microsoft.com/office/drawing/2014/main" id="{C2B699D2-64B9-40C6-80C9-BCDAB5037356}"/>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1A715DDA-14CE-453A-855E-6615C745A65D}"/>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31AD2F60-D8BB-440C-8E2D-92B37015A15E}"/>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D9A211F4-0FA7-4210-BD10-87A87A2F9770}"/>
              </a:ext>
            </a:extLst>
          </p:cNvPr>
          <p:cNvSpPr>
            <a:spLocks noGrp="1"/>
          </p:cNvSpPr>
          <p:nvPr>
            <p:ph type="body" sz="quarter" idx="85" hasCustomPrompt="1"/>
          </p:nvPr>
        </p:nvSpPr>
        <p:spPr>
          <a:xfrm>
            <a:off x="4724180" y="3299897"/>
            <a:ext cx="3242184" cy="126606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5" name="Text Placeholder 2">
            <a:extLst>
              <a:ext uri="{FF2B5EF4-FFF2-40B4-BE49-F238E27FC236}">
                <a16:creationId xmlns:a16="http://schemas.microsoft.com/office/drawing/2014/main" id="{2B32DC80-DE1A-44E1-A7FD-7EF7A379D458}"/>
              </a:ext>
            </a:extLst>
          </p:cNvPr>
          <p:cNvSpPr>
            <a:spLocks noGrp="1"/>
          </p:cNvSpPr>
          <p:nvPr>
            <p:ph type="body" sz="quarter" idx="86" hasCustomPrompt="1"/>
          </p:nvPr>
        </p:nvSpPr>
        <p:spPr>
          <a:xfrm>
            <a:off x="4724180" y="1778000"/>
            <a:ext cx="3232948"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6" name="Text Placeholder 2">
            <a:extLst>
              <a:ext uri="{FF2B5EF4-FFF2-40B4-BE49-F238E27FC236}">
                <a16:creationId xmlns:a16="http://schemas.microsoft.com/office/drawing/2014/main" id="{7AD340BC-4891-4EE1-86B1-FE29D8C6A0B6}"/>
              </a:ext>
            </a:extLst>
          </p:cNvPr>
          <p:cNvSpPr>
            <a:spLocks noGrp="1"/>
          </p:cNvSpPr>
          <p:nvPr>
            <p:ph type="body" sz="quarter" idx="87" hasCustomPrompt="1"/>
          </p:nvPr>
        </p:nvSpPr>
        <p:spPr>
          <a:xfrm>
            <a:off x="4724180" y="4821381"/>
            <a:ext cx="3242184" cy="1255458"/>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7" name="Text Placeholder 1">
            <a:extLst>
              <a:ext uri="{FF2B5EF4-FFF2-40B4-BE49-F238E27FC236}">
                <a16:creationId xmlns:a16="http://schemas.microsoft.com/office/drawing/2014/main" id="{FA304E43-84F0-48B3-9545-978AC7EF59F9}"/>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8" name="Text Placeholder 1">
            <a:extLst>
              <a:ext uri="{FF2B5EF4-FFF2-40B4-BE49-F238E27FC236}">
                <a16:creationId xmlns:a16="http://schemas.microsoft.com/office/drawing/2014/main" id="{24FF74CD-3108-4475-824F-CE5E68A2137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9" name="Text Placeholder 1">
            <a:extLst>
              <a:ext uri="{FF2B5EF4-FFF2-40B4-BE49-F238E27FC236}">
                <a16:creationId xmlns:a16="http://schemas.microsoft.com/office/drawing/2014/main" id="{DBE983BB-593A-4D52-9C3D-D930BE15CCB5}"/>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60" name="Text Placeholder 2">
            <a:extLst>
              <a:ext uri="{FF2B5EF4-FFF2-40B4-BE49-F238E27FC236}">
                <a16:creationId xmlns:a16="http://schemas.microsoft.com/office/drawing/2014/main" id="{056E6602-CA2F-4093-A780-697F23109EB8}"/>
              </a:ext>
            </a:extLst>
          </p:cNvPr>
          <p:cNvSpPr>
            <a:spLocks noGrp="1"/>
          </p:cNvSpPr>
          <p:nvPr>
            <p:ph type="body" sz="quarter" idx="91" hasCustomPrompt="1"/>
          </p:nvPr>
        </p:nvSpPr>
        <p:spPr>
          <a:xfrm>
            <a:off x="747875" y="3299897"/>
            <a:ext cx="3228380" cy="127210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1" name="Text Placeholder 2">
            <a:extLst>
              <a:ext uri="{FF2B5EF4-FFF2-40B4-BE49-F238E27FC236}">
                <a16:creationId xmlns:a16="http://schemas.microsoft.com/office/drawing/2014/main" id="{17A13654-B020-4425-9918-A312898BA9D6}"/>
              </a:ext>
            </a:extLst>
          </p:cNvPr>
          <p:cNvSpPr>
            <a:spLocks noGrp="1"/>
          </p:cNvSpPr>
          <p:nvPr>
            <p:ph type="body" sz="quarter" idx="92" hasCustomPrompt="1"/>
          </p:nvPr>
        </p:nvSpPr>
        <p:spPr>
          <a:xfrm>
            <a:off x="747874" y="1778000"/>
            <a:ext cx="3223763" cy="127603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2" name="Text Placeholder 2">
            <a:extLst>
              <a:ext uri="{FF2B5EF4-FFF2-40B4-BE49-F238E27FC236}">
                <a16:creationId xmlns:a16="http://schemas.microsoft.com/office/drawing/2014/main" id="{F2B416D2-425E-4CA9-AA4A-077D94443714}"/>
              </a:ext>
            </a:extLst>
          </p:cNvPr>
          <p:cNvSpPr>
            <a:spLocks noGrp="1"/>
          </p:cNvSpPr>
          <p:nvPr>
            <p:ph type="body" sz="quarter" idx="93" hasCustomPrompt="1"/>
          </p:nvPr>
        </p:nvSpPr>
        <p:spPr>
          <a:xfrm>
            <a:off x="747875" y="4821381"/>
            <a:ext cx="3237617"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Tree>
    <p:extLst>
      <p:ext uri="{BB962C8B-B14F-4D97-AF65-F5344CB8AC3E}">
        <p14:creationId xmlns:p14="http://schemas.microsoft.com/office/powerpoint/2010/main" val="291313255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Many Topic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55225" y="257768"/>
            <a:ext cx="11688683" cy="1266233"/>
          </a:xfrm>
        </p:spPr>
        <p:txBody>
          <a:bodyPr/>
          <a:lstStyle>
            <a:lvl1pPr>
              <a:defRPr/>
            </a:lvl1pPr>
          </a:lstStyle>
          <a:p>
            <a:pPr lvl="0"/>
            <a:r>
              <a:rPr lang="en-US"/>
              <a:t>Many Topics and Icons</a:t>
            </a:r>
          </a:p>
        </p:txBody>
      </p:sp>
      <p:sp>
        <p:nvSpPr>
          <p:cNvPr id="21" name="Text Placeholder 1">
            <a:extLst>
              <a:ext uri="{FF2B5EF4-FFF2-40B4-BE49-F238E27FC236}">
                <a16:creationId xmlns:a16="http://schemas.microsoft.com/office/drawing/2014/main" id="{AD4032D1-FD3E-43CC-AB16-CC8F007410BE}"/>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6" name="Text Placeholder 1">
            <a:extLst>
              <a:ext uri="{FF2B5EF4-FFF2-40B4-BE49-F238E27FC236}">
                <a16:creationId xmlns:a16="http://schemas.microsoft.com/office/drawing/2014/main" id="{5390C171-306C-43C1-913B-4B0FDEB4C238}"/>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4825A4EB-F604-4292-ABE7-00089739D77A}"/>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34" name="Text Placeholder 2">
            <a:extLst>
              <a:ext uri="{FF2B5EF4-FFF2-40B4-BE49-F238E27FC236}">
                <a16:creationId xmlns:a16="http://schemas.microsoft.com/office/drawing/2014/main" id="{D0B284A3-BFB6-475C-AB18-DDD020A3BA2F}"/>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9EA47E8F-0B53-4BFE-96A8-361F66BF3E53}"/>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4" name="Text Placeholder 2">
            <a:extLst>
              <a:ext uri="{FF2B5EF4-FFF2-40B4-BE49-F238E27FC236}">
                <a16:creationId xmlns:a16="http://schemas.microsoft.com/office/drawing/2014/main" id="{B943FCB3-0B64-4CA3-AEF3-E999E4D09D63}"/>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5" name="Text Placeholder 1">
            <a:extLst>
              <a:ext uri="{FF2B5EF4-FFF2-40B4-BE49-F238E27FC236}">
                <a16:creationId xmlns:a16="http://schemas.microsoft.com/office/drawing/2014/main" id="{E861AF6C-C4C8-42E2-B164-5A1FF29AB471}"/>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46" name="Text Placeholder 1">
            <a:extLst>
              <a:ext uri="{FF2B5EF4-FFF2-40B4-BE49-F238E27FC236}">
                <a16:creationId xmlns:a16="http://schemas.microsoft.com/office/drawing/2014/main" id="{32253395-76E7-45F1-B8F3-26040BF73F51}"/>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7" name="Text Placeholder 1">
            <a:extLst>
              <a:ext uri="{FF2B5EF4-FFF2-40B4-BE49-F238E27FC236}">
                <a16:creationId xmlns:a16="http://schemas.microsoft.com/office/drawing/2014/main" id="{75C98334-3DD3-4E89-9CB9-346A5D1A3CB3}"/>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8" name="Text Placeholder 2">
            <a:extLst>
              <a:ext uri="{FF2B5EF4-FFF2-40B4-BE49-F238E27FC236}">
                <a16:creationId xmlns:a16="http://schemas.microsoft.com/office/drawing/2014/main" id="{DC0F920A-CDA8-423C-8236-4859F0DA0D02}"/>
              </a:ext>
            </a:extLst>
          </p:cNvPr>
          <p:cNvSpPr>
            <a:spLocks noGrp="1"/>
          </p:cNvSpPr>
          <p:nvPr>
            <p:ph type="body" sz="quarter" idx="85" hasCustomPrompt="1"/>
          </p:nvPr>
        </p:nvSpPr>
        <p:spPr>
          <a:xfrm>
            <a:off x="4724180" y="3299897"/>
            <a:ext cx="3242184" cy="126606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9" name="Text Placeholder 2">
            <a:extLst>
              <a:ext uri="{FF2B5EF4-FFF2-40B4-BE49-F238E27FC236}">
                <a16:creationId xmlns:a16="http://schemas.microsoft.com/office/drawing/2014/main" id="{A3F7FA71-0893-4C81-9AFC-AAAC3A620344}"/>
              </a:ext>
            </a:extLst>
          </p:cNvPr>
          <p:cNvSpPr>
            <a:spLocks noGrp="1"/>
          </p:cNvSpPr>
          <p:nvPr>
            <p:ph type="body" sz="quarter" idx="86" hasCustomPrompt="1"/>
          </p:nvPr>
        </p:nvSpPr>
        <p:spPr>
          <a:xfrm>
            <a:off x="4724180" y="1778000"/>
            <a:ext cx="3232948"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0" name="Text Placeholder 2">
            <a:extLst>
              <a:ext uri="{FF2B5EF4-FFF2-40B4-BE49-F238E27FC236}">
                <a16:creationId xmlns:a16="http://schemas.microsoft.com/office/drawing/2014/main" id="{84DBCC95-5D3F-44D1-AD8B-DDC7C0E0ACC0}"/>
              </a:ext>
            </a:extLst>
          </p:cNvPr>
          <p:cNvSpPr>
            <a:spLocks noGrp="1"/>
          </p:cNvSpPr>
          <p:nvPr>
            <p:ph type="body" sz="quarter" idx="87" hasCustomPrompt="1"/>
          </p:nvPr>
        </p:nvSpPr>
        <p:spPr>
          <a:xfrm>
            <a:off x="4724180" y="4821381"/>
            <a:ext cx="3242184" cy="125545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1" name="Text Placeholder 1">
            <a:extLst>
              <a:ext uri="{FF2B5EF4-FFF2-40B4-BE49-F238E27FC236}">
                <a16:creationId xmlns:a16="http://schemas.microsoft.com/office/drawing/2014/main" id="{B551DF94-B1AB-43C7-A2B9-0854EB6388E5}"/>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FDAF6BC1-D828-4B6B-B577-07725359C4C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490C6B17-FB28-4964-9CA3-05FCA47623F8}"/>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1836128E-D07A-4CD3-B59E-7BB76BED794B}"/>
              </a:ext>
            </a:extLst>
          </p:cNvPr>
          <p:cNvSpPr>
            <a:spLocks noGrp="1"/>
          </p:cNvSpPr>
          <p:nvPr>
            <p:ph type="body" sz="quarter" idx="91" hasCustomPrompt="1"/>
          </p:nvPr>
        </p:nvSpPr>
        <p:spPr>
          <a:xfrm>
            <a:off x="747875" y="3299897"/>
            <a:ext cx="3228380" cy="12721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5" name="Text Placeholder 2">
            <a:extLst>
              <a:ext uri="{FF2B5EF4-FFF2-40B4-BE49-F238E27FC236}">
                <a16:creationId xmlns:a16="http://schemas.microsoft.com/office/drawing/2014/main" id="{983E77CC-F0AE-486C-A7B1-D59999719E81}"/>
              </a:ext>
            </a:extLst>
          </p:cNvPr>
          <p:cNvSpPr>
            <a:spLocks noGrp="1"/>
          </p:cNvSpPr>
          <p:nvPr>
            <p:ph type="body" sz="quarter" idx="92" hasCustomPrompt="1"/>
          </p:nvPr>
        </p:nvSpPr>
        <p:spPr>
          <a:xfrm>
            <a:off x="747874" y="1778000"/>
            <a:ext cx="3223763" cy="127603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6" name="Text Placeholder 2">
            <a:extLst>
              <a:ext uri="{FF2B5EF4-FFF2-40B4-BE49-F238E27FC236}">
                <a16:creationId xmlns:a16="http://schemas.microsoft.com/office/drawing/2014/main" id="{9E013DF5-7BA3-4045-9FF9-E3A26E39A32E}"/>
              </a:ext>
            </a:extLst>
          </p:cNvPr>
          <p:cNvSpPr>
            <a:spLocks noGrp="1"/>
          </p:cNvSpPr>
          <p:nvPr>
            <p:ph type="body" sz="quarter" idx="93" hasCustomPrompt="1"/>
          </p:nvPr>
        </p:nvSpPr>
        <p:spPr>
          <a:xfrm>
            <a:off x="747875" y="4821381"/>
            <a:ext cx="3237617"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98539432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Many Topics (5)">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2726043-EF99-4D15-AA17-C4C42D2B9303}"/>
              </a:ext>
            </a:extLst>
          </p:cNvPr>
          <p:cNvSpPr>
            <a:spLocks noGrp="1"/>
          </p:cNvSpPr>
          <p:nvPr>
            <p:ph type="body" sz="quarter" idx="59" hasCustomPrompt="1"/>
          </p:nvPr>
        </p:nvSpPr>
        <p:spPr>
          <a:xfrm>
            <a:off x="819912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6" name="Text Placeholder 2">
            <a:extLst>
              <a:ext uri="{FF2B5EF4-FFF2-40B4-BE49-F238E27FC236}">
                <a16:creationId xmlns:a16="http://schemas.microsoft.com/office/drawing/2014/main" id="{1F70BC01-916C-4963-A0A9-ED2CDBE4D42D}"/>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9D39B980-24FD-4253-A3B0-A850EBD6AC0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Many Topics</a:t>
            </a:r>
          </a:p>
        </p:txBody>
      </p:sp>
      <p:sp>
        <p:nvSpPr>
          <p:cNvPr id="7" name="Text Placeholder 2">
            <a:extLst>
              <a:ext uri="{FF2B5EF4-FFF2-40B4-BE49-F238E27FC236}">
                <a16:creationId xmlns:a16="http://schemas.microsoft.com/office/drawing/2014/main" id="{B7F1D42C-1485-4867-B7BF-5E502F3F5F10}"/>
              </a:ext>
            </a:extLst>
          </p:cNvPr>
          <p:cNvSpPr>
            <a:spLocks noGrp="1"/>
          </p:cNvSpPr>
          <p:nvPr>
            <p:ph type="body" sz="quarter" idx="82" hasCustomPrompt="1"/>
          </p:nvPr>
        </p:nvSpPr>
        <p:spPr>
          <a:xfrm>
            <a:off x="421894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8D846BF3-5603-46E9-AECE-1EE813B2E5F7}"/>
              </a:ext>
            </a:extLst>
          </p:cNvPr>
          <p:cNvSpPr>
            <a:spLocks noGrp="1"/>
          </p:cNvSpPr>
          <p:nvPr>
            <p:ph type="body" sz="quarter" idx="83" hasCustomPrompt="1"/>
          </p:nvPr>
        </p:nvSpPr>
        <p:spPr>
          <a:xfrm>
            <a:off x="421894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B38CE653-26AA-4280-9394-D5CF1ADFB2FC}"/>
              </a:ext>
            </a:extLst>
          </p:cNvPr>
          <p:cNvSpPr>
            <a:spLocks noGrp="1"/>
          </p:cNvSpPr>
          <p:nvPr>
            <p:ph type="body" sz="quarter" idx="84" hasCustomPrompt="1"/>
          </p:nvPr>
        </p:nvSpPr>
        <p:spPr>
          <a:xfrm>
            <a:off x="421894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0" name="Text Placeholder 2">
            <a:extLst>
              <a:ext uri="{FF2B5EF4-FFF2-40B4-BE49-F238E27FC236}">
                <a16:creationId xmlns:a16="http://schemas.microsoft.com/office/drawing/2014/main" id="{9C056AF6-8CAA-4EBE-A19F-50DEDC7B544B}"/>
              </a:ext>
            </a:extLst>
          </p:cNvPr>
          <p:cNvSpPr>
            <a:spLocks noGrp="1"/>
          </p:cNvSpPr>
          <p:nvPr>
            <p:ph type="body" sz="quarter" idx="85" hasCustomPrompt="1"/>
          </p:nvPr>
        </p:nvSpPr>
        <p:spPr>
          <a:xfrm>
            <a:off x="254000" y="3302698"/>
            <a:ext cx="371475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1" name="Text Placeholder 2">
            <a:extLst>
              <a:ext uri="{FF2B5EF4-FFF2-40B4-BE49-F238E27FC236}">
                <a16:creationId xmlns:a16="http://schemas.microsoft.com/office/drawing/2014/main" id="{036A7E0E-987D-430B-A25D-6A010F1E1C50}"/>
              </a:ext>
            </a:extLst>
          </p:cNvPr>
          <p:cNvSpPr>
            <a:spLocks noGrp="1"/>
          </p:cNvSpPr>
          <p:nvPr>
            <p:ph type="body" sz="quarter" idx="86" hasCustomPrompt="1"/>
          </p:nvPr>
        </p:nvSpPr>
        <p:spPr>
          <a:xfrm>
            <a:off x="254000" y="1778000"/>
            <a:ext cx="371475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D826C66A-D3DB-401E-A96C-24FD19BC64AA}"/>
              </a:ext>
            </a:extLst>
          </p:cNvPr>
          <p:cNvSpPr>
            <a:spLocks noGrp="1"/>
          </p:cNvSpPr>
          <p:nvPr>
            <p:ph type="body" sz="quarter" idx="87" hasCustomPrompt="1"/>
          </p:nvPr>
        </p:nvSpPr>
        <p:spPr>
          <a:xfrm>
            <a:off x="254000" y="4826698"/>
            <a:ext cx="371475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79227151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ext with Large Paragraph">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BBE0221-EF26-48DC-8B7F-DF658A47E90B}"/>
              </a:ext>
            </a:extLst>
          </p:cNvPr>
          <p:cNvSpPr>
            <a:spLocks noGrp="1"/>
          </p:cNvSpPr>
          <p:nvPr>
            <p:ph type="body" sz="quarter" idx="22" hasCustomPrompt="1"/>
          </p:nvPr>
        </p:nvSpPr>
        <p:spPr>
          <a:xfrm>
            <a:off x="4222750" y="1778001"/>
            <a:ext cx="7715250" cy="2793999"/>
          </a:xfrm>
          <a:prstGeom prst="rect">
            <a:avLst/>
          </a:prstGeom>
          <a:effectLst/>
        </p:spPr>
        <p:txBody>
          <a:bodyPr lIns="0" tIns="0" rIns="0" bIns="0">
            <a:noAutofit/>
          </a:bodyPr>
          <a:lstStyle>
            <a:lvl1pPr marL="0" indent="0">
              <a:lnSpc>
                <a:spcPct val="112000"/>
              </a:lnSpc>
              <a:spcBef>
                <a:spcPts val="0"/>
              </a:spcBef>
              <a:buFontTx/>
              <a:buNone/>
              <a:defRPr sz="1667" b="0">
                <a:solidFill>
                  <a:schemeClr val="tx1"/>
                </a:solidFill>
                <a:latin typeface="+mn-lt"/>
                <a:cs typeface="Segoe UI" panose="020B0502040204020203" pitchFamily="34" charset="0"/>
              </a:defRPr>
            </a:lvl1pPr>
          </a:lstStyle>
          <a:p>
            <a:pPr lvl="0"/>
            <a:r>
              <a:rPr lang="en-US"/>
              <a:t>Large body text</a:t>
            </a:r>
          </a:p>
        </p:txBody>
      </p:sp>
      <p:sp>
        <p:nvSpPr>
          <p:cNvPr id="2" name="Title 1">
            <a:extLst>
              <a:ext uri="{FF2B5EF4-FFF2-40B4-BE49-F238E27FC236}">
                <a16:creationId xmlns:a16="http://schemas.microsoft.com/office/drawing/2014/main" id="{A59320DD-7657-4AE8-BDA1-DF89611E74FB}"/>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8" name="Text Placeholder 2">
            <a:extLst>
              <a:ext uri="{FF2B5EF4-FFF2-40B4-BE49-F238E27FC236}">
                <a16:creationId xmlns:a16="http://schemas.microsoft.com/office/drawing/2014/main" id="{D8EC8650-14CA-49C8-AEA9-19C17166C724}"/>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9" name="Text Placeholder 13">
            <a:extLst>
              <a:ext uri="{FF2B5EF4-FFF2-40B4-BE49-F238E27FC236}">
                <a16:creationId xmlns:a16="http://schemas.microsoft.com/office/drawing/2014/main" id="{388982A7-EEA8-4F92-8D71-72D67047AE2D}"/>
              </a:ext>
            </a:extLst>
          </p:cNvPr>
          <p:cNvSpPr>
            <a:spLocks noGrp="1"/>
          </p:cNvSpPr>
          <p:nvPr>
            <p:ph type="body" sz="quarter" idx="27" hasCustomPrompt="1"/>
          </p:nvPr>
        </p:nvSpPr>
        <p:spPr>
          <a:xfrm>
            <a:off x="4226560" y="4826001"/>
            <a:ext cx="3728720" cy="1273919"/>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1995685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0001" y="1449147"/>
            <a:ext cx="10572000" cy="2971051"/>
          </a:xfrm>
        </p:spPr>
        <p:txBody>
          <a:bodyPr/>
          <a:lstStyle>
            <a:lvl1pPr>
              <a:defRPr sz="3200" b="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983584016"/>
      </p:ext>
    </p:extLst>
  </p:cSld>
  <p:clrMapOvr>
    <a:masterClrMapping/>
  </p:clrMapOvr>
  <p:hf hdr="0" ftr="0" dt="0"/>
  <p:extLst>
    <p:ext uri="{DCECCB84-F9BA-43D5-87BE-67443E8EF086}">
      <p15:sldGuideLst xmlns:p15="http://schemas.microsoft.com/office/powerpoint/2012/main"/>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ext Grid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2288" cy="5828073"/>
          </a:xfrm>
        </p:spPr>
        <p:txBody>
          <a:bodyPr/>
          <a:lstStyle>
            <a:lvl1pPr>
              <a:defRPr/>
            </a:lvl1pPr>
          </a:lstStyle>
          <a:p>
            <a:r>
              <a:rPr lang="en-US"/>
              <a:t>This is a Title</a:t>
            </a:r>
          </a:p>
        </p:txBody>
      </p:sp>
      <p:sp>
        <p:nvSpPr>
          <p:cNvPr id="16" name="Text Placeholder 2">
            <a:extLst>
              <a:ext uri="{FF2B5EF4-FFF2-40B4-BE49-F238E27FC236}">
                <a16:creationId xmlns:a16="http://schemas.microsoft.com/office/drawing/2014/main" id="{2E0DEFA9-4A65-4FAE-9A4E-E4B3C073566E}"/>
              </a:ext>
            </a:extLst>
          </p:cNvPr>
          <p:cNvSpPr>
            <a:spLocks noGrp="1"/>
          </p:cNvSpPr>
          <p:nvPr>
            <p:ph type="body" sz="quarter" idx="28" hasCustomPrompt="1"/>
          </p:nvPr>
        </p:nvSpPr>
        <p:spPr>
          <a:xfrm>
            <a:off x="8199120" y="1778000"/>
            <a:ext cx="3728720" cy="125984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7" name="Text Placeholder 13">
            <a:extLst>
              <a:ext uri="{FF2B5EF4-FFF2-40B4-BE49-F238E27FC236}">
                <a16:creationId xmlns:a16="http://schemas.microsoft.com/office/drawing/2014/main" id="{A827CCD2-24F5-4C17-8DE5-002A15A74657}"/>
              </a:ext>
            </a:extLst>
          </p:cNvPr>
          <p:cNvSpPr>
            <a:spLocks noGrp="1"/>
          </p:cNvSpPr>
          <p:nvPr>
            <p:ph type="body" sz="quarter" idx="29" hasCustomPrompt="1"/>
          </p:nvPr>
        </p:nvSpPr>
        <p:spPr>
          <a:xfrm>
            <a:off x="4226560" y="1776677"/>
            <a:ext cx="3728720" cy="125874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8" name="Text Placeholder 2">
            <a:extLst>
              <a:ext uri="{FF2B5EF4-FFF2-40B4-BE49-F238E27FC236}">
                <a16:creationId xmlns:a16="http://schemas.microsoft.com/office/drawing/2014/main" id="{7566FBD6-780A-4ECC-98BF-0944F9002D37}"/>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9" name="Text Placeholder 13">
            <a:extLst>
              <a:ext uri="{FF2B5EF4-FFF2-40B4-BE49-F238E27FC236}">
                <a16:creationId xmlns:a16="http://schemas.microsoft.com/office/drawing/2014/main" id="{22383F53-E4EB-48BD-8299-6EF4BC367DB9}"/>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20" name="Text Placeholder 2">
            <a:extLst>
              <a:ext uri="{FF2B5EF4-FFF2-40B4-BE49-F238E27FC236}">
                <a16:creationId xmlns:a16="http://schemas.microsoft.com/office/drawing/2014/main" id="{EDEB8876-86CE-4769-A982-0D9B714B89CE}"/>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21" name="Text Placeholder 13">
            <a:extLst>
              <a:ext uri="{FF2B5EF4-FFF2-40B4-BE49-F238E27FC236}">
                <a16:creationId xmlns:a16="http://schemas.microsoft.com/office/drawing/2014/main" id="{681C4D54-CAD6-4B4C-BA75-C0D65DB74EDC}"/>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96461965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ext Grid (2)">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3B1A86A-3B2D-49A2-B7BD-920DEA426F53}"/>
              </a:ext>
            </a:extLst>
          </p:cNvPr>
          <p:cNvSpPr>
            <a:spLocks noGrp="1"/>
          </p:cNvSpPr>
          <p:nvPr>
            <p:ph type="body" sz="quarter" idx="29" hasCustomPrompt="1"/>
          </p:nvPr>
        </p:nvSpPr>
        <p:spPr>
          <a:xfrm>
            <a:off x="4226560" y="1778000"/>
            <a:ext cx="7711441" cy="1257422"/>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1"/>
            <a:r>
              <a:rPr lang="en-US"/>
              <a:t>This is a paragraph of overview text</a:t>
            </a:r>
          </a:p>
        </p:txBody>
      </p:sp>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10" name="Text Placeholder 2">
            <a:extLst>
              <a:ext uri="{FF2B5EF4-FFF2-40B4-BE49-F238E27FC236}">
                <a16:creationId xmlns:a16="http://schemas.microsoft.com/office/drawing/2014/main" id="{3DF9E219-FA21-4AC8-B14A-31EAF9DD2ED9}"/>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3" name="Text Placeholder 13">
            <a:extLst>
              <a:ext uri="{FF2B5EF4-FFF2-40B4-BE49-F238E27FC236}">
                <a16:creationId xmlns:a16="http://schemas.microsoft.com/office/drawing/2014/main" id="{75FA94CB-613E-42D5-BA53-30D57C9C746D}"/>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4" name="Text Placeholder 2">
            <a:extLst>
              <a:ext uri="{FF2B5EF4-FFF2-40B4-BE49-F238E27FC236}">
                <a16:creationId xmlns:a16="http://schemas.microsoft.com/office/drawing/2014/main" id="{BEB1BFA7-8C2D-4A72-80C0-8AE4F34B996A}"/>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6" name="Text Placeholder 13">
            <a:extLst>
              <a:ext uri="{FF2B5EF4-FFF2-40B4-BE49-F238E27FC236}">
                <a16:creationId xmlns:a16="http://schemas.microsoft.com/office/drawing/2014/main" id="{8B1CE4F6-9406-4A03-80D1-286D92C7C3C9}"/>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96743976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Double Title and Descriptions">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4F4C3A3-7751-4BF1-93B2-F071E0D575CF}"/>
              </a:ext>
            </a:extLst>
          </p:cNvPr>
          <p:cNvSpPr>
            <a:spLocks noGrp="1"/>
          </p:cNvSpPr>
          <p:nvPr>
            <p:ph type="body" sz="quarter" idx="25" hasCustomPrompt="1"/>
          </p:nvPr>
        </p:nvSpPr>
        <p:spPr>
          <a:xfrm>
            <a:off x="246463" y="3299728"/>
            <a:ext cx="5717458" cy="2796273"/>
          </a:xfrm>
          <a:prstGeom prst="rect">
            <a:avLst/>
          </a:prstGeom>
          <a:noFill/>
          <a:effectLst/>
        </p:spPr>
        <p:txBody>
          <a:bodyPr lIns="0" tIns="0" rIns="0" bIns="0">
            <a:noAutofit/>
          </a:bodyPr>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2" name="Title 1">
            <a:extLst>
              <a:ext uri="{FF2B5EF4-FFF2-40B4-BE49-F238E27FC236}">
                <a16:creationId xmlns:a16="http://schemas.microsoft.com/office/drawing/2014/main" id="{AA804E6D-0E9F-4273-B9A8-E3A20AC6956A}"/>
              </a:ext>
            </a:extLst>
          </p:cNvPr>
          <p:cNvSpPr>
            <a:spLocks noGrp="1"/>
          </p:cNvSpPr>
          <p:nvPr>
            <p:ph type="title" hasCustomPrompt="1"/>
          </p:nvPr>
        </p:nvSpPr>
        <p:spPr>
          <a:xfrm>
            <a:off x="246463" y="257768"/>
            <a:ext cx="5722538" cy="1266233"/>
          </a:xfrm>
        </p:spPr>
        <p:txBody>
          <a:bodyPr/>
          <a:lstStyle>
            <a:lvl1pPr>
              <a:defRPr/>
            </a:lvl1pPr>
          </a:lstStyle>
          <a:p>
            <a:r>
              <a:rPr lang="en-US"/>
              <a:t>This is a Title</a:t>
            </a:r>
          </a:p>
        </p:txBody>
      </p:sp>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Tree>
    <p:extLst>
      <p:ext uri="{BB962C8B-B14F-4D97-AF65-F5344CB8AC3E}">
        <p14:creationId xmlns:p14="http://schemas.microsoft.com/office/powerpoint/2010/main" val="359408032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Code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2BA6F-E988-47D4-9034-712CD7A598CD}"/>
              </a:ext>
            </a:extLst>
          </p:cNvPr>
          <p:cNvSpPr>
            <a:spLocks noGrp="1"/>
          </p:cNvSpPr>
          <p:nvPr>
            <p:ph type="title" hasCustomPrompt="1"/>
          </p:nvPr>
        </p:nvSpPr>
        <p:spPr>
          <a:xfrm>
            <a:off x="246463" y="257768"/>
            <a:ext cx="3722288" cy="5838233"/>
          </a:xfrm>
        </p:spPr>
        <p:txBody>
          <a:bodyPr/>
          <a:lstStyle>
            <a:lvl1pPr>
              <a:defRPr/>
            </a:lvl1pPr>
          </a:lstStyle>
          <a:p>
            <a:r>
              <a:rPr lang="en-US"/>
              <a:t>Code Snippet</a:t>
            </a:r>
          </a:p>
        </p:txBody>
      </p:sp>
      <p:sp>
        <p:nvSpPr>
          <p:cNvPr id="5" name="Text Placeholder 13">
            <a:extLst>
              <a:ext uri="{FF2B5EF4-FFF2-40B4-BE49-F238E27FC236}">
                <a16:creationId xmlns:a16="http://schemas.microsoft.com/office/drawing/2014/main" id="{4FE04944-CAAD-493E-8304-9D4F00BEB94C}"/>
              </a:ext>
            </a:extLst>
          </p:cNvPr>
          <p:cNvSpPr>
            <a:spLocks noGrp="1"/>
          </p:cNvSpPr>
          <p:nvPr>
            <p:ph type="body" sz="quarter" idx="22" hasCustomPrompt="1"/>
          </p:nvPr>
        </p:nvSpPr>
        <p:spPr>
          <a:xfrm>
            <a:off x="4222750" y="1778000"/>
            <a:ext cx="7715250" cy="4318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214135806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Co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23B5-6EFB-43A2-8663-199B40FB3282}"/>
              </a:ext>
            </a:extLst>
          </p:cNvPr>
          <p:cNvSpPr>
            <a:spLocks noGrp="1"/>
          </p:cNvSpPr>
          <p:nvPr>
            <p:ph type="title" hasCustomPrompt="1"/>
          </p:nvPr>
        </p:nvSpPr>
        <p:spPr>
          <a:xfrm>
            <a:off x="246463" y="257768"/>
            <a:ext cx="3722288" cy="5828073"/>
          </a:xfrm>
        </p:spPr>
        <p:txBody>
          <a:bodyPr/>
          <a:lstStyle>
            <a:lvl1pPr>
              <a:defRPr/>
            </a:lvl1pPr>
          </a:lstStyle>
          <a:p>
            <a:r>
              <a:rPr lang="en-US"/>
              <a:t>Code Snippet</a:t>
            </a:r>
          </a:p>
        </p:txBody>
      </p:sp>
      <p:sp>
        <p:nvSpPr>
          <p:cNvPr id="9" name="Text Placeholder 2">
            <a:extLst>
              <a:ext uri="{FF2B5EF4-FFF2-40B4-BE49-F238E27FC236}">
                <a16:creationId xmlns:a16="http://schemas.microsoft.com/office/drawing/2014/main" id="{629CD22E-9801-4A01-92AC-79D7A35BADF2}"/>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13">
            <a:extLst>
              <a:ext uri="{FF2B5EF4-FFF2-40B4-BE49-F238E27FC236}">
                <a16:creationId xmlns:a16="http://schemas.microsoft.com/office/drawing/2014/main" id="{1ECF6D9D-5241-45D9-A463-2B0DC3C0ACFF}"/>
              </a:ext>
            </a:extLst>
          </p:cNvPr>
          <p:cNvSpPr>
            <a:spLocks noGrp="1"/>
          </p:cNvSpPr>
          <p:nvPr>
            <p:ph type="body" sz="quarter" idx="27" hasCustomPrompt="1"/>
          </p:nvPr>
        </p:nvSpPr>
        <p:spPr>
          <a:xfrm>
            <a:off x="4226560" y="4822786"/>
            <a:ext cx="3728720" cy="1273215"/>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6" name="Text Placeholder 13">
            <a:extLst>
              <a:ext uri="{FF2B5EF4-FFF2-40B4-BE49-F238E27FC236}">
                <a16:creationId xmlns:a16="http://schemas.microsoft.com/office/drawing/2014/main" id="{5DA61134-E866-47C7-BE13-B713FCA43F6A}"/>
              </a:ext>
            </a:extLst>
          </p:cNvPr>
          <p:cNvSpPr>
            <a:spLocks noGrp="1"/>
          </p:cNvSpPr>
          <p:nvPr>
            <p:ph type="body" sz="quarter" idx="22" hasCustomPrompt="1"/>
          </p:nvPr>
        </p:nvSpPr>
        <p:spPr>
          <a:xfrm>
            <a:off x="4222750" y="1778000"/>
            <a:ext cx="7715250" cy="2794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158233234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 Column Text ">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9A7A9A8-484F-4F1F-8D5F-ECCE9B44CA4E}"/>
              </a:ext>
            </a:extLst>
          </p:cNvPr>
          <p:cNvSpPr>
            <a:spLocks noGrp="1"/>
          </p:cNvSpPr>
          <p:nvPr>
            <p:ph type="body" sz="quarter" idx="20" hasCustomPrompt="1"/>
          </p:nvPr>
        </p:nvSpPr>
        <p:spPr>
          <a:xfrm>
            <a:off x="10190480" y="1778000"/>
            <a:ext cx="1747521" cy="4328160"/>
          </a:xfrm>
          <a:prstGeom prst="rect">
            <a:avLst/>
          </a:prstGeom>
          <a:effectLst/>
        </p:spPr>
        <p:txBody>
          <a:bodyPr lIns="0" tIns="0" rIns="0" bIns="0">
            <a:normAutofit/>
          </a:bodyPr>
          <a:lstStyle>
            <a:lvl1pPr marL="0" indent="0" algn="just">
              <a:lnSpc>
                <a:spcPct val="112000"/>
              </a:lnSpc>
              <a:spcBef>
                <a:spcPts val="0"/>
              </a:spcBef>
              <a:buFontTx/>
              <a:buNone/>
              <a:defRPr sz="833" b="0">
                <a:solidFill>
                  <a:schemeClr val="bg1">
                    <a:lumMod val="65000"/>
                  </a:schemeClr>
                </a:solidFill>
                <a:latin typeface="Segoe UI" panose="020B0502040204020203" pitchFamily="34" charset="0"/>
                <a:cs typeface="Segoe UI" panose="020B0502040204020203" pitchFamily="34" charset="0"/>
              </a:defRPr>
            </a:lvl1pPr>
          </a:lstStyle>
          <a:p>
            <a:pPr lvl="0"/>
            <a:r>
              <a:rPr lang="en-US"/>
              <a:t>This is a line of detail descriptions. For more than fifty years, engineers have operationalized their work. Now it’s time for design to realize it’s full potential and join them for the ride.</a:t>
            </a:r>
          </a:p>
        </p:txBody>
      </p:sp>
      <p:sp>
        <p:nvSpPr>
          <p:cNvPr id="6" name="Text Placeholder 13">
            <a:extLst>
              <a:ext uri="{FF2B5EF4-FFF2-40B4-BE49-F238E27FC236}">
                <a16:creationId xmlns:a16="http://schemas.microsoft.com/office/drawing/2014/main" id="{7DA3C702-41D4-428D-9EC5-1CBA989C3C1E}"/>
              </a:ext>
            </a:extLst>
          </p:cNvPr>
          <p:cNvSpPr>
            <a:spLocks noGrp="1"/>
          </p:cNvSpPr>
          <p:nvPr>
            <p:ph type="body" sz="quarter" idx="19" hasCustomPrompt="1"/>
          </p:nvPr>
        </p:nvSpPr>
        <p:spPr>
          <a:xfrm>
            <a:off x="4215115" y="1778000"/>
            <a:ext cx="5722635" cy="4307840"/>
          </a:xfrm>
          <a:prstGeom prst="rect">
            <a:avLst/>
          </a:prstGeom>
          <a:effectLst/>
        </p:spPr>
        <p:txBody>
          <a:bodyPr lIns="0" tIns="0" rIns="0" bIns="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p:txBody>
      </p:sp>
      <p:sp>
        <p:nvSpPr>
          <p:cNvPr id="3" name="Title 2">
            <a:extLst>
              <a:ext uri="{FF2B5EF4-FFF2-40B4-BE49-F238E27FC236}">
                <a16:creationId xmlns:a16="http://schemas.microsoft.com/office/drawing/2014/main" id="{C49AD1CB-DD30-494B-B551-2D27712BEB6D}"/>
              </a:ext>
            </a:extLst>
          </p:cNvPr>
          <p:cNvSpPr>
            <a:spLocks noGrp="1"/>
          </p:cNvSpPr>
          <p:nvPr>
            <p:ph type="title" hasCustomPrompt="1"/>
          </p:nvPr>
        </p:nvSpPr>
        <p:spPr>
          <a:xfrm>
            <a:off x="246463" y="257768"/>
            <a:ext cx="3726098" cy="5838233"/>
          </a:xfrm>
        </p:spPr>
        <p:txBody>
          <a:bodyPr/>
          <a:lstStyle>
            <a:lvl1pPr>
              <a:defRPr/>
            </a:lvl1pPr>
          </a:lstStyle>
          <a:p>
            <a:r>
              <a:rPr lang="en-US"/>
              <a:t>One Column Text and Detail</a:t>
            </a:r>
          </a:p>
        </p:txBody>
      </p:sp>
    </p:spTree>
    <p:extLst>
      <p:ext uri="{BB962C8B-B14F-4D97-AF65-F5344CB8AC3E}">
        <p14:creationId xmlns:p14="http://schemas.microsoft.com/office/powerpoint/2010/main" val="335350835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2"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 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Two Column Text</a:t>
            </a:r>
          </a:p>
        </p:txBody>
      </p:sp>
    </p:spTree>
    <p:extLst>
      <p:ext uri="{BB962C8B-B14F-4D97-AF65-F5344CB8AC3E}">
        <p14:creationId xmlns:p14="http://schemas.microsoft.com/office/powerpoint/2010/main" val="294151213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4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4"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a:p>
            <a:pPr lvl="0"/>
            <a:r>
              <a:rPr lang="en-US"/>
              <a:t>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Four Column Text</a:t>
            </a:r>
          </a:p>
        </p:txBody>
      </p:sp>
    </p:spTree>
    <p:extLst>
      <p:ext uri="{BB962C8B-B14F-4D97-AF65-F5344CB8AC3E}">
        <p14:creationId xmlns:p14="http://schemas.microsoft.com/office/powerpoint/2010/main" val="319230076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Image &amp; Text (1)">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D369EE12-C2F3-42D9-A767-AA81C504911E}"/>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5" name="Picture Placeholder 4">
            <a:extLst>
              <a:ext uri="{FF2B5EF4-FFF2-40B4-BE49-F238E27FC236}">
                <a16:creationId xmlns:a16="http://schemas.microsoft.com/office/drawing/2014/main" id="{4B228283-0025-42D2-849C-B7975901872B}"/>
              </a:ext>
            </a:extLst>
          </p:cNvPr>
          <p:cNvSpPr>
            <a:spLocks noGrp="1"/>
          </p:cNvSpPr>
          <p:nvPr>
            <p:ph type="pic" sz="quarter" idx="20"/>
          </p:nvPr>
        </p:nvSpPr>
        <p:spPr>
          <a:xfrm>
            <a:off x="254000" y="1778000"/>
            <a:ext cx="11684000" cy="4318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6" name="Title 5">
            <a:extLst>
              <a:ext uri="{FF2B5EF4-FFF2-40B4-BE49-F238E27FC236}">
                <a16:creationId xmlns:a16="http://schemas.microsoft.com/office/drawing/2014/main" id="{A764ED0F-B5AF-4439-BA80-EBFC6EF01B2F}"/>
              </a:ext>
            </a:extLst>
          </p:cNvPr>
          <p:cNvSpPr>
            <a:spLocks noGrp="1"/>
          </p:cNvSpPr>
          <p:nvPr>
            <p:ph type="title" hasCustomPrompt="1"/>
          </p:nvPr>
        </p:nvSpPr>
        <p:spPr>
          <a:xfrm>
            <a:off x="254001" y="257768"/>
            <a:ext cx="5715000" cy="1266233"/>
          </a:xfrm>
        </p:spPr>
        <p:txBody>
          <a:bodyPr/>
          <a:lstStyle>
            <a:lvl1pPr>
              <a:defRPr/>
            </a:lvl1pPr>
          </a:lstStyle>
          <a:p>
            <a:r>
              <a:rPr lang="en-US"/>
              <a:t>Image</a:t>
            </a:r>
          </a:p>
        </p:txBody>
      </p:sp>
    </p:spTree>
    <p:extLst>
      <p:ext uri="{BB962C8B-B14F-4D97-AF65-F5344CB8AC3E}">
        <p14:creationId xmlns:p14="http://schemas.microsoft.com/office/powerpoint/2010/main" val="158531219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Image &amp; Text (2)">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6089217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0F0F0"/>
        </a:solidFill>
        <a:effectLst/>
      </p:bgPr>
    </p:bg>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6" name="Oval 5"/>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27" name="Text Placeholder 15"/>
          <p:cNvSpPr>
            <a:spLocks noGrp="1"/>
          </p:cNvSpPr>
          <p:nvPr>
            <p:ph type="body" sz="quarter" idx="11" hasCustomPrompt="1"/>
          </p:nvPr>
        </p:nvSpPr>
        <p:spPr>
          <a:xfrm>
            <a:off x="0" y="5961084"/>
            <a:ext cx="12192000" cy="138492"/>
          </a:xfrm>
          <a:prstGeom prst="rect">
            <a:avLst/>
          </a:prstGeom>
        </p:spPr>
        <p:txBody>
          <a:bodyPr tIns="0" bIns="0"/>
          <a:lstStyle>
            <a:lvl1pPr marL="0" indent="0" algn="ctr">
              <a:lnSpc>
                <a:spcPct val="100000"/>
              </a:lnSpc>
              <a:spcBef>
                <a:spcPts val="0"/>
              </a:spcBef>
              <a:buNone/>
              <a:defRPr sz="1000" baseline="0">
                <a:solidFill>
                  <a:schemeClr val="bg1">
                    <a:lumMod val="50000"/>
                  </a:schemeClr>
                </a:solidFill>
                <a:latin typeface="Segoe UI Light" panose="020B0502040204020203" pitchFamily="34" charset="0"/>
                <a:cs typeface="Segoe UI Light" panose="020B0502040204020203" pitchFamily="34" charset="0"/>
              </a:defRPr>
            </a:lvl1pPr>
            <a:lvl2pPr marL="457200" indent="0" algn="ctr">
              <a:buNone/>
              <a:defRPr>
                <a:solidFill>
                  <a:schemeClr val="bg1"/>
                </a:solidFill>
                <a:latin typeface="Segoe UI Light" panose="020B0502040204020203" pitchFamily="34" charset="0"/>
                <a:cs typeface="Segoe UI Light" panose="020B0502040204020203" pitchFamily="34" charset="0"/>
              </a:defRPr>
            </a:lvl2pPr>
            <a:lvl3pPr marL="914400" indent="0" algn="ctr">
              <a:buNone/>
              <a:defRPr>
                <a:solidFill>
                  <a:schemeClr val="bg1"/>
                </a:solidFill>
                <a:latin typeface="Segoe UI Light" panose="020B0502040204020203" pitchFamily="34" charset="0"/>
                <a:cs typeface="Segoe UI Light" panose="020B0502040204020203" pitchFamily="34" charset="0"/>
              </a:defRPr>
            </a:lvl3pPr>
            <a:lvl4pPr marL="1371600" indent="0" algn="ctr">
              <a:buNone/>
              <a:defRPr>
                <a:solidFill>
                  <a:schemeClr val="bg1"/>
                </a:solidFill>
                <a:latin typeface="Segoe UI Light" panose="020B0502040204020203" pitchFamily="34" charset="0"/>
                <a:cs typeface="Segoe UI Light" panose="020B0502040204020203" pitchFamily="34" charset="0"/>
              </a:defRPr>
            </a:lvl4pPr>
            <a:lvl5pPr marL="1828800" indent="0" algn="ctr">
              <a:buNone/>
              <a:defRPr>
                <a:solidFill>
                  <a:schemeClr val="bg1"/>
                </a:solidFill>
                <a:latin typeface="Segoe UI Light" panose="020B0502040204020203" pitchFamily="34" charset="0"/>
                <a:cs typeface="Segoe UI Light" panose="020B0502040204020203" pitchFamily="34" charset="0"/>
              </a:defRPr>
            </a:lvl5pPr>
          </a:lstStyle>
          <a:p>
            <a:pPr lvl="0"/>
            <a:r>
              <a:rPr lang="en-US"/>
              <a:t>09 . 02 . 15</a:t>
            </a:r>
          </a:p>
        </p:txBody>
      </p:sp>
      <p:sp>
        <p:nvSpPr>
          <p:cNvPr id="28" name="Title 23"/>
          <p:cNvSpPr>
            <a:spLocks noGrp="1"/>
          </p:cNvSpPr>
          <p:nvPr>
            <p:ph type="title" hasCustomPrompt="1"/>
          </p:nvPr>
        </p:nvSpPr>
        <p:spPr>
          <a:xfrm>
            <a:off x="0" y="5771249"/>
            <a:ext cx="12192000" cy="179387"/>
          </a:xfrm>
          <a:prstGeom prst="rect">
            <a:avLst/>
          </a:prstGeom>
        </p:spPr>
        <p:txBody>
          <a:bodyPr tIns="0" bIns="0"/>
          <a:lstStyle>
            <a:lvl1pPr algn="ctr">
              <a:lnSpc>
                <a:spcPct val="100000"/>
              </a:lnSpc>
              <a:defRPr sz="1100">
                <a:solidFill>
                  <a:schemeClr val="tx1"/>
                </a:solidFill>
                <a:latin typeface="Segoe UI Light" panose="020B0502040204020203" pitchFamily="34" charset="0"/>
                <a:cs typeface="Segoe UI Light" panose="020B0502040204020203" pitchFamily="34" charset="0"/>
              </a:defRPr>
            </a:lvl1pPr>
          </a:lstStyle>
          <a:p>
            <a:r>
              <a:rPr lang="en-US"/>
              <a:t>Insert Main Title Here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93082" y="3235419"/>
            <a:ext cx="996620" cy="384048"/>
          </a:xfrm>
          <a:prstGeom prst="rect">
            <a:avLst/>
          </a:prstGeom>
        </p:spPr>
      </p:pic>
    </p:spTree>
    <p:extLst>
      <p:ext uri="{BB962C8B-B14F-4D97-AF65-F5344CB8AC3E}">
        <p14:creationId xmlns:p14="http://schemas.microsoft.com/office/powerpoint/2010/main" val="1325645514"/>
      </p:ext>
    </p:extLst>
  </p:cSld>
  <p:clrMapOvr>
    <a:masterClrMapping/>
  </p:clrMapOvr>
  <p:extLst>
    <p:ext uri="{DCECCB84-F9BA-43D5-87BE-67443E8EF086}">
      <p15:sldGuideLst xmlns:p15="http://schemas.microsoft.com/office/powerpoint/2012/main">
        <p15:guide id="1" orient="horz" pos="4200">
          <p15:clr>
            <a:srgbClr val="FBAE40"/>
          </p15:clr>
        </p15:guide>
        <p15:guide id="2" pos="3840">
          <p15:clr>
            <a:srgbClr val="FBAE4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Image &amp; Text (3)">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8"/>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34219728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Image &amp; Text (4)">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D08C1FE-BB18-4ADB-9E14-9ADB909A3DEF}"/>
              </a:ext>
            </a:extLst>
          </p:cNvPr>
          <p:cNvSpPr>
            <a:spLocks noGrp="1"/>
          </p:cNvSpPr>
          <p:nvPr>
            <p:ph type="pic" sz="quarter" idx="33"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
        <p:nvSpPr>
          <p:cNvPr id="4" name="Text Placeholder 2">
            <a:extLst>
              <a:ext uri="{FF2B5EF4-FFF2-40B4-BE49-F238E27FC236}">
                <a16:creationId xmlns:a16="http://schemas.microsoft.com/office/drawing/2014/main" id="{0F2036BF-E7C9-4D59-9BD8-61E00E0534C6}"/>
              </a:ext>
            </a:extLst>
          </p:cNvPr>
          <p:cNvSpPr>
            <a:spLocks noGrp="1"/>
          </p:cNvSpPr>
          <p:nvPr>
            <p:ph type="body" sz="quarter" idx="31" hasCustomPrompt="1"/>
          </p:nvPr>
        </p:nvSpPr>
        <p:spPr>
          <a:xfrm>
            <a:off x="247557" y="4822658"/>
            <a:ext cx="3722864" cy="126331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66849050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Image &amp; Text (5)">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56D0802-2D71-4E91-B088-BB33DF9F2B61}"/>
              </a:ext>
            </a:extLst>
          </p:cNvPr>
          <p:cNvSpPr>
            <a:spLocks noGrp="1"/>
          </p:cNvSpPr>
          <p:nvPr>
            <p:ph type="body" sz="quarter" idx="31" hasCustomPrompt="1"/>
          </p:nvPr>
        </p:nvSpPr>
        <p:spPr>
          <a:xfrm>
            <a:off x="247558" y="4826000"/>
            <a:ext cx="3718515"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8" name="Picture Placeholder 4">
            <a:extLst>
              <a:ext uri="{FF2B5EF4-FFF2-40B4-BE49-F238E27FC236}">
                <a16:creationId xmlns:a16="http://schemas.microsoft.com/office/drawing/2014/main" id="{21928DA4-2041-4839-8115-ABA42C455822}"/>
              </a:ext>
            </a:extLst>
          </p:cNvPr>
          <p:cNvSpPr>
            <a:spLocks noGrp="1"/>
          </p:cNvSpPr>
          <p:nvPr>
            <p:ph type="pic" sz="quarter" idx="37"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Tree>
    <p:extLst>
      <p:ext uri="{BB962C8B-B14F-4D97-AF65-F5344CB8AC3E}">
        <p14:creationId xmlns:p14="http://schemas.microsoft.com/office/powerpoint/2010/main" val="270168248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Image &amp; Tex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B8E7-AC83-4078-91FB-5286FB36437E}"/>
              </a:ext>
            </a:extLst>
          </p:cNvPr>
          <p:cNvSpPr>
            <a:spLocks noGrp="1"/>
          </p:cNvSpPr>
          <p:nvPr>
            <p:ph type="title" hasCustomPrompt="1"/>
          </p:nvPr>
        </p:nvSpPr>
        <p:spPr>
          <a:xfrm>
            <a:off x="246463" y="257767"/>
            <a:ext cx="5722538" cy="1266233"/>
          </a:xfrm>
        </p:spPr>
        <p:txBody>
          <a:bodyPr/>
          <a:lstStyle>
            <a:lvl1pPr>
              <a:defRPr/>
            </a:lvl1pPr>
          </a:lstStyle>
          <a:p>
            <a:r>
              <a:rPr lang="en-US"/>
              <a:t>This is a Title</a:t>
            </a:r>
          </a:p>
        </p:txBody>
      </p:sp>
      <p:sp>
        <p:nvSpPr>
          <p:cNvPr id="12" name="Picture Placeholder 4">
            <a:extLst>
              <a:ext uri="{FF2B5EF4-FFF2-40B4-BE49-F238E27FC236}">
                <a16:creationId xmlns:a16="http://schemas.microsoft.com/office/drawing/2014/main" id="{AFAD7365-7B76-464B-AD0B-A379E25CD36F}"/>
              </a:ext>
            </a:extLst>
          </p:cNvPr>
          <p:cNvSpPr>
            <a:spLocks noGrp="1"/>
          </p:cNvSpPr>
          <p:nvPr>
            <p:ph type="pic" sz="quarter" idx="37" hasCustomPrompt="1"/>
          </p:nvPr>
        </p:nvSpPr>
        <p:spPr>
          <a:xfrm>
            <a:off x="6223001" y="4826001"/>
            <a:ext cx="1748503"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829F13FB-7FED-46C6-9EEA-CDFDFDE430F5}"/>
              </a:ext>
            </a:extLst>
          </p:cNvPr>
          <p:cNvSpPr>
            <a:spLocks noGrp="1"/>
          </p:cNvSpPr>
          <p:nvPr>
            <p:ph type="pic" sz="quarter" idx="40" hasCustomPrompt="1"/>
          </p:nvPr>
        </p:nvSpPr>
        <p:spPr>
          <a:xfrm>
            <a:off x="8191500" y="4826001"/>
            <a:ext cx="175629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EF9C5A73-3461-40FE-AA33-E63487BEE574}"/>
              </a:ext>
            </a:extLst>
          </p:cNvPr>
          <p:cNvSpPr>
            <a:spLocks noGrp="1"/>
          </p:cNvSpPr>
          <p:nvPr>
            <p:ph type="pic" sz="quarter" idx="43" hasCustomPrompt="1"/>
          </p:nvPr>
        </p:nvSpPr>
        <p:spPr>
          <a:xfrm>
            <a:off x="10209505" y="4826001"/>
            <a:ext cx="173018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7" name="Text Placeholder 2">
            <a:extLst>
              <a:ext uri="{FF2B5EF4-FFF2-40B4-BE49-F238E27FC236}">
                <a16:creationId xmlns:a16="http://schemas.microsoft.com/office/drawing/2014/main" id="{CC19771B-5F6D-4438-96B8-511AD0C21BFA}"/>
              </a:ext>
            </a:extLst>
          </p:cNvPr>
          <p:cNvSpPr>
            <a:spLocks noGrp="1"/>
          </p:cNvSpPr>
          <p:nvPr>
            <p:ph type="body" sz="quarter" idx="31" hasCustomPrompt="1"/>
          </p:nvPr>
        </p:nvSpPr>
        <p:spPr>
          <a:xfrm>
            <a:off x="254000" y="1778000"/>
            <a:ext cx="3716421" cy="4318000"/>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9" name="Text Placeholder 2">
            <a:extLst>
              <a:ext uri="{FF2B5EF4-FFF2-40B4-BE49-F238E27FC236}">
                <a16:creationId xmlns:a16="http://schemas.microsoft.com/office/drawing/2014/main" id="{5BA63513-35AC-4BC2-A454-2FE2181A6B02}"/>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
        <p:nvSpPr>
          <p:cNvPr id="4" name="Picture Placeholder 3">
            <a:extLst>
              <a:ext uri="{FF2B5EF4-FFF2-40B4-BE49-F238E27FC236}">
                <a16:creationId xmlns:a16="http://schemas.microsoft.com/office/drawing/2014/main" id="{5EE749D1-6567-4D69-A780-DA12D8BE18D4}"/>
              </a:ext>
            </a:extLst>
          </p:cNvPr>
          <p:cNvSpPr>
            <a:spLocks noGrp="1"/>
          </p:cNvSpPr>
          <p:nvPr>
            <p:ph type="pic" sz="quarter" idx="51" hasCustomPrompt="1"/>
          </p:nvPr>
        </p:nvSpPr>
        <p:spPr>
          <a:xfrm>
            <a:off x="6223000" y="254000"/>
            <a:ext cx="5715000" cy="4318000"/>
          </a:xfrm>
          <a:solidFill>
            <a:schemeClr val="bg1">
              <a:lumMod val="95000"/>
            </a:schemeClr>
          </a:solidFill>
        </p:spPr>
        <p:txBody>
          <a:bodyPr/>
          <a:lstStyle>
            <a:lvl1pPr>
              <a:defRPr/>
            </a:lvl1pPr>
          </a:lstStyle>
          <a:p>
            <a:pPr lvl="3"/>
            <a:r>
              <a:rPr lang="en-US"/>
              <a:t>Insert Image</a:t>
            </a:r>
          </a:p>
        </p:txBody>
      </p:sp>
    </p:spTree>
    <p:extLst>
      <p:ext uri="{BB962C8B-B14F-4D97-AF65-F5344CB8AC3E}">
        <p14:creationId xmlns:p14="http://schemas.microsoft.com/office/powerpoint/2010/main" val="369330123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Content &amp; Text (1)">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1BC48F9D-DE71-470F-A417-9E85A6706A21}"/>
              </a:ext>
            </a:extLst>
          </p:cNvPr>
          <p:cNvSpPr>
            <a:spLocks noGrp="1"/>
          </p:cNvSpPr>
          <p:nvPr>
            <p:ph sz="quarter" idx="22" hasCustomPrompt="1"/>
          </p:nvPr>
        </p:nvSpPr>
        <p:spPr>
          <a:xfrm>
            <a:off x="250658" y="1777999"/>
            <a:ext cx="11687343" cy="4328161"/>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add content</a:t>
            </a:r>
          </a:p>
        </p:txBody>
      </p:sp>
      <p:sp>
        <p:nvSpPr>
          <p:cNvPr id="4" name="Text Placeholder 13">
            <a:extLst>
              <a:ext uri="{FF2B5EF4-FFF2-40B4-BE49-F238E27FC236}">
                <a16:creationId xmlns:a16="http://schemas.microsoft.com/office/drawing/2014/main" id="{1E517A86-FF6A-4DF6-9827-EA7297D36A1A}"/>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2" name="Title 1">
            <a:extLst>
              <a:ext uri="{FF2B5EF4-FFF2-40B4-BE49-F238E27FC236}">
                <a16:creationId xmlns:a16="http://schemas.microsoft.com/office/drawing/2014/main" id="{E67EB534-ABAF-47D8-A8D4-3391F63885E9}"/>
              </a:ext>
            </a:extLst>
          </p:cNvPr>
          <p:cNvSpPr>
            <a:spLocks noGrp="1"/>
          </p:cNvSpPr>
          <p:nvPr>
            <p:ph type="title" hasCustomPrompt="1"/>
          </p:nvPr>
        </p:nvSpPr>
        <p:spPr>
          <a:xfrm>
            <a:off x="254001" y="257768"/>
            <a:ext cx="5715000" cy="1266233"/>
          </a:xfrm>
        </p:spPr>
        <p:txBody>
          <a:bodyPr/>
          <a:lstStyle>
            <a:lvl1pPr>
              <a:defRPr/>
            </a:lvl1pPr>
          </a:lstStyle>
          <a:p>
            <a:r>
              <a:rPr lang="en-US"/>
              <a:t>Content</a:t>
            </a:r>
          </a:p>
        </p:txBody>
      </p:sp>
    </p:spTree>
    <p:extLst>
      <p:ext uri="{BB962C8B-B14F-4D97-AF65-F5344CB8AC3E}">
        <p14:creationId xmlns:p14="http://schemas.microsoft.com/office/powerpoint/2010/main" val="276756950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ext &amp; Image (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1524000"/>
            <a:ext cx="5715000" cy="4572000"/>
          </a:xfrm>
        </p:spPr>
        <p:txBody>
          <a:bodyPr anchor="ctr" anchorCtr="0">
            <a:normAutofit/>
          </a:bodyPr>
          <a:lstStyle>
            <a:lvl1pPr>
              <a:lnSpc>
                <a:spcPct val="88000"/>
              </a:lnSpc>
              <a:defRPr/>
            </a:lvl1pPr>
          </a:lstStyle>
          <a:p>
            <a:r>
              <a:rPr lang="en-US"/>
              <a:t>Mixed Reality will unleash the creativity of every person and every organization on the planet to achieve more. </a:t>
            </a:r>
          </a:p>
        </p:txBody>
      </p:sp>
      <p:sp>
        <p:nvSpPr>
          <p:cNvPr id="5" name="Text Placeholder 23">
            <a:extLst>
              <a:ext uri="{FF2B5EF4-FFF2-40B4-BE49-F238E27FC236}">
                <a16:creationId xmlns:a16="http://schemas.microsoft.com/office/drawing/2014/main" id="{F5EEC96C-5AA5-4253-AF81-C63A48FD94B0}"/>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6" name="Straight Connector 5">
            <a:extLst>
              <a:ext uri="{FF2B5EF4-FFF2-40B4-BE49-F238E27FC236}">
                <a16:creationId xmlns:a16="http://schemas.microsoft.com/office/drawing/2014/main" id="{B2E49F72-3ABC-45C4-9295-04CF6B49E229}"/>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6430551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ext &amp; Image (.)">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151215069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ext &amp; Image (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ext Placeholder 13">
            <a:extLst>
              <a:ext uri="{FF2B5EF4-FFF2-40B4-BE49-F238E27FC236}">
                <a16:creationId xmlns:a16="http://schemas.microsoft.com/office/drawing/2014/main" id="{D8552422-6E7E-45F3-A66B-A48FE3D569BE}"/>
              </a:ext>
            </a:extLst>
          </p:cNvPr>
          <p:cNvSpPr>
            <a:spLocks noGrp="1"/>
          </p:cNvSpPr>
          <p:nvPr>
            <p:ph type="body" sz="quarter" idx="20" hasCustomPrompt="1"/>
          </p:nvPr>
        </p:nvSpPr>
        <p:spPr>
          <a:xfrm>
            <a:off x="622300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5" name="Text Placeholder 13">
            <a:extLst>
              <a:ext uri="{FF2B5EF4-FFF2-40B4-BE49-F238E27FC236}">
                <a16:creationId xmlns:a16="http://schemas.microsoft.com/office/drawing/2014/main" id="{D64BF633-5688-4721-911F-399F0E4C56A7}"/>
              </a:ext>
            </a:extLst>
          </p:cNvPr>
          <p:cNvSpPr>
            <a:spLocks noGrp="1"/>
          </p:cNvSpPr>
          <p:nvPr>
            <p:ph type="body" sz="quarter" idx="24" hasCustomPrompt="1"/>
          </p:nvPr>
        </p:nvSpPr>
        <p:spPr>
          <a:xfrm>
            <a:off x="622300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Tree>
    <p:extLst>
      <p:ext uri="{BB962C8B-B14F-4D97-AF65-F5344CB8AC3E}">
        <p14:creationId xmlns:p14="http://schemas.microsoft.com/office/powerpoint/2010/main" val="42253364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ext &amp; Image (4)">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77120191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ext &amp; Image (5)">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7998571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5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Tree>
    <p:extLst>
      <p:ext uri="{BB962C8B-B14F-4D97-AF65-F5344CB8AC3E}">
        <p14:creationId xmlns:p14="http://schemas.microsoft.com/office/powerpoint/2010/main" val="424218849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Content &amp; Text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1778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8" name="Content Placeholder 3">
            <a:extLst>
              <a:ext uri="{FF2B5EF4-FFF2-40B4-BE49-F238E27FC236}">
                <a16:creationId xmlns:a16="http://schemas.microsoft.com/office/drawing/2014/main" id="{8706A23A-6618-4EC5-91FE-51BA5235122F}"/>
              </a:ext>
            </a:extLst>
          </p:cNvPr>
          <p:cNvSpPr>
            <a:spLocks noGrp="1"/>
          </p:cNvSpPr>
          <p:nvPr>
            <p:ph sz="quarter" idx="24" hasCustomPrompt="1"/>
          </p:nvPr>
        </p:nvSpPr>
        <p:spPr>
          <a:xfrm>
            <a:off x="6223000" y="4827991"/>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5" name="Content Placeholder 3">
            <a:extLst>
              <a:ext uri="{FF2B5EF4-FFF2-40B4-BE49-F238E27FC236}">
                <a16:creationId xmlns:a16="http://schemas.microsoft.com/office/drawing/2014/main" id="{30665F77-E6C8-4663-90FF-F7000E1CD260}"/>
              </a:ext>
            </a:extLst>
          </p:cNvPr>
          <p:cNvSpPr>
            <a:spLocks noGrp="1"/>
          </p:cNvSpPr>
          <p:nvPr>
            <p:ph sz="quarter" idx="25" hasCustomPrompt="1"/>
          </p:nvPr>
        </p:nvSpPr>
        <p:spPr>
          <a:xfrm>
            <a:off x="6223000" y="3305599"/>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6" name="Content Placeholder 3">
            <a:extLst>
              <a:ext uri="{FF2B5EF4-FFF2-40B4-BE49-F238E27FC236}">
                <a16:creationId xmlns:a16="http://schemas.microsoft.com/office/drawing/2014/main" id="{63F2DCFC-99DB-40D3-93BC-B6FFF833BC3C}"/>
              </a:ext>
            </a:extLst>
          </p:cNvPr>
          <p:cNvSpPr>
            <a:spLocks noGrp="1"/>
          </p:cNvSpPr>
          <p:nvPr>
            <p:ph sz="quarter" idx="26" hasCustomPrompt="1"/>
          </p:nvPr>
        </p:nvSpPr>
        <p:spPr>
          <a:xfrm>
            <a:off x="6223000" y="254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7" name="Title 2">
            <a:extLst>
              <a:ext uri="{FF2B5EF4-FFF2-40B4-BE49-F238E27FC236}">
                <a16:creationId xmlns:a16="http://schemas.microsoft.com/office/drawing/2014/main" id="{A1F3FA27-FBF8-4A6F-AB43-347FF39E5BC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18272915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ext &amp; Image (6)">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0611F8DA-1D15-41D7-8212-1E416B8FF9F1}"/>
              </a:ext>
            </a:extLst>
          </p:cNvPr>
          <p:cNvSpPr>
            <a:spLocks noGrp="1"/>
          </p:cNvSpPr>
          <p:nvPr>
            <p:ph type="body" sz="quarter" idx="27" hasCustomPrompt="1"/>
          </p:nvPr>
        </p:nvSpPr>
        <p:spPr>
          <a:xfrm>
            <a:off x="254000" y="3304252"/>
            <a:ext cx="5715001" cy="2793878"/>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7DF2517D-3AA7-483C-8570-A33AB6B93BD7}"/>
              </a:ext>
            </a:extLst>
          </p:cNvPr>
          <p:cNvSpPr>
            <a:spLocks noGrp="1"/>
          </p:cNvSpPr>
          <p:nvPr>
            <p:ph type="body" sz="quarter" idx="29" hasCustomPrompt="1"/>
          </p:nvPr>
        </p:nvSpPr>
        <p:spPr>
          <a:xfrm>
            <a:off x="254000" y="250658"/>
            <a:ext cx="5715001"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11" name="Picture Placeholder 4">
            <a:extLst>
              <a:ext uri="{FF2B5EF4-FFF2-40B4-BE49-F238E27FC236}">
                <a16:creationId xmlns:a16="http://schemas.microsoft.com/office/drawing/2014/main" id="{DA647711-CD23-4B1F-BB80-8CF65B53766E}"/>
              </a:ext>
            </a:extLst>
          </p:cNvPr>
          <p:cNvSpPr>
            <a:spLocks noGrp="1"/>
          </p:cNvSpPr>
          <p:nvPr>
            <p:ph type="pic" sz="quarter" idx="25" hasCustomPrompt="1"/>
          </p:nvPr>
        </p:nvSpPr>
        <p:spPr>
          <a:xfrm>
            <a:off x="6223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4">
            <a:extLst>
              <a:ext uri="{FF2B5EF4-FFF2-40B4-BE49-F238E27FC236}">
                <a16:creationId xmlns:a16="http://schemas.microsoft.com/office/drawing/2014/main" id="{E6B1EAA6-3080-47EF-94CE-15E6A5AC2A40}"/>
              </a:ext>
            </a:extLst>
          </p:cNvPr>
          <p:cNvSpPr>
            <a:spLocks noGrp="1"/>
          </p:cNvSpPr>
          <p:nvPr>
            <p:ph type="pic" sz="quarter" idx="30" hasCustomPrompt="1"/>
          </p:nvPr>
        </p:nvSpPr>
        <p:spPr>
          <a:xfrm>
            <a:off x="6223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60023112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ext &amp; Image (7)">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495B6134-3597-49AF-B95D-3BEF82EC2D3B}"/>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02D8EDBD-6586-4643-B8FB-AB32EB81CD82}"/>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8" name="Picture Placeholder 4">
            <a:extLst>
              <a:ext uri="{FF2B5EF4-FFF2-40B4-BE49-F238E27FC236}">
                <a16:creationId xmlns:a16="http://schemas.microsoft.com/office/drawing/2014/main" id="{E9987021-4EF6-44E7-886C-D7F41AD7CE56}"/>
              </a:ext>
            </a:extLst>
          </p:cNvPr>
          <p:cNvSpPr>
            <a:spLocks noGrp="1"/>
          </p:cNvSpPr>
          <p:nvPr>
            <p:ph type="pic" sz="quarter" idx="25" hasCustomPrompt="1"/>
          </p:nvPr>
        </p:nvSpPr>
        <p:spPr>
          <a:xfrm>
            <a:off x="254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4">
            <a:extLst>
              <a:ext uri="{FF2B5EF4-FFF2-40B4-BE49-F238E27FC236}">
                <a16:creationId xmlns:a16="http://schemas.microsoft.com/office/drawing/2014/main" id="{53D0D0B3-4CE8-4003-A655-B9BCB0E45550}"/>
              </a:ext>
            </a:extLst>
          </p:cNvPr>
          <p:cNvSpPr>
            <a:spLocks noGrp="1"/>
          </p:cNvSpPr>
          <p:nvPr>
            <p:ph type="pic" sz="quarter" idx="30" hasCustomPrompt="1"/>
          </p:nvPr>
        </p:nvSpPr>
        <p:spPr>
          <a:xfrm>
            <a:off x="254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83897358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ext &amp; Image (8)">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0" y="4831208"/>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39" y="4831208"/>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7" y="4831208"/>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3" y="257768"/>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61266362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Storyboard (1)">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0" y="4831208"/>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39" y="4831208"/>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7" y="4831208"/>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0"/>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28707877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Storyboard (2)">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4"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0" y="260685"/>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4"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1"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4" y="3313061"/>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0" y="3313061"/>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1"/>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4"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1"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5010593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Storyboard (3)">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8" y="264833"/>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8" y="2067841"/>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8" y="3312027"/>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8" y="513255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172400005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humbnails (1)">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3714750" cy="5838233"/>
          </a:xfrm>
        </p:spPr>
        <p:txBody>
          <a:bodyPr/>
          <a:lstStyle>
            <a:lvl1pPr>
              <a:defRPr/>
            </a:lvl1pPr>
          </a:lstStyle>
          <a:p>
            <a:r>
              <a:rPr lang="en-US"/>
              <a:t>Thumbnails</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43784820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humbnails (2)">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1" name="Text Placeholder 13">
            <a:extLst>
              <a:ext uri="{FF2B5EF4-FFF2-40B4-BE49-F238E27FC236}">
                <a16:creationId xmlns:a16="http://schemas.microsoft.com/office/drawing/2014/main" id="{16D54E09-3C6A-4DB8-9A06-A5A195AF36A0}"/>
              </a:ext>
            </a:extLst>
          </p:cNvPr>
          <p:cNvSpPr>
            <a:spLocks noGrp="1"/>
          </p:cNvSpPr>
          <p:nvPr>
            <p:ph type="body" sz="quarter" idx="20" hasCustomPrompt="1"/>
          </p:nvPr>
        </p:nvSpPr>
        <p:spPr>
          <a:xfrm>
            <a:off x="254000" y="254000"/>
            <a:ext cx="3716400"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t>
            </a:r>
            <a:br>
              <a:rPr lang="en-US"/>
            </a:br>
            <a:r>
              <a:rPr lang="en-US"/>
              <a:t>A revolution where tech empower </a:t>
            </a:r>
            <a:br>
              <a:rPr lang="en-US"/>
            </a:br>
            <a:r>
              <a:rPr lang="en-US"/>
              <a:t>us to expand our capabilities and transcend time, space, and devices. </a:t>
            </a:r>
            <a:br>
              <a:rPr lang="en-US"/>
            </a:br>
            <a:r>
              <a:rPr lang="en-US"/>
              <a:t>A revolution where we immerse ourselves in virtual worlds of our choosing and we accomplish seemingly impossible things while making lasting memories with the people we love. </a:t>
            </a:r>
          </a:p>
        </p:txBody>
      </p:sp>
      <p:sp>
        <p:nvSpPr>
          <p:cNvPr id="32" name="Text Placeholder 13">
            <a:extLst>
              <a:ext uri="{FF2B5EF4-FFF2-40B4-BE49-F238E27FC236}">
                <a16:creationId xmlns:a16="http://schemas.microsoft.com/office/drawing/2014/main" id="{7873F522-F5E9-4875-84ED-4ACF40364F88}"/>
              </a:ext>
            </a:extLst>
          </p:cNvPr>
          <p:cNvSpPr>
            <a:spLocks noGrp="1"/>
          </p:cNvSpPr>
          <p:nvPr>
            <p:ph type="body" sz="quarter" idx="24" hasCustomPrompt="1"/>
          </p:nvPr>
        </p:nvSpPr>
        <p:spPr>
          <a:xfrm>
            <a:off x="252350" y="3305873"/>
            <a:ext cx="3716401"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take place in the modern workplace and soon we’ll see it in every facet of life. With mixed reality, our ideas move beyond the boundaries of paper, beyond the boundaries of screens, and beyond the boundaries of description. </a:t>
            </a:r>
          </a:p>
        </p:txBody>
      </p:sp>
    </p:spTree>
    <p:extLst>
      <p:ext uri="{BB962C8B-B14F-4D97-AF65-F5344CB8AC3E}">
        <p14:creationId xmlns:p14="http://schemas.microsoft.com/office/powerpoint/2010/main" val="257628992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humbnails (3)">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5715000" cy="1266233"/>
          </a:xfrm>
        </p:spPr>
        <p:txBody>
          <a:bodyPr/>
          <a:lstStyle>
            <a:lvl1pPr>
              <a:defRPr/>
            </a:lvl1pPr>
          </a:lstStyle>
          <a:p>
            <a:r>
              <a:rPr lang="en-US"/>
              <a:t>Image Grid</a:t>
            </a:r>
          </a:p>
        </p:txBody>
      </p:sp>
      <p:sp>
        <p:nvSpPr>
          <p:cNvPr id="40" name="Text Placeholder 2">
            <a:extLst>
              <a:ext uri="{FF2B5EF4-FFF2-40B4-BE49-F238E27FC236}">
                <a16:creationId xmlns:a16="http://schemas.microsoft.com/office/drawing/2014/main" id="{BD39B599-186E-4691-904A-95B01730A913}"/>
              </a:ext>
            </a:extLst>
          </p:cNvPr>
          <p:cNvSpPr>
            <a:spLocks noGrp="1"/>
          </p:cNvSpPr>
          <p:nvPr>
            <p:ph type="body" sz="quarter" idx="31" hasCustomPrompt="1"/>
          </p:nvPr>
        </p:nvSpPr>
        <p:spPr>
          <a:xfrm>
            <a:off x="254000" y="1778000"/>
            <a:ext cx="3716421" cy="4320618"/>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41" name="Text Placeholder 2">
            <a:extLst>
              <a:ext uri="{FF2B5EF4-FFF2-40B4-BE49-F238E27FC236}">
                <a16:creationId xmlns:a16="http://schemas.microsoft.com/office/drawing/2014/main" id="{FEE01867-5D00-4117-B68C-2230DFC2D566}"/>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Tree>
    <p:extLst>
      <p:ext uri="{BB962C8B-B14F-4D97-AF65-F5344CB8AC3E}">
        <p14:creationId xmlns:p14="http://schemas.microsoft.com/office/powerpoint/2010/main" val="3602781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2"/>
            <a:ext cx="5486400" cy="430610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6401744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5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20" name="Text Placeholder 17"/>
          <p:cNvSpPr>
            <a:spLocks noGrp="1"/>
          </p:cNvSpPr>
          <p:nvPr>
            <p:ph type="body" sz="quarter" idx="12" hasCustomPrompt="1"/>
          </p:nvPr>
        </p:nvSpPr>
        <p:spPr>
          <a:xfrm>
            <a:off x="3746026"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1" name="Text Placeholder 17"/>
          <p:cNvSpPr>
            <a:spLocks noGrp="1"/>
          </p:cNvSpPr>
          <p:nvPr>
            <p:ph type="body" sz="quarter" idx="13" hasCustomPrompt="1"/>
          </p:nvPr>
        </p:nvSpPr>
        <p:spPr>
          <a:xfrm>
            <a:off x="3405665"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27" name="Text Placeholder 17"/>
          <p:cNvSpPr>
            <a:spLocks noGrp="1"/>
          </p:cNvSpPr>
          <p:nvPr>
            <p:ph type="body" sz="quarter" idx="14" hasCustomPrompt="1"/>
          </p:nvPr>
        </p:nvSpPr>
        <p:spPr>
          <a:xfrm>
            <a:off x="7078143"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8" name="Text Placeholder 17"/>
          <p:cNvSpPr>
            <a:spLocks noGrp="1"/>
          </p:cNvSpPr>
          <p:nvPr>
            <p:ph type="body" sz="quarter" idx="15" hasCustomPrompt="1"/>
          </p:nvPr>
        </p:nvSpPr>
        <p:spPr>
          <a:xfrm>
            <a:off x="6737782"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08</a:t>
            </a:r>
          </a:p>
          <a:p>
            <a:pPr lvl="0"/>
            <a:r>
              <a:rPr lang="en-US"/>
              <a:t>09</a:t>
            </a:r>
          </a:p>
          <a:p>
            <a:pPr lvl="0"/>
            <a:r>
              <a:rPr lang="en-US"/>
              <a:t>10</a:t>
            </a:r>
          </a:p>
          <a:p>
            <a:pPr lvl="0"/>
            <a:r>
              <a:rPr lang="en-US"/>
              <a:t>11</a:t>
            </a:r>
          </a:p>
          <a:p>
            <a:pPr lvl="0"/>
            <a:r>
              <a:rPr lang="en-US"/>
              <a:t>12</a:t>
            </a:r>
          </a:p>
          <a:p>
            <a:pPr lvl="0"/>
            <a:r>
              <a:rPr lang="en-US"/>
              <a:t>13</a:t>
            </a:r>
          </a:p>
          <a:p>
            <a:pPr lvl="0"/>
            <a:r>
              <a:rPr lang="en-US"/>
              <a:t>14</a:t>
            </a:r>
          </a:p>
        </p:txBody>
      </p:sp>
      <p:sp>
        <p:nvSpPr>
          <p:cNvPr id="11"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349601678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Content Grid (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A6BB33E-B798-46BD-8766-994D722EFE82}"/>
              </a:ext>
            </a:extLst>
          </p:cNvPr>
          <p:cNvSpPr>
            <a:spLocks noGrp="1"/>
          </p:cNvSpPr>
          <p:nvPr>
            <p:ph type="body" sz="quarter" idx="33" hasCustomPrompt="1"/>
          </p:nvPr>
        </p:nvSpPr>
        <p:spPr>
          <a:xfrm>
            <a:off x="4225940" y="4826000"/>
            <a:ext cx="7712061" cy="1259974"/>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4222750" y="245959"/>
            <a:ext cx="7708174" cy="4316015"/>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13" name="Picture Placeholder 4">
            <a:extLst>
              <a:ext uri="{FF2B5EF4-FFF2-40B4-BE49-F238E27FC236}">
                <a16:creationId xmlns:a16="http://schemas.microsoft.com/office/drawing/2014/main" id="{2CE049E8-7104-4174-BA53-3F2707B61189}"/>
              </a:ext>
            </a:extLst>
          </p:cNvPr>
          <p:cNvSpPr>
            <a:spLocks noGrp="1"/>
          </p:cNvSpPr>
          <p:nvPr>
            <p:ph type="pic" sz="quarter" idx="36" hasCustomPrompt="1"/>
          </p:nvPr>
        </p:nvSpPr>
        <p:spPr>
          <a:xfrm>
            <a:off x="254000" y="3308684"/>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D71BAE2-2F57-415E-B15F-6737123BB2F6}"/>
              </a:ext>
            </a:extLst>
          </p:cNvPr>
          <p:cNvSpPr>
            <a:spLocks noGrp="1"/>
          </p:cNvSpPr>
          <p:nvPr>
            <p:ph type="pic" sz="quarter" idx="37" hasCustomPrompt="1"/>
          </p:nvPr>
        </p:nvSpPr>
        <p:spPr>
          <a:xfrm>
            <a:off x="254000" y="4828279"/>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C815611-B46B-454F-B9BB-444EF2D1D578}"/>
              </a:ext>
            </a:extLst>
          </p:cNvPr>
          <p:cNvSpPr>
            <a:spLocks noGrp="1"/>
          </p:cNvSpPr>
          <p:nvPr>
            <p:ph type="pic" sz="quarter" idx="39" hasCustomPrompt="1"/>
          </p:nvPr>
        </p:nvSpPr>
        <p:spPr>
          <a:xfrm>
            <a:off x="2232960" y="3308684"/>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73C58D00-67AE-4B1C-B5C2-F6A86A832F2B}"/>
              </a:ext>
            </a:extLst>
          </p:cNvPr>
          <p:cNvSpPr>
            <a:spLocks noGrp="1"/>
          </p:cNvSpPr>
          <p:nvPr>
            <p:ph type="pic" sz="quarter" idx="40" hasCustomPrompt="1"/>
          </p:nvPr>
        </p:nvSpPr>
        <p:spPr>
          <a:xfrm>
            <a:off x="2232960" y="4828279"/>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B939477D-07D6-41D9-A202-E6C23CD52FF5}"/>
              </a:ext>
            </a:extLst>
          </p:cNvPr>
          <p:cNvSpPr>
            <a:spLocks noGrp="1"/>
          </p:cNvSpPr>
          <p:nvPr>
            <p:ph type="pic" sz="quarter" idx="44" hasCustomPrompt="1"/>
          </p:nvPr>
        </p:nvSpPr>
        <p:spPr>
          <a:xfrm>
            <a:off x="254000" y="257343"/>
            <a:ext cx="1706786"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4D6D6221-267F-4014-A1EB-EB6392B63543}"/>
              </a:ext>
            </a:extLst>
          </p:cNvPr>
          <p:cNvSpPr>
            <a:spLocks noGrp="1"/>
          </p:cNvSpPr>
          <p:nvPr>
            <p:ph type="pic" sz="quarter" idx="45" hasCustomPrompt="1"/>
          </p:nvPr>
        </p:nvSpPr>
        <p:spPr>
          <a:xfrm>
            <a:off x="254000" y="1786965"/>
            <a:ext cx="1706786"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4670ABBF-65A4-4BCD-9D66-09280F665E95}"/>
              </a:ext>
            </a:extLst>
          </p:cNvPr>
          <p:cNvSpPr>
            <a:spLocks noGrp="1"/>
          </p:cNvSpPr>
          <p:nvPr>
            <p:ph type="pic" sz="quarter" idx="46" hasCustomPrompt="1"/>
          </p:nvPr>
        </p:nvSpPr>
        <p:spPr>
          <a:xfrm>
            <a:off x="2232960" y="257343"/>
            <a:ext cx="1726825"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840A22DF-C1C5-4955-A970-C115E4805808}"/>
              </a:ext>
            </a:extLst>
          </p:cNvPr>
          <p:cNvSpPr>
            <a:spLocks noGrp="1"/>
          </p:cNvSpPr>
          <p:nvPr>
            <p:ph type="pic" sz="quarter" idx="47" hasCustomPrompt="1"/>
          </p:nvPr>
        </p:nvSpPr>
        <p:spPr>
          <a:xfrm>
            <a:off x="2232960" y="1786965"/>
            <a:ext cx="1726825"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98709740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Content Grid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5400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2236611"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247557" y="4826000"/>
            <a:ext cx="1732072"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2236248" y="4826000"/>
            <a:ext cx="1732503" cy="1270000"/>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1" name="Text Placeholder 2">
            <a:extLst>
              <a:ext uri="{FF2B5EF4-FFF2-40B4-BE49-F238E27FC236}">
                <a16:creationId xmlns:a16="http://schemas.microsoft.com/office/drawing/2014/main" id="{889DC914-211D-4C53-B435-E15A0BF3A1C9}"/>
              </a:ext>
            </a:extLst>
          </p:cNvPr>
          <p:cNvSpPr>
            <a:spLocks noGrp="1"/>
          </p:cNvSpPr>
          <p:nvPr>
            <p:ph type="body" sz="quarter" idx="38" hasCustomPrompt="1"/>
          </p:nvPr>
        </p:nvSpPr>
        <p:spPr>
          <a:xfrm>
            <a:off x="4222750" y="4829307"/>
            <a:ext cx="3726206" cy="125666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9AD882B-ED87-453F-88C2-898CE7CF1F92}"/>
              </a:ext>
            </a:extLst>
          </p:cNvPr>
          <p:cNvSpPr>
            <a:spLocks noGrp="1"/>
          </p:cNvSpPr>
          <p:nvPr>
            <p:ph type="pic" sz="quarter" idx="39" hasCustomPrompt="1"/>
          </p:nvPr>
        </p:nvSpPr>
        <p:spPr>
          <a:xfrm>
            <a:off x="422275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Tree>
    <p:extLst>
      <p:ext uri="{BB962C8B-B14F-4D97-AF65-F5344CB8AC3E}">
        <p14:creationId xmlns:p14="http://schemas.microsoft.com/office/powerpoint/2010/main" val="243269493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Content Grid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822325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10198805"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8205678" y="4822658"/>
            <a:ext cx="1732072" cy="1275961"/>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10194369" y="4822658"/>
            <a:ext cx="1732503" cy="127334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2" name="Picture Placeholder 2">
            <a:extLst>
              <a:ext uri="{FF2B5EF4-FFF2-40B4-BE49-F238E27FC236}">
                <a16:creationId xmlns:a16="http://schemas.microsoft.com/office/drawing/2014/main" id="{406CE5C4-22C4-4C80-86BD-9B6E930DEDDA}"/>
              </a:ext>
            </a:extLst>
          </p:cNvPr>
          <p:cNvSpPr>
            <a:spLocks noGrp="1"/>
          </p:cNvSpPr>
          <p:nvPr>
            <p:ph type="pic" sz="quarter" idx="39" hasCustomPrompt="1"/>
          </p:nvPr>
        </p:nvSpPr>
        <p:spPr>
          <a:xfrm>
            <a:off x="25400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
        <p:nvSpPr>
          <p:cNvPr id="11" name="Text Placeholder 2">
            <a:extLst>
              <a:ext uri="{FF2B5EF4-FFF2-40B4-BE49-F238E27FC236}">
                <a16:creationId xmlns:a16="http://schemas.microsoft.com/office/drawing/2014/main" id="{E2AC9D82-8A46-4768-A69C-057513B8B501}"/>
              </a:ext>
            </a:extLst>
          </p:cNvPr>
          <p:cNvSpPr>
            <a:spLocks noGrp="1"/>
          </p:cNvSpPr>
          <p:nvPr>
            <p:ph type="body" sz="quarter" idx="40"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20380917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Content Grid (4)">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6223000" y="254000"/>
            <a:ext cx="5715000" cy="5842000"/>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2" name="Title 1">
            <a:extLst>
              <a:ext uri="{FF2B5EF4-FFF2-40B4-BE49-F238E27FC236}">
                <a16:creationId xmlns:a16="http://schemas.microsoft.com/office/drawing/2014/main" id="{D5CC33E7-1AAE-4D98-A316-7E7E7EB3304C}"/>
              </a:ext>
            </a:extLst>
          </p:cNvPr>
          <p:cNvSpPr>
            <a:spLocks noGrp="1"/>
          </p:cNvSpPr>
          <p:nvPr>
            <p:ph type="title" hasCustomPrompt="1"/>
          </p:nvPr>
        </p:nvSpPr>
        <p:spPr>
          <a:xfrm>
            <a:off x="246462" y="257768"/>
            <a:ext cx="5719195" cy="1266233"/>
          </a:xfrm>
        </p:spPr>
        <p:txBody>
          <a:bodyPr/>
          <a:lstStyle>
            <a:lvl1pPr>
              <a:defRPr/>
            </a:lvl1pPr>
          </a:lstStyle>
          <a:p>
            <a:pPr lvl="0"/>
            <a:r>
              <a:rPr lang="en-US"/>
              <a:t>Content Grid</a:t>
            </a:r>
          </a:p>
        </p:txBody>
      </p:sp>
      <p:sp>
        <p:nvSpPr>
          <p:cNvPr id="5" name="Picture Placeholder 4">
            <a:extLst>
              <a:ext uri="{FF2B5EF4-FFF2-40B4-BE49-F238E27FC236}">
                <a16:creationId xmlns:a16="http://schemas.microsoft.com/office/drawing/2014/main" id="{F143A53C-C77F-4453-BA29-2F241D3FE159}"/>
              </a:ext>
            </a:extLst>
          </p:cNvPr>
          <p:cNvSpPr>
            <a:spLocks noGrp="1"/>
          </p:cNvSpPr>
          <p:nvPr>
            <p:ph type="pic" sz="quarter" idx="35" hasCustomPrompt="1"/>
          </p:nvPr>
        </p:nvSpPr>
        <p:spPr>
          <a:xfrm>
            <a:off x="254000" y="1778000"/>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4">
            <a:extLst>
              <a:ext uri="{FF2B5EF4-FFF2-40B4-BE49-F238E27FC236}">
                <a16:creationId xmlns:a16="http://schemas.microsoft.com/office/drawing/2014/main" id="{2C8A5051-259D-4D33-A6DE-8E636BB09815}"/>
              </a:ext>
            </a:extLst>
          </p:cNvPr>
          <p:cNvSpPr>
            <a:spLocks noGrp="1"/>
          </p:cNvSpPr>
          <p:nvPr>
            <p:ph type="pic" sz="quarter" idx="36" hasCustomPrompt="1"/>
          </p:nvPr>
        </p:nvSpPr>
        <p:spPr>
          <a:xfrm>
            <a:off x="254000" y="330868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4">
            <a:extLst>
              <a:ext uri="{FF2B5EF4-FFF2-40B4-BE49-F238E27FC236}">
                <a16:creationId xmlns:a16="http://schemas.microsoft.com/office/drawing/2014/main" id="{042318CD-D4AF-4552-9D5F-92A2E6EDA124}"/>
              </a:ext>
            </a:extLst>
          </p:cNvPr>
          <p:cNvSpPr>
            <a:spLocks noGrp="1"/>
          </p:cNvSpPr>
          <p:nvPr>
            <p:ph type="pic" sz="quarter" idx="37" hasCustomPrompt="1"/>
          </p:nvPr>
        </p:nvSpPr>
        <p:spPr>
          <a:xfrm>
            <a:off x="250032" y="481931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BC3D4D7-62AE-4236-9E12-8E9CFFAB830C}"/>
              </a:ext>
            </a:extLst>
          </p:cNvPr>
          <p:cNvSpPr>
            <a:spLocks noGrp="1"/>
          </p:cNvSpPr>
          <p:nvPr>
            <p:ph type="pic" sz="quarter" idx="38" hasCustomPrompt="1"/>
          </p:nvPr>
        </p:nvSpPr>
        <p:spPr>
          <a:xfrm>
            <a:off x="2241926" y="1778000"/>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FC855000-E870-4308-B0BD-88D2904690D5}"/>
              </a:ext>
            </a:extLst>
          </p:cNvPr>
          <p:cNvSpPr>
            <a:spLocks noGrp="1"/>
          </p:cNvSpPr>
          <p:nvPr>
            <p:ph type="pic" sz="quarter" idx="39" hasCustomPrompt="1"/>
          </p:nvPr>
        </p:nvSpPr>
        <p:spPr>
          <a:xfrm>
            <a:off x="2241926"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FBA0A97C-EB63-4931-B820-80EB8DC0F98B}"/>
              </a:ext>
            </a:extLst>
          </p:cNvPr>
          <p:cNvSpPr>
            <a:spLocks noGrp="1"/>
          </p:cNvSpPr>
          <p:nvPr>
            <p:ph type="pic" sz="quarter" idx="40" hasCustomPrompt="1"/>
          </p:nvPr>
        </p:nvSpPr>
        <p:spPr>
          <a:xfrm>
            <a:off x="2241926"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38A6E06D-AF93-4D16-970D-96DC3DDA5A0A}"/>
              </a:ext>
            </a:extLst>
          </p:cNvPr>
          <p:cNvSpPr>
            <a:spLocks noGrp="1"/>
          </p:cNvSpPr>
          <p:nvPr>
            <p:ph type="pic" sz="quarter" idx="41" hasCustomPrompt="1"/>
          </p:nvPr>
        </p:nvSpPr>
        <p:spPr>
          <a:xfrm>
            <a:off x="4223794" y="1778000"/>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E89F1964-E543-4196-82A3-F4B5CAB2F566}"/>
              </a:ext>
            </a:extLst>
          </p:cNvPr>
          <p:cNvSpPr>
            <a:spLocks noGrp="1"/>
          </p:cNvSpPr>
          <p:nvPr>
            <p:ph type="pic" sz="quarter" idx="42" hasCustomPrompt="1"/>
          </p:nvPr>
        </p:nvSpPr>
        <p:spPr>
          <a:xfrm>
            <a:off x="4223794" y="330868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38D512D1-1388-438C-8EBF-33A9D65D3317}"/>
              </a:ext>
            </a:extLst>
          </p:cNvPr>
          <p:cNvSpPr>
            <a:spLocks noGrp="1"/>
          </p:cNvSpPr>
          <p:nvPr>
            <p:ph type="pic" sz="quarter" idx="43" hasCustomPrompt="1"/>
          </p:nvPr>
        </p:nvSpPr>
        <p:spPr>
          <a:xfrm>
            <a:off x="4223794" y="481931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50217872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652BF586-E7DE-4AB3-9916-5A7DBB43F66F}"/>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Kickoff</a:t>
            </a:r>
          </a:p>
        </p:txBody>
      </p:sp>
      <p:sp>
        <p:nvSpPr>
          <p:cNvPr id="23" name="Text Placeholder 13">
            <a:extLst>
              <a:ext uri="{FF2B5EF4-FFF2-40B4-BE49-F238E27FC236}">
                <a16:creationId xmlns:a16="http://schemas.microsoft.com/office/drawing/2014/main" id="{CA394C44-EE4C-44C8-8F0D-34C1B503028B}"/>
              </a:ext>
            </a:extLst>
          </p:cNvPr>
          <p:cNvSpPr>
            <a:spLocks noGrp="1"/>
          </p:cNvSpPr>
          <p:nvPr>
            <p:ph type="body" sz="quarter" idx="25" hasCustomPrompt="1"/>
          </p:nvPr>
        </p:nvSpPr>
        <p:spPr>
          <a:xfrm>
            <a:off x="2238324"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32" name="Text Placeholder 13">
            <a:extLst>
              <a:ext uri="{FF2B5EF4-FFF2-40B4-BE49-F238E27FC236}">
                <a16:creationId xmlns:a16="http://schemas.microsoft.com/office/drawing/2014/main" id="{35A77A6E-32A5-4171-A176-324801552089}"/>
              </a:ext>
            </a:extLst>
          </p:cNvPr>
          <p:cNvSpPr>
            <a:spLocks noGrp="1"/>
          </p:cNvSpPr>
          <p:nvPr>
            <p:ph type="body" sz="quarter" idx="34" hasCustomPrompt="1"/>
          </p:nvPr>
        </p:nvSpPr>
        <p:spPr>
          <a:xfrm>
            <a:off x="2238324"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January 1</a:t>
            </a:r>
          </a:p>
        </p:txBody>
      </p:sp>
      <p:sp>
        <p:nvSpPr>
          <p:cNvPr id="45" name="Text Placeholder 13">
            <a:extLst>
              <a:ext uri="{FF2B5EF4-FFF2-40B4-BE49-F238E27FC236}">
                <a16:creationId xmlns:a16="http://schemas.microsoft.com/office/drawing/2014/main" id="{F146C6CF-78D6-44B4-AEB6-BE2437CB4348}"/>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6" name="Text Placeholder 13">
            <a:extLst>
              <a:ext uri="{FF2B5EF4-FFF2-40B4-BE49-F238E27FC236}">
                <a16:creationId xmlns:a16="http://schemas.microsoft.com/office/drawing/2014/main" id="{0C99929B-754A-4163-B52B-7FF046AA06B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February 1</a:t>
            </a:r>
          </a:p>
        </p:txBody>
      </p:sp>
      <p:sp>
        <p:nvSpPr>
          <p:cNvPr id="48" name="Text Placeholder 13">
            <a:extLst>
              <a:ext uri="{FF2B5EF4-FFF2-40B4-BE49-F238E27FC236}">
                <a16:creationId xmlns:a16="http://schemas.microsoft.com/office/drawing/2014/main" id="{C29AA108-CEF2-433F-851E-C7C8E33502CF}"/>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9" name="Text Placeholder 13">
            <a:extLst>
              <a:ext uri="{FF2B5EF4-FFF2-40B4-BE49-F238E27FC236}">
                <a16:creationId xmlns:a16="http://schemas.microsoft.com/office/drawing/2014/main" id="{A7A99E04-571B-4734-805C-A3D29D5559AF}"/>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March 1</a:t>
            </a:r>
          </a:p>
        </p:txBody>
      </p:sp>
      <p:sp>
        <p:nvSpPr>
          <p:cNvPr id="51" name="Text Placeholder 13">
            <a:extLst>
              <a:ext uri="{FF2B5EF4-FFF2-40B4-BE49-F238E27FC236}">
                <a16:creationId xmlns:a16="http://schemas.microsoft.com/office/drawing/2014/main" id="{5F7A6B03-DCEC-4A70-BD84-93F9436376B4}"/>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52" name="Text Placeholder 13">
            <a:extLst>
              <a:ext uri="{FF2B5EF4-FFF2-40B4-BE49-F238E27FC236}">
                <a16:creationId xmlns:a16="http://schemas.microsoft.com/office/drawing/2014/main" id="{5DFE921E-C6E7-4D15-854D-C82F552A9A46}"/>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2" name="Title 1">
            <a:extLst>
              <a:ext uri="{FF2B5EF4-FFF2-40B4-BE49-F238E27FC236}">
                <a16:creationId xmlns:a16="http://schemas.microsoft.com/office/drawing/2014/main" id="{E6328C71-D0D6-4686-9DD5-5FFBD663D105}"/>
              </a:ext>
            </a:extLst>
          </p:cNvPr>
          <p:cNvSpPr>
            <a:spLocks noGrp="1"/>
          </p:cNvSpPr>
          <p:nvPr>
            <p:ph type="title" hasCustomPrompt="1"/>
          </p:nvPr>
        </p:nvSpPr>
        <p:spPr>
          <a:xfrm>
            <a:off x="246463" y="257768"/>
            <a:ext cx="11688683" cy="1266233"/>
          </a:xfrm>
        </p:spPr>
        <p:txBody>
          <a:bodyPr/>
          <a:lstStyle>
            <a:lvl1pPr>
              <a:defRPr/>
            </a:lvl1pPr>
          </a:lstStyle>
          <a:p>
            <a:r>
              <a:rPr lang="en-US"/>
              <a:t>Timeline</a:t>
            </a:r>
          </a:p>
        </p:txBody>
      </p:sp>
      <p:sp>
        <p:nvSpPr>
          <p:cNvPr id="27" name="Text Placeholder 3">
            <a:extLst>
              <a:ext uri="{FF2B5EF4-FFF2-40B4-BE49-F238E27FC236}">
                <a16:creationId xmlns:a16="http://schemas.microsoft.com/office/drawing/2014/main" id="{F2DCE057-BDA5-4B00-8DEF-86E9C7533717}"/>
              </a:ext>
            </a:extLst>
          </p:cNvPr>
          <p:cNvSpPr>
            <a:spLocks noGrp="1"/>
          </p:cNvSpPr>
          <p:nvPr>
            <p:ph type="body" sz="quarter" idx="15" hasCustomPrompt="1"/>
          </p:nvPr>
        </p:nvSpPr>
        <p:spPr>
          <a:xfrm>
            <a:off x="2238324"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8" name="Text Placeholder 3">
            <a:extLst>
              <a:ext uri="{FF2B5EF4-FFF2-40B4-BE49-F238E27FC236}">
                <a16:creationId xmlns:a16="http://schemas.microsoft.com/office/drawing/2014/main" id="{B5A7358C-A570-43B7-9362-FAF384162B2A}"/>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9" name="Text Placeholder 3">
            <a:extLst>
              <a:ext uri="{FF2B5EF4-FFF2-40B4-BE49-F238E27FC236}">
                <a16:creationId xmlns:a16="http://schemas.microsoft.com/office/drawing/2014/main" id="{6CBD6E06-981E-42D2-8204-B73DA9846A95}"/>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0" name="Text Placeholder 3">
            <a:extLst>
              <a:ext uri="{FF2B5EF4-FFF2-40B4-BE49-F238E27FC236}">
                <a16:creationId xmlns:a16="http://schemas.microsoft.com/office/drawing/2014/main" id="{197FD368-8EA9-46A0-AA72-90FCC7A0CC0E}"/>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6" name="Text Placeholder 13">
            <a:extLst>
              <a:ext uri="{FF2B5EF4-FFF2-40B4-BE49-F238E27FC236}">
                <a16:creationId xmlns:a16="http://schemas.microsoft.com/office/drawing/2014/main" id="{5457C13E-9108-4DE2-AB66-D4934351F94A}"/>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17" name="Text Placeholder 13">
            <a:extLst>
              <a:ext uri="{FF2B5EF4-FFF2-40B4-BE49-F238E27FC236}">
                <a16:creationId xmlns:a16="http://schemas.microsoft.com/office/drawing/2014/main" id="{EA20E51C-9058-4AB9-B9B9-4FA7E234178A}"/>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18" name="Text Placeholder 3">
            <a:extLst>
              <a:ext uri="{FF2B5EF4-FFF2-40B4-BE49-F238E27FC236}">
                <a16:creationId xmlns:a16="http://schemas.microsoft.com/office/drawing/2014/main" id="{7A818FBB-50B9-42D2-A7F5-956DDC093554}"/>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20196474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DC86DFE2-E57E-46AB-9332-864BFE44392B}"/>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Kickoff</a:t>
            </a:r>
          </a:p>
        </p:txBody>
      </p:sp>
      <p:sp>
        <p:nvSpPr>
          <p:cNvPr id="24" name="Text Placeholder 13">
            <a:extLst>
              <a:ext uri="{FF2B5EF4-FFF2-40B4-BE49-F238E27FC236}">
                <a16:creationId xmlns:a16="http://schemas.microsoft.com/office/drawing/2014/main" id="{86AB4BAE-CACF-4F52-A9CC-F3CEF461E25C}"/>
              </a:ext>
            </a:extLst>
          </p:cNvPr>
          <p:cNvSpPr>
            <a:spLocks noGrp="1"/>
          </p:cNvSpPr>
          <p:nvPr>
            <p:ph type="body" sz="quarter" idx="25" hasCustomPrompt="1"/>
          </p:nvPr>
        </p:nvSpPr>
        <p:spPr>
          <a:xfrm>
            <a:off x="2240731"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25" name="Text Placeholder 13">
            <a:extLst>
              <a:ext uri="{FF2B5EF4-FFF2-40B4-BE49-F238E27FC236}">
                <a16:creationId xmlns:a16="http://schemas.microsoft.com/office/drawing/2014/main" id="{26E64457-7BBD-476E-A5B5-6753EB992270}"/>
              </a:ext>
            </a:extLst>
          </p:cNvPr>
          <p:cNvSpPr>
            <a:spLocks noGrp="1"/>
          </p:cNvSpPr>
          <p:nvPr>
            <p:ph type="body" sz="quarter" idx="34" hasCustomPrompt="1"/>
          </p:nvPr>
        </p:nvSpPr>
        <p:spPr>
          <a:xfrm>
            <a:off x="2240731"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January 1</a:t>
            </a:r>
          </a:p>
        </p:txBody>
      </p:sp>
      <p:sp>
        <p:nvSpPr>
          <p:cNvPr id="26" name="Text Placeholder 13">
            <a:extLst>
              <a:ext uri="{FF2B5EF4-FFF2-40B4-BE49-F238E27FC236}">
                <a16:creationId xmlns:a16="http://schemas.microsoft.com/office/drawing/2014/main" id="{43927E2C-17AE-47BA-B28F-584520D6A1F4}"/>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1" name="Text Placeholder 13">
            <a:extLst>
              <a:ext uri="{FF2B5EF4-FFF2-40B4-BE49-F238E27FC236}">
                <a16:creationId xmlns:a16="http://schemas.microsoft.com/office/drawing/2014/main" id="{E90A5640-2B4B-4498-92A0-2D0808598E4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February 1</a:t>
            </a:r>
          </a:p>
        </p:txBody>
      </p:sp>
      <p:sp>
        <p:nvSpPr>
          <p:cNvPr id="33" name="Text Placeholder 13">
            <a:extLst>
              <a:ext uri="{FF2B5EF4-FFF2-40B4-BE49-F238E27FC236}">
                <a16:creationId xmlns:a16="http://schemas.microsoft.com/office/drawing/2014/main" id="{75DD84D0-0756-4D47-ACA6-8EE679221A15}"/>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4" name="Text Placeholder 13">
            <a:extLst>
              <a:ext uri="{FF2B5EF4-FFF2-40B4-BE49-F238E27FC236}">
                <a16:creationId xmlns:a16="http://schemas.microsoft.com/office/drawing/2014/main" id="{F7128259-31DD-46F6-9114-B752467BC107}"/>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March 1</a:t>
            </a:r>
          </a:p>
        </p:txBody>
      </p:sp>
      <p:sp>
        <p:nvSpPr>
          <p:cNvPr id="35" name="Text Placeholder 13">
            <a:extLst>
              <a:ext uri="{FF2B5EF4-FFF2-40B4-BE49-F238E27FC236}">
                <a16:creationId xmlns:a16="http://schemas.microsoft.com/office/drawing/2014/main" id="{83799A9C-3708-4761-8353-B93773933140}"/>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6" name="Text Placeholder 13">
            <a:extLst>
              <a:ext uri="{FF2B5EF4-FFF2-40B4-BE49-F238E27FC236}">
                <a16:creationId xmlns:a16="http://schemas.microsoft.com/office/drawing/2014/main" id="{FE3CBFAB-3E89-4D5C-A8BF-578F5D217A40}"/>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37" name="Title 1">
            <a:extLst>
              <a:ext uri="{FF2B5EF4-FFF2-40B4-BE49-F238E27FC236}">
                <a16:creationId xmlns:a16="http://schemas.microsoft.com/office/drawing/2014/main" id="{5BF377D6-D237-42E7-9D82-A524B0122ECF}"/>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r>
              <a:rPr lang="en-US"/>
              <a:t>Timeline</a:t>
            </a:r>
          </a:p>
        </p:txBody>
      </p:sp>
      <p:sp>
        <p:nvSpPr>
          <p:cNvPr id="38" name="Text Placeholder 3">
            <a:extLst>
              <a:ext uri="{FF2B5EF4-FFF2-40B4-BE49-F238E27FC236}">
                <a16:creationId xmlns:a16="http://schemas.microsoft.com/office/drawing/2014/main" id="{EC0B720B-13A3-4923-9AB4-9DE76155C182}"/>
              </a:ext>
            </a:extLst>
          </p:cNvPr>
          <p:cNvSpPr>
            <a:spLocks noGrp="1"/>
          </p:cNvSpPr>
          <p:nvPr>
            <p:ph type="body" sz="quarter" idx="15" hasCustomPrompt="1"/>
          </p:nvPr>
        </p:nvSpPr>
        <p:spPr>
          <a:xfrm>
            <a:off x="2240731"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9" name="Text Placeholder 3">
            <a:extLst>
              <a:ext uri="{FF2B5EF4-FFF2-40B4-BE49-F238E27FC236}">
                <a16:creationId xmlns:a16="http://schemas.microsoft.com/office/drawing/2014/main" id="{CA06ADF5-AC4F-4EC3-BA49-BCA0205738D5}"/>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0" name="Text Placeholder 3">
            <a:extLst>
              <a:ext uri="{FF2B5EF4-FFF2-40B4-BE49-F238E27FC236}">
                <a16:creationId xmlns:a16="http://schemas.microsoft.com/office/drawing/2014/main" id="{71370314-BF85-4390-ACC8-7F4F997E4282}"/>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1" name="Text Placeholder 3">
            <a:extLst>
              <a:ext uri="{FF2B5EF4-FFF2-40B4-BE49-F238E27FC236}">
                <a16:creationId xmlns:a16="http://schemas.microsoft.com/office/drawing/2014/main" id="{CE334741-DD09-43E3-8012-B4F058D85D1A}"/>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2" name="Text Placeholder 13">
            <a:extLst>
              <a:ext uri="{FF2B5EF4-FFF2-40B4-BE49-F238E27FC236}">
                <a16:creationId xmlns:a16="http://schemas.microsoft.com/office/drawing/2014/main" id="{EFF2F65A-64EA-44EA-95FD-B4FB35AD2AD5}"/>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43" name="Text Placeholder 13">
            <a:extLst>
              <a:ext uri="{FF2B5EF4-FFF2-40B4-BE49-F238E27FC236}">
                <a16:creationId xmlns:a16="http://schemas.microsoft.com/office/drawing/2014/main" id="{DFF55D1D-3586-4E60-AE7D-57A0316E21CE}"/>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44" name="Text Placeholder 3">
            <a:extLst>
              <a:ext uri="{FF2B5EF4-FFF2-40B4-BE49-F238E27FC236}">
                <a16:creationId xmlns:a16="http://schemas.microsoft.com/office/drawing/2014/main" id="{2F192075-AADF-4310-B636-F0D601915C62}"/>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413794426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EFCB8FE-A929-4DF6-AE95-72955ACFD39C}"/>
              </a:ext>
            </a:extLst>
          </p:cNvPr>
          <p:cNvSpPr>
            <a:spLocks noGrp="1"/>
          </p:cNvSpPr>
          <p:nvPr>
            <p:ph type="media" sz="quarter" idx="1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Video</a:t>
            </a:r>
          </a:p>
        </p:txBody>
      </p:sp>
    </p:spTree>
    <p:extLst>
      <p:ext uri="{BB962C8B-B14F-4D97-AF65-F5344CB8AC3E}">
        <p14:creationId xmlns:p14="http://schemas.microsoft.com/office/powerpoint/2010/main" val="108011186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Content &amp; Descriptio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9D5F204-1539-4380-9967-1204DACBA90C}"/>
              </a:ext>
            </a:extLst>
          </p:cNvPr>
          <p:cNvSpPr>
            <a:spLocks noGrp="1"/>
          </p:cNvSpPr>
          <p:nvPr>
            <p:ph sz="quarter" idx="6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insert content</a:t>
            </a:r>
          </a:p>
        </p:txBody>
      </p:sp>
      <p:sp>
        <p:nvSpPr>
          <p:cNvPr id="6" name="Text Placeholder 2">
            <a:extLst>
              <a:ext uri="{FF2B5EF4-FFF2-40B4-BE49-F238E27FC236}">
                <a16:creationId xmlns:a16="http://schemas.microsoft.com/office/drawing/2014/main" id="{5DA55F0C-581D-4B4C-BF2A-B3FB3FCDE99A}"/>
              </a:ext>
            </a:extLst>
          </p:cNvPr>
          <p:cNvSpPr>
            <a:spLocks noGrp="1"/>
          </p:cNvSpPr>
          <p:nvPr>
            <p:ph type="body" sz="quarter" idx="59" hasCustomPrompt="1"/>
          </p:nvPr>
        </p:nvSpPr>
        <p:spPr>
          <a:xfrm>
            <a:off x="246463" y="4824306"/>
            <a:ext cx="3715938" cy="126153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CA92B55B-B808-4A8C-8687-2973306635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5" name="Straight Connector 4">
            <a:extLst>
              <a:ext uri="{FF2B5EF4-FFF2-40B4-BE49-F238E27FC236}">
                <a16:creationId xmlns:a16="http://schemas.microsoft.com/office/drawing/2014/main" id="{84E0AA08-6563-45B5-B3A7-F8E10B6739BD}"/>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653510-F73F-45E2-BE36-6286BAD6481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44384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Image &amp; Description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Rectangle 9">
            <a:extLst>
              <a:ext uri="{FF2B5EF4-FFF2-40B4-BE49-F238E27FC236}">
                <a16:creationId xmlns:a16="http://schemas.microsoft.com/office/drawing/2014/main" id="{0204DE10-4145-4043-A112-8D637263E553}"/>
              </a:ext>
            </a:extLst>
          </p:cNvPr>
          <p:cNvSpPr/>
          <p:nvPr userDrawn="1"/>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902518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2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417914065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2"/>
            <a:ext cx="5486400" cy="430610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3"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9"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424909038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3 Image Grid (1)">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0"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57360794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3 Image Grid (2)">
    <p:spTree>
      <p:nvGrpSpPr>
        <p:cNvPr id="1" name=""/>
        <p:cNvGrpSpPr/>
        <p:nvPr/>
      </p:nvGrpSpPr>
      <p:grpSpPr>
        <a:xfrm>
          <a:off x="0" y="0"/>
          <a:ext cx="0" cy="0"/>
          <a:chOff x="0" y="0"/>
          <a:chExt cx="0" cy="0"/>
        </a:xfrm>
      </p:grpSpPr>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6096000"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71235908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4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0"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55182936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8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4"/>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0" y="-6229"/>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622341336"/>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16 Image Grid">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3999"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4"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0"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4"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3"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0"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4132860008"/>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Moodboard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a:off x="3962400" y="0"/>
            <a:ext cx="8229600"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9FBB2AA4-CAB2-4113-B116-B70BC63BE1E5}"/>
              </a:ext>
            </a:extLst>
          </p:cNvPr>
          <p:cNvSpPr>
            <a:spLocks noGrp="1"/>
          </p:cNvSpPr>
          <p:nvPr>
            <p:ph type="pic" sz="quarter" idx="14" hasCustomPrompt="1"/>
          </p:nvPr>
        </p:nvSpPr>
        <p:spPr>
          <a:xfrm>
            <a:off x="7969250" y="3302001"/>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5577974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Moodboard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2">
            <a:extLst>
              <a:ext uri="{FF2B5EF4-FFF2-40B4-BE49-F238E27FC236}">
                <a16:creationId xmlns:a16="http://schemas.microsoft.com/office/drawing/2014/main" id="{DE6E8E49-60FD-4F33-8CA3-E3C81323F7C1}"/>
              </a:ext>
            </a:extLst>
          </p:cNvPr>
          <p:cNvSpPr>
            <a:spLocks noGrp="1"/>
          </p:cNvSpPr>
          <p:nvPr>
            <p:ph type="pic" sz="quarter" idx="12" hasCustomPrompt="1"/>
          </p:nvPr>
        </p:nvSpPr>
        <p:spPr>
          <a:xfrm>
            <a:off x="3968750" y="0"/>
            <a:ext cx="400050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87789829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Moodboard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2222499"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6223000" y="3302000"/>
            <a:ext cx="596900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CF53690A-1F6C-44C1-AD47-9817A1727D24}"/>
              </a:ext>
            </a:extLst>
          </p:cNvPr>
          <p:cNvSpPr>
            <a:spLocks noGrp="1"/>
          </p:cNvSpPr>
          <p:nvPr>
            <p:ph type="pic" sz="quarter" idx="14" hasCustomPrompt="1"/>
          </p:nvPr>
        </p:nvSpPr>
        <p:spPr>
          <a:xfrm>
            <a:off x="2222500" y="1"/>
            <a:ext cx="4009232" cy="1523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7" name="Picture Placeholder 2">
            <a:extLst>
              <a:ext uri="{FF2B5EF4-FFF2-40B4-BE49-F238E27FC236}">
                <a16:creationId xmlns:a16="http://schemas.microsoft.com/office/drawing/2014/main" id="{E2CA7477-3674-473F-BBE4-C4D24A52BF07}"/>
              </a:ext>
            </a:extLst>
          </p:cNvPr>
          <p:cNvSpPr>
            <a:spLocks noGrp="1"/>
          </p:cNvSpPr>
          <p:nvPr>
            <p:ph type="pic" sz="quarter" idx="15" hasCustomPrompt="1"/>
          </p:nvPr>
        </p:nvSpPr>
        <p:spPr>
          <a:xfrm>
            <a:off x="2222500" y="1524001"/>
            <a:ext cx="2000250"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1" name="Picture Placeholder 2">
            <a:extLst>
              <a:ext uri="{FF2B5EF4-FFF2-40B4-BE49-F238E27FC236}">
                <a16:creationId xmlns:a16="http://schemas.microsoft.com/office/drawing/2014/main" id="{10B85CCA-21DA-476D-A63C-8B461ABF45FF}"/>
              </a:ext>
            </a:extLst>
          </p:cNvPr>
          <p:cNvSpPr>
            <a:spLocks noGrp="1"/>
          </p:cNvSpPr>
          <p:nvPr>
            <p:ph type="pic" sz="quarter" idx="16" hasCustomPrompt="1"/>
          </p:nvPr>
        </p:nvSpPr>
        <p:spPr>
          <a:xfrm>
            <a:off x="4222750" y="1524001"/>
            <a:ext cx="2008982"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2">
            <a:extLst>
              <a:ext uri="{FF2B5EF4-FFF2-40B4-BE49-F238E27FC236}">
                <a16:creationId xmlns:a16="http://schemas.microsoft.com/office/drawing/2014/main" id="{FD1063D3-600C-441E-865E-9FCF37728AB4}"/>
              </a:ext>
            </a:extLst>
          </p:cNvPr>
          <p:cNvSpPr>
            <a:spLocks noGrp="1"/>
          </p:cNvSpPr>
          <p:nvPr>
            <p:ph type="pic" sz="quarter" idx="17" hasCustomPrompt="1"/>
          </p:nvPr>
        </p:nvSpPr>
        <p:spPr>
          <a:xfrm>
            <a:off x="4222750" y="3302000"/>
            <a:ext cx="2000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2">
            <a:extLst>
              <a:ext uri="{FF2B5EF4-FFF2-40B4-BE49-F238E27FC236}">
                <a16:creationId xmlns:a16="http://schemas.microsoft.com/office/drawing/2014/main" id="{C66802BA-0B83-4B90-BD54-2E430CE6EEAE}"/>
              </a:ext>
            </a:extLst>
          </p:cNvPr>
          <p:cNvSpPr>
            <a:spLocks noGrp="1"/>
          </p:cNvSpPr>
          <p:nvPr>
            <p:ph type="pic" sz="quarter" idx="19" hasCustomPrompt="1"/>
          </p:nvPr>
        </p:nvSpPr>
        <p:spPr>
          <a:xfrm>
            <a:off x="8198070" y="1"/>
            <a:ext cx="3993931"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2">
            <a:extLst>
              <a:ext uri="{FF2B5EF4-FFF2-40B4-BE49-F238E27FC236}">
                <a16:creationId xmlns:a16="http://schemas.microsoft.com/office/drawing/2014/main" id="{90A8A97D-85B0-4521-805A-F1AB4F14EB99}"/>
              </a:ext>
            </a:extLst>
          </p:cNvPr>
          <p:cNvSpPr>
            <a:spLocks noGrp="1"/>
          </p:cNvSpPr>
          <p:nvPr>
            <p:ph type="pic" sz="quarter" idx="20" hasCustomPrompt="1"/>
          </p:nvPr>
        </p:nvSpPr>
        <p:spPr>
          <a:xfrm>
            <a:off x="6233948" y="0"/>
            <a:ext cx="1965566"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79519677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eam Bios (1)">
    <p:bg>
      <p:bgPr>
        <a:solidFill>
          <a:schemeClr val="bg1"/>
        </a:solidFill>
        <a:effectLst/>
      </p:bgPr>
    </p:bg>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21A59862-146E-4711-BB7A-F4F793E697AD}"/>
              </a:ext>
            </a:extLst>
          </p:cNvPr>
          <p:cNvSpPr>
            <a:spLocks noGrp="1"/>
          </p:cNvSpPr>
          <p:nvPr>
            <p:ph type="pic" sz="quarter" idx="112" hasCustomPrompt="1"/>
          </p:nvPr>
        </p:nvSpPr>
        <p:spPr>
          <a:xfrm>
            <a:off x="7188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 name="Title 2">
            <a:extLst>
              <a:ext uri="{FF2B5EF4-FFF2-40B4-BE49-F238E27FC236}">
                <a16:creationId xmlns:a16="http://schemas.microsoft.com/office/drawing/2014/main" id="{6C4A5E8C-1B4D-43A0-A404-A91690491669}"/>
              </a:ext>
            </a:extLst>
          </p:cNvPr>
          <p:cNvSpPr>
            <a:spLocks noGrp="1"/>
          </p:cNvSpPr>
          <p:nvPr>
            <p:ph type="title" hasCustomPrompt="1"/>
          </p:nvPr>
        </p:nvSpPr>
        <p:spPr/>
        <p:txBody>
          <a:bodyPr/>
          <a:lstStyle>
            <a:lvl1pPr>
              <a:defRPr/>
            </a:lvl1pPr>
          </a:lstStyle>
          <a:p>
            <a:r>
              <a:rPr lang="en-US"/>
              <a:t>Meet Our Team</a:t>
            </a:r>
          </a:p>
        </p:txBody>
      </p:sp>
      <p:sp>
        <p:nvSpPr>
          <p:cNvPr id="31" name="Text Placeholder 3">
            <a:extLst>
              <a:ext uri="{FF2B5EF4-FFF2-40B4-BE49-F238E27FC236}">
                <a16:creationId xmlns:a16="http://schemas.microsoft.com/office/drawing/2014/main" id="{0F7F5DBC-BCDA-466B-916F-42138A42948E}"/>
              </a:ext>
            </a:extLst>
          </p:cNvPr>
          <p:cNvSpPr>
            <a:spLocks noGrp="1"/>
          </p:cNvSpPr>
          <p:nvPr>
            <p:ph type="body" sz="quarter" idx="15" hasCustomPrompt="1"/>
          </p:nvPr>
        </p:nvSpPr>
        <p:spPr>
          <a:xfrm>
            <a:off x="2479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3" name="Text Placeholder 3">
            <a:extLst>
              <a:ext uri="{FF2B5EF4-FFF2-40B4-BE49-F238E27FC236}">
                <a16:creationId xmlns:a16="http://schemas.microsoft.com/office/drawing/2014/main" id="{A1456C2F-3D6D-4062-99D2-35C39EADAFBD}"/>
              </a:ext>
            </a:extLst>
          </p:cNvPr>
          <p:cNvSpPr>
            <a:spLocks noGrp="1"/>
          </p:cNvSpPr>
          <p:nvPr>
            <p:ph type="body" sz="quarter" idx="140" hasCustomPrompt="1"/>
          </p:nvPr>
        </p:nvSpPr>
        <p:spPr>
          <a:xfrm>
            <a:off x="2479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5" name="Text Placeholder 3">
            <a:extLst>
              <a:ext uri="{FF2B5EF4-FFF2-40B4-BE49-F238E27FC236}">
                <a16:creationId xmlns:a16="http://schemas.microsoft.com/office/drawing/2014/main" id="{28DFDC03-BF3F-4800-9C01-B0948DB08BCF}"/>
              </a:ext>
            </a:extLst>
          </p:cNvPr>
          <p:cNvSpPr>
            <a:spLocks noGrp="1"/>
          </p:cNvSpPr>
          <p:nvPr>
            <p:ph type="body" sz="quarter" idx="141" hasCustomPrompt="1"/>
          </p:nvPr>
        </p:nvSpPr>
        <p:spPr>
          <a:xfrm>
            <a:off x="2479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5" name="Picture Placeholder 2">
            <a:extLst>
              <a:ext uri="{FF2B5EF4-FFF2-40B4-BE49-F238E27FC236}">
                <a16:creationId xmlns:a16="http://schemas.microsoft.com/office/drawing/2014/main" id="{052B1CB2-2040-4937-A96F-F2B08AE4531D}"/>
              </a:ext>
            </a:extLst>
          </p:cNvPr>
          <p:cNvSpPr>
            <a:spLocks noGrp="1"/>
          </p:cNvSpPr>
          <p:nvPr>
            <p:ph type="pic" sz="quarter" idx="142" hasCustomPrompt="1"/>
          </p:nvPr>
        </p:nvSpPr>
        <p:spPr>
          <a:xfrm>
            <a:off x="46939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Text Placeholder 3">
            <a:extLst>
              <a:ext uri="{FF2B5EF4-FFF2-40B4-BE49-F238E27FC236}">
                <a16:creationId xmlns:a16="http://schemas.microsoft.com/office/drawing/2014/main" id="{7EBEA374-9BC4-49DF-A9D8-E0334363237B}"/>
              </a:ext>
            </a:extLst>
          </p:cNvPr>
          <p:cNvSpPr>
            <a:spLocks noGrp="1"/>
          </p:cNvSpPr>
          <p:nvPr>
            <p:ph type="body" sz="quarter" idx="143" hasCustomPrompt="1"/>
          </p:nvPr>
        </p:nvSpPr>
        <p:spPr>
          <a:xfrm>
            <a:off x="42230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7" name="Text Placeholder 3">
            <a:extLst>
              <a:ext uri="{FF2B5EF4-FFF2-40B4-BE49-F238E27FC236}">
                <a16:creationId xmlns:a16="http://schemas.microsoft.com/office/drawing/2014/main" id="{71FCDFB2-E48B-49C8-BAE8-70F073994499}"/>
              </a:ext>
            </a:extLst>
          </p:cNvPr>
          <p:cNvSpPr>
            <a:spLocks noGrp="1"/>
          </p:cNvSpPr>
          <p:nvPr>
            <p:ph type="body" sz="quarter" idx="144" hasCustomPrompt="1"/>
          </p:nvPr>
        </p:nvSpPr>
        <p:spPr>
          <a:xfrm>
            <a:off x="42230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28" name="Text Placeholder 3">
            <a:extLst>
              <a:ext uri="{FF2B5EF4-FFF2-40B4-BE49-F238E27FC236}">
                <a16:creationId xmlns:a16="http://schemas.microsoft.com/office/drawing/2014/main" id="{B755E0ED-CF32-47C5-A4D5-F573806B5228}"/>
              </a:ext>
            </a:extLst>
          </p:cNvPr>
          <p:cNvSpPr>
            <a:spLocks noGrp="1"/>
          </p:cNvSpPr>
          <p:nvPr>
            <p:ph type="body" sz="quarter" idx="145" hasCustomPrompt="1"/>
          </p:nvPr>
        </p:nvSpPr>
        <p:spPr>
          <a:xfrm>
            <a:off x="42230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9" name="Picture Placeholder 2">
            <a:extLst>
              <a:ext uri="{FF2B5EF4-FFF2-40B4-BE49-F238E27FC236}">
                <a16:creationId xmlns:a16="http://schemas.microsoft.com/office/drawing/2014/main" id="{C7F14387-AE1C-4CAA-B1AC-9A701C927CA4}"/>
              </a:ext>
            </a:extLst>
          </p:cNvPr>
          <p:cNvSpPr>
            <a:spLocks noGrp="1"/>
          </p:cNvSpPr>
          <p:nvPr>
            <p:ph type="pic" sz="quarter" idx="146" hasCustomPrompt="1"/>
          </p:nvPr>
        </p:nvSpPr>
        <p:spPr>
          <a:xfrm>
            <a:off x="8683984"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0" name="Text Placeholder 3">
            <a:extLst>
              <a:ext uri="{FF2B5EF4-FFF2-40B4-BE49-F238E27FC236}">
                <a16:creationId xmlns:a16="http://schemas.microsoft.com/office/drawing/2014/main" id="{3A3EE3C0-BD24-400E-A059-B7B553D6DAFC}"/>
              </a:ext>
            </a:extLst>
          </p:cNvPr>
          <p:cNvSpPr>
            <a:spLocks noGrp="1"/>
          </p:cNvSpPr>
          <p:nvPr>
            <p:ph type="body" sz="quarter" idx="147" hasCustomPrompt="1"/>
          </p:nvPr>
        </p:nvSpPr>
        <p:spPr>
          <a:xfrm>
            <a:off x="8213092" y="4817723"/>
            <a:ext cx="3724565" cy="264818"/>
          </a:xfrm>
          <a:prstGeom prst="rect">
            <a:avLst/>
          </a:prstGeom>
        </p:spPr>
        <p:txBody>
          <a:bodyPr lIns="0" tIns="0" rIns="0" bIns="0" anchor="b"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2" name="Text Placeholder 3">
            <a:extLst>
              <a:ext uri="{FF2B5EF4-FFF2-40B4-BE49-F238E27FC236}">
                <a16:creationId xmlns:a16="http://schemas.microsoft.com/office/drawing/2014/main" id="{71D1BDAD-323C-430A-A57C-D82214010DEB}"/>
              </a:ext>
            </a:extLst>
          </p:cNvPr>
          <p:cNvSpPr>
            <a:spLocks noGrp="1"/>
          </p:cNvSpPr>
          <p:nvPr>
            <p:ph type="body" sz="quarter" idx="148" hasCustomPrompt="1"/>
          </p:nvPr>
        </p:nvSpPr>
        <p:spPr>
          <a:xfrm>
            <a:off x="8213091"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4" name="Text Placeholder 3">
            <a:extLst>
              <a:ext uri="{FF2B5EF4-FFF2-40B4-BE49-F238E27FC236}">
                <a16:creationId xmlns:a16="http://schemas.microsoft.com/office/drawing/2014/main" id="{C9F8A8BE-11B7-4454-8EED-81C1BDED3804}"/>
              </a:ext>
            </a:extLst>
          </p:cNvPr>
          <p:cNvSpPr>
            <a:spLocks noGrp="1"/>
          </p:cNvSpPr>
          <p:nvPr>
            <p:ph type="body" sz="quarter" idx="149" hasCustomPrompt="1"/>
          </p:nvPr>
        </p:nvSpPr>
        <p:spPr>
          <a:xfrm>
            <a:off x="8213091"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2161100294"/>
      </p:ext>
    </p:extLst>
  </p:cSld>
  <p:clrMapOvr>
    <a:masterClrMapping/>
  </p:clrMapOvr>
  <p:extLst>
    <p:ext uri="{DCECCB84-F9BA-43D5-87BE-67443E8EF086}">
      <p15:sldGuideLst xmlns:p15="http://schemas.microsoft.com/office/powerpoint/2012/main"/>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Team Bios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4AB1-E72B-40A1-A071-B131475DC381}"/>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33" name="Text Placeholder 3">
            <a:extLst>
              <a:ext uri="{FF2B5EF4-FFF2-40B4-BE49-F238E27FC236}">
                <a16:creationId xmlns:a16="http://schemas.microsoft.com/office/drawing/2014/main" id="{43E79498-AB5F-4F90-A21B-970C366B36D3}"/>
              </a:ext>
            </a:extLst>
          </p:cNvPr>
          <p:cNvSpPr>
            <a:spLocks noGrp="1"/>
          </p:cNvSpPr>
          <p:nvPr>
            <p:ph type="body" sz="quarter" idx="144" hasCustomPrompt="1"/>
          </p:nvPr>
        </p:nvSpPr>
        <p:spPr>
          <a:xfrm>
            <a:off x="24614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3" name="Picture Placeholder 2">
            <a:extLst>
              <a:ext uri="{FF2B5EF4-FFF2-40B4-BE49-F238E27FC236}">
                <a16:creationId xmlns:a16="http://schemas.microsoft.com/office/drawing/2014/main" id="{43B7269E-91F3-430C-BDE3-C066AAC33537}"/>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Picture Placeholder 2">
            <a:extLst>
              <a:ext uri="{FF2B5EF4-FFF2-40B4-BE49-F238E27FC236}">
                <a16:creationId xmlns:a16="http://schemas.microsoft.com/office/drawing/2014/main" id="{31F530FC-993C-4FEB-A579-4540581D702A}"/>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7" name="Picture Placeholder 2">
            <a:extLst>
              <a:ext uri="{FF2B5EF4-FFF2-40B4-BE49-F238E27FC236}">
                <a16:creationId xmlns:a16="http://schemas.microsoft.com/office/drawing/2014/main" id="{E1D22195-C701-467E-A72C-5343C94ECCD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6" name="Picture Placeholder 2">
            <a:extLst>
              <a:ext uri="{FF2B5EF4-FFF2-40B4-BE49-F238E27FC236}">
                <a16:creationId xmlns:a16="http://schemas.microsoft.com/office/drawing/2014/main" id="{FAA5187F-586C-4087-A723-C52F68681377}"/>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7" name="Picture Placeholder 2">
            <a:extLst>
              <a:ext uri="{FF2B5EF4-FFF2-40B4-BE49-F238E27FC236}">
                <a16:creationId xmlns:a16="http://schemas.microsoft.com/office/drawing/2014/main" id="{A73C5594-3C22-43F3-9B11-5CDFA05E8F2A}"/>
              </a:ext>
            </a:extLst>
          </p:cNvPr>
          <p:cNvSpPr>
            <a:spLocks noGrp="1"/>
          </p:cNvSpPr>
          <p:nvPr>
            <p:ph type="pic" sz="quarter" idx="136" hasCustomPrompt="1"/>
          </p:nvPr>
        </p:nvSpPr>
        <p:spPr>
          <a:xfrm>
            <a:off x="821155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8" name="Picture Placeholder 2">
            <a:extLst>
              <a:ext uri="{FF2B5EF4-FFF2-40B4-BE49-F238E27FC236}">
                <a16:creationId xmlns:a16="http://schemas.microsoft.com/office/drawing/2014/main" id="{23B85D1A-C316-4CD0-9E1A-917916E2A1D9}"/>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9" name="Text Placeholder 3">
            <a:extLst>
              <a:ext uri="{FF2B5EF4-FFF2-40B4-BE49-F238E27FC236}">
                <a16:creationId xmlns:a16="http://schemas.microsoft.com/office/drawing/2014/main" id="{25B4EE7B-1977-4118-BBB0-D9E290AE5F61}"/>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24901EB5-9F47-418F-8831-6BB42E3EFB6E}"/>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1" name="Text Placeholder 3">
            <a:extLst>
              <a:ext uri="{FF2B5EF4-FFF2-40B4-BE49-F238E27FC236}">
                <a16:creationId xmlns:a16="http://schemas.microsoft.com/office/drawing/2014/main" id="{20BC6A4D-4D80-4BD0-8E2A-340EA1DE9410}"/>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2" name="Text Placeholder 3">
            <a:extLst>
              <a:ext uri="{FF2B5EF4-FFF2-40B4-BE49-F238E27FC236}">
                <a16:creationId xmlns:a16="http://schemas.microsoft.com/office/drawing/2014/main" id="{EC3E5D4E-92E0-47F7-85C5-0CA24FDF4EA9}"/>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3" name="Text Placeholder 3">
            <a:extLst>
              <a:ext uri="{FF2B5EF4-FFF2-40B4-BE49-F238E27FC236}">
                <a16:creationId xmlns:a16="http://schemas.microsoft.com/office/drawing/2014/main" id="{161826C5-1724-488B-9124-5C61767ED4F2}"/>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4" name="Text Placeholder 3">
            <a:extLst>
              <a:ext uri="{FF2B5EF4-FFF2-40B4-BE49-F238E27FC236}">
                <a16:creationId xmlns:a16="http://schemas.microsoft.com/office/drawing/2014/main" id="{815911A8-F5AE-4D4C-A25C-1EDA6E9CE3ED}"/>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5" name="Text Placeholder 3">
            <a:extLst>
              <a:ext uri="{FF2B5EF4-FFF2-40B4-BE49-F238E27FC236}">
                <a16:creationId xmlns:a16="http://schemas.microsoft.com/office/drawing/2014/main" id="{D1EC7D68-81A6-455D-8414-18E83053AE67}"/>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6" name="Text Placeholder 3">
            <a:extLst>
              <a:ext uri="{FF2B5EF4-FFF2-40B4-BE49-F238E27FC236}">
                <a16:creationId xmlns:a16="http://schemas.microsoft.com/office/drawing/2014/main" id="{70C1CCFB-1F73-4FEB-A44F-1B4E94937A94}"/>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7" name="Text Placeholder 3">
            <a:extLst>
              <a:ext uri="{FF2B5EF4-FFF2-40B4-BE49-F238E27FC236}">
                <a16:creationId xmlns:a16="http://schemas.microsoft.com/office/drawing/2014/main" id="{90CAA4C4-2A95-46FA-B1A6-3A8290C9D1DF}"/>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8" name="Text Placeholder 3">
            <a:extLst>
              <a:ext uri="{FF2B5EF4-FFF2-40B4-BE49-F238E27FC236}">
                <a16:creationId xmlns:a16="http://schemas.microsoft.com/office/drawing/2014/main" id="{9F8585C8-90EC-4BA3-9D8B-09429CCBF9E4}"/>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9" name="Text Placeholder 3">
            <a:extLst>
              <a:ext uri="{FF2B5EF4-FFF2-40B4-BE49-F238E27FC236}">
                <a16:creationId xmlns:a16="http://schemas.microsoft.com/office/drawing/2014/main" id="{70000B5C-8E62-4749-B99A-EB7A529E9834}"/>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60" name="Text Placeholder 3">
            <a:extLst>
              <a:ext uri="{FF2B5EF4-FFF2-40B4-BE49-F238E27FC236}">
                <a16:creationId xmlns:a16="http://schemas.microsoft.com/office/drawing/2014/main" id="{E49EBB81-4808-4681-934D-75287F9C650D}"/>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61" name="Text Placeholder 3">
            <a:extLst>
              <a:ext uri="{FF2B5EF4-FFF2-40B4-BE49-F238E27FC236}">
                <a16:creationId xmlns:a16="http://schemas.microsoft.com/office/drawing/2014/main" id="{37229A73-41D2-4406-8916-C5DFC80CF9AB}"/>
              </a:ext>
            </a:extLst>
          </p:cNvPr>
          <p:cNvSpPr>
            <a:spLocks noGrp="1"/>
          </p:cNvSpPr>
          <p:nvPr>
            <p:ph type="body" sz="quarter" idx="191" hasCustomPrompt="1"/>
          </p:nvPr>
        </p:nvSpPr>
        <p:spPr>
          <a:xfrm>
            <a:off x="223346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2" name="Text Placeholder 3">
            <a:extLst>
              <a:ext uri="{FF2B5EF4-FFF2-40B4-BE49-F238E27FC236}">
                <a16:creationId xmlns:a16="http://schemas.microsoft.com/office/drawing/2014/main" id="{A5257499-AAA9-41B5-BE04-6A2A1DE51E5F}"/>
              </a:ext>
            </a:extLst>
          </p:cNvPr>
          <p:cNvSpPr>
            <a:spLocks noGrp="1"/>
          </p:cNvSpPr>
          <p:nvPr>
            <p:ph type="body" sz="quarter" idx="192" hasCustomPrompt="1"/>
          </p:nvPr>
        </p:nvSpPr>
        <p:spPr>
          <a:xfrm>
            <a:off x="422886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3" name="Text Placeholder 3">
            <a:extLst>
              <a:ext uri="{FF2B5EF4-FFF2-40B4-BE49-F238E27FC236}">
                <a16:creationId xmlns:a16="http://schemas.microsoft.com/office/drawing/2014/main" id="{A8A5D045-37FB-4D43-99E9-DD2AFE4AE2D7}"/>
              </a:ext>
            </a:extLst>
          </p:cNvPr>
          <p:cNvSpPr>
            <a:spLocks noGrp="1"/>
          </p:cNvSpPr>
          <p:nvPr>
            <p:ph type="body" sz="quarter" idx="193" hasCustomPrompt="1"/>
          </p:nvPr>
        </p:nvSpPr>
        <p:spPr>
          <a:xfrm>
            <a:off x="6210300" y="3960519"/>
            <a:ext cx="1767182"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4" name="Text Placeholder 3">
            <a:extLst>
              <a:ext uri="{FF2B5EF4-FFF2-40B4-BE49-F238E27FC236}">
                <a16:creationId xmlns:a16="http://schemas.microsoft.com/office/drawing/2014/main" id="{D9829DF1-F723-44AF-8C0C-9A46CF90945D}"/>
              </a:ext>
            </a:extLst>
          </p:cNvPr>
          <p:cNvSpPr>
            <a:spLocks noGrp="1"/>
          </p:cNvSpPr>
          <p:nvPr>
            <p:ph type="body" sz="quarter" idx="194" hasCustomPrompt="1"/>
          </p:nvPr>
        </p:nvSpPr>
        <p:spPr>
          <a:xfrm>
            <a:off x="821155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5" name="Text Placeholder 3">
            <a:extLst>
              <a:ext uri="{FF2B5EF4-FFF2-40B4-BE49-F238E27FC236}">
                <a16:creationId xmlns:a16="http://schemas.microsoft.com/office/drawing/2014/main" id="{6229ED4C-CBA0-40D1-BC7D-283488FC9360}"/>
              </a:ext>
            </a:extLst>
          </p:cNvPr>
          <p:cNvSpPr>
            <a:spLocks noGrp="1"/>
          </p:cNvSpPr>
          <p:nvPr>
            <p:ph type="body" sz="quarter" idx="195" hasCustomPrompt="1"/>
          </p:nvPr>
        </p:nvSpPr>
        <p:spPr>
          <a:xfrm>
            <a:off x="10194357"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2052618594"/>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w Titles)">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3264337" y="1803978"/>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4564358" y="1802616"/>
            <a:ext cx="4366482" cy="452198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sp>
        <p:nvSpPr>
          <p:cNvPr id="25" name="Vertical Text Placeholder 2"/>
          <p:cNvSpPr>
            <a:spLocks noGrp="1"/>
          </p:cNvSpPr>
          <p:nvPr>
            <p:ph type="body" orient="vert" sz="quarter" idx="14" hasCustomPrompt="1"/>
          </p:nvPr>
        </p:nvSpPr>
        <p:spPr>
          <a:xfrm>
            <a:off x="3264337" y="2851734"/>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6" name="Vertical Text Placeholder 2"/>
          <p:cNvSpPr>
            <a:spLocks noGrp="1"/>
          </p:cNvSpPr>
          <p:nvPr>
            <p:ph type="body" orient="vert" sz="quarter" idx="15" hasCustomPrompt="1"/>
          </p:nvPr>
        </p:nvSpPr>
        <p:spPr>
          <a:xfrm>
            <a:off x="3264337" y="3886790"/>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Vertical Text Placeholder 2"/>
          <p:cNvSpPr>
            <a:spLocks noGrp="1"/>
          </p:cNvSpPr>
          <p:nvPr>
            <p:ph type="body" orient="vert" sz="quarter" idx="16" hasCustomPrompt="1"/>
          </p:nvPr>
        </p:nvSpPr>
        <p:spPr>
          <a:xfrm>
            <a:off x="3264337" y="4934546"/>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cxnSp>
        <p:nvCxnSpPr>
          <p:cNvPr id="31" name="Straight Connector 30"/>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2"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3"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4"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2"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283627768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eam Bios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E16B-29CD-4A82-9781-08D0FE3ADFE4}"/>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81" name="Picture Placeholder 2">
            <a:extLst>
              <a:ext uri="{FF2B5EF4-FFF2-40B4-BE49-F238E27FC236}">
                <a16:creationId xmlns:a16="http://schemas.microsoft.com/office/drawing/2014/main" id="{DFF2A5C5-EBFE-4FF7-A9F4-8362B4EA606A}"/>
              </a:ext>
            </a:extLst>
          </p:cNvPr>
          <p:cNvSpPr>
            <a:spLocks noGrp="1"/>
          </p:cNvSpPr>
          <p:nvPr>
            <p:ph type="pic" sz="quarter" idx="191" hasCustomPrompt="1"/>
          </p:nvPr>
        </p:nvSpPr>
        <p:spPr>
          <a:xfrm>
            <a:off x="254001"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4" name="Picture Placeholder 2">
            <a:extLst>
              <a:ext uri="{FF2B5EF4-FFF2-40B4-BE49-F238E27FC236}">
                <a16:creationId xmlns:a16="http://schemas.microsoft.com/office/drawing/2014/main" id="{89C019DC-6711-46D7-97BB-70D4001E2BB6}"/>
              </a:ext>
            </a:extLst>
          </p:cNvPr>
          <p:cNvSpPr>
            <a:spLocks noGrp="1"/>
          </p:cNvSpPr>
          <p:nvPr>
            <p:ph type="pic" sz="quarter" idx="192" hasCustomPrompt="1"/>
          </p:nvPr>
        </p:nvSpPr>
        <p:spPr>
          <a:xfrm>
            <a:off x="101867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5" name="Picture Placeholder 2">
            <a:extLst>
              <a:ext uri="{FF2B5EF4-FFF2-40B4-BE49-F238E27FC236}">
                <a16:creationId xmlns:a16="http://schemas.microsoft.com/office/drawing/2014/main" id="{50AE8324-C582-4054-85F9-07B1B7FD4952}"/>
              </a:ext>
            </a:extLst>
          </p:cNvPr>
          <p:cNvSpPr>
            <a:spLocks noGrp="1"/>
          </p:cNvSpPr>
          <p:nvPr>
            <p:ph type="pic" sz="quarter" idx="193" hasCustomPrompt="1"/>
          </p:nvPr>
        </p:nvSpPr>
        <p:spPr>
          <a:xfrm>
            <a:off x="22438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6" name="Picture Placeholder 2">
            <a:extLst>
              <a:ext uri="{FF2B5EF4-FFF2-40B4-BE49-F238E27FC236}">
                <a16:creationId xmlns:a16="http://schemas.microsoft.com/office/drawing/2014/main" id="{356839A4-7742-403D-A410-2EF2FDF2E5E4}"/>
              </a:ext>
            </a:extLst>
          </p:cNvPr>
          <p:cNvSpPr>
            <a:spLocks noGrp="1"/>
          </p:cNvSpPr>
          <p:nvPr>
            <p:ph type="pic" sz="quarter" idx="194" hasCustomPrompt="1"/>
          </p:nvPr>
        </p:nvSpPr>
        <p:spPr>
          <a:xfrm>
            <a:off x="423367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7" name="Picture Placeholder 2">
            <a:extLst>
              <a:ext uri="{FF2B5EF4-FFF2-40B4-BE49-F238E27FC236}">
                <a16:creationId xmlns:a16="http://schemas.microsoft.com/office/drawing/2014/main" id="{A5675F24-7734-4280-B13C-D71AB86AA772}"/>
              </a:ext>
            </a:extLst>
          </p:cNvPr>
          <p:cNvSpPr>
            <a:spLocks noGrp="1"/>
          </p:cNvSpPr>
          <p:nvPr>
            <p:ph type="pic" sz="quarter" idx="195" hasCustomPrompt="1"/>
          </p:nvPr>
        </p:nvSpPr>
        <p:spPr>
          <a:xfrm>
            <a:off x="821155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8" name="Picture Placeholder 2">
            <a:extLst>
              <a:ext uri="{FF2B5EF4-FFF2-40B4-BE49-F238E27FC236}">
                <a16:creationId xmlns:a16="http://schemas.microsoft.com/office/drawing/2014/main" id="{DF342F05-C443-471F-BC98-BF49646B3628}"/>
              </a:ext>
            </a:extLst>
          </p:cNvPr>
          <p:cNvSpPr>
            <a:spLocks noGrp="1"/>
          </p:cNvSpPr>
          <p:nvPr>
            <p:ph type="pic" sz="quarter" idx="196" hasCustomPrompt="1"/>
          </p:nvPr>
        </p:nvSpPr>
        <p:spPr>
          <a:xfrm>
            <a:off x="6223508"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9" name="Text Placeholder 3">
            <a:extLst>
              <a:ext uri="{FF2B5EF4-FFF2-40B4-BE49-F238E27FC236}">
                <a16:creationId xmlns:a16="http://schemas.microsoft.com/office/drawing/2014/main" id="{80610C0A-163B-4F06-BCF5-99F9E35A3789}"/>
              </a:ext>
            </a:extLst>
          </p:cNvPr>
          <p:cNvSpPr>
            <a:spLocks noGrp="1"/>
          </p:cNvSpPr>
          <p:nvPr>
            <p:ph type="body" sz="quarter" idx="197" hasCustomPrompt="1"/>
          </p:nvPr>
        </p:nvSpPr>
        <p:spPr>
          <a:xfrm>
            <a:off x="263277" y="5762038"/>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0" name="Text Placeholder 3">
            <a:extLst>
              <a:ext uri="{FF2B5EF4-FFF2-40B4-BE49-F238E27FC236}">
                <a16:creationId xmlns:a16="http://schemas.microsoft.com/office/drawing/2014/main" id="{D316A83D-077C-4D81-B24C-F063D2D7F92C}"/>
              </a:ext>
            </a:extLst>
          </p:cNvPr>
          <p:cNvSpPr>
            <a:spLocks noGrp="1"/>
          </p:cNvSpPr>
          <p:nvPr>
            <p:ph type="body" sz="quarter" idx="198" hasCustomPrompt="1"/>
          </p:nvPr>
        </p:nvSpPr>
        <p:spPr>
          <a:xfrm>
            <a:off x="264771" y="5950491"/>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1" name="Text Placeholder 3">
            <a:extLst>
              <a:ext uri="{FF2B5EF4-FFF2-40B4-BE49-F238E27FC236}">
                <a16:creationId xmlns:a16="http://schemas.microsoft.com/office/drawing/2014/main" id="{DD11DAD3-0043-4111-8ED7-B1ABBE93B281}"/>
              </a:ext>
            </a:extLst>
          </p:cNvPr>
          <p:cNvSpPr>
            <a:spLocks noGrp="1"/>
          </p:cNvSpPr>
          <p:nvPr>
            <p:ph type="body" sz="quarter" idx="199" hasCustomPrompt="1"/>
          </p:nvPr>
        </p:nvSpPr>
        <p:spPr>
          <a:xfrm>
            <a:off x="2225989" y="5762038"/>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2" name="Text Placeholder 3">
            <a:extLst>
              <a:ext uri="{FF2B5EF4-FFF2-40B4-BE49-F238E27FC236}">
                <a16:creationId xmlns:a16="http://schemas.microsoft.com/office/drawing/2014/main" id="{6A3A5A8E-90A3-4FF9-9313-A86C30205831}"/>
              </a:ext>
            </a:extLst>
          </p:cNvPr>
          <p:cNvSpPr>
            <a:spLocks noGrp="1"/>
          </p:cNvSpPr>
          <p:nvPr>
            <p:ph type="body" sz="quarter" idx="200" hasCustomPrompt="1"/>
          </p:nvPr>
        </p:nvSpPr>
        <p:spPr>
          <a:xfrm>
            <a:off x="2225842" y="5950491"/>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3" name="Text Placeholder 3">
            <a:extLst>
              <a:ext uri="{FF2B5EF4-FFF2-40B4-BE49-F238E27FC236}">
                <a16:creationId xmlns:a16="http://schemas.microsoft.com/office/drawing/2014/main" id="{C3802409-B568-4C8F-90A7-6FFD573D8618}"/>
              </a:ext>
            </a:extLst>
          </p:cNvPr>
          <p:cNvSpPr>
            <a:spLocks noGrp="1"/>
          </p:cNvSpPr>
          <p:nvPr>
            <p:ph type="body" sz="quarter" idx="201" hasCustomPrompt="1"/>
          </p:nvPr>
        </p:nvSpPr>
        <p:spPr>
          <a:xfrm>
            <a:off x="4221629" y="5762038"/>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4" name="Text Placeholder 3">
            <a:extLst>
              <a:ext uri="{FF2B5EF4-FFF2-40B4-BE49-F238E27FC236}">
                <a16:creationId xmlns:a16="http://schemas.microsoft.com/office/drawing/2014/main" id="{36F58000-2A3A-4468-BE41-E3AEBCF59FAB}"/>
              </a:ext>
            </a:extLst>
          </p:cNvPr>
          <p:cNvSpPr>
            <a:spLocks noGrp="1"/>
          </p:cNvSpPr>
          <p:nvPr>
            <p:ph type="body" sz="quarter" idx="202" hasCustomPrompt="1"/>
          </p:nvPr>
        </p:nvSpPr>
        <p:spPr>
          <a:xfrm>
            <a:off x="4221480" y="5950491"/>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5" name="Text Placeholder 3">
            <a:extLst>
              <a:ext uri="{FF2B5EF4-FFF2-40B4-BE49-F238E27FC236}">
                <a16:creationId xmlns:a16="http://schemas.microsoft.com/office/drawing/2014/main" id="{62D1294D-36BC-4EAC-B1AE-6D3293201B47}"/>
              </a:ext>
            </a:extLst>
          </p:cNvPr>
          <p:cNvSpPr>
            <a:spLocks noGrp="1"/>
          </p:cNvSpPr>
          <p:nvPr>
            <p:ph type="body" sz="quarter" idx="203" hasCustomPrompt="1"/>
          </p:nvPr>
        </p:nvSpPr>
        <p:spPr>
          <a:xfrm>
            <a:off x="6210453" y="5762038"/>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6" name="Text Placeholder 3">
            <a:extLst>
              <a:ext uri="{FF2B5EF4-FFF2-40B4-BE49-F238E27FC236}">
                <a16:creationId xmlns:a16="http://schemas.microsoft.com/office/drawing/2014/main" id="{39F17D3F-6C8B-4E1E-A135-199D2264CD23}"/>
              </a:ext>
            </a:extLst>
          </p:cNvPr>
          <p:cNvSpPr>
            <a:spLocks noGrp="1"/>
          </p:cNvSpPr>
          <p:nvPr>
            <p:ph type="body" sz="quarter" idx="204" hasCustomPrompt="1"/>
          </p:nvPr>
        </p:nvSpPr>
        <p:spPr>
          <a:xfrm>
            <a:off x="6210299" y="5950491"/>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7" name="Text Placeholder 3">
            <a:extLst>
              <a:ext uri="{FF2B5EF4-FFF2-40B4-BE49-F238E27FC236}">
                <a16:creationId xmlns:a16="http://schemas.microsoft.com/office/drawing/2014/main" id="{A4F03293-1B1F-4F37-BC3A-F434E0504764}"/>
              </a:ext>
            </a:extLst>
          </p:cNvPr>
          <p:cNvSpPr>
            <a:spLocks noGrp="1"/>
          </p:cNvSpPr>
          <p:nvPr>
            <p:ph type="body" sz="quarter" idx="205" hasCustomPrompt="1"/>
          </p:nvPr>
        </p:nvSpPr>
        <p:spPr>
          <a:xfrm>
            <a:off x="8211552" y="5759312"/>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8" name="Text Placeholder 3">
            <a:extLst>
              <a:ext uri="{FF2B5EF4-FFF2-40B4-BE49-F238E27FC236}">
                <a16:creationId xmlns:a16="http://schemas.microsoft.com/office/drawing/2014/main" id="{A2BC1D34-869B-49C5-B9B9-6699D2429E3D}"/>
              </a:ext>
            </a:extLst>
          </p:cNvPr>
          <p:cNvSpPr>
            <a:spLocks noGrp="1"/>
          </p:cNvSpPr>
          <p:nvPr>
            <p:ph type="body" sz="quarter" idx="206" hasCustomPrompt="1"/>
          </p:nvPr>
        </p:nvSpPr>
        <p:spPr>
          <a:xfrm>
            <a:off x="8211552" y="5950491"/>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9" name="Text Placeholder 3">
            <a:extLst>
              <a:ext uri="{FF2B5EF4-FFF2-40B4-BE49-F238E27FC236}">
                <a16:creationId xmlns:a16="http://schemas.microsoft.com/office/drawing/2014/main" id="{6E9FF79E-ECDF-401C-AB1B-715911210122}"/>
              </a:ext>
            </a:extLst>
          </p:cNvPr>
          <p:cNvSpPr>
            <a:spLocks noGrp="1"/>
          </p:cNvSpPr>
          <p:nvPr>
            <p:ph type="body" sz="quarter" idx="207" hasCustomPrompt="1"/>
          </p:nvPr>
        </p:nvSpPr>
        <p:spPr>
          <a:xfrm>
            <a:off x="10186736" y="5759312"/>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10" name="Text Placeholder 3">
            <a:extLst>
              <a:ext uri="{FF2B5EF4-FFF2-40B4-BE49-F238E27FC236}">
                <a16:creationId xmlns:a16="http://schemas.microsoft.com/office/drawing/2014/main" id="{9C016451-FF79-4B7B-B28A-51D5C01841EF}"/>
              </a:ext>
            </a:extLst>
          </p:cNvPr>
          <p:cNvSpPr>
            <a:spLocks noGrp="1"/>
          </p:cNvSpPr>
          <p:nvPr>
            <p:ph type="body" sz="quarter" idx="208" hasCustomPrompt="1"/>
          </p:nvPr>
        </p:nvSpPr>
        <p:spPr>
          <a:xfrm>
            <a:off x="10186736" y="5950491"/>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11" name="Picture Placeholder 2">
            <a:extLst>
              <a:ext uri="{FF2B5EF4-FFF2-40B4-BE49-F238E27FC236}">
                <a16:creationId xmlns:a16="http://schemas.microsoft.com/office/drawing/2014/main" id="{DBE35746-E352-47C0-A33B-EACDB5D2B62A}"/>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3" name="Picture Placeholder 2">
            <a:extLst>
              <a:ext uri="{FF2B5EF4-FFF2-40B4-BE49-F238E27FC236}">
                <a16:creationId xmlns:a16="http://schemas.microsoft.com/office/drawing/2014/main" id="{BAD361EA-2DC1-4EF9-A719-64919783228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4" name="Picture Placeholder 2">
            <a:extLst>
              <a:ext uri="{FF2B5EF4-FFF2-40B4-BE49-F238E27FC236}">
                <a16:creationId xmlns:a16="http://schemas.microsoft.com/office/drawing/2014/main" id="{02DB928C-6B47-42B8-B04B-E90D7E95D178}"/>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5" name="Picture Placeholder 2">
            <a:extLst>
              <a:ext uri="{FF2B5EF4-FFF2-40B4-BE49-F238E27FC236}">
                <a16:creationId xmlns:a16="http://schemas.microsoft.com/office/drawing/2014/main" id="{358F127C-4076-48CB-BEA3-2195B67FF9A9}"/>
              </a:ext>
            </a:extLst>
          </p:cNvPr>
          <p:cNvSpPr>
            <a:spLocks noGrp="1"/>
          </p:cNvSpPr>
          <p:nvPr>
            <p:ph type="pic" sz="quarter" idx="136" hasCustomPrompt="1"/>
          </p:nvPr>
        </p:nvSpPr>
        <p:spPr>
          <a:xfrm>
            <a:off x="8211552"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6" name="Picture Placeholder 2">
            <a:extLst>
              <a:ext uri="{FF2B5EF4-FFF2-40B4-BE49-F238E27FC236}">
                <a16:creationId xmlns:a16="http://schemas.microsoft.com/office/drawing/2014/main" id="{59BFCDCF-546C-4C55-8D77-CCD4D9E56CEF}"/>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29" name="Picture Placeholder 2">
            <a:extLst>
              <a:ext uri="{FF2B5EF4-FFF2-40B4-BE49-F238E27FC236}">
                <a16:creationId xmlns:a16="http://schemas.microsoft.com/office/drawing/2014/main" id="{255192A6-6A9F-4A65-9D43-5732CBA9DF10}"/>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9" name="Text Placeholder 3">
            <a:extLst>
              <a:ext uri="{FF2B5EF4-FFF2-40B4-BE49-F238E27FC236}">
                <a16:creationId xmlns:a16="http://schemas.microsoft.com/office/drawing/2014/main" id="{B0491286-EA4B-4F9B-854D-49BACA4514AB}"/>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0" name="Text Placeholder 3">
            <a:extLst>
              <a:ext uri="{FF2B5EF4-FFF2-40B4-BE49-F238E27FC236}">
                <a16:creationId xmlns:a16="http://schemas.microsoft.com/office/drawing/2014/main" id="{3CE64082-4E0D-4193-B63A-BA3B27CADDC4}"/>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1" name="Text Placeholder 3">
            <a:extLst>
              <a:ext uri="{FF2B5EF4-FFF2-40B4-BE49-F238E27FC236}">
                <a16:creationId xmlns:a16="http://schemas.microsoft.com/office/drawing/2014/main" id="{4E626972-7543-4295-A0FC-096ACF64AD3D}"/>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2" name="Text Placeholder 3">
            <a:extLst>
              <a:ext uri="{FF2B5EF4-FFF2-40B4-BE49-F238E27FC236}">
                <a16:creationId xmlns:a16="http://schemas.microsoft.com/office/drawing/2014/main" id="{DDF41D31-F54D-4477-8E85-1BFC61C6B2CE}"/>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3" name="Text Placeholder 3">
            <a:extLst>
              <a:ext uri="{FF2B5EF4-FFF2-40B4-BE49-F238E27FC236}">
                <a16:creationId xmlns:a16="http://schemas.microsoft.com/office/drawing/2014/main" id="{AAA35C83-2A85-4898-9C7C-F2B47C58CCC3}"/>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4" name="Text Placeholder 3">
            <a:extLst>
              <a:ext uri="{FF2B5EF4-FFF2-40B4-BE49-F238E27FC236}">
                <a16:creationId xmlns:a16="http://schemas.microsoft.com/office/drawing/2014/main" id="{23E1BE50-2D42-4A7E-BF88-B8027A106405}"/>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5" name="Text Placeholder 3">
            <a:extLst>
              <a:ext uri="{FF2B5EF4-FFF2-40B4-BE49-F238E27FC236}">
                <a16:creationId xmlns:a16="http://schemas.microsoft.com/office/drawing/2014/main" id="{6C6BDE0C-5F65-433A-801B-A1D21C738DDB}"/>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6" name="Text Placeholder 3">
            <a:extLst>
              <a:ext uri="{FF2B5EF4-FFF2-40B4-BE49-F238E27FC236}">
                <a16:creationId xmlns:a16="http://schemas.microsoft.com/office/drawing/2014/main" id="{790E077F-35A5-4A9E-8AEA-CE4247A7E262}"/>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7" name="Text Placeholder 3">
            <a:extLst>
              <a:ext uri="{FF2B5EF4-FFF2-40B4-BE49-F238E27FC236}">
                <a16:creationId xmlns:a16="http://schemas.microsoft.com/office/drawing/2014/main" id="{7805C9E9-4036-4396-B926-3D4C10934892}"/>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8" name="Text Placeholder 3">
            <a:extLst>
              <a:ext uri="{FF2B5EF4-FFF2-40B4-BE49-F238E27FC236}">
                <a16:creationId xmlns:a16="http://schemas.microsoft.com/office/drawing/2014/main" id="{DAB96AF8-88F2-41A8-87D1-F1A44D04995C}"/>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9" name="Text Placeholder 3">
            <a:extLst>
              <a:ext uri="{FF2B5EF4-FFF2-40B4-BE49-F238E27FC236}">
                <a16:creationId xmlns:a16="http://schemas.microsoft.com/office/drawing/2014/main" id="{C1950BD8-FA2E-4EAC-AC87-42C8ED411468}"/>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1CADC0B0-172C-46F7-BE92-0CCCEBBC5073}"/>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Tree>
    <p:extLst>
      <p:ext uri="{BB962C8B-B14F-4D97-AF65-F5344CB8AC3E}">
        <p14:creationId xmlns:p14="http://schemas.microsoft.com/office/powerpoint/2010/main" val="3155415444"/>
      </p:ext>
    </p:extLst>
  </p:cSld>
  <p:clrMapOvr>
    <a:masterClrMapping/>
  </p:clrMapOvr>
  <p:extLst>
    <p:ext uri="{DCECCB84-F9BA-43D5-87BE-67443E8EF086}">
      <p15:sldGuideLst xmlns:p15="http://schemas.microsoft.com/office/powerpoint/2012/main"/>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eam Bios (4)">
    <p:bg>
      <p:bgPr>
        <a:solidFill>
          <a:schemeClr val="bg1"/>
        </a:solidFill>
        <a:effectLst/>
      </p:bgPr>
    </p:bg>
    <p:spTree>
      <p:nvGrpSpPr>
        <p:cNvPr id="1" name=""/>
        <p:cNvGrpSpPr/>
        <p:nvPr/>
      </p:nvGrpSpPr>
      <p:grpSpPr>
        <a:xfrm>
          <a:off x="0" y="0"/>
          <a:ext cx="0" cy="0"/>
          <a:chOff x="0" y="0"/>
          <a:chExt cx="0" cy="0"/>
        </a:xfrm>
      </p:grpSpPr>
      <p:sp>
        <p:nvSpPr>
          <p:cNvPr id="61" name="Picture Placeholder 2">
            <a:extLst>
              <a:ext uri="{FF2B5EF4-FFF2-40B4-BE49-F238E27FC236}">
                <a16:creationId xmlns:a16="http://schemas.microsoft.com/office/drawing/2014/main" id="{3A9A6848-886D-4731-8F37-BF09BAB6633B}"/>
              </a:ext>
            </a:extLst>
          </p:cNvPr>
          <p:cNvSpPr>
            <a:spLocks noGrp="1"/>
          </p:cNvSpPr>
          <p:nvPr>
            <p:ph type="pic" sz="quarter" idx="212" hasCustomPrompt="1"/>
          </p:nvPr>
        </p:nvSpPr>
        <p:spPr>
          <a:xfrm>
            <a:off x="235346" y="25040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2" name="Picture Placeholder 2">
            <a:extLst>
              <a:ext uri="{FF2B5EF4-FFF2-40B4-BE49-F238E27FC236}">
                <a16:creationId xmlns:a16="http://schemas.microsoft.com/office/drawing/2014/main" id="{49B730F9-9BB8-4393-8342-9F2C53D1C5F2}"/>
              </a:ext>
            </a:extLst>
          </p:cNvPr>
          <p:cNvSpPr>
            <a:spLocks noGrp="1"/>
          </p:cNvSpPr>
          <p:nvPr>
            <p:ph type="pic" sz="quarter" idx="213" hasCustomPrompt="1"/>
          </p:nvPr>
        </p:nvSpPr>
        <p:spPr>
          <a:xfrm>
            <a:off x="1760750" y="25130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3" name="Picture Placeholder 2">
            <a:extLst>
              <a:ext uri="{FF2B5EF4-FFF2-40B4-BE49-F238E27FC236}">
                <a16:creationId xmlns:a16="http://schemas.microsoft.com/office/drawing/2014/main" id="{23E7A893-96E2-42CC-9E4F-40B52C16A76B}"/>
              </a:ext>
            </a:extLst>
          </p:cNvPr>
          <p:cNvSpPr>
            <a:spLocks noGrp="1"/>
          </p:cNvSpPr>
          <p:nvPr>
            <p:ph type="pic" sz="quarter" idx="214" hasCustomPrompt="1"/>
          </p:nvPr>
        </p:nvSpPr>
        <p:spPr>
          <a:xfrm>
            <a:off x="3286154" y="25220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4" name="Picture Placeholder 2">
            <a:extLst>
              <a:ext uri="{FF2B5EF4-FFF2-40B4-BE49-F238E27FC236}">
                <a16:creationId xmlns:a16="http://schemas.microsoft.com/office/drawing/2014/main" id="{03D83FD7-1846-4727-AB64-D552E80265E6}"/>
              </a:ext>
            </a:extLst>
          </p:cNvPr>
          <p:cNvSpPr>
            <a:spLocks noGrp="1"/>
          </p:cNvSpPr>
          <p:nvPr>
            <p:ph type="pic" sz="quarter" idx="215" hasCustomPrompt="1"/>
          </p:nvPr>
        </p:nvSpPr>
        <p:spPr>
          <a:xfrm>
            <a:off x="6336962" y="2531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5" name="Picture Placeholder 2">
            <a:extLst>
              <a:ext uri="{FF2B5EF4-FFF2-40B4-BE49-F238E27FC236}">
                <a16:creationId xmlns:a16="http://schemas.microsoft.com/office/drawing/2014/main" id="{53B8BBEC-9432-40BB-A8BD-A156E8317F9E}"/>
              </a:ext>
            </a:extLst>
          </p:cNvPr>
          <p:cNvSpPr>
            <a:spLocks noGrp="1"/>
          </p:cNvSpPr>
          <p:nvPr>
            <p:ph type="pic" sz="quarter" idx="216" hasCustomPrompt="1"/>
          </p:nvPr>
        </p:nvSpPr>
        <p:spPr>
          <a:xfrm>
            <a:off x="4811558" y="254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2" name="Picture Placeholder 2">
            <a:extLst>
              <a:ext uri="{FF2B5EF4-FFF2-40B4-BE49-F238E27FC236}">
                <a16:creationId xmlns:a16="http://schemas.microsoft.com/office/drawing/2014/main" id="{6D65B1DA-BD15-487A-8BBB-CFED7C43EF48}"/>
              </a:ext>
            </a:extLst>
          </p:cNvPr>
          <p:cNvSpPr>
            <a:spLocks noGrp="1"/>
          </p:cNvSpPr>
          <p:nvPr>
            <p:ph type="pic" sz="quarter" idx="223" hasCustomPrompt="1"/>
          </p:nvPr>
        </p:nvSpPr>
        <p:spPr>
          <a:xfrm>
            <a:off x="10913176" y="24771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3" name="Picture Placeholder 2">
            <a:extLst>
              <a:ext uri="{FF2B5EF4-FFF2-40B4-BE49-F238E27FC236}">
                <a16:creationId xmlns:a16="http://schemas.microsoft.com/office/drawing/2014/main" id="{F57D4FA9-5817-4C68-8BA8-3B17208E19E1}"/>
              </a:ext>
            </a:extLst>
          </p:cNvPr>
          <p:cNvSpPr>
            <a:spLocks noGrp="1"/>
          </p:cNvSpPr>
          <p:nvPr>
            <p:ph type="pic" sz="quarter" idx="224" hasCustomPrompt="1"/>
          </p:nvPr>
        </p:nvSpPr>
        <p:spPr>
          <a:xfrm>
            <a:off x="7862366" y="24861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4" name="Picture Placeholder 2">
            <a:extLst>
              <a:ext uri="{FF2B5EF4-FFF2-40B4-BE49-F238E27FC236}">
                <a16:creationId xmlns:a16="http://schemas.microsoft.com/office/drawing/2014/main" id="{2154713D-348C-491A-8AD1-03A33E1AC904}"/>
              </a:ext>
            </a:extLst>
          </p:cNvPr>
          <p:cNvSpPr>
            <a:spLocks noGrp="1"/>
          </p:cNvSpPr>
          <p:nvPr>
            <p:ph type="pic" sz="quarter" idx="225" hasCustomPrompt="1"/>
          </p:nvPr>
        </p:nvSpPr>
        <p:spPr>
          <a:xfrm>
            <a:off x="9387771" y="24951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2" name="Text Placeholder 3">
            <a:extLst>
              <a:ext uri="{FF2B5EF4-FFF2-40B4-BE49-F238E27FC236}">
                <a16:creationId xmlns:a16="http://schemas.microsoft.com/office/drawing/2014/main" id="{4B8ADC8A-7FCE-4250-B7EB-AB8C9EEE48C5}"/>
              </a:ext>
            </a:extLst>
          </p:cNvPr>
          <p:cNvSpPr>
            <a:spLocks noGrp="1"/>
          </p:cNvSpPr>
          <p:nvPr>
            <p:ph type="body" sz="quarter" idx="142" hasCustomPrompt="1"/>
          </p:nvPr>
        </p:nvSpPr>
        <p:spPr>
          <a:xfrm>
            <a:off x="235345"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93" name="Text Placeholder 3">
            <a:extLst>
              <a:ext uri="{FF2B5EF4-FFF2-40B4-BE49-F238E27FC236}">
                <a16:creationId xmlns:a16="http://schemas.microsoft.com/office/drawing/2014/main" id="{7CF22E27-E1D8-4ED6-A297-8B90ED7BD274}"/>
              </a:ext>
            </a:extLst>
          </p:cNvPr>
          <p:cNvSpPr>
            <a:spLocks noGrp="1"/>
          </p:cNvSpPr>
          <p:nvPr>
            <p:ph type="body" sz="quarter" idx="242" hasCustomPrompt="1"/>
          </p:nvPr>
        </p:nvSpPr>
        <p:spPr>
          <a:xfrm>
            <a:off x="1737360" y="128270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7" name="Text Placeholder 3">
            <a:extLst>
              <a:ext uri="{FF2B5EF4-FFF2-40B4-BE49-F238E27FC236}">
                <a16:creationId xmlns:a16="http://schemas.microsoft.com/office/drawing/2014/main" id="{3C6668EC-61A8-4773-B9F4-7ACCAC19FFEC}"/>
              </a:ext>
            </a:extLst>
          </p:cNvPr>
          <p:cNvSpPr>
            <a:spLocks noGrp="1"/>
          </p:cNvSpPr>
          <p:nvPr>
            <p:ph type="body" sz="quarter" idx="243" hasCustomPrompt="1"/>
          </p:nvPr>
        </p:nvSpPr>
        <p:spPr>
          <a:xfrm>
            <a:off x="3208020" y="128270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8" name="Text Placeholder 3">
            <a:extLst>
              <a:ext uri="{FF2B5EF4-FFF2-40B4-BE49-F238E27FC236}">
                <a16:creationId xmlns:a16="http://schemas.microsoft.com/office/drawing/2014/main" id="{59FBB649-006E-4734-A911-E733E0EF3F1A}"/>
              </a:ext>
            </a:extLst>
          </p:cNvPr>
          <p:cNvSpPr>
            <a:spLocks noGrp="1"/>
          </p:cNvSpPr>
          <p:nvPr>
            <p:ph type="body" sz="quarter" idx="244" hasCustomPrompt="1"/>
          </p:nvPr>
        </p:nvSpPr>
        <p:spPr>
          <a:xfrm>
            <a:off x="4823460" y="128270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2" name="Text Placeholder 3">
            <a:extLst>
              <a:ext uri="{FF2B5EF4-FFF2-40B4-BE49-F238E27FC236}">
                <a16:creationId xmlns:a16="http://schemas.microsoft.com/office/drawing/2014/main" id="{C65A7504-08B3-4660-8373-6BCCA66D1CB0}"/>
              </a:ext>
            </a:extLst>
          </p:cNvPr>
          <p:cNvSpPr>
            <a:spLocks noGrp="1"/>
          </p:cNvSpPr>
          <p:nvPr>
            <p:ph type="body" sz="quarter" idx="245" hasCustomPrompt="1"/>
          </p:nvPr>
        </p:nvSpPr>
        <p:spPr>
          <a:xfrm>
            <a:off x="6364114"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3" name="Text Placeholder 3">
            <a:extLst>
              <a:ext uri="{FF2B5EF4-FFF2-40B4-BE49-F238E27FC236}">
                <a16:creationId xmlns:a16="http://schemas.microsoft.com/office/drawing/2014/main" id="{8864F582-B91A-4E26-AAD8-D4F3949341B1}"/>
              </a:ext>
            </a:extLst>
          </p:cNvPr>
          <p:cNvSpPr>
            <a:spLocks noGrp="1"/>
          </p:cNvSpPr>
          <p:nvPr>
            <p:ph type="body" sz="quarter" idx="246" hasCustomPrompt="1"/>
          </p:nvPr>
        </p:nvSpPr>
        <p:spPr>
          <a:xfrm>
            <a:off x="7802880" y="128270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4" name="Text Placeholder 3">
            <a:extLst>
              <a:ext uri="{FF2B5EF4-FFF2-40B4-BE49-F238E27FC236}">
                <a16:creationId xmlns:a16="http://schemas.microsoft.com/office/drawing/2014/main" id="{8B8230DC-B3A5-403E-8524-E982BD1933B3}"/>
              </a:ext>
            </a:extLst>
          </p:cNvPr>
          <p:cNvSpPr>
            <a:spLocks noGrp="1"/>
          </p:cNvSpPr>
          <p:nvPr>
            <p:ph type="body" sz="quarter" idx="247" hasCustomPrompt="1"/>
          </p:nvPr>
        </p:nvSpPr>
        <p:spPr>
          <a:xfrm>
            <a:off x="9364981" y="128270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5" name="Text Placeholder 3">
            <a:extLst>
              <a:ext uri="{FF2B5EF4-FFF2-40B4-BE49-F238E27FC236}">
                <a16:creationId xmlns:a16="http://schemas.microsoft.com/office/drawing/2014/main" id="{213E80E4-B2C5-491E-974B-6251079AFD55}"/>
              </a:ext>
            </a:extLst>
          </p:cNvPr>
          <p:cNvSpPr>
            <a:spLocks noGrp="1"/>
          </p:cNvSpPr>
          <p:nvPr>
            <p:ph type="body" sz="quarter" idx="248" hasCustomPrompt="1"/>
          </p:nvPr>
        </p:nvSpPr>
        <p:spPr>
          <a:xfrm>
            <a:off x="10881360" y="128270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0" name="Picture Placeholder 2">
            <a:extLst>
              <a:ext uri="{FF2B5EF4-FFF2-40B4-BE49-F238E27FC236}">
                <a16:creationId xmlns:a16="http://schemas.microsoft.com/office/drawing/2014/main" id="{23A511DD-C49E-41C2-B8D4-FFFEF42F8AD9}"/>
              </a:ext>
            </a:extLst>
          </p:cNvPr>
          <p:cNvSpPr>
            <a:spLocks noGrp="1"/>
          </p:cNvSpPr>
          <p:nvPr>
            <p:ph type="pic" sz="quarter" idx="249" hasCustomPrompt="1"/>
          </p:nvPr>
        </p:nvSpPr>
        <p:spPr>
          <a:xfrm>
            <a:off x="235346" y="178069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1" name="Picture Placeholder 2">
            <a:extLst>
              <a:ext uri="{FF2B5EF4-FFF2-40B4-BE49-F238E27FC236}">
                <a16:creationId xmlns:a16="http://schemas.microsoft.com/office/drawing/2014/main" id="{3751CD77-6CCF-4CE5-88C3-16F39B7C5F5B}"/>
              </a:ext>
            </a:extLst>
          </p:cNvPr>
          <p:cNvSpPr>
            <a:spLocks noGrp="1"/>
          </p:cNvSpPr>
          <p:nvPr>
            <p:ph type="pic" sz="quarter" idx="250" hasCustomPrompt="1"/>
          </p:nvPr>
        </p:nvSpPr>
        <p:spPr>
          <a:xfrm>
            <a:off x="1760750" y="178159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2" name="Picture Placeholder 2">
            <a:extLst>
              <a:ext uri="{FF2B5EF4-FFF2-40B4-BE49-F238E27FC236}">
                <a16:creationId xmlns:a16="http://schemas.microsoft.com/office/drawing/2014/main" id="{CA1C8CCD-E912-4AF9-A26D-D9E81AEE5DAC}"/>
              </a:ext>
            </a:extLst>
          </p:cNvPr>
          <p:cNvSpPr>
            <a:spLocks noGrp="1"/>
          </p:cNvSpPr>
          <p:nvPr>
            <p:ph type="pic" sz="quarter" idx="251" hasCustomPrompt="1"/>
          </p:nvPr>
        </p:nvSpPr>
        <p:spPr>
          <a:xfrm>
            <a:off x="3286154" y="178248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3" name="Picture Placeholder 2">
            <a:extLst>
              <a:ext uri="{FF2B5EF4-FFF2-40B4-BE49-F238E27FC236}">
                <a16:creationId xmlns:a16="http://schemas.microsoft.com/office/drawing/2014/main" id="{F32E44FE-AEC1-4D48-A63F-C08D4AB72E12}"/>
              </a:ext>
            </a:extLst>
          </p:cNvPr>
          <p:cNvSpPr>
            <a:spLocks noGrp="1"/>
          </p:cNvSpPr>
          <p:nvPr>
            <p:ph type="pic" sz="quarter" idx="252" hasCustomPrompt="1"/>
          </p:nvPr>
        </p:nvSpPr>
        <p:spPr>
          <a:xfrm>
            <a:off x="6336962" y="17833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4" name="Picture Placeholder 2">
            <a:extLst>
              <a:ext uri="{FF2B5EF4-FFF2-40B4-BE49-F238E27FC236}">
                <a16:creationId xmlns:a16="http://schemas.microsoft.com/office/drawing/2014/main" id="{BEBF8946-B74C-45D1-977C-EED6AE4EC4CF}"/>
              </a:ext>
            </a:extLst>
          </p:cNvPr>
          <p:cNvSpPr>
            <a:spLocks noGrp="1"/>
          </p:cNvSpPr>
          <p:nvPr>
            <p:ph type="pic" sz="quarter" idx="253" hasCustomPrompt="1"/>
          </p:nvPr>
        </p:nvSpPr>
        <p:spPr>
          <a:xfrm>
            <a:off x="4811558" y="178428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5" name="Picture Placeholder 2">
            <a:extLst>
              <a:ext uri="{FF2B5EF4-FFF2-40B4-BE49-F238E27FC236}">
                <a16:creationId xmlns:a16="http://schemas.microsoft.com/office/drawing/2014/main" id="{FBB74EF1-CB0D-450F-8CDB-66ECAB2CEE8F}"/>
              </a:ext>
            </a:extLst>
          </p:cNvPr>
          <p:cNvSpPr>
            <a:spLocks noGrp="1"/>
          </p:cNvSpPr>
          <p:nvPr>
            <p:ph type="pic" sz="quarter" idx="254" hasCustomPrompt="1"/>
          </p:nvPr>
        </p:nvSpPr>
        <p:spPr>
          <a:xfrm>
            <a:off x="10913176" y="1778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6" name="Picture Placeholder 2">
            <a:extLst>
              <a:ext uri="{FF2B5EF4-FFF2-40B4-BE49-F238E27FC236}">
                <a16:creationId xmlns:a16="http://schemas.microsoft.com/office/drawing/2014/main" id="{B96B39BC-837C-49FE-8CA7-6E4D5A9BA1E9}"/>
              </a:ext>
            </a:extLst>
          </p:cNvPr>
          <p:cNvSpPr>
            <a:spLocks noGrp="1"/>
          </p:cNvSpPr>
          <p:nvPr>
            <p:ph type="pic" sz="quarter" idx="255" hasCustomPrompt="1"/>
          </p:nvPr>
        </p:nvSpPr>
        <p:spPr>
          <a:xfrm>
            <a:off x="7862366" y="177889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7" name="Picture Placeholder 2">
            <a:extLst>
              <a:ext uri="{FF2B5EF4-FFF2-40B4-BE49-F238E27FC236}">
                <a16:creationId xmlns:a16="http://schemas.microsoft.com/office/drawing/2014/main" id="{CB28CF44-DF4C-4D7A-A84D-FA094A41B807}"/>
              </a:ext>
            </a:extLst>
          </p:cNvPr>
          <p:cNvSpPr>
            <a:spLocks noGrp="1"/>
          </p:cNvSpPr>
          <p:nvPr>
            <p:ph type="pic" sz="quarter" idx="256" hasCustomPrompt="1"/>
          </p:nvPr>
        </p:nvSpPr>
        <p:spPr>
          <a:xfrm>
            <a:off x="9387771" y="177979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8" name="Text Placeholder 3">
            <a:extLst>
              <a:ext uri="{FF2B5EF4-FFF2-40B4-BE49-F238E27FC236}">
                <a16:creationId xmlns:a16="http://schemas.microsoft.com/office/drawing/2014/main" id="{13B49F13-5162-4BFA-84AC-3BC0009E432F}"/>
              </a:ext>
            </a:extLst>
          </p:cNvPr>
          <p:cNvSpPr>
            <a:spLocks noGrp="1"/>
          </p:cNvSpPr>
          <p:nvPr>
            <p:ph type="body" sz="quarter" idx="257" hasCustomPrompt="1"/>
          </p:nvPr>
        </p:nvSpPr>
        <p:spPr>
          <a:xfrm>
            <a:off x="235345"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9" name="Text Placeholder 3">
            <a:extLst>
              <a:ext uri="{FF2B5EF4-FFF2-40B4-BE49-F238E27FC236}">
                <a16:creationId xmlns:a16="http://schemas.microsoft.com/office/drawing/2014/main" id="{774A2072-17AD-45B7-B310-785D930A8928}"/>
              </a:ext>
            </a:extLst>
          </p:cNvPr>
          <p:cNvSpPr>
            <a:spLocks noGrp="1"/>
          </p:cNvSpPr>
          <p:nvPr>
            <p:ph type="body" sz="quarter" idx="258" hasCustomPrompt="1"/>
          </p:nvPr>
        </p:nvSpPr>
        <p:spPr>
          <a:xfrm>
            <a:off x="1737360" y="281298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0" name="Text Placeholder 3">
            <a:extLst>
              <a:ext uri="{FF2B5EF4-FFF2-40B4-BE49-F238E27FC236}">
                <a16:creationId xmlns:a16="http://schemas.microsoft.com/office/drawing/2014/main" id="{6CA284CA-25B6-483A-96F2-8EE8B8C7D009}"/>
              </a:ext>
            </a:extLst>
          </p:cNvPr>
          <p:cNvSpPr>
            <a:spLocks noGrp="1"/>
          </p:cNvSpPr>
          <p:nvPr>
            <p:ph type="body" sz="quarter" idx="259" hasCustomPrompt="1"/>
          </p:nvPr>
        </p:nvSpPr>
        <p:spPr>
          <a:xfrm>
            <a:off x="3208020" y="281298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1" name="Text Placeholder 3">
            <a:extLst>
              <a:ext uri="{FF2B5EF4-FFF2-40B4-BE49-F238E27FC236}">
                <a16:creationId xmlns:a16="http://schemas.microsoft.com/office/drawing/2014/main" id="{75DCFDED-53AC-4072-9BD5-EB6D7BAB5BAD}"/>
              </a:ext>
            </a:extLst>
          </p:cNvPr>
          <p:cNvSpPr>
            <a:spLocks noGrp="1"/>
          </p:cNvSpPr>
          <p:nvPr>
            <p:ph type="body" sz="quarter" idx="260" hasCustomPrompt="1"/>
          </p:nvPr>
        </p:nvSpPr>
        <p:spPr>
          <a:xfrm>
            <a:off x="4823460" y="281298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2" name="Text Placeholder 3">
            <a:extLst>
              <a:ext uri="{FF2B5EF4-FFF2-40B4-BE49-F238E27FC236}">
                <a16:creationId xmlns:a16="http://schemas.microsoft.com/office/drawing/2014/main" id="{AA311A37-4A7D-4AB5-B31F-2B9940E46D06}"/>
              </a:ext>
            </a:extLst>
          </p:cNvPr>
          <p:cNvSpPr>
            <a:spLocks noGrp="1"/>
          </p:cNvSpPr>
          <p:nvPr>
            <p:ph type="body" sz="quarter" idx="261" hasCustomPrompt="1"/>
          </p:nvPr>
        </p:nvSpPr>
        <p:spPr>
          <a:xfrm>
            <a:off x="6364114"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3" name="Text Placeholder 3">
            <a:extLst>
              <a:ext uri="{FF2B5EF4-FFF2-40B4-BE49-F238E27FC236}">
                <a16:creationId xmlns:a16="http://schemas.microsoft.com/office/drawing/2014/main" id="{C4D5FF92-2F3F-46E0-94DF-9F1BF4593418}"/>
              </a:ext>
            </a:extLst>
          </p:cNvPr>
          <p:cNvSpPr>
            <a:spLocks noGrp="1"/>
          </p:cNvSpPr>
          <p:nvPr>
            <p:ph type="body" sz="quarter" idx="262" hasCustomPrompt="1"/>
          </p:nvPr>
        </p:nvSpPr>
        <p:spPr>
          <a:xfrm>
            <a:off x="7802880" y="281298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4" name="Text Placeholder 3">
            <a:extLst>
              <a:ext uri="{FF2B5EF4-FFF2-40B4-BE49-F238E27FC236}">
                <a16:creationId xmlns:a16="http://schemas.microsoft.com/office/drawing/2014/main" id="{6A0875A8-59BE-4F53-A34F-FCDEBBBB2D4E}"/>
              </a:ext>
            </a:extLst>
          </p:cNvPr>
          <p:cNvSpPr>
            <a:spLocks noGrp="1"/>
          </p:cNvSpPr>
          <p:nvPr>
            <p:ph type="body" sz="quarter" idx="263" hasCustomPrompt="1"/>
          </p:nvPr>
        </p:nvSpPr>
        <p:spPr>
          <a:xfrm>
            <a:off x="9364981" y="281298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5" name="Text Placeholder 3">
            <a:extLst>
              <a:ext uri="{FF2B5EF4-FFF2-40B4-BE49-F238E27FC236}">
                <a16:creationId xmlns:a16="http://schemas.microsoft.com/office/drawing/2014/main" id="{B65F520B-B584-46B8-A613-5747A3E6AF55}"/>
              </a:ext>
            </a:extLst>
          </p:cNvPr>
          <p:cNvSpPr>
            <a:spLocks noGrp="1"/>
          </p:cNvSpPr>
          <p:nvPr>
            <p:ph type="body" sz="quarter" idx="264" hasCustomPrompt="1"/>
          </p:nvPr>
        </p:nvSpPr>
        <p:spPr>
          <a:xfrm>
            <a:off x="10881360" y="281298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6" name="Picture Placeholder 2">
            <a:extLst>
              <a:ext uri="{FF2B5EF4-FFF2-40B4-BE49-F238E27FC236}">
                <a16:creationId xmlns:a16="http://schemas.microsoft.com/office/drawing/2014/main" id="{5F722AF7-C522-4773-97A5-71EE07E6E1D4}"/>
              </a:ext>
            </a:extLst>
          </p:cNvPr>
          <p:cNvSpPr>
            <a:spLocks noGrp="1"/>
          </p:cNvSpPr>
          <p:nvPr>
            <p:ph type="pic" sz="quarter" idx="265" hasCustomPrompt="1"/>
          </p:nvPr>
        </p:nvSpPr>
        <p:spPr>
          <a:xfrm>
            <a:off x="235346" y="330215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7" name="Picture Placeholder 2">
            <a:extLst>
              <a:ext uri="{FF2B5EF4-FFF2-40B4-BE49-F238E27FC236}">
                <a16:creationId xmlns:a16="http://schemas.microsoft.com/office/drawing/2014/main" id="{7BDC9BAE-D465-41B7-A14B-47B8C0BCF084}"/>
              </a:ext>
            </a:extLst>
          </p:cNvPr>
          <p:cNvSpPr>
            <a:spLocks noGrp="1"/>
          </p:cNvSpPr>
          <p:nvPr>
            <p:ph type="pic" sz="quarter" idx="266" hasCustomPrompt="1"/>
          </p:nvPr>
        </p:nvSpPr>
        <p:spPr>
          <a:xfrm>
            <a:off x="1760750" y="330305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8" name="Picture Placeholder 2">
            <a:extLst>
              <a:ext uri="{FF2B5EF4-FFF2-40B4-BE49-F238E27FC236}">
                <a16:creationId xmlns:a16="http://schemas.microsoft.com/office/drawing/2014/main" id="{8FAB14AC-5651-4FF9-8006-F5643B4448FB}"/>
              </a:ext>
            </a:extLst>
          </p:cNvPr>
          <p:cNvSpPr>
            <a:spLocks noGrp="1"/>
          </p:cNvSpPr>
          <p:nvPr>
            <p:ph type="pic" sz="quarter" idx="267" hasCustomPrompt="1"/>
          </p:nvPr>
        </p:nvSpPr>
        <p:spPr>
          <a:xfrm>
            <a:off x="3286154" y="330394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9" name="Picture Placeholder 2">
            <a:extLst>
              <a:ext uri="{FF2B5EF4-FFF2-40B4-BE49-F238E27FC236}">
                <a16:creationId xmlns:a16="http://schemas.microsoft.com/office/drawing/2014/main" id="{568A2C3D-3F35-4152-8501-5197816A3B14}"/>
              </a:ext>
            </a:extLst>
          </p:cNvPr>
          <p:cNvSpPr>
            <a:spLocks noGrp="1"/>
          </p:cNvSpPr>
          <p:nvPr>
            <p:ph type="pic" sz="quarter" idx="268" hasCustomPrompt="1"/>
          </p:nvPr>
        </p:nvSpPr>
        <p:spPr>
          <a:xfrm>
            <a:off x="6336962" y="33048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0" name="Picture Placeholder 2">
            <a:extLst>
              <a:ext uri="{FF2B5EF4-FFF2-40B4-BE49-F238E27FC236}">
                <a16:creationId xmlns:a16="http://schemas.microsoft.com/office/drawing/2014/main" id="{D6A8D4EA-4513-445D-AFF0-781FDA65DE0D}"/>
              </a:ext>
            </a:extLst>
          </p:cNvPr>
          <p:cNvSpPr>
            <a:spLocks noGrp="1"/>
          </p:cNvSpPr>
          <p:nvPr>
            <p:ph type="pic" sz="quarter" idx="269" hasCustomPrompt="1"/>
          </p:nvPr>
        </p:nvSpPr>
        <p:spPr>
          <a:xfrm>
            <a:off x="4811558" y="33057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1" name="Picture Placeholder 2">
            <a:extLst>
              <a:ext uri="{FF2B5EF4-FFF2-40B4-BE49-F238E27FC236}">
                <a16:creationId xmlns:a16="http://schemas.microsoft.com/office/drawing/2014/main" id="{30C5E5A4-CCA4-4E7D-9EB9-774F71CDA77D}"/>
              </a:ext>
            </a:extLst>
          </p:cNvPr>
          <p:cNvSpPr>
            <a:spLocks noGrp="1"/>
          </p:cNvSpPr>
          <p:nvPr>
            <p:ph type="pic" sz="quarter" idx="270" hasCustomPrompt="1"/>
          </p:nvPr>
        </p:nvSpPr>
        <p:spPr>
          <a:xfrm>
            <a:off x="10913176" y="3299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2" name="Picture Placeholder 2">
            <a:extLst>
              <a:ext uri="{FF2B5EF4-FFF2-40B4-BE49-F238E27FC236}">
                <a16:creationId xmlns:a16="http://schemas.microsoft.com/office/drawing/2014/main" id="{0A060EF2-8FD5-4EC9-9A3D-2BE5D487E091}"/>
              </a:ext>
            </a:extLst>
          </p:cNvPr>
          <p:cNvSpPr>
            <a:spLocks noGrp="1"/>
          </p:cNvSpPr>
          <p:nvPr>
            <p:ph type="pic" sz="quarter" idx="271" hasCustomPrompt="1"/>
          </p:nvPr>
        </p:nvSpPr>
        <p:spPr>
          <a:xfrm>
            <a:off x="7862366" y="330035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3" name="Picture Placeholder 2">
            <a:extLst>
              <a:ext uri="{FF2B5EF4-FFF2-40B4-BE49-F238E27FC236}">
                <a16:creationId xmlns:a16="http://schemas.microsoft.com/office/drawing/2014/main" id="{6D622078-AF2E-4B39-AF76-F630D260EE08}"/>
              </a:ext>
            </a:extLst>
          </p:cNvPr>
          <p:cNvSpPr>
            <a:spLocks noGrp="1"/>
          </p:cNvSpPr>
          <p:nvPr>
            <p:ph type="pic" sz="quarter" idx="272" hasCustomPrompt="1"/>
          </p:nvPr>
        </p:nvSpPr>
        <p:spPr>
          <a:xfrm>
            <a:off x="9387771" y="330125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4" name="Text Placeholder 3">
            <a:extLst>
              <a:ext uri="{FF2B5EF4-FFF2-40B4-BE49-F238E27FC236}">
                <a16:creationId xmlns:a16="http://schemas.microsoft.com/office/drawing/2014/main" id="{9DAA75BE-9B3C-4B62-A92A-D0BAFC2B947B}"/>
              </a:ext>
            </a:extLst>
          </p:cNvPr>
          <p:cNvSpPr>
            <a:spLocks noGrp="1"/>
          </p:cNvSpPr>
          <p:nvPr>
            <p:ph type="body" sz="quarter" idx="273" hasCustomPrompt="1"/>
          </p:nvPr>
        </p:nvSpPr>
        <p:spPr>
          <a:xfrm>
            <a:off x="235345"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5" name="Text Placeholder 3">
            <a:extLst>
              <a:ext uri="{FF2B5EF4-FFF2-40B4-BE49-F238E27FC236}">
                <a16:creationId xmlns:a16="http://schemas.microsoft.com/office/drawing/2014/main" id="{D56ADB52-AB04-480D-866A-51660F65C0B8}"/>
              </a:ext>
            </a:extLst>
          </p:cNvPr>
          <p:cNvSpPr>
            <a:spLocks noGrp="1"/>
          </p:cNvSpPr>
          <p:nvPr>
            <p:ph type="body" sz="quarter" idx="274" hasCustomPrompt="1"/>
          </p:nvPr>
        </p:nvSpPr>
        <p:spPr>
          <a:xfrm>
            <a:off x="1737360" y="433444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6" name="Text Placeholder 3">
            <a:extLst>
              <a:ext uri="{FF2B5EF4-FFF2-40B4-BE49-F238E27FC236}">
                <a16:creationId xmlns:a16="http://schemas.microsoft.com/office/drawing/2014/main" id="{E0C443AE-E5CA-43BD-87AC-FA03DE8D61BF}"/>
              </a:ext>
            </a:extLst>
          </p:cNvPr>
          <p:cNvSpPr>
            <a:spLocks noGrp="1"/>
          </p:cNvSpPr>
          <p:nvPr>
            <p:ph type="body" sz="quarter" idx="275" hasCustomPrompt="1"/>
          </p:nvPr>
        </p:nvSpPr>
        <p:spPr>
          <a:xfrm>
            <a:off x="3208020" y="433444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7" name="Text Placeholder 3">
            <a:extLst>
              <a:ext uri="{FF2B5EF4-FFF2-40B4-BE49-F238E27FC236}">
                <a16:creationId xmlns:a16="http://schemas.microsoft.com/office/drawing/2014/main" id="{42A2D5FC-3E57-486D-B20F-AC62AB9D37EB}"/>
              </a:ext>
            </a:extLst>
          </p:cNvPr>
          <p:cNvSpPr>
            <a:spLocks noGrp="1"/>
          </p:cNvSpPr>
          <p:nvPr>
            <p:ph type="body" sz="quarter" idx="276" hasCustomPrompt="1"/>
          </p:nvPr>
        </p:nvSpPr>
        <p:spPr>
          <a:xfrm>
            <a:off x="4823460" y="433444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8" name="Text Placeholder 3">
            <a:extLst>
              <a:ext uri="{FF2B5EF4-FFF2-40B4-BE49-F238E27FC236}">
                <a16:creationId xmlns:a16="http://schemas.microsoft.com/office/drawing/2014/main" id="{C7BA0E15-0121-47E6-8DF6-5240E54ACF0C}"/>
              </a:ext>
            </a:extLst>
          </p:cNvPr>
          <p:cNvSpPr>
            <a:spLocks noGrp="1"/>
          </p:cNvSpPr>
          <p:nvPr>
            <p:ph type="body" sz="quarter" idx="277" hasCustomPrompt="1"/>
          </p:nvPr>
        </p:nvSpPr>
        <p:spPr>
          <a:xfrm>
            <a:off x="6364114"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9" name="Text Placeholder 3">
            <a:extLst>
              <a:ext uri="{FF2B5EF4-FFF2-40B4-BE49-F238E27FC236}">
                <a16:creationId xmlns:a16="http://schemas.microsoft.com/office/drawing/2014/main" id="{E5A619AD-3397-4EA9-B8A2-76F8E3086CE0}"/>
              </a:ext>
            </a:extLst>
          </p:cNvPr>
          <p:cNvSpPr>
            <a:spLocks noGrp="1"/>
          </p:cNvSpPr>
          <p:nvPr>
            <p:ph type="body" sz="quarter" idx="278" hasCustomPrompt="1"/>
          </p:nvPr>
        </p:nvSpPr>
        <p:spPr>
          <a:xfrm>
            <a:off x="7802880" y="433444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0" name="Text Placeholder 3">
            <a:extLst>
              <a:ext uri="{FF2B5EF4-FFF2-40B4-BE49-F238E27FC236}">
                <a16:creationId xmlns:a16="http://schemas.microsoft.com/office/drawing/2014/main" id="{0B693CA9-9C3E-4D71-BFEF-3048A9EC3A54}"/>
              </a:ext>
            </a:extLst>
          </p:cNvPr>
          <p:cNvSpPr>
            <a:spLocks noGrp="1"/>
          </p:cNvSpPr>
          <p:nvPr>
            <p:ph type="body" sz="quarter" idx="279" hasCustomPrompt="1"/>
          </p:nvPr>
        </p:nvSpPr>
        <p:spPr>
          <a:xfrm>
            <a:off x="9364981" y="433444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1" name="Text Placeholder 3">
            <a:extLst>
              <a:ext uri="{FF2B5EF4-FFF2-40B4-BE49-F238E27FC236}">
                <a16:creationId xmlns:a16="http://schemas.microsoft.com/office/drawing/2014/main" id="{CF30A855-1750-473B-B6BA-F8D9A71268CA}"/>
              </a:ext>
            </a:extLst>
          </p:cNvPr>
          <p:cNvSpPr>
            <a:spLocks noGrp="1"/>
          </p:cNvSpPr>
          <p:nvPr>
            <p:ph type="body" sz="quarter" idx="280" hasCustomPrompt="1"/>
          </p:nvPr>
        </p:nvSpPr>
        <p:spPr>
          <a:xfrm>
            <a:off x="10881360" y="433444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2" name="Picture Placeholder 2">
            <a:extLst>
              <a:ext uri="{FF2B5EF4-FFF2-40B4-BE49-F238E27FC236}">
                <a16:creationId xmlns:a16="http://schemas.microsoft.com/office/drawing/2014/main" id="{FCA0BFA1-5C37-4630-9DA5-091051C9A36E}"/>
              </a:ext>
            </a:extLst>
          </p:cNvPr>
          <p:cNvSpPr>
            <a:spLocks noGrp="1"/>
          </p:cNvSpPr>
          <p:nvPr>
            <p:ph type="pic" sz="quarter" idx="281" hasCustomPrompt="1"/>
          </p:nvPr>
        </p:nvSpPr>
        <p:spPr>
          <a:xfrm>
            <a:off x="254001" y="481986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3" name="Picture Placeholder 2">
            <a:extLst>
              <a:ext uri="{FF2B5EF4-FFF2-40B4-BE49-F238E27FC236}">
                <a16:creationId xmlns:a16="http://schemas.microsoft.com/office/drawing/2014/main" id="{635E7346-85B2-4977-A396-1709A51BD841}"/>
              </a:ext>
            </a:extLst>
          </p:cNvPr>
          <p:cNvSpPr>
            <a:spLocks noGrp="1"/>
          </p:cNvSpPr>
          <p:nvPr>
            <p:ph type="pic" sz="quarter" idx="282" hasCustomPrompt="1"/>
          </p:nvPr>
        </p:nvSpPr>
        <p:spPr>
          <a:xfrm>
            <a:off x="1779405" y="482076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4" name="Picture Placeholder 2">
            <a:extLst>
              <a:ext uri="{FF2B5EF4-FFF2-40B4-BE49-F238E27FC236}">
                <a16:creationId xmlns:a16="http://schemas.microsoft.com/office/drawing/2014/main" id="{DA0FD242-B227-4717-B60D-7AE8CD2E2499}"/>
              </a:ext>
            </a:extLst>
          </p:cNvPr>
          <p:cNvSpPr>
            <a:spLocks noGrp="1"/>
          </p:cNvSpPr>
          <p:nvPr>
            <p:ph type="pic" sz="quarter" idx="283" hasCustomPrompt="1"/>
          </p:nvPr>
        </p:nvSpPr>
        <p:spPr>
          <a:xfrm>
            <a:off x="3304809" y="482166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5" name="Picture Placeholder 2">
            <a:extLst>
              <a:ext uri="{FF2B5EF4-FFF2-40B4-BE49-F238E27FC236}">
                <a16:creationId xmlns:a16="http://schemas.microsoft.com/office/drawing/2014/main" id="{94D7872D-4335-464B-817F-69F5A4C268EE}"/>
              </a:ext>
            </a:extLst>
          </p:cNvPr>
          <p:cNvSpPr>
            <a:spLocks noGrp="1"/>
          </p:cNvSpPr>
          <p:nvPr>
            <p:ph type="pic" sz="quarter" idx="284" hasCustomPrompt="1"/>
          </p:nvPr>
        </p:nvSpPr>
        <p:spPr>
          <a:xfrm>
            <a:off x="6355617" y="48225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6" name="Picture Placeholder 2">
            <a:extLst>
              <a:ext uri="{FF2B5EF4-FFF2-40B4-BE49-F238E27FC236}">
                <a16:creationId xmlns:a16="http://schemas.microsoft.com/office/drawing/2014/main" id="{B6824B4F-7933-4F9F-A2E6-5450AFF85ED9}"/>
              </a:ext>
            </a:extLst>
          </p:cNvPr>
          <p:cNvSpPr>
            <a:spLocks noGrp="1"/>
          </p:cNvSpPr>
          <p:nvPr>
            <p:ph type="pic" sz="quarter" idx="285" hasCustomPrompt="1"/>
          </p:nvPr>
        </p:nvSpPr>
        <p:spPr>
          <a:xfrm>
            <a:off x="4830213" y="4823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7" name="Picture Placeholder 2">
            <a:extLst>
              <a:ext uri="{FF2B5EF4-FFF2-40B4-BE49-F238E27FC236}">
                <a16:creationId xmlns:a16="http://schemas.microsoft.com/office/drawing/2014/main" id="{C3126D7D-2C27-46EC-A11E-79D1256EA30C}"/>
              </a:ext>
            </a:extLst>
          </p:cNvPr>
          <p:cNvSpPr>
            <a:spLocks noGrp="1"/>
          </p:cNvSpPr>
          <p:nvPr>
            <p:ph type="pic" sz="quarter" idx="286" hasCustomPrompt="1"/>
          </p:nvPr>
        </p:nvSpPr>
        <p:spPr>
          <a:xfrm>
            <a:off x="10931831" y="481717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8" name="Picture Placeholder 2">
            <a:extLst>
              <a:ext uri="{FF2B5EF4-FFF2-40B4-BE49-F238E27FC236}">
                <a16:creationId xmlns:a16="http://schemas.microsoft.com/office/drawing/2014/main" id="{2A7C1A1C-AA58-48CC-9BD0-80403B71C099}"/>
              </a:ext>
            </a:extLst>
          </p:cNvPr>
          <p:cNvSpPr>
            <a:spLocks noGrp="1"/>
          </p:cNvSpPr>
          <p:nvPr>
            <p:ph type="pic" sz="quarter" idx="287" hasCustomPrompt="1"/>
          </p:nvPr>
        </p:nvSpPr>
        <p:spPr>
          <a:xfrm>
            <a:off x="7881021" y="481807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9" name="Picture Placeholder 2">
            <a:extLst>
              <a:ext uri="{FF2B5EF4-FFF2-40B4-BE49-F238E27FC236}">
                <a16:creationId xmlns:a16="http://schemas.microsoft.com/office/drawing/2014/main" id="{060018BA-3F75-4041-993B-CC1A88EB4004}"/>
              </a:ext>
            </a:extLst>
          </p:cNvPr>
          <p:cNvSpPr>
            <a:spLocks noGrp="1"/>
          </p:cNvSpPr>
          <p:nvPr>
            <p:ph type="pic" sz="quarter" idx="288" hasCustomPrompt="1"/>
          </p:nvPr>
        </p:nvSpPr>
        <p:spPr>
          <a:xfrm>
            <a:off x="9406426" y="481897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00" name="Text Placeholder 3">
            <a:extLst>
              <a:ext uri="{FF2B5EF4-FFF2-40B4-BE49-F238E27FC236}">
                <a16:creationId xmlns:a16="http://schemas.microsoft.com/office/drawing/2014/main" id="{8F9249F7-D04D-49FF-86EA-70049A68C52B}"/>
              </a:ext>
            </a:extLst>
          </p:cNvPr>
          <p:cNvSpPr>
            <a:spLocks noGrp="1"/>
          </p:cNvSpPr>
          <p:nvPr>
            <p:ph type="body" sz="quarter" idx="289" hasCustomPrompt="1"/>
          </p:nvPr>
        </p:nvSpPr>
        <p:spPr>
          <a:xfrm>
            <a:off x="254000"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1" name="Text Placeholder 3">
            <a:extLst>
              <a:ext uri="{FF2B5EF4-FFF2-40B4-BE49-F238E27FC236}">
                <a16:creationId xmlns:a16="http://schemas.microsoft.com/office/drawing/2014/main" id="{7E61B830-9895-4098-931B-6E8B1AD09FBE}"/>
              </a:ext>
            </a:extLst>
          </p:cNvPr>
          <p:cNvSpPr>
            <a:spLocks noGrp="1"/>
          </p:cNvSpPr>
          <p:nvPr>
            <p:ph type="body" sz="quarter" idx="290" hasCustomPrompt="1"/>
          </p:nvPr>
        </p:nvSpPr>
        <p:spPr>
          <a:xfrm>
            <a:off x="1756015" y="585216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2" name="Text Placeholder 3">
            <a:extLst>
              <a:ext uri="{FF2B5EF4-FFF2-40B4-BE49-F238E27FC236}">
                <a16:creationId xmlns:a16="http://schemas.microsoft.com/office/drawing/2014/main" id="{09D43E65-5BCB-40D6-9838-BF8B46A26C94}"/>
              </a:ext>
            </a:extLst>
          </p:cNvPr>
          <p:cNvSpPr>
            <a:spLocks noGrp="1"/>
          </p:cNvSpPr>
          <p:nvPr>
            <p:ph type="body" sz="quarter" idx="291" hasCustomPrompt="1"/>
          </p:nvPr>
        </p:nvSpPr>
        <p:spPr>
          <a:xfrm>
            <a:off x="3226675" y="585216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3" name="Text Placeholder 3">
            <a:extLst>
              <a:ext uri="{FF2B5EF4-FFF2-40B4-BE49-F238E27FC236}">
                <a16:creationId xmlns:a16="http://schemas.microsoft.com/office/drawing/2014/main" id="{074A37FF-29BE-4EEB-90CF-3E73950D40B6}"/>
              </a:ext>
            </a:extLst>
          </p:cNvPr>
          <p:cNvSpPr>
            <a:spLocks noGrp="1"/>
          </p:cNvSpPr>
          <p:nvPr>
            <p:ph type="body" sz="quarter" idx="292" hasCustomPrompt="1"/>
          </p:nvPr>
        </p:nvSpPr>
        <p:spPr>
          <a:xfrm>
            <a:off x="4842115" y="585216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4" name="Text Placeholder 3">
            <a:extLst>
              <a:ext uri="{FF2B5EF4-FFF2-40B4-BE49-F238E27FC236}">
                <a16:creationId xmlns:a16="http://schemas.microsoft.com/office/drawing/2014/main" id="{092825F1-69BD-48EA-9C16-4FD274CCA04E}"/>
              </a:ext>
            </a:extLst>
          </p:cNvPr>
          <p:cNvSpPr>
            <a:spLocks noGrp="1"/>
          </p:cNvSpPr>
          <p:nvPr>
            <p:ph type="body" sz="quarter" idx="293" hasCustomPrompt="1"/>
          </p:nvPr>
        </p:nvSpPr>
        <p:spPr>
          <a:xfrm>
            <a:off x="6382769"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5" name="Text Placeholder 3">
            <a:extLst>
              <a:ext uri="{FF2B5EF4-FFF2-40B4-BE49-F238E27FC236}">
                <a16:creationId xmlns:a16="http://schemas.microsoft.com/office/drawing/2014/main" id="{E0B1BBFA-649E-483B-955A-8D4E028B4C29}"/>
              </a:ext>
            </a:extLst>
          </p:cNvPr>
          <p:cNvSpPr>
            <a:spLocks noGrp="1"/>
          </p:cNvSpPr>
          <p:nvPr>
            <p:ph type="body" sz="quarter" idx="294" hasCustomPrompt="1"/>
          </p:nvPr>
        </p:nvSpPr>
        <p:spPr>
          <a:xfrm>
            <a:off x="7821535" y="585216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6" name="Text Placeholder 3">
            <a:extLst>
              <a:ext uri="{FF2B5EF4-FFF2-40B4-BE49-F238E27FC236}">
                <a16:creationId xmlns:a16="http://schemas.microsoft.com/office/drawing/2014/main" id="{90922386-DDF4-4711-A867-2CC75A4F65E8}"/>
              </a:ext>
            </a:extLst>
          </p:cNvPr>
          <p:cNvSpPr>
            <a:spLocks noGrp="1"/>
          </p:cNvSpPr>
          <p:nvPr>
            <p:ph type="body" sz="quarter" idx="295" hasCustomPrompt="1"/>
          </p:nvPr>
        </p:nvSpPr>
        <p:spPr>
          <a:xfrm>
            <a:off x="9383636" y="585216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7" name="Text Placeholder 3">
            <a:extLst>
              <a:ext uri="{FF2B5EF4-FFF2-40B4-BE49-F238E27FC236}">
                <a16:creationId xmlns:a16="http://schemas.microsoft.com/office/drawing/2014/main" id="{BDAC8205-4BCB-4F2D-B25E-65EFD733B6B2}"/>
              </a:ext>
            </a:extLst>
          </p:cNvPr>
          <p:cNvSpPr>
            <a:spLocks noGrp="1"/>
          </p:cNvSpPr>
          <p:nvPr>
            <p:ph type="body" sz="quarter" idx="296" hasCustomPrompt="1"/>
          </p:nvPr>
        </p:nvSpPr>
        <p:spPr>
          <a:xfrm>
            <a:off x="10900015" y="585216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Tree>
    <p:extLst>
      <p:ext uri="{BB962C8B-B14F-4D97-AF65-F5344CB8AC3E}">
        <p14:creationId xmlns:p14="http://schemas.microsoft.com/office/powerpoint/2010/main" val="3961179287"/>
      </p:ext>
    </p:extLst>
  </p:cSld>
  <p:clrMapOvr>
    <a:masterClrMapping/>
  </p:clrMapOvr>
  <p:extLst>
    <p:ext uri="{DCECCB84-F9BA-43D5-87BE-67443E8EF086}">
      <p15:sldGuideLst xmlns:p15="http://schemas.microsoft.com/office/powerpoint/2012/main"/>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1968500" y="1778000"/>
            <a:ext cx="8223250" cy="3048000"/>
          </a:xfrm>
        </p:spPr>
        <p:txBody>
          <a:bodyPr anchor="t"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Every opportunity I got, I took it as a learning experience. </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5" name="Text Placeholder 1">
            <a:extLst>
              <a:ext uri="{FF2B5EF4-FFF2-40B4-BE49-F238E27FC236}">
                <a16:creationId xmlns:a16="http://schemas.microsoft.com/office/drawing/2014/main" id="{290C6DE3-0DC0-4715-A526-E4EDFA27C1AD}"/>
              </a:ext>
            </a:extLst>
          </p:cNvPr>
          <p:cNvSpPr txBox="1">
            <a:spLocks/>
          </p:cNvSpPr>
          <p:nvPr userDrawn="1"/>
        </p:nvSpPr>
        <p:spPr>
          <a:xfrm>
            <a:off x="1315862" y="508000"/>
            <a:ext cx="9556750" cy="1646297"/>
          </a:xfrm>
          <a:prstGeom prst="rect">
            <a:avLst/>
          </a:prstGeom>
        </p:spPr>
        <p:txBody>
          <a:bodyPr vert="horz" lIns="0" tIns="0" rIns="0" bIns="0" rtlCol="0" anchor="ctr" anchorCtr="0">
            <a:norm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lang="en-US" sz="7400" b="1" kern="1200">
                <a:solidFill>
                  <a:schemeClr val="bg1"/>
                </a:solidFill>
                <a:latin typeface="+mn-lt"/>
                <a:ea typeface="+mn-ea"/>
                <a:cs typeface="+mn-cs"/>
              </a:defRPr>
            </a:lvl1pPr>
            <a:lvl2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2pPr>
            <a:lvl3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3pPr>
            <a:lvl4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bg1">
                    <a:lumMod val="65000"/>
                  </a:schemeClr>
                </a:solidFill>
                <a:latin typeface="+mn-lt"/>
                <a:ea typeface="+mn-ea"/>
                <a:cs typeface="+mn-cs"/>
              </a:defRPr>
            </a:lvl4pPr>
            <a:lvl5pPr marL="0" indent="0" algn="l" defTabSz="914400" rtl="0" eaLnBrk="1" latinLnBrk="0" hangingPunct="1">
              <a:lnSpc>
                <a:spcPct val="112000"/>
              </a:lnSpc>
              <a:spcBef>
                <a:spcPts val="0"/>
              </a:spcBef>
              <a:spcAft>
                <a:spcPts val="600"/>
              </a:spcAft>
              <a:buFont typeface="Arial" panose="020B0604020202020204" pitchFamily="34" charset="0"/>
              <a:buNone/>
              <a:defRPr lang="en-US" sz="9200" b="0" kern="1200">
                <a:solidFill>
                  <a:schemeClr val="bg1">
                    <a:lumMod val="65000"/>
                  </a:schemeClr>
                </a:solidFill>
                <a:latin typeface="+mn-lt"/>
                <a:ea typeface="+mn-ea"/>
                <a:cs typeface="+mn-cs"/>
              </a:defRPr>
            </a:lvl5pPr>
            <a:lvl6pPr marL="0" indent="0" algn="l" defTabSz="914400" rtl="0" eaLnBrk="1" latinLnBrk="0" hangingPunct="1">
              <a:lnSpc>
                <a:spcPct val="112000"/>
              </a:lnSpc>
              <a:spcBef>
                <a:spcPts val="0"/>
              </a:spcBef>
              <a:spcAft>
                <a:spcPts val="600"/>
              </a:spcAft>
              <a:buFont typeface="Arial" panose="020B0604020202020204" pitchFamily="34" charset="0"/>
              <a:buNone/>
              <a:defRPr sz="90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0"/>
              <a:t>“</a:t>
            </a:r>
          </a:p>
        </p:txBody>
      </p:sp>
      <p:sp>
        <p:nvSpPr>
          <p:cNvPr id="3" name="Text Placeholder 2">
            <a:extLst>
              <a:ext uri="{FF2B5EF4-FFF2-40B4-BE49-F238E27FC236}">
                <a16:creationId xmlns:a16="http://schemas.microsoft.com/office/drawing/2014/main" id="{A69DEE3C-368F-4383-B6F1-3803CF5439F1}"/>
              </a:ext>
            </a:extLst>
          </p:cNvPr>
          <p:cNvSpPr>
            <a:spLocks noGrp="1"/>
          </p:cNvSpPr>
          <p:nvPr>
            <p:ph type="body" sz="quarter" idx="12" hasCustomPrompt="1"/>
          </p:nvPr>
        </p:nvSpPr>
        <p:spPr>
          <a:xfrm>
            <a:off x="254000" y="4572000"/>
            <a:ext cx="11684000" cy="1524000"/>
          </a:xfrm>
        </p:spPr>
        <p:txBody>
          <a:bodyPr anchor="ctr" anchorCtr="0"/>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Name</a:t>
            </a:r>
          </a:p>
        </p:txBody>
      </p:sp>
    </p:spTree>
    <p:extLst>
      <p:ext uri="{BB962C8B-B14F-4D97-AF65-F5344CB8AC3E}">
        <p14:creationId xmlns:p14="http://schemas.microsoft.com/office/powerpoint/2010/main" val="384714601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tx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bg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8" name="Graphic 7">
            <a:extLst>
              <a:ext uri="{FF2B5EF4-FFF2-40B4-BE49-F238E27FC236}">
                <a16:creationId xmlns:a16="http://schemas.microsoft.com/office/drawing/2014/main" id="{7D79818E-8116-47C6-98B2-8E8F20425E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7005" y="6387104"/>
            <a:ext cx="720103" cy="153396"/>
          </a:xfrm>
          <a:prstGeom prst="rect">
            <a:avLst/>
          </a:prstGeom>
        </p:spPr>
      </p:pic>
    </p:spTree>
    <p:extLst>
      <p:ext uri="{BB962C8B-B14F-4D97-AF65-F5344CB8AC3E}">
        <p14:creationId xmlns:p14="http://schemas.microsoft.com/office/powerpoint/2010/main" val="81218399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tx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8" name="Graphic 7">
            <a:extLst>
              <a:ext uri="{FF2B5EF4-FFF2-40B4-BE49-F238E27FC236}">
                <a16:creationId xmlns:a16="http://schemas.microsoft.com/office/drawing/2014/main" id="{7D79818E-8116-47C6-98B2-8E8F20425E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7005" y="6387104"/>
            <a:ext cx="720103" cy="153396"/>
          </a:xfrm>
          <a:prstGeom prst="rect">
            <a:avLst/>
          </a:prstGeom>
        </p:spPr>
      </p:pic>
    </p:spTree>
    <p:extLst>
      <p:ext uri="{BB962C8B-B14F-4D97-AF65-F5344CB8AC3E}">
        <p14:creationId xmlns:p14="http://schemas.microsoft.com/office/powerpoint/2010/main" val="94273643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3"/>
            <a:ext cx="5486400" cy="4306105"/>
          </a:xfrm>
          <a:prstGeom prst="rect">
            <a:avLst/>
          </a:prstGeom>
        </p:spPr>
        <p:txBody>
          <a:bodyPr/>
          <a:lstStyle>
            <a:lvl1pPr marL="0" marR="0" indent="0" algn="l" defTabSz="914363"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182" indent="0">
              <a:buFontTx/>
              <a:buNone/>
              <a:defRPr sz="1200">
                <a:latin typeface="Segoe UI Light" panose="020B0502040204020203" pitchFamily="34" charset="0"/>
                <a:cs typeface="Segoe UI Light" panose="020B0502040204020203" pitchFamily="34" charset="0"/>
              </a:defRPr>
            </a:lvl2pPr>
            <a:lvl3pPr marL="914363" indent="0">
              <a:buFontTx/>
              <a:buNone/>
              <a:defRPr sz="1200">
                <a:latin typeface="Segoe UI Light" panose="020B0502040204020203" pitchFamily="34" charset="0"/>
                <a:cs typeface="Segoe UI Light" panose="020B0502040204020203" pitchFamily="34" charset="0"/>
              </a:defRPr>
            </a:lvl3pPr>
            <a:lvl4pPr marL="1371545" indent="0">
              <a:buFontTx/>
              <a:buNone/>
              <a:defRPr sz="1200">
                <a:latin typeface="Segoe UI Light" panose="020B0502040204020203" pitchFamily="34" charset="0"/>
                <a:cs typeface="Segoe UI Light" panose="020B0502040204020203" pitchFamily="34" charset="0"/>
              </a:defRPr>
            </a:lvl4pPr>
            <a:lvl5pPr marL="1828727"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363"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363"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86714451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818" y="393192"/>
            <a:ext cx="11149439" cy="557784"/>
          </a:xfrm>
        </p:spPr>
        <p:txBody>
          <a:bodyPr/>
          <a:lstStyle/>
          <a:p>
            <a:r>
              <a:rPr lang="en-US"/>
              <a:t>Click to edit Master title style</a:t>
            </a:r>
          </a:p>
        </p:txBody>
      </p:sp>
      <p:sp>
        <p:nvSpPr>
          <p:cNvPr id="7" name="TextBox 6"/>
          <p:cNvSpPr txBox="1"/>
          <p:nvPr userDrawn="1"/>
        </p:nvSpPr>
        <p:spPr>
          <a:xfrm>
            <a:off x="11734681" y="6400800"/>
            <a:ext cx="457319" cy="457200"/>
          </a:xfrm>
          <a:prstGeom prst="rect">
            <a:avLst/>
          </a:prstGeom>
          <a:noFill/>
        </p:spPr>
        <p:txBody>
          <a:bodyPr wrap="square" lIns="0" tIns="0" rIns="0" bIns="0" rtlCol="0" anchor="ctr">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fld id="{D1FDF147-A34E-4605-92D6-A58348E56B3A}" type="slidenum">
              <a:rPr kumimoji="0" lang="en-US" sz="1050" b="0" i="0" u="none" strike="noStrike" kern="1200" cap="none" spc="0" normalizeH="0" baseline="0" noProof="0" smtClean="0">
                <a:ln>
                  <a:noFill/>
                </a:ln>
                <a:solidFill>
                  <a:srgbClr val="FFFFFF">
                    <a:alpha val="99000"/>
                  </a:srgbClr>
                </a:solidFill>
                <a:effectLst/>
                <a:uLnTx/>
                <a:uFillTx/>
                <a:latin typeface="Segoe UI"/>
                <a:ea typeface="+mn-ea"/>
                <a:cs typeface="+mn-cs"/>
              </a:rPr>
              <a:pPr marL="0" marR="0" lvl="0" indent="0" algn="ctr" defTabSz="380985"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FFFFFF">
                  <a:alpha val="99000"/>
                </a:srgbClr>
              </a:solidFill>
              <a:effectLst/>
              <a:uLnTx/>
              <a:uFillTx/>
              <a:latin typeface="Segoe UI"/>
              <a:ea typeface="+mn-ea"/>
              <a:cs typeface="+mn-cs"/>
            </a:endParaRPr>
          </a:p>
        </p:txBody>
      </p:sp>
    </p:spTree>
    <p:extLst>
      <p:ext uri="{BB962C8B-B14F-4D97-AF65-F5344CB8AC3E}">
        <p14:creationId xmlns:p14="http://schemas.microsoft.com/office/powerpoint/2010/main" val="106509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52200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8" y="6387105"/>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130818293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 name="Footer Placeholder 6">
            <a:extLst>
              <a:ext uri="{FF2B5EF4-FFF2-40B4-BE49-F238E27FC236}">
                <a16:creationId xmlns:a16="http://schemas.microsoft.com/office/drawing/2014/main" id="{F1125EA7-3A6C-4E61-A240-482A1D877FBC}"/>
              </a:ext>
            </a:extLst>
          </p:cNvPr>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dirty="0">
                <a:solidFill>
                  <a:schemeClr val="tx1">
                    <a:alpha val="60000"/>
                  </a:schemeClr>
                </a:solidFill>
                <a:latin typeface="Segoe UI Light" panose="020B0502040204020203" pitchFamily="34" charset="0"/>
                <a:cs typeface="Segoe UI Light" panose="020B0502040204020203" pitchFamily="34" charset="0"/>
              </a:rPr>
              <a:t>MIXED REALITY   |   MICROSOFT CONFIDENTIAL</a:t>
            </a:r>
          </a:p>
        </p:txBody>
      </p:sp>
    </p:spTree>
    <p:extLst>
      <p:ext uri="{BB962C8B-B14F-4D97-AF65-F5344CB8AC3E}">
        <p14:creationId xmlns:p14="http://schemas.microsoft.com/office/powerpoint/2010/main" val="1836666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lumn List">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1160290"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1160291"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Vertical Text Placeholder 2"/>
          <p:cNvSpPr>
            <a:spLocks noGrp="1"/>
          </p:cNvSpPr>
          <p:nvPr>
            <p:ph type="body" orient="vert" sz="quarter" idx="14" hasCustomPrompt="1"/>
          </p:nvPr>
        </p:nvSpPr>
        <p:spPr>
          <a:xfrm>
            <a:off x="4658476"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Text Placeholder 22"/>
          <p:cNvSpPr>
            <a:spLocks noGrp="1"/>
          </p:cNvSpPr>
          <p:nvPr>
            <p:ph type="body" sz="quarter" idx="15" hasCustomPrompt="1"/>
          </p:nvPr>
        </p:nvSpPr>
        <p:spPr>
          <a:xfrm>
            <a:off x="4658477"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0" name="Vertical Text Placeholder 2"/>
          <p:cNvSpPr>
            <a:spLocks noGrp="1"/>
          </p:cNvSpPr>
          <p:nvPr>
            <p:ph type="body" orient="vert" sz="quarter" idx="16" hasCustomPrompt="1"/>
          </p:nvPr>
        </p:nvSpPr>
        <p:spPr>
          <a:xfrm>
            <a:off x="8163016" y="303003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31" name="Text Placeholder 22"/>
          <p:cNvSpPr>
            <a:spLocks noGrp="1"/>
          </p:cNvSpPr>
          <p:nvPr>
            <p:ph type="body" sz="quarter" idx="17" hasCustomPrompt="1"/>
          </p:nvPr>
        </p:nvSpPr>
        <p:spPr>
          <a:xfrm>
            <a:off x="8163017" y="3334181"/>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cxnSp>
        <p:nvCxnSpPr>
          <p:cNvPr id="35" name="Straight Connector 34"/>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6"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7"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8"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3"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93883952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3B2232-0C54-40F1-8DC5-0043885DE320}"/>
              </a:ext>
            </a:extLst>
          </p:cNvPr>
          <p:cNvSpPr/>
          <p:nvPr userDrawn="1"/>
        </p:nvSpPr>
        <p:spPr>
          <a:xfrm>
            <a:off x="0" y="0"/>
            <a:ext cx="12192000" cy="6858000"/>
          </a:xfrm>
          <a:prstGeom prst="rect">
            <a:avLst/>
          </a:prstGeom>
          <a:gradFill>
            <a:gsLst>
              <a:gs pos="0">
                <a:srgbClr val="CBF8FD"/>
              </a:gs>
              <a:gs pos="100000">
                <a:srgbClr val="FFDDDD"/>
              </a:gs>
              <a:gs pos="51000">
                <a:srgbClr val="DDCA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8" y="6387105"/>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264607525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Break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0516493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Break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5" name="Straight Connector 4">
            <a:extLst>
              <a:ext uri="{FF2B5EF4-FFF2-40B4-BE49-F238E27FC236}">
                <a16:creationId xmlns:a16="http://schemas.microsoft.com/office/drawing/2014/main" id="{6817A349-5A8C-455E-AE79-AA8A96C53A72}"/>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6354120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Break (3)">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A6088B-CBBB-4FE0-A7A3-4FCF53BCA639}"/>
              </a:ext>
            </a:extLst>
          </p:cNvPr>
          <p:cNvSpPr/>
          <p:nvPr userDrawn="1"/>
        </p:nvSpPr>
        <p:spPr>
          <a:xfrm>
            <a:off x="0" y="0"/>
            <a:ext cx="12192000" cy="6858000"/>
          </a:xfrm>
          <a:prstGeom prst="rect">
            <a:avLst/>
          </a:prstGeom>
          <a:gradFill>
            <a:gsLst>
              <a:gs pos="3000">
                <a:srgbClr val="FEF3FF"/>
              </a:gs>
              <a:gs pos="100000">
                <a:srgbClr val="CCB0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6641077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Break (4)">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F0B2C4-53F5-4E7F-B295-6CE7C412382A}"/>
              </a:ext>
            </a:extLst>
          </p:cNvPr>
          <p:cNvSpPr/>
          <p:nvPr userDrawn="1"/>
        </p:nvSpPr>
        <p:spPr>
          <a:xfrm>
            <a:off x="0" y="0"/>
            <a:ext cx="12192000" cy="6858000"/>
          </a:xfrm>
          <a:prstGeom prst="rect">
            <a:avLst/>
          </a:prstGeom>
          <a:gradFill>
            <a:gsLst>
              <a:gs pos="0">
                <a:schemeClr val="bg1"/>
              </a:gs>
              <a:gs pos="87000">
                <a:srgbClr val="FED6E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5406081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Break (5)">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DF1430-43F3-486B-B82E-5E6F58CD2CAD}"/>
              </a:ext>
            </a:extLst>
          </p:cNvPr>
          <p:cNvSpPr/>
          <p:nvPr userDrawn="1"/>
        </p:nvSpPr>
        <p:spPr>
          <a:xfrm>
            <a:off x="1" y="1"/>
            <a:ext cx="12192000" cy="6858000"/>
          </a:xfrm>
          <a:prstGeom prst="rect">
            <a:avLst/>
          </a:prstGeom>
          <a:gradFill>
            <a:gsLst>
              <a:gs pos="0">
                <a:srgbClr val="FFFFE2"/>
              </a:gs>
              <a:gs pos="12000">
                <a:srgbClr val="F8F7C1"/>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68392444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Break (6)">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CCDE1D-37C0-43FB-B86D-2AA04000CC1A}"/>
              </a:ext>
            </a:extLst>
          </p:cNvPr>
          <p:cNvSpPr/>
          <p:nvPr userDrawn="1"/>
        </p:nvSpPr>
        <p:spPr>
          <a:xfrm rot="10800000">
            <a:off x="0" y="0"/>
            <a:ext cx="12192000" cy="6858000"/>
          </a:xfrm>
          <a:prstGeom prst="rect">
            <a:avLst/>
          </a:prstGeom>
          <a:gradFill>
            <a:gsLst>
              <a:gs pos="100000">
                <a:srgbClr val="D6F4FE"/>
              </a:gs>
              <a:gs pos="0">
                <a:srgbClr val="B8FFE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5436250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Break (7)">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3DFA2-2B58-4FA5-A756-BCD0C5F46EA7}"/>
              </a:ext>
            </a:extLst>
          </p:cNvPr>
          <p:cNvSpPr/>
          <p:nvPr userDrawn="1"/>
        </p:nvSpPr>
        <p:spPr>
          <a:xfrm>
            <a:off x="0" y="0"/>
            <a:ext cx="12192000" cy="6858000"/>
          </a:xfrm>
          <a:prstGeom prst="rect">
            <a:avLst/>
          </a:prstGeom>
          <a:gradFill>
            <a:gsLst>
              <a:gs pos="67000">
                <a:srgbClr val="BAC6F8"/>
              </a:gs>
              <a:gs pos="0">
                <a:srgbClr val="F1FBFF"/>
              </a:gs>
              <a:gs pos="30000">
                <a:srgbClr val="DAF5FE"/>
              </a:gs>
              <a:gs pos="10000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5698687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1" name="Graphic 20">
            <a:extLst>
              <a:ext uri="{FF2B5EF4-FFF2-40B4-BE49-F238E27FC236}">
                <a16:creationId xmlns:a16="http://schemas.microsoft.com/office/drawing/2014/main" id="{B1845A41-E95D-4F6A-83FD-5E1FF1A041D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pic>
        <p:nvPicPr>
          <p:cNvPr id="7" name="Graphic 6">
            <a:extLst>
              <a:ext uri="{FF2B5EF4-FFF2-40B4-BE49-F238E27FC236}">
                <a16:creationId xmlns:a16="http://schemas.microsoft.com/office/drawing/2014/main" id="{ACBDA075-A845-441B-B470-627F0895D14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17897" y="6387104"/>
            <a:ext cx="720103" cy="153396"/>
          </a:xfrm>
          <a:prstGeom prst="rect">
            <a:avLst/>
          </a:prstGeom>
        </p:spPr>
      </p:pic>
    </p:spTree>
    <p:extLst>
      <p:ext uri="{BB962C8B-B14F-4D97-AF65-F5344CB8AC3E}">
        <p14:creationId xmlns:p14="http://schemas.microsoft.com/office/powerpoint/2010/main" val="133731871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2ABB-0DB6-4481-980D-A8FB4DB209CE}"/>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3" name="Text Placeholder 23">
            <a:extLst>
              <a:ext uri="{FF2B5EF4-FFF2-40B4-BE49-F238E27FC236}">
                <a16:creationId xmlns:a16="http://schemas.microsoft.com/office/drawing/2014/main" id="{81D20D83-1D9E-48A0-B20F-6D38DF7611DE}"/>
              </a:ext>
            </a:extLst>
          </p:cNvPr>
          <p:cNvSpPr>
            <a:spLocks noGrp="1"/>
          </p:cNvSpPr>
          <p:nvPr>
            <p:ph type="body" sz="quarter" idx="11" hasCustomPrompt="1"/>
          </p:nvPr>
        </p:nvSpPr>
        <p:spPr>
          <a:xfrm>
            <a:off x="254000" y="254000"/>
            <a:ext cx="3714750" cy="21492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5" name="Straight Connector 4">
            <a:extLst>
              <a:ext uri="{FF2B5EF4-FFF2-40B4-BE49-F238E27FC236}">
                <a16:creationId xmlns:a16="http://schemas.microsoft.com/office/drawing/2014/main" id="{D2CD9F1C-C52D-40C7-A199-379090A00770}"/>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194194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lumn LIst (w Icons)">
    <p:spTree>
      <p:nvGrpSpPr>
        <p:cNvPr id="1" name=""/>
        <p:cNvGrpSpPr/>
        <p:nvPr/>
      </p:nvGrpSpPr>
      <p:grpSpPr>
        <a:xfrm>
          <a:off x="0" y="0"/>
          <a:ext cx="0" cy="0"/>
          <a:chOff x="0" y="0"/>
          <a:chExt cx="0" cy="0"/>
        </a:xfrm>
      </p:grpSpPr>
      <p:sp>
        <p:nvSpPr>
          <p:cNvPr id="27" name="Vertical Text Placeholder 2"/>
          <p:cNvSpPr>
            <a:spLocks noGrp="1"/>
          </p:cNvSpPr>
          <p:nvPr>
            <p:ph type="body" orient="vert" sz="quarter" idx="13" hasCustomPrompt="1"/>
          </p:nvPr>
        </p:nvSpPr>
        <p:spPr>
          <a:xfrm>
            <a:off x="1026940" y="3490158"/>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28" name="Text Placeholder 22"/>
          <p:cNvSpPr>
            <a:spLocks noGrp="1"/>
          </p:cNvSpPr>
          <p:nvPr>
            <p:ph type="body" sz="quarter" idx="12" hasCustomPrompt="1"/>
          </p:nvPr>
        </p:nvSpPr>
        <p:spPr>
          <a:xfrm>
            <a:off x="1026941" y="3765729"/>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1" name="Vertical Text Placeholder 2"/>
          <p:cNvSpPr>
            <a:spLocks noGrp="1"/>
          </p:cNvSpPr>
          <p:nvPr>
            <p:ph type="body" orient="vert" sz="quarter" idx="14" hasCustomPrompt="1"/>
          </p:nvPr>
        </p:nvSpPr>
        <p:spPr>
          <a:xfrm>
            <a:off x="4708602"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2" name="Text Placeholder 22"/>
          <p:cNvSpPr>
            <a:spLocks noGrp="1"/>
          </p:cNvSpPr>
          <p:nvPr>
            <p:ph type="body" sz="quarter" idx="15" hasCustomPrompt="1"/>
          </p:nvPr>
        </p:nvSpPr>
        <p:spPr>
          <a:xfrm>
            <a:off x="4708603"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5" name="Vertical Text Placeholder 2"/>
          <p:cNvSpPr>
            <a:spLocks noGrp="1"/>
          </p:cNvSpPr>
          <p:nvPr>
            <p:ph type="body" orient="vert" sz="quarter" idx="16" hasCustomPrompt="1"/>
          </p:nvPr>
        </p:nvSpPr>
        <p:spPr>
          <a:xfrm>
            <a:off x="8390263"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36" name="Text Placeholder 22"/>
          <p:cNvSpPr>
            <a:spLocks noGrp="1"/>
          </p:cNvSpPr>
          <p:nvPr>
            <p:ph type="body" sz="quarter" idx="17" hasCustomPrompt="1"/>
          </p:nvPr>
        </p:nvSpPr>
        <p:spPr>
          <a:xfrm>
            <a:off x="8390264"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50" name="Text Placeholder 45"/>
          <p:cNvSpPr>
            <a:spLocks noGrp="1"/>
          </p:cNvSpPr>
          <p:nvPr>
            <p:ph type="body" sz="quarter" idx="19" hasCustomPrompt="1"/>
          </p:nvPr>
        </p:nvSpPr>
        <p:spPr>
          <a:xfrm>
            <a:off x="5680099"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300">
                <a:solidFill>
                  <a:srgbClr val="007EFF"/>
                </a:solidFill>
                <a:latin typeface="Segoe MDL2 Assets" panose="050A0102010101010101" pitchFamily="18" charset="0"/>
              </a:rPr>
              <a:t></a:t>
            </a:r>
            <a:endParaRPr lang="en-US" sz="4300">
              <a:solidFill>
                <a:srgbClr val="007EFF"/>
              </a:solidFill>
            </a:endParaRPr>
          </a:p>
        </p:txBody>
      </p:sp>
      <p:sp>
        <p:nvSpPr>
          <p:cNvPr id="51" name="Text Placeholder 45"/>
          <p:cNvSpPr>
            <a:spLocks noGrp="1"/>
          </p:cNvSpPr>
          <p:nvPr>
            <p:ph type="body" sz="quarter" idx="20" hasCustomPrompt="1"/>
          </p:nvPr>
        </p:nvSpPr>
        <p:spPr>
          <a:xfrm>
            <a:off x="9358763"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400">
                <a:solidFill>
                  <a:srgbClr val="007EFF"/>
                </a:solidFill>
                <a:latin typeface="Segoe MDL2 Assets" panose="050A0102010101010101" pitchFamily="18" charset="0"/>
              </a:rPr>
              <a:t></a:t>
            </a:r>
            <a:endParaRPr lang="en-US" sz="4400">
              <a:solidFill>
                <a:srgbClr val="007EFF"/>
              </a:solidFill>
            </a:endParaRPr>
          </a:p>
        </p:txBody>
      </p:sp>
      <p:sp>
        <p:nvSpPr>
          <p:cNvPr id="55" name="Text Placeholder 45"/>
          <p:cNvSpPr>
            <a:spLocks noGrp="1"/>
          </p:cNvSpPr>
          <p:nvPr>
            <p:ph type="body" sz="quarter" idx="21" hasCustomPrompt="1"/>
          </p:nvPr>
        </p:nvSpPr>
        <p:spPr>
          <a:xfrm>
            <a:off x="1992162" y="2563224"/>
            <a:ext cx="825722" cy="826294"/>
          </a:xfrm>
          <a:prstGeom prst="rect">
            <a:avLst/>
          </a:prstGeom>
        </p:spPr>
        <p:txBody>
          <a:bodyPr anchor="ctr"/>
          <a:lstStyle>
            <a:lvl1pPr marL="571500" indent="-571500" algn="ctr">
              <a:buFont typeface="Arial" panose="020B0604020202020204" pitchFamily="34" charset="0"/>
              <a:buNone/>
              <a:defRPr lang="en-US" sz="4400" dirty="0">
                <a:solidFill>
                  <a:srgbClr val="007EFF"/>
                </a:solidFill>
                <a:latin typeface="Segoe MDL2 Assets" panose="050A0102010101010101" pitchFamily="18" charset="0"/>
              </a:defRPr>
            </a:lvl1pPr>
          </a:lstStyle>
          <a:p>
            <a:r>
              <a:rPr lang="en-US" sz="4100">
                <a:solidFill>
                  <a:srgbClr val="007EFF"/>
                </a:solidFill>
                <a:latin typeface="Segoe MDL2 Assets" panose="050A0102010101010101" pitchFamily="18" charset="0"/>
              </a:rPr>
              <a:t></a:t>
            </a:r>
          </a:p>
        </p:txBody>
      </p:sp>
      <p:cxnSp>
        <p:nvCxnSpPr>
          <p:cNvPr id="57" name="Straight Connector 56"/>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58"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59"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60"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6"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424946627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Statement (2)">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solidFill>
                  <a:schemeClr val="bg1"/>
                </a:solidFill>
              </a:defRPr>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8358703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Mix Text (1)">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bg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528443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Mix Text (2)">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tx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729704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18415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59408925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367279667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9"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8"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9"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8"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9"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8"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336697035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9"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8"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9"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8"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9"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8"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162506932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3"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3"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3"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7"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40"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5"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5"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6"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8"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3"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3"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3"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7"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40"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5"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5"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6"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8"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3"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3"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3"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7"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40"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5"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5"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6"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8"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96694676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Agenda (6)">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3"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3"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3"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7"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40"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5"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5"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6"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8"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3"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3"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3"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7"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40"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5"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5"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6"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8"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3"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3"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3"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7"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40"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5"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5"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6"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8"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25286984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LIsts">
    <p:bg>
      <p:bgPr>
        <a:solidFill>
          <a:srgbClr val="F0F0F0"/>
        </a:solidFill>
        <a:effectLst/>
      </p:bgPr>
    </p:bg>
    <p:spTree>
      <p:nvGrpSpPr>
        <p:cNvPr id="1" name=""/>
        <p:cNvGrpSpPr/>
        <p:nvPr/>
      </p:nvGrpSpPr>
      <p:grpSpPr>
        <a:xfrm>
          <a:off x="0" y="0"/>
          <a:ext cx="0" cy="0"/>
          <a:chOff x="0" y="0"/>
          <a:chExt cx="0" cy="0"/>
        </a:xfrm>
      </p:grpSpPr>
      <p:sp>
        <p:nvSpPr>
          <p:cNvPr id="48" name="Vertical Text Placeholder 2"/>
          <p:cNvSpPr>
            <a:spLocks noGrp="1"/>
          </p:cNvSpPr>
          <p:nvPr>
            <p:ph type="body" orient="vert" sz="quarter" idx="13" hasCustomPrompt="1"/>
          </p:nvPr>
        </p:nvSpPr>
        <p:spPr>
          <a:xfrm>
            <a:off x="1292776"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49" name="Text Placeholder 22"/>
          <p:cNvSpPr>
            <a:spLocks noGrp="1"/>
          </p:cNvSpPr>
          <p:nvPr>
            <p:ph type="body" sz="quarter" idx="12" hasCustomPrompt="1"/>
          </p:nvPr>
        </p:nvSpPr>
        <p:spPr>
          <a:xfrm>
            <a:off x="1292776"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0" name="Vertical Text Placeholder 2"/>
          <p:cNvSpPr>
            <a:spLocks noGrp="1"/>
          </p:cNvSpPr>
          <p:nvPr>
            <p:ph type="body" orient="vert" sz="quarter" idx="14" hasCustomPrompt="1"/>
          </p:nvPr>
        </p:nvSpPr>
        <p:spPr>
          <a:xfrm>
            <a:off x="1292776"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1" name="Text Placeholder 22"/>
          <p:cNvSpPr>
            <a:spLocks noGrp="1"/>
          </p:cNvSpPr>
          <p:nvPr>
            <p:ph type="body" sz="quarter" idx="15" hasCustomPrompt="1"/>
          </p:nvPr>
        </p:nvSpPr>
        <p:spPr>
          <a:xfrm>
            <a:off x="1292776"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2" name="Vertical Text Placeholder 2"/>
          <p:cNvSpPr>
            <a:spLocks noGrp="1"/>
          </p:cNvSpPr>
          <p:nvPr>
            <p:ph type="body" orient="vert" sz="quarter" idx="16" hasCustomPrompt="1"/>
          </p:nvPr>
        </p:nvSpPr>
        <p:spPr>
          <a:xfrm>
            <a:off x="1292776"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3" name="Text Placeholder 22"/>
          <p:cNvSpPr>
            <a:spLocks noGrp="1"/>
          </p:cNvSpPr>
          <p:nvPr>
            <p:ph type="body" sz="quarter" idx="17" hasCustomPrompt="1"/>
          </p:nvPr>
        </p:nvSpPr>
        <p:spPr>
          <a:xfrm>
            <a:off x="1292776"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Vertical Text Placeholder 2"/>
          <p:cNvSpPr>
            <a:spLocks noGrp="1"/>
          </p:cNvSpPr>
          <p:nvPr>
            <p:ph type="body" orient="vert" sz="quarter" idx="18" hasCustomPrompt="1"/>
          </p:nvPr>
        </p:nvSpPr>
        <p:spPr>
          <a:xfrm>
            <a:off x="6573804"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5" name="Text Placeholder 22"/>
          <p:cNvSpPr>
            <a:spLocks noGrp="1"/>
          </p:cNvSpPr>
          <p:nvPr>
            <p:ph type="body" sz="quarter" idx="19" hasCustomPrompt="1"/>
          </p:nvPr>
        </p:nvSpPr>
        <p:spPr>
          <a:xfrm>
            <a:off x="6573804"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6" name="Vertical Text Placeholder 2"/>
          <p:cNvSpPr>
            <a:spLocks noGrp="1"/>
          </p:cNvSpPr>
          <p:nvPr>
            <p:ph type="body" orient="vert" sz="quarter" idx="20" hasCustomPrompt="1"/>
          </p:nvPr>
        </p:nvSpPr>
        <p:spPr>
          <a:xfrm>
            <a:off x="6573804"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7" name="Text Placeholder 22"/>
          <p:cNvSpPr>
            <a:spLocks noGrp="1"/>
          </p:cNvSpPr>
          <p:nvPr>
            <p:ph type="body" sz="quarter" idx="21" hasCustomPrompt="1"/>
          </p:nvPr>
        </p:nvSpPr>
        <p:spPr>
          <a:xfrm>
            <a:off x="6573804"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8" name="Vertical Text Placeholder 2"/>
          <p:cNvSpPr>
            <a:spLocks noGrp="1"/>
          </p:cNvSpPr>
          <p:nvPr>
            <p:ph type="body" orient="vert" sz="quarter" idx="22" hasCustomPrompt="1"/>
          </p:nvPr>
        </p:nvSpPr>
        <p:spPr>
          <a:xfrm>
            <a:off x="6573804"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9" name="Text Placeholder 22"/>
          <p:cNvSpPr>
            <a:spLocks noGrp="1"/>
          </p:cNvSpPr>
          <p:nvPr>
            <p:ph type="body" sz="quarter" idx="23" hasCustomPrompt="1"/>
          </p:nvPr>
        </p:nvSpPr>
        <p:spPr>
          <a:xfrm>
            <a:off x="6573804"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cxnSp>
        <p:nvCxnSpPr>
          <p:cNvPr id="60" name="Straight Connector 5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61"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6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63"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9"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209238434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4 Text">
    <p:spTree>
      <p:nvGrpSpPr>
        <p:cNvPr id="1" name=""/>
        <p:cNvGrpSpPr/>
        <p:nvPr/>
      </p:nvGrpSpPr>
      <p:grpSpPr>
        <a:xfrm>
          <a:off x="0" y="0"/>
          <a:ext cx="0" cy="0"/>
          <a:chOff x="0" y="0"/>
          <a:chExt cx="0" cy="0"/>
        </a:xfrm>
      </p:grpSpPr>
      <p:sp>
        <p:nvSpPr>
          <p:cNvPr id="3" name="Text Placeholder 13"/>
          <p:cNvSpPr>
            <a:spLocks noGrp="1"/>
          </p:cNvSpPr>
          <p:nvPr>
            <p:ph type="body" sz="quarter" idx="18"/>
          </p:nvPr>
        </p:nvSpPr>
        <p:spPr>
          <a:xfrm>
            <a:off x="254000" y="254000"/>
            <a:ext cx="5714996" cy="2799732"/>
          </a:xfrm>
          <a:prstGeom prst="rect">
            <a:avLst/>
          </a:prstGeom>
          <a:noFill/>
          <a:effectLst/>
        </p:spPr>
        <p:txBody>
          <a:bodyPr lIns="0" tIns="0" rIns="0" bIns="0">
            <a:normAutofit/>
          </a:bodyPr>
          <a:lstStyle>
            <a:lvl1pPr marL="0" indent="0">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stStyle>
          <a:p>
            <a:pPr lvl="0"/>
            <a:endParaRPr lang="en-US"/>
          </a:p>
        </p:txBody>
      </p:sp>
      <p:sp>
        <p:nvSpPr>
          <p:cNvPr id="5" name="Text Placeholder 13"/>
          <p:cNvSpPr>
            <a:spLocks noGrp="1"/>
          </p:cNvSpPr>
          <p:nvPr>
            <p:ph type="body" sz="quarter" idx="19"/>
          </p:nvPr>
        </p:nvSpPr>
        <p:spPr>
          <a:xfrm>
            <a:off x="6223001" y="254000"/>
            <a:ext cx="5714996" cy="2799732"/>
          </a:xfrm>
          <a:prstGeom prst="rect">
            <a:avLst/>
          </a:prstGeom>
          <a:noFill/>
          <a:effectLst>
            <a:glow rad="101600">
              <a:srgbClr val="FFFFFF">
                <a:alpha val="60000"/>
              </a:srgbClr>
            </a:glow>
          </a:effectLst>
        </p:spPr>
        <p:txBody>
          <a:bodyPr lIns="0" tIns="0" rIns="0" bIns="0">
            <a:normAutofit/>
          </a:bodyPr>
          <a:lstStyle>
            <a:lvl1pPr marL="0" indent="0" algn="r">
              <a:lnSpc>
                <a:spcPct val="100000"/>
              </a:lnSpc>
              <a:spcBef>
                <a:spcPts val="0"/>
              </a:spcBef>
              <a:buFontTx/>
              <a:buNone/>
              <a:defRPr sz="4000" b="1">
                <a:solidFill>
                  <a:schemeClr val="bg2"/>
                </a:solidFill>
                <a:latin typeface="Segoe UI" panose="020B0502040204020203" pitchFamily="34" charset="0"/>
                <a:cs typeface="Segoe UI" panose="020B0502040204020203" pitchFamily="34" charset="0"/>
              </a:defRPr>
            </a:lvl1pPr>
          </a:lstStyle>
          <a:p>
            <a:pPr lvl="0"/>
            <a:endParaRPr lang="en-US"/>
          </a:p>
        </p:txBody>
      </p:sp>
      <p:sp>
        <p:nvSpPr>
          <p:cNvPr id="6" name="Text Placeholder 13"/>
          <p:cNvSpPr>
            <a:spLocks noGrp="1"/>
          </p:cNvSpPr>
          <p:nvPr>
            <p:ph type="body" sz="quarter" idx="20"/>
          </p:nvPr>
        </p:nvSpPr>
        <p:spPr>
          <a:xfrm>
            <a:off x="254000" y="3296270"/>
            <a:ext cx="5714991" cy="2799731"/>
          </a:xfrm>
          <a:prstGeom prst="rect">
            <a:avLst/>
          </a:prstGeom>
          <a:noFill/>
          <a:effectLst>
            <a:glow rad="101600">
              <a:srgbClr val="FFFFFF">
                <a:alpha val="60000"/>
              </a:srgbClr>
            </a:glow>
          </a:effectLst>
        </p:spPr>
        <p:txBody>
          <a:bodyPr lIns="0" tIns="0" rIns="0" bIns="0" anchor="b" anchorCtr="0">
            <a:normAutofit/>
          </a:bodyPr>
          <a:lstStyle>
            <a:lvl1pPr marL="0" indent="0">
              <a:lnSpc>
                <a:spcPct val="100000"/>
              </a:lnSpc>
              <a:spcBef>
                <a:spcPts val="0"/>
              </a:spcBef>
              <a:buFontTx/>
              <a:buNone/>
              <a:defRPr sz="4000" b="1">
                <a:solidFill>
                  <a:schemeClr val="accent2"/>
                </a:solidFill>
                <a:latin typeface="Segoe UI" panose="020B0502040204020203" pitchFamily="34" charset="0"/>
                <a:cs typeface="Segoe UI" panose="020B0502040204020203" pitchFamily="34" charset="0"/>
              </a:defRPr>
            </a:lvl1pPr>
          </a:lstStyle>
          <a:p>
            <a:pPr lvl="0"/>
            <a:endParaRPr lang="en-US"/>
          </a:p>
        </p:txBody>
      </p:sp>
      <p:sp>
        <p:nvSpPr>
          <p:cNvPr id="7" name="Text Placeholder 13"/>
          <p:cNvSpPr>
            <a:spLocks noGrp="1"/>
          </p:cNvSpPr>
          <p:nvPr>
            <p:ph type="body" sz="quarter" idx="21"/>
          </p:nvPr>
        </p:nvSpPr>
        <p:spPr>
          <a:xfrm>
            <a:off x="6222996" y="3296270"/>
            <a:ext cx="5714996" cy="2799731"/>
          </a:xfrm>
          <a:prstGeom prst="rect">
            <a:avLst/>
          </a:prstGeom>
          <a:noFill/>
          <a:effectLst/>
        </p:spPr>
        <p:txBody>
          <a:bodyPr lIns="0" tIns="0" rIns="0" bIns="0" anchor="b" anchorCtr="0">
            <a:normAutofit/>
          </a:bodyPr>
          <a:lstStyle>
            <a:lvl1pPr marL="0" indent="0" algn="r">
              <a:lnSpc>
                <a:spcPct val="100000"/>
              </a:lnSpc>
              <a:spcBef>
                <a:spcPts val="0"/>
              </a:spcBef>
              <a:buFontTx/>
              <a:buNone/>
              <a:defRPr sz="4000" b="1">
                <a:solidFill>
                  <a:schemeClr val="accent1"/>
                </a:solidFill>
                <a:latin typeface="Segoe UI" panose="020B0502040204020203" pitchFamily="34" charset="0"/>
                <a:cs typeface="Segoe UI" panose="020B0502040204020203" pitchFamily="34" charset="0"/>
              </a:defRPr>
            </a:lvl1pPr>
          </a:lstStyle>
          <a:p>
            <a:pPr lvl="0"/>
            <a:endParaRPr lang="en-US"/>
          </a:p>
        </p:txBody>
      </p:sp>
    </p:spTree>
    <p:extLst>
      <p:ext uri="{BB962C8B-B14F-4D97-AF65-F5344CB8AC3E}">
        <p14:creationId xmlns:p14="http://schemas.microsoft.com/office/powerpoint/2010/main" val="140531560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 Column Checklis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1"/>
            <a:ext cx="7712396" cy="4327645"/>
          </a:xfrm>
          <a:prstGeom prst="rect">
            <a:avLst/>
          </a:prstGeom>
        </p:spPr>
        <p:txBody>
          <a:bodyPr lIns="0" tIns="0" rIns="0" bIns="0"/>
          <a:lstStyle>
            <a:lvl1pPr>
              <a:defRPr/>
            </a:lvl1pPr>
            <a:lvl2pPr marL="285728" indent="-285728">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9"/>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182301567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1 Column Checklis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1"/>
            <a:ext cx="7712396" cy="4327645"/>
          </a:xfrm>
          <a:prstGeom prst="rect">
            <a:avLst/>
          </a:prstGeom>
        </p:spPr>
        <p:txBody>
          <a:bodyPr lIns="0" tIns="0" rIns="0" bIns="0"/>
          <a:lstStyle>
            <a:lvl1pPr>
              <a:defRPr/>
            </a:lvl1pPr>
            <a:lvl2pPr marL="285728" indent="-285728">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1778000"/>
            <a:ext cx="3726098" cy="4307840"/>
          </a:xfrm>
        </p:spPr>
        <p:txBody>
          <a:bodyPr/>
          <a:lstStyle>
            <a:lvl1pPr>
              <a:defRPr/>
            </a:lvl1pPr>
          </a:lstStyle>
          <a:p>
            <a:r>
              <a:rPr lang="en-US"/>
              <a:t>One Column Checklist</a:t>
            </a:r>
          </a:p>
        </p:txBody>
      </p:sp>
      <p:sp>
        <p:nvSpPr>
          <p:cNvPr id="6" name="Text Placeholder 23">
            <a:extLst>
              <a:ext uri="{FF2B5EF4-FFF2-40B4-BE49-F238E27FC236}">
                <a16:creationId xmlns:a16="http://schemas.microsoft.com/office/drawing/2014/main" id="{D9844B23-C615-43DC-B17A-B43571DB05EC}"/>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7" name="Straight Connector 6">
            <a:extLst>
              <a:ext uri="{FF2B5EF4-FFF2-40B4-BE49-F238E27FC236}">
                <a16:creationId xmlns:a16="http://schemas.microsoft.com/office/drawing/2014/main" id="{579DC16F-C15D-4F41-B51D-D4A0E9C329A5}"/>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10546252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5"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1"/>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20" y="3304300"/>
            <a:ext cx="238496" cy="1267246"/>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9" y="4820075"/>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20" y="4820073"/>
            <a:ext cx="222866" cy="1270700"/>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5"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1"/>
            <a:ext cx="238496" cy="1277417"/>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1"/>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80" y="3304300"/>
            <a:ext cx="238496" cy="1267246"/>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9" y="4820075"/>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80" y="4820073"/>
            <a:ext cx="222866" cy="1270700"/>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5"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5"/>
            <a:ext cx="238496" cy="1277417"/>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1"/>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40" y="3304300"/>
            <a:ext cx="238496" cy="1267246"/>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9" y="4820075"/>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40" y="4820073"/>
            <a:ext cx="222866" cy="1270700"/>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9"/>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106186745"/>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_1 Column Checklis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8"/>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363965080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1_1 Column Checklis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1778000"/>
            <a:ext cx="3726098" cy="4307840"/>
          </a:xfrm>
        </p:spPr>
        <p:txBody>
          <a:bodyPr/>
          <a:lstStyle>
            <a:lvl1pPr>
              <a:defRPr/>
            </a:lvl1pPr>
          </a:lstStyle>
          <a:p>
            <a:r>
              <a:rPr lang="en-US"/>
              <a:t>One Column Checklist</a:t>
            </a:r>
          </a:p>
        </p:txBody>
      </p:sp>
      <p:sp>
        <p:nvSpPr>
          <p:cNvPr id="6" name="Text Placeholder 23">
            <a:extLst>
              <a:ext uri="{FF2B5EF4-FFF2-40B4-BE49-F238E27FC236}">
                <a16:creationId xmlns:a16="http://schemas.microsoft.com/office/drawing/2014/main" id="{D9844B23-C615-43DC-B17A-B43571DB05EC}"/>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7" name="Straight Connector 6">
            <a:extLst>
              <a:ext uri="{FF2B5EF4-FFF2-40B4-BE49-F238E27FC236}">
                <a16:creationId xmlns:a16="http://schemas.microsoft.com/office/drawing/2014/main" id="{579DC16F-C15D-4F41-B51D-D4A0E9C329A5}"/>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5752642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_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4"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1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8" y="4820074"/>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1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4"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0"/>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7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7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4"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4"/>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3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3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8"/>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3914651144"/>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45564531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6 Topic Text">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43C315D-E063-47BF-8C29-434E144907E1}"/>
              </a:ext>
            </a:extLst>
          </p:cNvPr>
          <p:cNvSpPr>
            <a:spLocks noGrp="1"/>
          </p:cNvSpPr>
          <p:nvPr>
            <p:ph type="body" sz="quarter" idx="20" hasCustomPrompt="1"/>
          </p:nvPr>
        </p:nvSpPr>
        <p:spPr>
          <a:xfrm>
            <a:off x="2240236"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42" name="Text Placeholder 2">
            <a:extLst>
              <a:ext uri="{FF2B5EF4-FFF2-40B4-BE49-F238E27FC236}">
                <a16:creationId xmlns:a16="http://schemas.microsoft.com/office/drawing/2014/main" id="{9A2D891E-8D08-4E64-B808-A2944D12C6A2}"/>
              </a:ext>
            </a:extLst>
          </p:cNvPr>
          <p:cNvSpPr>
            <a:spLocks noGrp="1"/>
          </p:cNvSpPr>
          <p:nvPr>
            <p:ph type="body" sz="quarter" idx="54" hasCustomPrompt="1"/>
          </p:nvPr>
        </p:nvSpPr>
        <p:spPr>
          <a:xfrm>
            <a:off x="10206453"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6</a:t>
            </a:r>
          </a:p>
        </p:txBody>
      </p:sp>
      <p:sp>
        <p:nvSpPr>
          <p:cNvPr id="43" name="Text Placeholder 2">
            <a:extLst>
              <a:ext uri="{FF2B5EF4-FFF2-40B4-BE49-F238E27FC236}">
                <a16:creationId xmlns:a16="http://schemas.microsoft.com/office/drawing/2014/main" id="{F5464BA7-F628-4E58-9E50-45FC4F05EC22}"/>
              </a:ext>
            </a:extLst>
          </p:cNvPr>
          <p:cNvSpPr>
            <a:spLocks noGrp="1"/>
          </p:cNvSpPr>
          <p:nvPr>
            <p:ph type="body" sz="quarter" idx="55" hasCustomPrompt="1"/>
          </p:nvPr>
        </p:nvSpPr>
        <p:spPr>
          <a:xfrm>
            <a:off x="6217090" y="1778001"/>
            <a:ext cx="1741353" cy="127761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4</a:t>
            </a:r>
          </a:p>
        </p:txBody>
      </p:sp>
      <p:sp>
        <p:nvSpPr>
          <p:cNvPr id="2" name="Title 1">
            <a:extLst>
              <a:ext uri="{FF2B5EF4-FFF2-40B4-BE49-F238E27FC236}">
                <a16:creationId xmlns:a16="http://schemas.microsoft.com/office/drawing/2014/main" id="{0A8561DF-7B79-465B-8407-731EB29672D4}"/>
              </a:ext>
            </a:extLst>
          </p:cNvPr>
          <p:cNvSpPr>
            <a:spLocks noGrp="1"/>
          </p:cNvSpPr>
          <p:nvPr>
            <p:ph type="title" hasCustomPrompt="1"/>
          </p:nvPr>
        </p:nvSpPr>
        <p:spPr>
          <a:xfrm>
            <a:off x="246463" y="257768"/>
            <a:ext cx="11688683" cy="1266233"/>
          </a:xfrm>
        </p:spPr>
        <p:txBody>
          <a:bodyPr/>
          <a:lstStyle>
            <a:lvl1pPr>
              <a:defRPr/>
            </a:lvl1pPr>
          </a:lstStyle>
          <a:p>
            <a:pPr lvl="0"/>
            <a:r>
              <a:rPr lang="en-US"/>
              <a:t>6 Topic Text</a:t>
            </a:r>
          </a:p>
        </p:txBody>
      </p:sp>
      <p:sp>
        <p:nvSpPr>
          <p:cNvPr id="14" name="Text Placeholder 2">
            <a:extLst>
              <a:ext uri="{FF2B5EF4-FFF2-40B4-BE49-F238E27FC236}">
                <a16:creationId xmlns:a16="http://schemas.microsoft.com/office/drawing/2014/main" id="{3AA3A0C5-5B85-42DE-9AB1-F695EBD5218B}"/>
              </a:ext>
            </a:extLst>
          </p:cNvPr>
          <p:cNvSpPr>
            <a:spLocks noGrp="1"/>
          </p:cNvSpPr>
          <p:nvPr>
            <p:ph type="body" sz="quarter" idx="13" hasCustomPrompt="1"/>
          </p:nvPr>
        </p:nvSpPr>
        <p:spPr>
          <a:xfrm>
            <a:off x="249637"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5" name="Text Placeholder 2">
            <a:extLst>
              <a:ext uri="{FF2B5EF4-FFF2-40B4-BE49-F238E27FC236}">
                <a16:creationId xmlns:a16="http://schemas.microsoft.com/office/drawing/2014/main" id="{F6C27666-F6E5-4656-8AB9-7B33E945738E}"/>
              </a:ext>
            </a:extLst>
          </p:cNvPr>
          <p:cNvSpPr>
            <a:spLocks noGrp="1"/>
          </p:cNvSpPr>
          <p:nvPr>
            <p:ph type="body" sz="quarter" idx="21" hasCustomPrompt="1"/>
          </p:nvPr>
        </p:nvSpPr>
        <p:spPr>
          <a:xfrm>
            <a:off x="2240236"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7" name="Text Placeholder 2">
            <a:extLst>
              <a:ext uri="{FF2B5EF4-FFF2-40B4-BE49-F238E27FC236}">
                <a16:creationId xmlns:a16="http://schemas.microsoft.com/office/drawing/2014/main" id="{10AE6355-EC48-4E17-B3D7-5E5022865960}"/>
              </a:ext>
            </a:extLst>
          </p:cNvPr>
          <p:cNvSpPr>
            <a:spLocks noGrp="1"/>
          </p:cNvSpPr>
          <p:nvPr>
            <p:ph type="body" sz="quarter" idx="58" hasCustomPrompt="1"/>
          </p:nvPr>
        </p:nvSpPr>
        <p:spPr>
          <a:xfrm>
            <a:off x="6217090" y="3302001"/>
            <a:ext cx="1737961"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A0E32BE6-4C32-4BB0-A995-2C9195238379}"/>
              </a:ext>
            </a:extLst>
          </p:cNvPr>
          <p:cNvSpPr>
            <a:spLocks noGrp="1"/>
          </p:cNvSpPr>
          <p:nvPr>
            <p:ph type="body" sz="quarter" idx="59" hasCustomPrompt="1"/>
          </p:nvPr>
        </p:nvSpPr>
        <p:spPr>
          <a:xfrm>
            <a:off x="10206453" y="3302001"/>
            <a:ext cx="1732685"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DFEBF866-3D45-4612-B9DC-F9003975A22F}"/>
              </a:ext>
            </a:extLst>
          </p:cNvPr>
          <p:cNvSpPr>
            <a:spLocks noGrp="1"/>
          </p:cNvSpPr>
          <p:nvPr>
            <p:ph type="body" sz="quarter" idx="19" hasCustomPrompt="1"/>
          </p:nvPr>
        </p:nvSpPr>
        <p:spPr>
          <a:xfrm>
            <a:off x="249637" y="1778001"/>
            <a:ext cx="1736368"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21" name="Text Placeholder 2">
            <a:extLst>
              <a:ext uri="{FF2B5EF4-FFF2-40B4-BE49-F238E27FC236}">
                <a16:creationId xmlns:a16="http://schemas.microsoft.com/office/drawing/2014/main" id="{5C1AACA8-3D7E-442B-BBA5-CD0F3407B493}"/>
              </a:ext>
            </a:extLst>
          </p:cNvPr>
          <p:cNvSpPr>
            <a:spLocks noGrp="1"/>
          </p:cNvSpPr>
          <p:nvPr>
            <p:ph type="body" sz="quarter" idx="62" hasCustomPrompt="1"/>
          </p:nvPr>
        </p:nvSpPr>
        <p:spPr>
          <a:xfrm>
            <a:off x="422052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22" name="Text Placeholder 2">
            <a:extLst>
              <a:ext uri="{FF2B5EF4-FFF2-40B4-BE49-F238E27FC236}">
                <a16:creationId xmlns:a16="http://schemas.microsoft.com/office/drawing/2014/main" id="{1E8FF292-B1FC-40B3-B342-ED110B01698D}"/>
              </a:ext>
            </a:extLst>
          </p:cNvPr>
          <p:cNvSpPr>
            <a:spLocks noGrp="1"/>
          </p:cNvSpPr>
          <p:nvPr>
            <p:ph type="body" sz="quarter" idx="22" hasCustomPrompt="1"/>
          </p:nvPr>
        </p:nvSpPr>
        <p:spPr>
          <a:xfrm>
            <a:off x="821086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5</a:t>
            </a:r>
          </a:p>
        </p:txBody>
      </p:sp>
      <p:sp>
        <p:nvSpPr>
          <p:cNvPr id="25" name="Text Placeholder 2">
            <a:extLst>
              <a:ext uri="{FF2B5EF4-FFF2-40B4-BE49-F238E27FC236}">
                <a16:creationId xmlns:a16="http://schemas.microsoft.com/office/drawing/2014/main" id="{7A4B0473-78A4-4BB2-A88F-2303612324DD}"/>
              </a:ext>
            </a:extLst>
          </p:cNvPr>
          <p:cNvSpPr>
            <a:spLocks noGrp="1"/>
          </p:cNvSpPr>
          <p:nvPr>
            <p:ph type="body" sz="quarter" idx="23" hasCustomPrompt="1"/>
          </p:nvPr>
        </p:nvSpPr>
        <p:spPr>
          <a:xfrm>
            <a:off x="8210863" y="3302001"/>
            <a:ext cx="174847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7" name="Text Placeholder 2">
            <a:extLst>
              <a:ext uri="{FF2B5EF4-FFF2-40B4-BE49-F238E27FC236}">
                <a16:creationId xmlns:a16="http://schemas.microsoft.com/office/drawing/2014/main" id="{C3AF7ABE-7A55-4483-AAE6-322612202BFA}"/>
              </a:ext>
            </a:extLst>
          </p:cNvPr>
          <p:cNvSpPr>
            <a:spLocks noGrp="1"/>
          </p:cNvSpPr>
          <p:nvPr>
            <p:ph type="body" sz="quarter" idx="57" hasCustomPrompt="1"/>
          </p:nvPr>
        </p:nvSpPr>
        <p:spPr>
          <a:xfrm>
            <a:off x="4224461" y="3301302"/>
            <a:ext cx="1734379" cy="279469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14196686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Many Topics (1)">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AA680A50-70A4-4751-A029-EB7EE69909D8}"/>
              </a:ext>
            </a:extLst>
          </p:cNvPr>
          <p:cNvSpPr>
            <a:spLocks noGrp="1"/>
          </p:cNvSpPr>
          <p:nvPr>
            <p:ph type="body" sz="quarter" idx="13" hasCustomPrompt="1"/>
          </p:nvPr>
        </p:nvSpPr>
        <p:spPr>
          <a:xfrm>
            <a:off x="263980" y="3310060"/>
            <a:ext cx="170452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0" name="Text Placeholder 2">
            <a:extLst>
              <a:ext uri="{FF2B5EF4-FFF2-40B4-BE49-F238E27FC236}">
                <a16:creationId xmlns:a16="http://schemas.microsoft.com/office/drawing/2014/main" id="{C16B8AA3-11D5-4026-A6EC-13A72A653929}"/>
              </a:ext>
            </a:extLst>
          </p:cNvPr>
          <p:cNvSpPr>
            <a:spLocks noGrp="1"/>
          </p:cNvSpPr>
          <p:nvPr>
            <p:ph type="body" sz="quarter" idx="21" hasCustomPrompt="1"/>
          </p:nvPr>
        </p:nvSpPr>
        <p:spPr>
          <a:xfrm>
            <a:off x="2230513" y="3310060"/>
            <a:ext cx="1738237"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1" name="Text Placeholder 2">
            <a:extLst>
              <a:ext uri="{FF2B5EF4-FFF2-40B4-BE49-F238E27FC236}">
                <a16:creationId xmlns:a16="http://schemas.microsoft.com/office/drawing/2014/main" id="{53513016-5A6B-4084-AFD7-4D86D0BCFB80}"/>
              </a:ext>
            </a:extLst>
          </p:cNvPr>
          <p:cNvSpPr>
            <a:spLocks noGrp="1"/>
          </p:cNvSpPr>
          <p:nvPr>
            <p:ph type="body" sz="quarter" idx="57" hasCustomPrompt="1"/>
          </p:nvPr>
        </p:nvSpPr>
        <p:spPr>
          <a:xfrm>
            <a:off x="4233220" y="3310060"/>
            <a:ext cx="173578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2" name="Text Placeholder 2">
            <a:extLst>
              <a:ext uri="{FF2B5EF4-FFF2-40B4-BE49-F238E27FC236}">
                <a16:creationId xmlns:a16="http://schemas.microsoft.com/office/drawing/2014/main" id="{137BA34F-ABCB-49AB-B196-E2331F7CAD35}"/>
              </a:ext>
            </a:extLst>
          </p:cNvPr>
          <p:cNvSpPr>
            <a:spLocks noGrp="1"/>
          </p:cNvSpPr>
          <p:nvPr>
            <p:ph type="body" sz="quarter" idx="58" hasCustomPrompt="1"/>
          </p:nvPr>
        </p:nvSpPr>
        <p:spPr>
          <a:xfrm>
            <a:off x="6232247" y="3310060"/>
            <a:ext cx="1737003"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3" name="Text Placeholder 2">
            <a:extLst>
              <a:ext uri="{FF2B5EF4-FFF2-40B4-BE49-F238E27FC236}">
                <a16:creationId xmlns:a16="http://schemas.microsoft.com/office/drawing/2014/main" id="{9A9A8D1D-EAB5-48F3-BE00-DC07BF4977E7}"/>
              </a:ext>
            </a:extLst>
          </p:cNvPr>
          <p:cNvSpPr>
            <a:spLocks noGrp="1"/>
          </p:cNvSpPr>
          <p:nvPr>
            <p:ph type="body" sz="quarter" idx="59" hasCustomPrompt="1"/>
          </p:nvPr>
        </p:nvSpPr>
        <p:spPr>
          <a:xfrm>
            <a:off x="10202887" y="3310060"/>
            <a:ext cx="172463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63980" y="1782678"/>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5" name="Text Placeholder 2">
            <a:extLst>
              <a:ext uri="{FF2B5EF4-FFF2-40B4-BE49-F238E27FC236}">
                <a16:creationId xmlns:a16="http://schemas.microsoft.com/office/drawing/2014/main" id="{A6E5D107-2B2E-47E9-8F56-9671816EA0D6}"/>
              </a:ext>
            </a:extLst>
          </p:cNvPr>
          <p:cNvSpPr>
            <a:spLocks noGrp="1"/>
          </p:cNvSpPr>
          <p:nvPr>
            <p:ph type="body" sz="quarter" idx="61" hasCustomPrompt="1"/>
          </p:nvPr>
        </p:nvSpPr>
        <p:spPr>
          <a:xfrm>
            <a:off x="2230513" y="1782678"/>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6" name="Text Placeholder 2">
            <a:extLst>
              <a:ext uri="{FF2B5EF4-FFF2-40B4-BE49-F238E27FC236}">
                <a16:creationId xmlns:a16="http://schemas.microsoft.com/office/drawing/2014/main" id="{D6A6CFBB-16DB-4664-9202-9D3B97C3D024}"/>
              </a:ext>
            </a:extLst>
          </p:cNvPr>
          <p:cNvSpPr>
            <a:spLocks noGrp="1"/>
          </p:cNvSpPr>
          <p:nvPr>
            <p:ph type="body" sz="quarter" idx="62" hasCustomPrompt="1"/>
          </p:nvPr>
        </p:nvSpPr>
        <p:spPr>
          <a:xfrm>
            <a:off x="4233220" y="1782678"/>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7" name="Text Placeholder 2">
            <a:extLst>
              <a:ext uri="{FF2B5EF4-FFF2-40B4-BE49-F238E27FC236}">
                <a16:creationId xmlns:a16="http://schemas.microsoft.com/office/drawing/2014/main" id="{53FD3976-1454-4757-BAEE-A96D04070BCD}"/>
              </a:ext>
            </a:extLst>
          </p:cNvPr>
          <p:cNvSpPr>
            <a:spLocks noGrp="1"/>
          </p:cNvSpPr>
          <p:nvPr>
            <p:ph type="body" sz="quarter" idx="63" hasCustomPrompt="1"/>
          </p:nvPr>
        </p:nvSpPr>
        <p:spPr>
          <a:xfrm>
            <a:off x="6232247" y="1782678"/>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8" name="Text Placeholder 2">
            <a:extLst>
              <a:ext uri="{FF2B5EF4-FFF2-40B4-BE49-F238E27FC236}">
                <a16:creationId xmlns:a16="http://schemas.microsoft.com/office/drawing/2014/main" id="{02A81AAD-DB44-42D8-B737-234E8C1ABDAF}"/>
              </a:ext>
            </a:extLst>
          </p:cNvPr>
          <p:cNvSpPr>
            <a:spLocks noGrp="1"/>
          </p:cNvSpPr>
          <p:nvPr>
            <p:ph type="body" sz="quarter" idx="64" hasCustomPrompt="1"/>
          </p:nvPr>
        </p:nvSpPr>
        <p:spPr>
          <a:xfrm>
            <a:off x="10202887" y="1782678"/>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9" name="Text Placeholder 2">
            <a:extLst>
              <a:ext uri="{FF2B5EF4-FFF2-40B4-BE49-F238E27FC236}">
                <a16:creationId xmlns:a16="http://schemas.microsoft.com/office/drawing/2014/main" id="{65805A91-EBF2-417F-8E53-3B341B787A38}"/>
              </a:ext>
            </a:extLst>
          </p:cNvPr>
          <p:cNvSpPr>
            <a:spLocks noGrp="1"/>
          </p:cNvSpPr>
          <p:nvPr>
            <p:ph type="body" sz="quarter" idx="65" hasCustomPrompt="1"/>
          </p:nvPr>
        </p:nvSpPr>
        <p:spPr>
          <a:xfrm>
            <a:off x="263980" y="4834929"/>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0" name="Text Placeholder 2">
            <a:extLst>
              <a:ext uri="{FF2B5EF4-FFF2-40B4-BE49-F238E27FC236}">
                <a16:creationId xmlns:a16="http://schemas.microsoft.com/office/drawing/2014/main" id="{61061C8F-35FA-4168-92AA-A759423E7256}"/>
              </a:ext>
            </a:extLst>
          </p:cNvPr>
          <p:cNvSpPr>
            <a:spLocks noGrp="1"/>
          </p:cNvSpPr>
          <p:nvPr>
            <p:ph type="body" sz="quarter" idx="66" hasCustomPrompt="1"/>
          </p:nvPr>
        </p:nvSpPr>
        <p:spPr>
          <a:xfrm>
            <a:off x="2230513" y="4834929"/>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1" name="Text Placeholder 2">
            <a:extLst>
              <a:ext uri="{FF2B5EF4-FFF2-40B4-BE49-F238E27FC236}">
                <a16:creationId xmlns:a16="http://schemas.microsoft.com/office/drawing/2014/main" id="{FF2A5597-42F8-480D-830F-0A1A8F048945}"/>
              </a:ext>
            </a:extLst>
          </p:cNvPr>
          <p:cNvSpPr>
            <a:spLocks noGrp="1"/>
          </p:cNvSpPr>
          <p:nvPr>
            <p:ph type="body" sz="quarter" idx="67" hasCustomPrompt="1"/>
          </p:nvPr>
        </p:nvSpPr>
        <p:spPr>
          <a:xfrm>
            <a:off x="4233220" y="4834929"/>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2" name="Text Placeholder 2">
            <a:extLst>
              <a:ext uri="{FF2B5EF4-FFF2-40B4-BE49-F238E27FC236}">
                <a16:creationId xmlns:a16="http://schemas.microsoft.com/office/drawing/2014/main" id="{F715A09A-FBFC-4575-A2E5-72682236C978}"/>
              </a:ext>
            </a:extLst>
          </p:cNvPr>
          <p:cNvSpPr>
            <a:spLocks noGrp="1"/>
          </p:cNvSpPr>
          <p:nvPr>
            <p:ph type="body" sz="quarter" idx="68" hasCustomPrompt="1"/>
          </p:nvPr>
        </p:nvSpPr>
        <p:spPr>
          <a:xfrm>
            <a:off x="6232247" y="4834929"/>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CD3E9603-AF63-42B2-97FC-9DEFD4F60D19}"/>
              </a:ext>
            </a:extLst>
          </p:cNvPr>
          <p:cNvSpPr>
            <a:spLocks noGrp="1"/>
          </p:cNvSpPr>
          <p:nvPr>
            <p:ph type="body" sz="quarter" idx="69" hasCustomPrompt="1"/>
          </p:nvPr>
        </p:nvSpPr>
        <p:spPr>
          <a:xfrm>
            <a:off x="10202887" y="4834929"/>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397BA688-141F-443C-B009-A1A55186A96D}"/>
              </a:ext>
            </a:extLst>
          </p:cNvPr>
          <p:cNvSpPr>
            <a:spLocks noGrp="1"/>
          </p:cNvSpPr>
          <p:nvPr>
            <p:ph type="body" sz="quarter" idx="70" hasCustomPrompt="1"/>
          </p:nvPr>
        </p:nvSpPr>
        <p:spPr>
          <a:xfrm>
            <a:off x="8201321" y="3310060"/>
            <a:ext cx="173642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D273BDA3-054E-4670-8179-54EABD19177F}"/>
              </a:ext>
            </a:extLst>
          </p:cNvPr>
          <p:cNvSpPr>
            <a:spLocks noGrp="1"/>
          </p:cNvSpPr>
          <p:nvPr>
            <p:ph type="body" sz="quarter" idx="71" hasCustomPrompt="1"/>
          </p:nvPr>
        </p:nvSpPr>
        <p:spPr>
          <a:xfrm>
            <a:off x="8201321" y="1782678"/>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8EC0700A-CD49-49BF-B096-FD4A9DE41588}"/>
              </a:ext>
            </a:extLst>
          </p:cNvPr>
          <p:cNvSpPr>
            <a:spLocks noGrp="1"/>
          </p:cNvSpPr>
          <p:nvPr>
            <p:ph type="body" sz="quarter" idx="72" hasCustomPrompt="1"/>
          </p:nvPr>
        </p:nvSpPr>
        <p:spPr>
          <a:xfrm>
            <a:off x="8201321" y="4834929"/>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881DCE68-3DB6-49A3-BD3A-1178E701A20A}"/>
              </a:ext>
            </a:extLst>
          </p:cNvPr>
          <p:cNvSpPr>
            <a:spLocks noGrp="1"/>
          </p:cNvSpPr>
          <p:nvPr>
            <p:ph type="title" hasCustomPrompt="1"/>
          </p:nvPr>
        </p:nvSpPr>
        <p:spPr/>
        <p:txBody>
          <a:bodyPr/>
          <a:lstStyle>
            <a:lvl1pPr>
              <a:defRPr/>
            </a:lvl1pPr>
          </a:lstStyle>
          <a:p>
            <a:r>
              <a:rPr lang="en-US"/>
              <a:t>Many Topics</a:t>
            </a:r>
          </a:p>
        </p:txBody>
      </p:sp>
    </p:spTree>
    <p:extLst>
      <p:ext uri="{BB962C8B-B14F-4D97-AF65-F5344CB8AC3E}">
        <p14:creationId xmlns:p14="http://schemas.microsoft.com/office/powerpoint/2010/main" val="31719497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plit Image and Text">
    <p:bg>
      <p:bgPr>
        <a:solidFill>
          <a:srgbClr val="F0F0F0"/>
        </a:solidFill>
        <a:effectLst/>
      </p:bgPr>
    </p:bg>
    <p:spTree>
      <p:nvGrpSpPr>
        <p:cNvPr id="1" name=""/>
        <p:cNvGrpSpPr/>
        <p:nvPr/>
      </p:nvGrpSpPr>
      <p:grpSpPr>
        <a:xfrm>
          <a:off x="0" y="0"/>
          <a:ext cx="0" cy="0"/>
          <a:chOff x="0" y="0"/>
          <a:chExt cx="0" cy="0"/>
        </a:xfrm>
      </p:grpSpPr>
      <p:sp>
        <p:nvSpPr>
          <p:cNvPr id="14" name="Picture Placeholder 17"/>
          <p:cNvSpPr>
            <a:spLocks noGrp="1"/>
          </p:cNvSpPr>
          <p:nvPr>
            <p:ph type="pic" sz="quarter" idx="28"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8"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104"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6"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39" name="Vertical Text Placeholder 2"/>
          <p:cNvSpPr>
            <a:spLocks noGrp="1"/>
          </p:cNvSpPr>
          <p:nvPr>
            <p:ph type="body" orient="vert" sz="quarter" idx="20" hasCustomPrompt="1"/>
          </p:nvPr>
        </p:nvSpPr>
        <p:spPr>
          <a:xfrm>
            <a:off x="6982124" y="1521002"/>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0" name="Text Placeholder 22"/>
          <p:cNvSpPr>
            <a:spLocks noGrp="1"/>
          </p:cNvSpPr>
          <p:nvPr>
            <p:ph type="body" sz="quarter" idx="21" hasCustomPrompt="1"/>
          </p:nvPr>
        </p:nvSpPr>
        <p:spPr>
          <a:xfrm>
            <a:off x="6982126" y="1806098"/>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1" name="Vertical Text Placeholder 2"/>
          <p:cNvSpPr>
            <a:spLocks noGrp="1"/>
          </p:cNvSpPr>
          <p:nvPr>
            <p:ph type="body" orient="vert" sz="quarter" idx="24" hasCustomPrompt="1"/>
          </p:nvPr>
        </p:nvSpPr>
        <p:spPr>
          <a:xfrm>
            <a:off x="6982124" y="2946158"/>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2" name="Text Placeholder 22"/>
          <p:cNvSpPr>
            <a:spLocks noGrp="1"/>
          </p:cNvSpPr>
          <p:nvPr>
            <p:ph type="body" sz="quarter" idx="25" hasCustomPrompt="1"/>
          </p:nvPr>
        </p:nvSpPr>
        <p:spPr>
          <a:xfrm>
            <a:off x="6982126" y="3231254"/>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3" name="Vertical Text Placeholder 2"/>
          <p:cNvSpPr>
            <a:spLocks noGrp="1"/>
          </p:cNvSpPr>
          <p:nvPr>
            <p:ph type="body" orient="vert" sz="quarter" idx="26" hasCustomPrompt="1"/>
          </p:nvPr>
        </p:nvSpPr>
        <p:spPr>
          <a:xfrm>
            <a:off x="6982124" y="4364840"/>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4" name="Text Placeholder 22"/>
          <p:cNvSpPr>
            <a:spLocks noGrp="1"/>
          </p:cNvSpPr>
          <p:nvPr>
            <p:ph type="body" sz="quarter" idx="27" hasCustomPrompt="1"/>
          </p:nvPr>
        </p:nvSpPr>
        <p:spPr>
          <a:xfrm>
            <a:off x="6982126" y="4643586"/>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Tree>
    <p:extLst>
      <p:ext uri="{BB962C8B-B14F-4D97-AF65-F5344CB8AC3E}">
        <p14:creationId xmlns:p14="http://schemas.microsoft.com/office/powerpoint/2010/main" val="83118786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Many Top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lvl1pPr>
          </a:lstStyle>
          <a:p>
            <a:pPr lvl="0"/>
            <a:r>
              <a:rPr lang="en-US"/>
              <a:t>Many Topics and Icons</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51174" y="2159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1" name="Text Placeholder 2">
            <a:extLst>
              <a:ext uri="{FF2B5EF4-FFF2-40B4-BE49-F238E27FC236}">
                <a16:creationId xmlns:a16="http://schemas.microsoft.com/office/drawing/2014/main" id="{BD7A1162-DDB3-4687-A4BE-13BC0874E3D8}"/>
              </a:ext>
            </a:extLst>
          </p:cNvPr>
          <p:cNvSpPr>
            <a:spLocks noGrp="1"/>
          </p:cNvSpPr>
          <p:nvPr>
            <p:ph type="body" sz="quarter" idx="73" hasCustomPrompt="1"/>
          </p:nvPr>
        </p:nvSpPr>
        <p:spPr>
          <a:xfrm>
            <a:off x="251174" y="177687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2" name="Text Placeholder 2">
            <a:extLst>
              <a:ext uri="{FF2B5EF4-FFF2-40B4-BE49-F238E27FC236}">
                <a16:creationId xmlns:a16="http://schemas.microsoft.com/office/drawing/2014/main" id="{360759F5-3720-4236-9B46-795DFCA3F4A8}"/>
              </a:ext>
            </a:extLst>
          </p:cNvPr>
          <p:cNvSpPr>
            <a:spLocks noGrp="1"/>
          </p:cNvSpPr>
          <p:nvPr>
            <p:ph type="body" sz="quarter" idx="74" hasCustomPrompt="1"/>
          </p:nvPr>
        </p:nvSpPr>
        <p:spPr>
          <a:xfrm>
            <a:off x="2237083" y="2159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3" name="Text Placeholder 2">
            <a:extLst>
              <a:ext uri="{FF2B5EF4-FFF2-40B4-BE49-F238E27FC236}">
                <a16:creationId xmlns:a16="http://schemas.microsoft.com/office/drawing/2014/main" id="{1369F43B-C4D7-4655-9CE1-9232FE5A1F3B}"/>
              </a:ext>
            </a:extLst>
          </p:cNvPr>
          <p:cNvSpPr>
            <a:spLocks noGrp="1"/>
          </p:cNvSpPr>
          <p:nvPr>
            <p:ph type="body" sz="quarter" idx="75" hasCustomPrompt="1"/>
          </p:nvPr>
        </p:nvSpPr>
        <p:spPr>
          <a:xfrm>
            <a:off x="2237083" y="177687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4" name="Text Placeholder 2">
            <a:extLst>
              <a:ext uri="{FF2B5EF4-FFF2-40B4-BE49-F238E27FC236}">
                <a16:creationId xmlns:a16="http://schemas.microsoft.com/office/drawing/2014/main" id="{FA55BF20-ED4C-4895-B6AD-092BABA28D38}"/>
              </a:ext>
            </a:extLst>
          </p:cNvPr>
          <p:cNvSpPr>
            <a:spLocks noGrp="1"/>
          </p:cNvSpPr>
          <p:nvPr>
            <p:ph type="body" sz="quarter" idx="76" hasCustomPrompt="1"/>
          </p:nvPr>
        </p:nvSpPr>
        <p:spPr>
          <a:xfrm>
            <a:off x="10205143"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5" name="Text Placeholder 2">
            <a:extLst>
              <a:ext uri="{FF2B5EF4-FFF2-40B4-BE49-F238E27FC236}">
                <a16:creationId xmlns:a16="http://schemas.microsoft.com/office/drawing/2014/main" id="{ED87EE79-36D7-4411-8EE9-C2016B59D481}"/>
              </a:ext>
            </a:extLst>
          </p:cNvPr>
          <p:cNvSpPr>
            <a:spLocks noGrp="1"/>
          </p:cNvSpPr>
          <p:nvPr>
            <p:ph type="body" sz="quarter" idx="77" hasCustomPrompt="1"/>
          </p:nvPr>
        </p:nvSpPr>
        <p:spPr>
          <a:xfrm>
            <a:off x="10205143"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6" name="Text Placeholder 2">
            <a:extLst>
              <a:ext uri="{FF2B5EF4-FFF2-40B4-BE49-F238E27FC236}">
                <a16:creationId xmlns:a16="http://schemas.microsoft.com/office/drawing/2014/main" id="{69C045E2-22D8-4A5D-879C-03CEE53C4453}"/>
              </a:ext>
            </a:extLst>
          </p:cNvPr>
          <p:cNvSpPr>
            <a:spLocks noGrp="1"/>
          </p:cNvSpPr>
          <p:nvPr>
            <p:ph type="body" sz="quarter" idx="78" hasCustomPrompt="1"/>
          </p:nvPr>
        </p:nvSpPr>
        <p:spPr>
          <a:xfrm>
            <a:off x="819407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7" name="Text Placeholder 2">
            <a:extLst>
              <a:ext uri="{FF2B5EF4-FFF2-40B4-BE49-F238E27FC236}">
                <a16:creationId xmlns:a16="http://schemas.microsoft.com/office/drawing/2014/main" id="{BB4A94BE-9537-4719-AA7F-E6B92CF9E465}"/>
              </a:ext>
            </a:extLst>
          </p:cNvPr>
          <p:cNvSpPr>
            <a:spLocks noGrp="1"/>
          </p:cNvSpPr>
          <p:nvPr>
            <p:ph type="body" sz="quarter" idx="79" hasCustomPrompt="1"/>
          </p:nvPr>
        </p:nvSpPr>
        <p:spPr>
          <a:xfrm>
            <a:off x="8194076" y="1776874"/>
            <a:ext cx="1731538" cy="254988"/>
          </a:xfrm>
        </p:spPr>
        <p:txBody>
          <a:bodyPr/>
          <a:lstStyle>
            <a:lvl1pPr>
              <a:defRPr sz="1667" b="0">
                <a:latin typeface="HoloLens MDL2 Assets" panose="050A0102010101010101" pitchFamily="18" charset="0"/>
              </a:defRPr>
            </a:lvl1pPr>
            <a:lvl2pPr>
              <a:defRPr sz="1667"/>
            </a:lvl2pPr>
            <a:lvl3pPr>
              <a:defRPr/>
            </a:lvl3pPr>
            <a:lvl4pPr>
              <a:defRPr/>
            </a:lvl4pPr>
            <a:lvl5pPr>
              <a:defRPr/>
            </a:lvl5pPr>
          </a:lstStyle>
          <a:p>
            <a:r>
              <a:rPr lang="en-US"/>
              <a:t></a:t>
            </a:r>
          </a:p>
        </p:txBody>
      </p:sp>
      <p:sp>
        <p:nvSpPr>
          <p:cNvPr id="28" name="Text Placeholder 2">
            <a:extLst>
              <a:ext uri="{FF2B5EF4-FFF2-40B4-BE49-F238E27FC236}">
                <a16:creationId xmlns:a16="http://schemas.microsoft.com/office/drawing/2014/main" id="{D33084FA-74A2-4344-9D17-9F78DDF9CF01}"/>
              </a:ext>
            </a:extLst>
          </p:cNvPr>
          <p:cNvSpPr>
            <a:spLocks noGrp="1"/>
          </p:cNvSpPr>
          <p:nvPr>
            <p:ph type="body" sz="quarter" idx="80" hasCustomPrompt="1"/>
          </p:nvPr>
        </p:nvSpPr>
        <p:spPr>
          <a:xfrm>
            <a:off x="6238745"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4" name="Text Placeholder 2">
            <a:extLst>
              <a:ext uri="{FF2B5EF4-FFF2-40B4-BE49-F238E27FC236}">
                <a16:creationId xmlns:a16="http://schemas.microsoft.com/office/drawing/2014/main" id="{166DAC43-1450-43F5-8721-ECB7F9D8E0CF}"/>
              </a:ext>
            </a:extLst>
          </p:cNvPr>
          <p:cNvSpPr>
            <a:spLocks noGrp="1"/>
          </p:cNvSpPr>
          <p:nvPr>
            <p:ph type="body" sz="quarter" idx="81" hasCustomPrompt="1"/>
          </p:nvPr>
        </p:nvSpPr>
        <p:spPr>
          <a:xfrm>
            <a:off x="6238744"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5" name="Text Placeholder 2">
            <a:extLst>
              <a:ext uri="{FF2B5EF4-FFF2-40B4-BE49-F238E27FC236}">
                <a16:creationId xmlns:a16="http://schemas.microsoft.com/office/drawing/2014/main" id="{2BA9FBDF-7A2E-4A98-AF4E-17E657791BDB}"/>
              </a:ext>
            </a:extLst>
          </p:cNvPr>
          <p:cNvSpPr>
            <a:spLocks noGrp="1"/>
          </p:cNvSpPr>
          <p:nvPr>
            <p:ph type="body" sz="quarter" idx="82" hasCustomPrompt="1"/>
          </p:nvPr>
        </p:nvSpPr>
        <p:spPr>
          <a:xfrm>
            <a:off x="422858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6" name="Text Placeholder 2">
            <a:extLst>
              <a:ext uri="{FF2B5EF4-FFF2-40B4-BE49-F238E27FC236}">
                <a16:creationId xmlns:a16="http://schemas.microsoft.com/office/drawing/2014/main" id="{E96C4A00-6F3D-46F4-A1A7-F739A9261B63}"/>
              </a:ext>
            </a:extLst>
          </p:cNvPr>
          <p:cNvSpPr>
            <a:spLocks noGrp="1"/>
          </p:cNvSpPr>
          <p:nvPr>
            <p:ph type="body" sz="quarter" idx="83" hasCustomPrompt="1"/>
          </p:nvPr>
        </p:nvSpPr>
        <p:spPr>
          <a:xfrm>
            <a:off x="4228586"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7" name="Text Placeholder 2">
            <a:extLst>
              <a:ext uri="{FF2B5EF4-FFF2-40B4-BE49-F238E27FC236}">
                <a16:creationId xmlns:a16="http://schemas.microsoft.com/office/drawing/2014/main" id="{7DC9CD68-8CF9-4CAF-9B71-EA18330D4CC4}"/>
              </a:ext>
            </a:extLst>
          </p:cNvPr>
          <p:cNvSpPr>
            <a:spLocks noGrp="1"/>
          </p:cNvSpPr>
          <p:nvPr>
            <p:ph type="body" sz="quarter" idx="84" hasCustomPrompt="1"/>
          </p:nvPr>
        </p:nvSpPr>
        <p:spPr>
          <a:xfrm>
            <a:off x="251174" y="3688436"/>
            <a:ext cx="1717327"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8" name="Text Placeholder 2">
            <a:extLst>
              <a:ext uri="{FF2B5EF4-FFF2-40B4-BE49-F238E27FC236}">
                <a16:creationId xmlns:a16="http://schemas.microsoft.com/office/drawing/2014/main" id="{7A88C315-BE60-4210-A491-9C6EAF8355EE}"/>
              </a:ext>
            </a:extLst>
          </p:cNvPr>
          <p:cNvSpPr>
            <a:spLocks noGrp="1"/>
          </p:cNvSpPr>
          <p:nvPr>
            <p:ph type="body" sz="quarter" idx="85" hasCustomPrompt="1"/>
          </p:nvPr>
        </p:nvSpPr>
        <p:spPr>
          <a:xfrm>
            <a:off x="251174" y="330595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9" name="Text Placeholder 2">
            <a:extLst>
              <a:ext uri="{FF2B5EF4-FFF2-40B4-BE49-F238E27FC236}">
                <a16:creationId xmlns:a16="http://schemas.microsoft.com/office/drawing/2014/main" id="{69EF5D84-696E-4B9B-BA5A-7648FB7036C1}"/>
              </a:ext>
            </a:extLst>
          </p:cNvPr>
          <p:cNvSpPr>
            <a:spLocks noGrp="1"/>
          </p:cNvSpPr>
          <p:nvPr>
            <p:ph type="body" sz="quarter" idx="86" hasCustomPrompt="1"/>
          </p:nvPr>
        </p:nvSpPr>
        <p:spPr>
          <a:xfrm>
            <a:off x="2237083" y="3688436"/>
            <a:ext cx="1731668"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0" name="Text Placeholder 2">
            <a:extLst>
              <a:ext uri="{FF2B5EF4-FFF2-40B4-BE49-F238E27FC236}">
                <a16:creationId xmlns:a16="http://schemas.microsoft.com/office/drawing/2014/main" id="{9A891355-9320-4469-ACB8-5CF85F4B028E}"/>
              </a:ext>
            </a:extLst>
          </p:cNvPr>
          <p:cNvSpPr>
            <a:spLocks noGrp="1"/>
          </p:cNvSpPr>
          <p:nvPr>
            <p:ph type="body" sz="quarter" idx="87" hasCustomPrompt="1"/>
          </p:nvPr>
        </p:nvSpPr>
        <p:spPr>
          <a:xfrm>
            <a:off x="2237083" y="330595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1" name="Text Placeholder 2">
            <a:extLst>
              <a:ext uri="{FF2B5EF4-FFF2-40B4-BE49-F238E27FC236}">
                <a16:creationId xmlns:a16="http://schemas.microsoft.com/office/drawing/2014/main" id="{12D55330-5340-40D2-A16C-43139D3CEC6F}"/>
              </a:ext>
            </a:extLst>
          </p:cNvPr>
          <p:cNvSpPr>
            <a:spLocks noGrp="1"/>
          </p:cNvSpPr>
          <p:nvPr>
            <p:ph type="body" sz="quarter" idx="88" hasCustomPrompt="1"/>
          </p:nvPr>
        </p:nvSpPr>
        <p:spPr>
          <a:xfrm>
            <a:off x="10205143"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2" name="Text Placeholder 2">
            <a:extLst>
              <a:ext uri="{FF2B5EF4-FFF2-40B4-BE49-F238E27FC236}">
                <a16:creationId xmlns:a16="http://schemas.microsoft.com/office/drawing/2014/main" id="{10805A0D-B6C6-4D59-8119-2224C7CCE348}"/>
              </a:ext>
            </a:extLst>
          </p:cNvPr>
          <p:cNvSpPr>
            <a:spLocks noGrp="1"/>
          </p:cNvSpPr>
          <p:nvPr>
            <p:ph type="body" sz="quarter" idx="89" hasCustomPrompt="1"/>
          </p:nvPr>
        </p:nvSpPr>
        <p:spPr>
          <a:xfrm>
            <a:off x="10205143"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3" name="Text Placeholder 2">
            <a:extLst>
              <a:ext uri="{FF2B5EF4-FFF2-40B4-BE49-F238E27FC236}">
                <a16:creationId xmlns:a16="http://schemas.microsoft.com/office/drawing/2014/main" id="{5554261F-906C-4712-B332-0B97D0F5F6D5}"/>
              </a:ext>
            </a:extLst>
          </p:cNvPr>
          <p:cNvSpPr>
            <a:spLocks noGrp="1"/>
          </p:cNvSpPr>
          <p:nvPr>
            <p:ph type="body" sz="quarter" idx="90" hasCustomPrompt="1"/>
          </p:nvPr>
        </p:nvSpPr>
        <p:spPr>
          <a:xfrm>
            <a:off x="819407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4" name="Text Placeholder 2">
            <a:extLst>
              <a:ext uri="{FF2B5EF4-FFF2-40B4-BE49-F238E27FC236}">
                <a16:creationId xmlns:a16="http://schemas.microsoft.com/office/drawing/2014/main" id="{5F3FC23F-003C-45E7-B780-B8B6AB9E7C02}"/>
              </a:ext>
            </a:extLst>
          </p:cNvPr>
          <p:cNvSpPr>
            <a:spLocks noGrp="1"/>
          </p:cNvSpPr>
          <p:nvPr>
            <p:ph type="body" sz="quarter" idx="91" hasCustomPrompt="1"/>
          </p:nvPr>
        </p:nvSpPr>
        <p:spPr>
          <a:xfrm>
            <a:off x="8194076"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5" name="Text Placeholder 2">
            <a:extLst>
              <a:ext uri="{FF2B5EF4-FFF2-40B4-BE49-F238E27FC236}">
                <a16:creationId xmlns:a16="http://schemas.microsoft.com/office/drawing/2014/main" id="{98CD9FE6-310F-4DD6-B23F-80907FEE6F42}"/>
              </a:ext>
            </a:extLst>
          </p:cNvPr>
          <p:cNvSpPr>
            <a:spLocks noGrp="1"/>
          </p:cNvSpPr>
          <p:nvPr>
            <p:ph type="body" sz="quarter" idx="92" hasCustomPrompt="1"/>
          </p:nvPr>
        </p:nvSpPr>
        <p:spPr>
          <a:xfrm>
            <a:off x="6238745"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6" name="Text Placeholder 2">
            <a:extLst>
              <a:ext uri="{FF2B5EF4-FFF2-40B4-BE49-F238E27FC236}">
                <a16:creationId xmlns:a16="http://schemas.microsoft.com/office/drawing/2014/main" id="{6EDD7F25-B986-4418-98C3-9046580C54D3}"/>
              </a:ext>
            </a:extLst>
          </p:cNvPr>
          <p:cNvSpPr>
            <a:spLocks noGrp="1"/>
          </p:cNvSpPr>
          <p:nvPr>
            <p:ph type="body" sz="quarter" idx="93" hasCustomPrompt="1"/>
          </p:nvPr>
        </p:nvSpPr>
        <p:spPr>
          <a:xfrm>
            <a:off x="6238744"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7" name="Text Placeholder 2">
            <a:extLst>
              <a:ext uri="{FF2B5EF4-FFF2-40B4-BE49-F238E27FC236}">
                <a16:creationId xmlns:a16="http://schemas.microsoft.com/office/drawing/2014/main" id="{33B689AA-4B4A-4E67-ABA1-6094EECBAE7E}"/>
              </a:ext>
            </a:extLst>
          </p:cNvPr>
          <p:cNvSpPr>
            <a:spLocks noGrp="1"/>
          </p:cNvSpPr>
          <p:nvPr>
            <p:ph type="body" sz="quarter" idx="94" hasCustomPrompt="1"/>
          </p:nvPr>
        </p:nvSpPr>
        <p:spPr>
          <a:xfrm>
            <a:off x="422858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8" name="Text Placeholder 2">
            <a:extLst>
              <a:ext uri="{FF2B5EF4-FFF2-40B4-BE49-F238E27FC236}">
                <a16:creationId xmlns:a16="http://schemas.microsoft.com/office/drawing/2014/main" id="{AA3D3682-9A12-4007-B1B7-6E98AF5AF38E}"/>
              </a:ext>
            </a:extLst>
          </p:cNvPr>
          <p:cNvSpPr>
            <a:spLocks noGrp="1"/>
          </p:cNvSpPr>
          <p:nvPr>
            <p:ph type="body" sz="quarter" idx="95" hasCustomPrompt="1"/>
          </p:nvPr>
        </p:nvSpPr>
        <p:spPr>
          <a:xfrm>
            <a:off x="4228586" y="3305954"/>
            <a:ext cx="1731538" cy="254988"/>
          </a:xfrm>
        </p:spPr>
        <p:txBody>
          <a:bodyPr/>
          <a:lstStyle>
            <a:lvl1pPr>
              <a:defRPr sz="1667">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9" name="Text Placeholder 2">
            <a:extLst>
              <a:ext uri="{FF2B5EF4-FFF2-40B4-BE49-F238E27FC236}">
                <a16:creationId xmlns:a16="http://schemas.microsoft.com/office/drawing/2014/main" id="{FB28064F-4EE3-4807-814C-F81144F34D7A}"/>
              </a:ext>
            </a:extLst>
          </p:cNvPr>
          <p:cNvSpPr>
            <a:spLocks noGrp="1"/>
          </p:cNvSpPr>
          <p:nvPr>
            <p:ph type="body" sz="quarter" idx="96" hasCustomPrompt="1"/>
          </p:nvPr>
        </p:nvSpPr>
        <p:spPr>
          <a:xfrm>
            <a:off x="251174" y="5207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0" name="Text Placeholder 2">
            <a:extLst>
              <a:ext uri="{FF2B5EF4-FFF2-40B4-BE49-F238E27FC236}">
                <a16:creationId xmlns:a16="http://schemas.microsoft.com/office/drawing/2014/main" id="{D714B161-8C27-48EE-8956-92888AD197F7}"/>
              </a:ext>
            </a:extLst>
          </p:cNvPr>
          <p:cNvSpPr>
            <a:spLocks noGrp="1"/>
          </p:cNvSpPr>
          <p:nvPr>
            <p:ph type="body" sz="quarter" idx="97" hasCustomPrompt="1"/>
          </p:nvPr>
        </p:nvSpPr>
        <p:spPr>
          <a:xfrm>
            <a:off x="251174" y="482741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1" name="Text Placeholder 2">
            <a:extLst>
              <a:ext uri="{FF2B5EF4-FFF2-40B4-BE49-F238E27FC236}">
                <a16:creationId xmlns:a16="http://schemas.microsoft.com/office/drawing/2014/main" id="{E4274FEB-47C9-4D1B-A4EA-2C674351375B}"/>
              </a:ext>
            </a:extLst>
          </p:cNvPr>
          <p:cNvSpPr>
            <a:spLocks noGrp="1"/>
          </p:cNvSpPr>
          <p:nvPr>
            <p:ph type="body" sz="quarter" idx="98" hasCustomPrompt="1"/>
          </p:nvPr>
        </p:nvSpPr>
        <p:spPr>
          <a:xfrm>
            <a:off x="2237083" y="5207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2" name="Text Placeholder 2">
            <a:extLst>
              <a:ext uri="{FF2B5EF4-FFF2-40B4-BE49-F238E27FC236}">
                <a16:creationId xmlns:a16="http://schemas.microsoft.com/office/drawing/2014/main" id="{D9F8BF7F-0AE9-4EC1-AC9A-586CEEA96CC8}"/>
              </a:ext>
            </a:extLst>
          </p:cNvPr>
          <p:cNvSpPr>
            <a:spLocks noGrp="1"/>
          </p:cNvSpPr>
          <p:nvPr>
            <p:ph type="body" sz="quarter" idx="99" hasCustomPrompt="1"/>
          </p:nvPr>
        </p:nvSpPr>
        <p:spPr>
          <a:xfrm>
            <a:off x="2237083" y="482741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3" name="Text Placeholder 2">
            <a:extLst>
              <a:ext uri="{FF2B5EF4-FFF2-40B4-BE49-F238E27FC236}">
                <a16:creationId xmlns:a16="http://schemas.microsoft.com/office/drawing/2014/main" id="{0BD004BD-5028-43B8-82FB-E46251A93FA2}"/>
              </a:ext>
            </a:extLst>
          </p:cNvPr>
          <p:cNvSpPr>
            <a:spLocks noGrp="1"/>
          </p:cNvSpPr>
          <p:nvPr>
            <p:ph type="body" sz="quarter" idx="100" hasCustomPrompt="1"/>
          </p:nvPr>
        </p:nvSpPr>
        <p:spPr>
          <a:xfrm>
            <a:off x="10205143"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4" name="Text Placeholder 2">
            <a:extLst>
              <a:ext uri="{FF2B5EF4-FFF2-40B4-BE49-F238E27FC236}">
                <a16:creationId xmlns:a16="http://schemas.microsoft.com/office/drawing/2014/main" id="{48E4D7E7-65E7-4547-82F9-10810BE85A46}"/>
              </a:ext>
            </a:extLst>
          </p:cNvPr>
          <p:cNvSpPr>
            <a:spLocks noGrp="1"/>
          </p:cNvSpPr>
          <p:nvPr>
            <p:ph type="body" sz="quarter" idx="101" hasCustomPrompt="1"/>
          </p:nvPr>
        </p:nvSpPr>
        <p:spPr>
          <a:xfrm>
            <a:off x="10205143"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5" name="Text Placeholder 2">
            <a:extLst>
              <a:ext uri="{FF2B5EF4-FFF2-40B4-BE49-F238E27FC236}">
                <a16:creationId xmlns:a16="http://schemas.microsoft.com/office/drawing/2014/main" id="{B4BAA642-9028-4EC9-8D88-8027461C2714}"/>
              </a:ext>
            </a:extLst>
          </p:cNvPr>
          <p:cNvSpPr>
            <a:spLocks noGrp="1"/>
          </p:cNvSpPr>
          <p:nvPr>
            <p:ph type="body" sz="quarter" idx="102" hasCustomPrompt="1"/>
          </p:nvPr>
        </p:nvSpPr>
        <p:spPr>
          <a:xfrm>
            <a:off x="819407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6" name="Text Placeholder 2">
            <a:extLst>
              <a:ext uri="{FF2B5EF4-FFF2-40B4-BE49-F238E27FC236}">
                <a16:creationId xmlns:a16="http://schemas.microsoft.com/office/drawing/2014/main" id="{7DBE6CA7-CDAA-4986-8C10-76A0DBD86A3E}"/>
              </a:ext>
            </a:extLst>
          </p:cNvPr>
          <p:cNvSpPr>
            <a:spLocks noGrp="1"/>
          </p:cNvSpPr>
          <p:nvPr>
            <p:ph type="body" sz="quarter" idx="103" hasCustomPrompt="1"/>
          </p:nvPr>
        </p:nvSpPr>
        <p:spPr>
          <a:xfrm>
            <a:off x="819407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7" name="Text Placeholder 2">
            <a:extLst>
              <a:ext uri="{FF2B5EF4-FFF2-40B4-BE49-F238E27FC236}">
                <a16:creationId xmlns:a16="http://schemas.microsoft.com/office/drawing/2014/main" id="{4EFD5860-CD03-4B21-A75B-B6855B4FA909}"/>
              </a:ext>
            </a:extLst>
          </p:cNvPr>
          <p:cNvSpPr>
            <a:spLocks noGrp="1"/>
          </p:cNvSpPr>
          <p:nvPr>
            <p:ph type="body" sz="quarter" idx="104" hasCustomPrompt="1"/>
          </p:nvPr>
        </p:nvSpPr>
        <p:spPr>
          <a:xfrm>
            <a:off x="6238745"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8" name="Text Placeholder 2">
            <a:extLst>
              <a:ext uri="{FF2B5EF4-FFF2-40B4-BE49-F238E27FC236}">
                <a16:creationId xmlns:a16="http://schemas.microsoft.com/office/drawing/2014/main" id="{2107C94E-81C2-401D-A079-3E56890FA32E}"/>
              </a:ext>
            </a:extLst>
          </p:cNvPr>
          <p:cNvSpPr>
            <a:spLocks noGrp="1"/>
          </p:cNvSpPr>
          <p:nvPr>
            <p:ph type="body" sz="quarter" idx="105" hasCustomPrompt="1"/>
          </p:nvPr>
        </p:nvSpPr>
        <p:spPr>
          <a:xfrm>
            <a:off x="6238744"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9" name="Text Placeholder 2">
            <a:extLst>
              <a:ext uri="{FF2B5EF4-FFF2-40B4-BE49-F238E27FC236}">
                <a16:creationId xmlns:a16="http://schemas.microsoft.com/office/drawing/2014/main" id="{AECBAE79-6CFE-465E-8A30-91DE4058F70F}"/>
              </a:ext>
            </a:extLst>
          </p:cNvPr>
          <p:cNvSpPr>
            <a:spLocks noGrp="1"/>
          </p:cNvSpPr>
          <p:nvPr>
            <p:ph type="body" sz="quarter" idx="106" hasCustomPrompt="1"/>
          </p:nvPr>
        </p:nvSpPr>
        <p:spPr>
          <a:xfrm>
            <a:off x="422858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70" name="Text Placeholder 2">
            <a:extLst>
              <a:ext uri="{FF2B5EF4-FFF2-40B4-BE49-F238E27FC236}">
                <a16:creationId xmlns:a16="http://schemas.microsoft.com/office/drawing/2014/main" id="{746AE503-545A-4C46-9479-7CE78E982E5F}"/>
              </a:ext>
            </a:extLst>
          </p:cNvPr>
          <p:cNvSpPr>
            <a:spLocks noGrp="1"/>
          </p:cNvSpPr>
          <p:nvPr>
            <p:ph type="body" sz="quarter" idx="107" hasCustomPrompt="1"/>
          </p:nvPr>
        </p:nvSpPr>
        <p:spPr>
          <a:xfrm>
            <a:off x="422858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Tree>
    <p:extLst>
      <p:ext uri="{BB962C8B-B14F-4D97-AF65-F5344CB8AC3E}">
        <p14:creationId xmlns:p14="http://schemas.microsoft.com/office/powerpoint/2010/main" val="341978964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Many Topics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pPr lvl="0"/>
            <a:r>
              <a:rPr lang="en-US"/>
              <a:t>Many Topics and Icons</a:t>
            </a:r>
          </a:p>
        </p:txBody>
      </p:sp>
      <p:sp>
        <p:nvSpPr>
          <p:cNvPr id="26" name="Text Placeholder 1">
            <a:extLst>
              <a:ext uri="{FF2B5EF4-FFF2-40B4-BE49-F238E27FC236}">
                <a16:creationId xmlns:a16="http://schemas.microsoft.com/office/drawing/2014/main" id="{90EAD9FE-2EAB-4F58-A581-5C152BE22558}"/>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F5000050-8460-4110-B6A9-E56703DB2CC9}"/>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34" name="Text Placeholder 1">
            <a:extLst>
              <a:ext uri="{FF2B5EF4-FFF2-40B4-BE49-F238E27FC236}">
                <a16:creationId xmlns:a16="http://schemas.microsoft.com/office/drawing/2014/main" id="{3AC07F9D-F82D-4BED-A7E4-8C069974521E}"/>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45" name="Text Placeholder 2">
            <a:extLst>
              <a:ext uri="{FF2B5EF4-FFF2-40B4-BE49-F238E27FC236}">
                <a16:creationId xmlns:a16="http://schemas.microsoft.com/office/drawing/2014/main" id="{87C081EB-8A82-47EA-B920-A3075549D30D}"/>
              </a:ext>
            </a:extLst>
          </p:cNvPr>
          <p:cNvSpPr>
            <a:spLocks noGrp="1"/>
          </p:cNvSpPr>
          <p:nvPr>
            <p:ph type="body" sz="quarter" idx="59" hasCustomPrompt="1"/>
          </p:nvPr>
        </p:nvSpPr>
        <p:spPr>
          <a:xfrm>
            <a:off x="8696740" y="3299897"/>
            <a:ext cx="3251421"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6" name="Text Placeholder 2">
            <a:extLst>
              <a:ext uri="{FF2B5EF4-FFF2-40B4-BE49-F238E27FC236}">
                <a16:creationId xmlns:a16="http://schemas.microsoft.com/office/drawing/2014/main" id="{A8EF654E-2AC6-458C-B0DA-E7D9B7431898}"/>
              </a:ext>
            </a:extLst>
          </p:cNvPr>
          <p:cNvSpPr>
            <a:spLocks noGrp="1"/>
          </p:cNvSpPr>
          <p:nvPr>
            <p:ph type="body" sz="quarter" idx="64" hasCustomPrompt="1"/>
          </p:nvPr>
        </p:nvSpPr>
        <p:spPr>
          <a:xfrm>
            <a:off x="8696740" y="1778000"/>
            <a:ext cx="3251421"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7" name="Text Placeholder 2">
            <a:extLst>
              <a:ext uri="{FF2B5EF4-FFF2-40B4-BE49-F238E27FC236}">
                <a16:creationId xmlns:a16="http://schemas.microsoft.com/office/drawing/2014/main" id="{D1477C88-69D1-46F5-9A91-633647BCFABA}"/>
              </a:ext>
            </a:extLst>
          </p:cNvPr>
          <p:cNvSpPr>
            <a:spLocks noGrp="1"/>
          </p:cNvSpPr>
          <p:nvPr>
            <p:ph type="body" sz="quarter" idx="81" hasCustomPrompt="1"/>
          </p:nvPr>
        </p:nvSpPr>
        <p:spPr>
          <a:xfrm>
            <a:off x="8696740" y="4821381"/>
            <a:ext cx="3251421" cy="126445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8" name="Text Placeholder 1">
            <a:extLst>
              <a:ext uri="{FF2B5EF4-FFF2-40B4-BE49-F238E27FC236}">
                <a16:creationId xmlns:a16="http://schemas.microsoft.com/office/drawing/2014/main" id="{C2B699D2-64B9-40C6-80C9-BCDAB5037356}"/>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1A715DDA-14CE-453A-855E-6615C745A65D}"/>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31AD2F60-D8BB-440C-8E2D-92B37015A15E}"/>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D9A211F4-0FA7-4210-BD10-87A87A2F9770}"/>
              </a:ext>
            </a:extLst>
          </p:cNvPr>
          <p:cNvSpPr>
            <a:spLocks noGrp="1"/>
          </p:cNvSpPr>
          <p:nvPr>
            <p:ph type="body" sz="quarter" idx="85" hasCustomPrompt="1"/>
          </p:nvPr>
        </p:nvSpPr>
        <p:spPr>
          <a:xfrm>
            <a:off x="4724180" y="3299897"/>
            <a:ext cx="3242184" cy="126606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5" name="Text Placeholder 2">
            <a:extLst>
              <a:ext uri="{FF2B5EF4-FFF2-40B4-BE49-F238E27FC236}">
                <a16:creationId xmlns:a16="http://schemas.microsoft.com/office/drawing/2014/main" id="{2B32DC80-DE1A-44E1-A7FD-7EF7A379D458}"/>
              </a:ext>
            </a:extLst>
          </p:cNvPr>
          <p:cNvSpPr>
            <a:spLocks noGrp="1"/>
          </p:cNvSpPr>
          <p:nvPr>
            <p:ph type="body" sz="quarter" idx="86" hasCustomPrompt="1"/>
          </p:nvPr>
        </p:nvSpPr>
        <p:spPr>
          <a:xfrm>
            <a:off x="4724180" y="1778000"/>
            <a:ext cx="3232948"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6" name="Text Placeholder 2">
            <a:extLst>
              <a:ext uri="{FF2B5EF4-FFF2-40B4-BE49-F238E27FC236}">
                <a16:creationId xmlns:a16="http://schemas.microsoft.com/office/drawing/2014/main" id="{7AD340BC-4891-4EE1-86B1-FE29D8C6A0B6}"/>
              </a:ext>
            </a:extLst>
          </p:cNvPr>
          <p:cNvSpPr>
            <a:spLocks noGrp="1"/>
          </p:cNvSpPr>
          <p:nvPr>
            <p:ph type="body" sz="quarter" idx="87" hasCustomPrompt="1"/>
          </p:nvPr>
        </p:nvSpPr>
        <p:spPr>
          <a:xfrm>
            <a:off x="4724180" y="4821381"/>
            <a:ext cx="3242184" cy="1255458"/>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7" name="Text Placeholder 1">
            <a:extLst>
              <a:ext uri="{FF2B5EF4-FFF2-40B4-BE49-F238E27FC236}">
                <a16:creationId xmlns:a16="http://schemas.microsoft.com/office/drawing/2014/main" id="{FA304E43-84F0-48B3-9545-978AC7EF59F9}"/>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8" name="Text Placeholder 1">
            <a:extLst>
              <a:ext uri="{FF2B5EF4-FFF2-40B4-BE49-F238E27FC236}">
                <a16:creationId xmlns:a16="http://schemas.microsoft.com/office/drawing/2014/main" id="{24FF74CD-3108-4475-824F-CE5E68A2137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9" name="Text Placeholder 1">
            <a:extLst>
              <a:ext uri="{FF2B5EF4-FFF2-40B4-BE49-F238E27FC236}">
                <a16:creationId xmlns:a16="http://schemas.microsoft.com/office/drawing/2014/main" id="{DBE983BB-593A-4D52-9C3D-D930BE15CCB5}"/>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60" name="Text Placeholder 2">
            <a:extLst>
              <a:ext uri="{FF2B5EF4-FFF2-40B4-BE49-F238E27FC236}">
                <a16:creationId xmlns:a16="http://schemas.microsoft.com/office/drawing/2014/main" id="{056E6602-CA2F-4093-A780-697F23109EB8}"/>
              </a:ext>
            </a:extLst>
          </p:cNvPr>
          <p:cNvSpPr>
            <a:spLocks noGrp="1"/>
          </p:cNvSpPr>
          <p:nvPr>
            <p:ph type="body" sz="quarter" idx="91" hasCustomPrompt="1"/>
          </p:nvPr>
        </p:nvSpPr>
        <p:spPr>
          <a:xfrm>
            <a:off x="747875" y="3299897"/>
            <a:ext cx="3228380" cy="127210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1" name="Text Placeholder 2">
            <a:extLst>
              <a:ext uri="{FF2B5EF4-FFF2-40B4-BE49-F238E27FC236}">
                <a16:creationId xmlns:a16="http://schemas.microsoft.com/office/drawing/2014/main" id="{17A13654-B020-4425-9918-A312898BA9D6}"/>
              </a:ext>
            </a:extLst>
          </p:cNvPr>
          <p:cNvSpPr>
            <a:spLocks noGrp="1"/>
          </p:cNvSpPr>
          <p:nvPr>
            <p:ph type="body" sz="quarter" idx="92" hasCustomPrompt="1"/>
          </p:nvPr>
        </p:nvSpPr>
        <p:spPr>
          <a:xfrm>
            <a:off x="747874" y="1778000"/>
            <a:ext cx="3223763" cy="127603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2" name="Text Placeholder 2">
            <a:extLst>
              <a:ext uri="{FF2B5EF4-FFF2-40B4-BE49-F238E27FC236}">
                <a16:creationId xmlns:a16="http://schemas.microsoft.com/office/drawing/2014/main" id="{F2B416D2-425E-4CA9-AA4A-077D94443714}"/>
              </a:ext>
            </a:extLst>
          </p:cNvPr>
          <p:cNvSpPr>
            <a:spLocks noGrp="1"/>
          </p:cNvSpPr>
          <p:nvPr>
            <p:ph type="body" sz="quarter" idx="93" hasCustomPrompt="1"/>
          </p:nvPr>
        </p:nvSpPr>
        <p:spPr>
          <a:xfrm>
            <a:off x="747875" y="4821381"/>
            <a:ext cx="3237617"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Tree>
    <p:extLst>
      <p:ext uri="{BB962C8B-B14F-4D97-AF65-F5344CB8AC3E}">
        <p14:creationId xmlns:p14="http://schemas.microsoft.com/office/powerpoint/2010/main" val="121557970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Many Topic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55225" y="257768"/>
            <a:ext cx="11688683" cy="1266233"/>
          </a:xfrm>
        </p:spPr>
        <p:txBody>
          <a:bodyPr/>
          <a:lstStyle>
            <a:lvl1pPr>
              <a:defRPr/>
            </a:lvl1pPr>
          </a:lstStyle>
          <a:p>
            <a:pPr lvl="0"/>
            <a:r>
              <a:rPr lang="en-US"/>
              <a:t>Many Topics and Icons</a:t>
            </a:r>
          </a:p>
        </p:txBody>
      </p:sp>
      <p:sp>
        <p:nvSpPr>
          <p:cNvPr id="21" name="Text Placeholder 1">
            <a:extLst>
              <a:ext uri="{FF2B5EF4-FFF2-40B4-BE49-F238E27FC236}">
                <a16:creationId xmlns:a16="http://schemas.microsoft.com/office/drawing/2014/main" id="{AD4032D1-FD3E-43CC-AB16-CC8F007410BE}"/>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6" name="Text Placeholder 1">
            <a:extLst>
              <a:ext uri="{FF2B5EF4-FFF2-40B4-BE49-F238E27FC236}">
                <a16:creationId xmlns:a16="http://schemas.microsoft.com/office/drawing/2014/main" id="{5390C171-306C-43C1-913B-4B0FDEB4C238}"/>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4825A4EB-F604-4292-ABE7-00089739D77A}"/>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34" name="Text Placeholder 2">
            <a:extLst>
              <a:ext uri="{FF2B5EF4-FFF2-40B4-BE49-F238E27FC236}">
                <a16:creationId xmlns:a16="http://schemas.microsoft.com/office/drawing/2014/main" id="{D0B284A3-BFB6-475C-AB18-DDD020A3BA2F}"/>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9EA47E8F-0B53-4BFE-96A8-361F66BF3E53}"/>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4" name="Text Placeholder 2">
            <a:extLst>
              <a:ext uri="{FF2B5EF4-FFF2-40B4-BE49-F238E27FC236}">
                <a16:creationId xmlns:a16="http://schemas.microsoft.com/office/drawing/2014/main" id="{B943FCB3-0B64-4CA3-AEF3-E999E4D09D63}"/>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5" name="Text Placeholder 1">
            <a:extLst>
              <a:ext uri="{FF2B5EF4-FFF2-40B4-BE49-F238E27FC236}">
                <a16:creationId xmlns:a16="http://schemas.microsoft.com/office/drawing/2014/main" id="{E861AF6C-C4C8-42E2-B164-5A1FF29AB471}"/>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46" name="Text Placeholder 1">
            <a:extLst>
              <a:ext uri="{FF2B5EF4-FFF2-40B4-BE49-F238E27FC236}">
                <a16:creationId xmlns:a16="http://schemas.microsoft.com/office/drawing/2014/main" id="{32253395-76E7-45F1-B8F3-26040BF73F51}"/>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7" name="Text Placeholder 1">
            <a:extLst>
              <a:ext uri="{FF2B5EF4-FFF2-40B4-BE49-F238E27FC236}">
                <a16:creationId xmlns:a16="http://schemas.microsoft.com/office/drawing/2014/main" id="{75C98334-3DD3-4E89-9CB9-346A5D1A3CB3}"/>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8" name="Text Placeholder 2">
            <a:extLst>
              <a:ext uri="{FF2B5EF4-FFF2-40B4-BE49-F238E27FC236}">
                <a16:creationId xmlns:a16="http://schemas.microsoft.com/office/drawing/2014/main" id="{DC0F920A-CDA8-423C-8236-4859F0DA0D02}"/>
              </a:ext>
            </a:extLst>
          </p:cNvPr>
          <p:cNvSpPr>
            <a:spLocks noGrp="1"/>
          </p:cNvSpPr>
          <p:nvPr>
            <p:ph type="body" sz="quarter" idx="85" hasCustomPrompt="1"/>
          </p:nvPr>
        </p:nvSpPr>
        <p:spPr>
          <a:xfrm>
            <a:off x="4724180" y="3299897"/>
            <a:ext cx="3242184" cy="126606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9" name="Text Placeholder 2">
            <a:extLst>
              <a:ext uri="{FF2B5EF4-FFF2-40B4-BE49-F238E27FC236}">
                <a16:creationId xmlns:a16="http://schemas.microsoft.com/office/drawing/2014/main" id="{A3F7FA71-0893-4C81-9AFC-AAAC3A620344}"/>
              </a:ext>
            </a:extLst>
          </p:cNvPr>
          <p:cNvSpPr>
            <a:spLocks noGrp="1"/>
          </p:cNvSpPr>
          <p:nvPr>
            <p:ph type="body" sz="quarter" idx="86" hasCustomPrompt="1"/>
          </p:nvPr>
        </p:nvSpPr>
        <p:spPr>
          <a:xfrm>
            <a:off x="4724180" y="1778000"/>
            <a:ext cx="3232948"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0" name="Text Placeholder 2">
            <a:extLst>
              <a:ext uri="{FF2B5EF4-FFF2-40B4-BE49-F238E27FC236}">
                <a16:creationId xmlns:a16="http://schemas.microsoft.com/office/drawing/2014/main" id="{84DBCC95-5D3F-44D1-AD8B-DDC7C0E0ACC0}"/>
              </a:ext>
            </a:extLst>
          </p:cNvPr>
          <p:cNvSpPr>
            <a:spLocks noGrp="1"/>
          </p:cNvSpPr>
          <p:nvPr>
            <p:ph type="body" sz="quarter" idx="87" hasCustomPrompt="1"/>
          </p:nvPr>
        </p:nvSpPr>
        <p:spPr>
          <a:xfrm>
            <a:off x="4724180" y="4821381"/>
            <a:ext cx="3242184" cy="125545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1" name="Text Placeholder 1">
            <a:extLst>
              <a:ext uri="{FF2B5EF4-FFF2-40B4-BE49-F238E27FC236}">
                <a16:creationId xmlns:a16="http://schemas.microsoft.com/office/drawing/2014/main" id="{B551DF94-B1AB-43C7-A2B9-0854EB6388E5}"/>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FDAF6BC1-D828-4B6B-B577-07725359C4C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490C6B17-FB28-4964-9CA3-05FCA47623F8}"/>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1836128E-D07A-4CD3-B59E-7BB76BED794B}"/>
              </a:ext>
            </a:extLst>
          </p:cNvPr>
          <p:cNvSpPr>
            <a:spLocks noGrp="1"/>
          </p:cNvSpPr>
          <p:nvPr>
            <p:ph type="body" sz="quarter" idx="91" hasCustomPrompt="1"/>
          </p:nvPr>
        </p:nvSpPr>
        <p:spPr>
          <a:xfrm>
            <a:off x="747875" y="3299897"/>
            <a:ext cx="3228380" cy="12721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5" name="Text Placeholder 2">
            <a:extLst>
              <a:ext uri="{FF2B5EF4-FFF2-40B4-BE49-F238E27FC236}">
                <a16:creationId xmlns:a16="http://schemas.microsoft.com/office/drawing/2014/main" id="{983E77CC-F0AE-486C-A7B1-D59999719E81}"/>
              </a:ext>
            </a:extLst>
          </p:cNvPr>
          <p:cNvSpPr>
            <a:spLocks noGrp="1"/>
          </p:cNvSpPr>
          <p:nvPr>
            <p:ph type="body" sz="quarter" idx="92" hasCustomPrompt="1"/>
          </p:nvPr>
        </p:nvSpPr>
        <p:spPr>
          <a:xfrm>
            <a:off x="747874" y="1778000"/>
            <a:ext cx="3223763" cy="127603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6" name="Text Placeholder 2">
            <a:extLst>
              <a:ext uri="{FF2B5EF4-FFF2-40B4-BE49-F238E27FC236}">
                <a16:creationId xmlns:a16="http://schemas.microsoft.com/office/drawing/2014/main" id="{9E013DF5-7BA3-4045-9FF9-E3A26E39A32E}"/>
              </a:ext>
            </a:extLst>
          </p:cNvPr>
          <p:cNvSpPr>
            <a:spLocks noGrp="1"/>
          </p:cNvSpPr>
          <p:nvPr>
            <p:ph type="body" sz="quarter" idx="93" hasCustomPrompt="1"/>
          </p:nvPr>
        </p:nvSpPr>
        <p:spPr>
          <a:xfrm>
            <a:off x="747875" y="4821381"/>
            <a:ext cx="3237617"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39863091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Many Topics (5)">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2726043-EF99-4D15-AA17-C4C42D2B9303}"/>
              </a:ext>
            </a:extLst>
          </p:cNvPr>
          <p:cNvSpPr>
            <a:spLocks noGrp="1"/>
          </p:cNvSpPr>
          <p:nvPr>
            <p:ph type="body" sz="quarter" idx="59" hasCustomPrompt="1"/>
          </p:nvPr>
        </p:nvSpPr>
        <p:spPr>
          <a:xfrm>
            <a:off x="819912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6" name="Text Placeholder 2">
            <a:extLst>
              <a:ext uri="{FF2B5EF4-FFF2-40B4-BE49-F238E27FC236}">
                <a16:creationId xmlns:a16="http://schemas.microsoft.com/office/drawing/2014/main" id="{1F70BC01-916C-4963-A0A9-ED2CDBE4D42D}"/>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9D39B980-24FD-4253-A3B0-A850EBD6AC0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Many Topics</a:t>
            </a:r>
          </a:p>
        </p:txBody>
      </p:sp>
      <p:sp>
        <p:nvSpPr>
          <p:cNvPr id="7" name="Text Placeholder 2">
            <a:extLst>
              <a:ext uri="{FF2B5EF4-FFF2-40B4-BE49-F238E27FC236}">
                <a16:creationId xmlns:a16="http://schemas.microsoft.com/office/drawing/2014/main" id="{B7F1D42C-1485-4867-B7BF-5E502F3F5F10}"/>
              </a:ext>
            </a:extLst>
          </p:cNvPr>
          <p:cNvSpPr>
            <a:spLocks noGrp="1"/>
          </p:cNvSpPr>
          <p:nvPr>
            <p:ph type="body" sz="quarter" idx="82" hasCustomPrompt="1"/>
          </p:nvPr>
        </p:nvSpPr>
        <p:spPr>
          <a:xfrm>
            <a:off x="421894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8D846BF3-5603-46E9-AECE-1EE813B2E5F7}"/>
              </a:ext>
            </a:extLst>
          </p:cNvPr>
          <p:cNvSpPr>
            <a:spLocks noGrp="1"/>
          </p:cNvSpPr>
          <p:nvPr>
            <p:ph type="body" sz="quarter" idx="83" hasCustomPrompt="1"/>
          </p:nvPr>
        </p:nvSpPr>
        <p:spPr>
          <a:xfrm>
            <a:off x="421894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B38CE653-26AA-4280-9394-D5CF1ADFB2FC}"/>
              </a:ext>
            </a:extLst>
          </p:cNvPr>
          <p:cNvSpPr>
            <a:spLocks noGrp="1"/>
          </p:cNvSpPr>
          <p:nvPr>
            <p:ph type="body" sz="quarter" idx="84" hasCustomPrompt="1"/>
          </p:nvPr>
        </p:nvSpPr>
        <p:spPr>
          <a:xfrm>
            <a:off x="421894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0" name="Text Placeholder 2">
            <a:extLst>
              <a:ext uri="{FF2B5EF4-FFF2-40B4-BE49-F238E27FC236}">
                <a16:creationId xmlns:a16="http://schemas.microsoft.com/office/drawing/2014/main" id="{9C056AF6-8CAA-4EBE-A19F-50DEDC7B544B}"/>
              </a:ext>
            </a:extLst>
          </p:cNvPr>
          <p:cNvSpPr>
            <a:spLocks noGrp="1"/>
          </p:cNvSpPr>
          <p:nvPr>
            <p:ph type="body" sz="quarter" idx="85" hasCustomPrompt="1"/>
          </p:nvPr>
        </p:nvSpPr>
        <p:spPr>
          <a:xfrm>
            <a:off x="254000" y="3302698"/>
            <a:ext cx="371475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1" name="Text Placeholder 2">
            <a:extLst>
              <a:ext uri="{FF2B5EF4-FFF2-40B4-BE49-F238E27FC236}">
                <a16:creationId xmlns:a16="http://schemas.microsoft.com/office/drawing/2014/main" id="{036A7E0E-987D-430B-A25D-6A010F1E1C50}"/>
              </a:ext>
            </a:extLst>
          </p:cNvPr>
          <p:cNvSpPr>
            <a:spLocks noGrp="1"/>
          </p:cNvSpPr>
          <p:nvPr>
            <p:ph type="body" sz="quarter" idx="86" hasCustomPrompt="1"/>
          </p:nvPr>
        </p:nvSpPr>
        <p:spPr>
          <a:xfrm>
            <a:off x="254000" y="1778000"/>
            <a:ext cx="371475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D826C66A-D3DB-401E-A96C-24FD19BC64AA}"/>
              </a:ext>
            </a:extLst>
          </p:cNvPr>
          <p:cNvSpPr>
            <a:spLocks noGrp="1"/>
          </p:cNvSpPr>
          <p:nvPr>
            <p:ph type="body" sz="quarter" idx="87" hasCustomPrompt="1"/>
          </p:nvPr>
        </p:nvSpPr>
        <p:spPr>
          <a:xfrm>
            <a:off x="254000" y="4826698"/>
            <a:ext cx="371475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46913425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Text with Large Paragraph">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BBE0221-EF26-48DC-8B7F-DF658A47E90B}"/>
              </a:ext>
            </a:extLst>
          </p:cNvPr>
          <p:cNvSpPr>
            <a:spLocks noGrp="1"/>
          </p:cNvSpPr>
          <p:nvPr>
            <p:ph type="body" sz="quarter" idx="22" hasCustomPrompt="1"/>
          </p:nvPr>
        </p:nvSpPr>
        <p:spPr>
          <a:xfrm>
            <a:off x="4222750" y="1778001"/>
            <a:ext cx="7715250" cy="2793999"/>
          </a:xfrm>
          <a:prstGeom prst="rect">
            <a:avLst/>
          </a:prstGeom>
          <a:effectLst/>
        </p:spPr>
        <p:txBody>
          <a:bodyPr lIns="0" tIns="0" rIns="0" bIns="0">
            <a:noAutofit/>
          </a:bodyPr>
          <a:lstStyle>
            <a:lvl1pPr marL="0" indent="0">
              <a:lnSpc>
                <a:spcPct val="112000"/>
              </a:lnSpc>
              <a:spcBef>
                <a:spcPts val="0"/>
              </a:spcBef>
              <a:buFontTx/>
              <a:buNone/>
              <a:defRPr sz="1667" b="0">
                <a:solidFill>
                  <a:schemeClr val="tx1"/>
                </a:solidFill>
                <a:latin typeface="+mn-lt"/>
                <a:cs typeface="Segoe UI" panose="020B0502040204020203" pitchFamily="34" charset="0"/>
              </a:defRPr>
            </a:lvl1pPr>
          </a:lstStyle>
          <a:p>
            <a:pPr lvl="0"/>
            <a:r>
              <a:rPr lang="en-US"/>
              <a:t>Large body text</a:t>
            </a:r>
          </a:p>
        </p:txBody>
      </p:sp>
      <p:sp>
        <p:nvSpPr>
          <p:cNvPr id="2" name="Title 1">
            <a:extLst>
              <a:ext uri="{FF2B5EF4-FFF2-40B4-BE49-F238E27FC236}">
                <a16:creationId xmlns:a16="http://schemas.microsoft.com/office/drawing/2014/main" id="{A59320DD-7657-4AE8-BDA1-DF89611E74FB}"/>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8" name="Text Placeholder 2">
            <a:extLst>
              <a:ext uri="{FF2B5EF4-FFF2-40B4-BE49-F238E27FC236}">
                <a16:creationId xmlns:a16="http://schemas.microsoft.com/office/drawing/2014/main" id="{D8EC8650-14CA-49C8-AEA9-19C17166C724}"/>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9" name="Text Placeholder 13">
            <a:extLst>
              <a:ext uri="{FF2B5EF4-FFF2-40B4-BE49-F238E27FC236}">
                <a16:creationId xmlns:a16="http://schemas.microsoft.com/office/drawing/2014/main" id="{388982A7-EEA8-4F92-8D71-72D67047AE2D}"/>
              </a:ext>
            </a:extLst>
          </p:cNvPr>
          <p:cNvSpPr>
            <a:spLocks noGrp="1"/>
          </p:cNvSpPr>
          <p:nvPr>
            <p:ph type="body" sz="quarter" idx="27" hasCustomPrompt="1"/>
          </p:nvPr>
        </p:nvSpPr>
        <p:spPr>
          <a:xfrm>
            <a:off x="4226560" y="4826001"/>
            <a:ext cx="3728720" cy="1273919"/>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67134439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Text Grid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2288" cy="5828073"/>
          </a:xfrm>
        </p:spPr>
        <p:txBody>
          <a:bodyPr/>
          <a:lstStyle>
            <a:lvl1pPr>
              <a:defRPr/>
            </a:lvl1pPr>
          </a:lstStyle>
          <a:p>
            <a:r>
              <a:rPr lang="en-US"/>
              <a:t>This is a Title</a:t>
            </a:r>
          </a:p>
        </p:txBody>
      </p:sp>
      <p:sp>
        <p:nvSpPr>
          <p:cNvPr id="16" name="Text Placeholder 2">
            <a:extLst>
              <a:ext uri="{FF2B5EF4-FFF2-40B4-BE49-F238E27FC236}">
                <a16:creationId xmlns:a16="http://schemas.microsoft.com/office/drawing/2014/main" id="{2E0DEFA9-4A65-4FAE-9A4E-E4B3C073566E}"/>
              </a:ext>
            </a:extLst>
          </p:cNvPr>
          <p:cNvSpPr>
            <a:spLocks noGrp="1"/>
          </p:cNvSpPr>
          <p:nvPr>
            <p:ph type="body" sz="quarter" idx="28" hasCustomPrompt="1"/>
          </p:nvPr>
        </p:nvSpPr>
        <p:spPr>
          <a:xfrm>
            <a:off x="8199120" y="1778000"/>
            <a:ext cx="3728720" cy="125984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7" name="Text Placeholder 13">
            <a:extLst>
              <a:ext uri="{FF2B5EF4-FFF2-40B4-BE49-F238E27FC236}">
                <a16:creationId xmlns:a16="http://schemas.microsoft.com/office/drawing/2014/main" id="{A827CCD2-24F5-4C17-8DE5-002A15A74657}"/>
              </a:ext>
            </a:extLst>
          </p:cNvPr>
          <p:cNvSpPr>
            <a:spLocks noGrp="1"/>
          </p:cNvSpPr>
          <p:nvPr>
            <p:ph type="body" sz="quarter" idx="29" hasCustomPrompt="1"/>
          </p:nvPr>
        </p:nvSpPr>
        <p:spPr>
          <a:xfrm>
            <a:off x="4226560" y="1776677"/>
            <a:ext cx="3728720" cy="125874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8" name="Text Placeholder 2">
            <a:extLst>
              <a:ext uri="{FF2B5EF4-FFF2-40B4-BE49-F238E27FC236}">
                <a16:creationId xmlns:a16="http://schemas.microsoft.com/office/drawing/2014/main" id="{7566FBD6-780A-4ECC-98BF-0944F9002D37}"/>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9" name="Text Placeholder 13">
            <a:extLst>
              <a:ext uri="{FF2B5EF4-FFF2-40B4-BE49-F238E27FC236}">
                <a16:creationId xmlns:a16="http://schemas.microsoft.com/office/drawing/2014/main" id="{22383F53-E4EB-48BD-8299-6EF4BC367DB9}"/>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20" name="Text Placeholder 2">
            <a:extLst>
              <a:ext uri="{FF2B5EF4-FFF2-40B4-BE49-F238E27FC236}">
                <a16:creationId xmlns:a16="http://schemas.microsoft.com/office/drawing/2014/main" id="{EDEB8876-86CE-4769-A982-0D9B714B89CE}"/>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21" name="Text Placeholder 13">
            <a:extLst>
              <a:ext uri="{FF2B5EF4-FFF2-40B4-BE49-F238E27FC236}">
                <a16:creationId xmlns:a16="http://schemas.microsoft.com/office/drawing/2014/main" id="{681C4D54-CAD6-4B4C-BA75-C0D65DB74EDC}"/>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02739476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Text Grid (2)">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3B1A86A-3B2D-49A2-B7BD-920DEA426F53}"/>
              </a:ext>
            </a:extLst>
          </p:cNvPr>
          <p:cNvSpPr>
            <a:spLocks noGrp="1"/>
          </p:cNvSpPr>
          <p:nvPr>
            <p:ph type="body" sz="quarter" idx="29" hasCustomPrompt="1"/>
          </p:nvPr>
        </p:nvSpPr>
        <p:spPr>
          <a:xfrm>
            <a:off x="4226560" y="1778000"/>
            <a:ext cx="7711441" cy="1257422"/>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1"/>
            <a:r>
              <a:rPr lang="en-US"/>
              <a:t>This is a paragraph of overview text</a:t>
            </a:r>
          </a:p>
        </p:txBody>
      </p:sp>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10" name="Text Placeholder 2">
            <a:extLst>
              <a:ext uri="{FF2B5EF4-FFF2-40B4-BE49-F238E27FC236}">
                <a16:creationId xmlns:a16="http://schemas.microsoft.com/office/drawing/2014/main" id="{3DF9E219-FA21-4AC8-B14A-31EAF9DD2ED9}"/>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3" name="Text Placeholder 13">
            <a:extLst>
              <a:ext uri="{FF2B5EF4-FFF2-40B4-BE49-F238E27FC236}">
                <a16:creationId xmlns:a16="http://schemas.microsoft.com/office/drawing/2014/main" id="{75FA94CB-613E-42D5-BA53-30D57C9C746D}"/>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4" name="Text Placeholder 2">
            <a:extLst>
              <a:ext uri="{FF2B5EF4-FFF2-40B4-BE49-F238E27FC236}">
                <a16:creationId xmlns:a16="http://schemas.microsoft.com/office/drawing/2014/main" id="{BEB1BFA7-8C2D-4A72-80C0-8AE4F34B996A}"/>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6" name="Text Placeholder 13">
            <a:extLst>
              <a:ext uri="{FF2B5EF4-FFF2-40B4-BE49-F238E27FC236}">
                <a16:creationId xmlns:a16="http://schemas.microsoft.com/office/drawing/2014/main" id="{8B1CE4F6-9406-4A03-80D1-286D92C7C3C9}"/>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33145447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Double Title and Descriptions">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4F4C3A3-7751-4BF1-93B2-F071E0D575CF}"/>
              </a:ext>
            </a:extLst>
          </p:cNvPr>
          <p:cNvSpPr>
            <a:spLocks noGrp="1"/>
          </p:cNvSpPr>
          <p:nvPr>
            <p:ph type="body" sz="quarter" idx="25" hasCustomPrompt="1"/>
          </p:nvPr>
        </p:nvSpPr>
        <p:spPr>
          <a:xfrm>
            <a:off x="246463" y="3299728"/>
            <a:ext cx="5717458" cy="2796273"/>
          </a:xfrm>
          <a:prstGeom prst="rect">
            <a:avLst/>
          </a:prstGeom>
          <a:noFill/>
          <a:effectLst/>
        </p:spPr>
        <p:txBody>
          <a:bodyPr lIns="0" tIns="0" rIns="0" bIns="0">
            <a:noAutofit/>
          </a:bodyPr>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2" name="Title 1">
            <a:extLst>
              <a:ext uri="{FF2B5EF4-FFF2-40B4-BE49-F238E27FC236}">
                <a16:creationId xmlns:a16="http://schemas.microsoft.com/office/drawing/2014/main" id="{AA804E6D-0E9F-4273-B9A8-E3A20AC6956A}"/>
              </a:ext>
            </a:extLst>
          </p:cNvPr>
          <p:cNvSpPr>
            <a:spLocks noGrp="1"/>
          </p:cNvSpPr>
          <p:nvPr>
            <p:ph type="title" hasCustomPrompt="1"/>
          </p:nvPr>
        </p:nvSpPr>
        <p:spPr>
          <a:xfrm>
            <a:off x="246463" y="257768"/>
            <a:ext cx="5722538" cy="1266233"/>
          </a:xfrm>
        </p:spPr>
        <p:txBody>
          <a:bodyPr/>
          <a:lstStyle>
            <a:lvl1pPr>
              <a:defRPr/>
            </a:lvl1pPr>
          </a:lstStyle>
          <a:p>
            <a:r>
              <a:rPr lang="en-US"/>
              <a:t>This is a Title</a:t>
            </a:r>
          </a:p>
        </p:txBody>
      </p:sp>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Tree>
    <p:extLst>
      <p:ext uri="{BB962C8B-B14F-4D97-AF65-F5344CB8AC3E}">
        <p14:creationId xmlns:p14="http://schemas.microsoft.com/office/powerpoint/2010/main" val="321222435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Code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2BA6F-E988-47D4-9034-712CD7A598CD}"/>
              </a:ext>
            </a:extLst>
          </p:cNvPr>
          <p:cNvSpPr>
            <a:spLocks noGrp="1"/>
          </p:cNvSpPr>
          <p:nvPr>
            <p:ph type="title" hasCustomPrompt="1"/>
          </p:nvPr>
        </p:nvSpPr>
        <p:spPr>
          <a:xfrm>
            <a:off x="246463" y="257768"/>
            <a:ext cx="3722288" cy="5838233"/>
          </a:xfrm>
        </p:spPr>
        <p:txBody>
          <a:bodyPr/>
          <a:lstStyle>
            <a:lvl1pPr>
              <a:defRPr/>
            </a:lvl1pPr>
          </a:lstStyle>
          <a:p>
            <a:r>
              <a:rPr lang="en-US"/>
              <a:t>Code Snippet</a:t>
            </a:r>
          </a:p>
        </p:txBody>
      </p:sp>
      <p:sp>
        <p:nvSpPr>
          <p:cNvPr id="5" name="Text Placeholder 13">
            <a:extLst>
              <a:ext uri="{FF2B5EF4-FFF2-40B4-BE49-F238E27FC236}">
                <a16:creationId xmlns:a16="http://schemas.microsoft.com/office/drawing/2014/main" id="{4FE04944-CAAD-493E-8304-9D4F00BEB94C}"/>
              </a:ext>
            </a:extLst>
          </p:cNvPr>
          <p:cNvSpPr>
            <a:spLocks noGrp="1"/>
          </p:cNvSpPr>
          <p:nvPr>
            <p:ph type="body" sz="quarter" idx="22" hasCustomPrompt="1"/>
          </p:nvPr>
        </p:nvSpPr>
        <p:spPr>
          <a:xfrm>
            <a:off x="4222750" y="1778000"/>
            <a:ext cx="7715250" cy="4318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298544592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Co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23B5-6EFB-43A2-8663-199B40FB3282}"/>
              </a:ext>
            </a:extLst>
          </p:cNvPr>
          <p:cNvSpPr>
            <a:spLocks noGrp="1"/>
          </p:cNvSpPr>
          <p:nvPr>
            <p:ph type="title" hasCustomPrompt="1"/>
          </p:nvPr>
        </p:nvSpPr>
        <p:spPr>
          <a:xfrm>
            <a:off x="246463" y="257768"/>
            <a:ext cx="3722288" cy="5828073"/>
          </a:xfrm>
        </p:spPr>
        <p:txBody>
          <a:bodyPr/>
          <a:lstStyle>
            <a:lvl1pPr>
              <a:defRPr/>
            </a:lvl1pPr>
          </a:lstStyle>
          <a:p>
            <a:r>
              <a:rPr lang="en-US"/>
              <a:t>Code Snippet</a:t>
            </a:r>
          </a:p>
        </p:txBody>
      </p:sp>
      <p:sp>
        <p:nvSpPr>
          <p:cNvPr id="9" name="Text Placeholder 2">
            <a:extLst>
              <a:ext uri="{FF2B5EF4-FFF2-40B4-BE49-F238E27FC236}">
                <a16:creationId xmlns:a16="http://schemas.microsoft.com/office/drawing/2014/main" id="{629CD22E-9801-4A01-92AC-79D7A35BADF2}"/>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13">
            <a:extLst>
              <a:ext uri="{FF2B5EF4-FFF2-40B4-BE49-F238E27FC236}">
                <a16:creationId xmlns:a16="http://schemas.microsoft.com/office/drawing/2014/main" id="{1ECF6D9D-5241-45D9-A463-2B0DC3C0ACFF}"/>
              </a:ext>
            </a:extLst>
          </p:cNvPr>
          <p:cNvSpPr>
            <a:spLocks noGrp="1"/>
          </p:cNvSpPr>
          <p:nvPr>
            <p:ph type="body" sz="quarter" idx="27" hasCustomPrompt="1"/>
          </p:nvPr>
        </p:nvSpPr>
        <p:spPr>
          <a:xfrm>
            <a:off x="4226560" y="4822786"/>
            <a:ext cx="3728720" cy="1273215"/>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6" name="Text Placeholder 13">
            <a:extLst>
              <a:ext uri="{FF2B5EF4-FFF2-40B4-BE49-F238E27FC236}">
                <a16:creationId xmlns:a16="http://schemas.microsoft.com/office/drawing/2014/main" id="{5DA61134-E866-47C7-BE13-B713FCA43F6A}"/>
              </a:ext>
            </a:extLst>
          </p:cNvPr>
          <p:cNvSpPr>
            <a:spLocks noGrp="1"/>
          </p:cNvSpPr>
          <p:nvPr>
            <p:ph type="body" sz="quarter" idx="22" hasCustomPrompt="1"/>
          </p:nvPr>
        </p:nvSpPr>
        <p:spPr>
          <a:xfrm>
            <a:off x="4222750" y="1778000"/>
            <a:ext cx="7715250" cy="2794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13164598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plit Image and Text (w Icons)">
    <p:bg>
      <p:bgPr>
        <a:solidFill>
          <a:srgbClr val="F0F0F0"/>
        </a:solidFill>
        <a:effectLst/>
      </p:bgPr>
    </p:bg>
    <p:spTree>
      <p:nvGrpSpPr>
        <p:cNvPr id="1" name=""/>
        <p:cNvGrpSpPr/>
        <p:nvPr/>
      </p:nvGrpSpPr>
      <p:grpSpPr>
        <a:xfrm>
          <a:off x="0" y="0"/>
          <a:ext cx="0" cy="0"/>
          <a:chOff x="0" y="0"/>
          <a:chExt cx="0" cy="0"/>
        </a:xfrm>
      </p:grpSpPr>
      <p:sp>
        <p:nvSpPr>
          <p:cNvPr id="23" name="Picture Placeholder 17"/>
          <p:cNvSpPr>
            <a:spLocks noGrp="1"/>
          </p:cNvSpPr>
          <p:nvPr>
            <p:ph type="pic" sz="quarter" idx="27"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1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9"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45" name="Vertical Text Placeholder 2"/>
          <p:cNvSpPr>
            <a:spLocks noGrp="1"/>
          </p:cNvSpPr>
          <p:nvPr>
            <p:ph type="body" orient="vert" sz="quarter" idx="18" hasCustomPrompt="1"/>
          </p:nvPr>
        </p:nvSpPr>
        <p:spPr>
          <a:xfrm>
            <a:off x="7609928" y="1518226"/>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6" name="Text Placeholder 22"/>
          <p:cNvSpPr>
            <a:spLocks noGrp="1"/>
          </p:cNvSpPr>
          <p:nvPr>
            <p:ph type="body" sz="quarter" idx="19" hasCustomPrompt="1"/>
          </p:nvPr>
        </p:nvSpPr>
        <p:spPr>
          <a:xfrm>
            <a:off x="7609928" y="1803322"/>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7" name="Vertical Text Placeholder 2"/>
          <p:cNvSpPr>
            <a:spLocks noGrp="1"/>
          </p:cNvSpPr>
          <p:nvPr>
            <p:ph type="body" orient="vert" sz="quarter" idx="20" hasCustomPrompt="1"/>
          </p:nvPr>
        </p:nvSpPr>
        <p:spPr>
          <a:xfrm>
            <a:off x="7609928" y="2939050"/>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8" name="Text Placeholder 22"/>
          <p:cNvSpPr>
            <a:spLocks noGrp="1"/>
          </p:cNvSpPr>
          <p:nvPr>
            <p:ph type="body" sz="quarter" idx="21" hasCustomPrompt="1"/>
          </p:nvPr>
        </p:nvSpPr>
        <p:spPr>
          <a:xfrm>
            <a:off x="7609928" y="3224146"/>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9" name="Vertical Text Placeholder 2"/>
          <p:cNvSpPr>
            <a:spLocks noGrp="1"/>
          </p:cNvSpPr>
          <p:nvPr>
            <p:ph type="body" orient="vert" sz="quarter" idx="22" hasCustomPrompt="1"/>
          </p:nvPr>
        </p:nvSpPr>
        <p:spPr>
          <a:xfrm>
            <a:off x="7609928" y="4355821"/>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50" name="Text Placeholder 22"/>
          <p:cNvSpPr>
            <a:spLocks noGrp="1"/>
          </p:cNvSpPr>
          <p:nvPr>
            <p:ph type="body" sz="quarter" idx="23" hasCustomPrompt="1"/>
          </p:nvPr>
        </p:nvSpPr>
        <p:spPr>
          <a:xfrm>
            <a:off x="7609928" y="4642187"/>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Text Placeholder 45"/>
          <p:cNvSpPr>
            <a:spLocks noGrp="1"/>
          </p:cNvSpPr>
          <p:nvPr>
            <p:ph type="body" sz="quarter" idx="24" hasCustomPrompt="1"/>
          </p:nvPr>
        </p:nvSpPr>
        <p:spPr>
          <a:xfrm>
            <a:off x="6959940" y="2939050"/>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
        <p:nvSpPr>
          <p:cNvPr id="55" name="Text Placeholder 45"/>
          <p:cNvSpPr>
            <a:spLocks noGrp="1"/>
          </p:cNvSpPr>
          <p:nvPr>
            <p:ph type="body" sz="quarter" idx="25" hasCustomPrompt="1"/>
          </p:nvPr>
        </p:nvSpPr>
        <p:spPr>
          <a:xfrm>
            <a:off x="6959940" y="4355821"/>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p>
        </p:txBody>
      </p:sp>
      <p:sp>
        <p:nvSpPr>
          <p:cNvPr id="56" name="Text Placeholder 45"/>
          <p:cNvSpPr>
            <a:spLocks noGrp="1"/>
          </p:cNvSpPr>
          <p:nvPr>
            <p:ph type="body" sz="quarter" idx="26" hasCustomPrompt="1"/>
          </p:nvPr>
        </p:nvSpPr>
        <p:spPr>
          <a:xfrm>
            <a:off x="6959940" y="1518226"/>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Tree>
    <p:extLst>
      <p:ext uri="{BB962C8B-B14F-4D97-AF65-F5344CB8AC3E}">
        <p14:creationId xmlns:p14="http://schemas.microsoft.com/office/powerpoint/2010/main" val="423993196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1 Column Text ">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9A7A9A8-484F-4F1F-8D5F-ECCE9B44CA4E}"/>
              </a:ext>
            </a:extLst>
          </p:cNvPr>
          <p:cNvSpPr>
            <a:spLocks noGrp="1"/>
          </p:cNvSpPr>
          <p:nvPr>
            <p:ph type="body" sz="quarter" idx="20" hasCustomPrompt="1"/>
          </p:nvPr>
        </p:nvSpPr>
        <p:spPr>
          <a:xfrm>
            <a:off x="10190480" y="1778000"/>
            <a:ext cx="1747521" cy="4328160"/>
          </a:xfrm>
          <a:prstGeom prst="rect">
            <a:avLst/>
          </a:prstGeom>
          <a:effectLst/>
        </p:spPr>
        <p:txBody>
          <a:bodyPr lIns="0" tIns="0" rIns="0" bIns="0">
            <a:normAutofit/>
          </a:bodyPr>
          <a:lstStyle>
            <a:lvl1pPr marL="0" indent="0" algn="just">
              <a:lnSpc>
                <a:spcPct val="112000"/>
              </a:lnSpc>
              <a:spcBef>
                <a:spcPts val="0"/>
              </a:spcBef>
              <a:buFontTx/>
              <a:buNone/>
              <a:defRPr sz="833" b="0">
                <a:solidFill>
                  <a:schemeClr val="bg1">
                    <a:lumMod val="65000"/>
                  </a:schemeClr>
                </a:solidFill>
                <a:latin typeface="Segoe UI" panose="020B0502040204020203" pitchFamily="34" charset="0"/>
                <a:cs typeface="Segoe UI" panose="020B0502040204020203" pitchFamily="34" charset="0"/>
              </a:defRPr>
            </a:lvl1pPr>
          </a:lstStyle>
          <a:p>
            <a:pPr lvl="0"/>
            <a:r>
              <a:rPr lang="en-US"/>
              <a:t>This is a line of detail descriptions. For more than fifty years, engineers have operationalized their work. Now it’s time for design to realize it’s full potential and join them for the ride.</a:t>
            </a:r>
          </a:p>
        </p:txBody>
      </p:sp>
      <p:sp>
        <p:nvSpPr>
          <p:cNvPr id="6" name="Text Placeholder 13">
            <a:extLst>
              <a:ext uri="{FF2B5EF4-FFF2-40B4-BE49-F238E27FC236}">
                <a16:creationId xmlns:a16="http://schemas.microsoft.com/office/drawing/2014/main" id="{7DA3C702-41D4-428D-9EC5-1CBA989C3C1E}"/>
              </a:ext>
            </a:extLst>
          </p:cNvPr>
          <p:cNvSpPr>
            <a:spLocks noGrp="1"/>
          </p:cNvSpPr>
          <p:nvPr>
            <p:ph type="body" sz="quarter" idx="19" hasCustomPrompt="1"/>
          </p:nvPr>
        </p:nvSpPr>
        <p:spPr>
          <a:xfrm>
            <a:off x="4215115" y="1778000"/>
            <a:ext cx="5722635" cy="4307840"/>
          </a:xfrm>
          <a:prstGeom prst="rect">
            <a:avLst/>
          </a:prstGeom>
          <a:effectLst/>
        </p:spPr>
        <p:txBody>
          <a:bodyPr lIns="0" tIns="0" rIns="0" bIns="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p:txBody>
      </p:sp>
      <p:sp>
        <p:nvSpPr>
          <p:cNvPr id="3" name="Title 2">
            <a:extLst>
              <a:ext uri="{FF2B5EF4-FFF2-40B4-BE49-F238E27FC236}">
                <a16:creationId xmlns:a16="http://schemas.microsoft.com/office/drawing/2014/main" id="{C49AD1CB-DD30-494B-B551-2D27712BEB6D}"/>
              </a:ext>
            </a:extLst>
          </p:cNvPr>
          <p:cNvSpPr>
            <a:spLocks noGrp="1"/>
          </p:cNvSpPr>
          <p:nvPr>
            <p:ph type="title" hasCustomPrompt="1"/>
          </p:nvPr>
        </p:nvSpPr>
        <p:spPr>
          <a:xfrm>
            <a:off x="246463" y="257768"/>
            <a:ext cx="3726098" cy="5838233"/>
          </a:xfrm>
        </p:spPr>
        <p:txBody>
          <a:bodyPr/>
          <a:lstStyle>
            <a:lvl1pPr>
              <a:defRPr/>
            </a:lvl1pPr>
          </a:lstStyle>
          <a:p>
            <a:r>
              <a:rPr lang="en-US"/>
              <a:t>One Column Text and Detail</a:t>
            </a:r>
          </a:p>
        </p:txBody>
      </p:sp>
    </p:spTree>
    <p:extLst>
      <p:ext uri="{BB962C8B-B14F-4D97-AF65-F5344CB8AC3E}">
        <p14:creationId xmlns:p14="http://schemas.microsoft.com/office/powerpoint/2010/main" val="103051603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2"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 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Two Column Text</a:t>
            </a:r>
          </a:p>
        </p:txBody>
      </p:sp>
    </p:spTree>
    <p:extLst>
      <p:ext uri="{BB962C8B-B14F-4D97-AF65-F5344CB8AC3E}">
        <p14:creationId xmlns:p14="http://schemas.microsoft.com/office/powerpoint/2010/main" val="306623254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4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4"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a:p>
            <a:pPr lvl="0"/>
            <a:r>
              <a:rPr lang="en-US"/>
              <a:t>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Four Column Text</a:t>
            </a:r>
          </a:p>
        </p:txBody>
      </p:sp>
    </p:spTree>
    <p:extLst>
      <p:ext uri="{BB962C8B-B14F-4D97-AF65-F5344CB8AC3E}">
        <p14:creationId xmlns:p14="http://schemas.microsoft.com/office/powerpoint/2010/main" val="165175287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Image &amp; Text (1)">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D369EE12-C2F3-42D9-A767-AA81C504911E}"/>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5" name="Picture Placeholder 4">
            <a:extLst>
              <a:ext uri="{FF2B5EF4-FFF2-40B4-BE49-F238E27FC236}">
                <a16:creationId xmlns:a16="http://schemas.microsoft.com/office/drawing/2014/main" id="{4B228283-0025-42D2-849C-B7975901872B}"/>
              </a:ext>
            </a:extLst>
          </p:cNvPr>
          <p:cNvSpPr>
            <a:spLocks noGrp="1"/>
          </p:cNvSpPr>
          <p:nvPr>
            <p:ph type="pic" sz="quarter" idx="20"/>
          </p:nvPr>
        </p:nvSpPr>
        <p:spPr>
          <a:xfrm>
            <a:off x="254000" y="1778000"/>
            <a:ext cx="11684000" cy="4318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6" name="Title 5">
            <a:extLst>
              <a:ext uri="{FF2B5EF4-FFF2-40B4-BE49-F238E27FC236}">
                <a16:creationId xmlns:a16="http://schemas.microsoft.com/office/drawing/2014/main" id="{A764ED0F-B5AF-4439-BA80-EBFC6EF01B2F}"/>
              </a:ext>
            </a:extLst>
          </p:cNvPr>
          <p:cNvSpPr>
            <a:spLocks noGrp="1"/>
          </p:cNvSpPr>
          <p:nvPr>
            <p:ph type="title" hasCustomPrompt="1"/>
          </p:nvPr>
        </p:nvSpPr>
        <p:spPr>
          <a:xfrm>
            <a:off x="254001" y="257768"/>
            <a:ext cx="5715000" cy="1266233"/>
          </a:xfrm>
        </p:spPr>
        <p:txBody>
          <a:bodyPr/>
          <a:lstStyle>
            <a:lvl1pPr>
              <a:defRPr/>
            </a:lvl1pPr>
          </a:lstStyle>
          <a:p>
            <a:r>
              <a:rPr lang="en-US"/>
              <a:t>Image</a:t>
            </a:r>
          </a:p>
        </p:txBody>
      </p:sp>
    </p:spTree>
    <p:extLst>
      <p:ext uri="{BB962C8B-B14F-4D97-AF65-F5344CB8AC3E}">
        <p14:creationId xmlns:p14="http://schemas.microsoft.com/office/powerpoint/2010/main" val="263093573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Image &amp; Text (2)">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1"/>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1"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1"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1" y="4821382"/>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25793210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Image &amp; Text (3)">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9"/>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45655462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_Image &amp; Text (2)">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315576521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1_Image &amp; Text (3)">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8"/>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34091345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Image &amp; Text (4)">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D08C1FE-BB18-4ADB-9E14-9ADB909A3DEF}"/>
              </a:ext>
            </a:extLst>
          </p:cNvPr>
          <p:cNvSpPr>
            <a:spLocks noGrp="1"/>
          </p:cNvSpPr>
          <p:nvPr>
            <p:ph type="pic" sz="quarter" idx="33"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
        <p:nvSpPr>
          <p:cNvPr id="4" name="Text Placeholder 2">
            <a:extLst>
              <a:ext uri="{FF2B5EF4-FFF2-40B4-BE49-F238E27FC236}">
                <a16:creationId xmlns:a16="http://schemas.microsoft.com/office/drawing/2014/main" id="{0F2036BF-E7C9-4D59-9BD8-61E00E0534C6}"/>
              </a:ext>
            </a:extLst>
          </p:cNvPr>
          <p:cNvSpPr>
            <a:spLocks noGrp="1"/>
          </p:cNvSpPr>
          <p:nvPr>
            <p:ph type="body" sz="quarter" idx="31" hasCustomPrompt="1"/>
          </p:nvPr>
        </p:nvSpPr>
        <p:spPr>
          <a:xfrm>
            <a:off x="247557" y="4822658"/>
            <a:ext cx="3722864" cy="126331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4878108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Image &amp; Text (5)">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56D0802-2D71-4E91-B088-BB33DF9F2B61}"/>
              </a:ext>
            </a:extLst>
          </p:cNvPr>
          <p:cNvSpPr>
            <a:spLocks noGrp="1"/>
          </p:cNvSpPr>
          <p:nvPr>
            <p:ph type="body" sz="quarter" idx="31" hasCustomPrompt="1"/>
          </p:nvPr>
        </p:nvSpPr>
        <p:spPr>
          <a:xfrm>
            <a:off x="247558" y="4826000"/>
            <a:ext cx="3718515"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8" name="Picture Placeholder 4">
            <a:extLst>
              <a:ext uri="{FF2B5EF4-FFF2-40B4-BE49-F238E27FC236}">
                <a16:creationId xmlns:a16="http://schemas.microsoft.com/office/drawing/2014/main" id="{21928DA4-2041-4839-8115-ABA42C455822}"/>
              </a:ext>
            </a:extLst>
          </p:cNvPr>
          <p:cNvSpPr>
            <a:spLocks noGrp="1"/>
          </p:cNvSpPr>
          <p:nvPr>
            <p:ph type="pic" sz="quarter" idx="37"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Tree>
    <p:extLst>
      <p:ext uri="{BB962C8B-B14F-4D97-AF65-F5344CB8AC3E}">
        <p14:creationId xmlns:p14="http://schemas.microsoft.com/office/powerpoint/2010/main" val="9861299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One Liner">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userDrawn="1"/>
        </p:nvSpPr>
        <p:spPr>
          <a:xfrm>
            <a:off x="0" y="-250"/>
            <a:ext cx="12192444" cy="685825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8" name="Group 7"/>
          <p:cNvGrpSpPr/>
          <p:nvPr/>
        </p:nvGrpSpPr>
        <p:grpSpPr>
          <a:xfrm>
            <a:off x="2638097" y="2640120"/>
            <a:ext cx="6915806" cy="1741432"/>
            <a:chOff x="2290490" y="2640120"/>
            <a:chExt cx="7611020" cy="1741432"/>
          </a:xfrm>
        </p:grpSpPr>
        <p:cxnSp>
          <p:nvCxnSpPr>
            <p:cNvPr id="9" name="Straight Connector 8"/>
            <p:cNvCxnSpPr/>
            <p:nvPr/>
          </p:nvCxnSpPr>
          <p:spPr>
            <a:xfrm>
              <a:off x="2290490" y="2640120"/>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a:xfrm>
              <a:off x="2290490" y="4381552"/>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grpSp>
      <p:sp>
        <p:nvSpPr>
          <p:cNvPr id="11"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19" name="Text Placeholder 22"/>
          <p:cNvSpPr>
            <a:spLocks noGrp="1"/>
          </p:cNvSpPr>
          <p:nvPr>
            <p:ph type="body" sz="quarter" idx="20" hasCustomPrompt="1"/>
          </p:nvPr>
        </p:nvSpPr>
        <p:spPr>
          <a:xfrm>
            <a:off x="2826992" y="3168117"/>
            <a:ext cx="6538017" cy="734532"/>
          </a:xfrm>
          <a:prstGeom prst="rect">
            <a:avLst/>
          </a:prstGeom>
        </p:spPr>
        <p:txBody>
          <a:bodyPr/>
          <a:lstStyle>
            <a:lvl1pPr marL="0" marR="0" indent="0" algn="ctr" defTabSz="914400" rtl="0" eaLnBrk="1" fontAlgn="auto" latinLnBrk="0" hangingPunct="1">
              <a:lnSpc>
                <a:spcPts val="2300"/>
              </a:lnSpc>
              <a:spcBef>
                <a:spcPts val="1000"/>
              </a:spcBef>
              <a:spcAft>
                <a:spcPts val="1800"/>
              </a:spcAft>
              <a:buClrTx/>
              <a:buSzTx/>
              <a:buFontTx/>
              <a:buNone/>
              <a:tabLst/>
              <a:defRPr sz="15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Tree>
    <p:extLst>
      <p:ext uri="{BB962C8B-B14F-4D97-AF65-F5344CB8AC3E}">
        <p14:creationId xmlns:p14="http://schemas.microsoft.com/office/powerpoint/2010/main" val="379576995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Image &amp; Tex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B8E7-AC83-4078-91FB-5286FB36437E}"/>
              </a:ext>
            </a:extLst>
          </p:cNvPr>
          <p:cNvSpPr>
            <a:spLocks noGrp="1"/>
          </p:cNvSpPr>
          <p:nvPr>
            <p:ph type="title" hasCustomPrompt="1"/>
          </p:nvPr>
        </p:nvSpPr>
        <p:spPr>
          <a:xfrm>
            <a:off x="246463" y="257767"/>
            <a:ext cx="5722538" cy="1266233"/>
          </a:xfrm>
        </p:spPr>
        <p:txBody>
          <a:bodyPr/>
          <a:lstStyle>
            <a:lvl1pPr>
              <a:defRPr/>
            </a:lvl1pPr>
          </a:lstStyle>
          <a:p>
            <a:r>
              <a:rPr lang="en-US"/>
              <a:t>This is a Title</a:t>
            </a:r>
          </a:p>
        </p:txBody>
      </p:sp>
      <p:sp>
        <p:nvSpPr>
          <p:cNvPr id="12" name="Picture Placeholder 4">
            <a:extLst>
              <a:ext uri="{FF2B5EF4-FFF2-40B4-BE49-F238E27FC236}">
                <a16:creationId xmlns:a16="http://schemas.microsoft.com/office/drawing/2014/main" id="{AFAD7365-7B76-464B-AD0B-A379E25CD36F}"/>
              </a:ext>
            </a:extLst>
          </p:cNvPr>
          <p:cNvSpPr>
            <a:spLocks noGrp="1"/>
          </p:cNvSpPr>
          <p:nvPr>
            <p:ph type="pic" sz="quarter" idx="37" hasCustomPrompt="1"/>
          </p:nvPr>
        </p:nvSpPr>
        <p:spPr>
          <a:xfrm>
            <a:off x="6223001" y="4826001"/>
            <a:ext cx="1748503"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829F13FB-7FED-46C6-9EEA-CDFDFDE430F5}"/>
              </a:ext>
            </a:extLst>
          </p:cNvPr>
          <p:cNvSpPr>
            <a:spLocks noGrp="1"/>
          </p:cNvSpPr>
          <p:nvPr>
            <p:ph type="pic" sz="quarter" idx="40" hasCustomPrompt="1"/>
          </p:nvPr>
        </p:nvSpPr>
        <p:spPr>
          <a:xfrm>
            <a:off x="8191500" y="4826001"/>
            <a:ext cx="175629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EF9C5A73-3461-40FE-AA33-E63487BEE574}"/>
              </a:ext>
            </a:extLst>
          </p:cNvPr>
          <p:cNvSpPr>
            <a:spLocks noGrp="1"/>
          </p:cNvSpPr>
          <p:nvPr>
            <p:ph type="pic" sz="quarter" idx="43" hasCustomPrompt="1"/>
          </p:nvPr>
        </p:nvSpPr>
        <p:spPr>
          <a:xfrm>
            <a:off x="10209505" y="4826001"/>
            <a:ext cx="173018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7" name="Text Placeholder 2">
            <a:extLst>
              <a:ext uri="{FF2B5EF4-FFF2-40B4-BE49-F238E27FC236}">
                <a16:creationId xmlns:a16="http://schemas.microsoft.com/office/drawing/2014/main" id="{CC19771B-5F6D-4438-96B8-511AD0C21BFA}"/>
              </a:ext>
            </a:extLst>
          </p:cNvPr>
          <p:cNvSpPr>
            <a:spLocks noGrp="1"/>
          </p:cNvSpPr>
          <p:nvPr>
            <p:ph type="body" sz="quarter" idx="31" hasCustomPrompt="1"/>
          </p:nvPr>
        </p:nvSpPr>
        <p:spPr>
          <a:xfrm>
            <a:off x="254000" y="1778000"/>
            <a:ext cx="3716421" cy="4318000"/>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9" name="Text Placeholder 2">
            <a:extLst>
              <a:ext uri="{FF2B5EF4-FFF2-40B4-BE49-F238E27FC236}">
                <a16:creationId xmlns:a16="http://schemas.microsoft.com/office/drawing/2014/main" id="{5BA63513-35AC-4BC2-A454-2FE2181A6B02}"/>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
        <p:nvSpPr>
          <p:cNvPr id="4" name="Picture Placeholder 3">
            <a:extLst>
              <a:ext uri="{FF2B5EF4-FFF2-40B4-BE49-F238E27FC236}">
                <a16:creationId xmlns:a16="http://schemas.microsoft.com/office/drawing/2014/main" id="{5EE749D1-6567-4D69-A780-DA12D8BE18D4}"/>
              </a:ext>
            </a:extLst>
          </p:cNvPr>
          <p:cNvSpPr>
            <a:spLocks noGrp="1"/>
          </p:cNvSpPr>
          <p:nvPr>
            <p:ph type="pic" sz="quarter" idx="51" hasCustomPrompt="1"/>
          </p:nvPr>
        </p:nvSpPr>
        <p:spPr>
          <a:xfrm>
            <a:off x="6223000" y="254000"/>
            <a:ext cx="5715000" cy="4318000"/>
          </a:xfrm>
          <a:solidFill>
            <a:schemeClr val="bg1">
              <a:lumMod val="95000"/>
            </a:schemeClr>
          </a:solidFill>
        </p:spPr>
        <p:txBody>
          <a:bodyPr/>
          <a:lstStyle>
            <a:lvl1pPr>
              <a:defRPr/>
            </a:lvl1pPr>
          </a:lstStyle>
          <a:p>
            <a:pPr lvl="3"/>
            <a:r>
              <a:rPr lang="en-US"/>
              <a:t>Insert Image</a:t>
            </a:r>
          </a:p>
        </p:txBody>
      </p:sp>
    </p:spTree>
    <p:extLst>
      <p:ext uri="{BB962C8B-B14F-4D97-AF65-F5344CB8AC3E}">
        <p14:creationId xmlns:p14="http://schemas.microsoft.com/office/powerpoint/2010/main" val="166372865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Content &amp; Text (1)">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1BC48F9D-DE71-470F-A417-9E85A6706A21}"/>
              </a:ext>
            </a:extLst>
          </p:cNvPr>
          <p:cNvSpPr>
            <a:spLocks noGrp="1"/>
          </p:cNvSpPr>
          <p:nvPr>
            <p:ph sz="quarter" idx="22" hasCustomPrompt="1"/>
          </p:nvPr>
        </p:nvSpPr>
        <p:spPr>
          <a:xfrm>
            <a:off x="250658" y="1777999"/>
            <a:ext cx="11687343" cy="4328161"/>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add content</a:t>
            </a:r>
          </a:p>
        </p:txBody>
      </p:sp>
      <p:sp>
        <p:nvSpPr>
          <p:cNvPr id="4" name="Text Placeholder 13">
            <a:extLst>
              <a:ext uri="{FF2B5EF4-FFF2-40B4-BE49-F238E27FC236}">
                <a16:creationId xmlns:a16="http://schemas.microsoft.com/office/drawing/2014/main" id="{1E517A86-FF6A-4DF6-9827-EA7297D36A1A}"/>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2" name="Title 1">
            <a:extLst>
              <a:ext uri="{FF2B5EF4-FFF2-40B4-BE49-F238E27FC236}">
                <a16:creationId xmlns:a16="http://schemas.microsoft.com/office/drawing/2014/main" id="{E67EB534-ABAF-47D8-A8D4-3391F63885E9}"/>
              </a:ext>
            </a:extLst>
          </p:cNvPr>
          <p:cNvSpPr>
            <a:spLocks noGrp="1"/>
          </p:cNvSpPr>
          <p:nvPr>
            <p:ph type="title" hasCustomPrompt="1"/>
          </p:nvPr>
        </p:nvSpPr>
        <p:spPr>
          <a:xfrm>
            <a:off x="254001" y="257768"/>
            <a:ext cx="5715000" cy="1266233"/>
          </a:xfrm>
        </p:spPr>
        <p:txBody>
          <a:bodyPr/>
          <a:lstStyle>
            <a:lvl1pPr>
              <a:defRPr/>
            </a:lvl1pPr>
          </a:lstStyle>
          <a:p>
            <a:r>
              <a:rPr lang="en-US"/>
              <a:t>Content</a:t>
            </a:r>
          </a:p>
        </p:txBody>
      </p:sp>
    </p:spTree>
    <p:extLst>
      <p:ext uri="{BB962C8B-B14F-4D97-AF65-F5344CB8AC3E}">
        <p14:creationId xmlns:p14="http://schemas.microsoft.com/office/powerpoint/2010/main" val="229944130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Text &amp; Image (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1524000"/>
            <a:ext cx="5715000" cy="4572000"/>
          </a:xfrm>
        </p:spPr>
        <p:txBody>
          <a:bodyPr anchor="ctr" anchorCtr="0">
            <a:normAutofit/>
          </a:bodyPr>
          <a:lstStyle>
            <a:lvl1pPr>
              <a:lnSpc>
                <a:spcPct val="88000"/>
              </a:lnSpc>
              <a:defRPr/>
            </a:lvl1pPr>
          </a:lstStyle>
          <a:p>
            <a:r>
              <a:rPr lang="en-US"/>
              <a:t>Mixed Reality will unleash the creativity of every person and every organization on the planet to achieve more. </a:t>
            </a:r>
          </a:p>
        </p:txBody>
      </p:sp>
      <p:sp>
        <p:nvSpPr>
          <p:cNvPr id="5" name="Text Placeholder 23">
            <a:extLst>
              <a:ext uri="{FF2B5EF4-FFF2-40B4-BE49-F238E27FC236}">
                <a16:creationId xmlns:a16="http://schemas.microsoft.com/office/drawing/2014/main" id="{F5EEC96C-5AA5-4253-AF81-C63A48FD94B0}"/>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6" name="Straight Connector 5">
            <a:extLst>
              <a:ext uri="{FF2B5EF4-FFF2-40B4-BE49-F238E27FC236}">
                <a16:creationId xmlns:a16="http://schemas.microsoft.com/office/drawing/2014/main" id="{B2E49F72-3ABC-45C4-9295-04CF6B49E229}"/>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13033628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Text &amp; Image (.)">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33691553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Text &amp; Image (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ext Placeholder 13">
            <a:extLst>
              <a:ext uri="{FF2B5EF4-FFF2-40B4-BE49-F238E27FC236}">
                <a16:creationId xmlns:a16="http://schemas.microsoft.com/office/drawing/2014/main" id="{D8552422-6E7E-45F3-A66B-A48FE3D569BE}"/>
              </a:ext>
            </a:extLst>
          </p:cNvPr>
          <p:cNvSpPr>
            <a:spLocks noGrp="1"/>
          </p:cNvSpPr>
          <p:nvPr>
            <p:ph type="body" sz="quarter" idx="20" hasCustomPrompt="1"/>
          </p:nvPr>
        </p:nvSpPr>
        <p:spPr>
          <a:xfrm>
            <a:off x="622300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5" name="Text Placeholder 13">
            <a:extLst>
              <a:ext uri="{FF2B5EF4-FFF2-40B4-BE49-F238E27FC236}">
                <a16:creationId xmlns:a16="http://schemas.microsoft.com/office/drawing/2014/main" id="{D64BF633-5688-4721-911F-399F0E4C56A7}"/>
              </a:ext>
            </a:extLst>
          </p:cNvPr>
          <p:cNvSpPr>
            <a:spLocks noGrp="1"/>
          </p:cNvSpPr>
          <p:nvPr>
            <p:ph type="body" sz="quarter" idx="24" hasCustomPrompt="1"/>
          </p:nvPr>
        </p:nvSpPr>
        <p:spPr>
          <a:xfrm>
            <a:off x="622300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Tree>
    <p:extLst>
      <p:ext uri="{BB962C8B-B14F-4D97-AF65-F5344CB8AC3E}">
        <p14:creationId xmlns:p14="http://schemas.microsoft.com/office/powerpoint/2010/main" val="192793104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Text &amp; Image (4)">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94735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Text &amp; Image (5)">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83293432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Content &amp; Text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1778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8" name="Content Placeholder 3">
            <a:extLst>
              <a:ext uri="{FF2B5EF4-FFF2-40B4-BE49-F238E27FC236}">
                <a16:creationId xmlns:a16="http://schemas.microsoft.com/office/drawing/2014/main" id="{8706A23A-6618-4EC5-91FE-51BA5235122F}"/>
              </a:ext>
            </a:extLst>
          </p:cNvPr>
          <p:cNvSpPr>
            <a:spLocks noGrp="1"/>
          </p:cNvSpPr>
          <p:nvPr>
            <p:ph sz="quarter" idx="24" hasCustomPrompt="1"/>
          </p:nvPr>
        </p:nvSpPr>
        <p:spPr>
          <a:xfrm>
            <a:off x="6223000" y="4827991"/>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5" name="Content Placeholder 3">
            <a:extLst>
              <a:ext uri="{FF2B5EF4-FFF2-40B4-BE49-F238E27FC236}">
                <a16:creationId xmlns:a16="http://schemas.microsoft.com/office/drawing/2014/main" id="{30665F77-E6C8-4663-90FF-F7000E1CD260}"/>
              </a:ext>
            </a:extLst>
          </p:cNvPr>
          <p:cNvSpPr>
            <a:spLocks noGrp="1"/>
          </p:cNvSpPr>
          <p:nvPr>
            <p:ph sz="quarter" idx="25" hasCustomPrompt="1"/>
          </p:nvPr>
        </p:nvSpPr>
        <p:spPr>
          <a:xfrm>
            <a:off x="6223000" y="3305599"/>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6" name="Content Placeholder 3">
            <a:extLst>
              <a:ext uri="{FF2B5EF4-FFF2-40B4-BE49-F238E27FC236}">
                <a16:creationId xmlns:a16="http://schemas.microsoft.com/office/drawing/2014/main" id="{63F2DCFC-99DB-40D3-93BC-B6FFF833BC3C}"/>
              </a:ext>
            </a:extLst>
          </p:cNvPr>
          <p:cNvSpPr>
            <a:spLocks noGrp="1"/>
          </p:cNvSpPr>
          <p:nvPr>
            <p:ph sz="quarter" idx="26" hasCustomPrompt="1"/>
          </p:nvPr>
        </p:nvSpPr>
        <p:spPr>
          <a:xfrm>
            <a:off x="6223000" y="254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7" name="Title 2">
            <a:extLst>
              <a:ext uri="{FF2B5EF4-FFF2-40B4-BE49-F238E27FC236}">
                <a16:creationId xmlns:a16="http://schemas.microsoft.com/office/drawing/2014/main" id="{A1F3FA27-FBF8-4A6F-AB43-347FF39E5BC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38454563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Text &amp; Image (6)">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0611F8DA-1D15-41D7-8212-1E416B8FF9F1}"/>
              </a:ext>
            </a:extLst>
          </p:cNvPr>
          <p:cNvSpPr>
            <a:spLocks noGrp="1"/>
          </p:cNvSpPr>
          <p:nvPr>
            <p:ph type="body" sz="quarter" idx="27" hasCustomPrompt="1"/>
          </p:nvPr>
        </p:nvSpPr>
        <p:spPr>
          <a:xfrm>
            <a:off x="254000" y="3304252"/>
            <a:ext cx="5715001" cy="2793878"/>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7DF2517D-3AA7-483C-8570-A33AB6B93BD7}"/>
              </a:ext>
            </a:extLst>
          </p:cNvPr>
          <p:cNvSpPr>
            <a:spLocks noGrp="1"/>
          </p:cNvSpPr>
          <p:nvPr>
            <p:ph type="body" sz="quarter" idx="29" hasCustomPrompt="1"/>
          </p:nvPr>
        </p:nvSpPr>
        <p:spPr>
          <a:xfrm>
            <a:off x="254000" y="250658"/>
            <a:ext cx="5715001"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11" name="Picture Placeholder 4">
            <a:extLst>
              <a:ext uri="{FF2B5EF4-FFF2-40B4-BE49-F238E27FC236}">
                <a16:creationId xmlns:a16="http://schemas.microsoft.com/office/drawing/2014/main" id="{DA647711-CD23-4B1F-BB80-8CF65B53766E}"/>
              </a:ext>
            </a:extLst>
          </p:cNvPr>
          <p:cNvSpPr>
            <a:spLocks noGrp="1"/>
          </p:cNvSpPr>
          <p:nvPr>
            <p:ph type="pic" sz="quarter" idx="25" hasCustomPrompt="1"/>
          </p:nvPr>
        </p:nvSpPr>
        <p:spPr>
          <a:xfrm>
            <a:off x="6223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4">
            <a:extLst>
              <a:ext uri="{FF2B5EF4-FFF2-40B4-BE49-F238E27FC236}">
                <a16:creationId xmlns:a16="http://schemas.microsoft.com/office/drawing/2014/main" id="{E6B1EAA6-3080-47EF-94CE-15E6A5AC2A40}"/>
              </a:ext>
            </a:extLst>
          </p:cNvPr>
          <p:cNvSpPr>
            <a:spLocks noGrp="1"/>
          </p:cNvSpPr>
          <p:nvPr>
            <p:ph type="pic" sz="quarter" idx="30" hasCustomPrompt="1"/>
          </p:nvPr>
        </p:nvSpPr>
        <p:spPr>
          <a:xfrm>
            <a:off x="6223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64481618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Text &amp; Image (7)">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495B6134-3597-49AF-B95D-3BEF82EC2D3B}"/>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02D8EDBD-6586-4643-B8FB-AB32EB81CD82}"/>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8" name="Picture Placeholder 4">
            <a:extLst>
              <a:ext uri="{FF2B5EF4-FFF2-40B4-BE49-F238E27FC236}">
                <a16:creationId xmlns:a16="http://schemas.microsoft.com/office/drawing/2014/main" id="{E9987021-4EF6-44E7-886C-D7F41AD7CE56}"/>
              </a:ext>
            </a:extLst>
          </p:cNvPr>
          <p:cNvSpPr>
            <a:spLocks noGrp="1"/>
          </p:cNvSpPr>
          <p:nvPr>
            <p:ph type="pic" sz="quarter" idx="25" hasCustomPrompt="1"/>
          </p:nvPr>
        </p:nvSpPr>
        <p:spPr>
          <a:xfrm>
            <a:off x="254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4">
            <a:extLst>
              <a:ext uri="{FF2B5EF4-FFF2-40B4-BE49-F238E27FC236}">
                <a16:creationId xmlns:a16="http://schemas.microsoft.com/office/drawing/2014/main" id="{53D0D0B3-4CE8-4003-A655-B9BCB0E45550}"/>
              </a:ext>
            </a:extLst>
          </p:cNvPr>
          <p:cNvSpPr>
            <a:spLocks noGrp="1"/>
          </p:cNvSpPr>
          <p:nvPr>
            <p:ph type="pic" sz="quarter" idx="30" hasCustomPrompt="1"/>
          </p:nvPr>
        </p:nvSpPr>
        <p:spPr>
          <a:xfrm>
            <a:off x="254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6300866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nd Content Below">
    <p:bg>
      <p:bgPr>
        <a:solidFill>
          <a:srgbClr val="F0F0F0"/>
        </a:solidFill>
        <a:effectLst/>
      </p:bgPr>
    </p:bg>
    <p:spTree>
      <p:nvGrpSpPr>
        <p:cNvPr id="1" name=""/>
        <p:cNvGrpSpPr/>
        <p:nvPr/>
      </p:nvGrpSpPr>
      <p:grpSpPr>
        <a:xfrm>
          <a:off x="0" y="0"/>
          <a:ext cx="0" cy="0"/>
          <a:chOff x="0" y="0"/>
          <a:chExt cx="0" cy="0"/>
        </a:xfrm>
      </p:grpSpPr>
      <p:cxnSp>
        <p:nvCxnSpPr>
          <p:cNvPr id="6" name="Straight Connector 5"/>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7"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8"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4" name="Text Placeholder 22"/>
          <p:cNvSpPr>
            <a:spLocks noGrp="1"/>
          </p:cNvSpPr>
          <p:nvPr>
            <p:ph type="body" sz="quarter" idx="21" hasCustomPrompt="1"/>
          </p:nvPr>
        </p:nvSpPr>
        <p:spPr>
          <a:xfrm>
            <a:off x="837006" y="1802023"/>
            <a:ext cx="10524414" cy="8649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 Their separate existence is a myth. For science, music, sport. Europe uses the same vocabulary.</a:t>
            </a:r>
          </a:p>
        </p:txBody>
      </p:sp>
      <p:sp>
        <p:nvSpPr>
          <p:cNvPr id="15"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1" name="Content Placeholder 2"/>
          <p:cNvSpPr>
            <a:spLocks noGrp="1"/>
          </p:cNvSpPr>
          <p:nvPr>
            <p:ph sz="quarter" idx="22" hasCustomPrompt="1"/>
          </p:nvPr>
        </p:nvSpPr>
        <p:spPr>
          <a:xfrm>
            <a:off x="919657" y="2791968"/>
            <a:ext cx="10351008" cy="3273552"/>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10"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35146861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Text &amp; Image (8)">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1"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1"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1" y="4831209"/>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40" y="4831209"/>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8" y="4831209"/>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4" y="257769"/>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409871653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Storyboard (1)">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1"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1"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1" y="4831209"/>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40" y="4831209"/>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8" y="4831209"/>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1"/>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1"/>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1"/>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97765029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Storyboard (2)">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5" y="260686"/>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1" y="260686"/>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6"/>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5"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1"/>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1"/>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2" y="2623211"/>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5" y="3313062"/>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1" y="3313062"/>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2"/>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5"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7"/>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7"/>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2" y="5675587"/>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63093087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Storyboard (3)">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9" y="264834"/>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9" y="206784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7"/>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9" y="3312028"/>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9" y="5132553"/>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3"/>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3"/>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3"/>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3"/>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7"/>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288942869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1_Text &amp; Image (8)">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0" y="4831208"/>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39" y="4831208"/>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7" y="4831208"/>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3" y="257768"/>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26754509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1_Storyboard (1)">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0" y="4831208"/>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39" y="4831208"/>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7" y="4831208"/>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0"/>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340797133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1_Storyboard (2)">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4"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0" y="260685"/>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4"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1"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4" y="3313061"/>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0" y="3313061"/>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1"/>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4"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1"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200847903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1_Storyboard (3)">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8" y="264833"/>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8" y="2067841"/>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8" y="3312027"/>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8" y="513255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855925045"/>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Thumbnails (1)">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3714750" cy="5838233"/>
          </a:xfrm>
        </p:spPr>
        <p:txBody>
          <a:bodyPr/>
          <a:lstStyle>
            <a:lvl1pPr>
              <a:defRPr/>
            </a:lvl1pPr>
          </a:lstStyle>
          <a:p>
            <a:r>
              <a:rPr lang="en-US"/>
              <a:t>Thumbnails</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25040668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Thumbnails (2)">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1" name="Text Placeholder 13">
            <a:extLst>
              <a:ext uri="{FF2B5EF4-FFF2-40B4-BE49-F238E27FC236}">
                <a16:creationId xmlns:a16="http://schemas.microsoft.com/office/drawing/2014/main" id="{16D54E09-3C6A-4DB8-9A06-A5A195AF36A0}"/>
              </a:ext>
            </a:extLst>
          </p:cNvPr>
          <p:cNvSpPr>
            <a:spLocks noGrp="1"/>
          </p:cNvSpPr>
          <p:nvPr>
            <p:ph type="body" sz="quarter" idx="20" hasCustomPrompt="1"/>
          </p:nvPr>
        </p:nvSpPr>
        <p:spPr>
          <a:xfrm>
            <a:off x="254000" y="254000"/>
            <a:ext cx="3716400"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t>
            </a:r>
            <a:br>
              <a:rPr lang="en-US"/>
            </a:br>
            <a:r>
              <a:rPr lang="en-US"/>
              <a:t>A revolution where tech empower </a:t>
            </a:r>
            <a:br>
              <a:rPr lang="en-US"/>
            </a:br>
            <a:r>
              <a:rPr lang="en-US"/>
              <a:t>us to expand our capabilities and transcend time, space, and devices. </a:t>
            </a:r>
            <a:br>
              <a:rPr lang="en-US"/>
            </a:br>
            <a:r>
              <a:rPr lang="en-US"/>
              <a:t>A revolution where we immerse ourselves in virtual worlds of our choosing and we accomplish seemingly impossible things while making lasting memories with the people we love. </a:t>
            </a:r>
          </a:p>
        </p:txBody>
      </p:sp>
      <p:sp>
        <p:nvSpPr>
          <p:cNvPr id="32" name="Text Placeholder 13">
            <a:extLst>
              <a:ext uri="{FF2B5EF4-FFF2-40B4-BE49-F238E27FC236}">
                <a16:creationId xmlns:a16="http://schemas.microsoft.com/office/drawing/2014/main" id="{7873F522-F5E9-4875-84ED-4ACF40364F88}"/>
              </a:ext>
            </a:extLst>
          </p:cNvPr>
          <p:cNvSpPr>
            <a:spLocks noGrp="1"/>
          </p:cNvSpPr>
          <p:nvPr>
            <p:ph type="body" sz="quarter" idx="24" hasCustomPrompt="1"/>
          </p:nvPr>
        </p:nvSpPr>
        <p:spPr>
          <a:xfrm>
            <a:off x="252350" y="3305873"/>
            <a:ext cx="3716401"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take place in the modern workplace and soon we’ll see it in every facet of life. With mixed reality, our ideas move beyond the boundaries of paper, beyond the boundaries of screens, and beyond the boundaries of description. </a:t>
            </a:r>
          </a:p>
        </p:txBody>
      </p:sp>
    </p:spTree>
    <p:extLst>
      <p:ext uri="{BB962C8B-B14F-4D97-AF65-F5344CB8AC3E}">
        <p14:creationId xmlns:p14="http://schemas.microsoft.com/office/powerpoint/2010/main" val="2664351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 Titles)">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3264337" y="1803978"/>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4564358" y="1802616"/>
            <a:ext cx="4366482" cy="452198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lvl="0"/>
            <a:endParaRPr lang="en-US"/>
          </a:p>
        </p:txBody>
      </p:sp>
      <p:sp>
        <p:nvSpPr>
          <p:cNvPr id="25" name="Vertical Text Placeholder 2"/>
          <p:cNvSpPr>
            <a:spLocks noGrp="1"/>
          </p:cNvSpPr>
          <p:nvPr>
            <p:ph type="body" orient="vert" sz="quarter" idx="14" hasCustomPrompt="1"/>
          </p:nvPr>
        </p:nvSpPr>
        <p:spPr>
          <a:xfrm>
            <a:off x="3264337" y="2633472"/>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6" name="Vertical Text Placeholder 2"/>
          <p:cNvSpPr>
            <a:spLocks noGrp="1"/>
          </p:cNvSpPr>
          <p:nvPr>
            <p:ph type="body" orient="vert" sz="quarter" idx="15" hasCustomPrompt="1"/>
          </p:nvPr>
        </p:nvSpPr>
        <p:spPr>
          <a:xfrm>
            <a:off x="3264337" y="3474720"/>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Vertical Text Placeholder 2"/>
          <p:cNvSpPr>
            <a:spLocks noGrp="1"/>
          </p:cNvSpPr>
          <p:nvPr>
            <p:ph type="body" orient="vert" sz="quarter" idx="16" hasCustomPrompt="1"/>
          </p:nvPr>
        </p:nvSpPr>
        <p:spPr>
          <a:xfrm>
            <a:off x="3264337" y="4306824"/>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cxnSp>
        <p:nvCxnSpPr>
          <p:cNvPr id="31" name="Straight Connector 30"/>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2"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3"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2620474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and Text">
    <p:bg>
      <p:bgPr>
        <a:solidFill>
          <a:srgbClr val="F0F0F0"/>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lstStyle>
            <a:lvl1pPr marL="0" indent="0" algn="ctr">
              <a:buNone/>
              <a:defRPr sz="10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1282276"/>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37" name="Text Placeholder 22"/>
          <p:cNvSpPr>
            <a:spLocks noGrp="1"/>
          </p:cNvSpPr>
          <p:nvPr>
            <p:ph type="body" sz="quarter" idx="21" hasCustomPrompt="1"/>
          </p:nvPr>
        </p:nvSpPr>
        <p:spPr>
          <a:xfrm>
            <a:off x="8249124" y="1567372"/>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8" name="Vertical Text Placeholder 2"/>
          <p:cNvSpPr>
            <a:spLocks noGrp="1"/>
          </p:cNvSpPr>
          <p:nvPr>
            <p:ph type="body" orient="vert" sz="quarter" idx="22" hasCustomPrompt="1"/>
          </p:nvPr>
        </p:nvSpPr>
        <p:spPr>
          <a:xfrm>
            <a:off x="8249124" y="2702819"/>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9" name="Text Placeholder 22"/>
          <p:cNvSpPr>
            <a:spLocks noGrp="1"/>
          </p:cNvSpPr>
          <p:nvPr>
            <p:ph type="body" sz="quarter" idx="23" hasCustomPrompt="1"/>
          </p:nvPr>
        </p:nvSpPr>
        <p:spPr>
          <a:xfrm>
            <a:off x="8249124" y="2987915"/>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40" name="Vertical Text Placeholder 2"/>
          <p:cNvSpPr>
            <a:spLocks noGrp="1"/>
          </p:cNvSpPr>
          <p:nvPr>
            <p:ph type="body" orient="vert" sz="quarter" idx="24" hasCustomPrompt="1"/>
          </p:nvPr>
        </p:nvSpPr>
        <p:spPr>
          <a:xfrm>
            <a:off x="8249124" y="4117963"/>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1" name="Text Placeholder 22"/>
          <p:cNvSpPr>
            <a:spLocks noGrp="1"/>
          </p:cNvSpPr>
          <p:nvPr>
            <p:ph type="body" sz="quarter" idx="25" hasCustomPrompt="1"/>
          </p:nvPr>
        </p:nvSpPr>
        <p:spPr>
          <a:xfrm>
            <a:off x="8249124" y="4403059"/>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14" name="Content Placeholder 27"/>
          <p:cNvSpPr>
            <a:spLocks noGrp="1"/>
          </p:cNvSpPr>
          <p:nvPr>
            <p:ph sz="quarter" idx="27" hasCustomPrompt="1"/>
          </p:nvPr>
        </p:nvSpPr>
        <p:spPr>
          <a:xfrm>
            <a:off x="691633" y="1279523"/>
            <a:ext cx="6245352" cy="4663440"/>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16"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317230803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Thumbnails (3)">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5715000" cy="1266233"/>
          </a:xfrm>
        </p:spPr>
        <p:txBody>
          <a:bodyPr/>
          <a:lstStyle>
            <a:lvl1pPr>
              <a:defRPr/>
            </a:lvl1pPr>
          </a:lstStyle>
          <a:p>
            <a:r>
              <a:rPr lang="en-US"/>
              <a:t>Image Grid</a:t>
            </a:r>
          </a:p>
        </p:txBody>
      </p:sp>
      <p:sp>
        <p:nvSpPr>
          <p:cNvPr id="40" name="Text Placeholder 2">
            <a:extLst>
              <a:ext uri="{FF2B5EF4-FFF2-40B4-BE49-F238E27FC236}">
                <a16:creationId xmlns:a16="http://schemas.microsoft.com/office/drawing/2014/main" id="{BD39B599-186E-4691-904A-95B01730A913}"/>
              </a:ext>
            </a:extLst>
          </p:cNvPr>
          <p:cNvSpPr>
            <a:spLocks noGrp="1"/>
          </p:cNvSpPr>
          <p:nvPr>
            <p:ph type="body" sz="quarter" idx="31" hasCustomPrompt="1"/>
          </p:nvPr>
        </p:nvSpPr>
        <p:spPr>
          <a:xfrm>
            <a:off x="254000" y="1778000"/>
            <a:ext cx="3716421" cy="4320618"/>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41" name="Text Placeholder 2">
            <a:extLst>
              <a:ext uri="{FF2B5EF4-FFF2-40B4-BE49-F238E27FC236}">
                <a16:creationId xmlns:a16="http://schemas.microsoft.com/office/drawing/2014/main" id="{FEE01867-5D00-4117-B68C-2230DFC2D566}"/>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Tree>
    <p:extLst>
      <p:ext uri="{BB962C8B-B14F-4D97-AF65-F5344CB8AC3E}">
        <p14:creationId xmlns:p14="http://schemas.microsoft.com/office/powerpoint/2010/main" val="316754376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Content Grid (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A6BB33E-B798-46BD-8766-994D722EFE82}"/>
              </a:ext>
            </a:extLst>
          </p:cNvPr>
          <p:cNvSpPr>
            <a:spLocks noGrp="1"/>
          </p:cNvSpPr>
          <p:nvPr>
            <p:ph type="body" sz="quarter" idx="33" hasCustomPrompt="1"/>
          </p:nvPr>
        </p:nvSpPr>
        <p:spPr>
          <a:xfrm>
            <a:off x="4225940" y="4826000"/>
            <a:ext cx="7712061" cy="1259974"/>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4222750" y="245959"/>
            <a:ext cx="7708174" cy="4316015"/>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13" name="Picture Placeholder 4">
            <a:extLst>
              <a:ext uri="{FF2B5EF4-FFF2-40B4-BE49-F238E27FC236}">
                <a16:creationId xmlns:a16="http://schemas.microsoft.com/office/drawing/2014/main" id="{2CE049E8-7104-4174-BA53-3F2707B61189}"/>
              </a:ext>
            </a:extLst>
          </p:cNvPr>
          <p:cNvSpPr>
            <a:spLocks noGrp="1"/>
          </p:cNvSpPr>
          <p:nvPr>
            <p:ph type="pic" sz="quarter" idx="36" hasCustomPrompt="1"/>
          </p:nvPr>
        </p:nvSpPr>
        <p:spPr>
          <a:xfrm>
            <a:off x="254000" y="3308684"/>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D71BAE2-2F57-415E-B15F-6737123BB2F6}"/>
              </a:ext>
            </a:extLst>
          </p:cNvPr>
          <p:cNvSpPr>
            <a:spLocks noGrp="1"/>
          </p:cNvSpPr>
          <p:nvPr>
            <p:ph type="pic" sz="quarter" idx="37" hasCustomPrompt="1"/>
          </p:nvPr>
        </p:nvSpPr>
        <p:spPr>
          <a:xfrm>
            <a:off x="254000" y="4828279"/>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C815611-B46B-454F-B9BB-444EF2D1D578}"/>
              </a:ext>
            </a:extLst>
          </p:cNvPr>
          <p:cNvSpPr>
            <a:spLocks noGrp="1"/>
          </p:cNvSpPr>
          <p:nvPr>
            <p:ph type="pic" sz="quarter" idx="39" hasCustomPrompt="1"/>
          </p:nvPr>
        </p:nvSpPr>
        <p:spPr>
          <a:xfrm>
            <a:off x="2232960" y="3308684"/>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73C58D00-67AE-4B1C-B5C2-F6A86A832F2B}"/>
              </a:ext>
            </a:extLst>
          </p:cNvPr>
          <p:cNvSpPr>
            <a:spLocks noGrp="1"/>
          </p:cNvSpPr>
          <p:nvPr>
            <p:ph type="pic" sz="quarter" idx="40" hasCustomPrompt="1"/>
          </p:nvPr>
        </p:nvSpPr>
        <p:spPr>
          <a:xfrm>
            <a:off x="2232960" y="4828279"/>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B939477D-07D6-41D9-A202-E6C23CD52FF5}"/>
              </a:ext>
            </a:extLst>
          </p:cNvPr>
          <p:cNvSpPr>
            <a:spLocks noGrp="1"/>
          </p:cNvSpPr>
          <p:nvPr>
            <p:ph type="pic" sz="quarter" idx="44" hasCustomPrompt="1"/>
          </p:nvPr>
        </p:nvSpPr>
        <p:spPr>
          <a:xfrm>
            <a:off x="254000" y="257343"/>
            <a:ext cx="1706786"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4D6D6221-267F-4014-A1EB-EB6392B63543}"/>
              </a:ext>
            </a:extLst>
          </p:cNvPr>
          <p:cNvSpPr>
            <a:spLocks noGrp="1"/>
          </p:cNvSpPr>
          <p:nvPr>
            <p:ph type="pic" sz="quarter" idx="45" hasCustomPrompt="1"/>
          </p:nvPr>
        </p:nvSpPr>
        <p:spPr>
          <a:xfrm>
            <a:off x="254000" y="1786965"/>
            <a:ext cx="1706786"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4670ABBF-65A4-4BCD-9D66-09280F665E95}"/>
              </a:ext>
            </a:extLst>
          </p:cNvPr>
          <p:cNvSpPr>
            <a:spLocks noGrp="1"/>
          </p:cNvSpPr>
          <p:nvPr>
            <p:ph type="pic" sz="quarter" idx="46" hasCustomPrompt="1"/>
          </p:nvPr>
        </p:nvSpPr>
        <p:spPr>
          <a:xfrm>
            <a:off x="2232960" y="257343"/>
            <a:ext cx="1726825"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840A22DF-C1C5-4955-A970-C115E4805808}"/>
              </a:ext>
            </a:extLst>
          </p:cNvPr>
          <p:cNvSpPr>
            <a:spLocks noGrp="1"/>
          </p:cNvSpPr>
          <p:nvPr>
            <p:ph type="pic" sz="quarter" idx="47" hasCustomPrompt="1"/>
          </p:nvPr>
        </p:nvSpPr>
        <p:spPr>
          <a:xfrm>
            <a:off x="2232960" y="1786965"/>
            <a:ext cx="1726825"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64409429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Content Grid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5400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2236611"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247557" y="4826000"/>
            <a:ext cx="1732072"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2236248" y="4826000"/>
            <a:ext cx="1732503" cy="1270000"/>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1" name="Text Placeholder 2">
            <a:extLst>
              <a:ext uri="{FF2B5EF4-FFF2-40B4-BE49-F238E27FC236}">
                <a16:creationId xmlns:a16="http://schemas.microsoft.com/office/drawing/2014/main" id="{889DC914-211D-4C53-B435-E15A0BF3A1C9}"/>
              </a:ext>
            </a:extLst>
          </p:cNvPr>
          <p:cNvSpPr>
            <a:spLocks noGrp="1"/>
          </p:cNvSpPr>
          <p:nvPr>
            <p:ph type="body" sz="quarter" idx="38" hasCustomPrompt="1"/>
          </p:nvPr>
        </p:nvSpPr>
        <p:spPr>
          <a:xfrm>
            <a:off x="4222750" y="4829307"/>
            <a:ext cx="3726206" cy="125666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9AD882B-ED87-453F-88C2-898CE7CF1F92}"/>
              </a:ext>
            </a:extLst>
          </p:cNvPr>
          <p:cNvSpPr>
            <a:spLocks noGrp="1"/>
          </p:cNvSpPr>
          <p:nvPr>
            <p:ph type="pic" sz="quarter" idx="39" hasCustomPrompt="1"/>
          </p:nvPr>
        </p:nvSpPr>
        <p:spPr>
          <a:xfrm>
            <a:off x="422275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Tree>
    <p:extLst>
      <p:ext uri="{BB962C8B-B14F-4D97-AF65-F5344CB8AC3E}">
        <p14:creationId xmlns:p14="http://schemas.microsoft.com/office/powerpoint/2010/main" val="118937723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Content Grid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822325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10198805"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8205678" y="4822658"/>
            <a:ext cx="1732072" cy="1275961"/>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10194369" y="4822658"/>
            <a:ext cx="1732503" cy="127334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2" name="Picture Placeholder 2">
            <a:extLst>
              <a:ext uri="{FF2B5EF4-FFF2-40B4-BE49-F238E27FC236}">
                <a16:creationId xmlns:a16="http://schemas.microsoft.com/office/drawing/2014/main" id="{406CE5C4-22C4-4C80-86BD-9B6E930DEDDA}"/>
              </a:ext>
            </a:extLst>
          </p:cNvPr>
          <p:cNvSpPr>
            <a:spLocks noGrp="1"/>
          </p:cNvSpPr>
          <p:nvPr>
            <p:ph type="pic" sz="quarter" idx="39" hasCustomPrompt="1"/>
          </p:nvPr>
        </p:nvSpPr>
        <p:spPr>
          <a:xfrm>
            <a:off x="25400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
        <p:nvSpPr>
          <p:cNvPr id="11" name="Text Placeholder 2">
            <a:extLst>
              <a:ext uri="{FF2B5EF4-FFF2-40B4-BE49-F238E27FC236}">
                <a16:creationId xmlns:a16="http://schemas.microsoft.com/office/drawing/2014/main" id="{E2AC9D82-8A46-4768-A69C-057513B8B501}"/>
              </a:ext>
            </a:extLst>
          </p:cNvPr>
          <p:cNvSpPr>
            <a:spLocks noGrp="1"/>
          </p:cNvSpPr>
          <p:nvPr>
            <p:ph type="body" sz="quarter" idx="40"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49440286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Content Grid (4)">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6223000" y="254000"/>
            <a:ext cx="5715000" cy="5842000"/>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2" name="Title 1">
            <a:extLst>
              <a:ext uri="{FF2B5EF4-FFF2-40B4-BE49-F238E27FC236}">
                <a16:creationId xmlns:a16="http://schemas.microsoft.com/office/drawing/2014/main" id="{D5CC33E7-1AAE-4D98-A316-7E7E7EB3304C}"/>
              </a:ext>
            </a:extLst>
          </p:cNvPr>
          <p:cNvSpPr>
            <a:spLocks noGrp="1"/>
          </p:cNvSpPr>
          <p:nvPr>
            <p:ph type="title" hasCustomPrompt="1"/>
          </p:nvPr>
        </p:nvSpPr>
        <p:spPr>
          <a:xfrm>
            <a:off x="246462" y="257768"/>
            <a:ext cx="5719195" cy="1266233"/>
          </a:xfrm>
        </p:spPr>
        <p:txBody>
          <a:bodyPr/>
          <a:lstStyle>
            <a:lvl1pPr>
              <a:defRPr/>
            </a:lvl1pPr>
          </a:lstStyle>
          <a:p>
            <a:pPr lvl="0"/>
            <a:r>
              <a:rPr lang="en-US"/>
              <a:t>Content Grid</a:t>
            </a:r>
          </a:p>
        </p:txBody>
      </p:sp>
      <p:sp>
        <p:nvSpPr>
          <p:cNvPr id="5" name="Picture Placeholder 4">
            <a:extLst>
              <a:ext uri="{FF2B5EF4-FFF2-40B4-BE49-F238E27FC236}">
                <a16:creationId xmlns:a16="http://schemas.microsoft.com/office/drawing/2014/main" id="{F143A53C-C77F-4453-BA29-2F241D3FE159}"/>
              </a:ext>
            </a:extLst>
          </p:cNvPr>
          <p:cNvSpPr>
            <a:spLocks noGrp="1"/>
          </p:cNvSpPr>
          <p:nvPr>
            <p:ph type="pic" sz="quarter" idx="35" hasCustomPrompt="1"/>
          </p:nvPr>
        </p:nvSpPr>
        <p:spPr>
          <a:xfrm>
            <a:off x="254000" y="1778000"/>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4">
            <a:extLst>
              <a:ext uri="{FF2B5EF4-FFF2-40B4-BE49-F238E27FC236}">
                <a16:creationId xmlns:a16="http://schemas.microsoft.com/office/drawing/2014/main" id="{2C8A5051-259D-4D33-A6DE-8E636BB09815}"/>
              </a:ext>
            </a:extLst>
          </p:cNvPr>
          <p:cNvSpPr>
            <a:spLocks noGrp="1"/>
          </p:cNvSpPr>
          <p:nvPr>
            <p:ph type="pic" sz="quarter" idx="36" hasCustomPrompt="1"/>
          </p:nvPr>
        </p:nvSpPr>
        <p:spPr>
          <a:xfrm>
            <a:off x="254000" y="330868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4">
            <a:extLst>
              <a:ext uri="{FF2B5EF4-FFF2-40B4-BE49-F238E27FC236}">
                <a16:creationId xmlns:a16="http://schemas.microsoft.com/office/drawing/2014/main" id="{042318CD-D4AF-4552-9D5F-92A2E6EDA124}"/>
              </a:ext>
            </a:extLst>
          </p:cNvPr>
          <p:cNvSpPr>
            <a:spLocks noGrp="1"/>
          </p:cNvSpPr>
          <p:nvPr>
            <p:ph type="pic" sz="quarter" idx="37" hasCustomPrompt="1"/>
          </p:nvPr>
        </p:nvSpPr>
        <p:spPr>
          <a:xfrm>
            <a:off x="250032" y="481931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BC3D4D7-62AE-4236-9E12-8E9CFFAB830C}"/>
              </a:ext>
            </a:extLst>
          </p:cNvPr>
          <p:cNvSpPr>
            <a:spLocks noGrp="1"/>
          </p:cNvSpPr>
          <p:nvPr>
            <p:ph type="pic" sz="quarter" idx="38" hasCustomPrompt="1"/>
          </p:nvPr>
        </p:nvSpPr>
        <p:spPr>
          <a:xfrm>
            <a:off x="2241926" y="1778000"/>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FC855000-E870-4308-B0BD-88D2904690D5}"/>
              </a:ext>
            </a:extLst>
          </p:cNvPr>
          <p:cNvSpPr>
            <a:spLocks noGrp="1"/>
          </p:cNvSpPr>
          <p:nvPr>
            <p:ph type="pic" sz="quarter" idx="39" hasCustomPrompt="1"/>
          </p:nvPr>
        </p:nvSpPr>
        <p:spPr>
          <a:xfrm>
            <a:off x="2241926"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FBA0A97C-EB63-4931-B820-80EB8DC0F98B}"/>
              </a:ext>
            </a:extLst>
          </p:cNvPr>
          <p:cNvSpPr>
            <a:spLocks noGrp="1"/>
          </p:cNvSpPr>
          <p:nvPr>
            <p:ph type="pic" sz="quarter" idx="40" hasCustomPrompt="1"/>
          </p:nvPr>
        </p:nvSpPr>
        <p:spPr>
          <a:xfrm>
            <a:off x="2241926"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38A6E06D-AF93-4D16-970D-96DC3DDA5A0A}"/>
              </a:ext>
            </a:extLst>
          </p:cNvPr>
          <p:cNvSpPr>
            <a:spLocks noGrp="1"/>
          </p:cNvSpPr>
          <p:nvPr>
            <p:ph type="pic" sz="quarter" idx="41" hasCustomPrompt="1"/>
          </p:nvPr>
        </p:nvSpPr>
        <p:spPr>
          <a:xfrm>
            <a:off x="4223794" y="1778000"/>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E89F1964-E543-4196-82A3-F4B5CAB2F566}"/>
              </a:ext>
            </a:extLst>
          </p:cNvPr>
          <p:cNvSpPr>
            <a:spLocks noGrp="1"/>
          </p:cNvSpPr>
          <p:nvPr>
            <p:ph type="pic" sz="quarter" idx="42" hasCustomPrompt="1"/>
          </p:nvPr>
        </p:nvSpPr>
        <p:spPr>
          <a:xfrm>
            <a:off x="4223794" y="330868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38D512D1-1388-438C-8EBF-33A9D65D3317}"/>
              </a:ext>
            </a:extLst>
          </p:cNvPr>
          <p:cNvSpPr>
            <a:spLocks noGrp="1"/>
          </p:cNvSpPr>
          <p:nvPr>
            <p:ph type="pic" sz="quarter" idx="43" hasCustomPrompt="1"/>
          </p:nvPr>
        </p:nvSpPr>
        <p:spPr>
          <a:xfrm>
            <a:off x="4223794" y="481931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79825657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652BF586-E7DE-4AB3-9916-5A7DBB43F66F}"/>
              </a:ext>
            </a:extLst>
          </p:cNvPr>
          <p:cNvSpPr>
            <a:spLocks noGrp="1"/>
          </p:cNvSpPr>
          <p:nvPr>
            <p:ph type="body" sz="quarter" idx="19" hasCustomPrompt="1"/>
          </p:nvPr>
        </p:nvSpPr>
        <p:spPr>
          <a:xfrm>
            <a:off x="246463" y="3304581"/>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Kickoff</a:t>
            </a:r>
          </a:p>
        </p:txBody>
      </p:sp>
      <p:sp>
        <p:nvSpPr>
          <p:cNvPr id="23" name="Text Placeholder 13">
            <a:extLst>
              <a:ext uri="{FF2B5EF4-FFF2-40B4-BE49-F238E27FC236}">
                <a16:creationId xmlns:a16="http://schemas.microsoft.com/office/drawing/2014/main" id="{CA394C44-EE4C-44C8-8F0D-34C1B503028B}"/>
              </a:ext>
            </a:extLst>
          </p:cNvPr>
          <p:cNvSpPr>
            <a:spLocks noGrp="1"/>
          </p:cNvSpPr>
          <p:nvPr>
            <p:ph type="body" sz="quarter" idx="25" hasCustomPrompt="1"/>
          </p:nvPr>
        </p:nvSpPr>
        <p:spPr>
          <a:xfrm>
            <a:off x="2238324" y="2147724"/>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32" name="Text Placeholder 13">
            <a:extLst>
              <a:ext uri="{FF2B5EF4-FFF2-40B4-BE49-F238E27FC236}">
                <a16:creationId xmlns:a16="http://schemas.microsoft.com/office/drawing/2014/main" id="{35A77A6E-32A5-4171-A176-324801552089}"/>
              </a:ext>
            </a:extLst>
          </p:cNvPr>
          <p:cNvSpPr>
            <a:spLocks noGrp="1"/>
          </p:cNvSpPr>
          <p:nvPr>
            <p:ph type="body" sz="quarter" idx="34" hasCustomPrompt="1"/>
          </p:nvPr>
        </p:nvSpPr>
        <p:spPr>
          <a:xfrm>
            <a:off x="2238325" y="1781385"/>
            <a:ext cx="1719777"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January 1</a:t>
            </a:r>
          </a:p>
        </p:txBody>
      </p:sp>
      <p:sp>
        <p:nvSpPr>
          <p:cNvPr id="45" name="Text Placeholder 13">
            <a:extLst>
              <a:ext uri="{FF2B5EF4-FFF2-40B4-BE49-F238E27FC236}">
                <a16:creationId xmlns:a16="http://schemas.microsoft.com/office/drawing/2014/main" id="{F146C6CF-78D6-44B4-AEB6-BE2437CB4348}"/>
              </a:ext>
            </a:extLst>
          </p:cNvPr>
          <p:cNvSpPr>
            <a:spLocks noGrp="1"/>
          </p:cNvSpPr>
          <p:nvPr>
            <p:ph type="body" sz="quarter" idx="40" hasCustomPrompt="1"/>
          </p:nvPr>
        </p:nvSpPr>
        <p:spPr>
          <a:xfrm>
            <a:off x="4228122" y="2147724"/>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6" name="Text Placeholder 13">
            <a:extLst>
              <a:ext uri="{FF2B5EF4-FFF2-40B4-BE49-F238E27FC236}">
                <a16:creationId xmlns:a16="http://schemas.microsoft.com/office/drawing/2014/main" id="{0C99929B-754A-4163-B52B-7FF046AA06BC}"/>
              </a:ext>
            </a:extLst>
          </p:cNvPr>
          <p:cNvSpPr>
            <a:spLocks noGrp="1"/>
          </p:cNvSpPr>
          <p:nvPr>
            <p:ph type="body" sz="quarter" idx="41" hasCustomPrompt="1"/>
          </p:nvPr>
        </p:nvSpPr>
        <p:spPr>
          <a:xfrm>
            <a:off x="4228122" y="1781385"/>
            <a:ext cx="1719523"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February 1</a:t>
            </a:r>
          </a:p>
        </p:txBody>
      </p:sp>
      <p:sp>
        <p:nvSpPr>
          <p:cNvPr id="48" name="Text Placeholder 13">
            <a:extLst>
              <a:ext uri="{FF2B5EF4-FFF2-40B4-BE49-F238E27FC236}">
                <a16:creationId xmlns:a16="http://schemas.microsoft.com/office/drawing/2014/main" id="{C29AA108-CEF2-433F-851E-C7C8E33502CF}"/>
              </a:ext>
            </a:extLst>
          </p:cNvPr>
          <p:cNvSpPr>
            <a:spLocks noGrp="1"/>
          </p:cNvSpPr>
          <p:nvPr>
            <p:ph type="body" sz="quarter" idx="43" hasCustomPrompt="1"/>
          </p:nvPr>
        </p:nvSpPr>
        <p:spPr>
          <a:xfrm>
            <a:off x="6224324" y="2147724"/>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9" name="Text Placeholder 13">
            <a:extLst>
              <a:ext uri="{FF2B5EF4-FFF2-40B4-BE49-F238E27FC236}">
                <a16:creationId xmlns:a16="http://schemas.microsoft.com/office/drawing/2014/main" id="{A7A99E04-571B-4734-805C-A3D29D5559AF}"/>
              </a:ext>
            </a:extLst>
          </p:cNvPr>
          <p:cNvSpPr>
            <a:spLocks noGrp="1"/>
          </p:cNvSpPr>
          <p:nvPr>
            <p:ph type="body" sz="quarter" idx="44" hasCustomPrompt="1"/>
          </p:nvPr>
        </p:nvSpPr>
        <p:spPr>
          <a:xfrm>
            <a:off x="6224323" y="1781385"/>
            <a:ext cx="1714785"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March 1</a:t>
            </a:r>
          </a:p>
        </p:txBody>
      </p:sp>
      <p:sp>
        <p:nvSpPr>
          <p:cNvPr id="51" name="Text Placeholder 13">
            <a:extLst>
              <a:ext uri="{FF2B5EF4-FFF2-40B4-BE49-F238E27FC236}">
                <a16:creationId xmlns:a16="http://schemas.microsoft.com/office/drawing/2014/main" id="{5F7A6B03-DCEC-4A70-BD84-93F9436376B4}"/>
              </a:ext>
            </a:extLst>
          </p:cNvPr>
          <p:cNvSpPr>
            <a:spLocks noGrp="1"/>
          </p:cNvSpPr>
          <p:nvPr>
            <p:ph type="body" sz="quarter" idx="46" hasCustomPrompt="1"/>
          </p:nvPr>
        </p:nvSpPr>
        <p:spPr>
          <a:xfrm>
            <a:off x="8205837" y="2147724"/>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52" name="Text Placeholder 13">
            <a:extLst>
              <a:ext uri="{FF2B5EF4-FFF2-40B4-BE49-F238E27FC236}">
                <a16:creationId xmlns:a16="http://schemas.microsoft.com/office/drawing/2014/main" id="{5DFE921E-C6E7-4D15-854D-C82F552A9A46}"/>
              </a:ext>
            </a:extLst>
          </p:cNvPr>
          <p:cNvSpPr>
            <a:spLocks noGrp="1"/>
          </p:cNvSpPr>
          <p:nvPr>
            <p:ph type="body" sz="quarter" idx="47" hasCustomPrompt="1"/>
          </p:nvPr>
        </p:nvSpPr>
        <p:spPr>
          <a:xfrm>
            <a:off x="8205835" y="1781385"/>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2" name="Title 1">
            <a:extLst>
              <a:ext uri="{FF2B5EF4-FFF2-40B4-BE49-F238E27FC236}">
                <a16:creationId xmlns:a16="http://schemas.microsoft.com/office/drawing/2014/main" id="{E6328C71-D0D6-4686-9DD5-5FFBD663D105}"/>
              </a:ext>
            </a:extLst>
          </p:cNvPr>
          <p:cNvSpPr>
            <a:spLocks noGrp="1"/>
          </p:cNvSpPr>
          <p:nvPr>
            <p:ph type="title" hasCustomPrompt="1"/>
          </p:nvPr>
        </p:nvSpPr>
        <p:spPr>
          <a:xfrm>
            <a:off x="246464" y="257769"/>
            <a:ext cx="11688683" cy="1266233"/>
          </a:xfrm>
        </p:spPr>
        <p:txBody>
          <a:bodyPr/>
          <a:lstStyle>
            <a:lvl1pPr>
              <a:defRPr/>
            </a:lvl1pPr>
          </a:lstStyle>
          <a:p>
            <a:r>
              <a:rPr lang="en-US"/>
              <a:t>Timeline</a:t>
            </a:r>
          </a:p>
        </p:txBody>
      </p:sp>
      <p:sp>
        <p:nvSpPr>
          <p:cNvPr id="27" name="Text Placeholder 3">
            <a:extLst>
              <a:ext uri="{FF2B5EF4-FFF2-40B4-BE49-F238E27FC236}">
                <a16:creationId xmlns:a16="http://schemas.microsoft.com/office/drawing/2014/main" id="{F2DCE057-BDA5-4B00-8DEF-86E9C7533717}"/>
              </a:ext>
            </a:extLst>
          </p:cNvPr>
          <p:cNvSpPr>
            <a:spLocks noGrp="1"/>
          </p:cNvSpPr>
          <p:nvPr>
            <p:ph type="body" sz="quarter" idx="15" hasCustomPrompt="1"/>
          </p:nvPr>
        </p:nvSpPr>
        <p:spPr>
          <a:xfrm>
            <a:off x="2238324"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8" name="Text Placeholder 3">
            <a:extLst>
              <a:ext uri="{FF2B5EF4-FFF2-40B4-BE49-F238E27FC236}">
                <a16:creationId xmlns:a16="http://schemas.microsoft.com/office/drawing/2014/main" id="{B5A7358C-A570-43B7-9362-FAF384162B2A}"/>
              </a:ext>
            </a:extLst>
          </p:cNvPr>
          <p:cNvSpPr>
            <a:spLocks noGrp="1"/>
          </p:cNvSpPr>
          <p:nvPr>
            <p:ph type="body" sz="quarter" idx="52" hasCustomPrompt="1"/>
          </p:nvPr>
        </p:nvSpPr>
        <p:spPr>
          <a:xfrm>
            <a:off x="4228122"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9" name="Text Placeholder 3">
            <a:extLst>
              <a:ext uri="{FF2B5EF4-FFF2-40B4-BE49-F238E27FC236}">
                <a16:creationId xmlns:a16="http://schemas.microsoft.com/office/drawing/2014/main" id="{6CBD6E06-981E-42D2-8204-B73DA9846A95}"/>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0" name="Text Placeholder 3">
            <a:extLst>
              <a:ext uri="{FF2B5EF4-FFF2-40B4-BE49-F238E27FC236}">
                <a16:creationId xmlns:a16="http://schemas.microsoft.com/office/drawing/2014/main" id="{197FD368-8EA9-46A0-AA72-90FCC7A0CC0E}"/>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6" name="Text Placeholder 13">
            <a:extLst>
              <a:ext uri="{FF2B5EF4-FFF2-40B4-BE49-F238E27FC236}">
                <a16:creationId xmlns:a16="http://schemas.microsoft.com/office/drawing/2014/main" id="{5457C13E-9108-4DE2-AB66-D4934351F94A}"/>
              </a:ext>
            </a:extLst>
          </p:cNvPr>
          <p:cNvSpPr>
            <a:spLocks noGrp="1"/>
          </p:cNvSpPr>
          <p:nvPr>
            <p:ph type="body" sz="quarter" idx="55" hasCustomPrompt="1"/>
          </p:nvPr>
        </p:nvSpPr>
        <p:spPr>
          <a:xfrm>
            <a:off x="10207758" y="2154408"/>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17" name="Text Placeholder 13">
            <a:extLst>
              <a:ext uri="{FF2B5EF4-FFF2-40B4-BE49-F238E27FC236}">
                <a16:creationId xmlns:a16="http://schemas.microsoft.com/office/drawing/2014/main" id="{EA20E51C-9058-4AB9-B9B9-4FA7E234178A}"/>
              </a:ext>
            </a:extLst>
          </p:cNvPr>
          <p:cNvSpPr>
            <a:spLocks noGrp="1"/>
          </p:cNvSpPr>
          <p:nvPr>
            <p:ph type="body" sz="quarter" idx="56" hasCustomPrompt="1"/>
          </p:nvPr>
        </p:nvSpPr>
        <p:spPr>
          <a:xfrm>
            <a:off x="10207757" y="1788069"/>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18" name="Text Placeholder 3">
            <a:extLst>
              <a:ext uri="{FF2B5EF4-FFF2-40B4-BE49-F238E27FC236}">
                <a16:creationId xmlns:a16="http://schemas.microsoft.com/office/drawing/2014/main" id="{7A818FBB-50B9-42D2-A7F5-956DDC093554}"/>
              </a:ext>
            </a:extLst>
          </p:cNvPr>
          <p:cNvSpPr>
            <a:spLocks noGrp="1"/>
          </p:cNvSpPr>
          <p:nvPr>
            <p:ph type="body" sz="quarter" idx="57" hasCustomPrompt="1"/>
          </p:nvPr>
        </p:nvSpPr>
        <p:spPr>
          <a:xfrm>
            <a:off x="10207758"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10644256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DC86DFE2-E57E-46AB-9332-864BFE44392B}"/>
              </a:ext>
            </a:extLst>
          </p:cNvPr>
          <p:cNvSpPr>
            <a:spLocks noGrp="1"/>
          </p:cNvSpPr>
          <p:nvPr>
            <p:ph type="body" sz="quarter" idx="19" hasCustomPrompt="1"/>
          </p:nvPr>
        </p:nvSpPr>
        <p:spPr>
          <a:xfrm>
            <a:off x="246463" y="3304581"/>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Kickoff</a:t>
            </a:r>
          </a:p>
        </p:txBody>
      </p:sp>
      <p:sp>
        <p:nvSpPr>
          <p:cNvPr id="24" name="Text Placeholder 13">
            <a:extLst>
              <a:ext uri="{FF2B5EF4-FFF2-40B4-BE49-F238E27FC236}">
                <a16:creationId xmlns:a16="http://schemas.microsoft.com/office/drawing/2014/main" id="{86AB4BAE-CACF-4F52-A9CC-F3CEF461E25C}"/>
              </a:ext>
            </a:extLst>
          </p:cNvPr>
          <p:cNvSpPr>
            <a:spLocks noGrp="1"/>
          </p:cNvSpPr>
          <p:nvPr>
            <p:ph type="body" sz="quarter" idx="25" hasCustomPrompt="1"/>
          </p:nvPr>
        </p:nvSpPr>
        <p:spPr>
          <a:xfrm>
            <a:off x="2240732" y="2147724"/>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25" name="Text Placeholder 13">
            <a:extLst>
              <a:ext uri="{FF2B5EF4-FFF2-40B4-BE49-F238E27FC236}">
                <a16:creationId xmlns:a16="http://schemas.microsoft.com/office/drawing/2014/main" id="{26E64457-7BBD-476E-A5B5-6753EB992270}"/>
              </a:ext>
            </a:extLst>
          </p:cNvPr>
          <p:cNvSpPr>
            <a:spLocks noGrp="1"/>
          </p:cNvSpPr>
          <p:nvPr>
            <p:ph type="body" sz="quarter" idx="34" hasCustomPrompt="1"/>
          </p:nvPr>
        </p:nvSpPr>
        <p:spPr>
          <a:xfrm>
            <a:off x="2240731" y="1781385"/>
            <a:ext cx="1719777"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January 1</a:t>
            </a:r>
          </a:p>
        </p:txBody>
      </p:sp>
      <p:sp>
        <p:nvSpPr>
          <p:cNvPr id="26" name="Text Placeholder 13">
            <a:extLst>
              <a:ext uri="{FF2B5EF4-FFF2-40B4-BE49-F238E27FC236}">
                <a16:creationId xmlns:a16="http://schemas.microsoft.com/office/drawing/2014/main" id="{43927E2C-17AE-47BA-B28F-584520D6A1F4}"/>
              </a:ext>
            </a:extLst>
          </p:cNvPr>
          <p:cNvSpPr>
            <a:spLocks noGrp="1"/>
          </p:cNvSpPr>
          <p:nvPr>
            <p:ph type="body" sz="quarter" idx="40" hasCustomPrompt="1"/>
          </p:nvPr>
        </p:nvSpPr>
        <p:spPr>
          <a:xfrm>
            <a:off x="4228122" y="2147724"/>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1" name="Text Placeholder 13">
            <a:extLst>
              <a:ext uri="{FF2B5EF4-FFF2-40B4-BE49-F238E27FC236}">
                <a16:creationId xmlns:a16="http://schemas.microsoft.com/office/drawing/2014/main" id="{E90A5640-2B4B-4498-92A0-2D0808598E4C}"/>
              </a:ext>
            </a:extLst>
          </p:cNvPr>
          <p:cNvSpPr>
            <a:spLocks noGrp="1"/>
          </p:cNvSpPr>
          <p:nvPr>
            <p:ph type="body" sz="quarter" idx="41" hasCustomPrompt="1"/>
          </p:nvPr>
        </p:nvSpPr>
        <p:spPr>
          <a:xfrm>
            <a:off x="4228122" y="1781385"/>
            <a:ext cx="1719523"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February 1</a:t>
            </a:r>
          </a:p>
        </p:txBody>
      </p:sp>
      <p:sp>
        <p:nvSpPr>
          <p:cNvPr id="33" name="Text Placeholder 13">
            <a:extLst>
              <a:ext uri="{FF2B5EF4-FFF2-40B4-BE49-F238E27FC236}">
                <a16:creationId xmlns:a16="http://schemas.microsoft.com/office/drawing/2014/main" id="{75DD84D0-0756-4D47-ACA6-8EE679221A15}"/>
              </a:ext>
            </a:extLst>
          </p:cNvPr>
          <p:cNvSpPr>
            <a:spLocks noGrp="1"/>
          </p:cNvSpPr>
          <p:nvPr>
            <p:ph type="body" sz="quarter" idx="43" hasCustomPrompt="1"/>
          </p:nvPr>
        </p:nvSpPr>
        <p:spPr>
          <a:xfrm>
            <a:off x="6224324" y="2147724"/>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4" name="Text Placeholder 13">
            <a:extLst>
              <a:ext uri="{FF2B5EF4-FFF2-40B4-BE49-F238E27FC236}">
                <a16:creationId xmlns:a16="http://schemas.microsoft.com/office/drawing/2014/main" id="{F7128259-31DD-46F6-9114-B752467BC107}"/>
              </a:ext>
            </a:extLst>
          </p:cNvPr>
          <p:cNvSpPr>
            <a:spLocks noGrp="1"/>
          </p:cNvSpPr>
          <p:nvPr>
            <p:ph type="body" sz="quarter" idx="44" hasCustomPrompt="1"/>
          </p:nvPr>
        </p:nvSpPr>
        <p:spPr>
          <a:xfrm>
            <a:off x="6224323" y="1781385"/>
            <a:ext cx="1714785"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March 1</a:t>
            </a:r>
          </a:p>
        </p:txBody>
      </p:sp>
      <p:sp>
        <p:nvSpPr>
          <p:cNvPr id="35" name="Text Placeholder 13">
            <a:extLst>
              <a:ext uri="{FF2B5EF4-FFF2-40B4-BE49-F238E27FC236}">
                <a16:creationId xmlns:a16="http://schemas.microsoft.com/office/drawing/2014/main" id="{83799A9C-3708-4761-8353-B93773933140}"/>
              </a:ext>
            </a:extLst>
          </p:cNvPr>
          <p:cNvSpPr>
            <a:spLocks noGrp="1"/>
          </p:cNvSpPr>
          <p:nvPr>
            <p:ph type="body" sz="quarter" idx="46" hasCustomPrompt="1"/>
          </p:nvPr>
        </p:nvSpPr>
        <p:spPr>
          <a:xfrm>
            <a:off x="8205837" y="2147724"/>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6" name="Text Placeholder 13">
            <a:extLst>
              <a:ext uri="{FF2B5EF4-FFF2-40B4-BE49-F238E27FC236}">
                <a16:creationId xmlns:a16="http://schemas.microsoft.com/office/drawing/2014/main" id="{FE3CBFAB-3E89-4D5C-A8BF-578F5D217A40}"/>
              </a:ext>
            </a:extLst>
          </p:cNvPr>
          <p:cNvSpPr>
            <a:spLocks noGrp="1"/>
          </p:cNvSpPr>
          <p:nvPr>
            <p:ph type="body" sz="quarter" idx="47" hasCustomPrompt="1"/>
          </p:nvPr>
        </p:nvSpPr>
        <p:spPr>
          <a:xfrm>
            <a:off x="8205835" y="1781385"/>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37" name="Title 1">
            <a:extLst>
              <a:ext uri="{FF2B5EF4-FFF2-40B4-BE49-F238E27FC236}">
                <a16:creationId xmlns:a16="http://schemas.microsoft.com/office/drawing/2014/main" id="{5BF377D6-D237-42E7-9D82-A524B0122ECF}"/>
              </a:ext>
            </a:extLst>
          </p:cNvPr>
          <p:cNvSpPr>
            <a:spLocks noGrp="1"/>
          </p:cNvSpPr>
          <p:nvPr>
            <p:ph type="title" hasCustomPrompt="1"/>
          </p:nvPr>
        </p:nvSpPr>
        <p:spPr>
          <a:xfrm>
            <a:off x="246464" y="257769"/>
            <a:ext cx="11688683" cy="1266233"/>
          </a:xfrm>
        </p:spPr>
        <p:txBody>
          <a:bodyPr/>
          <a:lstStyle>
            <a:lvl1pPr>
              <a:defRPr>
                <a:solidFill>
                  <a:schemeClr val="bg1"/>
                </a:solidFill>
              </a:defRPr>
            </a:lvl1pPr>
          </a:lstStyle>
          <a:p>
            <a:r>
              <a:rPr lang="en-US"/>
              <a:t>Timeline</a:t>
            </a:r>
          </a:p>
        </p:txBody>
      </p:sp>
      <p:sp>
        <p:nvSpPr>
          <p:cNvPr id="38" name="Text Placeholder 3">
            <a:extLst>
              <a:ext uri="{FF2B5EF4-FFF2-40B4-BE49-F238E27FC236}">
                <a16:creationId xmlns:a16="http://schemas.microsoft.com/office/drawing/2014/main" id="{EC0B720B-13A3-4923-9AB4-9DE76155C182}"/>
              </a:ext>
            </a:extLst>
          </p:cNvPr>
          <p:cNvSpPr>
            <a:spLocks noGrp="1"/>
          </p:cNvSpPr>
          <p:nvPr>
            <p:ph type="body" sz="quarter" idx="15" hasCustomPrompt="1"/>
          </p:nvPr>
        </p:nvSpPr>
        <p:spPr>
          <a:xfrm>
            <a:off x="2240731"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9" name="Text Placeholder 3">
            <a:extLst>
              <a:ext uri="{FF2B5EF4-FFF2-40B4-BE49-F238E27FC236}">
                <a16:creationId xmlns:a16="http://schemas.microsoft.com/office/drawing/2014/main" id="{CA06ADF5-AC4F-4EC3-BA49-BCA0205738D5}"/>
              </a:ext>
            </a:extLst>
          </p:cNvPr>
          <p:cNvSpPr>
            <a:spLocks noGrp="1"/>
          </p:cNvSpPr>
          <p:nvPr>
            <p:ph type="body" sz="quarter" idx="52" hasCustomPrompt="1"/>
          </p:nvPr>
        </p:nvSpPr>
        <p:spPr>
          <a:xfrm>
            <a:off x="4228122"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0" name="Text Placeholder 3">
            <a:extLst>
              <a:ext uri="{FF2B5EF4-FFF2-40B4-BE49-F238E27FC236}">
                <a16:creationId xmlns:a16="http://schemas.microsoft.com/office/drawing/2014/main" id="{71370314-BF85-4390-ACC8-7F4F997E4282}"/>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1" name="Text Placeholder 3">
            <a:extLst>
              <a:ext uri="{FF2B5EF4-FFF2-40B4-BE49-F238E27FC236}">
                <a16:creationId xmlns:a16="http://schemas.microsoft.com/office/drawing/2014/main" id="{CE334741-DD09-43E3-8012-B4F058D85D1A}"/>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2" name="Text Placeholder 13">
            <a:extLst>
              <a:ext uri="{FF2B5EF4-FFF2-40B4-BE49-F238E27FC236}">
                <a16:creationId xmlns:a16="http://schemas.microsoft.com/office/drawing/2014/main" id="{EFF2F65A-64EA-44EA-95FD-B4FB35AD2AD5}"/>
              </a:ext>
            </a:extLst>
          </p:cNvPr>
          <p:cNvSpPr>
            <a:spLocks noGrp="1"/>
          </p:cNvSpPr>
          <p:nvPr>
            <p:ph type="body" sz="quarter" idx="55" hasCustomPrompt="1"/>
          </p:nvPr>
        </p:nvSpPr>
        <p:spPr>
          <a:xfrm>
            <a:off x="10207758" y="2154408"/>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43" name="Text Placeholder 13">
            <a:extLst>
              <a:ext uri="{FF2B5EF4-FFF2-40B4-BE49-F238E27FC236}">
                <a16:creationId xmlns:a16="http://schemas.microsoft.com/office/drawing/2014/main" id="{DFF55D1D-3586-4E60-AE7D-57A0316E21CE}"/>
              </a:ext>
            </a:extLst>
          </p:cNvPr>
          <p:cNvSpPr>
            <a:spLocks noGrp="1"/>
          </p:cNvSpPr>
          <p:nvPr>
            <p:ph type="body" sz="quarter" idx="56" hasCustomPrompt="1"/>
          </p:nvPr>
        </p:nvSpPr>
        <p:spPr>
          <a:xfrm>
            <a:off x="10207757" y="1788069"/>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44" name="Text Placeholder 3">
            <a:extLst>
              <a:ext uri="{FF2B5EF4-FFF2-40B4-BE49-F238E27FC236}">
                <a16:creationId xmlns:a16="http://schemas.microsoft.com/office/drawing/2014/main" id="{2F192075-AADF-4310-B636-F0D601915C62}"/>
              </a:ext>
            </a:extLst>
          </p:cNvPr>
          <p:cNvSpPr>
            <a:spLocks noGrp="1"/>
          </p:cNvSpPr>
          <p:nvPr>
            <p:ph type="body" sz="quarter" idx="57" hasCustomPrompt="1"/>
          </p:nvPr>
        </p:nvSpPr>
        <p:spPr>
          <a:xfrm>
            <a:off x="10207758"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318331279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EFCB8FE-A929-4DF6-AE95-72955ACFD39C}"/>
              </a:ext>
            </a:extLst>
          </p:cNvPr>
          <p:cNvSpPr>
            <a:spLocks noGrp="1"/>
          </p:cNvSpPr>
          <p:nvPr>
            <p:ph type="media" sz="quarter" idx="1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Video</a:t>
            </a:r>
          </a:p>
        </p:txBody>
      </p:sp>
    </p:spTree>
    <p:extLst>
      <p:ext uri="{BB962C8B-B14F-4D97-AF65-F5344CB8AC3E}">
        <p14:creationId xmlns:p14="http://schemas.microsoft.com/office/powerpoint/2010/main" val="122862155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Content &amp; Descriptio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9D5F204-1539-4380-9967-1204DACBA90C}"/>
              </a:ext>
            </a:extLst>
          </p:cNvPr>
          <p:cNvSpPr>
            <a:spLocks noGrp="1"/>
          </p:cNvSpPr>
          <p:nvPr>
            <p:ph sz="quarter" idx="6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insert content</a:t>
            </a:r>
          </a:p>
        </p:txBody>
      </p:sp>
      <p:sp>
        <p:nvSpPr>
          <p:cNvPr id="6" name="Text Placeholder 2">
            <a:extLst>
              <a:ext uri="{FF2B5EF4-FFF2-40B4-BE49-F238E27FC236}">
                <a16:creationId xmlns:a16="http://schemas.microsoft.com/office/drawing/2014/main" id="{5DA55F0C-581D-4B4C-BF2A-B3FB3FCDE99A}"/>
              </a:ext>
            </a:extLst>
          </p:cNvPr>
          <p:cNvSpPr>
            <a:spLocks noGrp="1"/>
          </p:cNvSpPr>
          <p:nvPr>
            <p:ph type="body" sz="quarter" idx="59" hasCustomPrompt="1"/>
          </p:nvPr>
        </p:nvSpPr>
        <p:spPr>
          <a:xfrm>
            <a:off x="246463" y="4824306"/>
            <a:ext cx="3715938" cy="126153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CA92B55B-B808-4A8C-8687-2973306635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5" name="Straight Connector 4">
            <a:extLst>
              <a:ext uri="{FF2B5EF4-FFF2-40B4-BE49-F238E27FC236}">
                <a16:creationId xmlns:a16="http://schemas.microsoft.com/office/drawing/2014/main" id="{84E0AA08-6563-45B5-B3A7-F8E10B6739BD}"/>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653510-F73F-45E2-BE36-6286BAD6481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13784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Image &amp; Description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0" name="Rectangle 9">
            <a:extLst>
              <a:ext uri="{FF2B5EF4-FFF2-40B4-BE49-F238E27FC236}">
                <a16:creationId xmlns:a16="http://schemas.microsoft.com/office/drawing/2014/main" id="{0204DE10-4145-4043-A112-8D637263E553}"/>
              </a:ext>
            </a:extLst>
          </p:cNvPr>
          <p:cNvSpPr/>
          <p:nvPr userDrawn="1"/>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4" y="257769"/>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9471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nd Content Side by Side">
    <p:spTree>
      <p:nvGrpSpPr>
        <p:cNvPr id="1" name=""/>
        <p:cNvGrpSpPr/>
        <p:nvPr/>
      </p:nvGrpSpPr>
      <p:grpSpPr>
        <a:xfrm>
          <a:off x="0" y="0"/>
          <a:ext cx="0" cy="0"/>
          <a:chOff x="0" y="0"/>
          <a:chExt cx="0" cy="0"/>
        </a:xfrm>
      </p:grpSpPr>
      <p:cxnSp>
        <p:nvCxnSpPr>
          <p:cNvPr id="19" name="Straight Connector 18"/>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1"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9" name="Content Placeholder 27"/>
          <p:cNvSpPr>
            <a:spLocks noGrp="1"/>
          </p:cNvSpPr>
          <p:nvPr>
            <p:ph sz="quarter" idx="27" hasCustomPrompt="1"/>
          </p:nvPr>
        </p:nvSpPr>
        <p:spPr>
          <a:xfrm>
            <a:off x="6570513" y="1554257"/>
            <a:ext cx="4754880" cy="4398686"/>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1" name="Text Placeholder 22"/>
          <p:cNvSpPr>
            <a:spLocks noGrp="1"/>
          </p:cNvSpPr>
          <p:nvPr>
            <p:ph type="body" sz="quarter" idx="21" hasCustomPrompt="1"/>
          </p:nvPr>
        </p:nvSpPr>
        <p:spPr>
          <a:xfrm>
            <a:off x="854481" y="1554257"/>
            <a:ext cx="4754880" cy="4398686"/>
          </a:xfrm>
          <a:prstGeom prst="rect">
            <a:avLst/>
          </a:prstGeom>
        </p:spPr>
        <p:txBody>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100">
                <a:solidFill>
                  <a:schemeClr val="tx1"/>
                </a:solidFill>
                <a:latin typeface="Segoe UI Light" panose="020B0502040204020203" pitchFamily="34" charset="0"/>
                <a:cs typeface="Segoe UI Light" panose="020B0502040204020203" pitchFamily="34" charset="0"/>
              </a:defRPr>
            </a:lvl1pPr>
            <a:lvl2pPr marL="457200" indent="0">
              <a:buFont typeface="Arial" panose="020B0604020202020204" pitchFamily="34" charset="0"/>
              <a:buChar char="•"/>
              <a:defRPr sz="1200">
                <a:solidFill>
                  <a:schemeClr val="tx1"/>
                </a:solidFill>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indent="-182880">
              <a:lnSpc>
                <a:spcPct val="100000"/>
              </a:lnSpc>
            </a:pPr>
            <a:r>
              <a:rPr lang="en-US" sz="1100">
                <a:solidFill>
                  <a:schemeClr val="bg1">
                    <a:lumMod val="85000"/>
                  </a:schemeClr>
                </a:solidFill>
                <a:latin typeface="Segoe UI Light" panose="020B0502040204020203" pitchFamily="34" charset="0"/>
                <a:cs typeface="Segoe UI Light" panose="020B0502040204020203" pitchFamily="34" charset="0"/>
              </a:rPr>
              <a:t>A bad situation for app developers:</a:t>
            </a:r>
          </a:p>
          <a:p>
            <a:pPr lvl="1" indent="-182880">
              <a:lnSpc>
                <a:spcPct val="100000"/>
              </a:lnSpc>
            </a:pPr>
            <a:r>
              <a:rPr lang="en-US" sz="1100">
                <a:solidFill>
                  <a:schemeClr val="bg1">
                    <a:lumMod val="85000"/>
                  </a:schemeClr>
                </a:solidFill>
                <a:latin typeface="Segoe UI Light" panose="020B0502040204020203" pitchFamily="34" charset="0"/>
                <a:cs typeface="Segoe UI Light" panose="020B0502040204020203" pitchFamily="34" charset="0"/>
              </a:rPr>
              <a:t>Apps need to target particular devices</a:t>
            </a:r>
          </a:p>
        </p:txBody>
      </p:sp>
      <p:sp>
        <p:nvSpPr>
          <p:cNvPr id="9"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0"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9454748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2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1"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28839917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3 Image Grid (1)">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223773874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3 Image Grid (2)">
    <p:spTree>
      <p:nvGrpSpPr>
        <p:cNvPr id="1" name=""/>
        <p:cNvGrpSpPr/>
        <p:nvPr/>
      </p:nvGrpSpPr>
      <p:grpSpPr>
        <a:xfrm>
          <a:off x="0" y="0"/>
          <a:ext cx="0" cy="0"/>
          <a:chOff x="0" y="0"/>
          <a:chExt cx="0" cy="0"/>
        </a:xfrm>
      </p:grpSpPr>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609600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123203716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4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1"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3818303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8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5"/>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1" y="-6228"/>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1" y="-6228"/>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1" y="-6228"/>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2083535700"/>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16 Image Grid">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1"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1"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4000"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5"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1"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5"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4"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1"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308339293"/>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1_Image &amp; Description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Rectangle 9">
            <a:extLst>
              <a:ext uri="{FF2B5EF4-FFF2-40B4-BE49-F238E27FC236}">
                <a16:creationId xmlns:a16="http://schemas.microsoft.com/office/drawing/2014/main" id="{0204DE10-4145-4043-A112-8D637263E553}"/>
              </a:ext>
            </a:extLst>
          </p:cNvPr>
          <p:cNvSpPr/>
          <p:nvPr userDrawn="1"/>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36429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1_2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55416743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1_3 Image Grid (1)">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0"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51516097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1_3 Image Grid (2)">
    <p:spTree>
      <p:nvGrpSpPr>
        <p:cNvPr id="1" name=""/>
        <p:cNvGrpSpPr/>
        <p:nvPr/>
      </p:nvGrpSpPr>
      <p:grpSpPr>
        <a:xfrm>
          <a:off x="0" y="0"/>
          <a:ext cx="0" cy="0"/>
          <a:chOff x="0" y="0"/>
          <a:chExt cx="0" cy="0"/>
        </a:xfrm>
      </p:grpSpPr>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6096000"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303487317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oryboard">
    <p:spTree>
      <p:nvGrpSpPr>
        <p:cNvPr id="1" name=""/>
        <p:cNvGrpSpPr/>
        <p:nvPr/>
      </p:nvGrpSpPr>
      <p:grpSpPr>
        <a:xfrm>
          <a:off x="0" y="0"/>
          <a:ext cx="0" cy="0"/>
          <a:chOff x="0" y="0"/>
          <a:chExt cx="0" cy="0"/>
        </a:xfrm>
      </p:grpSpPr>
      <p:cxnSp>
        <p:nvCxnSpPr>
          <p:cNvPr id="6" name="Straight Connector 5"/>
          <p:cNvCxnSpPr/>
          <p:nvPr/>
        </p:nvCxnSpPr>
        <p:spPr>
          <a:xfrm>
            <a:off x="77401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5992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itle 1"/>
          <p:cNvSpPr>
            <a:spLocks noGrp="1"/>
          </p:cNvSpPr>
          <p:nvPr userDrawn="1">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5"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9" name="Picture Placeholder 17"/>
          <p:cNvSpPr>
            <a:spLocks noGrp="1"/>
          </p:cNvSpPr>
          <p:nvPr userDrawn="1">
            <p:ph type="pic" sz="quarter" idx="12" hasCustomPrompt="1"/>
          </p:nvPr>
        </p:nvSpPr>
        <p:spPr>
          <a:xfrm>
            <a:off x="774018" y="1912013"/>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0" name="Picture Placeholder 17"/>
          <p:cNvSpPr>
            <a:spLocks noGrp="1"/>
          </p:cNvSpPr>
          <p:nvPr userDrawn="1">
            <p:ph type="pic" sz="quarter" idx="13" hasCustomPrompt="1"/>
          </p:nvPr>
        </p:nvSpPr>
        <p:spPr>
          <a:xfrm>
            <a:off x="6459928" y="1912012"/>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Text Placeholder 22"/>
          <p:cNvSpPr>
            <a:spLocks noGrp="1"/>
          </p:cNvSpPr>
          <p:nvPr>
            <p:ph type="body" sz="quarter" idx="19" hasCustomPrompt="1"/>
          </p:nvPr>
        </p:nvSpPr>
        <p:spPr>
          <a:xfrm>
            <a:off x="988997" y="4859970"/>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Text Placeholder 22"/>
          <p:cNvSpPr>
            <a:spLocks noGrp="1"/>
          </p:cNvSpPr>
          <p:nvPr>
            <p:ph type="body" sz="quarter" idx="20" hasCustomPrompt="1"/>
          </p:nvPr>
        </p:nvSpPr>
        <p:spPr>
          <a:xfrm>
            <a:off x="671696" y="4850572"/>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7" name="Text Placeholder 22"/>
          <p:cNvSpPr>
            <a:spLocks noGrp="1"/>
          </p:cNvSpPr>
          <p:nvPr>
            <p:ph type="body" sz="quarter" idx="21" hasCustomPrompt="1"/>
          </p:nvPr>
        </p:nvSpPr>
        <p:spPr>
          <a:xfrm>
            <a:off x="6359794" y="4852750"/>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8" name="Text Placeholder 22"/>
          <p:cNvSpPr>
            <a:spLocks noGrp="1"/>
          </p:cNvSpPr>
          <p:nvPr>
            <p:ph type="body" sz="quarter" idx="22" hasCustomPrompt="1"/>
          </p:nvPr>
        </p:nvSpPr>
        <p:spPr>
          <a:xfrm>
            <a:off x="6681392" y="4866606"/>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0"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306304954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1_4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0"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12043877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1_8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4"/>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0" y="-6229"/>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845385700"/>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1_16 Image Grid">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3999"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4"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0"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4"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3"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0"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914466595"/>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Moodboard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a:off x="3962400" y="0"/>
            <a:ext cx="8229600"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9FBB2AA4-CAB2-4113-B116-B70BC63BE1E5}"/>
              </a:ext>
            </a:extLst>
          </p:cNvPr>
          <p:cNvSpPr>
            <a:spLocks noGrp="1"/>
          </p:cNvSpPr>
          <p:nvPr>
            <p:ph type="pic" sz="quarter" idx="14" hasCustomPrompt="1"/>
          </p:nvPr>
        </p:nvSpPr>
        <p:spPr>
          <a:xfrm>
            <a:off x="7969250" y="3302001"/>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03555716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Moodboard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2">
            <a:extLst>
              <a:ext uri="{FF2B5EF4-FFF2-40B4-BE49-F238E27FC236}">
                <a16:creationId xmlns:a16="http://schemas.microsoft.com/office/drawing/2014/main" id="{DE6E8E49-60FD-4F33-8CA3-E3C81323F7C1}"/>
              </a:ext>
            </a:extLst>
          </p:cNvPr>
          <p:cNvSpPr>
            <a:spLocks noGrp="1"/>
          </p:cNvSpPr>
          <p:nvPr>
            <p:ph type="pic" sz="quarter" idx="12" hasCustomPrompt="1"/>
          </p:nvPr>
        </p:nvSpPr>
        <p:spPr>
          <a:xfrm>
            <a:off x="3968750" y="0"/>
            <a:ext cx="400050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73176648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Moodboard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2222499"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6223000" y="3302000"/>
            <a:ext cx="596900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CF53690A-1F6C-44C1-AD47-9817A1727D24}"/>
              </a:ext>
            </a:extLst>
          </p:cNvPr>
          <p:cNvSpPr>
            <a:spLocks noGrp="1"/>
          </p:cNvSpPr>
          <p:nvPr>
            <p:ph type="pic" sz="quarter" idx="14" hasCustomPrompt="1"/>
          </p:nvPr>
        </p:nvSpPr>
        <p:spPr>
          <a:xfrm>
            <a:off x="2222500" y="1"/>
            <a:ext cx="4009232" cy="1523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7" name="Picture Placeholder 2">
            <a:extLst>
              <a:ext uri="{FF2B5EF4-FFF2-40B4-BE49-F238E27FC236}">
                <a16:creationId xmlns:a16="http://schemas.microsoft.com/office/drawing/2014/main" id="{E2CA7477-3674-473F-BBE4-C4D24A52BF07}"/>
              </a:ext>
            </a:extLst>
          </p:cNvPr>
          <p:cNvSpPr>
            <a:spLocks noGrp="1"/>
          </p:cNvSpPr>
          <p:nvPr>
            <p:ph type="pic" sz="quarter" idx="15" hasCustomPrompt="1"/>
          </p:nvPr>
        </p:nvSpPr>
        <p:spPr>
          <a:xfrm>
            <a:off x="2222500" y="1524001"/>
            <a:ext cx="2000250"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1" name="Picture Placeholder 2">
            <a:extLst>
              <a:ext uri="{FF2B5EF4-FFF2-40B4-BE49-F238E27FC236}">
                <a16:creationId xmlns:a16="http://schemas.microsoft.com/office/drawing/2014/main" id="{10B85CCA-21DA-476D-A63C-8B461ABF45FF}"/>
              </a:ext>
            </a:extLst>
          </p:cNvPr>
          <p:cNvSpPr>
            <a:spLocks noGrp="1"/>
          </p:cNvSpPr>
          <p:nvPr>
            <p:ph type="pic" sz="quarter" idx="16" hasCustomPrompt="1"/>
          </p:nvPr>
        </p:nvSpPr>
        <p:spPr>
          <a:xfrm>
            <a:off x="4222750" y="1524001"/>
            <a:ext cx="2008982"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2">
            <a:extLst>
              <a:ext uri="{FF2B5EF4-FFF2-40B4-BE49-F238E27FC236}">
                <a16:creationId xmlns:a16="http://schemas.microsoft.com/office/drawing/2014/main" id="{FD1063D3-600C-441E-865E-9FCF37728AB4}"/>
              </a:ext>
            </a:extLst>
          </p:cNvPr>
          <p:cNvSpPr>
            <a:spLocks noGrp="1"/>
          </p:cNvSpPr>
          <p:nvPr>
            <p:ph type="pic" sz="quarter" idx="17" hasCustomPrompt="1"/>
          </p:nvPr>
        </p:nvSpPr>
        <p:spPr>
          <a:xfrm>
            <a:off x="4222750" y="3302000"/>
            <a:ext cx="2000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2">
            <a:extLst>
              <a:ext uri="{FF2B5EF4-FFF2-40B4-BE49-F238E27FC236}">
                <a16:creationId xmlns:a16="http://schemas.microsoft.com/office/drawing/2014/main" id="{C66802BA-0B83-4B90-BD54-2E430CE6EEAE}"/>
              </a:ext>
            </a:extLst>
          </p:cNvPr>
          <p:cNvSpPr>
            <a:spLocks noGrp="1"/>
          </p:cNvSpPr>
          <p:nvPr>
            <p:ph type="pic" sz="quarter" idx="19" hasCustomPrompt="1"/>
          </p:nvPr>
        </p:nvSpPr>
        <p:spPr>
          <a:xfrm>
            <a:off x="8198070" y="1"/>
            <a:ext cx="3993931"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2">
            <a:extLst>
              <a:ext uri="{FF2B5EF4-FFF2-40B4-BE49-F238E27FC236}">
                <a16:creationId xmlns:a16="http://schemas.microsoft.com/office/drawing/2014/main" id="{90A8A97D-85B0-4521-805A-F1AB4F14EB99}"/>
              </a:ext>
            </a:extLst>
          </p:cNvPr>
          <p:cNvSpPr>
            <a:spLocks noGrp="1"/>
          </p:cNvSpPr>
          <p:nvPr>
            <p:ph type="pic" sz="quarter" idx="20" hasCustomPrompt="1"/>
          </p:nvPr>
        </p:nvSpPr>
        <p:spPr>
          <a:xfrm>
            <a:off x="6233948" y="0"/>
            <a:ext cx="1965566"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75584104"/>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Team Bios (1)">
    <p:bg>
      <p:bgPr>
        <a:solidFill>
          <a:schemeClr val="bg1"/>
        </a:solidFill>
        <a:effectLst/>
      </p:bgPr>
    </p:bg>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21A59862-146E-4711-BB7A-F4F793E697AD}"/>
              </a:ext>
            </a:extLst>
          </p:cNvPr>
          <p:cNvSpPr>
            <a:spLocks noGrp="1"/>
          </p:cNvSpPr>
          <p:nvPr>
            <p:ph type="pic" sz="quarter" idx="112" hasCustomPrompt="1"/>
          </p:nvPr>
        </p:nvSpPr>
        <p:spPr>
          <a:xfrm>
            <a:off x="718822" y="1772428"/>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 name="Title 2">
            <a:extLst>
              <a:ext uri="{FF2B5EF4-FFF2-40B4-BE49-F238E27FC236}">
                <a16:creationId xmlns:a16="http://schemas.microsoft.com/office/drawing/2014/main" id="{6C4A5E8C-1B4D-43A0-A404-A91690491669}"/>
              </a:ext>
            </a:extLst>
          </p:cNvPr>
          <p:cNvSpPr>
            <a:spLocks noGrp="1"/>
          </p:cNvSpPr>
          <p:nvPr>
            <p:ph type="title" hasCustomPrompt="1"/>
          </p:nvPr>
        </p:nvSpPr>
        <p:spPr/>
        <p:txBody>
          <a:bodyPr/>
          <a:lstStyle>
            <a:lvl1pPr>
              <a:defRPr/>
            </a:lvl1pPr>
          </a:lstStyle>
          <a:p>
            <a:r>
              <a:rPr lang="en-US"/>
              <a:t>Meet Our Team</a:t>
            </a:r>
          </a:p>
        </p:txBody>
      </p:sp>
      <p:sp>
        <p:nvSpPr>
          <p:cNvPr id="31" name="Text Placeholder 3">
            <a:extLst>
              <a:ext uri="{FF2B5EF4-FFF2-40B4-BE49-F238E27FC236}">
                <a16:creationId xmlns:a16="http://schemas.microsoft.com/office/drawing/2014/main" id="{0F7F5DBC-BCDA-466B-916F-42138A42948E}"/>
              </a:ext>
            </a:extLst>
          </p:cNvPr>
          <p:cNvSpPr>
            <a:spLocks noGrp="1"/>
          </p:cNvSpPr>
          <p:nvPr>
            <p:ph type="body" sz="quarter" idx="15" hasCustomPrompt="1"/>
          </p:nvPr>
        </p:nvSpPr>
        <p:spPr>
          <a:xfrm>
            <a:off x="2479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3" name="Text Placeholder 3">
            <a:extLst>
              <a:ext uri="{FF2B5EF4-FFF2-40B4-BE49-F238E27FC236}">
                <a16:creationId xmlns:a16="http://schemas.microsoft.com/office/drawing/2014/main" id="{A1456C2F-3D6D-4062-99D2-35C39EADAFBD}"/>
              </a:ext>
            </a:extLst>
          </p:cNvPr>
          <p:cNvSpPr>
            <a:spLocks noGrp="1"/>
          </p:cNvSpPr>
          <p:nvPr>
            <p:ph type="body" sz="quarter" idx="140" hasCustomPrompt="1"/>
          </p:nvPr>
        </p:nvSpPr>
        <p:spPr>
          <a:xfrm>
            <a:off x="247930" y="5090162"/>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5" name="Text Placeholder 3">
            <a:extLst>
              <a:ext uri="{FF2B5EF4-FFF2-40B4-BE49-F238E27FC236}">
                <a16:creationId xmlns:a16="http://schemas.microsoft.com/office/drawing/2014/main" id="{28DFDC03-BF3F-4800-9C01-B0948DB08BCF}"/>
              </a:ext>
            </a:extLst>
          </p:cNvPr>
          <p:cNvSpPr>
            <a:spLocks noGrp="1"/>
          </p:cNvSpPr>
          <p:nvPr>
            <p:ph type="body" sz="quarter" idx="141" hasCustomPrompt="1"/>
          </p:nvPr>
        </p:nvSpPr>
        <p:spPr>
          <a:xfrm>
            <a:off x="247930"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5" name="Picture Placeholder 2">
            <a:extLst>
              <a:ext uri="{FF2B5EF4-FFF2-40B4-BE49-F238E27FC236}">
                <a16:creationId xmlns:a16="http://schemas.microsoft.com/office/drawing/2014/main" id="{052B1CB2-2040-4937-A96F-F2B08AE4531D}"/>
              </a:ext>
            </a:extLst>
          </p:cNvPr>
          <p:cNvSpPr>
            <a:spLocks noGrp="1"/>
          </p:cNvSpPr>
          <p:nvPr>
            <p:ph type="pic" sz="quarter" idx="142" hasCustomPrompt="1"/>
          </p:nvPr>
        </p:nvSpPr>
        <p:spPr>
          <a:xfrm>
            <a:off x="4693922" y="1772428"/>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Text Placeholder 3">
            <a:extLst>
              <a:ext uri="{FF2B5EF4-FFF2-40B4-BE49-F238E27FC236}">
                <a16:creationId xmlns:a16="http://schemas.microsoft.com/office/drawing/2014/main" id="{7EBEA374-9BC4-49DF-A9D8-E0334363237B}"/>
              </a:ext>
            </a:extLst>
          </p:cNvPr>
          <p:cNvSpPr>
            <a:spLocks noGrp="1"/>
          </p:cNvSpPr>
          <p:nvPr>
            <p:ph type="body" sz="quarter" idx="143" hasCustomPrompt="1"/>
          </p:nvPr>
        </p:nvSpPr>
        <p:spPr>
          <a:xfrm>
            <a:off x="42230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7" name="Text Placeholder 3">
            <a:extLst>
              <a:ext uri="{FF2B5EF4-FFF2-40B4-BE49-F238E27FC236}">
                <a16:creationId xmlns:a16="http://schemas.microsoft.com/office/drawing/2014/main" id="{71FCDFB2-E48B-49C8-BAE8-70F073994499}"/>
              </a:ext>
            </a:extLst>
          </p:cNvPr>
          <p:cNvSpPr>
            <a:spLocks noGrp="1"/>
          </p:cNvSpPr>
          <p:nvPr>
            <p:ph type="body" sz="quarter" idx="144" hasCustomPrompt="1"/>
          </p:nvPr>
        </p:nvSpPr>
        <p:spPr>
          <a:xfrm>
            <a:off x="4223030" y="5090162"/>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28" name="Text Placeholder 3">
            <a:extLst>
              <a:ext uri="{FF2B5EF4-FFF2-40B4-BE49-F238E27FC236}">
                <a16:creationId xmlns:a16="http://schemas.microsoft.com/office/drawing/2014/main" id="{B755E0ED-CF32-47C5-A4D5-F573806B5228}"/>
              </a:ext>
            </a:extLst>
          </p:cNvPr>
          <p:cNvSpPr>
            <a:spLocks noGrp="1"/>
          </p:cNvSpPr>
          <p:nvPr>
            <p:ph type="body" sz="quarter" idx="145" hasCustomPrompt="1"/>
          </p:nvPr>
        </p:nvSpPr>
        <p:spPr>
          <a:xfrm>
            <a:off x="4223030"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9" name="Picture Placeholder 2">
            <a:extLst>
              <a:ext uri="{FF2B5EF4-FFF2-40B4-BE49-F238E27FC236}">
                <a16:creationId xmlns:a16="http://schemas.microsoft.com/office/drawing/2014/main" id="{C7F14387-AE1C-4CAA-B1AC-9A701C927CA4}"/>
              </a:ext>
            </a:extLst>
          </p:cNvPr>
          <p:cNvSpPr>
            <a:spLocks noGrp="1"/>
          </p:cNvSpPr>
          <p:nvPr>
            <p:ph type="pic" sz="quarter" idx="146" hasCustomPrompt="1"/>
          </p:nvPr>
        </p:nvSpPr>
        <p:spPr>
          <a:xfrm>
            <a:off x="8683984" y="1772428"/>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0" name="Text Placeholder 3">
            <a:extLst>
              <a:ext uri="{FF2B5EF4-FFF2-40B4-BE49-F238E27FC236}">
                <a16:creationId xmlns:a16="http://schemas.microsoft.com/office/drawing/2014/main" id="{3A3EE3C0-BD24-400E-A059-B7B553D6DAFC}"/>
              </a:ext>
            </a:extLst>
          </p:cNvPr>
          <p:cNvSpPr>
            <a:spLocks noGrp="1"/>
          </p:cNvSpPr>
          <p:nvPr>
            <p:ph type="body" sz="quarter" idx="147" hasCustomPrompt="1"/>
          </p:nvPr>
        </p:nvSpPr>
        <p:spPr>
          <a:xfrm>
            <a:off x="8213093" y="4817723"/>
            <a:ext cx="3724565" cy="264818"/>
          </a:xfrm>
          <a:prstGeom prst="rect">
            <a:avLst/>
          </a:prstGeom>
        </p:spPr>
        <p:txBody>
          <a:bodyPr lIns="0" tIns="0" rIns="0" bIns="0" anchor="b"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2" name="Text Placeholder 3">
            <a:extLst>
              <a:ext uri="{FF2B5EF4-FFF2-40B4-BE49-F238E27FC236}">
                <a16:creationId xmlns:a16="http://schemas.microsoft.com/office/drawing/2014/main" id="{71D1BDAD-323C-430A-A57C-D82214010DEB}"/>
              </a:ext>
            </a:extLst>
          </p:cNvPr>
          <p:cNvSpPr>
            <a:spLocks noGrp="1"/>
          </p:cNvSpPr>
          <p:nvPr>
            <p:ph type="body" sz="quarter" idx="148" hasCustomPrompt="1"/>
          </p:nvPr>
        </p:nvSpPr>
        <p:spPr>
          <a:xfrm>
            <a:off x="8213092" y="5090162"/>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4" name="Text Placeholder 3">
            <a:extLst>
              <a:ext uri="{FF2B5EF4-FFF2-40B4-BE49-F238E27FC236}">
                <a16:creationId xmlns:a16="http://schemas.microsoft.com/office/drawing/2014/main" id="{C9F8A8BE-11B7-4454-8EED-81C1BDED3804}"/>
              </a:ext>
            </a:extLst>
          </p:cNvPr>
          <p:cNvSpPr>
            <a:spLocks noGrp="1"/>
          </p:cNvSpPr>
          <p:nvPr>
            <p:ph type="body" sz="quarter" idx="149" hasCustomPrompt="1"/>
          </p:nvPr>
        </p:nvSpPr>
        <p:spPr>
          <a:xfrm>
            <a:off x="8213092"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3397983243"/>
      </p:ext>
    </p:extLst>
  </p:cSld>
  <p:clrMapOvr>
    <a:masterClrMapping/>
  </p:clrMapOvr>
  <p:extLst>
    <p:ext uri="{DCECCB84-F9BA-43D5-87BE-67443E8EF086}">
      <p15:sldGuideLst xmlns:p15="http://schemas.microsoft.com/office/powerpoint/2012/main"/>
    </p:ext>
  </p:extLst>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Team Bios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4AB1-E72B-40A1-A071-B131475DC381}"/>
              </a:ext>
            </a:extLst>
          </p:cNvPr>
          <p:cNvSpPr>
            <a:spLocks noGrp="1"/>
          </p:cNvSpPr>
          <p:nvPr>
            <p:ph type="title" hasCustomPrompt="1"/>
          </p:nvPr>
        </p:nvSpPr>
        <p:spPr>
          <a:xfrm>
            <a:off x="246464" y="257769"/>
            <a:ext cx="11688683" cy="1266233"/>
          </a:xfrm>
        </p:spPr>
        <p:txBody>
          <a:bodyPr/>
          <a:lstStyle>
            <a:lvl1pPr>
              <a:defRPr/>
            </a:lvl1pPr>
          </a:lstStyle>
          <a:p>
            <a:r>
              <a:rPr lang="en-US"/>
              <a:t>Meet Our Team</a:t>
            </a:r>
          </a:p>
        </p:txBody>
      </p:sp>
      <p:sp>
        <p:nvSpPr>
          <p:cNvPr id="33" name="Text Placeholder 3">
            <a:extLst>
              <a:ext uri="{FF2B5EF4-FFF2-40B4-BE49-F238E27FC236}">
                <a16:creationId xmlns:a16="http://schemas.microsoft.com/office/drawing/2014/main" id="{43E79498-AB5F-4F90-A21B-970C366B36D3}"/>
              </a:ext>
            </a:extLst>
          </p:cNvPr>
          <p:cNvSpPr>
            <a:spLocks noGrp="1"/>
          </p:cNvSpPr>
          <p:nvPr>
            <p:ph type="body" sz="quarter" idx="144" hasCustomPrompt="1"/>
          </p:nvPr>
        </p:nvSpPr>
        <p:spPr>
          <a:xfrm>
            <a:off x="246146"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3" name="Picture Placeholder 2">
            <a:extLst>
              <a:ext uri="{FF2B5EF4-FFF2-40B4-BE49-F238E27FC236}">
                <a16:creationId xmlns:a16="http://schemas.microsoft.com/office/drawing/2014/main" id="{43B7269E-91F3-430C-BDE3-C066AAC33537}"/>
              </a:ext>
            </a:extLst>
          </p:cNvPr>
          <p:cNvSpPr>
            <a:spLocks noGrp="1"/>
          </p:cNvSpPr>
          <p:nvPr>
            <p:ph type="pic" sz="quarter" idx="54" hasCustomPrompt="1"/>
          </p:nvPr>
        </p:nvSpPr>
        <p:spPr>
          <a:xfrm>
            <a:off x="246147"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Picture Placeholder 2">
            <a:extLst>
              <a:ext uri="{FF2B5EF4-FFF2-40B4-BE49-F238E27FC236}">
                <a16:creationId xmlns:a16="http://schemas.microsoft.com/office/drawing/2014/main" id="{31F530FC-993C-4FEB-A579-4540581D702A}"/>
              </a:ext>
            </a:extLst>
          </p:cNvPr>
          <p:cNvSpPr>
            <a:spLocks noGrp="1"/>
          </p:cNvSpPr>
          <p:nvPr>
            <p:ph type="pic" sz="quarter" idx="124" hasCustomPrompt="1"/>
          </p:nvPr>
        </p:nvSpPr>
        <p:spPr>
          <a:xfrm>
            <a:off x="10194358"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7" name="Picture Placeholder 2">
            <a:extLst>
              <a:ext uri="{FF2B5EF4-FFF2-40B4-BE49-F238E27FC236}">
                <a16:creationId xmlns:a16="http://schemas.microsoft.com/office/drawing/2014/main" id="{E1D22195-C701-467E-A72C-5343C94ECCDC}"/>
              </a:ext>
            </a:extLst>
          </p:cNvPr>
          <p:cNvSpPr>
            <a:spLocks noGrp="1"/>
          </p:cNvSpPr>
          <p:nvPr>
            <p:ph type="pic" sz="quarter" idx="127" hasCustomPrompt="1"/>
          </p:nvPr>
        </p:nvSpPr>
        <p:spPr>
          <a:xfrm>
            <a:off x="223346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6" name="Picture Placeholder 2">
            <a:extLst>
              <a:ext uri="{FF2B5EF4-FFF2-40B4-BE49-F238E27FC236}">
                <a16:creationId xmlns:a16="http://schemas.microsoft.com/office/drawing/2014/main" id="{FAA5187F-586C-4087-A723-C52F68681377}"/>
              </a:ext>
            </a:extLst>
          </p:cNvPr>
          <p:cNvSpPr>
            <a:spLocks noGrp="1"/>
          </p:cNvSpPr>
          <p:nvPr>
            <p:ph type="pic" sz="quarter" idx="130" hasCustomPrompt="1"/>
          </p:nvPr>
        </p:nvSpPr>
        <p:spPr>
          <a:xfrm>
            <a:off x="423367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7" name="Picture Placeholder 2">
            <a:extLst>
              <a:ext uri="{FF2B5EF4-FFF2-40B4-BE49-F238E27FC236}">
                <a16:creationId xmlns:a16="http://schemas.microsoft.com/office/drawing/2014/main" id="{A73C5594-3C22-43F3-9B11-5CDFA05E8F2A}"/>
              </a:ext>
            </a:extLst>
          </p:cNvPr>
          <p:cNvSpPr>
            <a:spLocks noGrp="1"/>
          </p:cNvSpPr>
          <p:nvPr>
            <p:ph type="pic" sz="quarter" idx="136" hasCustomPrompt="1"/>
          </p:nvPr>
        </p:nvSpPr>
        <p:spPr>
          <a:xfrm>
            <a:off x="821155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8" name="Picture Placeholder 2">
            <a:extLst>
              <a:ext uri="{FF2B5EF4-FFF2-40B4-BE49-F238E27FC236}">
                <a16:creationId xmlns:a16="http://schemas.microsoft.com/office/drawing/2014/main" id="{23B85D1A-C316-4CD0-9E1A-917916E2A1D9}"/>
              </a:ext>
            </a:extLst>
          </p:cNvPr>
          <p:cNvSpPr>
            <a:spLocks noGrp="1"/>
          </p:cNvSpPr>
          <p:nvPr>
            <p:ph type="pic" sz="quarter" idx="139" hasCustomPrompt="1"/>
          </p:nvPr>
        </p:nvSpPr>
        <p:spPr>
          <a:xfrm>
            <a:off x="6210302"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9" name="Text Placeholder 3">
            <a:extLst>
              <a:ext uri="{FF2B5EF4-FFF2-40B4-BE49-F238E27FC236}">
                <a16:creationId xmlns:a16="http://schemas.microsoft.com/office/drawing/2014/main" id="{25B4EE7B-1977-4118-BBB0-D9E290AE5F61}"/>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24901EB5-9F47-418F-8831-6BB42E3EFB6E}"/>
              </a:ext>
            </a:extLst>
          </p:cNvPr>
          <p:cNvSpPr>
            <a:spLocks noGrp="1"/>
          </p:cNvSpPr>
          <p:nvPr>
            <p:ph type="body" sz="quarter" idx="180" hasCustomPrompt="1"/>
          </p:nvPr>
        </p:nvSpPr>
        <p:spPr>
          <a:xfrm>
            <a:off x="246147" y="3754145"/>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1" name="Text Placeholder 3">
            <a:extLst>
              <a:ext uri="{FF2B5EF4-FFF2-40B4-BE49-F238E27FC236}">
                <a16:creationId xmlns:a16="http://schemas.microsoft.com/office/drawing/2014/main" id="{20BC6A4D-4D80-4BD0-8E2A-340EA1DE9410}"/>
              </a:ext>
            </a:extLst>
          </p:cNvPr>
          <p:cNvSpPr>
            <a:spLocks noGrp="1"/>
          </p:cNvSpPr>
          <p:nvPr>
            <p:ph type="body" sz="quarter" idx="181" hasCustomPrompt="1"/>
          </p:nvPr>
        </p:nvSpPr>
        <p:spPr>
          <a:xfrm>
            <a:off x="2233464"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2" name="Text Placeholder 3">
            <a:extLst>
              <a:ext uri="{FF2B5EF4-FFF2-40B4-BE49-F238E27FC236}">
                <a16:creationId xmlns:a16="http://schemas.microsoft.com/office/drawing/2014/main" id="{EC3E5D4E-92E0-47F7-85C5-0CA24FDF4EA9}"/>
              </a:ext>
            </a:extLst>
          </p:cNvPr>
          <p:cNvSpPr>
            <a:spLocks noGrp="1"/>
          </p:cNvSpPr>
          <p:nvPr>
            <p:ph type="body" sz="quarter" idx="182" hasCustomPrompt="1"/>
          </p:nvPr>
        </p:nvSpPr>
        <p:spPr>
          <a:xfrm>
            <a:off x="2233463" y="3754145"/>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3" name="Text Placeholder 3">
            <a:extLst>
              <a:ext uri="{FF2B5EF4-FFF2-40B4-BE49-F238E27FC236}">
                <a16:creationId xmlns:a16="http://schemas.microsoft.com/office/drawing/2014/main" id="{161826C5-1724-488B-9124-5C61767ED4F2}"/>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4" name="Text Placeholder 3">
            <a:extLst>
              <a:ext uri="{FF2B5EF4-FFF2-40B4-BE49-F238E27FC236}">
                <a16:creationId xmlns:a16="http://schemas.microsoft.com/office/drawing/2014/main" id="{815911A8-F5AE-4D4C-A25C-1EDA6E9CE3ED}"/>
              </a:ext>
            </a:extLst>
          </p:cNvPr>
          <p:cNvSpPr>
            <a:spLocks noGrp="1"/>
          </p:cNvSpPr>
          <p:nvPr>
            <p:ph type="body" sz="quarter" idx="184" hasCustomPrompt="1"/>
          </p:nvPr>
        </p:nvSpPr>
        <p:spPr>
          <a:xfrm>
            <a:off x="4221482" y="3754145"/>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5" name="Text Placeholder 3">
            <a:extLst>
              <a:ext uri="{FF2B5EF4-FFF2-40B4-BE49-F238E27FC236}">
                <a16:creationId xmlns:a16="http://schemas.microsoft.com/office/drawing/2014/main" id="{D1EC7D68-81A6-455D-8414-18E83053AE67}"/>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6" name="Text Placeholder 3">
            <a:extLst>
              <a:ext uri="{FF2B5EF4-FFF2-40B4-BE49-F238E27FC236}">
                <a16:creationId xmlns:a16="http://schemas.microsoft.com/office/drawing/2014/main" id="{70C1CCFB-1F73-4FEB-A44F-1B4E94937A94}"/>
              </a:ext>
            </a:extLst>
          </p:cNvPr>
          <p:cNvSpPr>
            <a:spLocks noGrp="1"/>
          </p:cNvSpPr>
          <p:nvPr>
            <p:ph type="body" sz="quarter" idx="186" hasCustomPrompt="1"/>
          </p:nvPr>
        </p:nvSpPr>
        <p:spPr>
          <a:xfrm>
            <a:off x="6210300" y="3754145"/>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7" name="Text Placeholder 3">
            <a:extLst>
              <a:ext uri="{FF2B5EF4-FFF2-40B4-BE49-F238E27FC236}">
                <a16:creationId xmlns:a16="http://schemas.microsoft.com/office/drawing/2014/main" id="{90CAA4C4-2A95-46FA-B1A6-3A8290C9D1DF}"/>
              </a:ext>
            </a:extLst>
          </p:cNvPr>
          <p:cNvSpPr>
            <a:spLocks noGrp="1"/>
          </p:cNvSpPr>
          <p:nvPr>
            <p:ph type="body" sz="quarter" idx="187" hasCustomPrompt="1"/>
          </p:nvPr>
        </p:nvSpPr>
        <p:spPr>
          <a:xfrm>
            <a:off x="8211554" y="3562966"/>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8" name="Text Placeholder 3">
            <a:extLst>
              <a:ext uri="{FF2B5EF4-FFF2-40B4-BE49-F238E27FC236}">
                <a16:creationId xmlns:a16="http://schemas.microsoft.com/office/drawing/2014/main" id="{9F8585C8-90EC-4BA3-9D8B-09429CCBF9E4}"/>
              </a:ext>
            </a:extLst>
          </p:cNvPr>
          <p:cNvSpPr>
            <a:spLocks noGrp="1"/>
          </p:cNvSpPr>
          <p:nvPr>
            <p:ph type="body" sz="quarter" idx="188" hasCustomPrompt="1"/>
          </p:nvPr>
        </p:nvSpPr>
        <p:spPr>
          <a:xfrm>
            <a:off x="8211554" y="3754145"/>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9" name="Text Placeholder 3">
            <a:extLst>
              <a:ext uri="{FF2B5EF4-FFF2-40B4-BE49-F238E27FC236}">
                <a16:creationId xmlns:a16="http://schemas.microsoft.com/office/drawing/2014/main" id="{70000B5C-8E62-4749-B99A-EB7A529E9834}"/>
              </a:ext>
            </a:extLst>
          </p:cNvPr>
          <p:cNvSpPr>
            <a:spLocks noGrp="1"/>
          </p:cNvSpPr>
          <p:nvPr>
            <p:ph type="body" sz="quarter" idx="189" hasCustomPrompt="1"/>
          </p:nvPr>
        </p:nvSpPr>
        <p:spPr>
          <a:xfrm>
            <a:off x="10194357" y="3562966"/>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60" name="Text Placeholder 3">
            <a:extLst>
              <a:ext uri="{FF2B5EF4-FFF2-40B4-BE49-F238E27FC236}">
                <a16:creationId xmlns:a16="http://schemas.microsoft.com/office/drawing/2014/main" id="{E49EBB81-4808-4681-934D-75287F9C650D}"/>
              </a:ext>
            </a:extLst>
          </p:cNvPr>
          <p:cNvSpPr>
            <a:spLocks noGrp="1"/>
          </p:cNvSpPr>
          <p:nvPr>
            <p:ph type="body" sz="quarter" idx="190" hasCustomPrompt="1"/>
          </p:nvPr>
        </p:nvSpPr>
        <p:spPr>
          <a:xfrm>
            <a:off x="10194358" y="3754145"/>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61" name="Text Placeholder 3">
            <a:extLst>
              <a:ext uri="{FF2B5EF4-FFF2-40B4-BE49-F238E27FC236}">
                <a16:creationId xmlns:a16="http://schemas.microsoft.com/office/drawing/2014/main" id="{37229A73-41D2-4406-8916-C5DFC80CF9AB}"/>
              </a:ext>
            </a:extLst>
          </p:cNvPr>
          <p:cNvSpPr>
            <a:spLocks noGrp="1"/>
          </p:cNvSpPr>
          <p:nvPr>
            <p:ph type="body" sz="quarter" idx="191" hasCustomPrompt="1"/>
          </p:nvPr>
        </p:nvSpPr>
        <p:spPr>
          <a:xfrm>
            <a:off x="2233463"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2" name="Text Placeholder 3">
            <a:extLst>
              <a:ext uri="{FF2B5EF4-FFF2-40B4-BE49-F238E27FC236}">
                <a16:creationId xmlns:a16="http://schemas.microsoft.com/office/drawing/2014/main" id="{A5257499-AAA9-41B5-BE04-6A2A1DE51E5F}"/>
              </a:ext>
            </a:extLst>
          </p:cNvPr>
          <p:cNvSpPr>
            <a:spLocks noGrp="1"/>
          </p:cNvSpPr>
          <p:nvPr>
            <p:ph type="body" sz="quarter" idx="192" hasCustomPrompt="1"/>
          </p:nvPr>
        </p:nvSpPr>
        <p:spPr>
          <a:xfrm>
            <a:off x="4228866"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3" name="Text Placeholder 3">
            <a:extLst>
              <a:ext uri="{FF2B5EF4-FFF2-40B4-BE49-F238E27FC236}">
                <a16:creationId xmlns:a16="http://schemas.microsoft.com/office/drawing/2014/main" id="{A8A5D045-37FB-4D43-99E9-DD2AFE4AE2D7}"/>
              </a:ext>
            </a:extLst>
          </p:cNvPr>
          <p:cNvSpPr>
            <a:spLocks noGrp="1"/>
          </p:cNvSpPr>
          <p:nvPr>
            <p:ph type="body" sz="quarter" idx="193" hasCustomPrompt="1"/>
          </p:nvPr>
        </p:nvSpPr>
        <p:spPr>
          <a:xfrm>
            <a:off x="6210300" y="3960520"/>
            <a:ext cx="1767182"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4" name="Text Placeholder 3">
            <a:extLst>
              <a:ext uri="{FF2B5EF4-FFF2-40B4-BE49-F238E27FC236}">
                <a16:creationId xmlns:a16="http://schemas.microsoft.com/office/drawing/2014/main" id="{D9829DF1-F723-44AF-8C0C-9A46CF90945D}"/>
              </a:ext>
            </a:extLst>
          </p:cNvPr>
          <p:cNvSpPr>
            <a:spLocks noGrp="1"/>
          </p:cNvSpPr>
          <p:nvPr>
            <p:ph type="body" sz="quarter" idx="194" hasCustomPrompt="1"/>
          </p:nvPr>
        </p:nvSpPr>
        <p:spPr>
          <a:xfrm>
            <a:off x="8211553"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5" name="Text Placeholder 3">
            <a:extLst>
              <a:ext uri="{FF2B5EF4-FFF2-40B4-BE49-F238E27FC236}">
                <a16:creationId xmlns:a16="http://schemas.microsoft.com/office/drawing/2014/main" id="{6229ED4C-CBA0-40D1-BC7D-283488FC9360}"/>
              </a:ext>
            </a:extLst>
          </p:cNvPr>
          <p:cNvSpPr>
            <a:spLocks noGrp="1"/>
          </p:cNvSpPr>
          <p:nvPr>
            <p:ph type="body" sz="quarter" idx="195" hasCustomPrompt="1"/>
          </p:nvPr>
        </p:nvSpPr>
        <p:spPr>
          <a:xfrm>
            <a:off x="10194358"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4067129250"/>
      </p:ext>
    </p:extLst>
  </p:cSld>
  <p:clrMapOvr>
    <a:masterClrMapping/>
  </p:clrMapOvr>
  <p:extLst>
    <p:ext uri="{DCECCB84-F9BA-43D5-87BE-67443E8EF086}">
      <p15:sldGuideLst xmlns:p15="http://schemas.microsoft.com/office/powerpoint/2012/main"/>
    </p:ext>
  </p:extLst>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Team Bios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E16B-29CD-4A82-9781-08D0FE3ADFE4}"/>
              </a:ext>
            </a:extLst>
          </p:cNvPr>
          <p:cNvSpPr>
            <a:spLocks noGrp="1"/>
          </p:cNvSpPr>
          <p:nvPr>
            <p:ph type="title" hasCustomPrompt="1"/>
          </p:nvPr>
        </p:nvSpPr>
        <p:spPr>
          <a:xfrm>
            <a:off x="246464" y="257769"/>
            <a:ext cx="11688683" cy="1266233"/>
          </a:xfrm>
        </p:spPr>
        <p:txBody>
          <a:bodyPr/>
          <a:lstStyle>
            <a:lvl1pPr>
              <a:defRPr/>
            </a:lvl1pPr>
          </a:lstStyle>
          <a:p>
            <a:r>
              <a:rPr lang="en-US"/>
              <a:t>Meet Our Team</a:t>
            </a:r>
          </a:p>
        </p:txBody>
      </p:sp>
      <p:sp>
        <p:nvSpPr>
          <p:cNvPr id="81" name="Picture Placeholder 2">
            <a:extLst>
              <a:ext uri="{FF2B5EF4-FFF2-40B4-BE49-F238E27FC236}">
                <a16:creationId xmlns:a16="http://schemas.microsoft.com/office/drawing/2014/main" id="{DFF2A5C5-EBFE-4FF7-A9F4-8362B4EA606A}"/>
              </a:ext>
            </a:extLst>
          </p:cNvPr>
          <p:cNvSpPr>
            <a:spLocks noGrp="1"/>
          </p:cNvSpPr>
          <p:nvPr>
            <p:ph type="pic" sz="quarter" idx="191" hasCustomPrompt="1"/>
          </p:nvPr>
        </p:nvSpPr>
        <p:spPr>
          <a:xfrm>
            <a:off x="254002"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4" name="Picture Placeholder 2">
            <a:extLst>
              <a:ext uri="{FF2B5EF4-FFF2-40B4-BE49-F238E27FC236}">
                <a16:creationId xmlns:a16="http://schemas.microsoft.com/office/drawing/2014/main" id="{89C019DC-6711-46D7-97BB-70D4001E2BB6}"/>
              </a:ext>
            </a:extLst>
          </p:cNvPr>
          <p:cNvSpPr>
            <a:spLocks noGrp="1"/>
          </p:cNvSpPr>
          <p:nvPr>
            <p:ph type="pic" sz="quarter" idx="192" hasCustomPrompt="1"/>
          </p:nvPr>
        </p:nvSpPr>
        <p:spPr>
          <a:xfrm>
            <a:off x="10186737"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5" name="Picture Placeholder 2">
            <a:extLst>
              <a:ext uri="{FF2B5EF4-FFF2-40B4-BE49-F238E27FC236}">
                <a16:creationId xmlns:a16="http://schemas.microsoft.com/office/drawing/2014/main" id="{50AE8324-C582-4054-85F9-07B1B7FD4952}"/>
              </a:ext>
            </a:extLst>
          </p:cNvPr>
          <p:cNvSpPr>
            <a:spLocks noGrp="1"/>
          </p:cNvSpPr>
          <p:nvPr>
            <p:ph type="pic" sz="quarter" idx="193" hasCustomPrompt="1"/>
          </p:nvPr>
        </p:nvSpPr>
        <p:spPr>
          <a:xfrm>
            <a:off x="2243837"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6" name="Picture Placeholder 2">
            <a:extLst>
              <a:ext uri="{FF2B5EF4-FFF2-40B4-BE49-F238E27FC236}">
                <a16:creationId xmlns:a16="http://schemas.microsoft.com/office/drawing/2014/main" id="{356839A4-7742-403D-A410-2EF2FDF2E5E4}"/>
              </a:ext>
            </a:extLst>
          </p:cNvPr>
          <p:cNvSpPr>
            <a:spLocks noGrp="1"/>
          </p:cNvSpPr>
          <p:nvPr>
            <p:ph type="pic" sz="quarter" idx="194" hasCustomPrompt="1"/>
          </p:nvPr>
        </p:nvSpPr>
        <p:spPr>
          <a:xfrm>
            <a:off x="4233673"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7" name="Picture Placeholder 2">
            <a:extLst>
              <a:ext uri="{FF2B5EF4-FFF2-40B4-BE49-F238E27FC236}">
                <a16:creationId xmlns:a16="http://schemas.microsoft.com/office/drawing/2014/main" id="{A5675F24-7734-4280-B13C-D71AB86AA772}"/>
              </a:ext>
            </a:extLst>
          </p:cNvPr>
          <p:cNvSpPr>
            <a:spLocks noGrp="1"/>
          </p:cNvSpPr>
          <p:nvPr>
            <p:ph type="pic" sz="quarter" idx="195" hasCustomPrompt="1"/>
          </p:nvPr>
        </p:nvSpPr>
        <p:spPr>
          <a:xfrm>
            <a:off x="8211553"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8" name="Picture Placeholder 2">
            <a:extLst>
              <a:ext uri="{FF2B5EF4-FFF2-40B4-BE49-F238E27FC236}">
                <a16:creationId xmlns:a16="http://schemas.microsoft.com/office/drawing/2014/main" id="{DF342F05-C443-471F-BC98-BF49646B3628}"/>
              </a:ext>
            </a:extLst>
          </p:cNvPr>
          <p:cNvSpPr>
            <a:spLocks noGrp="1"/>
          </p:cNvSpPr>
          <p:nvPr>
            <p:ph type="pic" sz="quarter" idx="196" hasCustomPrompt="1"/>
          </p:nvPr>
        </p:nvSpPr>
        <p:spPr>
          <a:xfrm>
            <a:off x="6223509"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9" name="Text Placeholder 3">
            <a:extLst>
              <a:ext uri="{FF2B5EF4-FFF2-40B4-BE49-F238E27FC236}">
                <a16:creationId xmlns:a16="http://schemas.microsoft.com/office/drawing/2014/main" id="{80610C0A-163B-4F06-BCF5-99F9E35A3789}"/>
              </a:ext>
            </a:extLst>
          </p:cNvPr>
          <p:cNvSpPr>
            <a:spLocks noGrp="1"/>
          </p:cNvSpPr>
          <p:nvPr>
            <p:ph type="body" sz="quarter" idx="197" hasCustomPrompt="1"/>
          </p:nvPr>
        </p:nvSpPr>
        <p:spPr>
          <a:xfrm>
            <a:off x="263277" y="5762038"/>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0" name="Text Placeholder 3">
            <a:extLst>
              <a:ext uri="{FF2B5EF4-FFF2-40B4-BE49-F238E27FC236}">
                <a16:creationId xmlns:a16="http://schemas.microsoft.com/office/drawing/2014/main" id="{D316A83D-077C-4D81-B24C-F063D2D7F92C}"/>
              </a:ext>
            </a:extLst>
          </p:cNvPr>
          <p:cNvSpPr>
            <a:spLocks noGrp="1"/>
          </p:cNvSpPr>
          <p:nvPr>
            <p:ph type="body" sz="quarter" idx="198" hasCustomPrompt="1"/>
          </p:nvPr>
        </p:nvSpPr>
        <p:spPr>
          <a:xfrm>
            <a:off x="264772" y="5950491"/>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1" name="Text Placeholder 3">
            <a:extLst>
              <a:ext uri="{FF2B5EF4-FFF2-40B4-BE49-F238E27FC236}">
                <a16:creationId xmlns:a16="http://schemas.microsoft.com/office/drawing/2014/main" id="{DD11DAD3-0043-4111-8ED7-B1ABBE93B281}"/>
              </a:ext>
            </a:extLst>
          </p:cNvPr>
          <p:cNvSpPr>
            <a:spLocks noGrp="1"/>
          </p:cNvSpPr>
          <p:nvPr>
            <p:ph type="body" sz="quarter" idx="199" hasCustomPrompt="1"/>
          </p:nvPr>
        </p:nvSpPr>
        <p:spPr>
          <a:xfrm>
            <a:off x="2225990" y="5762038"/>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2" name="Text Placeholder 3">
            <a:extLst>
              <a:ext uri="{FF2B5EF4-FFF2-40B4-BE49-F238E27FC236}">
                <a16:creationId xmlns:a16="http://schemas.microsoft.com/office/drawing/2014/main" id="{6A3A5A8E-90A3-4FF9-9313-A86C30205831}"/>
              </a:ext>
            </a:extLst>
          </p:cNvPr>
          <p:cNvSpPr>
            <a:spLocks noGrp="1"/>
          </p:cNvSpPr>
          <p:nvPr>
            <p:ph type="body" sz="quarter" idx="200" hasCustomPrompt="1"/>
          </p:nvPr>
        </p:nvSpPr>
        <p:spPr>
          <a:xfrm>
            <a:off x="2225842" y="5950491"/>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3" name="Text Placeholder 3">
            <a:extLst>
              <a:ext uri="{FF2B5EF4-FFF2-40B4-BE49-F238E27FC236}">
                <a16:creationId xmlns:a16="http://schemas.microsoft.com/office/drawing/2014/main" id="{C3802409-B568-4C8F-90A7-6FFD573D8618}"/>
              </a:ext>
            </a:extLst>
          </p:cNvPr>
          <p:cNvSpPr>
            <a:spLocks noGrp="1"/>
          </p:cNvSpPr>
          <p:nvPr>
            <p:ph type="body" sz="quarter" idx="201" hasCustomPrompt="1"/>
          </p:nvPr>
        </p:nvSpPr>
        <p:spPr>
          <a:xfrm>
            <a:off x="4221629" y="5762038"/>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4" name="Text Placeholder 3">
            <a:extLst>
              <a:ext uri="{FF2B5EF4-FFF2-40B4-BE49-F238E27FC236}">
                <a16:creationId xmlns:a16="http://schemas.microsoft.com/office/drawing/2014/main" id="{36F58000-2A3A-4468-BE41-E3AEBCF59FAB}"/>
              </a:ext>
            </a:extLst>
          </p:cNvPr>
          <p:cNvSpPr>
            <a:spLocks noGrp="1"/>
          </p:cNvSpPr>
          <p:nvPr>
            <p:ph type="body" sz="quarter" idx="202" hasCustomPrompt="1"/>
          </p:nvPr>
        </p:nvSpPr>
        <p:spPr>
          <a:xfrm>
            <a:off x="4221481" y="5950491"/>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5" name="Text Placeholder 3">
            <a:extLst>
              <a:ext uri="{FF2B5EF4-FFF2-40B4-BE49-F238E27FC236}">
                <a16:creationId xmlns:a16="http://schemas.microsoft.com/office/drawing/2014/main" id="{62D1294D-36BC-4EAC-B1AE-6D3293201B47}"/>
              </a:ext>
            </a:extLst>
          </p:cNvPr>
          <p:cNvSpPr>
            <a:spLocks noGrp="1"/>
          </p:cNvSpPr>
          <p:nvPr>
            <p:ph type="body" sz="quarter" idx="203" hasCustomPrompt="1"/>
          </p:nvPr>
        </p:nvSpPr>
        <p:spPr>
          <a:xfrm>
            <a:off x="6210453" y="5762038"/>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6" name="Text Placeholder 3">
            <a:extLst>
              <a:ext uri="{FF2B5EF4-FFF2-40B4-BE49-F238E27FC236}">
                <a16:creationId xmlns:a16="http://schemas.microsoft.com/office/drawing/2014/main" id="{39F17D3F-6C8B-4E1E-A135-199D2264CD23}"/>
              </a:ext>
            </a:extLst>
          </p:cNvPr>
          <p:cNvSpPr>
            <a:spLocks noGrp="1"/>
          </p:cNvSpPr>
          <p:nvPr>
            <p:ph type="body" sz="quarter" idx="204" hasCustomPrompt="1"/>
          </p:nvPr>
        </p:nvSpPr>
        <p:spPr>
          <a:xfrm>
            <a:off x="6210299" y="5950491"/>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7" name="Text Placeholder 3">
            <a:extLst>
              <a:ext uri="{FF2B5EF4-FFF2-40B4-BE49-F238E27FC236}">
                <a16:creationId xmlns:a16="http://schemas.microsoft.com/office/drawing/2014/main" id="{A4F03293-1B1F-4F37-BC3A-F434E0504764}"/>
              </a:ext>
            </a:extLst>
          </p:cNvPr>
          <p:cNvSpPr>
            <a:spLocks noGrp="1"/>
          </p:cNvSpPr>
          <p:nvPr>
            <p:ph type="body" sz="quarter" idx="205" hasCustomPrompt="1"/>
          </p:nvPr>
        </p:nvSpPr>
        <p:spPr>
          <a:xfrm>
            <a:off x="8211553" y="5759312"/>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8" name="Text Placeholder 3">
            <a:extLst>
              <a:ext uri="{FF2B5EF4-FFF2-40B4-BE49-F238E27FC236}">
                <a16:creationId xmlns:a16="http://schemas.microsoft.com/office/drawing/2014/main" id="{A2BC1D34-869B-49C5-B9B9-6699D2429E3D}"/>
              </a:ext>
            </a:extLst>
          </p:cNvPr>
          <p:cNvSpPr>
            <a:spLocks noGrp="1"/>
          </p:cNvSpPr>
          <p:nvPr>
            <p:ph type="body" sz="quarter" idx="206" hasCustomPrompt="1"/>
          </p:nvPr>
        </p:nvSpPr>
        <p:spPr>
          <a:xfrm>
            <a:off x="8211553" y="5950491"/>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9" name="Text Placeholder 3">
            <a:extLst>
              <a:ext uri="{FF2B5EF4-FFF2-40B4-BE49-F238E27FC236}">
                <a16:creationId xmlns:a16="http://schemas.microsoft.com/office/drawing/2014/main" id="{6E9FF79E-ECDF-401C-AB1B-715911210122}"/>
              </a:ext>
            </a:extLst>
          </p:cNvPr>
          <p:cNvSpPr>
            <a:spLocks noGrp="1"/>
          </p:cNvSpPr>
          <p:nvPr>
            <p:ph type="body" sz="quarter" idx="207" hasCustomPrompt="1"/>
          </p:nvPr>
        </p:nvSpPr>
        <p:spPr>
          <a:xfrm>
            <a:off x="10186736" y="5759312"/>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10" name="Text Placeholder 3">
            <a:extLst>
              <a:ext uri="{FF2B5EF4-FFF2-40B4-BE49-F238E27FC236}">
                <a16:creationId xmlns:a16="http://schemas.microsoft.com/office/drawing/2014/main" id="{9C016451-FF79-4B7B-B28A-51D5C01841EF}"/>
              </a:ext>
            </a:extLst>
          </p:cNvPr>
          <p:cNvSpPr>
            <a:spLocks noGrp="1"/>
          </p:cNvSpPr>
          <p:nvPr>
            <p:ph type="body" sz="quarter" idx="208" hasCustomPrompt="1"/>
          </p:nvPr>
        </p:nvSpPr>
        <p:spPr>
          <a:xfrm>
            <a:off x="10186736" y="5950491"/>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11" name="Picture Placeholder 2">
            <a:extLst>
              <a:ext uri="{FF2B5EF4-FFF2-40B4-BE49-F238E27FC236}">
                <a16:creationId xmlns:a16="http://schemas.microsoft.com/office/drawing/2014/main" id="{DBE35746-E352-47C0-A33B-EACDB5D2B62A}"/>
              </a:ext>
            </a:extLst>
          </p:cNvPr>
          <p:cNvSpPr>
            <a:spLocks noGrp="1"/>
          </p:cNvSpPr>
          <p:nvPr>
            <p:ph type="pic" sz="quarter" idx="54" hasCustomPrompt="1"/>
          </p:nvPr>
        </p:nvSpPr>
        <p:spPr>
          <a:xfrm>
            <a:off x="246147"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3" name="Picture Placeholder 2">
            <a:extLst>
              <a:ext uri="{FF2B5EF4-FFF2-40B4-BE49-F238E27FC236}">
                <a16:creationId xmlns:a16="http://schemas.microsoft.com/office/drawing/2014/main" id="{BAD361EA-2DC1-4EF9-A719-64919783228C}"/>
              </a:ext>
            </a:extLst>
          </p:cNvPr>
          <p:cNvSpPr>
            <a:spLocks noGrp="1"/>
          </p:cNvSpPr>
          <p:nvPr>
            <p:ph type="pic" sz="quarter" idx="127" hasCustomPrompt="1"/>
          </p:nvPr>
        </p:nvSpPr>
        <p:spPr>
          <a:xfrm>
            <a:off x="223346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4" name="Picture Placeholder 2">
            <a:extLst>
              <a:ext uri="{FF2B5EF4-FFF2-40B4-BE49-F238E27FC236}">
                <a16:creationId xmlns:a16="http://schemas.microsoft.com/office/drawing/2014/main" id="{02DB928C-6B47-42B8-B04B-E90D7E95D178}"/>
              </a:ext>
            </a:extLst>
          </p:cNvPr>
          <p:cNvSpPr>
            <a:spLocks noGrp="1"/>
          </p:cNvSpPr>
          <p:nvPr>
            <p:ph type="pic" sz="quarter" idx="130" hasCustomPrompt="1"/>
          </p:nvPr>
        </p:nvSpPr>
        <p:spPr>
          <a:xfrm>
            <a:off x="423367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5" name="Picture Placeholder 2">
            <a:extLst>
              <a:ext uri="{FF2B5EF4-FFF2-40B4-BE49-F238E27FC236}">
                <a16:creationId xmlns:a16="http://schemas.microsoft.com/office/drawing/2014/main" id="{358F127C-4076-48CB-BEA3-2195B67FF9A9}"/>
              </a:ext>
            </a:extLst>
          </p:cNvPr>
          <p:cNvSpPr>
            <a:spLocks noGrp="1"/>
          </p:cNvSpPr>
          <p:nvPr>
            <p:ph type="pic" sz="quarter" idx="136" hasCustomPrompt="1"/>
          </p:nvPr>
        </p:nvSpPr>
        <p:spPr>
          <a:xfrm>
            <a:off x="8211553"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6" name="Picture Placeholder 2">
            <a:extLst>
              <a:ext uri="{FF2B5EF4-FFF2-40B4-BE49-F238E27FC236}">
                <a16:creationId xmlns:a16="http://schemas.microsoft.com/office/drawing/2014/main" id="{59BFCDCF-546C-4C55-8D77-CCD4D9E56CEF}"/>
              </a:ext>
            </a:extLst>
          </p:cNvPr>
          <p:cNvSpPr>
            <a:spLocks noGrp="1"/>
          </p:cNvSpPr>
          <p:nvPr>
            <p:ph type="pic" sz="quarter" idx="139" hasCustomPrompt="1"/>
          </p:nvPr>
        </p:nvSpPr>
        <p:spPr>
          <a:xfrm>
            <a:off x="6210302"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29" name="Picture Placeholder 2">
            <a:extLst>
              <a:ext uri="{FF2B5EF4-FFF2-40B4-BE49-F238E27FC236}">
                <a16:creationId xmlns:a16="http://schemas.microsoft.com/office/drawing/2014/main" id="{255192A6-6A9F-4A65-9D43-5732CBA9DF10}"/>
              </a:ext>
            </a:extLst>
          </p:cNvPr>
          <p:cNvSpPr>
            <a:spLocks noGrp="1"/>
          </p:cNvSpPr>
          <p:nvPr>
            <p:ph type="pic" sz="quarter" idx="124" hasCustomPrompt="1"/>
          </p:nvPr>
        </p:nvSpPr>
        <p:spPr>
          <a:xfrm>
            <a:off x="10194358"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9" name="Text Placeholder 3">
            <a:extLst>
              <a:ext uri="{FF2B5EF4-FFF2-40B4-BE49-F238E27FC236}">
                <a16:creationId xmlns:a16="http://schemas.microsoft.com/office/drawing/2014/main" id="{B0491286-EA4B-4F9B-854D-49BACA4514AB}"/>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0" name="Text Placeholder 3">
            <a:extLst>
              <a:ext uri="{FF2B5EF4-FFF2-40B4-BE49-F238E27FC236}">
                <a16:creationId xmlns:a16="http://schemas.microsoft.com/office/drawing/2014/main" id="{3CE64082-4E0D-4193-B63A-BA3B27CADDC4}"/>
              </a:ext>
            </a:extLst>
          </p:cNvPr>
          <p:cNvSpPr>
            <a:spLocks noGrp="1"/>
          </p:cNvSpPr>
          <p:nvPr>
            <p:ph type="body" sz="quarter" idx="180" hasCustomPrompt="1"/>
          </p:nvPr>
        </p:nvSpPr>
        <p:spPr>
          <a:xfrm>
            <a:off x="246147" y="3754145"/>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1" name="Text Placeholder 3">
            <a:extLst>
              <a:ext uri="{FF2B5EF4-FFF2-40B4-BE49-F238E27FC236}">
                <a16:creationId xmlns:a16="http://schemas.microsoft.com/office/drawing/2014/main" id="{4E626972-7543-4295-A0FC-096ACF64AD3D}"/>
              </a:ext>
            </a:extLst>
          </p:cNvPr>
          <p:cNvSpPr>
            <a:spLocks noGrp="1"/>
          </p:cNvSpPr>
          <p:nvPr>
            <p:ph type="body" sz="quarter" idx="181" hasCustomPrompt="1"/>
          </p:nvPr>
        </p:nvSpPr>
        <p:spPr>
          <a:xfrm>
            <a:off x="2233464"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2" name="Text Placeholder 3">
            <a:extLst>
              <a:ext uri="{FF2B5EF4-FFF2-40B4-BE49-F238E27FC236}">
                <a16:creationId xmlns:a16="http://schemas.microsoft.com/office/drawing/2014/main" id="{DDF41D31-F54D-4477-8E85-1BFC61C6B2CE}"/>
              </a:ext>
            </a:extLst>
          </p:cNvPr>
          <p:cNvSpPr>
            <a:spLocks noGrp="1"/>
          </p:cNvSpPr>
          <p:nvPr>
            <p:ph type="body" sz="quarter" idx="182" hasCustomPrompt="1"/>
          </p:nvPr>
        </p:nvSpPr>
        <p:spPr>
          <a:xfrm>
            <a:off x="2233463" y="3754145"/>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3" name="Text Placeholder 3">
            <a:extLst>
              <a:ext uri="{FF2B5EF4-FFF2-40B4-BE49-F238E27FC236}">
                <a16:creationId xmlns:a16="http://schemas.microsoft.com/office/drawing/2014/main" id="{AAA35C83-2A85-4898-9C7C-F2B47C58CCC3}"/>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4" name="Text Placeholder 3">
            <a:extLst>
              <a:ext uri="{FF2B5EF4-FFF2-40B4-BE49-F238E27FC236}">
                <a16:creationId xmlns:a16="http://schemas.microsoft.com/office/drawing/2014/main" id="{23E1BE50-2D42-4A7E-BF88-B8027A106405}"/>
              </a:ext>
            </a:extLst>
          </p:cNvPr>
          <p:cNvSpPr>
            <a:spLocks noGrp="1"/>
          </p:cNvSpPr>
          <p:nvPr>
            <p:ph type="body" sz="quarter" idx="184" hasCustomPrompt="1"/>
          </p:nvPr>
        </p:nvSpPr>
        <p:spPr>
          <a:xfrm>
            <a:off x="4221482" y="3754145"/>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5" name="Text Placeholder 3">
            <a:extLst>
              <a:ext uri="{FF2B5EF4-FFF2-40B4-BE49-F238E27FC236}">
                <a16:creationId xmlns:a16="http://schemas.microsoft.com/office/drawing/2014/main" id="{6C6BDE0C-5F65-433A-801B-A1D21C738DDB}"/>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6" name="Text Placeholder 3">
            <a:extLst>
              <a:ext uri="{FF2B5EF4-FFF2-40B4-BE49-F238E27FC236}">
                <a16:creationId xmlns:a16="http://schemas.microsoft.com/office/drawing/2014/main" id="{790E077F-35A5-4A9E-8AEA-CE4247A7E262}"/>
              </a:ext>
            </a:extLst>
          </p:cNvPr>
          <p:cNvSpPr>
            <a:spLocks noGrp="1"/>
          </p:cNvSpPr>
          <p:nvPr>
            <p:ph type="body" sz="quarter" idx="186" hasCustomPrompt="1"/>
          </p:nvPr>
        </p:nvSpPr>
        <p:spPr>
          <a:xfrm>
            <a:off x="6210300" y="3754145"/>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7" name="Text Placeholder 3">
            <a:extLst>
              <a:ext uri="{FF2B5EF4-FFF2-40B4-BE49-F238E27FC236}">
                <a16:creationId xmlns:a16="http://schemas.microsoft.com/office/drawing/2014/main" id="{7805C9E9-4036-4396-B926-3D4C10934892}"/>
              </a:ext>
            </a:extLst>
          </p:cNvPr>
          <p:cNvSpPr>
            <a:spLocks noGrp="1"/>
          </p:cNvSpPr>
          <p:nvPr>
            <p:ph type="body" sz="quarter" idx="187" hasCustomPrompt="1"/>
          </p:nvPr>
        </p:nvSpPr>
        <p:spPr>
          <a:xfrm>
            <a:off x="8211554" y="3562966"/>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8" name="Text Placeholder 3">
            <a:extLst>
              <a:ext uri="{FF2B5EF4-FFF2-40B4-BE49-F238E27FC236}">
                <a16:creationId xmlns:a16="http://schemas.microsoft.com/office/drawing/2014/main" id="{DAB96AF8-88F2-41A8-87D1-F1A44D04995C}"/>
              </a:ext>
            </a:extLst>
          </p:cNvPr>
          <p:cNvSpPr>
            <a:spLocks noGrp="1"/>
          </p:cNvSpPr>
          <p:nvPr>
            <p:ph type="body" sz="quarter" idx="188" hasCustomPrompt="1"/>
          </p:nvPr>
        </p:nvSpPr>
        <p:spPr>
          <a:xfrm>
            <a:off x="8211554" y="3754145"/>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9" name="Text Placeholder 3">
            <a:extLst>
              <a:ext uri="{FF2B5EF4-FFF2-40B4-BE49-F238E27FC236}">
                <a16:creationId xmlns:a16="http://schemas.microsoft.com/office/drawing/2014/main" id="{C1950BD8-FA2E-4EAC-AC87-42C8ED411468}"/>
              </a:ext>
            </a:extLst>
          </p:cNvPr>
          <p:cNvSpPr>
            <a:spLocks noGrp="1"/>
          </p:cNvSpPr>
          <p:nvPr>
            <p:ph type="body" sz="quarter" idx="189" hasCustomPrompt="1"/>
          </p:nvPr>
        </p:nvSpPr>
        <p:spPr>
          <a:xfrm>
            <a:off x="10194357" y="3562966"/>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1CADC0B0-172C-46F7-BE92-0CCCEBBC5073}"/>
              </a:ext>
            </a:extLst>
          </p:cNvPr>
          <p:cNvSpPr>
            <a:spLocks noGrp="1"/>
          </p:cNvSpPr>
          <p:nvPr>
            <p:ph type="body" sz="quarter" idx="190" hasCustomPrompt="1"/>
          </p:nvPr>
        </p:nvSpPr>
        <p:spPr>
          <a:xfrm>
            <a:off x="10194358" y="3754145"/>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Tree>
    <p:extLst>
      <p:ext uri="{BB962C8B-B14F-4D97-AF65-F5344CB8AC3E}">
        <p14:creationId xmlns:p14="http://schemas.microsoft.com/office/powerpoint/2010/main" val="1475507466"/>
      </p:ext>
    </p:extLst>
  </p:cSld>
  <p:clrMapOvr>
    <a:masterClrMapping/>
  </p:clrMapOvr>
  <p:extLst>
    <p:ext uri="{DCECCB84-F9BA-43D5-87BE-67443E8EF086}">
      <p15:sldGuideLst xmlns:p15="http://schemas.microsoft.com/office/powerpoint/2012/main"/>
    </p:ext>
  </p:extLst>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Team Bios (4)">
    <p:bg>
      <p:bgPr>
        <a:solidFill>
          <a:schemeClr val="bg1"/>
        </a:solidFill>
        <a:effectLst/>
      </p:bgPr>
    </p:bg>
    <p:spTree>
      <p:nvGrpSpPr>
        <p:cNvPr id="1" name=""/>
        <p:cNvGrpSpPr/>
        <p:nvPr/>
      </p:nvGrpSpPr>
      <p:grpSpPr>
        <a:xfrm>
          <a:off x="0" y="0"/>
          <a:ext cx="0" cy="0"/>
          <a:chOff x="0" y="0"/>
          <a:chExt cx="0" cy="0"/>
        </a:xfrm>
      </p:grpSpPr>
      <p:sp>
        <p:nvSpPr>
          <p:cNvPr id="61" name="Picture Placeholder 2">
            <a:extLst>
              <a:ext uri="{FF2B5EF4-FFF2-40B4-BE49-F238E27FC236}">
                <a16:creationId xmlns:a16="http://schemas.microsoft.com/office/drawing/2014/main" id="{3A9A6848-886D-4731-8F37-BF09BAB6633B}"/>
              </a:ext>
            </a:extLst>
          </p:cNvPr>
          <p:cNvSpPr>
            <a:spLocks noGrp="1"/>
          </p:cNvSpPr>
          <p:nvPr>
            <p:ph type="pic" sz="quarter" idx="212" hasCustomPrompt="1"/>
          </p:nvPr>
        </p:nvSpPr>
        <p:spPr>
          <a:xfrm>
            <a:off x="235346" y="250410"/>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2" name="Picture Placeholder 2">
            <a:extLst>
              <a:ext uri="{FF2B5EF4-FFF2-40B4-BE49-F238E27FC236}">
                <a16:creationId xmlns:a16="http://schemas.microsoft.com/office/drawing/2014/main" id="{49B730F9-9BB8-4393-8342-9F2C53D1C5F2}"/>
              </a:ext>
            </a:extLst>
          </p:cNvPr>
          <p:cNvSpPr>
            <a:spLocks noGrp="1"/>
          </p:cNvSpPr>
          <p:nvPr>
            <p:ph type="pic" sz="quarter" idx="213" hasCustomPrompt="1"/>
          </p:nvPr>
        </p:nvSpPr>
        <p:spPr>
          <a:xfrm>
            <a:off x="1760751" y="25130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3" name="Picture Placeholder 2">
            <a:extLst>
              <a:ext uri="{FF2B5EF4-FFF2-40B4-BE49-F238E27FC236}">
                <a16:creationId xmlns:a16="http://schemas.microsoft.com/office/drawing/2014/main" id="{23E7A893-96E2-42CC-9E4F-40B52C16A76B}"/>
              </a:ext>
            </a:extLst>
          </p:cNvPr>
          <p:cNvSpPr>
            <a:spLocks noGrp="1"/>
          </p:cNvSpPr>
          <p:nvPr>
            <p:ph type="pic" sz="quarter" idx="214" hasCustomPrompt="1"/>
          </p:nvPr>
        </p:nvSpPr>
        <p:spPr>
          <a:xfrm>
            <a:off x="3286155" y="25220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4" name="Picture Placeholder 2">
            <a:extLst>
              <a:ext uri="{FF2B5EF4-FFF2-40B4-BE49-F238E27FC236}">
                <a16:creationId xmlns:a16="http://schemas.microsoft.com/office/drawing/2014/main" id="{03D83FD7-1846-4727-AB64-D552E80265E6}"/>
              </a:ext>
            </a:extLst>
          </p:cNvPr>
          <p:cNvSpPr>
            <a:spLocks noGrp="1"/>
          </p:cNvSpPr>
          <p:nvPr>
            <p:ph type="pic" sz="quarter" idx="215" hasCustomPrompt="1"/>
          </p:nvPr>
        </p:nvSpPr>
        <p:spPr>
          <a:xfrm>
            <a:off x="6336962" y="2531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5" name="Picture Placeholder 2">
            <a:extLst>
              <a:ext uri="{FF2B5EF4-FFF2-40B4-BE49-F238E27FC236}">
                <a16:creationId xmlns:a16="http://schemas.microsoft.com/office/drawing/2014/main" id="{53B8BBEC-9432-40BB-A8BD-A156E8317F9E}"/>
              </a:ext>
            </a:extLst>
          </p:cNvPr>
          <p:cNvSpPr>
            <a:spLocks noGrp="1"/>
          </p:cNvSpPr>
          <p:nvPr>
            <p:ph type="pic" sz="quarter" idx="216" hasCustomPrompt="1"/>
          </p:nvPr>
        </p:nvSpPr>
        <p:spPr>
          <a:xfrm>
            <a:off x="4811559" y="254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2" name="Picture Placeholder 2">
            <a:extLst>
              <a:ext uri="{FF2B5EF4-FFF2-40B4-BE49-F238E27FC236}">
                <a16:creationId xmlns:a16="http://schemas.microsoft.com/office/drawing/2014/main" id="{6D65B1DA-BD15-487A-8BBB-CFED7C43EF48}"/>
              </a:ext>
            </a:extLst>
          </p:cNvPr>
          <p:cNvSpPr>
            <a:spLocks noGrp="1"/>
          </p:cNvSpPr>
          <p:nvPr>
            <p:ph type="pic" sz="quarter" idx="223" hasCustomPrompt="1"/>
          </p:nvPr>
        </p:nvSpPr>
        <p:spPr>
          <a:xfrm>
            <a:off x="10913176" y="24771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3" name="Picture Placeholder 2">
            <a:extLst>
              <a:ext uri="{FF2B5EF4-FFF2-40B4-BE49-F238E27FC236}">
                <a16:creationId xmlns:a16="http://schemas.microsoft.com/office/drawing/2014/main" id="{F57D4FA9-5817-4C68-8BA8-3B17208E19E1}"/>
              </a:ext>
            </a:extLst>
          </p:cNvPr>
          <p:cNvSpPr>
            <a:spLocks noGrp="1"/>
          </p:cNvSpPr>
          <p:nvPr>
            <p:ph type="pic" sz="quarter" idx="224" hasCustomPrompt="1"/>
          </p:nvPr>
        </p:nvSpPr>
        <p:spPr>
          <a:xfrm>
            <a:off x="7862366" y="24861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4" name="Picture Placeholder 2">
            <a:extLst>
              <a:ext uri="{FF2B5EF4-FFF2-40B4-BE49-F238E27FC236}">
                <a16:creationId xmlns:a16="http://schemas.microsoft.com/office/drawing/2014/main" id="{2154713D-348C-491A-8AD1-03A33E1AC904}"/>
              </a:ext>
            </a:extLst>
          </p:cNvPr>
          <p:cNvSpPr>
            <a:spLocks noGrp="1"/>
          </p:cNvSpPr>
          <p:nvPr>
            <p:ph type="pic" sz="quarter" idx="225" hasCustomPrompt="1"/>
          </p:nvPr>
        </p:nvSpPr>
        <p:spPr>
          <a:xfrm>
            <a:off x="9387771" y="24951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2" name="Text Placeholder 3">
            <a:extLst>
              <a:ext uri="{FF2B5EF4-FFF2-40B4-BE49-F238E27FC236}">
                <a16:creationId xmlns:a16="http://schemas.microsoft.com/office/drawing/2014/main" id="{4B8ADC8A-7FCE-4250-B7EB-AB8C9EEE48C5}"/>
              </a:ext>
            </a:extLst>
          </p:cNvPr>
          <p:cNvSpPr>
            <a:spLocks noGrp="1"/>
          </p:cNvSpPr>
          <p:nvPr>
            <p:ph type="body" sz="quarter" idx="142" hasCustomPrompt="1"/>
          </p:nvPr>
        </p:nvSpPr>
        <p:spPr>
          <a:xfrm>
            <a:off x="235345"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93" name="Text Placeholder 3">
            <a:extLst>
              <a:ext uri="{FF2B5EF4-FFF2-40B4-BE49-F238E27FC236}">
                <a16:creationId xmlns:a16="http://schemas.microsoft.com/office/drawing/2014/main" id="{7CF22E27-E1D8-4ED6-A297-8B90ED7BD274}"/>
              </a:ext>
            </a:extLst>
          </p:cNvPr>
          <p:cNvSpPr>
            <a:spLocks noGrp="1"/>
          </p:cNvSpPr>
          <p:nvPr>
            <p:ph type="body" sz="quarter" idx="242" hasCustomPrompt="1"/>
          </p:nvPr>
        </p:nvSpPr>
        <p:spPr>
          <a:xfrm>
            <a:off x="1737360" y="128270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7" name="Text Placeholder 3">
            <a:extLst>
              <a:ext uri="{FF2B5EF4-FFF2-40B4-BE49-F238E27FC236}">
                <a16:creationId xmlns:a16="http://schemas.microsoft.com/office/drawing/2014/main" id="{3C6668EC-61A8-4773-B9F4-7ACCAC19FFEC}"/>
              </a:ext>
            </a:extLst>
          </p:cNvPr>
          <p:cNvSpPr>
            <a:spLocks noGrp="1"/>
          </p:cNvSpPr>
          <p:nvPr>
            <p:ph type="body" sz="quarter" idx="243" hasCustomPrompt="1"/>
          </p:nvPr>
        </p:nvSpPr>
        <p:spPr>
          <a:xfrm>
            <a:off x="3208020" y="128270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8" name="Text Placeholder 3">
            <a:extLst>
              <a:ext uri="{FF2B5EF4-FFF2-40B4-BE49-F238E27FC236}">
                <a16:creationId xmlns:a16="http://schemas.microsoft.com/office/drawing/2014/main" id="{59FBB649-006E-4734-A911-E733E0EF3F1A}"/>
              </a:ext>
            </a:extLst>
          </p:cNvPr>
          <p:cNvSpPr>
            <a:spLocks noGrp="1"/>
          </p:cNvSpPr>
          <p:nvPr>
            <p:ph type="body" sz="quarter" idx="244" hasCustomPrompt="1"/>
          </p:nvPr>
        </p:nvSpPr>
        <p:spPr>
          <a:xfrm>
            <a:off x="4823460" y="128270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2" name="Text Placeholder 3">
            <a:extLst>
              <a:ext uri="{FF2B5EF4-FFF2-40B4-BE49-F238E27FC236}">
                <a16:creationId xmlns:a16="http://schemas.microsoft.com/office/drawing/2014/main" id="{C65A7504-08B3-4660-8373-6BCCA66D1CB0}"/>
              </a:ext>
            </a:extLst>
          </p:cNvPr>
          <p:cNvSpPr>
            <a:spLocks noGrp="1"/>
          </p:cNvSpPr>
          <p:nvPr>
            <p:ph type="body" sz="quarter" idx="245" hasCustomPrompt="1"/>
          </p:nvPr>
        </p:nvSpPr>
        <p:spPr>
          <a:xfrm>
            <a:off x="6364114"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3" name="Text Placeholder 3">
            <a:extLst>
              <a:ext uri="{FF2B5EF4-FFF2-40B4-BE49-F238E27FC236}">
                <a16:creationId xmlns:a16="http://schemas.microsoft.com/office/drawing/2014/main" id="{8864F582-B91A-4E26-AAD8-D4F3949341B1}"/>
              </a:ext>
            </a:extLst>
          </p:cNvPr>
          <p:cNvSpPr>
            <a:spLocks noGrp="1"/>
          </p:cNvSpPr>
          <p:nvPr>
            <p:ph type="body" sz="quarter" idx="246" hasCustomPrompt="1"/>
          </p:nvPr>
        </p:nvSpPr>
        <p:spPr>
          <a:xfrm>
            <a:off x="7802880" y="128270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4" name="Text Placeholder 3">
            <a:extLst>
              <a:ext uri="{FF2B5EF4-FFF2-40B4-BE49-F238E27FC236}">
                <a16:creationId xmlns:a16="http://schemas.microsoft.com/office/drawing/2014/main" id="{8B8230DC-B3A5-403E-8524-E982BD1933B3}"/>
              </a:ext>
            </a:extLst>
          </p:cNvPr>
          <p:cNvSpPr>
            <a:spLocks noGrp="1"/>
          </p:cNvSpPr>
          <p:nvPr>
            <p:ph type="body" sz="quarter" idx="247" hasCustomPrompt="1"/>
          </p:nvPr>
        </p:nvSpPr>
        <p:spPr>
          <a:xfrm>
            <a:off x="9364981" y="128270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5" name="Text Placeholder 3">
            <a:extLst>
              <a:ext uri="{FF2B5EF4-FFF2-40B4-BE49-F238E27FC236}">
                <a16:creationId xmlns:a16="http://schemas.microsoft.com/office/drawing/2014/main" id="{213E80E4-B2C5-491E-974B-6251079AFD55}"/>
              </a:ext>
            </a:extLst>
          </p:cNvPr>
          <p:cNvSpPr>
            <a:spLocks noGrp="1"/>
          </p:cNvSpPr>
          <p:nvPr>
            <p:ph type="body" sz="quarter" idx="248" hasCustomPrompt="1"/>
          </p:nvPr>
        </p:nvSpPr>
        <p:spPr>
          <a:xfrm>
            <a:off x="10881360" y="128270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0" name="Picture Placeholder 2">
            <a:extLst>
              <a:ext uri="{FF2B5EF4-FFF2-40B4-BE49-F238E27FC236}">
                <a16:creationId xmlns:a16="http://schemas.microsoft.com/office/drawing/2014/main" id="{23A511DD-C49E-41C2-B8D4-FFFEF42F8AD9}"/>
              </a:ext>
            </a:extLst>
          </p:cNvPr>
          <p:cNvSpPr>
            <a:spLocks noGrp="1"/>
          </p:cNvSpPr>
          <p:nvPr>
            <p:ph type="pic" sz="quarter" idx="249" hasCustomPrompt="1"/>
          </p:nvPr>
        </p:nvSpPr>
        <p:spPr>
          <a:xfrm>
            <a:off x="235346" y="178069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1" name="Picture Placeholder 2">
            <a:extLst>
              <a:ext uri="{FF2B5EF4-FFF2-40B4-BE49-F238E27FC236}">
                <a16:creationId xmlns:a16="http://schemas.microsoft.com/office/drawing/2014/main" id="{3751CD77-6CCF-4CE5-88C3-16F39B7C5F5B}"/>
              </a:ext>
            </a:extLst>
          </p:cNvPr>
          <p:cNvSpPr>
            <a:spLocks noGrp="1"/>
          </p:cNvSpPr>
          <p:nvPr>
            <p:ph type="pic" sz="quarter" idx="250" hasCustomPrompt="1"/>
          </p:nvPr>
        </p:nvSpPr>
        <p:spPr>
          <a:xfrm>
            <a:off x="1760751" y="178159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2" name="Picture Placeholder 2">
            <a:extLst>
              <a:ext uri="{FF2B5EF4-FFF2-40B4-BE49-F238E27FC236}">
                <a16:creationId xmlns:a16="http://schemas.microsoft.com/office/drawing/2014/main" id="{CA1C8CCD-E912-4AF9-A26D-D9E81AEE5DAC}"/>
              </a:ext>
            </a:extLst>
          </p:cNvPr>
          <p:cNvSpPr>
            <a:spLocks noGrp="1"/>
          </p:cNvSpPr>
          <p:nvPr>
            <p:ph type="pic" sz="quarter" idx="251" hasCustomPrompt="1"/>
          </p:nvPr>
        </p:nvSpPr>
        <p:spPr>
          <a:xfrm>
            <a:off x="3286155" y="178248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3" name="Picture Placeholder 2">
            <a:extLst>
              <a:ext uri="{FF2B5EF4-FFF2-40B4-BE49-F238E27FC236}">
                <a16:creationId xmlns:a16="http://schemas.microsoft.com/office/drawing/2014/main" id="{F32E44FE-AEC1-4D48-A63F-C08D4AB72E12}"/>
              </a:ext>
            </a:extLst>
          </p:cNvPr>
          <p:cNvSpPr>
            <a:spLocks noGrp="1"/>
          </p:cNvSpPr>
          <p:nvPr>
            <p:ph type="pic" sz="quarter" idx="252" hasCustomPrompt="1"/>
          </p:nvPr>
        </p:nvSpPr>
        <p:spPr>
          <a:xfrm>
            <a:off x="6336962" y="17833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4" name="Picture Placeholder 2">
            <a:extLst>
              <a:ext uri="{FF2B5EF4-FFF2-40B4-BE49-F238E27FC236}">
                <a16:creationId xmlns:a16="http://schemas.microsoft.com/office/drawing/2014/main" id="{BEBF8946-B74C-45D1-977C-EED6AE4EC4CF}"/>
              </a:ext>
            </a:extLst>
          </p:cNvPr>
          <p:cNvSpPr>
            <a:spLocks noGrp="1"/>
          </p:cNvSpPr>
          <p:nvPr>
            <p:ph type="pic" sz="quarter" idx="253" hasCustomPrompt="1"/>
          </p:nvPr>
        </p:nvSpPr>
        <p:spPr>
          <a:xfrm>
            <a:off x="4811559" y="17842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5" name="Picture Placeholder 2">
            <a:extLst>
              <a:ext uri="{FF2B5EF4-FFF2-40B4-BE49-F238E27FC236}">
                <a16:creationId xmlns:a16="http://schemas.microsoft.com/office/drawing/2014/main" id="{FBB74EF1-CB0D-450F-8CDB-66ECAB2CEE8F}"/>
              </a:ext>
            </a:extLst>
          </p:cNvPr>
          <p:cNvSpPr>
            <a:spLocks noGrp="1"/>
          </p:cNvSpPr>
          <p:nvPr>
            <p:ph type="pic" sz="quarter" idx="254" hasCustomPrompt="1"/>
          </p:nvPr>
        </p:nvSpPr>
        <p:spPr>
          <a:xfrm>
            <a:off x="10913176" y="1778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6" name="Picture Placeholder 2">
            <a:extLst>
              <a:ext uri="{FF2B5EF4-FFF2-40B4-BE49-F238E27FC236}">
                <a16:creationId xmlns:a16="http://schemas.microsoft.com/office/drawing/2014/main" id="{B96B39BC-837C-49FE-8CA7-6E4D5A9BA1E9}"/>
              </a:ext>
            </a:extLst>
          </p:cNvPr>
          <p:cNvSpPr>
            <a:spLocks noGrp="1"/>
          </p:cNvSpPr>
          <p:nvPr>
            <p:ph type="pic" sz="quarter" idx="255" hasCustomPrompt="1"/>
          </p:nvPr>
        </p:nvSpPr>
        <p:spPr>
          <a:xfrm>
            <a:off x="7862366" y="177889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7" name="Picture Placeholder 2">
            <a:extLst>
              <a:ext uri="{FF2B5EF4-FFF2-40B4-BE49-F238E27FC236}">
                <a16:creationId xmlns:a16="http://schemas.microsoft.com/office/drawing/2014/main" id="{CB28CF44-DF4C-4D7A-A84D-FA094A41B807}"/>
              </a:ext>
            </a:extLst>
          </p:cNvPr>
          <p:cNvSpPr>
            <a:spLocks noGrp="1"/>
          </p:cNvSpPr>
          <p:nvPr>
            <p:ph type="pic" sz="quarter" idx="256" hasCustomPrompt="1"/>
          </p:nvPr>
        </p:nvSpPr>
        <p:spPr>
          <a:xfrm>
            <a:off x="9387771" y="177979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8" name="Text Placeholder 3">
            <a:extLst>
              <a:ext uri="{FF2B5EF4-FFF2-40B4-BE49-F238E27FC236}">
                <a16:creationId xmlns:a16="http://schemas.microsoft.com/office/drawing/2014/main" id="{13B49F13-5162-4BFA-84AC-3BC0009E432F}"/>
              </a:ext>
            </a:extLst>
          </p:cNvPr>
          <p:cNvSpPr>
            <a:spLocks noGrp="1"/>
          </p:cNvSpPr>
          <p:nvPr>
            <p:ph type="body" sz="quarter" idx="257" hasCustomPrompt="1"/>
          </p:nvPr>
        </p:nvSpPr>
        <p:spPr>
          <a:xfrm>
            <a:off x="235345"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9" name="Text Placeholder 3">
            <a:extLst>
              <a:ext uri="{FF2B5EF4-FFF2-40B4-BE49-F238E27FC236}">
                <a16:creationId xmlns:a16="http://schemas.microsoft.com/office/drawing/2014/main" id="{774A2072-17AD-45B7-B310-785D930A8928}"/>
              </a:ext>
            </a:extLst>
          </p:cNvPr>
          <p:cNvSpPr>
            <a:spLocks noGrp="1"/>
          </p:cNvSpPr>
          <p:nvPr>
            <p:ph type="body" sz="quarter" idx="258" hasCustomPrompt="1"/>
          </p:nvPr>
        </p:nvSpPr>
        <p:spPr>
          <a:xfrm>
            <a:off x="1737360" y="281298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0" name="Text Placeholder 3">
            <a:extLst>
              <a:ext uri="{FF2B5EF4-FFF2-40B4-BE49-F238E27FC236}">
                <a16:creationId xmlns:a16="http://schemas.microsoft.com/office/drawing/2014/main" id="{6CA284CA-25B6-483A-96F2-8EE8B8C7D009}"/>
              </a:ext>
            </a:extLst>
          </p:cNvPr>
          <p:cNvSpPr>
            <a:spLocks noGrp="1"/>
          </p:cNvSpPr>
          <p:nvPr>
            <p:ph type="body" sz="quarter" idx="259" hasCustomPrompt="1"/>
          </p:nvPr>
        </p:nvSpPr>
        <p:spPr>
          <a:xfrm>
            <a:off x="3208020" y="281298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1" name="Text Placeholder 3">
            <a:extLst>
              <a:ext uri="{FF2B5EF4-FFF2-40B4-BE49-F238E27FC236}">
                <a16:creationId xmlns:a16="http://schemas.microsoft.com/office/drawing/2014/main" id="{75DCFDED-53AC-4072-9BD5-EB6D7BAB5BAD}"/>
              </a:ext>
            </a:extLst>
          </p:cNvPr>
          <p:cNvSpPr>
            <a:spLocks noGrp="1"/>
          </p:cNvSpPr>
          <p:nvPr>
            <p:ph type="body" sz="quarter" idx="260" hasCustomPrompt="1"/>
          </p:nvPr>
        </p:nvSpPr>
        <p:spPr>
          <a:xfrm>
            <a:off x="4823460" y="281298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2" name="Text Placeholder 3">
            <a:extLst>
              <a:ext uri="{FF2B5EF4-FFF2-40B4-BE49-F238E27FC236}">
                <a16:creationId xmlns:a16="http://schemas.microsoft.com/office/drawing/2014/main" id="{AA311A37-4A7D-4AB5-B31F-2B9940E46D06}"/>
              </a:ext>
            </a:extLst>
          </p:cNvPr>
          <p:cNvSpPr>
            <a:spLocks noGrp="1"/>
          </p:cNvSpPr>
          <p:nvPr>
            <p:ph type="body" sz="quarter" idx="261" hasCustomPrompt="1"/>
          </p:nvPr>
        </p:nvSpPr>
        <p:spPr>
          <a:xfrm>
            <a:off x="6364114"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3" name="Text Placeholder 3">
            <a:extLst>
              <a:ext uri="{FF2B5EF4-FFF2-40B4-BE49-F238E27FC236}">
                <a16:creationId xmlns:a16="http://schemas.microsoft.com/office/drawing/2014/main" id="{C4D5FF92-2F3F-46E0-94DF-9F1BF4593418}"/>
              </a:ext>
            </a:extLst>
          </p:cNvPr>
          <p:cNvSpPr>
            <a:spLocks noGrp="1"/>
          </p:cNvSpPr>
          <p:nvPr>
            <p:ph type="body" sz="quarter" idx="262" hasCustomPrompt="1"/>
          </p:nvPr>
        </p:nvSpPr>
        <p:spPr>
          <a:xfrm>
            <a:off x="7802880" y="281298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4" name="Text Placeholder 3">
            <a:extLst>
              <a:ext uri="{FF2B5EF4-FFF2-40B4-BE49-F238E27FC236}">
                <a16:creationId xmlns:a16="http://schemas.microsoft.com/office/drawing/2014/main" id="{6A0875A8-59BE-4F53-A34F-FCDEBBBB2D4E}"/>
              </a:ext>
            </a:extLst>
          </p:cNvPr>
          <p:cNvSpPr>
            <a:spLocks noGrp="1"/>
          </p:cNvSpPr>
          <p:nvPr>
            <p:ph type="body" sz="quarter" idx="263" hasCustomPrompt="1"/>
          </p:nvPr>
        </p:nvSpPr>
        <p:spPr>
          <a:xfrm>
            <a:off x="9364981" y="281298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5" name="Text Placeholder 3">
            <a:extLst>
              <a:ext uri="{FF2B5EF4-FFF2-40B4-BE49-F238E27FC236}">
                <a16:creationId xmlns:a16="http://schemas.microsoft.com/office/drawing/2014/main" id="{B65F520B-B584-46B8-A613-5747A3E6AF55}"/>
              </a:ext>
            </a:extLst>
          </p:cNvPr>
          <p:cNvSpPr>
            <a:spLocks noGrp="1"/>
          </p:cNvSpPr>
          <p:nvPr>
            <p:ph type="body" sz="quarter" idx="264" hasCustomPrompt="1"/>
          </p:nvPr>
        </p:nvSpPr>
        <p:spPr>
          <a:xfrm>
            <a:off x="10881360" y="281298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6" name="Picture Placeholder 2">
            <a:extLst>
              <a:ext uri="{FF2B5EF4-FFF2-40B4-BE49-F238E27FC236}">
                <a16:creationId xmlns:a16="http://schemas.microsoft.com/office/drawing/2014/main" id="{5F722AF7-C522-4773-97A5-71EE07E6E1D4}"/>
              </a:ext>
            </a:extLst>
          </p:cNvPr>
          <p:cNvSpPr>
            <a:spLocks noGrp="1"/>
          </p:cNvSpPr>
          <p:nvPr>
            <p:ph type="pic" sz="quarter" idx="265" hasCustomPrompt="1"/>
          </p:nvPr>
        </p:nvSpPr>
        <p:spPr>
          <a:xfrm>
            <a:off x="235346" y="330215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7" name="Picture Placeholder 2">
            <a:extLst>
              <a:ext uri="{FF2B5EF4-FFF2-40B4-BE49-F238E27FC236}">
                <a16:creationId xmlns:a16="http://schemas.microsoft.com/office/drawing/2014/main" id="{7BDC9BAE-D465-41B7-A14B-47B8C0BCF084}"/>
              </a:ext>
            </a:extLst>
          </p:cNvPr>
          <p:cNvSpPr>
            <a:spLocks noGrp="1"/>
          </p:cNvSpPr>
          <p:nvPr>
            <p:ph type="pic" sz="quarter" idx="266" hasCustomPrompt="1"/>
          </p:nvPr>
        </p:nvSpPr>
        <p:spPr>
          <a:xfrm>
            <a:off x="1760751" y="330305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8" name="Picture Placeholder 2">
            <a:extLst>
              <a:ext uri="{FF2B5EF4-FFF2-40B4-BE49-F238E27FC236}">
                <a16:creationId xmlns:a16="http://schemas.microsoft.com/office/drawing/2014/main" id="{8FAB14AC-5651-4FF9-8006-F5643B4448FB}"/>
              </a:ext>
            </a:extLst>
          </p:cNvPr>
          <p:cNvSpPr>
            <a:spLocks noGrp="1"/>
          </p:cNvSpPr>
          <p:nvPr>
            <p:ph type="pic" sz="quarter" idx="267" hasCustomPrompt="1"/>
          </p:nvPr>
        </p:nvSpPr>
        <p:spPr>
          <a:xfrm>
            <a:off x="3286155" y="330394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9" name="Picture Placeholder 2">
            <a:extLst>
              <a:ext uri="{FF2B5EF4-FFF2-40B4-BE49-F238E27FC236}">
                <a16:creationId xmlns:a16="http://schemas.microsoft.com/office/drawing/2014/main" id="{568A2C3D-3F35-4152-8501-5197816A3B14}"/>
              </a:ext>
            </a:extLst>
          </p:cNvPr>
          <p:cNvSpPr>
            <a:spLocks noGrp="1"/>
          </p:cNvSpPr>
          <p:nvPr>
            <p:ph type="pic" sz="quarter" idx="268" hasCustomPrompt="1"/>
          </p:nvPr>
        </p:nvSpPr>
        <p:spPr>
          <a:xfrm>
            <a:off x="6336962" y="33048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0" name="Picture Placeholder 2">
            <a:extLst>
              <a:ext uri="{FF2B5EF4-FFF2-40B4-BE49-F238E27FC236}">
                <a16:creationId xmlns:a16="http://schemas.microsoft.com/office/drawing/2014/main" id="{D6A8D4EA-4513-445D-AFF0-781FDA65DE0D}"/>
              </a:ext>
            </a:extLst>
          </p:cNvPr>
          <p:cNvSpPr>
            <a:spLocks noGrp="1"/>
          </p:cNvSpPr>
          <p:nvPr>
            <p:ph type="pic" sz="quarter" idx="269" hasCustomPrompt="1"/>
          </p:nvPr>
        </p:nvSpPr>
        <p:spPr>
          <a:xfrm>
            <a:off x="4811559" y="330574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1" name="Picture Placeholder 2">
            <a:extLst>
              <a:ext uri="{FF2B5EF4-FFF2-40B4-BE49-F238E27FC236}">
                <a16:creationId xmlns:a16="http://schemas.microsoft.com/office/drawing/2014/main" id="{30C5E5A4-CCA4-4E7D-9EB9-774F71CDA77D}"/>
              </a:ext>
            </a:extLst>
          </p:cNvPr>
          <p:cNvSpPr>
            <a:spLocks noGrp="1"/>
          </p:cNvSpPr>
          <p:nvPr>
            <p:ph type="pic" sz="quarter" idx="270" hasCustomPrompt="1"/>
          </p:nvPr>
        </p:nvSpPr>
        <p:spPr>
          <a:xfrm>
            <a:off x="10913176" y="3299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2" name="Picture Placeholder 2">
            <a:extLst>
              <a:ext uri="{FF2B5EF4-FFF2-40B4-BE49-F238E27FC236}">
                <a16:creationId xmlns:a16="http://schemas.microsoft.com/office/drawing/2014/main" id="{0A060EF2-8FD5-4EC9-9A3D-2BE5D487E091}"/>
              </a:ext>
            </a:extLst>
          </p:cNvPr>
          <p:cNvSpPr>
            <a:spLocks noGrp="1"/>
          </p:cNvSpPr>
          <p:nvPr>
            <p:ph type="pic" sz="quarter" idx="271" hasCustomPrompt="1"/>
          </p:nvPr>
        </p:nvSpPr>
        <p:spPr>
          <a:xfrm>
            <a:off x="7862366" y="330035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3" name="Picture Placeholder 2">
            <a:extLst>
              <a:ext uri="{FF2B5EF4-FFF2-40B4-BE49-F238E27FC236}">
                <a16:creationId xmlns:a16="http://schemas.microsoft.com/office/drawing/2014/main" id="{6D622078-AF2E-4B39-AF76-F630D260EE08}"/>
              </a:ext>
            </a:extLst>
          </p:cNvPr>
          <p:cNvSpPr>
            <a:spLocks noGrp="1"/>
          </p:cNvSpPr>
          <p:nvPr>
            <p:ph type="pic" sz="quarter" idx="272" hasCustomPrompt="1"/>
          </p:nvPr>
        </p:nvSpPr>
        <p:spPr>
          <a:xfrm>
            <a:off x="9387771" y="330125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4" name="Text Placeholder 3">
            <a:extLst>
              <a:ext uri="{FF2B5EF4-FFF2-40B4-BE49-F238E27FC236}">
                <a16:creationId xmlns:a16="http://schemas.microsoft.com/office/drawing/2014/main" id="{9DAA75BE-9B3C-4B62-A92A-D0BAFC2B947B}"/>
              </a:ext>
            </a:extLst>
          </p:cNvPr>
          <p:cNvSpPr>
            <a:spLocks noGrp="1"/>
          </p:cNvSpPr>
          <p:nvPr>
            <p:ph type="body" sz="quarter" idx="273" hasCustomPrompt="1"/>
          </p:nvPr>
        </p:nvSpPr>
        <p:spPr>
          <a:xfrm>
            <a:off x="235345"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5" name="Text Placeholder 3">
            <a:extLst>
              <a:ext uri="{FF2B5EF4-FFF2-40B4-BE49-F238E27FC236}">
                <a16:creationId xmlns:a16="http://schemas.microsoft.com/office/drawing/2014/main" id="{D56ADB52-AB04-480D-866A-51660F65C0B8}"/>
              </a:ext>
            </a:extLst>
          </p:cNvPr>
          <p:cNvSpPr>
            <a:spLocks noGrp="1"/>
          </p:cNvSpPr>
          <p:nvPr>
            <p:ph type="body" sz="quarter" idx="274" hasCustomPrompt="1"/>
          </p:nvPr>
        </p:nvSpPr>
        <p:spPr>
          <a:xfrm>
            <a:off x="1737360" y="433444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6" name="Text Placeholder 3">
            <a:extLst>
              <a:ext uri="{FF2B5EF4-FFF2-40B4-BE49-F238E27FC236}">
                <a16:creationId xmlns:a16="http://schemas.microsoft.com/office/drawing/2014/main" id="{E0C443AE-E5CA-43BD-87AC-FA03DE8D61BF}"/>
              </a:ext>
            </a:extLst>
          </p:cNvPr>
          <p:cNvSpPr>
            <a:spLocks noGrp="1"/>
          </p:cNvSpPr>
          <p:nvPr>
            <p:ph type="body" sz="quarter" idx="275" hasCustomPrompt="1"/>
          </p:nvPr>
        </p:nvSpPr>
        <p:spPr>
          <a:xfrm>
            <a:off x="3208020" y="433444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7" name="Text Placeholder 3">
            <a:extLst>
              <a:ext uri="{FF2B5EF4-FFF2-40B4-BE49-F238E27FC236}">
                <a16:creationId xmlns:a16="http://schemas.microsoft.com/office/drawing/2014/main" id="{42A2D5FC-3E57-486D-B20F-AC62AB9D37EB}"/>
              </a:ext>
            </a:extLst>
          </p:cNvPr>
          <p:cNvSpPr>
            <a:spLocks noGrp="1"/>
          </p:cNvSpPr>
          <p:nvPr>
            <p:ph type="body" sz="quarter" idx="276" hasCustomPrompt="1"/>
          </p:nvPr>
        </p:nvSpPr>
        <p:spPr>
          <a:xfrm>
            <a:off x="4823460" y="433444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8" name="Text Placeholder 3">
            <a:extLst>
              <a:ext uri="{FF2B5EF4-FFF2-40B4-BE49-F238E27FC236}">
                <a16:creationId xmlns:a16="http://schemas.microsoft.com/office/drawing/2014/main" id="{C7BA0E15-0121-47E6-8DF6-5240E54ACF0C}"/>
              </a:ext>
            </a:extLst>
          </p:cNvPr>
          <p:cNvSpPr>
            <a:spLocks noGrp="1"/>
          </p:cNvSpPr>
          <p:nvPr>
            <p:ph type="body" sz="quarter" idx="277" hasCustomPrompt="1"/>
          </p:nvPr>
        </p:nvSpPr>
        <p:spPr>
          <a:xfrm>
            <a:off x="6364114"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9" name="Text Placeholder 3">
            <a:extLst>
              <a:ext uri="{FF2B5EF4-FFF2-40B4-BE49-F238E27FC236}">
                <a16:creationId xmlns:a16="http://schemas.microsoft.com/office/drawing/2014/main" id="{E5A619AD-3397-4EA9-B8A2-76F8E3086CE0}"/>
              </a:ext>
            </a:extLst>
          </p:cNvPr>
          <p:cNvSpPr>
            <a:spLocks noGrp="1"/>
          </p:cNvSpPr>
          <p:nvPr>
            <p:ph type="body" sz="quarter" idx="278" hasCustomPrompt="1"/>
          </p:nvPr>
        </p:nvSpPr>
        <p:spPr>
          <a:xfrm>
            <a:off x="7802880" y="433444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0" name="Text Placeholder 3">
            <a:extLst>
              <a:ext uri="{FF2B5EF4-FFF2-40B4-BE49-F238E27FC236}">
                <a16:creationId xmlns:a16="http://schemas.microsoft.com/office/drawing/2014/main" id="{0B693CA9-9C3E-4D71-BFEF-3048A9EC3A54}"/>
              </a:ext>
            </a:extLst>
          </p:cNvPr>
          <p:cNvSpPr>
            <a:spLocks noGrp="1"/>
          </p:cNvSpPr>
          <p:nvPr>
            <p:ph type="body" sz="quarter" idx="279" hasCustomPrompt="1"/>
          </p:nvPr>
        </p:nvSpPr>
        <p:spPr>
          <a:xfrm>
            <a:off x="9364981" y="433444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1" name="Text Placeholder 3">
            <a:extLst>
              <a:ext uri="{FF2B5EF4-FFF2-40B4-BE49-F238E27FC236}">
                <a16:creationId xmlns:a16="http://schemas.microsoft.com/office/drawing/2014/main" id="{CF30A855-1750-473B-B6BA-F8D9A71268CA}"/>
              </a:ext>
            </a:extLst>
          </p:cNvPr>
          <p:cNvSpPr>
            <a:spLocks noGrp="1"/>
          </p:cNvSpPr>
          <p:nvPr>
            <p:ph type="body" sz="quarter" idx="280" hasCustomPrompt="1"/>
          </p:nvPr>
        </p:nvSpPr>
        <p:spPr>
          <a:xfrm>
            <a:off x="10881360" y="433444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2" name="Picture Placeholder 2">
            <a:extLst>
              <a:ext uri="{FF2B5EF4-FFF2-40B4-BE49-F238E27FC236}">
                <a16:creationId xmlns:a16="http://schemas.microsoft.com/office/drawing/2014/main" id="{FCA0BFA1-5C37-4630-9DA5-091051C9A36E}"/>
              </a:ext>
            </a:extLst>
          </p:cNvPr>
          <p:cNvSpPr>
            <a:spLocks noGrp="1"/>
          </p:cNvSpPr>
          <p:nvPr>
            <p:ph type="pic" sz="quarter" idx="281" hasCustomPrompt="1"/>
          </p:nvPr>
        </p:nvSpPr>
        <p:spPr>
          <a:xfrm>
            <a:off x="254001" y="4819870"/>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3" name="Picture Placeholder 2">
            <a:extLst>
              <a:ext uri="{FF2B5EF4-FFF2-40B4-BE49-F238E27FC236}">
                <a16:creationId xmlns:a16="http://schemas.microsoft.com/office/drawing/2014/main" id="{635E7346-85B2-4977-A396-1709A51BD841}"/>
              </a:ext>
            </a:extLst>
          </p:cNvPr>
          <p:cNvSpPr>
            <a:spLocks noGrp="1"/>
          </p:cNvSpPr>
          <p:nvPr>
            <p:ph type="pic" sz="quarter" idx="282" hasCustomPrompt="1"/>
          </p:nvPr>
        </p:nvSpPr>
        <p:spPr>
          <a:xfrm>
            <a:off x="1779406" y="482076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4" name="Picture Placeholder 2">
            <a:extLst>
              <a:ext uri="{FF2B5EF4-FFF2-40B4-BE49-F238E27FC236}">
                <a16:creationId xmlns:a16="http://schemas.microsoft.com/office/drawing/2014/main" id="{DA0FD242-B227-4717-B60D-7AE8CD2E2499}"/>
              </a:ext>
            </a:extLst>
          </p:cNvPr>
          <p:cNvSpPr>
            <a:spLocks noGrp="1"/>
          </p:cNvSpPr>
          <p:nvPr>
            <p:ph type="pic" sz="quarter" idx="283" hasCustomPrompt="1"/>
          </p:nvPr>
        </p:nvSpPr>
        <p:spPr>
          <a:xfrm>
            <a:off x="3304810" y="482166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5" name="Picture Placeholder 2">
            <a:extLst>
              <a:ext uri="{FF2B5EF4-FFF2-40B4-BE49-F238E27FC236}">
                <a16:creationId xmlns:a16="http://schemas.microsoft.com/office/drawing/2014/main" id="{94D7872D-4335-464B-817F-69F5A4C268EE}"/>
              </a:ext>
            </a:extLst>
          </p:cNvPr>
          <p:cNvSpPr>
            <a:spLocks noGrp="1"/>
          </p:cNvSpPr>
          <p:nvPr>
            <p:ph type="pic" sz="quarter" idx="284" hasCustomPrompt="1"/>
          </p:nvPr>
        </p:nvSpPr>
        <p:spPr>
          <a:xfrm>
            <a:off x="6355617" y="48225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6" name="Picture Placeholder 2">
            <a:extLst>
              <a:ext uri="{FF2B5EF4-FFF2-40B4-BE49-F238E27FC236}">
                <a16:creationId xmlns:a16="http://schemas.microsoft.com/office/drawing/2014/main" id="{B6824B4F-7933-4F9F-A2E6-5450AFF85ED9}"/>
              </a:ext>
            </a:extLst>
          </p:cNvPr>
          <p:cNvSpPr>
            <a:spLocks noGrp="1"/>
          </p:cNvSpPr>
          <p:nvPr>
            <p:ph type="pic" sz="quarter" idx="285" hasCustomPrompt="1"/>
          </p:nvPr>
        </p:nvSpPr>
        <p:spPr>
          <a:xfrm>
            <a:off x="4830214" y="4823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7" name="Picture Placeholder 2">
            <a:extLst>
              <a:ext uri="{FF2B5EF4-FFF2-40B4-BE49-F238E27FC236}">
                <a16:creationId xmlns:a16="http://schemas.microsoft.com/office/drawing/2014/main" id="{C3126D7D-2C27-46EC-A11E-79D1256EA30C}"/>
              </a:ext>
            </a:extLst>
          </p:cNvPr>
          <p:cNvSpPr>
            <a:spLocks noGrp="1"/>
          </p:cNvSpPr>
          <p:nvPr>
            <p:ph type="pic" sz="quarter" idx="286" hasCustomPrompt="1"/>
          </p:nvPr>
        </p:nvSpPr>
        <p:spPr>
          <a:xfrm>
            <a:off x="10931831" y="481717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8" name="Picture Placeholder 2">
            <a:extLst>
              <a:ext uri="{FF2B5EF4-FFF2-40B4-BE49-F238E27FC236}">
                <a16:creationId xmlns:a16="http://schemas.microsoft.com/office/drawing/2014/main" id="{2A7C1A1C-AA58-48CC-9BD0-80403B71C099}"/>
              </a:ext>
            </a:extLst>
          </p:cNvPr>
          <p:cNvSpPr>
            <a:spLocks noGrp="1"/>
          </p:cNvSpPr>
          <p:nvPr>
            <p:ph type="pic" sz="quarter" idx="287" hasCustomPrompt="1"/>
          </p:nvPr>
        </p:nvSpPr>
        <p:spPr>
          <a:xfrm>
            <a:off x="7881021" y="481807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9" name="Picture Placeholder 2">
            <a:extLst>
              <a:ext uri="{FF2B5EF4-FFF2-40B4-BE49-F238E27FC236}">
                <a16:creationId xmlns:a16="http://schemas.microsoft.com/office/drawing/2014/main" id="{060018BA-3F75-4041-993B-CC1A88EB4004}"/>
              </a:ext>
            </a:extLst>
          </p:cNvPr>
          <p:cNvSpPr>
            <a:spLocks noGrp="1"/>
          </p:cNvSpPr>
          <p:nvPr>
            <p:ph type="pic" sz="quarter" idx="288" hasCustomPrompt="1"/>
          </p:nvPr>
        </p:nvSpPr>
        <p:spPr>
          <a:xfrm>
            <a:off x="9406426" y="481897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00" name="Text Placeholder 3">
            <a:extLst>
              <a:ext uri="{FF2B5EF4-FFF2-40B4-BE49-F238E27FC236}">
                <a16:creationId xmlns:a16="http://schemas.microsoft.com/office/drawing/2014/main" id="{8F9249F7-D04D-49FF-86EA-70049A68C52B}"/>
              </a:ext>
            </a:extLst>
          </p:cNvPr>
          <p:cNvSpPr>
            <a:spLocks noGrp="1"/>
          </p:cNvSpPr>
          <p:nvPr>
            <p:ph type="body" sz="quarter" idx="289" hasCustomPrompt="1"/>
          </p:nvPr>
        </p:nvSpPr>
        <p:spPr>
          <a:xfrm>
            <a:off x="254000"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1" name="Text Placeholder 3">
            <a:extLst>
              <a:ext uri="{FF2B5EF4-FFF2-40B4-BE49-F238E27FC236}">
                <a16:creationId xmlns:a16="http://schemas.microsoft.com/office/drawing/2014/main" id="{7E61B830-9895-4098-931B-6E8B1AD09FBE}"/>
              </a:ext>
            </a:extLst>
          </p:cNvPr>
          <p:cNvSpPr>
            <a:spLocks noGrp="1"/>
          </p:cNvSpPr>
          <p:nvPr>
            <p:ph type="body" sz="quarter" idx="290" hasCustomPrompt="1"/>
          </p:nvPr>
        </p:nvSpPr>
        <p:spPr>
          <a:xfrm>
            <a:off x="1756015" y="585216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2" name="Text Placeholder 3">
            <a:extLst>
              <a:ext uri="{FF2B5EF4-FFF2-40B4-BE49-F238E27FC236}">
                <a16:creationId xmlns:a16="http://schemas.microsoft.com/office/drawing/2014/main" id="{09D43E65-5BCB-40D6-9838-BF8B46A26C94}"/>
              </a:ext>
            </a:extLst>
          </p:cNvPr>
          <p:cNvSpPr>
            <a:spLocks noGrp="1"/>
          </p:cNvSpPr>
          <p:nvPr>
            <p:ph type="body" sz="quarter" idx="291" hasCustomPrompt="1"/>
          </p:nvPr>
        </p:nvSpPr>
        <p:spPr>
          <a:xfrm>
            <a:off x="3226675" y="585216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3" name="Text Placeholder 3">
            <a:extLst>
              <a:ext uri="{FF2B5EF4-FFF2-40B4-BE49-F238E27FC236}">
                <a16:creationId xmlns:a16="http://schemas.microsoft.com/office/drawing/2014/main" id="{074A37FF-29BE-4EEB-90CF-3E73950D40B6}"/>
              </a:ext>
            </a:extLst>
          </p:cNvPr>
          <p:cNvSpPr>
            <a:spLocks noGrp="1"/>
          </p:cNvSpPr>
          <p:nvPr>
            <p:ph type="body" sz="quarter" idx="292" hasCustomPrompt="1"/>
          </p:nvPr>
        </p:nvSpPr>
        <p:spPr>
          <a:xfrm>
            <a:off x="4842115" y="585216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4" name="Text Placeholder 3">
            <a:extLst>
              <a:ext uri="{FF2B5EF4-FFF2-40B4-BE49-F238E27FC236}">
                <a16:creationId xmlns:a16="http://schemas.microsoft.com/office/drawing/2014/main" id="{092825F1-69BD-48EA-9C16-4FD274CCA04E}"/>
              </a:ext>
            </a:extLst>
          </p:cNvPr>
          <p:cNvSpPr>
            <a:spLocks noGrp="1"/>
          </p:cNvSpPr>
          <p:nvPr>
            <p:ph type="body" sz="quarter" idx="293" hasCustomPrompt="1"/>
          </p:nvPr>
        </p:nvSpPr>
        <p:spPr>
          <a:xfrm>
            <a:off x="6382769"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5" name="Text Placeholder 3">
            <a:extLst>
              <a:ext uri="{FF2B5EF4-FFF2-40B4-BE49-F238E27FC236}">
                <a16:creationId xmlns:a16="http://schemas.microsoft.com/office/drawing/2014/main" id="{E0B1BBFA-649E-483B-955A-8D4E028B4C29}"/>
              </a:ext>
            </a:extLst>
          </p:cNvPr>
          <p:cNvSpPr>
            <a:spLocks noGrp="1"/>
          </p:cNvSpPr>
          <p:nvPr>
            <p:ph type="body" sz="quarter" idx="294" hasCustomPrompt="1"/>
          </p:nvPr>
        </p:nvSpPr>
        <p:spPr>
          <a:xfrm>
            <a:off x="7821535" y="585216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6" name="Text Placeholder 3">
            <a:extLst>
              <a:ext uri="{FF2B5EF4-FFF2-40B4-BE49-F238E27FC236}">
                <a16:creationId xmlns:a16="http://schemas.microsoft.com/office/drawing/2014/main" id="{90922386-DDF4-4711-A867-2CC75A4F65E8}"/>
              </a:ext>
            </a:extLst>
          </p:cNvPr>
          <p:cNvSpPr>
            <a:spLocks noGrp="1"/>
          </p:cNvSpPr>
          <p:nvPr>
            <p:ph type="body" sz="quarter" idx="295" hasCustomPrompt="1"/>
          </p:nvPr>
        </p:nvSpPr>
        <p:spPr>
          <a:xfrm>
            <a:off x="9383636" y="585216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7" name="Text Placeholder 3">
            <a:extLst>
              <a:ext uri="{FF2B5EF4-FFF2-40B4-BE49-F238E27FC236}">
                <a16:creationId xmlns:a16="http://schemas.microsoft.com/office/drawing/2014/main" id="{BDAC8205-4BCB-4F2D-B25E-65EFD733B6B2}"/>
              </a:ext>
            </a:extLst>
          </p:cNvPr>
          <p:cNvSpPr>
            <a:spLocks noGrp="1"/>
          </p:cNvSpPr>
          <p:nvPr>
            <p:ph type="body" sz="quarter" idx="296" hasCustomPrompt="1"/>
          </p:nvPr>
        </p:nvSpPr>
        <p:spPr>
          <a:xfrm>
            <a:off x="10900015" y="585216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Tree>
    <p:extLst>
      <p:ext uri="{BB962C8B-B14F-4D97-AF65-F5344CB8AC3E}">
        <p14:creationId xmlns:p14="http://schemas.microsoft.com/office/powerpoint/2010/main" val="1711527668"/>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oryboard (video)">
    <p:spTree>
      <p:nvGrpSpPr>
        <p:cNvPr id="1" name=""/>
        <p:cNvGrpSpPr/>
        <p:nvPr/>
      </p:nvGrpSpPr>
      <p:grpSpPr>
        <a:xfrm>
          <a:off x="0" y="0"/>
          <a:ext cx="0" cy="0"/>
          <a:chOff x="0" y="0"/>
          <a:chExt cx="0" cy="0"/>
        </a:xfrm>
      </p:grpSpPr>
      <p:sp>
        <p:nvSpPr>
          <p:cNvPr id="14" name="Rectangle 13"/>
          <p:cNvSpPr/>
          <p:nvPr userDrawn="1"/>
        </p:nvSpPr>
        <p:spPr>
          <a:xfrm>
            <a:off x="7208874" y="0"/>
            <a:ext cx="49831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5" name="Group 14"/>
          <p:cNvGrpSpPr/>
          <p:nvPr userDrawn="1"/>
        </p:nvGrpSpPr>
        <p:grpSpPr>
          <a:xfrm>
            <a:off x="827107" y="4364705"/>
            <a:ext cx="926492" cy="788048"/>
            <a:chOff x="827107" y="4364705"/>
            <a:chExt cx="926492" cy="788048"/>
          </a:xfrm>
        </p:grpSpPr>
        <p:sp>
          <p:nvSpPr>
            <p:cNvPr id="24" name="Rectangle 23"/>
            <p:cNvSpPr/>
            <p:nvPr/>
          </p:nvSpPr>
          <p:spPr>
            <a:xfrm>
              <a:off x="827107" y="4364705"/>
              <a:ext cx="926491" cy="182935"/>
            </a:xfrm>
            <a:prstGeom prst="rect">
              <a:avLst/>
            </a:prstGeom>
          </p:spPr>
          <p:txBody>
            <a:bodyPr wrap="square" lIns="0" tIns="0" rIns="0" bIns="0">
              <a:spAutoFit/>
            </a:bodyPr>
            <a:lstStyle/>
            <a:p>
              <a:pPr lvl="0">
                <a:lnSpc>
                  <a:spcPts val="1600"/>
                </a:lnSpc>
              </a:pPr>
              <a:r>
                <a:rPr lang="en-US" sz="1000">
                  <a:solidFill>
                    <a:schemeClr val="tx1"/>
                  </a:solidFill>
                  <a:latin typeface="Segoe UI Semibold" panose="020B0702040204020203" pitchFamily="34" charset="0"/>
                  <a:cs typeface="Segoe UI Semibold" panose="020B0702040204020203" pitchFamily="34" charset="0"/>
                </a:rPr>
                <a:t>SHOT NUMBER</a:t>
              </a:r>
            </a:p>
          </p:txBody>
        </p:sp>
        <p:sp>
          <p:nvSpPr>
            <p:cNvPr id="22" name="Rectangle 21"/>
            <p:cNvSpPr/>
            <p:nvPr/>
          </p:nvSpPr>
          <p:spPr>
            <a:xfrm>
              <a:off x="827107" y="4678386"/>
              <a:ext cx="926492" cy="182935"/>
            </a:xfrm>
            <a:prstGeom prst="rect">
              <a:avLst/>
            </a:prstGeom>
          </p:spPr>
          <p:txBody>
            <a:bodyPr wrap="square" lIns="0" tIns="0" rIns="0" bIns="0">
              <a:spAutoFit/>
            </a:bodyPr>
            <a:lstStyle/>
            <a:p>
              <a:pPr lvl="0">
                <a:lnSpc>
                  <a:spcPts val="1600"/>
                </a:lnSpc>
              </a:pPr>
              <a:r>
                <a:rPr lang="en-US" sz="1000">
                  <a:solidFill>
                    <a:schemeClr val="tx1"/>
                  </a:solidFill>
                  <a:latin typeface="Segoe UI Semibold" panose="020B0702040204020203" pitchFamily="34" charset="0"/>
                  <a:cs typeface="Segoe UI Semibold" panose="020B0702040204020203" pitchFamily="34" charset="0"/>
                </a:rPr>
                <a:t>VO</a:t>
              </a:r>
            </a:p>
          </p:txBody>
        </p:sp>
        <p:sp>
          <p:nvSpPr>
            <p:cNvPr id="20" name="Rectangle 19"/>
            <p:cNvSpPr/>
            <p:nvPr/>
          </p:nvSpPr>
          <p:spPr>
            <a:xfrm>
              <a:off x="827107" y="4969818"/>
              <a:ext cx="926492" cy="182935"/>
            </a:xfrm>
            <a:prstGeom prst="rect">
              <a:avLst/>
            </a:prstGeom>
          </p:spPr>
          <p:txBody>
            <a:bodyPr wrap="square" lIns="0" tIns="0" rIns="0" bIns="0">
              <a:spAutoFit/>
            </a:bodyPr>
            <a:lstStyle/>
            <a:p>
              <a:pPr lvl="0">
                <a:lnSpc>
                  <a:spcPts val="1600"/>
                </a:lnSpc>
              </a:pPr>
              <a:r>
                <a:rPr lang="en-US" sz="1000">
                  <a:solidFill>
                    <a:schemeClr val="tx1"/>
                  </a:solidFill>
                  <a:latin typeface="Segoe UI Semibold" panose="020B0702040204020203" pitchFamily="34" charset="0"/>
                  <a:cs typeface="Segoe UI Semibold" panose="020B0702040204020203" pitchFamily="34" charset="0"/>
                </a:rPr>
                <a:t>NOTES</a:t>
              </a:r>
            </a:p>
          </p:txBody>
        </p:sp>
      </p:grpSp>
      <p:sp>
        <p:nvSpPr>
          <p:cNvPr id="26" name="Rectangle 25"/>
          <p:cNvSpPr/>
          <p:nvPr userDrawn="1"/>
        </p:nvSpPr>
        <p:spPr>
          <a:xfrm>
            <a:off x="8594545" y="408384"/>
            <a:ext cx="2211785" cy="153888"/>
          </a:xfrm>
          <a:prstGeom prst="rect">
            <a:avLst/>
          </a:prstGeom>
        </p:spPr>
        <p:txBody>
          <a:bodyPr wrap="square" lIns="0" tIns="0" rIns="0" bIns="0">
            <a:spAutoFit/>
          </a:bodyPr>
          <a:lstStyle/>
          <a:p>
            <a:pPr algn="ctr"/>
            <a:r>
              <a:rPr lang="en-US" sz="1000">
                <a:solidFill>
                  <a:schemeClr val="tx1"/>
                </a:solidFill>
                <a:latin typeface="Segoe UI Light" panose="020B0502040204020203" pitchFamily="34" charset="0"/>
                <a:cs typeface="Segoe UI Light" panose="020B0502040204020203" pitchFamily="34" charset="0"/>
              </a:rPr>
              <a:t>References</a:t>
            </a:r>
          </a:p>
        </p:txBody>
      </p:sp>
      <p:sp>
        <p:nvSpPr>
          <p:cNvPr id="27" name="Rectangle 26"/>
          <p:cNvSpPr/>
          <p:nvPr userDrawn="1"/>
        </p:nvSpPr>
        <p:spPr>
          <a:xfrm>
            <a:off x="23637" y="316051"/>
            <a:ext cx="7161600" cy="246221"/>
          </a:xfrm>
          <a:prstGeom prst="rect">
            <a:avLst/>
          </a:prstGeom>
        </p:spPr>
        <p:txBody>
          <a:bodyPr wrap="square">
            <a:spAutoFit/>
          </a:bodyPr>
          <a:lstStyle/>
          <a:p>
            <a:pPr algn="ctr"/>
            <a:r>
              <a:rPr lang="en-US" sz="1000">
                <a:solidFill>
                  <a:schemeClr val="tx1"/>
                </a:solidFill>
                <a:latin typeface="Segoe UI Light" panose="020B0502040204020203" pitchFamily="34" charset="0"/>
                <a:cs typeface="Segoe UI Light" panose="020B0502040204020203" pitchFamily="34" charset="0"/>
              </a:rPr>
              <a:t>Storyboard</a:t>
            </a:r>
          </a:p>
        </p:txBody>
      </p:sp>
      <p:sp>
        <p:nvSpPr>
          <p:cNvPr id="35" name="Picture Placeholder 17"/>
          <p:cNvSpPr>
            <a:spLocks noGrp="1"/>
          </p:cNvSpPr>
          <p:nvPr>
            <p:ph type="pic" sz="quarter" idx="12" hasCustomPrompt="1"/>
          </p:nvPr>
        </p:nvSpPr>
        <p:spPr>
          <a:xfrm>
            <a:off x="819486" y="875000"/>
            <a:ext cx="5569902" cy="3136392"/>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Text Placeholder 22"/>
          <p:cNvSpPr>
            <a:spLocks noGrp="1"/>
          </p:cNvSpPr>
          <p:nvPr>
            <p:ph type="body" sz="quarter" idx="19" hasCustomPrompt="1"/>
          </p:nvPr>
        </p:nvSpPr>
        <p:spPr>
          <a:xfrm>
            <a:off x="1863476" y="4319734"/>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41" name="Text Placeholder 22"/>
          <p:cNvSpPr>
            <a:spLocks noGrp="1"/>
          </p:cNvSpPr>
          <p:nvPr>
            <p:ph type="body" sz="quarter" idx="20" hasCustomPrompt="1"/>
          </p:nvPr>
        </p:nvSpPr>
        <p:spPr>
          <a:xfrm>
            <a:off x="1863478" y="4634429"/>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42" name="Text Placeholder 22"/>
          <p:cNvSpPr>
            <a:spLocks noGrp="1"/>
          </p:cNvSpPr>
          <p:nvPr>
            <p:ph type="body" sz="quarter" idx="21" hasCustomPrompt="1"/>
          </p:nvPr>
        </p:nvSpPr>
        <p:spPr>
          <a:xfrm>
            <a:off x="1863476" y="4939338"/>
            <a:ext cx="4525911" cy="1538129"/>
          </a:xfrm>
          <a:prstGeom prst="rect">
            <a:avLst/>
          </a:prstGeom>
        </p:spPr>
        <p:txBody>
          <a:bodyPr/>
          <a:lstStyle>
            <a:lvl1pPr marL="0" marR="0" indent="0" algn="l" defTabSz="914400" rtl="0" eaLnBrk="1" fontAlgn="auto" latinLnBrk="0" hangingPunct="1">
              <a:lnSpc>
                <a:spcPts val="1600"/>
              </a:lnSpc>
              <a:spcBef>
                <a:spcPts val="0"/>
              </a:spcBef>
              <a:spcAft>
                <a:spcPts val="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endParaRPr lang="en-US" sz="950">
              <a:solidFill>
                <a:schemeClr val="bg1">
                  <a:lumMod val="85000"/>
                </a:schemeClr>
              </a:solidFill>
              <a:latin typeface="Segoe UI Light" panose="020B0502040204020203" pitchFamily="34" charset="0"/>
              <a:cs typeface="Segoe UI Light" panose="020B0502040204020203" pitchFamily="34" charset="0"/>
            </a:endParaRPr>
          </a:p>
        </p:txBody>
      </p:sp>
      <p:sp>
        <p:nvSpPr>
          <p:cNvPr id="48" name="Picture Placeholder 17"/>
          <p:cNvSpPr>
            <a:spLocks noGrp="1"/>
          </p:cNvSpPr>
          <p:nvPr>
            <p:ph type="pic" sz="quarter" idx="22" hasCustomPrompt="1"/>
          </p:nvPr>
        </p:nvSpPr>
        <p:spPr>
          <a:xfrm>
            <a:off x="8034762" y="874998"/>
            <a:ext cx="1647401" cy="2522251"/>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9" name="Picture Placeholder 17"/>
          <p:cNvSpPr>
            <a:spLocks noGrp="1"/>
          </p:cNvSpPr>
          <p:nvPr>
            <p:ph type="pic" sz="quarter" idx="23" hasCustomPrompt="1"/>
          </p:nvPr>
        </p:nvSpPr>
        <p:spPr>
          <a:xfrm>
            <a:off x="9766301" y="874998"/>
            <a:ext cx="1599814" cy="1998452"/>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0" name="Picture Placeholder 17"/>
          <p:cNvSpPr>
            <a:spLocks noGrp="1"/>
          </p:cNvSpPr>
          <p:nvPr>
            <p:ph type="pic" sz="quarter" idx="24" hasCustomPrompt="1"/>
          </p:nvPr>
        </p:nvSpPr>
        <p:spPr>
          <a:xfrm>
            <a:off x="8034762" y="3489187"/>
            <a:ext cx="1647401" cy="1679472"/>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1" name="Picture Placeholder 17"/>
          <p:cNvSpPr>
            <a:spLocks noGrp="1"/>
          </p:cNvSpPr>
          <p:nvPr>
            <p:ph type="pic" sz="quarter" idx="25" hasCustomPrompt="1"/>
          </p:nvPr>
        </p:nvSpPr>
        <p:spPr>
          <a:xfrm>
            <a:off x="9766301" y="2957514"/>
            <a:ext cx="1599814" cy="2211146"/>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9"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4120936256"/>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1968500" y="1778000"/>
            <a:ext cx="8223250" cy="3048000"/>
          </a:xfrm>
        </p:spPr>
        <p:txBody>
          <a:bodyPr anchor="t"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Every opportunity I got, I took it as a learning experience. </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5" name="Text Placeholder 1">
            <a:extLst>
              <a:ext uri="{FF2B5EF4-FFF2-40B4-BE49-F238E27FC236}">
                <a16:creationId xmlns:a16="http://schemas.microsoft.com/office/drawing/2014/main" id="{290C6DE3-0DC0-4715-A526-E4EDFA27C1AD}"/>
              </a:ext>
            </a:extLst>
          </p:cNvPr>
          <p:cNvSpPr txBox="1">
            <a:spLocks/>
          </p:cNvSpPr>
          <p:nvPr userDrawn="1"/>
        </p:nvSpPr>
        <p:spPr>
          <a:xfrm>
            <a:off x="1315862" y="508001"/>
            <a:ext cx="9556750" cy="1646297"/>
          </a:xfrm>
          <a:prstGeom prst="rect">
            <a:avLst/>
          </a:prstGeom>
        </p:spPr>
        <p:txBody>
          <a:bodyPr vert="horz" lIns="0" tIns="0" rIns="0" bIns="0" rtlCol="0" anchor="ctr" anchorCtr="0">
            <a:norm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lang="en-US" sz="7400" b="1" kern="1200">
                <a:solidFill>
                  <a:schemeClr val="bg1"/>
                </a:solidFill>
                <a:latin typeface="+mn-lt"/>
                <a:ea typeface="+mn-ea"/>
                <a:cs typeface="+mn-cs"/>
              </a:defRPr>
            </a:lvl1pPr>
            <a:lvl2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2pPr>
            <a:lvl3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3pPr>
            <a:lvl4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bg1">
                    <a:lumMod val="65000"/>
                  </a:schemeClr>
                </a:solidFill>
                <a:latin typeface="+mn-lt"/>
                <a:ea typeface="+mn-ea"/>
                <a:cs typeface="+mn-cs"/>
              </a:defRPr>
            </a:lvl4pPr>
            <a:lvl5pPr marL="0" indent="0" algn="l" defTabSz="914400" rtl="0" eaLnBrk="1" latinLnBrk="0" hangingPunct="1">
              <a:lnSpc>
                <a:spcPct val="112000"/>
              </a:lnSpc>
              <a:spcBef>
                <a:spcPts val="0"/>
              </a:spcBef>
              <a:spcAft>
                <a:spcPts val="600"/>
              </a:spcAft>
              <a:buFont typeface="Arial" panose="020B0604020202020204" pitchFamily="34" charset="0"/>
              <a:buNone/>
              <a:defRPr lang="en-US" sz="9200" b="0" kern="1200">
                <a:solidFill>
                  <a:schemeClr val="bg1">
                    <a:lumMod val="65000"/>
                  </a:schemeClr>
                </a:solidFill>
                <a:latin typeface="+mn-lt"/>
                <a:ea typeface="+mn-ea"/>
                <a:cs typeface="+mn-cs"/>
              </a:defRPr>
            </a:lvl5pPr>
            <a:lvl6pPr marL="0" indent="0" algn="l" defTabSz="914400" rtl="0" eaLnBrk="1" latinLnBrk="0" hangingPunct="1">
              <a:lnSpc>
                <a:spcPct val="112000"/>
              </a:lnSpc>
              <a:spcBef>
                <a:spcPts val="0"/>
              </a:spcBef>
              <a:spcAft>
                <a:spcPts val="600"/>
              </a:spcAft>
              <a:buFont typeface="Arial" panose="020B0604020202020204" pitchFamily="34" charset="0"/>
              <a:buNone/>
              <a:defRPr sz="90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0"/>
              <a:t>“</a:t>
            </a:r>
          </a:p>
        </p:txBody>
      </p:sp>
      <p:sp>
        <p:nvSpPr>
          <p:cNvPr id="3" name="Text Placeholder 2">
            <a:extLst>
              <a:ext uri="{FF2B5EF4-FFF2-40B4-BE49-F238E27FC236}">
                <a16:creationId xmlns:a16="http://schemas.microsoft.com/office/drawing/2014/main" id="{A69DEE3C-368F-4383-B6F1-3803CF5439F1}"/>
              </a:ext>
            </a:extLst>
          </p:cNvPr>
          <p:cNvSpPr>
            <a:spLocks noGrp="1"/>
          </p:cNvSpPr>
          <p:nvPr>
            <p:ph type="body" sz="quarter" idx="12" hasCustomPrompt="1"/>
          </p:nvPr>
        </p:nvSpPr>
        <p:spPr>
          <a:xfrm>
            <a:off x="254000" y="4572000"/>
            <a:ext cx="11684000" cy="1524000"/>
          </a:xfrm>
        </p:spPr>
        <p:txBody>
          <a:bodyPr anchor="ctr" anchorCtr="0"/>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Name</a:t>
            </a:r>
          </a:p>
        </p:txBody>
      </p:sp>
    </p:spTree>
    <p:extLst>
      <p:ext uri="{BB962C8B-B14F-4D97-AF65-F5344CB8AC3E}">
        <p14:creationId xmlns:p14="http://schemas.microsoft.com/office/powerpoint/2010/main" val="412484613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tx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7" y="1778002"/>
            <a:ext cx="7699375" cy="2793999"/>
          </a:xfrm>
          <a:ln>
            <a:noFill/>
          </a:ln>
        </p:spPr>
        <p:txBody>
          <a:bodyPr anchor="ctr" anchorCtr="0">
            <a:noAutofit/>
          </a:bodyPr>
          <a:lstStyle>
            <a:lvl1pPr algn="ctr">
              <a:lnSpc>
                <a:spcPct val="88000"/>
              </a:lnSpc>
              <a:defRPr sz="4000">
                <a:solidFill>
                  <a:schemeClr val="bg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8" name="Graphic 7">
            <a:extLst>
              <a:ext uri="{FF2B5EF4-FFF2-40B4-BE49-F238E27FC236}">
                <a16:creationId xmlns:a16="http://schemas.microsoft.com/office/drawing/2014/main" id="{7D79818E-8116-47C6-98B2-8E8F20425E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7005" y="6387105"/>
            <a:ext cx="720103" cy="153396"/>
          </a:xfrm>
          <a:prstGeom prst="rect">
            <a:avLst/>
          </a:prstGeom>
        </p:spPr>
      </p:pic>
    </p:spTree>
    <p:extLst>
      <p:ext uri="{BB962C8B-B14F-4D97-AF65-F5344CB8AC3E}">
        <p14:creationId xmlns:p14="http://schemas.microsoft.com/office/powerpoint/2010/main" val="176283281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7" y="1778002"/>
            <a:ext cx="7699375" cy="2793999"/>
          </a:xfrm>
          <a:ln>
            <a:noFill/>
          </a:ln>
        </p:spPr>
        <p:txBody>
          <a:bodyPr anchor="ctr" anchorCtr="0">
            <a:noAutofit/>
          </a:bodyPr>
          <a:lstStyle>
            <a:lvl1pPr algn="ctr">
              <a:lnSpc>
                <a:spcPct val="88000"/>
              </a:lnSpc>
              <a:defRPr sz="4000">
                <a:solidFill>
                  <a:schemeClr val="tx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8" name="Graphic 7">
            <a:extLst>
              <a:ext uri="{FF2B5EF4-FFF2-40B4-BE49-F238E27FC236}">
                <a16:creationId xmlns:a16="http://schemas.microsoft.com/office/drawing/2014/main" id="{7D79818E-8116-47C6-98B2-8E8F20425E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7005" y="6387105"/>
            <a:ext cx="720103" cy="153396"/>
          </a:xfrm>
          <a:prstGeom prst="rect">
            <a:avLst/>
          </a:prstGeom>
        </p:spPr>
      </p:pic>
    </p:spTree>
    <p:extLst>
      <p:ext uri="{BB962C8B-B14F-4D97-AF65-F5344CB8AC3E}">
        <p14:creationId xmlns:p14="http://schemas.microsoft.com/office/powerpoint/2010/main" val="146285062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3"/>
            <a:ext cx="5486400" cy="4306105"/>
          </a:xfrm>
          <a:prstGeom prst="rect">
            <a:avLst/>
          </a:prstGeom>
        </p:spPr>
        <p:txBody>
          <a:bodyPr/>
          <a:lstStyle>
            <a:lvl1pPr marL="0" marR="0" indent="0" algn="l" defTabSz="91429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145" indent="0">
              <a:buFontTx/>
              <a:buNone/>
              <a:defRPr sz="1200">
                <a:latin typeface="Segoe UI Light" panose="020B0502040204020203" pitchFamily="34" charset="0"/>
                <a:cs typeface="Segoe UI Light" panose="020B0502040204020203" pitchFamily="34" charset="0"/>
              </a:defRPr>
            </a:lvl2pPr>
            <a:lvl3pPr marL="914290" indent="0">
              <a:buFontTx/>
              <a:buNone/>
              <a:defRPr sz="1200">
                <a:latin typeface="Segoe UI Light" panose="020B0502040204020203" pitchFamily="34" charset="0"/>
                <a:cs typeface="Segoe UI Light" panose="020B0502040204020203" pitchFamily="34" charset="0"/>
              </a:defRPr>
            </a:lvl3pPr>
            <a:lvl4pPr marL="1371435" indent="0">
              <a:buFontTx/>
              <a:buNone/>
              <a:defRPr sz="1200">
                <a:latin typeface="Segoe UI Light" panose="020B0502040204020203" pitchFamily="34" charset="0"/>
                <a:cs typeface="Segoe UI Light" panose="020B0502040204020203" pitchFamily="34" charset="0"/>
              </a:defRPr>
            </a:lvl4pPr>
            <a:lvl5pPr marL="1828581"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29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29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70306233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0"/>
          </p:nvPr>
        </p:nvSpPr>
        <p:spPr>
          <a:xfrm>
            <a:off x="269240" y="1255176"/>
            <a:ext cx="11655078" cy="510795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836008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249" y="257171"/>
            <a:ext cx="2266311" cy="569191"/>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accent5"/>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40669077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90" y="3029996"/>
            <a:ext cx="9630389" cy="1793104"/>
          </a:xfrm>
          <a:noFill/>
        </p:spPr>
        <p:txBody>
          <a:bodyPr lIns="0" tIns="0" rIns="0" bIns="182880" anchor="b" anchorCtr="0"/>
          <a:lstStyle>
            <a:lvl1pPr>
              <a:defRPr sz="4705" strike="noStrike" spc="-49" baseline="0">
                <a:solidFill>
                  <a:schemeClr val="tx2"/>
                </a:solidFill>
              </a:defRPr>
            </a:lvl1pPr>
          </a:lstStyle>
          <a:p>
            <a:r>
              <a:rPr lang="en-US"/>
              <a:t>Microsoft 365</a:t>
            </a:r>
            <a:br>
              <a:rPr lang="en-US"/>
            </a:br>
            <a:r>
              <a:rPr lang="en-US"/>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249" y="257319"/>
            <a:ext cx="2266311" cy="569191"/>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2" y="4847660"/>
            <a:ext cx="9602819" cy="727892"/>
          </a:xfrm>
        </p:spPr>
        <p:txBody>
          <a:bodyPr/>
          <a:lstStyle>
            <a:lvl1pPr>
              <a:defRPr sz="1765"/>
            </a:lvl1pPr>
            <a:lvl2pPr>
              <a:defRPr sz="1765"/>
            </a:lvl2pPr>
            <a:lvl3pPr>
              <a:defRPr sz="1372"/>
            </a:lvl3pPr>
            <a:lvl4pPr>
              <a:defRPr sz="1372"/>
            </a:lvl4pPr>
            <a:lvl5pPr>
              <a:defRPr sz="1029"/>
            </a:lvl5pPr>
          </a:lstStyle>
          <a:p>
            <a:pPr lvl="0"/>
            <a:r>
              <a:rPr lang="en-US"/>
              <a:t>Author name</a:t>
            </a:r>
          </a:p>
          <a:p>
            <a:pPr lvl="1"/>
            <a:r>
              <a:rPr lang="en-US"/>
              <a:t>Date</a:t>
            </a:r>
          </a:p>
        </p:txBody>
      </p:sp>
    </p:spTree>
    <p:extLst>
      <p:ext uri="{BB962C8B-B14F-4D97-AF65-F5344CB8AC3E}">
        <p14:creationId xmlns:p14="http://schemas.microsoft.com/office/powerpoint/2010/main" val="32088764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7997"/>
          </a:xfrm>
          <a:prstGeom prst="rect">
            <a:avLst/>
          </a:prstGeom>
        </p:spPr>
      </p:pic>
      <p:sp>
        <p:nvSpPr>
          <p:cNvPr id="3" name="Rectangle 2">
            <a:extLst>
              <a:ext uri="{FF2B5EF4-FFF2-40B4-BE49-F238E27FC236}">
                <a16:creationId xmlns:a16="http://schemas.microsoft.com/office/drawing/2014/main" id="{F0191069-9A1B-4D96-B56B-775F6023B787}"/>
              </a:ext>
            </a:extLst>
          </p:cNvPr>
          <p:cNvSpPr/>
          <p:nvPr userDrawn="1"/>
        </p:nvSpPr>
        <p:spPr bwMode="auto">
          <a:xfrm>
            <a:off x="0"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a:extLst>
              <a:ext uri="{FF2B5EF4-FFF2-40B4-BE49-F238E27FC236}">
                <a16:creationId xmlns:a16="http://schemas.microsoft.com/office/drawing/2014/main" id="{BA784868-C8AF-4D99-9BD8-43CBB49618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249" y="257171"/>
            <a:ext cx="2266311" cy="569191"/>
          </a:xfrm>
          <a:prstGeom prst="rect">
            <a:avLst/>
          </a:prstGeom>
        </p:spPr>
      </p:pic>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64842" y="4847661"/>
            <a:ext cx="9602819"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07392" y="3029996"/>
            <a:ext cx="9660269" cy="1793104"/>
          </a:xfrm>
          <a:noFill/>
        </p:spPr>
        <p:txBody>
          <a:bodyPr lIns="0" tIns="0" rIns="0" bIns="182880" anchor="b" anchorCtr="0"/>
          <a:lstStyle>
            <a:lvl1pPr>
              <a:defRPr sz="4705" strike="noStrike" spc="-49" baseline="0">
                <a:solidFill>
                  <a:schemeClr val="bg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6436264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1_Title Slide 3 ">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6D4F983-C1F5-4D3B-A003-7C23E9C9D4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14273" cy="8148076"/>
          </a:xfrm>
          <a:prstGeom prst="rect">
            <a:avLst/>
          </a:prstGeom>
        </p:spPr>
      </p:pic>
      <p:sp>
        <p:nvSpPr>
          <p:cNvPr id="3" name="Rectangle 2">
            <a:extLst>
              <a:ext uri="{FF2B5EF4-FFF2-40B4-BE49-F238E27FC236}">
                <a16:creationId xmlns:a16="http://schemas.microsoft.com/office/drawing/2014/main" id="{F0191069-9A1B-4D96-B56B-775F6023B787}"/>
              </a:ext>
            </a:extLst>
          </p:cNvPr>
          <p:cNvSpPr/>
          <p:nvPr userDrawn="1"/>
        </p:nvSpPr>
        <p:spPr bwMode="auto">
          <a:xfrm>
            <a:off x="11135"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64842" y="4847661"/>
            <a:ext cx="9602819"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07392" y="3029996"/>
            <a:ext cx="9660269" cy="1793104"/>
          </a:xfrm>
          <a:noFill/>
        </p:spPr>
        <p:txBody>
          <a:bodyPr lIns="0" tIns="0" rIns="0" bIns="182880" anchor="b" anchorCtr="0"/>
          <a:lstStyle>
            <a:lvl1pPr>
              <a:defRPr sz="4705" strike="noStrike" spc="-49" baseline="0">
                <a:solidFill>
                  <a:schemeClr val="bg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85230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079046" y="0"/>
            <a:ext cx="8112955" cy="6858000"/>
          </a:xfrm>
          <a:blipFill>
            <a:blip r:embed="rId2">
              <a:extLst>
                <a:ext uri="{28A0092B-C50C-407E-A947-70E740481C1C}">
                  <a14:useLocalDpi xmlns:a14="http://schemas.microsoft.com/office/drawing/2010/main" val="0"/>
                </a:ext>
              </a:extLst>
            </a:blip>
            <a:stretch>
              <a:fillRect/>
            </a:stretch>
          </a:blipFill>
        </p:spPr>
        <p:txBody>
          <a:bodyPr anchor="ctr" anchorCtr="0">
            <a:noAutofit/>
          </a:bodyPr>
          <a:lstStyle>
            <a:lvl1pPr algn="ctr">
              <a:defRPr/>
            </a:lvl1pPr>
          </a:lstStyle>
          <a:p>
            <a:r>
              <a:rPr lang="en-US"/>
              <a:t>Place Image Here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249" y="257319"/>
            <a:ext cx="2266311" cy="569191"/>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7" strike="noStrike" spc="-49"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2" y="3038883"/>
            <a:ext cx="3208011" cy="727892"/>
          </a:xfrm>
        </p:spPr>
        <p:txBody>
          <a:bodyPr/>
          <a:lstStyle>
            <a:lvl1pPr>
              <a:defRPr sz="1765"/>
            </a:lvl1pPr>
            <a:lvl2pPr>
              <a:defRPr sz="1765"/>
            </a:lvl2pPr>
            <a:lvl3pPr>
              <a:defRPr sz="1372"/>
            </a:lvl3pPr>
            <a:lvl4pPr>
              <a:defRPr sz="1372"/>
            </a:lvl4pPr>
            <a:lvl5pPr>
              <a:defRPr sz="1029"/>
            </a:lvl5pPr>
          </a:lstStyle>
          <a:p>
            <a:pPr lvl="0"/>
            <a:r>
              <a:rPr lang="en-US"/>
              <a:t>Author name</a:t>
            </a:r>
          </a:p>
          <a:p>
            <a:pPr lvl="1"/>
            <a:r>
              <a:rPr lang="en-US"/>
              <a:t>Date</a:t>
            </a:r>
          </a:p>
        </p:txBody>
      </p:sp>
    </p:spTree>
    <p:extLst>
      <p:ext uri="{BB962C8B-B14F-4D97-AF65-F5344CB8AC3E}">
        <p14:creationId xmlns:p14="http://schemas.microsoft.com/office/powerpoint/2010/main" val="37247738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oryboard (Full Screen)">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p:nvSpPr>
        <p:spPr>
          <a:xfrm>
            <a:off x="8248194" y="5426075"/>
            <a:ext cx="3943806" cy="14319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 Placeholder 22"/>
          <p:cNvSpPr>
            <a:spLocks noGrp="1"/>
          </p:cNvSpPr>
          <p:nvPr>
            <p:ph type="body" sz="quarter" idx="19" hasCustomPrompt="1"/>
          </p:nvPr>
        </p:nvSpPr>
        <p:spPr>
          <a:xfrm>
            <a:off x="9343299" y="5524501"/>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11" name="Text Placeholder 22"/>
          <p:cNvSpPr>
            <a:spLocks noGrp="1"/>
          </p:cNvSpPr>
          <p:nvPr>
            <p:ph type="body" sz="quarter" idx="22" hasCustomPrompt="1"/>
          </p:nvPr>
        </p:nvSpPr>
        <p:spPr>
          <a:xfrm>
            <a:off x="9343299" y="5784613"/>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12" name="Text Placeholder 22"/>
          <p:cNvSpPr>
            <a:spLocks noGrp="1"/>
          </p:cNvSpPr>
          <p:nvPr>
            <p:ph type="body" sz="quarter" idx="23" hasCustomPrompt="1"/>
          </p:nvPr>
        </p:nvSpPr>
        <p:spPr>
          <a:xfrm>
            <a:off x="9343299" y="6063407"/>
            <a:ext cx="2709402" cy="794593"/>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Digital elements are quickly drawn over the human eye as to suggest </a:t>
            </a:r>
            <a:r>
              <a:rPr lang="en-US" sz="900" err="1">
                <a:solidFill>
                  <a:schemeClr val="bg1">
                    <a:lumMod val="85000"/>
                  </a:schemeClr>
                </a:solidFill>
                <a:latin typeface="Segoe UI Light" panose="020B0502040204020203" pitchFamily="34" charset="0"/>
                <a:cs typeface="Segoe UI Light" panose="020B0502040204020203" pitchFamily="34" charset="0"/>
              </a:rPr>
              <a:t>biometri</a:t>
            </a:r>
            <a:r>
              <a:rPr lang="en-US" sz="900">
                <a:solidFill>
                  <a:schemeClr val="bg1">
                    <a:lumMod val="85000"/>
                  </a:schemeClr>
                </a:solidFill>
                <a:latin typeface="Segoe UI Light" panose="020B0502040204020203" pitchFamily="34" charset="0"/>
                <a:cs typeface="Segoe UI Light" panose="020B0502040204020203" pitchFamily="34" charset="0"/>
              </a:rPr>
              <a:t>.</a:t>
            </a:r>
          </a:p>
        </p:txBody>
      </p:sp>
      <p:sp>
        <p:nvSpPr>
          <p:cNvPr id="29" name="Text Placeholder 22"/>
          <p:cNvSpPr>
            <a:spLocks noGrp="1"/>
          </p:cNvSpPr>
          <p:nvPr>
            <p:ph type="body" sz="quarter" idx="24" hasCustomPrompt="1"/>
          </p:nvPr>
        </p:nvSpPr>
        <p:spPr>
          <a:xfrm>
            <a:off x="8324394" y="5521560"/>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SHOT NUMBER</a:t>
            </a:r>
          </a:p>
        </p:txBody>
      </p:sp>
      <p:sp>
        <p:nvSpPr>
          <p:cNvPr id="30" name="Text Placeholder 22"/>
          <p:cNvSpPr>
            <a:spLocks noGrp="1"/>
          </p:cNvSpPr>
          <p:nvPr>
            <p:ph type="body" sz="quarter" idx="25" hasCustomPrompt="1"/>
          </p:nvPr>
        </p:nvSpPr>
        <p:spPr>
          <a:xfrm>
            <a:off x="8324394" y="5784643"/>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VO</a:t>
            </a:r>
          </a:p>
        </p:txBody>
      </p:sp>
      <p:sp>
        <p:nvSpPr>
          <p:cNvPr id="31" name="Text Placeholder 22"/>
          <p:cNvSpPr>
            <a:spLocks noGrp="1"/>
          </p:cNvSpPr>
          <p:nvPr>
            <p:ph type="body" sz="quarter" idx="26" hasCustomPrompt="1"/>
          </p:nvPr>
        </p:nvSpPr>
        <p:spPr>
          <a:xfrm>
            <a:off x="8324394" y="6029096"/>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NOTES</a:t>
            </a:r>
          </a:p>
        </p:txBody>
      </p:sp>
    </p:spTree>
    <p:extLst>
      <p:ext uri="{BB962C8B-B14F-4D97-AF65-F5344CB8AC3E}">
        <p14:creationId xmlns:p14="http://schemas.microsoft.com/office/powerpoint/2010/main" val="65868410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MRW Title 1">
    <p:bg>
      <p:bgPr>
        <a:solidFill>
          <a:srgbClr val="000000"/>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232B977-E042-0B46-9C9A-9CA1627789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67787" y="-7741462"/>
            <a:ext cx="29480455" cy="16983253"/>
          </a:xfrm>
          <a:prstGeom prst="rect">
            <a:avLst/>
          </a:prstGeom>
        </p:spPr>
      </p:pic>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spTree>
    <p:extLst>
      <p:ext uri="{BB962C8B-B14F-4D97-AF65-F5344CB8AC3E}">
        <p14:creationId xmlns:p14="http://schemas.microsoft.com/office/powerpoint/2010/main" val="324404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MRW title 2">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3032C37A-8FF1-7749-9B81-4DA627787871}"/>
              </a:ext>
            </a:extLst>
          </p:cNvPr>
          <p:cNvSpPr>
            <a:spLocks noGrp="1"/>
          </p:cNvSpPr>
          <p:nvPr>
            <p:ph type="body" sz="quarter" idx="16" hasCustomPrompt="1"/>
          </p:nvPr>
        </p:nvSpPr>
        <p:spPr>
          <a:xfrm>
            <a:off x="464842" y="4847661"/>
            <a:ext cx="9609045" cy="724246"/>
          </a:xfr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p>
          <a:p>
            <a:pPr lvl="1"/>
            <a:r>
              <a:rPr lang="en-US"/>
              <a:t>Date</a:t>
            </a:r>
          </a:p>
        </p:txBody>
      </p:sp>
      <p:sp>
        <p:nvSpPr>
          <p:cNvPr id="8" name="Title 1">
            <a:extLst>
              <a:ext uri="{FF2B5EF4-FFF2-40B4-BE49-F238E27FC236}">
                <a16:creationId xmlns:a16="http://schemas.microsoft.com/office/drawing/2014/main" id="{3C5141AF-DDB1-8341-9651-88A37D93FA23}"/>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rgbClr val="000000"/>
                </a:solidFill>
              </a:defRPr>
            </a:lvl1pPr>
          </a:lstStyle>
          <a:p>
            <a:r>
              <a:rPr lang="en-US"/>
              <a:t>Presentation</a:t>
            </a:r>
            <a:br>
              <a:rPr lang="en-US"/>
            </a:br>
            <a:r>
              <a:rPr lang="en-US"/>
              <a:t>title or event name</a:t>
            </a:r>
          </a:p>
        </p:txBody>
      </p:sp>
      <p:pic>
        <p:nvPicPr>
          <p:cNvPr id="9" name="Graphic 8">
            <a:extLst>
              <a:ext uri="{FF2B5EF4-FFF2-40B4-BE49-F238E27FC236}">
                <a16:creationId xmlns:a16="http://schemas.microsoft.com/office/drawing/2014/main" id="{EE0AF310-8F30-CB4C-BC4E-BC9C9A107C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16091" y="1771332"/>
            <a:ext cx="7680754" cy="4310431"/>
          </a:xfrm>
          <a:prstGeom prst="rect">
            <a:avLst/>
          </a:prstGeom>
        </p:spPr>
      </p:pic>
    </p:spTree>
    <p:extLst>
      <p:ext uri="{BB962C8B-B14F-4D97-AF65-F5344CB8AC3E}">
        <p14:creationId xmlns:p14="http://schemas.microsoft.com/office/powerpoint/2010/main" val="1038138332"/>
      </p:ext>
    </p:extLst>
  </p:cSld>
  <p:clrMapOvr>
    <a:masterClrMapping/>
  </p:clrMapOvr>
  <p:transition>
    <p:fade/>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7" name="Graphic 6">
            <a:extLst>
              <a:ext uri="{FF2B5EF4-FFF2-40B4-BE49-F238E27FC236}">
                <a16:creationId xmlns:a16="http://schemas.microsoft.com/office/drawing/2014/main" id="{A4730EA8-7BFB-9E4A-B843-C41E1055D8B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16091" y="1771332"/>
            <a:ext cx="7680754" cy="4310431"/>
          </a:xfrm>
          <a:prstGeom prst="rect">
            <a:avLst/>
          </a:prstGeom>
        </p:spPr>
      </p:pic>
    </p:spTree>
    <p:extLst>
      <p:ext uri="{BB962C8B-B14F-4D97-AF65-F5344CB8AC3E}">
        <p14:creationId xmlns:p14="http://schemas.microsoft.com/office/powerpoint/2010/main" val="362247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1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5" name="Picture 4">
            <a:extLst>
              <a:ext uri="{FF2B5EF4-FFF2-40B4-BE49-F238E27FC236}">
                <a16:creationId xmlns:a16="http://schemas.microsoft.com/office/drawing/2014/main" id="{E1C419C0-E694-7646-8D74-20DDC961E5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89094" y="-271160"/>
            <a:ext cx="8315799" cy="8142322"/>
          </a:xfrm>
          <a:prstGeom prst="rect">
            <a:avLst/>
          </a:prstGeom>
        </p:spPr>
      </p:pic>
    </p:spTree>
    <p:extLst>
      <p:ext uri="{BB962C8B-B14F-4D97-AF65-F5344CB8AC3E}">
        <p14:creationId xmlns:p14="http://schemas.microsoft.com/office/powerpoint/2010/main" val="163749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2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7" name="Picture 6">
            <a:extLst>
              <a:ext uri="{FF2B5EF4-FFF2-40B4-BE49-F238E27FC236}">
                <a16:creationId xmlns:a16="http://schemas.microsoft.com/office/drawing/2014/main" id="{FA4025A9-876D-3945-81CF-D31D023598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1873" y="290016"/>
            <a:ext cx="6744476" cy="6401415"/>
          </a:xfrm>
          <a:prstGeom prst="rect">
            <a:avLst/>
          </a:prstGeom>
        </p:spPr>
      </p:pic>
    </p:spTree>
    <p:extLst>
      <p:ext uri="{BB962C8B-B14F-4D97-AF65-F5344CB8AC3E}">
        <p14:creationId xmlns:p14="http://schemas.microsoft.com/office/powerpoint/2010/main" val="264576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3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5" name="Picture 4">
            <a:extLst>
              <a:ext uri="{FF2B5EF4-FFF2-40B4-BE49-F238E27FC236}">
                <a16:creationId xmlns:a16="http://schemas.microsoft.com/office/drawing/2014/main" id="{286B1C5D-3137-D849-BD03-47F1BE83A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08544" y="559338"/>
            <a:ext cx="6558041" cy="6414673"/>
          </a:xfrm>
          <a:prstGeom prst="rect">
            <a:avLst/>
          </a:prstGeom>
        </p:spPr>
      </p:pic>
    </p:spTree>
    <p:extLst>
      <p:ext uri="{BB962C8B-B14F-4D97-AF65-F5344CB8AC3E}">
        <p14:creationId xmlns:p14="http://schemas.microsoft.com/office/powerpoint/2010/main" val="379872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4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7" name="Picture 6">
            <a:extLst>
              <a:ext uri="{FF2B5EF4-FFF2-40B4-BE49-F238E27FC236}">
                <a16:creationId xmlns:a16="http://schemas.microsoft.com/office/drawing/2014/main" id="{9A0B256B-AB7F-014F-A503-2172484C11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8075" y="1003665"/>
            <a:ext cx="7235483" cy="5854336"/>
          </a:xfrm>
          <a:prstGeom prst="rect">
            <a:avLst/>
          </a:prstGeom>
        </p:spPr>
      </p:pic>
    </p:spTree>
    <p:extLst>
      <p:ext uri="{BB962C8B-B14F-4D97-AF65-F5344CB8AC3E}">
        <p14:creationId xmlns:p14="http://schemas.microsoft.com/office/powerpoint/2010/main" val="133723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5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5" name="Picture 4">
            <a:extLst>
              <a:ext uri="{FF2B5EF4-FFF2-40B4-BE49-F238E27FC236}">
                <a16:creationId xmlns:a16="http://schemas.microsoft.com/office/drawing/2014/main" id="{D9C26389-79F6-E34D-A867-986E1FF31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4071" y="743787"/>
            <a:ext cx="7199792" cy="6365519"/>
          </a:xfrm>
          <a:prstGeom prst="rect">
            <a:avLst/>
          </a:prstGeom>
        </p:spPr>
      </p:pic>
    </p:spTree>
    <p:extLst>
      <p:ext uri="{BB962C8B-B14F-4D97-AF65-F5344CB8AC3E}">
        <p14:creationId xmlns:p14="http://schemas.microsoft.com/office/powerpoint/2010/main" val="62440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6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7" name="Graphic 6">
            <a:extLst>
              <a:ext uri="{FF2B5EF4-FFF2-40B4-BE49-F238E27FC236}">
                <a16:creationId xmlns:a16="http://schemas.microsoft.com/office/drawing/2014/main" id="{27BCD833-6E4C-8C42-AAE3-072ED16FE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50226" y="1492188"/>
            <a:ext cx="5877252" cy="4868717"/>
          </a:xfrm>
          <a:prstGeom prst="rect">
            <a:avLst/>
          </a:prstGeom>
        </p:spPr>
      </p:pic>
    </p:spTree>
    <p:extLst>
      <p:ext uri="{BB962C8B-B14F-4D97-AF65-F5344CB8AC3E}">
        <p14:creationId xmlns:p14="http://schemas.microsoft.com/office/powerpoint/2010/main" val="76668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922802"/>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75" indent="0">
              <a:buNone/>
              <a:defRPr/>
            </a:lvl3pPr>
            <a:lvl4pPr marL="672263" indent="0">
              <a:buNone/>
              <a:defRPr/>
            </a:lvl4pPr>
            <a:lvl5pPr marL="896350"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6" y="3151389"/>
            <a:ext cx="11306469" cy="443839"/>
          </a:xfr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chemeClr val="tx1"/>
                </a:solidFill>
              </a:defRPr>
            </a:lvl2pPr>
            <a:lvl3pPr marL="448175" indent="0">
              <a:buNone/>
              <a:defRPr/>
            </a:lvl3pPr>
            <a:lvl4pPr marL="672263" indent="0">
              <a:buNone/>
              <a:defRPr/>
            </a:lvl4pPr>
            <a:lvl5pPr marL="896350"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6" y="4352948"/>
            <a:ext cx="11306469" cy="331946"/>
          </a:xfr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75" indent="0">
              <a:buNone/>
              <a:defRPr/>
            </a:lvl3pPr>
            <a:lvl4pPr marL="672263"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9" name="Footer Placeholder 14">
            <a:extLst>
              <a:ext uri="{FF2B5EF4-FFF2-40B4-BE49-F238E27FC236}">
                <a16:creationId xmlns:a16="http://schemas.microsoft.com/office/drawing/2014/main" id="{C80F6035-C486-AA42-8DC5-E3833ED0191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37750867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ireframe">
    <p:spTree>
      <p:nvGrpSpPr>
        <p:cNvPr id="1" name=""/>
        <p:cNvGrpSpPr/>
        <p:nvPr/>
      </p:nvGrpSpPr>
      <p:grpSpPr>
        <a:xfrm>
          <a:off x="0" y="0"/>
          <a:ext cx="0" cy="0"/>
          <a:chOff x="0" y="0"/>
          <a:chExt cx="0" cy="0"/>
        </a:xfrm>
      </p:grpSpPr>
      <p:cxnSp>
        <p:nvCxnSpPr>
          <p:cNvPr id="22" name="Straight Connector 2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6"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28" name="Picture Placeholder 17"/>
          <p:cNvSpPr>
            <a:spLocks noGrp="1"/>
          </p:cNvSpPr>
          <p:nvPr>
            <p:ph type="pic" sz="quarter" idx="13" hasCustomPrompt="1"/>
          </p:nvPr>
        </p:nvSpPr>
        <p:spPr>
          <a:xfrm>
            <a:off x="5217075" y="1659815"/>
            <a:ext cx="6062472" cy="4041648"/>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4" name="Vertical Text Placeholder 2"/>
          <p:cNvSpPr>
            <a:spLocks noGrp="1"/>
          </p:cNvSpPr>
          <p:nvPr>
            <p:ph type="body" orient="vert" sz="quarter" idx="18" hasCustomPrompt="1"/>
          </p:nvPr>
        </p:nvSpPr>
        <p:spPr>
          <a:xfrm>
            <a:off x="790492" y="1679277"/>
            <a:ext cx="2667083" cy="28748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0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OVERVIEW</a:t>
            </a:r>
          </a:p>
        </p:txBody>
      </p:sp>
      <p:sp>
        <p:nvSpPr>
          <p:cNvPr id="35" name="Text Placeholder 22"/>
          <p:cNvSpPr>
            <a:spLocks noGrp="1"/>
          </p:cNvSpPr>
          <p:nvPr>
            <p:ph type="body" sz="quarter" idx="21" hasCustomPrompt="1"/>
          </p:nvPr>
        </p:nvSpPr>
        <p:spPr>
          <a:xfrm>
            <a:off x="790492" y="1928286"/>
            <a:ext cx="3148925" cy="1302999"/>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7" name="Text Placeholder 22"/>
          <p:cNvSpPr>
            <a:spLocks noGrp="1"/>
          </p:cNvSpPr>
          <p:nvPr>
            <p:ph type="body" sz="quarter" idx="22" hasCustomPrompt="1"/>
          </p:nvPr>
        </p:nvSpPr>
        <p:spPr>
          <a:xfrm>
            <a:off x="790492" y="3525391"/>
            <a:ext cx="3148925" cy="2637284"/>
          </a:xfrm>
          <a:prstGeom prst="rect">
            <a:avLst/>
          </a:prstGeom>
        </p:spPr>
        <p:txBody>
          <a:bodyPr/>
          <a:lstStyle>
            <a:lvl1pPr marL="0" marR="0" indent="0" algn="l" defTabSz="914400" rtl="0" eaLnBrk="1" fontAlgn="auto" latinLnBrk="0" hangingPunct="1">
              <a:lnSpc>
                <a:spcPts val="1300"/>
              </a:lnSpc>
              <a:spcBef>
                <a:spcPts val="0"/>
              </a:spcBef>
              <a:spcAft>
                <a:spcPts val="180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a:p>
            <a:pPr marL="0" marR="0" lvl="0" indent="0" algn="l" defTabSz="914400" rtl="0" eaLnBrk="1" fontAlgn="auto" latinLnBrk="0" hangingPunct="1">
              <a:lnSpc>
                <a:spcPts val="1300"/>
              </a:lnSpc>
              <a:spcBef>
                <a:spcPts val="0"/>
              </a:spcBef>
              <a:spcAft>
                <a:spcPts val="1800"/>
              </a:spcAft>
              <a:buClrTx/>
              <a:buSzTx/>
              <a:buFontTx/>
              <a:buNone/>
              <a:tabLst/>
              <a:defRPr/>
            </a:pPr>
            <a:r>
              <a:rPr lang="en-US"/>
              <a:t>The European languages are members of the same family. Their separate existence is a myth. For science, music, sport. Europe uses the same vocabulary.</a:t>
            </a:r>
          </a:p>
          <a:p>
            <a:pPr marL="0" marR="0" lvl="0" indent="0" algn="l" defTabSz="914400" rtl="0" eaLnBrk="1" fontAlgn="auto" latinLnBrk="0" hangingPunct="1">
              <a:lnSpc>
                <a:spcPts val="1300"/>
              </a:lnSpc>
              <a:spcBef>
                <a:spcPts val="0"/>
              </a:spcBef>
              <a:spcAft>
                <a:spcPts val="1800"/>
              </a:spcAft>
              <a:buClrTx/>
              <a:buSzTx/>
              <a:buFontTx/>
              <a:buNone/>
              <a:tabLst/>
              <a:defRPr/>
            </a:pPr>
            <a:r>
              <a:rPr lang="en-US"/>
              <a:t>The European languages are members of the same family. Their separate existence is a myth. For science, music, sport. Europe uses the same vocabulary.</a:t>
            </a:r>
          </a:p>
          <a:p>
            <a:pPr lvl="0"/>
            <a:endParaRPr lang="en-US"/>
          </a:p>
        </p:txBody>
      </p:sp>
      <p:sp>
        <p:nvSpPr>
          <p:cNvPr id="11"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294669285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1168943"/>
            <a:ext cx="3618381" cy="899665"/>
          </a:xfrm>
        </p:spPr>
        <p:txBody>
          <a:bodyPr lIns="0" tIns="0" rIns="0" bIns="0"/>
          <a:lstStyle>
            <a:lvl1pPr>
              <a:defRPr sz="1765"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1168943"/>
            <a:ext cx="3837818" cy="3786998"/>
          </a:xfrm>
        </p:spPr>
        <p:txBody>
          <a:bodyPr wrap="square" lIns="0" tIns="0" rIns="0" bIns="0">
            <a:noAutofit/>
          </a:bodyPr>
          <a:lstStyle>
            <a:lvl1pPr marL="0" indent="0" defTabSz="507310">
              <a:spcAft>
                <a:spcPts val="490"/>
              </a:spcAft>
              <a:buNone/>
              <a:defRPr sz="1765" spc="0" baseline="0">
                <a:solidFill>
                  <a:schemeClr val="tx2"/>
                </a:solidFill>
              </a:defRPr>
            </a:lvl1pPr>
            <a:lvl2pPr marL="224088" indent="0">
              <a:buNone/>
              <a:defRPr sz="1765"/>
            </a:lvl2pPr>
            <a:lvl3pPr marL="448175" indent="0">
              <a:buNone/>
              <a:defRPr sz="1765"/>
            </a:lvl3pPr>
            <a:lvl4pPr marL="672263" indent="0">
              <a:buNone/>
              <a:defRPr sz="1765"/>
            </a:lvl4pPr>
            <a:lvl5pPr marL="896350" indent="0">
              <a:buNone/>
              <a:defRPr sz="1765"/>
            </a:lvl5pPr>
          </a:lstStyle>
          <a:p>
            <a:pPr lvl="0"/>
            <a:r>
              <a:rPr lang="en-US"/>
              <a:t>##	Section Title</a:t>
            </a:r>
          </a:p>
        </p:txBody>
      </p:sp>
      <p:sp>
        <p:nvSpPr>
          <p:cNvPr id="3" name="Footer Placeholder 6">
            <a:extLst>
              <a:ext uri="{FF2B5EF4-FFF2-40B4-BE49-F238E27FC236}">
                <a16:creationId xmlns:a16="http://schemas.microsoft.com/office/drawing/2014/main" id="{75D3DD72-4887-4E78-803B-8B722C77DE49}"/>
              </a:ext>
            </a:extLst>
          </p:cNvPr>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dirty="0">
                <a:solidFill>
                  <a:schemeClr val="tx1">
                    <a:alpha val="60000"/>
                  </a:schemeClr>
                </a:solidFill>
                <a:latin typeface="Segoe UI Light" panose="020B0502040204020203" pitchFamily="34" charset="0"/>
                <a:cs typeface="Segoe UI Light" panose="020B0502040204020203" pitchFamily="34" charset="0"/>
              </a:rPr>
              <a:t>MIXED REALITY   |   MICROSOFT CONFIDENTIAL</a:t>
            </a:r>
          </a:p>
        </p:txBody>
      </p:sp>
    </p:spTree>
    <p:extLst>
      <p:ext uri="{BB962C8B-B14F-4D97-AF65-F5344CB8AC3E}">
        <p14:creationId xmlns:p14="http://schemas.microsoft.com/office/powerpoint/2010/main" val="2064109786"/>
      </p:ext>
    </p:extLst>
  </p:cSld>
  <p:clrMapOvr>
    <a:masterClrMapping/>
  </p:clrMapOvr>
  <p:transition>
    <p:fade/>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1: single bulleted list</a:t>
            </a:r>
          </a:p>
        </p:txBody>
      </p:sp>
      <p:sp>
        <p:nvSpPr>
          <p:cNvPr id="5" name="Text Placeholder 4"/>
          <p:cNvSpPr>
            <a:spLocks noGrp="1"/>
          </p:cNvSpPr>
          <p:nvPr>
            <p:ph type="body" sz="quarter" idx="11" hasCustomPrompt="1"/>
          </p:nvPr>
        </p:nvSpPr>
        <p:spPr>
          <a:xfrm>
            <a:off x="455995" y="1594134"/>
            <a:ext cx="5138360" cy="3598549"/>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10" marR="0" indent="-280110" algn="l" defTabSz="914330" rtl="0" eaLnBrk="1" fontAlgn="auto" latinLnBrk="0" hangingPunct="1">
              <a:lnSpc>
                <a:spcPts val="1765"/>
              </a:lnSpc>
              <a:spcBef>
                <a:spcPts val="1176"/>
              </a:spcBef>
              <a:spcAft>
                <a:spcPts val="0"/>
              </a:spcAft>
              <a:buClrTx/>
              <a:buSzPct val="90000"/>
              <a:buFont typeface="Arial" panose="020B0604020202020204" pitchFamily="34" charset="0"/>
              <a:buChar char="•"/>
              <a:tabLst/>
              <a:defRPr lang="en-US" sz="1372" kern="1200" spc="0" baseline="0">
                <a:solidFill>
                  <a:schemeClr val="tx1"/>
                </a:solidFill>
                <a:latin typeface="+mn-lt"/>
                <a:ea typeface="+mn-ea"/>
                <a:cs typeface="+mn-cs"/>
              </a:defRPr>
            </a:lvl2pPr>
            <a:lvl3pPr marL="448175" indent="0">
              <a:buNone/>
              <a:defRPr/>
            </a:lvl3pPr>
            <a:lvl4pPr marL="672263" indent="0">
              <a:buNone/>
              <a:defRPr/>
            </a:lvl4pPr>
            <a:lvl5pPr marL="896350" indent="0">
              <a:buNone/>
              <a:defRPr/>
            </a:lvl5pPr>
          </a:lstStyle>
          <a:p>
            <a:pPr lvl="0"/>
            <a:r>
              <a:rPr lang="en-US"/>
              <a:t>Paragraph title Segoe UI </a:t>
            </a:r>
            <a:r>
              <a:rPr lang="en-US" err="1"/>
              <a:t>Semibold</a:t>
            </a:r>
            <a:r>
              <a:rPr lang="en-US"/>
              <a:t> 14/18</a:t>
            </a:r>
          </a:p>
          <a:p>
            <a:pPr marL="280110" marR="0" lvl="1" indent="-280110" algn="l" defTabSz="914330"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endParaRPr lang="en-US"/>
          </a:p>
          <a:p>
            <a:pPr lvl="1"/>
            <a:endParaRPr lang="en-US"/>
          </a:p>
        </p:txBody>
      </p:sp>
      <p:sp>
        <p:nvSpPr>
          <p:cNvPr id="6" name="Footer Placeholder 14">
            <a:extLst>
              <a:ext uri="{FF2B5EF4-FFF2-40B4-BE49-F238E27FC236}">
                <a16:creationId xmlns:a16="http://schemas.microsoft.com/office/drawing/2014/main" id="{0EC72AE1-E0F5-9042-A64A-47C8F20067E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839982529"/>
      </p:ext>
    </p:extLst>
  </p:cSld>
  <p:clrMapOvr>
    <a:masterClrMapping/>
  </p:clrMapOvr>
  <p:transition>
    <p:fade/>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6" y="2363624"/>
            <a:ext cx="3618381" cy="244438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2" y="2363624"/>
            <a:ext cx="3618381" cy="244438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DD3C95D1-BDF9-0249-877B-D58498888B2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64124242"/>
      </p:ext>
    </p:extLst>
  </p:cSld>
  <p:clrMapOvr>
    <a:masterClrMapping/>
  </p:clrMapOvr>
  <p:transition>
    <p:fade/>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Text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3: three column bulleted list</a:t>
            </a:r>
          </a:p>
        </p:txBody>
      </p:sp>
      <p:sp>
        <p:nvSpPr>
          <p:cNvPr id="4" name="Text Placeholder 3"/>
          <p:cNvSpPr>
            <a:spLocks noGrp="1"/>
          </p:cNvSpPr>
          <p:nvPr>
            <p:ph type="body" sz="quarter" idx="10" hasCustomPrompt="1"/>
          </p:nvPr>
        </p:nvSpPr>
        <p:spPr>
          <a:xfrm>
            <a:off x="455996" y="1922587"/>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88" indent="0">
              <a:buNone/>
              <a:defRPr/>
            </a:lvl2pPr>
            <a:lvl3pPr marL="448175" indent="0">
              <a:buNone/>
              <a:defRPr/>
            </a:lvl3pPr>
            <a:lvl4pPr marL="672263" indent="0">
              <a:buNone/>
              <a:defRPr/>
            </a:lvl4pPr>
            <a:lvl5pPr marL="896350"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10" marR="0" indent="-280110" algn="l" defTabSz="914330"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75" indent="0">
              <a:buNone/>
              <a:defRPr/>
            </a:lvl3pPr>
            <a:lvl4pPr marL="672263" indent="0">
              <a:buNone/>
              <a:defRPr/>
            </a:lvl4pPr>
            <a:lvl5pPr marL="896350" indent="0">
              <a:buNone/>
              <a:defRPr/>
            </a:lvl5pPr>
          </a:lstStyle>
          <a:p>
            <a:pPr lvl="0"/>
            <a:r>
              <a:rPr lang="en-US"/>
              <a:t>Paragraph title Segoe UI </a:t>
            </a:r>
            <a:r>
              <a:rPr lang="en-US" err="1"/>
              <a:t>Semibold</a:t>
            </a:r>
            <a:r>
              <a:rPr lang="en-US"/>
              <a:t> 14/18</a:t>
            </a:r>
          </a:p>
          <a:p>
            <a:pPr marL="280110" marR="0" lvl="1" indent="-280110" algn="l" defTabSz="914330"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50"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10" marR="0" indent="-280110" algn="l" defTabSz="914330"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75" indent="0">
              <a:buNone/>
              <a:defRPr/>
            </a:lvl3pPr>
            <a:lvl4pPr marL="672263" indent="0">
              <a:buNone/>
              <a:defRPr/>
            </a:lvl4pPr>
            <a:lvl5pPr marL="896350" indent="0">
              <a:buNone/>
              <a:defRPr/>
            </a:lvl5pPr>
          </a:lstStyle>
          <a:p>
            <a:pPr lvl="0"/>
            <a:r>
              <a:rPr lang="en-US"/>
              <a:t>Paragraph title Segoe UI </a:t>
            </a:r>
            <a:r>
              <a:rPr lang="en-US" err="1"/>
              <a:t>Semibold</a:t>
            </a:r>
            <a:r>
              <a:rPr lang="en-US"/>
              <a:t> 14/18</a:t>
            </a:r>
          </a:p>
          <a:p>
            <a:pPr marL="280110" marR="0" lvl="1" indent="-280110" algn="l" defTabSz="914330"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1"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10" marR="0" indent="-280110" algn="l" defTabSz="914330"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75" indent="0">
              <a:buNone/>
              <a:defRPr/>
            </a:lvl3pPr>
            <a:lvl4pPr marL="672263" indent="0">
              <a:buNone/>
              <a:defRPr/>
            </a:lvl4pPr>
            <a:lvl5pPr marL="896350" indent="0">
              <a:buNone/>
              <a:defRPr/>
            </a:lvl5pPr>
          </a:lstStyle>
          <a:p>
            <a:pPr lvl="0"/>
            <a:r>
              <a:rPr lang="en-US"/>
              <a:t>Paragraph title Segoe UI </a:t>
            </a:r>
            <a:r>
              <a:rPr lang="en-US" err="1"/>
              <a:t>Semibold</a:t>
            </a:r>
            <a:r>
              <a:rPr lang="en-US"/>
              <a:t> 14/18</a:t>
            </a:r>
          </a:p>
          <a:p>
            <a:pPr marL="280110" marR="0" lvl="1" indent="-280110" algn="l" defTabSz="914330"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4A8E3B5A-0247-8646-A3AC-E468035C895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75932865"/>
      </p:ext>
    </p:extLst>
  </p:cSld>
  <p:clrMapOvr>
    <a:masterClrMapping/>
  </p:clrMapOvr>
  <p:transition>
    <p:fade/>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Text layout 4">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8" y="1599724"/>
            <a:ext cx="3609417" cy="3099393"/>
          </a:xfrm>
          <a:blipFill>
            <a:blip r:embed="rId2"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4: three columns images and text</a:t>
            </a:r>
          </a:p>
        </p:txBody>
      </p:sp>
      <p:sp>
        <p:nvSpPr>
          <p:cNvPr id="5" name="Text Placeholder 4"/>
          <p:cNvSpPr>
            <a:spLocks noGrp="1"/>
          </p:cNvSpPr>
          <p:nvPr>
            <p:ph type="body" sz="quarter" idx="11" hasCustomPrompt="1"/>
          </p:nvPr>
        </p:nvSpPr>
        <p:spPr>
          <a:xfrm>
            <a:off x="455996" y="4927923"/>
            <a:ext cx="3618381" cy="1187633"/>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3"/>
            <a:ext cx="3618381" cy="1187633"/>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40" y="1599724"/>
            <a:ext cx="3609417" cy="3099393"/>
          </a:xfrm>
          <a:blipFill>
            <a:blip r:embed="rId3"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609417" cy="3099394"/>
          </a:xfrm>
          <a:blipFill>
            <a:blip r:embed="rId4"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3"/>
            <a:ext cx="3618381" cy="1187633"/>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2" name="Footer Placeholder 14">
            <a:extLst>
              <a:ext uri="{FF2B5EF4-FFF2-40B4-BE49-F238E27FC236}">
                <a16:creationId xmlns:a16="http://schemas.microsoft.com/office/drawing/2014/main" id="{4D28B754-03BC-454C-994E-852E131CB4FD}"/>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346432092"/>
      </p:ext>
    </p:extLst>
  </p:cSld>
  <p:clrMapOvr>
    <a:masterClrMapping/>
  </p:clrMapOvr>
  <p:transition>
    <p:fade/>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ext layout 5">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6" y="2158887"/>
            <a:ext cx="1693247" cy="895855"/>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5: Six columns (numbered list)</a:t>
            </a:r>
          </a:p>
        </p:txBody>
      </p:sp>
      <p:sp>
        <p:nvSpPr>
          <p:cNvPr id="5" name="Text Placeholder 4"/>
          <p:cNvSpPr>
            <a:spLocks noGrp="1"/>
          </p:cNvSpPr>
          <p:nvPr>
            <p:ph type="body" sz="quarter" idx="11" hasCustomPrompt="1"/>
          </p:nvPr>
        </p:nvSpPr>
        <p:spPr>
          <a:xfrm>
            <a:off x="455996" y="3167819"/>
            <a:ext cx="1693247" cy="2803460"/>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1"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58887"/>
            <a:ext cx="1693247" cy="895855"/>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58887"/>
            <a:ext cx="1693247" cy="895855"/>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58887"/>
            <a:ext cx="1693247" cy="895855"/>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58887"/>
            <a:ext cx="1693247" cy="895855"/>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1" y="2158887"/>
            <a:ext cx="1693247" cy="895855"/>
          </a:xfrm>
        </p:spPr>
        <p:txBody>
          <a:bodyPr>
            <a:noAutofit/>
          </a:bodyPr>
          <a:lstStyle>
            <a:lvl1pPr marL="0" indent="0">
              <a:buNone/>
              <a:defRPr sz="1961"/>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6"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2"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2"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1"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23" name="Footer Placeholder 14">
            <a:extLst>
              <a:ext uri="{FF2B5EF4-FFF2-40B4-BE49-F238E27FC236}">
                <a16:creationId xmlns:a16="http://schemas.microsoft.com/office/drawing/2014/main" id="{36812AF9-4D31-A745-A402-C86FDBE1E34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768959180"/>
      </p:ext>
    </p:extLst>
  </p:cSld>
  <p:clrMapOvr>
    <a:masterClrMapping/>
  </p:clrMapOvr>
  <p:transition>
    <p:fade/>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Customer evidence  1">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8" y="1599724"/>
            <a:ext cx="3609417" cy="3099393"/>
          </a:xfrm>
          <a:blipFill>
            <a:blip r:embed="rId2"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Customer evidence 1</a:t>
            </a:r>
          </a:p>
        </p:txBody>
      </p:sp>
      <p:sp>
        <p:nvSpPr>
          <p:cNvPr id="5" name="Text Placeholder 4"/>
          <p:cNvSpPr>
            <a:spLocks noGrp="1"/>
          </p:cNvSpPr>
          <p:nvPr>
            <p:ph type="body" sz="quarter" idx="11" hasCustomPrompt="1"/>
          </p:nvPr>
        </p:nvSpPr>
        <p:spPr>
          <a:xfrm>
            <a:off x="455996" y="4927922"/>
            <a:ext cx="3618381" cy="21300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Quote Segoe UI </a:t>
            </a:r>
            <a:r>
              <a:rPr lang="en-US" b="0" err="1">
                <a:solidFill>
                  <a:schemeClr val="tx2"/>
                </a:solidFill>
                <a:latin typeface="+mj-lt"/>
              </a:rPr>
              <a:t>Semibold</a:t>
            </a:r>
            <a:r>
              <a:rPr lang="en-US" b="0">
                <a:solidFill>
                  <a:schemeClr val="tx2"/>
                </a:solidFill>
                <a:latin typeface="+mj-lt"/>
              </a:rPr>
              <a:t> 14/18</a:t>
            </a:r>
          </a:p>
        </p:txBody>
      </p:sp>
      <p:sp>
        <p:nvSpPr>
          <p:cNvPr id="10" name="Text Placeholder 4"/>
          <p:cNvSpPr>
            <a:spLocks noGrp="1"/>
          </p:cNvSpPr>
          <p:nvPr>
            <p:ph type="body" sz="quarter" idx="13" hasCustomPrompt="1"/>
          </p:nvPr>
        </p:nvSpPr>
        <p:spPr>
          <a:xfrm>
            <a:off x="8144084" y="4927922"/>
            <a:ext cx="3618381" cy="21300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Quote Segoe UI </a:t>
            </a:r>
            <a:r>
              <a:rPr lang="en-US" b="0" err="1">
                <a:solidFill>
                  <a:schemeClr val="tx2"/>
                </a:solidFill>
                <a:latin typeface="+mj-lt"/>
              </a:rPr>
              <a:t>Semibold</a:t>
            </a:r>
            <a:r>
              <a:rPr lang="en-US" b="0">
                <a:solidFill>
                  <a:schemeClr val="tx2"/>
                </a:solidFill>
                <a:latin typeface="+mj-lt"/>
              </a:rPr>
              <a:t> 14/18</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40" y="1599724"/>
            <a:ext cx="3609417" cy="3099393"/>
          </a:xfrm>
          <a:blipFill>
            <a:blip r:embed="rId3"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609417" cy="3099394"/>
          </a:xfrm>
          <a:blipFill>
            <a:blip r:embed="rId4"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2"/>
            <a:ext cx="3618381" cy="21300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Quote Segoe UI </a:t>
            </a:r>
            <a:r>
              <a:rPr lang="en-US" b="0" err="1">
                <a:solidFill>
                  <a:schemeClr val="tx2"/>
                </a:solidFill>
                <a:latin typeface="+mj-lt"/>
              </a:rPr>
              <a:t>Semibold</a:t>
            </a:r>
            <a:r>
              <a:rPr lang="en-US" b="0">
                <a:solidFill>
                  <a:schemeClr val="tx2"/>
                </a:solidFill>
                <a:latin typeface="+mj-lt"/>
              </a:rPr>
              <a:t> 14/18</a:t>
            </a:r>
          </a:p>
        </p:txBody>
      </p:sp>
      <p:sp>
        <p:nvSpPr>
          <p:cNvPr id="12" name="Footer Placeholder 14">
            <a:extLst>
              <a:ext uri="{FF2B5EF4-FFF2-40B4-BE49-F238E27FC236}">
                <a16:creationId xmlns:a16="http://schemas.microsoft.com/office/drawing/2014/main" id="{3BA196F6-CE98-0749-80BA-BFC2481D56EC}"/>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684526569"/>
      </p:ext>
    </p:extLst>
  </p:cSld>
  <p:clrMapOvr>
    <a:masterClrMapping/>
  </p:clrMapOvr>
  <p:transition>
    <p:fade/>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Phas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Phases</a:t>
            </a:r>
          </a:p>
        </p:txBody>
      </p:sp>
      <p:sp>
        <p:nvSpPr>
          <p:cNvPr id="3" name="Footer Placeholder 14">
            <a:extLst>
              <a:ext uri="{FF2B5EF4-FFF2-40B4-BE49-F238E27FC236}">
                <a16:creationId xmlns:a16="http://schemas.microsoft.com/office/drawing/2014/main" id="{8D45A752-E326-4040-8101-D16BB5401623}"/>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
        <p:nvSpPr>
          <p:cNvPr id="4" name="Text Placeholder 4">
            <a:extLst>
              <a:ext uri="{FF2B5EF4-FFF2-40B4-BE49-F238E27FC236}">
                <a16:creationId xmlns:a16="http://schemas.microsoft.com/office/drawing/2014/main" id="{E2A835CF-48AE-4E4D-8B2E-2EA176FBA42F}"/>
              </a:ext>
            </a:extLst>
          </p:cNvPr>
          <p:cNvSpPr txBox="1">
            <a:spLocks/>
          </p:cNvSpPr>
          <p:nvPr userDrawn="1"/>
        </p:nvSpPr>
        <p:spPr>
          <a:xfrm>
            <a:off x="709700" y="2438169"/>
            <a:ext cx="3146618" cy="3414793"/>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372">
                <a:solidFill>
                  <a:srgbClr val="595959"/>
                </a:solidFill>
              </a:rPr>
              <a:t>Paragraph title Segoe Semibold 14</a:t>
            </a:r>
          </a:p>
          <a:p>
            <a:pPr lvl="1"/>
            <a:r>
              <a:rPr lang="en-US" sz="1372"/>
              <a:t>Body copy Segoe Regular 14/18. Cavorest a aut arum quam id eat ape est, qui sincit. Unt faces et labore ium el id et re od utem que nist et ped quia dolore is et lam, vendunt voluptatur. </a:t>
            </a:r>
          </a:p>
          <a:p>
            <a:pPr lvl="1"/>
            <a:r>
              <a:rPr lang="en-US" sz="1372"/>
              <a:t>Body copy Segoe Regular 14/18. Cavorest a aut arum quam id eat ape est, qui sincit. Unt faces et labore ium el id et re od utem que nist et ped quia dolore is et lam, vendunt voluptatur. </a:t>
            </a:r>
          </a:p>
        </p:txBody>
      </p:sp>
      <p:sp>
        <p:nvSpPr>
          <p:cNvPr id="5" name="Text Placeholder 4">
            <a:extLst>
              <a:ext uri="{FF2B5EF4-FFF2-40B4-BE49-F238E27FC236}">
                <a16:creationId xmlns:a16="http://schemas.microsoft.com/office/drawing/2014/main" id="{48555F95-45D4-FD4E-8472-64FCAD33B8C2}"/>
              </a:ext>
            </a:extLst>
          </p:cNvPr>
          <p:cNvSpPr txBox="1">
            <a:spLocks/>
          </p:cNvSpPr>
          <p:nvPr userDrawn="1"/>
        </p:nvSpPr>
        <p:spPr>
          <a:xfrm>
            <a:off x="4554366" y="2438170"/>
            <a:ext cx="3146618" cy="2762067"/>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372">
                <a:solidFill>
                  <a:srgbClr val="595959"/>
                </a:solidFill>
              </a:rPr>
              <a:t>Paragraph title Segoe Semibold 14</a:t>
            </a:r>
          </a:p>
          <a:p>
            <a:pPr lvl="1"/>
            <a:r>
              <a:rPr lang="en-US" sz="1372"/>
              <a:t>Body copy Segoe Regular 14/18. Cavorest a aut arum quam id eat ape est, qui sincit. Unt faces et labore ium el id et re od utem que nist et ped quia dolore is et lam, vendunt voluptatur. </a:t>
            </a:r>
          </a:p>
          <a:p>
            <a:pPr lvl="1"/>
            <a:r>
              <a:rPr lang="en-US" sz="1372"/>
              <a:t>Body copy Segoe Regular 14/18. Cavorest a aut arum quam id eat ape est, qui sincit. Unt faces et labore ium el id et re od utem que nist et ped quia dolore is et lam, vendunt voluptatur. </a:t>
            </a:r>
          </a:p>
        </p:txBody>
      </p:sp>
      <p:sp>
        <p:nvSpPr>
          <p:cNvPr id="6" name="Text Placeholder 4">
            <a:extLst>
              <a:ext uri="{FF2B5EF4-FFF2-40B4-BE49-F238E27FC236}">
                <a16:creationId xmlns:a16="http://schemas.microsoft.com/office/drawing/2014/main" id="{7593D763-DCD2-5041-912D-2252C6A4AF9E}"/>
              </a:ext>
            </a:extLst>
          </p:cNvPr>
          <p:cNvSpPr txBox="1">
            <a:spLocks/>
          </p:cNvSpPr>
          <p:nvPr userDrawn="1"/>
        </p:nvSpPr>
        <p:spPr>
          <a:xfrm>
            <a:off x="8399033" y="2438170"/>
            <a:ext cx="3146618" cy="2762067"/>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372">
                <a:solidFill>
                  <a:srgbClr val="595959"/>
                </a:solidFill>
              </a:rPr>
              <a:t>Paragraph title Segoe Semibold 14</a:t>
            </a:r>
          </a:p>
          <a:p>
            <a:pPr lvl="1"/>
            <a:r>
              <a:rPr lang="en-US" sz="1372"/>
              <a:t>Body copy Segoe Regular 14/18. Cavorest a aut arum quam id eat ape est, qui sincit. Unt faces et labore ium el id et re od utem que nist et ped quia dolore is et lam, vendunt voluptatur. </a:t>
            </a:r>
          </a:p>
          <a:p>
            <a:pPr lvl="1"/>
            <a:r>
              <a:rPr lang="en-US" sz="1372"/>
              <a:t>Body copy Segoe Regular 14/18. Cavorest a aut arum quam id eat ape est, qui sincit. Unt faces et labore ium el id et re od utem que nist et ped quia dolore is et lam, vendunt voluptatur. </a:t>
            </a:r>
          </a:p>
          <a:p>
            <a:pPr lvl="1"/>
            <a:endParaRPr lang="en-US" sz="1372"/>
          </a:p>
        </p:txBody>
      </p:sp>
      <p:sp>
        <p:nvSpPr>
          <p:cNvPr id="7" name="Rectangle 6">
            <a:extLst>
              <a:ext uri="{FF2B5EF4-FFF2-40B4-BE49-F238E27FC236}">
                <a16:creationId xmlns:a16="http://schemas.microsoft.com/office/drawing/2014/main" id="{B4C1534F-C6EF-BD49-9FC5-659D79D7899C}"/>
              </a:ext>
            </a:extLst>
          </p:cNvPr>
          <p:cNvSpPr/>
          <p:nvPr userDrawn="1"/>
        </p:nvSpPr>
        <p:spPr bwMode="auto">
          <a:xfrm>
            <a:off x="455996" y="1885746"/>
            <a:ext cx="3615581" cy="40313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065" fontAlgn="base">
              <a:lnSpc>
                <a:spcPct val="90000"/>
              </a:lnSpc>
              <a:spcBef>
                <a:spcPct val="0"/>
              </a:spcBef>
              <a:spcAft>
                <a:spcPct val="0"/>
              </a:spcAft>
            </a:pPr>
            <a:r>
              <a:rPr lang="en-US" sz="1176">
                <a:solidFill>
                  <a:schemeClr val="bg1"/>
                </a:solidFill>
                <a:latin typeface="+mj-lt"/>
                <a:ea typeface="Segoe UI" pitchFamily="34" charset="0"/>
                <a:cs typeface="Segoe UI" pitchFamily="34" charset="0"/>
              </a:rPr>
              <a:t>PHASE 1</a:t>
            </a:r>
          </a:p>
        </p:txBody>
      </p:sp>
      <p:sp>
        <p:nvSpPr>
          <p:cNvPr id="8" name="Rectangle 7">
            <a:extLst>
              <a:ext uri="{FF2B5EF4-FFF2-40B4-BE49-F238E27FC236}">
                <a16:creationId xmlns:a16="http://schemas.microsoft.com/office/drawing/2014/main" id="{22D5355A-7655-B542-99B3-870AC2C56EEF}"/>
              </a:ext>
            </a:extLst>
          </p:cNvPr>
          <p:cNvSpPr/>
          <p:nvPr userDrawn="1"/>
        </p:nvSpPr>
        <p:spPr bwMode="auto">
          <a:xfrm>
            <a:off x="4288210" y="1880261"/>
            <a:ext cx="3615581" cy="403137"/>
          </a:xfrm>
          <a:prstGeom prst="rect">
            <a:avLst/>
          </a:prstGeom>
          <a:solidFill>
            <a:srgbClr val="5959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065" fontAlgn="base">
              <a:lnSpc>
                <a:spcPct val="90000"/>
              </a:lnSpc>
              <a:spcBef>
                <a:spcPct val="0"/>
              </a:spcBef>
              <a:spcAft>
                <a:spcPct val="0"/>
              </a:spcAft>
            </a:pPr>
            <a:r>
              <a:rPr lang="en-US" sz="1176">
                <a:solidFill>
                  <a:schemeClr val="bg1"/>
                </a:solidFill>
                <a:latin typeface="+mj-lt"/>
                <a:ea typeface="Segoe UI" pitchFamily="34" charset="0"/>
                <a:cs typeface="Segoe UI" pitchFamily="34" charset="0"/>
              </a:rPr>
              <a:t>PHASE 2</a:t>
            </a:r>
          </a:p>
        </p:txBody>
      </p:sp>
      <p:sp>
        <p:nvSpPr>
          <p:cNvPr id="9" name="Rectangle 8">
            <a:extLst>
              <a:ext uri="{FF2B5EF4-FFF2-40B4-BE49-F238E27FC236}">
                <a16:creationId xmlns:a16="http://schemas.microsoft.com/office/drawing/2014/main" id="{574CBAF8-BB54-E443-B7D7-3EE595582EEB}"/>
              </a:ext>
            </a:extLst>
          </p:cNvPr>
          <p:cNvSpPr/>
          <p:nvPr userDrawn="1"/>
        </p:nvSpPr>
        <p:spPr bwMode="auto">
          <a:xfrm>
            <a:off x="8110701" y="1880261"/>
            <a:ext cx="3615581" cy="403137"/>
          </a:xfrm>
          <a:prstGeom prst="rect">
            <a:avLst/>
          </a:prstGeom>
          <a:solidFill>
            <a:srgbClr val="30E5D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065" fontAlgn="base">
              <a:lnSpc>
                <a:spcPct val="90000"/>
              </a:lnSpc>
              <a:spcBef>
                <a:spcPct val="0"/>
              </a:spcBef>
              <a:spcAft>
                <a:spcPct val="0"/>
              </a:spcAft>
            </a:pPr>
            <a:r>
              <a:rPr lang="en-US" sz="1176">
                <a:solidFill>
                  <a:schemeClr val="bg1"/>
                </a:solidFill>
                <a:latin typeface="+mj-lt"/>
                <a:ea typeface="Segoe UI" pitchFamily="34" charset="0"/>
                <a:cs typeface="Segoe UI" pitchFamily="34" charset="0"/>
              </a:rPr>
              <a:t>PHASE 3</a:t>
            </a:r>
          </a:p>
        </p:txBody>
      </p:sp>
    </p:spTree>
    <p:extLst>
      <p:ext uri="{BB962C8B-B14F-4D97-AF65-F5344CB8AC3E}">
        <p14:creationId xmlns:p14="http://schemas.microsoft.com/office/powerpoint/2010/main" val="1646681791"/>
      </p:ext>
    </p:extLst>
  </p:cSld>
  <p:clrMapOvr>
    <a:masterClrMapping/>
  </p:clrMapOvr>
  <p:transition>
    <p:fade/>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accent5"/>
                </a:solidFill>
              </a:defRPr>
            </a:lvl1pPr>
          </a:lstStyle>
          <a:p>
            <a:pPr marL="0" lvl="0">
              <a:lnSpc>
                <a:spcPts val="5490"/>
              </a:lnSpc>
            </a:pPr>
            <a:r>
              <a:rPr lang="en-US"/>
              <a:t>Section title</a:t>
            </a:r>
          </a:p>
        </p:txBody>
      </p:sp>
    </p:spTree>
    <p:extLst>
      <p:ext uri="{BB962C8B-B14F-4D97-AF65-F5344CB8AC3E}">
        <p14:creationId xmlns:p14="http://schemas.microsoft.com/office/powerpoint/2010/main" val="32215197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p:cSld name="Section title 2">
    <p:bg>
      <p:bgPr>
        <a:solidFill>
          <a:srgbClr val="000000"/>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pic>
        <p:nvPicPr>
          <p:cNvPr id="4" name="Graphic 3">
            <a:extLst>
              <a:ext uri="{FF2B5EF4-FFF2-40B4-BE49-F238E27FC236}">
                <a16:creationId xmlns:a16="http://schemas.microsoft.com/office/drawing/2014/main" id="{67BE2958-6017-C74B-A2BC-B9EA62A990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68993" y="-9481068"/>
            <a:ext cx="28362242" cy="16339068"/>
          </a:xfrm>
          <a:prstGeom prst="rect">
            <a:avLst/>
          </a:prstGeom>
        </p:spPr>
      </p:pic>
    </p:spTree>
    <p:extLst>
      <p:ext uri="{BB962C8B-B14F-4D97-AF65-F5344CB8AC3E}">
        <p14:creationId xmlns:p14="http://schemas.microsoft.com/office/powerpoint/2010/main" val="2268191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Grid">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7"/>
          <p:cNvSpPr>
            <a:spLocks noGrp="1"/>
          </p:cNvSpPr>
          <p:nvPr>
            <p:ph type="pic" sz="quarter" idx="22" hasCustomPrompt="1"/>
          </p:nvPr>
        </p:nvSpPr>
        <p:spPr>
          <a:xfrm>
            <a:off x="0" y="-7375"/>
            <a:ext cx="3194677" cy="361733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Picture Placeholder 17"/>
          <p:cNvSpPr>
            <a:spLocks noGrp="1"/>
          </p:cNvSpPr>
          <p:nvPr>
            <p:ph type="pic" sz="quarter" idx="23" hasCustomPrompt="1"/>
          </p:nvPr>
        </p:nvSpPr>
        <p:spPr>
          <a:xfrm>
            <a:off x="3238500" y="-13272"/>
            <a:ext cx="5715000" cy="3623247"/>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6" name="Picture Placeholder 17"/>
          <p:cNvSpPr>
            <a:spLocks noGrp="1"/>
          </p:cNvSpPr>
          <p:nvPr>
            <p:ph type="pic" sz="quarter" idx="24" hasCustomPrompt="1"/>
          </p:nvPr>
        </p:nvSpPr>
        <p:spPr>
          <a:xfrm>
            <a:off x="8997323" y="-7375"/>
            <a:ext cx="3194677" cy="2020589"/>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7" name="Picture Placeholder 17"/>
          <p:cNvSpPr>
            <a:spLocks noGrp="1"/>
          </p:cNvSpPr>
          <p:nvPr>
            <p:ph type="pic" sz="quarter" idx="25" hasCustomPrompt="1"/>
          </p:nvPr>
        </p:nvSpPr>
        <p:spPr>
          <a:xfrm>
            <a:off x="8997323" y="2063418"/>
            <a:ext cx="3194678" cy="479900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8" name="Picture Placeholder 17"/>
          <p:cNvSpPr>
            <a:spLocks noGrp="1"/>
          </p:cNvSpPr>
          <p:nvPr>
            <p:ph type="pic" sz="quarter" idx="26" hasCustomPrompt="1"/>
          </p:nvPr>
        </p:nvSpPr>
        <p:spPr>
          <a:xfrm>
            <a:off x="6833937" y="3652644"/>
            <a:ext cx="211956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9" name="Picture Placeholder 17"/>
          <p:cNvSpPr>
            <a:spLocks noGrp="1"/>
          </p:cNvSpPr>
          <p:nvPr>
            <p:ph type="pic" sz="quarter" idx="27" hasCustomPrompt="1"/>
          </p:nvPr>
        </p:nvSpPr>
        <p:spPr>
          <a:xfrm>
            <a:off x="3952373" y="3652642"/>
            <a:ext cx="2831725"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0" name="Picture Placeholder 17"/>
          <p:cNvSpPr>
            <a:spLocks noGrp="1"/>
          </p:cNvSpPr>
          <p:nvPr>
            <p:ph type="pic" sz="quarter" idx="28" hasCustomPrompt="1"/>
          </p:nvPr>
        </p:nvSpPr>
        <p:spPr>
          <a:xfrm>
            <a:off x="-11739" y="3652641"/>
            <a:ext cx="391427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2" name="Straight Connector 1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6"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2380808708"/>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p:cSld name="Section title 3">
    <p:bg>
      <p:bgPr>
        <a:solidFill>
          <a:srgbClr val="000000"/>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pic>
        <p:nvPicPr>
          <p:cNvPr id="4" name="Graphic 3">
            <a:extLst>
              <a:ext uri="{FF2B5EF4-FFF2-40B4-BE49-F238E27FC236}">
                <a16:creationId xmlns:a16="http://schemas.microsoft.com/office/drawing/2014/main" id="{67BE2958-6017-C74B-A2BC-B9EA62A990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93646" y="-3669652"/>
            <a:ext cx="28362242" cy="16339068"/>
          </a:xfrm>
          <a:prstGeom prst="rect">
            <a:avLst/>
          </a:prstGeom>
        </p:spPr>
      </p:pic>
    </p:spTree>
    <p:extLst>
      <p:ext uri="{BB962C8B-B14F-4D97-AF65-F5344CB8AC3E}">
        <p14:creationId xmlns:p14="http://schemas.microsoft.com/office/powerpoint/2010/main" val="13864769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p:cSld name="Section title 4">
    <p:bg>
      <p:bgPr>
        <a:solidFill>
          <a:srgbClr val="000000"/>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7BE2958-6017-C74B-A2BC-B9EA62A990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24845" y="-7847518"/>
            <a:ext cx="28362242" cy="16339068"/>
          </a:xfrm>
          <a:prstGeom prst="rect">
            <a:avLst/>
          </a:prstGeom>
        </p:spPr>
      </p:pic>
      <p:sp>
        <p:nvSpPr>
          <p:cNvPr id="3" name="Title 35"/>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4625241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15413C-0DE3-5B47-B5C5-B26B9300C7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83"/>
            <a:ext cx="12192000" cy="6849635"/>
          </a:xfrm>
          <a:prstGeom prst="rect">
            <a:avLst/>
          </a:prstGeom>
        </p:spPr>
      </p:pic>
      <p:sp>
        <p:nvSpPr>
          <p:cNvPr id="6" name="Rectangle 5">
            <a:extLst>
              <a:ext uri="{FF2B5EF4-FFF2-40B4-BE49-F238E27FC236}">
                <a16:creationId xmlns:a16="http://schemas.microsoft.com/office/drawing/2014/main" id="{046F46AC-2507-924A-98EE-E38ECEDDE5A3}"/>
              </a:ext>
            </a:extLst>
          </p:cNvPr>
          <p:cNvSpPr/>
          <p:nvPr userDrawn="1"/>
        </p:nvSpPr>
        <p:spPr bwMode="auto">
          <a:xfrm>
            <a:off x="0" y="-4182"/>
            <a:ext cx="12192000" cy="6858000"/>
          </a:xfrm>
          <a:prstGeom prst="rect">
            <a:avLst/>
          </a:prstGeom>
          <a:gradFill>
            <a:gsLst>
              <a:gs pos="0">
                <a:srgbClr val="000000">
                  <a:alpha val="40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itle 35">
            <a:extLst>
              <a:ext uri="{FF2B5EF4-FFF2-40B4-BE49-F238E27FC236}">
                <a16:creationId xmlns:a16="http://schemas.microsoft.com/office/drawing/2014/main" id="{FB3BB66B-500E-9242-90E3-5BFB77E342A7}"/>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5678844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a:blip r:embed="rId2" cstate="print">
              <a:extLst>
                <a:ext uri="{28A0092B-C50C-407E-A947-70E740481C1C}">
                  <a14:useLocalDpi xmlns:a14="http://schemas.microsoft.com/office/drawing/2010/main" val="0"/>
                </a:ext>
              </a:extLst>
            </a:blip>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8"/>
            <a:ext cx="5541959" cy="403137"/>
          </a:xfrm>
        </p:spPr>
        <p:txBody>
          <a:bodyPr wrap="square" lIns="0" tIns="0" rIns="0" bIns="0">
            <a:spAutoFit/>
          </a:bodyPr>
          <a:lstStyle>
            <a:lvl1pPr>
              <a:lnSpc>
                <a:spcPts val="3137"/>
              </a:lnSpc>
              <a:defRPr sz="2745"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4"/>
            <a:ext cx="4822952" cy="2649571"/>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6" y="1922588"/>
            <a:ext cx="4822951" cy="29922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88" indent="0">
              <a:buNone/>
              <a:defRPr/>
            </a:lvl2pPr>
            <a:lvl3pPr marL="448175" indent="0">
              <a:buNone/>
              <a:defRPr/>
            </a:lvl3pPr>
            <a:lvl4pPr marL="672263" indent="0">
              <a:buNone/>
              <a:defRPr/>
            </a:lvl4pPr>
            <a:lvl5pPr marL="896350" indent="0">
              <a:buNone/>
              <a:defRPr/>
            </a:lvl5pPr>
          </a:lstStyle>
          <a:p>
            <a:pPr lvl="0"/>
            <a:r>
              <a:rPr lang="en-US"/>
              <a:t>Subhead Segoe UI Regular 20/24. </a:t>
            </a:r>
          </a:p>
        </p:txBody>
      </p:sp>
      <p:sp>
        <p:nvSpPr>
          <p:cNvPr id="8" name="Footer Placeholder 14">
            <a:extLst>
              <a:ext uri="{FF2B5EF4-FFF2-40B4-BE49-F238E27FC236}">
                <a16:creationId xmlns:a16="http://schemas.microsoft.com/office/drawing/2014/main" id="{B96FA1A4-4F82-0A41-B2BA-606A989072D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018783606"/>
      </p:ext>
    </p:extLst>
  </p:cSld>
  <p:clrMapOvr>
    <a:masterClrMapping/>
  </p:clrMapOvr>
  <p:transition>
    <p:fade/>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58886"/>
            <a:ext cx="3618381" cy="2540231"/>
          </a:xfrm>
          <a:blipFill>
            <a:blip r:embed="rId2"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1" y="2158886"/>
            <a:ext cx="3607487" cy="2540231"/>
          </a:xfrm>
          <a:blipFill>
            <a:blip r:embed="rId3"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58886"/>
            <a:ext cx="3623050" cy="2540231"/>
          </a:xfrm>
          <a:blipFill>
            <a:blip r:embed="rId4"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Photo layout 3</a:t>
            </a:r>
          </a:p>
        </p:txBody>
      </p:sp>
      <p:sp>
        <p:nvSpPr>
          <p:cNvPr id="5" name="Text Placeholder 4"/>
          <p:cNvSpPr>
            <a:spLocks noGrp="1"/>
          </p:cNvSpPr>
          <p:nvPr>
            <p:ph type="body" sz="quarter" idx="11" hasCustomPrompt="1"/>
          </p:nvPr>
        </p:nvSpPr>
        <p:spPr>
          <a:xfrm>
            <a:off x="455996" y="4927923"/>
            <a:ext cx="3618381" cy="1187633"/>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3"/>
            <a:ext cx="3618381" cy="1187633"/>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rgbClr val="008C72"/>
                </a:solidFill>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3"/>
            <a:ext cx="3618381" cy="1187633"/>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rgbClr val="008C72"/>
                </a:solidFill>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4" name="Footer Placeholder 14">
            <a:extLst>
              <a:ext uri="{FF2B5EF4-FFF2-40B4-BE49-F238E27FC236}">
                <a16:creationId xmlns:a16="http://schemas.microsoft.com/office/drawing/2014/main" id="{57635203-BDF2-9A4A-9E34-5C1B452D9932}"/>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705412818"/>
      </p:ext>
    </p:extLst>
  </p:cSld>
  <p:clrMapOvr>
    <a:masterClrMapping/>
  </p:clrMapOvr>
  <p:transition>
    <p:fade/>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Photo layout 4">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51FCA0F-FF01-F144-9355-164E9E72B81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680"/>
          <a:stretch/>
        </p:blipFill>
        <p:spPr>
          <a:xfrm>
            <a:off x="2" y="1"/>
            <a:ext cx="12191999" cy="6904695"/>
          </a:xfrm>
          <a:prstGeom prst="rect">
            <a:avLst/>
          </a:prstGeom>
        </p:spPr>
      </p:pic>
      <p:sp>
        <p:nvSpPr>
          <p:cNvPr id="16" name="Rectangle 15">
            <a:extLst>
              <a:ext uri="{FF2B5EF4-FFF2-40B4-BE49-F238E27FC236}">
                <a16:creationId xmlns:a16="http://schemas.microsoft.com/office/drawing/2014/main" id="{C4416207-372D-444F-83EF-DC45736ED1BE}"/>
              </a:ext>
            </a:extLst>
          </p:cNvPr>
          <p:cNvSpPr/>
          <p:nvPr userDrawn="1"/>
        </p:nvSpPr>
        <p:spPr bwMode="auto">
          <a:xfrm>
            <a:off x="0" y="0"/>
            <a:ext cx="12192000" cy="6858000"/>
          </a:xfrm>
          <a:prstGeom prst="rect">
            <a:avLst/>
          </a:prstGeom>
          <a:gradFill>
            <a:gsLst>
              <a:gs pos="0">
                <a:srgbClr val="000000">
                  <a:alpha val="40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Title 2">
            <a:extLst>
              <a:ext uri="{FF2B5EF4-FFF2-40B4-BE49-F238E27FC236}">
                <a16:creationId xmlns:a16="http://schemas.microsoft.com/office/drawing/2014/main" id="{BF21B0A3-E098-B149-B6E7-6480C3EA65B8}"/>
              </a:ext>
            </a:extLst>
          </p:cNvPr>
          <p:cNvSpPr txBox="1">
            <a:spLocks/>
          </p:cNvSpPr>
          <p:nvPr userDrawn="1"/>
        </p:nvSpPr>
        <p:spPr>
          <a:xfrm>
            <a:off x="455996" y="620429"/>
            <a:ext cx="11306469" cy="397545"/>
          </a:xfrm>
          <a:prstGeom prst="rect">
            <a:avLst/>
          </a:prstGeom>
        </p:spPr>
        <p:txBody>
          <a:bodyPr vert="horz" wrap="square" lIns="0" tIns="0" rIns="0" bIns="0" rtlCol="0" anchor="t">
            <a:spAutoFit/>
          </a:bodyPr>
          <a:lstStyle>
            <a:lvl1pPr algn="l" defTabSz="932742" rtl="0" eaLnBrk="1" latinLnBrk="0" hangingPunct="1">
              <a:lnSpc>
                <a:spcPts val="32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marL="0" marR="0" lvl="0" indent="0" algn="l" defTabSz="914330" rtl="0" eaLnBrk="1" fontAlgn="auto" latinLnBrk="0" hangingPunct="1">
              <a:lnSpc>
                <a:spcPts val="3137"/>
              </a:lnSpc>
              <a:spcBef>
                <a:spcPct val="0"/>
              </a:spcBef>
              <a:spcAft>
                <a:spcPts val="0"/>
              </a:spcAft>
              <a:buClrTx/>
              <a:buSzTx/>
              <a:buFontTx/>
              <a:buNone/>
              <a:tabLst/>
              <a:defRPr/>
            </a:pPr>
            <a:r>
              <a:rPr lang="en-US" sz="2745">
                <a:solidFill>
                  <a:schemeClr val="bg1"/>
                </a:solidFill>
                <a:latin typeface="Segoe UI Semibold"/>
              </a:rPr>
              <a:t>Photo layout 4</a:t>
            </a:r>
            <a:r>
              <a:rPr kumimoji="0" lang="en-US" sz="2745" b="0" i="0" u="none" strike="noStrike" kern="1200" cap="none" spc="-49" normalizeH="0" baseline="0" noProof="0">
                <a:ln w="3175">
                  <a:noFill/>
                </a:ln>
                <a:solidFill>
                  <a:schemeClr val="bg1"/>
                </a:solidFill>
                <a:effectLst/>
                <a:uLnTx/>
                <a:uFillTx/>
                <a:latin typeface="Segoe UI Semibold"/>
                <a:ea typeface="+mn-ea"/>
                <a:cs typeface="Segoe UI" pitchFamily="34" charset="0"/>
              </a:rPr>
              <a:t>: Quote/blurb and full-bleed image</a:t>
            </a:r>
          </a:p>
        </p:txBody>
      </p:sp>
      <p:sp>
        <p:nvSpPr>
          <p:cNvPr id="18" name="Title 6">
            <a:extLst>
              <a:ext uri="{FF2B5EF4-FFF2-40B4-BE49-F238E27FC236}">
                <a16:creationId xmlns:a16="http://schemas.microsoft.com/office/drawing/2014/main" id="{6438CF78-0F05-6C4D-AF74-BA982569438E}"/>
              </a:ext>
            </a:extLst>
          </p:cNvPr>
          <p:cNvSpPr txBox="1">
            <a:spLocks/>
          </p:cNvSpPr>
          <p:nvPr userDrawn="1"/>
        </p:nvSpPr>
        <p:spPr>
          <a:xfrm>
            <a:off x="406790" y="3029996"/>
            <a:ext cx="6397324" cy="1793104"/>
          </a:xfrm>
          <a:prstGeom prst="rect">
            <a:avLst/>
          </a:prstGeom>
          <a:noFill/>
        </p:spPr>
        <p:txBody>
          <a:bodyPr vert="horz" wrap="square" lIns="0" tIns="0" rIns="0" bIns="0" rtlCol="0" anchor="t" anchorCtr="0">
            <a:noAutofit/>
          </a:bodyPr>
          <a:lstStyle>
            <a:lvl1pPr algn="l" defTabSz="932742" rtl="0" eaLnBrk="1" latinLnBrk="0" hangingPunct="1">
              <a:lnSpc>
                <a:spcPct val="90000"/>
              </a:lnSpc>
              <a:spcBef>
                <a:spcPct val="0"/>
              </a:spcBef>
              <a:buNone/>
              <a:defRPr lang="en-US" sz="4800" b="0" kern="1200" cap="none" spc="-50" baseline="0" dirty="0">
                <a:ln w="3175">
                  <a:noFill/>
                </a:ln>
                <a:solidFill>
                  <a:schemeClr val="tx2"/>
                </a:solidFill>
                <a:effectLst/>
                <a:latin typeface="+mj-lt"/>
                <a:ea typeface="+mn-ea"/>
                <a:cs typeface="Segoe UI" pitchFamily="34" charset="0"/>
              </a:defRPr>
            </a:lvl1pPr>
          </a:lstStyle>
          <a:p>
            <a:r>
              <a:rPr lang="en-US" sz="4705">
                <a:solidFill>
                  <a:schemeClr val="bg1"/>
                </a:solidFill>
              </a:rPr>
              <a:t>Insert quote or </a:t>
            </a:r>
          </a:p>
          <a:p>
            <a:r>
              <a:rPr lang="en-US" sz="4705">
                <a:solidFill>
                  <a:schemeClr val="bg1"/>
                </a:solidFill>
              </a:rPr>
              <a:t>blurb here</a:t>
            </a:r>
          </a:p>
        </p:txBody>
      </p:sp>
      <p:sp>
        <p:nvSpPr>
          <p:cNvPr id="19" name="Footer Placeholder 14">
            <a:extLst>
              <a:ext uri="{FF2B5EF4-FFF2-40B4-BE49-F238E27FC236}">
                <a16:creationId xmlns:a16="http://schemas.microsoft.com/office/drawing/2014/main" id="{ADC7F31A-F2D4-C245-A773-8A3CBA2894D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bg1"/>
                </a:solidFill>
              </a:defRPr>
            </a:lvl1pPr>
          </a:lstStyle>
          <a:p>
            <a:r>
              <a:rPr lang="en-US"/>
              <a:t>© Microsoft Corporation                                                                                  								</a:t>
            </a:r>
          </a:p>
        </p:txBody>
      </p:sp>
    </p:spTree>
    <p:extLst>
      <p:ext uri="{BB962C8B-B14F-4D97-AF65-F5344CB8AC3E}">
        <p14:creationId xmlns:p14="http://schemas.microsoft.com/office/powerpoint/2010/main" val="3405798125"/>
      </p:ext>
    </p:extLst>
  </p:cSld>
  <p:clrMapOvr>
    <a:masterClrMapping/>
  </p:clrMapOvr>
  <p:transition>
    <p:fade/>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444775" y="418151"/>
            <a:ext cx="7747227" cy="6439851"/>
          </a:xfrm>
          <a:prstGeom prst="rect">
            <a:avLst/>
          </a:prstGeom>
        </p:spPr>
      </p:pic>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922802"/>
            <a:ext cx="4758211" cy="603538"/>
          </a:xfrm>
        </p:spPr>
        <p:txBody>
          <a:bodyPr wrap="square" lIns="0" tIns="0" rIns="0" bIns="0">
            <a:spAutoFit/>
          </a:bodyPr>
          <a:lstStyle>
            <a:lvl1pPr marL="0" indent="0">
              <a:lnSpc>
                <a:spcPts val="2353"/>
              </a:lnSpc>
              <a:buNone/>
              <a:defRPr sz="1961" b="0" i="0">
                <a:solidFill>
                  <a:schemeClr val="tx2"/>
                </a:solidFill>
                <a:latin typeface="+mn-lt"/>
              </a:defRPr>
            </a:lvl1pPr>
            <a:lvl2pPr marL="224088" indent="0">
              <a:buNone/>
              <a:defRPr/>
            </a:lvl2pPr>
            <a:lvl3pPr marL="448175" indent="0">
              <a:buNone/>
              <a:defRPr/>
            </a:lvl3pPr>
            <a:lvl4pPr marL="672263" indent="0">
              <a:buNone/>
              <a:defRPr/>
            </a:lvl4pPr>
            <a:lvl5pPr marL="896350" indent="0">
              <a:buNone/>
              <a:defRPr/>
            </a:lvl5pPr>
          </a:lstStyle>
          <a:p>
            <a:pPr lvl="0"/>
            <a:r>
              <a:rPr lang="pt-BR" err="1"/>
              <a:t>Large</a:t>
            </a:r>
            <a:r>
              <a:rPr lang="pt-BR"/>
              <a:t> </a:t>
            </a:r>
            <a:r>
              <a:rPr lang="pt-BR" err="1"/>
              <a:t>subhead</a:t>
            </a:r>
            <a:r>
              <a:rPr lang="pt-BR"/>
              <a:t> Segoe UI Regular 20/24. Em </a:t>
            </a:r>
            <a:r>
              <a:rPr lang="pt-BR" err="1"/>
              <a:t>volor</a:t>
            </a:r>
            <a:r>
              <a:rPr lang="pt-BR"/>
              <a:t> </a:t>
            </a:r>
            <a:r>
              <a:rPr lang="pt-BR" err="1"/>
              <a:t>resequaectur</a:t>
            </a:r>
            <a:r>
              <a:rPr lang="pt-BR"/>
              <a:t>.</a:t>
            </a:r>
            <a:endParaRPr lang="en-US"/>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110" indent="-280110">
              <a:lnSpc>
                <a:spcPts val="1765"/>
              </a:lnSpc>
              <a:spcBef>
                <a:spcPts val="0"/>
              </a:spcBef>
              <a:buFont typeface="Arial" panose="020B0604020202020204" pitchFamily="34" charset="0"/>
              <a:buChar char="•"/>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75" indent="0">
              <a:buNone/>
              <a:defRPr/>
            </a:lvl3pPr>
            <a:lvl4pPr marL="672263" indent="0">
              <a:buNone/>
              <a:defRPr/>
            </a:lvl4pPr>
            <a:lvl5pPr marL="89635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8" name="Footer Placeholder 14">
            <a:extLst>
              <a:ext uri="{FF2B5EF4-FFF2-40B4-BE49-F238E27FC236}">
                <a16:creationId xmlns:a16="http://schemas.microsoft.com/office/drawing/2014/main" id="{EEB193F0-C1C4-1A49-A609-18DAD119952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072072199"/>
      </p:ext>
    </p:extLst>
  </p:cSld>
  <p:clrMapOvr>
    <a:masterClrMapping/>
  </p:clrMapOvr>
  <p:transition>
    <p:fade/>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444775" y="418151"/>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2" y="2000739"/>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8" y="2000739"/>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10" name="Footer Placeholder 14">
            <a:extLst>
              <a:ext uri="{FF2B5EF4-FFF2-40B4-BE49-F238E27FC236}">
                <a16:creationId xmlns:a16="http://schemas.microsoft.com/office/drawing/2014/main" id="{0AB920A4-88B0-BD4E-8436-BBD6A06E156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793480951"/>
      </p:ext>
    </p:extLst>
  </p:cSld>
  <p:clrMapOvr>
    <a:masterClrMapping/>
  </p:clrMapOvr>
  <p:transition>
    <p:fade/>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84249" y="486948"/>
            <a:ext cx="10869930" cy="6371053"/>
          </a:xfrm>
          <a:prstGeom prst="rect">
            <a:avLst/>
          </a:prstGeom>
        </p:spPr>
      </p:pic>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7" y="3488255"/>
            <a:ext cx="7678751" cy="546753"/>
          </a:xfrm>
        </p:spPr>
        <p:txBody>
          <a:bodyPr anchor="ctr" anchorCtr="0"/>
          <a:lstStyle>
            <a:lvl1pPr algn="ctr">
              <a:defRPr/>
            </a:lvl1pPr>
          </a:lstStyle>
          <a:p>
            <a:r>
              <a:rPr lang="en-US"/>
              <a:t>Click icon to add picture</a:t>
            </a:r>
          </a:p>
        </p:txBody>
      </p:sp>
      <p:sp>
        <p:nvSpPr>
          <p:cNvPr id="6" name="Footer Placeholder 14">
            <a:extLst>
              <a:ext uri="{FF2B5EF4-FFF2-40B4-BE49-F238E27FC236}">
                <a16:creationId xmlns:a16="http://schemas.microsoft.com/office/drawing/2014/main" id="{AD1D6A16-BD47-4247-B8B6-F66FA32C3F14}"/>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840205847"/>
      </p:ext>
    </p:extLst>
  </p:cSld>
  <p:clrMapOvr>
    <a:masterClrMapping/>
  </p:clrMapOvr>
  <p:transition>
    <p:fade/>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195078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55993" y="5857162"/>
            <a:ext cx="3618381" cy="301770"/>
          </a:xfrm>
        </p:spPr>
        <p:txBody>
          <a:bodyPr lIns="0" tIns="0" rIns="0" bIns="0"/>
          <a:lstStyle>
            <a:lvl1pPr marL="0" indent="0">
              <a:lnSpc>
                <a:spcPts val="1176"/>
              </a:lnSpc>
              <a:spcBef>
                <a:spcPts val="882"/>
              </a:spcBef>
              <a:buFont typeface="Arial" panose="020B0604020202020204" pitchFamily="34" charset="0"/>
              <a:buNone/>
              <a:defRPr sz="980" b="0" i="0" spc="0">
                <a:solidFill>
                  <a:schemeClr val="tx1"/>
                </a:solidFill>
                <a:latin typeface="+mn-lt"/>
              </a:defRPr>
            </a:lvl1pPr>
            <a:lvl2pPr marL="0" marR="0" indent="0" algn="l" defTabSz="914330"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75" indent="0">
              <a:buNone/>
              <a:defRPr/>
            </a:lvl3pPr>
            <a:lvl4pPr marL="672263" indent="0">
              <a:buNone/>
              <a:defRPr/>
            </a:lvl4pPr>
            <a:lvl5pPr marL="896350"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2" y="5857163"/>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195078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1950780"/>
            <a:ext cx="3623051" cy="3534843"/>
          </a:xfrm>
        </p:spPr>
        <p:txBody>
          <a:bodyPr anchor="ctr">
            <a:noAutofit/>
          </a:bodyPr>
          <a:lstStyle>
            <a:lvl1pPr marL="0" indent="0" algn="ctr">
              <a:buNone/>
              <a:defRPr sz="2353"/>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3"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3" y="5857163"/>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3" name="Footer Placeholder 14">
            <a:extLst>
              <a:ext uri="{FF2B5EF4-FFF2-40B4-BE49-F238E27FC236}">
                <a16:creationId xmlns:a16="http://schemas.microsoft.com/office/drawing/2014/main" id="{434A88B2-D591-0F4F-B8B4-AC4AE2BA638C}"/>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45508963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and Images">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63834"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35" name="Picture Placeholder 17"/>
          <p:cNvSpPr>
            <a:spLocks noGrp="1"/>
          </p:cNvSpPr>
          <p:nvPr>
            <p:ph type="pic" sz="quarter" idx="22" hasCustomPrompt="1"/>
          </p:nvPr>
        </p:nvSpPr>
        <p:spPr>
          <a:xfrm>
            <a:off x="4344141" y="1822448"/>
            <a:ext cx="3173968"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6" name="Picture Placeholder 17"/>
          <p:cNvSpPr>
            <a:spLocks noGrp="1"/>
          </p:cNvSpPr>
          <p:nvPr>
            <p:ph type="pic" sz="quarter" idx="23" hasCustomPrompt="1"/>
          </p:nvPr>
        </p:nvSpPr>
        <p:spPr>
          <a:xfrm>
            <a:off x="7586372" y="1822448"/>
            <a:ext cx="2227164"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7" name="Picture Placeholder 17"/>
          <p:cNvSpPr>
            <a:spLocks noGrp="1"/>
          </p:cNvSpPr>
          <p:nvPr>
            <p:ph type="pic" sz="quarter" idx="24" hasCustomPrompt="1"/>
          </p:nvPr>
        </p:nvSpPr>
        <p:spPr>
          <a:xfrm>
            <a:off x="9881798" y="1822448"/>
            <a:ext cx="2677867"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8" name="Picture Placeholder 17"/>
          <p:cNvSpPr>
            <a:spLocks noGrp="1"/>
          </p:cNvSpPr>
          <p:nvPr>
            <p:ph type="pic" sz="quarter" idx="25" hasCustomPrompt="1"/>
          </p:nvPr>
        </p:nvSpPr>
        <p:spPr>
          <a:xfrm>
            <a:off x="4344142" y="3681413"/>
            <a:ext cx="1830126"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9" name="Picture Placeholder 17"/>
          <p:cNvSpPr>
            <a:spLocks noGrp="1"/>
          </p:cNvSpPr>
          <p:nvPr>
            <p:ph type="pic" sz="quarter" idx="26" hasCustomPrompt="1"/>
          </p:nvPr>
        </p:nvSpPr>
        <p:spPr>
          <a:xfrm>
            <a:off x="6246313" y="3681413"/>
            <a:ext cx="3146105"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Picture Placeholder 17"/>
          <p:cNvSpPr>
            <a:spLocks noGrp="1"/>
          </p:cNvSpPr>
          <p:nvPr>
            <p:ph type="pic" sz="quarter" idx="27" hasCustomPrompt="1"/>
          </p:nvPr>
        </p:nvSpPr>
        <p:spPr>
          <a:xfrm>
            <a:off x="9464463" y="3681413"/>
            <a:ext cx="1393451"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1" name="Picture Placeholder 17"/>
          <p:cNvSpPr>
            <a:spLocks noGrp="1"/>
          </p:cNvSpPr>
          <p:nvPr>
            <p:ph type="pic" sz="quarter" idx="28" hasCustomPrompt="1"/>
          </p:nvPr>
        </p:nvSpPr>
        <p:spPr>
          <a:xfrm>
            <a:off x="10929959" y="3681413"/>
            <a:ext cx="1380152"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2"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24"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80675535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6" y="3924853"/>
            <a:ext cx="11306469" cy="546753"/>
          </a:xfrm>
        </p:spPr>
        <p:txBody>
          <a:bodyPr anchor="ctr" anchorCtr="0"/>
          <a:lstStyle>
            <a:lvl1pPr algn="ctr">
              <a:defRPr/>
            </a:lvl1pPr>
          </a:lstStyle>
          <a:p>
            <a:r>
              <a:rPr lang="en-US"/>
              <a:t>Click icon to add table</a:t>
            </a:r>
          </a:p>
        </p:txBody>
      </p:sp>
      <p:sp>
        <p:nvSpPr>
          <p:cNvPr id="6" name="Footer Placeholder 14">
            <a:extLst>
              <a:ext uri="{FF2B5EF4-FFF2-40B4-BE49-F238E27FC236}">
                <a16:creationId xmlns:a16="http://schemas.microsoft.com/office/drawing/2014/main" id="{9003603D-C77A-B249-A8BA-82DDB1BAA8D9}"/>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018699704"/>
      </p:ext>
    </p:extLst>
  </p:cSld>
  <p:clrMapOvr>
    <a:masterClrMapping/>
  </p:clrMapOvr>
  <p:transition>
    <p:fade/>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Quote_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0667DE5-2A11-CE47-B6DA-2E1C0E6B523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4194" y="-7373383"/>
            <a:ext cx="28362242" cy="16339068"/>
          </a:xfrm>
          <a:prstGeom prst="rect">
            <a:avLst/>
          </a:prstGeom>
        </p:spPr>
      </p:pic>
      <p:sp>
        <p:nvSpPr>
          <p:cNvPr id="6" name="Footer Placeholder 14">
            <a:extLst>
              <a:ext uri="{FF2B5EF4-FFF2-40B4-BE49-F238E27FC236}">
                <a16:creationId xmlns:a16="http://schemas.microsoft.com/office/drawing/2014/main" id="{8150EE78-EACB-9341-A5BB-A97F8F6B8C6D}"/>
              </a:ext>
            </a:extLst>
          </p:cNvPr>
          <p:cNvSpPr>
            <a:spLocks noGrp="1"/>
          </p:cNvSpPr>
          <p:nvPr>
            <p:ph type="ftr" sz="quarter" idx="3"/>
          </p:nvPr>
        </p:nvSpPr>
        <p:spPr>
          <a:xfrm>
            <a:off x="361838" y="6450196"/>
            <a:ext cx="10668060" cy="105619"/>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
        <p:nvSpPr>
          <p:cNvPr id="9" name="Text Placeholder 5">
            <a:extLst>
              <a:ext uri="{FF2B5EF4-FFF2-40B4-BE49-F238E27FC236}">
                <a16:creationId xmlns:a16="http://schemas.microsoft.com/office/drawing/2014/main" id="{A6D898FA-09AF-A249-9918-D95A9AC0F9F1}"/>
              </a:ext>
            </a:extLst>
          </p:cNvPr>
          <p:cNvSpPr>
            <a:spLocks noGrp="1"/>
          </p:cNvSpPr>
          <p:nvPr>
            <p:ph type="body" sz="quarter" idx="10" hasCustomPrompt="1"/>
          </p:nvPr>
        </p:nvSpPr>
        <p:spPr>
          <a:xfrm>
            <a:off x="2082321" y="1581420"/>
            <a:ext cx="7712989" cy="3802291"/>
          </a:xfrm>
        </p:spPr>
        <p:txBody>
          <a:bodyPr/>
          <a:lstStyle>
            <a:lvl1pPr>
              <a:defRPr sz="3921">
                <a:solidFill>
                  <a:schemeClr val="tx2"/>
                </a:solidFill>
                <a:latin typeface="+mj-lt"/>
              </a:defRPr>
            </a:lvl1pPr>
            <a:lvl2pPr>
              <a:defRPr sz="3921">
                <a:solidFill>
                  <a:schemeClr val="accent5"/>
                </a:solidFill>
                <a:latin typeface="+mj-lt"/>
              </a:defRPr>
            </a:lvl2pPr>
            <a:lvl3pPr>
              <a:defRPr sz="3921">
                <a:solidFill>
                  <a:schemeClr val="accent5"/>
                </a:solidFill>
                <a:latin typeface="+mj-lt"/>
              </a:defRPr>
            </a:lvl3pPr>
            <a:lvl4pPr>
              <a:defRPr sz="3921">
                <a:solidFill>
                  <a:schemeClr val="accent5"/>
                </a:solidFill>
                <a:latin typeface="+mj-lt"/>
              </a:defRPr>
            </a:lvl4pPr>
            <a:lvl5pPr>
              <a:defRPr sz="3921">
                <a:solidFill>
                  <a:schemeClr val="accent5"/>
                </a:solidFill>
                <a:latin typeface="+mj-lt"/>
              </a:defRPr>
            </a:lvl5pPr>
          </a:lstStyle>
          <a:p>
            <a:pPr lvl="0"/>
            <a:r>
              <a:rPr lang="en-US"/>
              <a:t>Highlight point in Segoe UI </a:t>
            </a:r>
            <a:r>
              <a:rPr lang="en-US" err="1"/>
              <a:t>Semibold</a:t>
            </a:r>
            <a:r>
              <a:rPr lang="en-US"/>
              <a:t> 30/40 </a:t>
            </a:r>
            <a:r>
              <a:rPr lang="en-US" err="1"/>
              <a:t>Boribus</a:t>
            </a:r>
            <a:r>
              <a:rPr lang="en-US"/>
              <a:t> </a:t>
            </a:r>
            <a:r>
              <a:rPr lang="en-US" err="1"/>
              <a:t>sinctus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omniumus</a:t>
            </a:r>
            <a:r>
              <a:rPr lang="en-US"/>
              <a:t>, sunt </a:t>
            </a:r>
            <a:r>
              <a:rPr lang="en-US" err="1"/>
              <a:t>fuga</a:t>
            </a:r>
            <a:r>
              <a:rPr lang="en-US"/>
              <a:t>.</a:t>
            </a:r>
          </a:p>
        </p:txBody>
      </p:sp>
    </p:spTree>
    <p:extLst>
      <p:ext uri="{BB962C8B-B14F-4D97-AF65-F5344CB8AC3E}">
        <p14:creationId xmlns:p14="http://schemas.microsoft.com/office/powerpoint/2010/main" val="1869807138"/>
      </p:ext>
    </p:extLst>
  </p:cSld>
  <p:clrMapOvr>
    <a:masterClrMapping/>
  </p:clrMapOvr>
  <p:transition>
    <p:fade/>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Customer Journey 1">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536F87B-C6E0-46E6-B809-77453A320C50}"/>
              </a:ext>
            </a:extLst>
          </p:cNvPr>
          <p:cNvSpPr/>
          <p:nvPr userDrawn="1"/>
        </p:nvSpPr>
        <p:spPr bwMode="auto">
          <a:xfrm>
            <a:off x="9700608" y="137195"/>
            <a:ext cx="1795543" cy="1052670"/>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32" name="TextBox 31">
            <a:extLst>
              <a:ext uri="{FF2B5EF4-FFF2-40B4-BE49-F238E27FC236}">
                <a16:creationId xmlns:a16="http://schemas.microsoft.com/office/drawing/2014/main" id="{562D8918-B8EC-4C16-A6F4-928E7A3C5AC2}"/>
              </a:ext>
            </a:extLst>
          </p:cNvPr>
          <p:cNvSpPr txBox="1"/>
          <p:nvPr userDrawn="1"/>
        </p:nvSpPr>
        <p:spPr>
          <a:xfrm>
            <a:off x="9705470" y="133965"/>
            <a:ext cx="2294080" cy="425400"/>
          </a:xfrm>
          <a:prstGeom prst="rect">
            <a:avLst/>
          </a:prstGeom>
          <a:noFill/>
        </p:spPr>
        <p:txBody>
          <a:bodyPr wrap="square" lIns="179285" tIns="143428" rIns="179285" bIns="143428" rtlCol="0">
            <a:spAutoFit/>
          </a:bodyPr>
          <a:lstStyle/>
          <a:p>
            <a:pPr>
              <a:lnSpc>
                <a:spcPct val="90000"/>
              </a:lnSpc>
              <a:spcAft>
                <a:spcPts val="588"/>
              </a:spcAft>
            </a:pPr>
            <a:r>
              <a:rPr lang="en-US" sz="980" b="1">
                <a:solidFill>
                  <a:srgbClr val="000000"/>
                </a:solidFill>
                <a:latin typeface="+mj-lt"/>
              </a:rPr>
              <a:t>Key</a:t>
            </a:r>
          </a:p>
        </p:txBody>
      </p:sp>
      <p:sp>
        <p:nvSpPr>
          <p:cNvPr id="2" name="Title 1"/>
          <p:cNvSpPr>
            <a:spLocks noGrp="1"/>
          </p:cNvSpPr>
          <p:nvPr>
            <p:ph type="title" hasCustomPrompt="1"/>
          </p:nvPr>
        </p:nvSpPr>
        <p:spPr>
          <a:xfrm>
            <a:off x="455996" y="620428"/>
            <a:ext cx="3896437" cy="403137"/>
          </a:xfrm>
        </p:spPr>
        <p:txBody>
          <a:bodyPr wrap="square" lIns="0" tIns="0" rIns="0" bIns="0">
            <a:spAutoFit/>
          </a:bodyPr>
          <a:lstStyle>
            <a:lvl1pPr>
              <a:lnSpc>
                <a:spcPts val="3137"/>
              </a:lnSpc>
              <a:defRPr sz="2745">
                <a:solidFill>
                  <a:schemeClr val="tx1"/>
                </a:solidFill>
              </a:defRPr>
            </a:lvl1pPr>
          </a:lstStyle>
          <a:p>
            <a:r>
              <a:rPr lang="en-US"/>
              <a:t>Customer Journey 1</a:t>
            </a:r>
          </a:p>
        </p:txBody>
      </p:sp>
      <p:cxnSp>
        <p:nvCxnSpPr>
          <p:cNvPr id="6" name="Straight Connector 5">
            <a:extLst>
              <a:ext uri="{FF2B5EF4-FFF2-40B4-BE49-F238E27FC236}">
                <a16:creationId xmlns:a16="http://schemas.microsoft.com/office/drawing/2014/main" id="{C122F1E6-3159-41E3-9E6E-E666F6B2191C}"/>
              </a:ext>
            </a:extLst>
          </p:cNvPr>
          <p:cNvCxnSpPr>
            <a:cxnSpLocks/>
          </p:cNvCxnSpPr>
          <p:nvPr userDrawn="1"/>
        </p:nvCxnSpPr>
        <p:spPr>
          <a:xfrm>
            <a:off x="1999717" y="1826108"/>
            <a:ext cx="10176472" cy="0"/>
          </a:xfrm>
          <a:prstGeom prst="line">
            <a:avLst/>
          </a:prstGeom>
          <a:ln w="6350">
            <a:solidFill>
              <a:schemeClr val="accent3">
                <a:lumMod val="50000"/>
                <a:lumOff val="50000"/>
                <a:alpha val="38000"/>
              </a:schemeClr>
            </a:solidFill>
          </a:ln>
          <a:effectLst/>
        </p:spPr>
        <p:style>
          <a:lnRef idx="2">
            <a:schemeClr val="accent1"/>
          </a:lnRef>
          <a:fillRef idx="0">
            <a:schemeClr val="accent1"/>
          </a:fillRef>
          <a:effectRef idx="1">
            <a:schemeClr val="accent1"/>
          </a:effectRef>
          <a:fontRef idx="minor">
            <a:schemeClr val="tx1"/>
          </a:fontRef>
        </p:style>
      </p:cxnSp>
      <p:grpSp>
        <p:nvGrpSpPr>
          <p:cNvPr id="169" name="Group 168">
            <a:extLst>
              <a:ext uri="{FF2B5EF4-FFF2-40B4-BE49-F238E27FC236}">
                <a16:creationId xmlns:a16="http://schemas.microsoft.com/office/drawing/2014/main" id="{4D6A3FF2-5DB4-41C3-87AD-1A1823DD63A3}"/>
              </a:ext>
            </a:extLst>
          </p:cNvPr>
          <p:cNvGrpSpPr/>
          <p:nvPr userDrawn="1"/>
        </p:nvGrpSpPr>
        <p:grpSpPr>
          <a:xfrm>
            <a:off x="2376195" y="1692214"/>
            <a:ext cx="1882408" cy="244981"/>
            <a:chOff x="2606863" y="1725898"/>
            <a:chExt cx="1920154" cy="249857"/>
          </a:xfrm>
        </p:grpSpPr>
        <p:sp>
          <p:nvSpPr>
            <p:cNvPr id="13" name="Isosceles Triangle 12">
              <a:extLst>
                <a:ext uri="{FF2B5EF4-FFF2-40B4-BE49-F238E27FC236}">
                  <a16:creationId xmlns:a16="http://schemas.microsoft.com/office/drawing/2014/main" id="{320FDC1C-5B02-45C3-813A-D399AD8DC998}"/>
                </a:ext>
              </a:extLst>
            </p:cNvPr>
            <p:cNvSpPr/>
            <p:nvPr/>
          </p:nvSpPr>
          <p:spPr bwMode="auto">
            <a:xfrm rot="5400000">
              <a:off x="4409031"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2" name="TextBox 11">
              <a:extLst>
                <a:ext uri="{FF2B5EF4-FFF2-40B4-BE49-F238E27FC236}">
                  <a16:creationId xmlns:a16="http://schemas.microsoft.com/office/drawing/2014/main" id="{71511458-2A9E-4A7A-845D-EB15D4AC0DC7}"/>
                </a:ext>
              </a:extLst>
            </p:cNvPr>
            <p:cNvSpPr txBox="1"/>
            <p:nvPr/>
          </p:nvSpPr>
          <p:spPr>
            <a:xfrm>
              <a:off x="2606863" y="1725898"/>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Expressed Interest</a:t>
              </a:r>
            </a:p>
          </p:txBody>
        </p:sp>
      </p:grpSp>
      <p:grpSp>
        <p:nvGrpSpPr>
          <p:cNvPr id="168" name="Group 167">
            <a:extLst>
              <a:ext uri="{FF2B5EF4-FFF2-40B4-BE49-F238E27FC236}">
                <a16:creationId xmlns:a16="http://schemas.microsoft.com/office/drawing/2014/main" id="{FF4FE381-03DC-45A8-A518-E109158872B0}"/>
              </a:ext>
            </a:extLst>
          </p:cNvPr>
          <p:cNvGrpSpPr/>
          <p:nvPr userDrawn="1"/>
        </p:nvGrpSpPr>
        <p:grpSpPr>
          <a:xfrm>
            <a:off x="4828847" y="1692216"/>
            <a:ext cx="1867105" cy="244981"/>
            <a:chOff x="5073372" y="1725899"/>
            <a:chExt cx="1904544" cy="249857"/>
          </a:xfrm>
        </p:grpSpPr>
        <p:sp>
          <p:nvSpPr>
            <p:cNvPr id="16" name="Isosceles Triangle 15">
              <a:extLst>
                <a:ext uri="{FF2B5EF4-FFF2-40B4-BE49-F238E27FC236}">
                  <a16:creationId xmlns:a16="http://schemas.microsoft.com/office/drawing/2014/main" id="{C78A29B4-0814-4E45-B80A-2808325C7EE7}"/>
                </a:ext>
              </a:extLst>
            </p:cNvPr>
            <p:cNvSpPr/>
            <p:nvPr/>
          </p:nvSpPr>
          <p:spPr bwMode="auto">
            <a:xfrm rot="5400000">
              <a:off x="6859930"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Box 14">
              <a:extLst>
                <a:ext uri="{FF2B5EF4-FFF2-40B4-BE49-F238E27FC236}">
                  <a16:creationId xmlns:a16="http://schemas.microsoft.com/office/drawing/2014/main" id="{307E8EA1-8539-4F38-911B-5CCF47CEE6FB}"/>
                </a:ext>
              </a:extLst>
            </p:cNvPr>
            <p:cNvSpPr txBox="1"/>
            <p:nvPr/>
          </p:nvSpPr>
          <p:spPr>
            <a:xfrm>
              <a:off x="5073372" y="1725899"/>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Test &amp; POC</a:t>
              </a:r>
            </a:p>
          </p:txBody>
        </p:sp>
      </p:grpSp>
      <p:grpSp>
        <p:nvGrpSpPr>
          <p:cNvPr id="167" name="Group 166">
            <a:extLst>
              <a:ext uri="{FF2B5EF4-FFF2-40B4-BE49-F238E27FC236}">
                <a16:creationId xmlns:a16="http://schemas.microsoft.com/office/drawing/2014/main" id="{A7BC66CE-A9A8-49B8-BBBF-BB80FAE07569}"/>
              </a:ext>
            </a:extLst>
          </p:cNvPr>
          <p:cNvGrpSpPr/>
          <p:nvPr userDrawn="1"/>
        </p:nvGrpSpPr>
        <p:grpSpPr>
          <a:xfrm>
            <a:off x="7297810" y="1692216"/>
            <a:ext cx="1876594" cy="244981"/>
            <a:chOff x="7515446" y="1725899"/>
            <a:chExt cx="1914224" cy="249857"/>
          </a:xfrm>
        </p:grpSpPr>
        <p:sp>
          <p:nvSpPr>
            <p:cNvPr id="19" name="Isosceles Triangle 18">
              <a:extLst>
                <a:ext uri="{FF2B5EF4-FFF2-40B4-BE49-F238E27FC236}">
                  <a16:creationId xmlns:a16="http://schemas.microsoft.com/office/drawing/2014/main" id="{27D9E95B-7C59-4093-A857-6B209A153017}"/>
                </a:ext>
              </a:extLst>
            </p:cNvPr>
            <p:cNvSpPr/>
            <p:nvPr/>
          </p:nvSpPr>
          <p:spPr bwMode="auto">
            <a:xfrm rot="5400000">
              <a:off x="9311684"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8" name="TextBox 17">
              <a:extLst>
                <a:ext uri="{FF2B5EF4-FFF2-40B4-BE49-F238E27FC236}">
                  <a16:creationId xmlns:a16="http://schemas.microsoft.com/office/drawing/2014/main" id="{44475DBA-BAF9-4F42-8AC2-E7AAD44B3D87}"/>
                </a:ext>
              </a:extLst>
            </p:cNvPr>
            <p:cNvSpPr txBox="1"/>
            <p:nvPr/>
          </p:nvSpPr>
          <p:spPr>
            <a:xfrm>
              <a:off x="7515446" y="1725899"/>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Pilot &amp; ROI Analysis</a:t>
              </a:r>
            </a:p>
          </p:txBody>
        </p:sp>
      </p:grpSp>
      <p:grpSp>
        <p:nvGrpSpPr>
          <p:cNvPr id="166" name="Group 165">
            <a:extLst>
              <a:ext uri="{FF2B5EF4-FFF2-40B4-BE49-F238E27FC236}">
                <a16:creationId xmlns:a16="http://schemas.microsoft.com/office/drawing/2014/main" id="{3A64E0F8-D248-4117-8A6E-4C002E8D4544}"/>
              </a:ext>
            </a:extLst>
          </p:cNvPr>
          <p:cNvGrpSpPr/>
          <p:nvPr userDrawn="1"/>
        </p:nvGrpSpPr>
        <p:grpSpPr>
          <a:xfrm>
            <a:off x="9720698" y="1685200"/>
            <a:ext cx="1878543" cy="244981"/>
            <a:chOff x="9944803" y="1718749"/>
            <a:chExt cx="1916212" cy="249858"/>
          </a:xfrm>
        </p:grpSpPr>
        <p:sp>
          <p:nvSpPr>
            <p:cNvPr id="25" name="TextBox 24">
              <a:extLst>
                <a:ext uri="{FF2B5EF4-FFF2-40B4-BE49-F238E27FC236}">
                  <a16:creationId xmlns:a16="http://schemas.microsoft.com/office/drawing/2014/main" id="{C13D5F0A-DAB3-4216-B871-0CB0AE9FBA0E}"/>
                </a:ext>
              </a:extLst>
            </p:cNvPr>
            <p:cNvSpPr txBox="1"/>
            <p:nvPr/>
          </p:nvSpPr>
          <p:spPr>
            <a:xfrm>
              <a:off x="9944803" y="1718749"/>
              <a:ext cx="1831547" cy="249858"/>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Deployment</a:t>
              </a:r>
            </a:p>
          </p:txBody>
        </p:sp>
        <p:sp>
          <p:nvSpPr>
            <p:cNvPr id="26" name="Isosceles Triangle 25">
              <a:extLst>
                <a:ext uri="{FF2B5EF4-FFF2-40B4-BE49-F238E27FC236}">
                  <a16:creationId xmlns:a16="http://schemas.microsoft.com/office/drawing/2014/main" id="{B9942E5F-F164-45A5-8E6A-6C5D7D22490F}"/>
                </a:ext>
              </a:extLst>
            </p:cNvPr>
            <p:cNvSpPr/>
            <p:nvPr userDrawn="1"/>
          </p:nvSpPr>
          <p:spPr bwMode="auto">
            <a:xfrm rot="5400000">
              <a:off x="11743029"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58" name="Rectangle 57">
            <a:extLst>
              <a:ext uri="{FF2B5EF4-FFF2-40B4-BE49-F238E27FC236}">
                <a16:creationId xmlns:a16="http://schemas.microsoft.com/office/drawing/2014/main" id="{C15A942C-8981-45D4-899D-3CFA1DB2EA09}"/>
              </a:ext>
            </a:extLst>
          </p:cNvPr>
          <p:cNvSpPr/>
          <p:nvPr userDrawn="1"/>
        </p:nvSpPr>
        <p:spPr bwMode="auto">
          <a:xfrm>
            <a:off x="9893847" y="505292"/>
            <a:ext cx="115714" cy="11573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a:extLst>
              <a:ext uri="{FF2B5EF4-FFF2-40B4-BE49-F238E27FC236}">
                <a16:creationId xmlns:a16="http://schemas.microsoft.com/office/drawing/2014/main" id="{0F75F5BD-4B4C-443C-8C49-4E8CFBA4CC32}"/>
              </a:ext>
            </a:extLst>
          </p:cNvPr>
          <p:cNvSpPr/>
          <p:nvPr userDrawn="1"/>
        </p:nvSpPr>
        <p:spPr bwMode="auto">
          <a:xfrm>
            <a:off x="9893847" y="927497"/>
            <a:ext cx="115714" cy="11573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60" name="Rectangle 59">
            <a:extLst>
              <a:ext uri="{FF2B5EF4-FFF2-40B4-BE49-F238E27FC236}">
                <a16:creationId xmlns:a16="http://schemas.microsoft.com/office/drawing/2014/main" id="{525AAB92-6459-4AA1-B88C-CB69097FCAE4}"/>
              </a:ext>
            </a:extLst>
          </p:cNvPr>
          <p:cNvSpPr/>
          <p:nvPr userDrawn="1"/>
        </p:nvSpPr>
        <p:spPr bwMode="auto">
          <a:xfrm>
            <a:off x="9893847" y="719989"/>
            <a:ext cx="115714" cy="11573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0" name="TextBox 79">
            <a:extLst>
              <a:ext uri="{FF2B5EF4-FFF2-40B4-BE49-F238E27FC236}">
                <a16:creationId xmlns:a16="http://schemas.microsoft.com/office/drawing/2014/main" id="{F15A6A6F-AF2C-40AC-BBA0-A8972900A510}"/>
              </a:ext>
            </a:extLst>
          </p:cNvPr>
          <p:cNvSpPr txBox="1"/>
          <p:nvPr userDrawn="1"/>
        </p:nvSpPr>
        <p:spPr>
          <a:xfrm>
            <a:off x="317080" y="1618342"/>
            <a:ext cx="1821623" cy="561142"/>
          </a:xfrm>
          <a:prstGeom prst="rect">
            <a:avLst/>
          </a:prstGeom>
          <a:noFill/>
        </p:spPr>
        <p:txBody>
          <a:bodyPr wrap="square" lIns="179285" tIns="143428" rIns="179285" bIns="143428" rtlCol="0">
            <a:spAutoFit/>
          </a:bodyPr>
          <a:lstStyle/>
          <a:p>
            <a:pPr>
              <a:lnSpc>
                <a:spcPct val="90000"/>
              </a:lnSpc>
              <a:spcAft>
                <a:spcPts val="588"/>
              </a:spcAft>
            </a:pPr>
            <a:r>
              <a:rPr lang="en-US" sz="980">
                <a:solidFill>
                  <a:schemeClr val="accent2"/>
                </a:solidFill>
                <a:latin typeface="+mn-lt"/>
              </a:rPr>
              <a:t>Customers with direct contact / feedback</a:t>
            </a:r>
          </a:p>
        </p:txBody>
      </p:sp>
      <p:sp>
        <p:nvSpPr>
          <p:cNvPr id="90" name="Text Placeholder 89">
            <a:extLst>
              <a:ext uri="{FF2B5EF4-FFF2-40B4-BE49-F238E27FC236}">
                <a16:creationId xmlns:a16="http://schemas.microsoft.com/office/drawing/2014/main" id="{9FEEE9A7-C24B-4D2D-AF66-5ADBB639B738}"/>
              </a:ext>
            </a:extLst>
          </p:cNvPr>
          <p:cNvSpPr>
            <a:spLocks noGrp="1"/>
          </p:cNvSpPr>
          <p:nvPr userDrawn="1">
            <p:ph type="body" sz="quarter" idx="13" hasCustomPrompt="1"/>
          </p:nvPr>
        </p:nvSpPr>
        <p:spPr>
          <a:xfrm>
            <a:off x="5177737"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1" name="Text Placeholder 89">
            <a:extLst>
              <a:ext uri="{FF2B5EF4-FFF2-40B4-BE49-F238E27FC236}">
                <a16:creationId xmlns:a16="http://schemas.microsoft.com/office/drawing/2014/main" id="{998B47F1-6999-42DC-B20C-D8070F417596}"/>
              </a:ext>
            </a:extLst>
          </p:cNvPr>
          <p:cNvSpPr>
            <a:spLocks noGrp="1"/>
          </p:cNvSpPr>
          <p:nvPr>
            <p:ph type="body" sz="quarter" idx="14" hasCustomPrompt="1"/>
          </p:nvPr>
        </p:nvSpPr>
        <p:spPr>
          <a:xfrm>
            <a:off x="2732085"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2" name="Text Placeholder 89">
            <a:extLst>
              <a:ext uri="{FF2B5EF4-FFF2-40B4-BE49-F238E27FC236}">
                <a16:creationId xmlns:a16="http://schemas.microsoft.com/office/drawing/2014/main" id="{85D263A2-9907-4ED4-93FC-012D22D38F1A}"/>
              </a:ext>
            </a:extLst>
          </p:cNvPr>
          <p:cNvSpPr>
            <a:spLocks noGrp="1"/>
          </p:cNvSpPr>
          <p:nvPr userDrawn="1">
            <p:ph type="body" sz="quarter" idx="15" hasCustomPrompt="1"/>
          </p:nvPr>
        </p:nvSpPr>
        <p:spPr>
          <a:xfrm>
            <a:off x="7562178"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3" name="Text Placeholder 89">
            <a:extLst>
              <a:ext uri="{FF2B5EF4-FFF2-40B4-BE49-F238E27FC236}">
                <a16:creationId xmlns:a16="http://schemas.microsoft.com/office/drawing/2014/main" id="{A6931D49-3D0F-4346-A979-96249B0299D6}"/>
              </a:ext>
            </a:extLst>
          </p:cNvPr>
          <p:cNvSpPr>
            <a:spLocks noGrp="1"/>
          </p:cNvSpPr>
          <p:nvPr userDrawn="1">
            <p:ph type="body" sz="quarter" idx="16" hasCustomPrompt="1"/>
          </p:nvPr>
        </p:nvSpPr>
        <p:spPr>
          <a:xfrm>
            <a:off x="10074838"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164" name="TextBox 163">
            <a:extLst>
              <a:ext uri="{FF2B5EF4-FFF2-40B4-BE49-F238E27FC236}">
                <a16:creationId xmlns:a16="http://schemas.microsoft.com/office/drawing/2014/main" id="{682109EE-FD65-49C6-9CD4-3DD2C201DDEC}"/>
              </a:ext>
            </a:extLst>
          </p:cNvPr>
          <p:cNvSpPr txBox="1"/>
          <p:nvPr userDrawn="1"/>
        </p:nvSpPr>
        <p:spPr>
          <a:xfrm>
            <a:off x="9894499" y="361757"/>
            <a:ext cx="1417142" cy="850773"/>
          </a:xfrm>
          <a:prstGeom prst="rect">
            <a:avLst/>
          </a:prstGeom>
          <a:noFill/>
        </p:spPr>
        <p:txBody>
          <a:bodyPr wrap="square" lIns="179285" tIns="143428" rIns="179285" bIns="143428" numCol="1" rtlCol="0">
            <a:spAutoFit/>
          </a:bodyPr>
          <a:lstStyle/>
          <a:p>
            <a:pPr>
              <a:lnSpc>
                <a:spcPct val="90000"/>
              </a:lnSpc>
              <a:spcAft>
                <a:spcPts val="588"/>
              </a:spcAft>
            </a:pPr>
            <a:r>
              <a:rPr lang="en-US" sz="980" b="1">
                <a:solidFill>
                  <a:srgbClr val="000000"/>
                </a:solidFill>
                <a:latin typeface="+mn-lt"/>
              </a:rPr>
              <a:t>New</a:t>
            </a:r>
            <a:r>
              <a:rPr lang="en-US" sz="980">
                <a:solidFill>
                  <a:srgbClr val="000000"/>
                </a:solidFill>
                <a:latin typeface="+mn-lt"/>
              </a:rPr>
              <a:t> / Progressing</a:t>
            </a:r>
          </a:p>
          <a:p>
            <a:pPr>
              <a:lnSpc>
                <a:spcPct val="90000"/>
              </a:lnSpc>
              <a:spcAft>
                <a:spcPts val="588"/>
              </a:spcAft>
            </a:pPr>
            <a:r>
              <a:rPr lang="en-US" sz="980">
                <a:solidFill>
                  <a:srgbClr val="000000"/>
                </a:solidFill>
                <a:latin typeface="+mn-lt"/>
              </a:rPr>
              <a:t>Active</a:t>
            </a:r>
          </a:p>
          <a:p>
            <a:pPr>
              <a:lnSpc>
                <a:spcPct val="90000"/>
              </a:lnSpc>
              <a:spcAft>
                <a:spcPts val="588"/>
              </a:spcAft>
            </a:pPr>
            <a:r>
              <a:rPr lang="en-US" sz="980">
                <a:solidFill>
                  <a:srgbClr val="000000"/>
                </a:solidFill>
                <a:latin typeface="+mn-lt"/>
              </a:rPr>
              <a:t>Inactive</a:t>
            </a:r>
          </a:p>
        </p:txBody>
      </p:sp>
      <p:sp>
        <p:nvSpPr>
          <p:cNvPr id="186" name="Text Placeholder 84">
            <a:extLst>
              <a:ext uri="{FF2B5EF4-FFF2-40B4-BE49-F238E27FC236}">
                <a16:creationId xmlns:a16="http://schemas.microsoft.com/office/drawing/2014/main" id="{62A551D0-EB6C-4965-959D-8AF7EF72CE78}"/>
              </a:ext>
            </a:extLst>
          </p:cNvPr>
          <p:cNvSpPr>
            <a:spLocks noGrp="1"/>
          </p:cNvSpPr>
          <p:nvPr>
            <p:ph type="body" sz="quarter" idx="37" hasCustomPrompt="1"/>
          </p:nvPr>
        </p:nvSpPr>
        <p:spPr>
          <a:xfrm>
            <a:off x="9941095"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7" name="Text Placeholder 84">
            <a:extLst>
              <a:ext uri="{FF2B5EF4-FFF2-40B4-BE49-F238E27FC236}">
                <a16:creationId xmlns:a16="http://schemas.microsoft.com/office/drawing/2014/main" id="{AAFD6990-C6BE-4E10-AC70-4ACF58B78E60}"/>
              </a:ext>
            </a:extLst>
          </p:cNvPr>
          <p:cNvSpPr>
            <a:spLocks noGrp="1"/>
          </p:cNvSpPr>
          <p:nvPr>
            <p:ph type="body" sz="quarter" idx="38" hasCustomPrompt="1"/>
          </p:nvPr>
        </p:nvSpPr>
        <p:spPr>
          <a:xfrm>
            <a:off x="9941095"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8" name="Text Placeholder 84">
            <a:extLst>
              <a:ext uri="{FF2B5EF4-FFF2-40B4-BE49-F238E27FC236}">
                <a16:creationId xmlns:a16="http://schemas.microsoft.com/office/drawing/2014/main" id="{3BC79D3D-DC94-4E56-8179-ED421A9BA236}"/>
              </a:ext>
            </a:extLst>
          </p:cNvPr>
          <p:cNvSpPr>
            <a:spLocks noGrp="1"/>
          </p:cNvSpPr>
          <p:nvPr>
            <p:ph type="body" sz="quarter" idx="39" hasCustomPrompt="1"/>
          </p:nvPr>
        </p:nvSpPr>
        <p:spPr>
          <a:xfrm>
            <a:off x="11037032"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9" name="Text Placeholder 84">
            <a:extLst>
              <a:ext uri="{FF2B5EF4-FFF2-40B4-BE49-F238E27FC236}">
                <a16:creationId xmlns:a16="http://schemas.microsoft.com/office/drawing/2014/main" id="{9C1D8D91-E249-49AC-BA58-40B28B460E94}"/>
              </a:ext>
            </a:extLst>
          </p:cNvPr>
          <p:cNvSpPr>
            <a:spLocks noGrp="1"/>
          </p:cNvSpPr>
          <p:nvPr>
            <p:ph type="body" sz="quarter" idx="40" hasCustomPrompt="1"/>
          </p:nvPr>
        </p:nvSpPr>
        <p:spPr>
          <a:xfrm>
            <a:off x="11037032"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91" name="Text Placeholder 190">
            <a:extLst>
              <a:ext uri="{FF2B5EF4-FFF2-40B4-BE49-F238E27FC236}">
                <a16:creationId xmlns:a16="http://schemas.microsoft.com/office/drawing/2014/main" id="{094FD516-DEE5-4246-8FC1-FA0947A38832}"/>
              </a:ext>
            </a:extLst>
          </p:cNvPr>
          <p:cNvSpPr>
            <a:spLocks noGrp="1"/>
          </p:cNvSpPr>
          <p:nvPr>
            <p:ph type="body" sz="quarter" idx="41" hasCustomPrompt="1"/>
          </p:nvPr>
        </p:nvSpPr>
        <p:spPr>
          <a:xfrm>
            <a:off x="434206" y="966346"/>
            <a:ext cx="3081460" cy="546753"/>
          </a:xfrm>
        </p:spPr>
        <p:txBody>
          <a:bodyPr/>
          <a:lstStyle>
            <a:lvl1pPr>
              <a:defRPr>
                <a:solidFill>
                  <a:schemeClr val="accent2"/>
                </a:solidFill>
              </a:defRPr>
            </a:lvl1pPr>
          </a:lstStyle>
          <a:p>
            <a:pPr lvl="0"/>
            <a:r>
              <a:rPr lang="en-US"/>
              <a:t>Team</a:t>
            </a:r>
          </a:p>
        </p:txBody>
      </p:sp>
      <p:sp>
        <p:nvSpPr>
          <p:cNvPr id="48" name="Text Placeholder 84">
            <a:extLst>
              <a:ext uri="{FF2B5EF4-FFF2-40B4-BE49-F238E27FC236}">
                <a16:creationId xmlns:a16="http://schemas.microsoft.com/office/drawing/2014/main" id="{2489BBE0-2967-AC4E-863D-F4996C22F470}"/>
              </a:ext>
            </a:extLst>
          </p:cNvPr>
          <p:cNvSpPr>
            <a:spLocks noGrp="1"/>
          </p:cNvSpPr>
          <p:nvPr>
            <p:ph type="body" sz="quarter" idx="42" hasCustomPrompt="1"/>
          </p:nvPr>
        </p:nvSpPr>
        <p:spPr>
          <a:xfrm>
            <a:off x="7534028"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9" name="Text Placeholder 84">
            <a:extLst>
              <a:ext uri="{FF2B5EF4-FFF2-40B4-BE49-F238E27FC236}">
                <a16:creationId xmlns:a16="http://schemas.microsoft.com/office/drawing/2014/main" id="{0274CA3B-38E4-974A-B462-A7A60049AAA8}"/>
              </a:ext>
            </a:extLst>
          </p:cNvPr>
          <p:cNvSpPr>
            <a:spLocks noGrp="1"/>
          </p:cNvSpPr>
          <p:nvPr>
            <p:ph type="body" sz="quarter" idx="43" hasCustomPrompt="1"/>
          </p:nvPr>
        </p:nvSpPr>
        <p:spPr>
          <a:xfrm>
            <a:off x="7534028"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0" name="Text Placeholder 84">
            <a:extLst>
              <a:ext uri="{FF2B5EF4-FFF2-40B4-BE49-F238E27FC236}">
                <a16:creationId xmlns:a16="http://schemas.microsoft.com/office/drawing/2014/main" id="{BF1AE449-1D50-7040-8A53-59AF87597D41}"/>
              </a:ext>
            </a:extLst>
          </p:cNvPr>
          <p:cNvSpPr>
            <a:spLocks noGrp="1"/>
          </p:cNvSpPr>
          <p:nvPr>
            <p:ph type="body" sz="quarter" idx="44" hasCustomPrompt="1"/>
          </p:nvPr>
        </p:nvSpPr>
        <p:spPr>
          <a:xfrm>
            <a:off x="8629965"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1" name="Text Placeholder 84">
            <a:extLst>
              <a:ext uri="{FF2B5EF4-FFF2-40B4-BE49-F238E27FC236}">
                <a16:creationId xmlns:a16="http://schemas.microsoft.com/office/drawing/2014/main" id="{3306CDB7-83FE-3442-91E1-D05562CCB92B}"/>
              </a:ext>
            </a:extLst>
          </p:cNvPr>
          <p:cNvSpPr>
            <a:spLocks noGrp="1"/>
          </p:cNvSpPr>
          <p:nvPr>
            <p:ph type="body" sz="quarter" idx="45" hasCustomPrompt="1"/>
          </p:nvPr>
        </p:nvSpPr>
        <p:spPr>
          <a:xfrm>
            <a:off x="8629965"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2" name="Text Placeholder 84">
            <a:extLst>
              <a:ext uri="{FF2B5EF4-FFF2-40B4-BE49-F238E27FC236}">
                <a16:creationId xmlns:a16="http://schemas.microsoft.com/office/drawing/2014/main" id="{7261A885-39AE-2E48-BFD9-CDDF412B2245}"/>
              </a:ext>
            </a:extLst>
          </p:cNvPr>
          <p:cNvSpPr>
            <a:spLocks noGrp="1"/>
          </p:cNvSpPr>
          <p:nvPr>
            <p:ph type="body" sz="quarter" idx="46" hasCustomPrompt="1"/>
          </p:nvPr>
        </p:nvSpPr>
        <p:spPr>
          <a:xfrm>
            <a:off x="5039630"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3" name="Text Placeholder 84">
            <a:extLst>
              <a:ext uri="{FF2B5EF4-FFF2-40B4-BE49-F238E27FC236}">
                <a16:creationId xmlns:a16="http://schemas.microsoft.com/office/drawing/2014/main" id="{81C860E2-878D-344B-B5D0-959B0E5DF2E3}"/>
              </a:ext>
            </a:extLst>
          </p:cNvPr>
          <p:cNvSpPr>
            <a:spLocks noGrp="1"/>
          </p:cNvSpPr>
          <p:nvPr>
            <p:ph type="body" sz="quarter" idx="47" hasCustomPrompt="1"/>
          </p:nvPr>
        </p:nvSpPr>
        <p:spPr>
          <a:xfrm>
            <a:off x="5039630"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4" name="Text Placeholder 84">
            <a:extLst>
              <a:ext uri="{FF2B5EF4-FFF2-40B4-BE49-F238E27FC236}">
                <a16:creationId xmlns:a16="http://schemas.microsoft.com/office/drawing/2014/main" id="{467EB1ED-2EE8-8E4B-98D7-155AF32106EC}"/>
              </a:ext>
            </a:extLst>
          </p:cNvPr>
          <p:cNvSpPr>
            <a:spLocks noGrp="1"/>
          </p:cNvSpPr>
          <p:nvPr>
            <p:ph type="body" sz="quarter" idx="48" hasCustomPrompt="1"/>
          </p:nvPr>
        </p:nvSpPr>
        <p:spPr>
          <a:xfrm>
            <a:off x="6135566"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5" name="Text Placeholder 84">
            <a:extLst>
              <a:ext uri="{FF2B5EF4-FFF2-40B4-BE49-F238E27FC236}">
                <a16:creationId xmlns:a16="http://schemas.microsoft.com/office/drawing/2014/main" id="{9B983B7B-9CEB-2A47-9495-1CE4F9189CCB}"/>
              </a:ext>
            </a:extLst>
          </p:cNvPr>
          <p:cNvSpPr>
            <a:spLocks noGrp="1"/>
          </p:cNvSpPr>
          <p:nvPr>
            <p:ph type="body" sz="quarter" idx="49" hasCustomPrompt="1"/>
          </p:nvPr>
        </p:nvSpPr>
        <p:spPr>
          <a:xfrm>
            <a:off x="6135566"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6" name="Text Placeholder 84">
            <a:extLst>
              <a:ext uri="{FF2B5EF4-FFF2-40B4-BE49-F238E27FC236}">
                <a16:creationId xmlns:a16="http://schemas.microsoft.com/office/drawing/2014/main" id="{9230E1FE-5CA3-9E44-85A4-6F1F730D49C6}"/>
              </a:ext>
            </a:extLst>
          </p:cNvPr>
          <p:cNvSpPr>
            <a:spLocks noGrp="1"/>
          </p:cNvSpPr>
          <p:nvPr>
            <p:ph type="body" sz="quarter" idx="50" hasCustomPrompt="1"/>
          </p:nvPr>
        </p:nvSpPr>
        <p:spPr>
          <a:xfrm>
            <a:off x="2599362"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7" name="Text Placeholder 84">
            <a:extLst>
              <a:ext uri="{FF2B5EF4-FFF2-40B4-BE49-F238E27FC236}">
                <a16:creationId xmlns:a16="http://schemas.microsoft.com/office/drawing/2014/main" id="{7351CB75-2421-E54E-9D18-3E584F7753AF}"/>
              </a:ext>
            </a:extLst>
          </p:cNvPr>
          <p:cNvSpPr>
            <a:spLocks noGrp="1"/>
          </p:cNvSpPr>
          <p:nvPr>
            <p:ph type="body" sz="quarter" idx="51" hasCustomPrompt="1"/>
          </p:nvPr>
        </p:nvSpPr>
        <p:spPr>
          <a:xfrm>
            <a:off x="2599362"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61" name="Text Placeholder 84">
            <a:extLst>
              <a:ext uri="{FF2B5EF4-FFF2-40B4-BE49-F238E27FC236}">
                <a16:creationId xmlns:a16="http://schemas.microsoft.com/office/drawing/2014/main" id="{36C377E3-A2B0-4A4C-A0AA-90B481173D79}"/>
              </a:ext>
            </a:extLst>
          </p:cNvPr>
          <p:cNvSpPr>
            <a:spLocks noGrp="1"/>
          </p:cNvSpPr>
          <p:nvPr>
            <p:ph type="body" sz="quarter" idx="52" hasCustomPrompt="1"/>
          </p:nvPr>
        </p:nvSpPr>
        <p:spPr>
          <a:xfrm>
            <a:off x="3695299"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62" name="Text Placeholder 84">
            <a:extLst>
              <a:ext uri="{FF2B5EF4-FFF2-40B4-BE49-F238E27FC236}">
                <a16:creationId xmlns:a16="http://schemas.microsoft.com/office/drawing/2014/main" id="{3F54F338-67BC-E643-B376-EABD2912737A}"/>
              </a:ext>
            </a:extLst>
          </p:cNvPr>
          <p:cNvSpPr>
            <a:spLocks noGrp="1"/>
          </p:cNvSpPr>
          <p:nvPr>
            <p:ph type="body" sz="quarter" idx="53" hasCustomPrompt="1"/>
          </p:nvPr>
        </p:nvSpPr>
        <p:spPr>
          <a:xfrm>
            <a:off x="3695299"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5" name="Footer Placeholder 14">
            <a:extLst>
              <a:ext uri="{FF2B5EF4-FFF2-40B4-BE49-F238E27FC236}">
                <a16:creationId xmlns:a16="http://schemas.microsoft.com/office/drawing/2014/main" id="{8B4A5DAD-875D-6648-8039-4CA5F2645ED8}"/>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831554100"/>
      </p:ext>
    </p:extLst>
  </p:cSld>
  <p:clrMapOvr>
    <a:masterClrMapping/>
  </p:clrMapOvr>
  <p:transition>
    <p:fade/>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Customer Journey 2">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536F87B-C6E0-46E6-B809-77453A320C50}"/>
              </a:ext>
            </a:extLst>
          </p:cNvPr>
          <p:cNvSpPr/>
          <p:nvPr userDrawn="1"/>
        </p:nvSpPr>
        <p:spPr bwMode="auto">
          <a:xfrm>
            <a:off x="9700608" y="137195"/>
            <a:ext cx="1795543" cy="1052670"/>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32" name="TextBox 31">
            <a:extLst>
              <a:ext uri="{FF2B5EF4-FFF2-40B4-BE49-F238E27FC236}">
                <a16:creationId xmlns:a16="http://schemas.microsoft.com/office/drawing/2014/main" id="{562D8918-B8EC-4C16-A6F4-928E7A3C5AC2}"/>
              </a:ext>
            </a:extLst>
          </p:cNvPr>
          <p:cNvSpPr txBox="1"/>
          <p:nvPr userDrawn="1"/>
        </p:nvSpPr>
        <p:spPr>
          <a:xfrm>
            <a:off x="9705470" y="133965"/>
            <a:ext cx="2294080" cy="425400"/>
          </a:xfrm>
          <a:prstGeom prst="rect">
            <a:avLst/>
          </a:prstGeom>
          <a:noFill/>
        </p:spPr>
        <p:txBody>
          <a:bodyPr wrap="square" lIns="179285" tIns="143428" rIns="179285" bIns="143428" rtlCol="0">
            <a:spAutoFit/>
          </a:bodyPr>
          <a:lstStyle/>
          <a:p>
            <a:pPr>
              <a:lnSpc>
                <a:spcPct val="90000"/>
              </a:lnSpc>
              <a:spcAft>
                <a:spcPts val="588"/>
              </a:spcAft>
            </a:pPr>
            <a:r>
              <a:rPr lang="en-US" sz="980" b="1">
                <a:solidFill>
                  <a:srgbClr val="000000"/>
                </a:solidFill>
                <a:latin typeface="+mj-lt"/>
              </a:rPr>
              <a:t>Key</a:t>
            </a:r>
          </a:p>
        </p:txBody>
      </p:sp>
      <p:sp>
        <p:nvSpPr>
          <p:cNvPr id="2" name="Title 1"/>
          <p:cNvSpPr>
            <a:spLocks noGrp="1"/>
          </p:cNvSpPr>
          <p:nvPr>
            <p:ph type="title" hasCustomPrompt="1"/>
          </p:nvPr>
        </p:nvSpPr>
        <p:spPr>
          <a:xfrm>
            <a:off x="455996" y="620428"/>
            <a:ext cx="3896437" cy="403137"/>
          </a:xfrm>
        </p:spPr>
        <p:txBody>
          <a:bodyPr wrap="square" lIns="0" tIns="0" rIns="0" bIns="0">
            <a:spAutoFit/>
          </a:bodyPr>
          <a:lstStyle>
            <a:lvl1pPr>
              <a:lnSpc>
                <a:spcPts val="3137"/>
              </a:lnSpc>
              <a:defRPr sz="2745">
                <a:solidFill>
                  <a:schemeClr val="tx1"/>
                </a:solidFill>
              </a:defRPr>
            </a:lvl1pPr>
          </a:lstStyle>
          <a:p>
            <a:r>
              <a:rPr lang="en-US"/>
              <a:t>Customer Journey 2</a:t>
            </a:r>
          </a:p>
        </p:txBody>
      </p:sp>
      <p:cxnSp>
        <p:nvCxnSpPr>
          <p:cNvPr id="6" name="Straight Connector 5">
            <a:extLst>
              <a:ext uri="{FF2B5EF4-FFF2-40B4-BE49-F238E27FC236}">
                <a16:creationId xmlns:a16="http://schemas.microsoft.com/office/drawing/2014/main" id="{C122F1E6-3159-41E3-9E6E-E666F6B2191C}"/>
              </a:ext>
            </a:extLst>
          </p:cNvPr>
          <p:cNvCxnSpPr>
            <a:cxnSpLocks/>
          </p:cNvCxnSpPr>
          <p:nvPr userDrawn="1"/>
        </p:nvCxnSpPr>
        <p:spPr>
          <a:xfrm>
            <a:off x="1999717" y="1826108"/>
            <a:ext cx="10176472" cy="0"/>
          </a:xfrm>
          <a:prstGeom prst="line">
            <a:avLst/>
          </a:prstGeom>
          <a:ln w="6350">
            <a:solidFill>
              <a:schemeClr val="accent3">
                <a:lumMod val="50000"/>
                <a:lumOff val="50000"/>
                <a:alpha val="38000"/>
              </a:schemeClr>
            </a:solidFill>
          </a:ln>
          <a:effectLst/>
        </p:spPr>
        <p:style>
          <a:lnRef idx="2">
            <a:schemeClr val="accent1"/>
          </a:lnRef>
          <a:fillRef idx="0">
            <a:schemeClr val="accent1"/>
          </a:fillRef>
          <a:effectRef idx="1">
            <a:schemeClr val="accent1"/>
          </a:effectRef>
          <a:fontRef idx="minor">
            <a:schemeClr val="tx1"/>
          </a:fontRef>
        </p:style>
      </p:cxnSp>
      <p:grpSp>
        <p:nvGrpSpPr>
          <p:cNvPr id="168" name="Group 167">
            <a:extLst>
              <a:ext uri="{FF2B5EF4-FFF2-40B4-BE49-F238E27FC236}">
                <a16:creationId xmlns:a16="http://schemas.microsoft.com/office/drawing/2014/main" id="{FF4FE381-03DC-45A8-A518-E109158872B0}"/>
              </a:ext>
            </a:extLst>
          </p:cNvPr>
          <p:cNvGrpSpPr/>
          <p:nvPr userDrawn="1"/>
        </p:nvGrpSpPr>
        <p:grpSpPr>
          <a:xfrm>
            <a:off x="2887788" y="1692216"/>
            <a:ext cx="1867105" cy="244981"/>
            <a:chOff x="5073372" y="1725899"/>
            <a:chExt cx="1904544" cy="249857"/>
          </a:xfrm>
        </p:grpSpPr>
        <p:sp>
          <p:nvSpPr>
            <p:cNvPr id="16" name="Isosceles Triangle 15">
              <a:extLst>
                <a:ext uri="{FF2B5EF4-FFF2-40B4-BE49-F238E27FC236}">
                  <a16:creationId xmlns:a16="http://schemas.microsoft.com/office/drawing/2014/main" id="{C78A29B4-0814-4E45-B80A-2808325C7EE7}"/>
                </a:ext>
              </a:extLst>
            </p:cNvPr>
            <p:cNvSpPr/>
            <p:nvPr/>
          </p:nvSpPr>
          <p:spPr bwMode="auto">
            <a:xfrm rot="5400000">
              <a:off x="6859930"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Box 14">
              <a:extLst>
                <a:ext uri="{FF2B5EF4-FFF2-40B4-BE49-F238E27FC236}">
                  <a16:creationId xmlns:a16="http://schemas.microsoft.com/office/drawing/2014/main" id="{307E8EA1-8539-4F38-911B-5CCF47CEE6FB}"/>
                </a:ext>
              </a:extLst>
            </p:cNvPr>
            <p:cNvSpPr txBox="1"/>
            <p:nvPr/>
          </p:nvSpPr>
          <p:spPr>
            <a:xfrm>
              <a:off x="5073372" y="1725899"/>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Test &amp; POC</a:t>
              </a:r>
            </a:p>
          </p:txBody>
        </p:sp>
      </p:grpSp>
      <p:grpSp>
        <p:nvGrpSpPr>
          <p:cNvPr id="167" name="Group 166">
            <a:extLst>
              <a:ext uri="{FF2B5EF4-FFF2-40B4-BE49-F238E27FC236}">
                <a16:creationId xmlns:a16="http://schemas.microsoft.com/office/drawing/2014/main" id="{A7BC66CE-A9A8-49B8-BBBF-BB80FAE07569}"/>
              </a:ext>
            </a:extLst>
          </p:cNvPr>
          <p:cNvGrpSpPr/>
          <p:nvPr userDrawn="1"/>
        </p:nvGrpSpPr>
        <p:grpSpPr>
          <a:xfrm>
            <a:off x="5702055" y="1692216"/>
            <a:ext cx="1876594" cy="244981"/>
            <a:chOff x="7515446" y="1725899"/>
            <a:chExt cx="1914224" cy="249857"/>
          </a:xfrm>
        </p:grpSpPr>
        <p:sp>
          <p:nvSpPr>
            <p:cNvPr id="19" name="Isosceles Triangle 18">
              <a:extLst>
                <a:ext uri="{FF2B5EF4-FFF2-40B4-BE49-F238E27FC236}">
                  <a16:creationId xmlns:a16="http://schemas.microsoft.com/office/drawing/2014/main" id="{27D9E95B-7C59-4093-A857-6B209A153017}"/>
                </a:ext>
              </a:extLst>
            </p:cNvPr>
            <p:cNvSpPr/>
            <p:nvPr/>
          </p:nvSpPr>
          <p:spPr bwMode="auto">
            <a:xfrm rot="5400000">
              <a:off x="9311684"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8" name="TextBox 17">
              <a:extLst>
                <a:ext uri="{FF2B5EF4-FFF2-40B4-BE49-F238E27FC236}">
                  <a16:creationId xmlns:a16="http://schemas.microsoft.com/office/drawing/2014/main" id="{44475DBA-BAF9-4F42-8AC2-E7AAD44B3D87}"/>
                </a:ext>
              </a:extLst>
            </p:cNvPr>
            <p:cNvSpPr txBox="1"/>
            <p:nvPr/>
          </p:nvSpPr>
          <p:spPr>
            <a:xfrm>
              <a:off x="7515446" y="1725899"/>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Pilot &amp; ROI Analysis</a:t>
              </a:r>
            </a:p>
          </p:txBody>
        </p:sp>
      </p:grpSp>
      <p:grpSp>
        <p:nvGrpSpPr>
          <p:cNvPr id="166" name="Group 165">
            <a:extLst>
              <a:ext uri="{FF2B5EF4-FFF2-40B4-BE49-F238E27FC236}">
                <a16:creationId xmlns:a16="http://schemas.microsoft.com/office/drawing/2014/main" id="{3A64E0F8-D248-4117-8A6E-4C002E8D4544}"/>
              </a:ext>
            </a:extLst>
          </p:cNvPr>
          <p:cNvGrpSpPr/>
          <p:nvPr userDrawn="1"/>
        </p:nvGrpSpPr>
        <p:grpSpPr>
          <a:xfrm>
            <a:off x="8570770" y="1685200"/>
            <a:ext cx="1878543" cy="244981"/>
            <a:chOff x="9944803" y="1718749"/>
            <a:chExt cx="1916212" cy="249858"/>
          </a:xfrm>
        </p:grpSpPr>
        <p:sp>
          <p:nvSpPr>
            <p:cNvPr id="25" name="TextBox 24">
              <a:extLst>
                <a:ext uri="{FF2B5EF4-FFF2-40B4-BE49-F238E27FC236}">
                  <a16:creationId xmlns:a16="http://schemas.microsoft.com/office/drawing/2014/main" id="{C13D5F0A-DAB3-4216-B871-0CB0AE9FBA0E}"/>
                </a:ext>
              </a:extLst>
            </p:cNvPr>
            <p:cNvSpPr txBox="1"/>
            <p:nvPr/>
          </p:nvSpPr>
          <p:spPr>
            <a:xfrm>
              <a:off x="9944803" y="1718749"/>
              <a:ext cx="1831547" cy="249858"/>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Deployment</a:t>
              </a:r>
            </a:p>
          </p:txBody>
        </p:sp>
        <p:sp>
          <p:nvSpPr>
            <p:cNvPr id="26" name="Isosceles Triangle 25">
              <a:extLst>
                <a:ext uri="{FF2B5EF4-FFF2-40B4-BE49-F238E27FC236}">
                  <a16:creationId xmlns:a16="http://schemas.microsoft.com/office/drawing/2014/main" id="{B9942E5F-F164-45A5-8E6A-6C5D7D22490F}"/>
                </a:ext>
              </a:extLst>
            </p:cNvPr>
            <p:cNvSpPr/>
            <p:nvPr userDrawn="1"/>
          </p:nvSpPr>
          <p:spPr bwMode="auto">
            <a:xfrm rot="5400000">
              <a:off x="11743029"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58" name="Rectangle 57">
            <a:extLst>
              <a:ext uri="{FF2B5EF4-FFF2-40B4-BE49-F238E27FC236}">
                <a16:creationId xmlns:a16="http://schemas.microsoft.com/office/drawing/2014/main" id="{C15A942C-8981-45D4-899D-3CFA1DB2EA09}"/>
              </a:ext>
            </a:extLst>
          </p:cNvPr>
          <p:cNvSpPr/>
          <p:nvPr userDrawn="1"/>
        </p:nvSpPr>
        <p:spPr bwMode="auto">
          <a:xfrm>
            <a:off x="9893847" y="505292"/>
            <a:ext cx="115714" cy="11573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a:extLst>
              <a:ext uri="{FF2B5EF4-FFF2-40B4-BE49-F238E27FC236}">
                <a16:creationId xmlns:a16="http://schemas.microsoft.com/office/drawing/2014/main" id="{0F75F5BD-4B4C-443C-8C49-4E8CFBA4CC32}"/>
              </a:ext>
            </a:extLst>
          </p:cNvPr>
          <p:cNvSpPr/>
          <p:nvPr userDrawn="1"/>
        </p:nvSpPr>
        <p:spPr bwMode="auto">
          <a:xfrm>
            <a:off x="9893847" y="927497"/>
            <a:ext cx="115714" cy="11573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60" name="Rectangle 59">
            <a:extLst>
              <a:ext uri="{FF2B5EF4-FFF2-40B4-BE49-F238E27FC236}">
                <a16:creationId xmlns:a16="http://schemas.microsoft.com/office/drawing/2014/main" id="{525AAB92-6459-4AA1-B88C-CB69097FCAE4}"/>
              </a:ext>
            </a:extLst>
          </p:cNvPr>
          <p:cNvSpPr/>
          <p:nvPr userDrawn="1"/>
        </p:nvSpPr>
        <p:spPr bwMode="auto">
          <a:xfrm>
            <a:off x="9893847" y="719989"/>
            <a:ext cx="115714" cy="11573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0" name="TextBox 79">
            <a:extLst>
              <a:ext uri="{FF2B5EF4-FFF2-40B4-BE49-F238E27FC236}">
                <a16:creationId xmlns:a16="http://schemas.microsoft.com/office/drawing/2014/main" id="{F15A6A6F-AF2C-40AC-BBA0-A8972900A510}"/>
              </a:ext>
            </a:extLst>
          </p:cNvPr>
          <p:cNvSpPr txBox="1"/>
          <p:nvPr userDrawn="1"/>
        </p:nvSpPr>
        <p:spPr>
          <a:xfrm>
            <a:off x="317080" y="1618342"/>
            <a:ext cx="1821623" cy="561142"/>
          </a:xfrm>
          <a:prstGeom prst="rect">
            <a:avLst/>
          </a:prstGeom>
          <a:noFill/>
        </p:spPr>
        <p:txBody>
          <a:bodyPr wrap="square" lIns="179285" tIns="143428" rIns="179285" bIns="143428" rtlCol="0">
            <a:spAutoFit/>
          </a:bodyPr>
          <a:lstStyle/>
          <a:p>
            <a:pPr>
              <a:lnSpc>
                <a:spcPct val="90000"/>
              </a:lnSpc>
              <a:spcAft>
                <a:spcPts val="588"/>
              </a:spcAft>
            </a:pPr>
            <a:r>
              <a:rPr lang="en-US" sz="980">
                <a:solidFill>
                  <a:schemeClr val="accent2"/>
                </a:solidFill>
                <a:latin typeface="+mn-lt"/>
              </a:rPr>
              <a:t>Customers with direct contact / feedback</a:t>
            </a:r>
          </a:p>
        </p:txBody>
      </p:sp>
      <p:sp>
        <p:nvSpPr>
          <p:cNvPr id="90" name="Text Placeholder 89">
            <a:extLst>
              <a:ext uri="{FF2B5EF4-FFF2-40B4-BE49-F238E27FC236}">
                <a16:creationId xmlns:a16="http://schemas.microsoft.com/office/drawing/2014/main" id="{9FEEE9A7-C24B-4D2D-AF66-5ADBB639B738}"/>
              </a:ext>
            </a:extLst>
          </p:cNvPr>
          <p:cNvSpPr>
            <a:spLocks noGrp="1"/>
          </p:cNvSpPr>
          <p:nvPr userDrawn="1">
            <p:ph type="body" sz="quarter" idx="13" hasCustomPrompt="1"/>
          </p:nvPr>
        </p:nvSpPr>
        <p:spPr>
          <a:xfrm>
            <a:off x="3236677"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2" name="Text Placeholder 89">
            <a:extLst>
              <a:ext uri="{FF2B5EF4-FFF2-40B4-BE49-F238E27FC236}">
                <a16:creationId xmlns:a16="http://schemas.microsoft.com/office/drawing/2014/main" id="{85D263A2-9907-4ED4-93FC-012D22D38F1A}"/>
              </a:ext>
            </a:extLst>
          </p:cNvPr>
          <p:cNvSpPr>
            <a:spLocks noGrp="1"/>
          </p:cNvSpPr>
          <p:nvPr userDrawn="1">
            <p:ph type="body" sz="quarter" idx="15" hasCustomPrompt="1"/>
          </p:nvPr>
        </p:nvSpPr>
        <p:spPr>
          <a:xfrm>
            <a:off x="5966423"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3" name="Text Placeholder 89">
            <a:extLst>
              <a:ext uri="{FF2B5EF4-FFF2-40B4-BE49-F238E27FC236}">
                <a16:creationId xmlns:a16="http://schemas.microsoft.com/office/drawing/2014/main" id="{A6931D49-3D0F-4346-A979-96249B0299D6}"/>
              </a:ext>
            </a:extLst>
          </p:cNvPr>
          <p:cNvSpPr>
            <a:spLocks noGrp="1"/>
          </p:cNvSpPr>
          <p:nvPr userDrawn="1">
            <p:ph type="body" sz="quarter" idx="16" hasCustomPrompt="1"/>
          </p:nvPr>
        </p:nvSpPr>
        <p:spPr>
          <a:xfrm>
            <a:off x="8924911"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164" name="TextBox 163">
            <a:extLst>
              <a:ext uri="{FF2B5EF4-FFF2-40B4-BE49-F238E27FC236}">
                <a16:creationId xmlns:a16="http://schemas.microsoft.com/office/drawing/2014/main" id="{682109EE-FD65-49C6-9CD4-3DD2C201DDEC}"/>
              </a:ext>
            </a:extLst>
          </p:cNvPr>
          <p:cNvSpPr txBox="1"/>
          <p:nvPr userDrawn="1"/>
        </p:nvSpPr>
        <p:spPr>
          <a:xfrm>
            <a:off x="9894499" y="361757"/>
            <a:ext cx="1417142" cy="850773"/>
          </a:xfrm>
          <a:prstGeom prst="rect">
            <a:avLst/>
          </a:prstGeom>
          <a:noFill/>
        </p:spPr>
        <p:txBody>
          <a:bodyPr wrap="square" lIns="179285" tIns="143428" rIns="179285" bIns="143428" numCol="1" rtlCol="0">
            <a:spAutoFit/>
          </a:bodyPr>
          <a:lstStyle/>
          <a:p>
            <a:pPr>
              <a:lnSpc>
                <a:spcPct val="90000"/>
              </a:lnSpc>
              <a:spcAft>
                <a:spcPts val="588"/>
              </a:spcAft>
            </a:pPr>
            <a:r>
              <a:rPr lang="en-US" sz="980" b="1">
                <a:solidFill>
                  <a:srgbClr val="000000"/>
                </a:solidFill>
                <a:latin typeface="+mn-lt"/>
              </a:rPr>
              <a:t>New</a:t>
            </a:r>
            <a:r>
              <a:rPr lang="en-US" sz="980">
                <a:solidFill>
                  <a:srgbClr val="000000"/>
                </a:solidFill>
                <a:latin typeface="+mn-lt"/>
              </a:rPr>
              <a:t> / Progressing</a:t>
            </a:r>
          </a:p>
          <a:p>
            <a:pPr>
              <a:lnSpc>
                <a:spcPct val="90000"/>
              </a:lnSpc>
              <a:spcAft>
                <a:spcPts val="588"/>
              </a:spcAft>
            </a:pPr>
            <a:r>
              <a:rPr lang="en-US" sz="980">
                <a:solidFill>
                  <a:srgbClr val="000000"/>
                </a:solidFill>
                <a:latin typeface="+mn-lt"/>
              </a:rPr>
              <a:t>Active</a:t>
            </a:r>
          </a:p>
          <a:p>
            <a:pPr>
              <a:lnSpc>
                <a:spcPct val="90000"/>
              </a:lnSpc>
              <a:spcAft>
                <a:spcPts val="588"/>
              </a:spcAft>
            </a:pPr>
            <a:r>
              <a:rPr lang="en-US" sz="980">
                <a:solidFill>
                  <a:srgbClr val="000000"/>
                </a:solidFill>
                <a:latin typeface="+mn-lt"/>
              </a:rPr>
              <a:t>Inactive</a:t>
            </a:r>
          </a:p>
        </p:txBody>
      </p:sp>
      <p:sp>
        <p:nvSpPr>
          <p:cNvPr id="186" name="Text Placeholder 84">
            <a:extLst>
              <a:ext uri="{FF2B5EF4-FFF2-40B4-BE49-F238E27FC236}">
                <a16:creationId xmlns:a16="http://schemas.microsoft.com/office/drawing/2014/main" id="{62A551D0-EB6C-4965-959D-8AF7EF72CE78}"/>
              </a:ext>
            </a:extLst>
          </p:cNvPr>
          <p:cNvSpPr>
            <a:spLocks noGrp="1"/>
          </p:cNvSpPr>
          <p:nvPr>
            <p:ph type="body" sz="quarter" idx="37" hasCustomPrompt="1"/>
          </p:nvPr>
        </p:nvSpPr>
        <p:spPr>
          <a:xfrm>
            <a:off x="8791169"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7" name="Text Placeholder 84">
            <a:extLst>
              <a:ext uri="{FF2B5EF4-FFF2-40B4-BE49-F238E27FC236}">
                <a16:creationId xmlns:a16="http://schemas.microsoft.com/office/drawing/2014/main" id="{AAFD6990-C6BE-4E10-AC70-4ACF58B78E60}"/>
              </a:ext>
            </a:extLst>
          </p:cNvPr>
          <p:cNvSpPr>
            <a:spLocks noGrp="1"/>
          </p:cNvSpPr>
          <p:nvPr>
            <p:ph type="body" sz="quarter" idx="38" hasCustomPrompt="1"/>
          </p:nvPr>
        </p:nvSpPr>
        <p:spPr>
          <a:xfrm>
            <a:off x="8791169"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8" name="Text Placeholder 84">
            <a:extLst>
              <a:ext uri="{FF2B5EF4-FFF2-40B4-BE49-F238E27FC236}">
                <a16:creationId xmlns:a16="http://schemas.microsoft.com/office/drawing/2014/main" id="{3BC79D3D-DC94-4E56-8179-ED421A9BA236}"/>
              </a:ext>
            </a:extLst>
          </p:cNvPr>
          <p:cNvSpPr>
            <a:spLocks noGrp="1"/>
          </p:cNvSpPr>
          <p:nvPr>
            <p:ph type="body" sz="quarter" idx="39" hasCustomPrompt="1"/>
          </p:nvPr>
        </p:nvSpPr>
        <p:spPr>
          <a:xfrm>
            <a:off x="9887105"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9" name="Text Placeholder 84">
            <a:extLst>
              <a:ext uri="{FF2B5EF4-FFF2-40B4-BE49-F238E27FC236}">
                <a16:creationId xmlns:a16="http://schemas.microsoft.com/office/drawing/2014/main" id="{9C1D8D91-E249-49AC-BA58-40B28B460E94}"/>
              </a:ext>
            </a:extLst>
          </p:cNvPr>
          <p:cNvSpPr>
            <a:spLocks noGrp="1"/>
          </p:cNvSpPr>
          <p:nvPr>
            <p:ph type="body" sz="quarter" idx="40" hasCustomPrompt="1"/>
          </p:nvPr>
        </p:nvSpPr>
        <p:spPr>
          <a:xfrm>
            <a:off x="9887105"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91" name="Text Placeholder 190">
            <a:extLst>
              <a:ext uri="{FF2B5EF4-FFF2-40B4-BE49-F238E27FC236}">
                <a16:creationId xmlns:a16="http://schemas.microsoft.com/office/drawing/2014/main" id="{094FD516-DEE5-4246-8FC1-FA0947A38832}"/>
              </a:ext>
            </a:extLst>
          </p:cNvPr>
          <p:cNvSpPr>
            <a:spLocks noGrp="1"/>
          </p:cNvSpPr>
          <p:nvPr>
            <p:ph type="body" sz="quarter" idx="41" hasCustomPrompt="1"/>
          </p:nvPr>
        </p:nvSpPr>
        <p:spPr>
          <a:xfrm>
            <a:off x="434206" y="966346"/>
            <a:ext cx="3081460" cy="546753"/>
          </a:xfrm>
        </p:spPr>
        <p:txBody>
          <a:bodyPr/>
          <a:lstStyle>
            <a:lvl1pPr>
              <a:defRPr>
                <a:solidFill>
                  <a:schemeClr val="accent2"/>
                </a:solidFill>
              </a:defRPr>
            </a:lvl1pPr>
          </a:lstStyle>
          <a:p>
            <a:pPr lvl="0"/>
            <a:r>
              <a:rPr lang="en-US"/>
              <a:t>Team</a:t>
            </a:r>
          </a:p>
        </p:txBody>
      </p:sp>
      <p:sp>
        <p:nvSpPr>
          <p:cNvPr id="45" name="Text Placeholder 84">
            <a:extLst>
              <a:ext uri="{FF2B5EF4-FFF2-40B4-BE49-F238E27FC236}">
                <a16:creationId xmlns:a16="http://schemas.microsoft.com/office/drawing/2014/main" id="{5FA01C46-08F5-0348-9467-F9E7C79DC852}"/>
              </a:ext>
            </a:extLst>
          </p:cNvPr>
          <p:cNvSpPr>
            <a:spLocks noGrp="1"/>
          </p:cNvSpPr>
          <p:nvPr>
            <p:ph type="body" sz="quarter" idx="42" hasCustomPrompt="1"/>
          </p:nvPr>
        </p:nvSpPr>
        <p:spPr>
          <a:xfrm>
            <a:off x="5919290"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6" name="Text Placeholder 84">
            <a:extLst>
              <a:ext uri="{FF2B5EF4-FFF2-40B4-BE49-F238E27FC236}">
                <a16:creationId xmlns:a16="http://schemas.microsoft.com/office/drawing/2014/main" id="{9C19669A-7DEE-E745-8584-5DAAFD44D29B}"/>
              </a:ext>
            </a:extLst>
          </p:cNvPr>
          <p:cNvSpPr>
            <a:spLocks noGrp="1"/>
          </p:cNvSpPr>
          <p:nvPr>
            <p:ph type="body" sz="quarter" idx="43" hasCustomPrompt="1"/>
          </p:nvPr>
        </p:nvSpPr>
        <p:spPr>
          <a:xfrm>
            <a:off x="5919290"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7" name="Text Placeholder 84">
            <a:extLst>
              <a:ext uri="{FF2B5EF4-FFF2-40B4-BE49-F238E27FC236}">
                <a16:creationId xmlns:a16="http://schemas.microsoft.com/office/drawing/2014/main" id="{1D89C28D-6ECF-ED4E-93C6-A428DD2E87E0}"/>
              </a:ext>
            </a:extLst>
          </p:cNvPr>
          <p:cNvSpPr>
            <a:spLocks noGrp="1"/>
          </p:cNvSpPr>
          <p:nvPr>
            <p:ph type="body" sz="quarter" idx="44" hasCustomPrompt="1"/>
          </p:nvPr>
        </p:nvSpPr>
        <p:spPr>
          <a:xfrm>
            <a:off x="7015226"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8" name="Text Placeholder 84">
            <a:extLst>
              <a:ext uri="{FF2B5EF4-FFF2-40B4-BE49-F238E27FC236}">
                <a16:creationId xmlns:a16="http://schemas.microsoft.com/office/drawing/2014/main" id="{3F58ED8B-82D1-9A40-BB25-07E50D702710}"/>
              </a:ext>
            </a:extLst>
          </p:cNvPr>
          <p:cNvSpPr>
            <a:spLocks noGrp="1"/>
          </p:cNvSpPr>
          <p:nvPr>
            <p:ph type="body" sz="quarter" idx="45" hasCustomPrompt="1"/>
          </p:nvPr>
        </p:nvSpPr>
        <p:spPr>
          <a:xfrm>
            <a:off x="7015226"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9" name="Text Placeholder 84">
            <a:extLst>
              <a:ext uri="{FF2B5EF4-FFF2-40B4-BE49-F238E27FC236}">
                <a16:creationId xmlns:a16="http://schemas.microsoft.com/office/drawing/2014/main" id="{105A12CA-0989-1E42-B07E-14CD395CBD68}"/>
              </a:ext>
            </a:extLst>
          </p:cNvPr>
          <p:cNvSpPr>
            <a:spLocks noGrp="1"/>
          </p:cNvSpPr>
          <p:nvPr>
            <p:ph type="body" sz="quarter" idx="46" hasCustomPrompt="1"/>
          </p:nvPr>
        </p:nvSpPr>
        <p:spPr>
          <a:xfrm>
            <a:off x="3105512"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0" name="Text Placeholder 84">
            <a:extLst>
              <a:ext uri="{FF2B5EF4-FFF2-40B4-BE49-F238E27FC236}">
                <a16:creationId xmlns:a16="http://schemas.microsoft.com/office/drawing/2014/main" id="{3EF8955A-57A1-DA4A-A8AE-2BC4C299C8BA}"/>
              </a:ext>
            </a:extLst>
          </p:cNvPr>
          <p:cNvSpPr>
            <a:spLocks noGrp="1"/>
          </p:cNvSpPr>
          <p:nvPr>
            <p:ph type="body" sz="quarter" idx="47" hasCustomPrompt="1"/>
          </p:nvPr>
        </p:nvSpPr>
        <p:spPr>
          <a:xfrm>
            <a:off x="3105512"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1" name="Text Placeholder 84">
            <a:extLst>
              <a:ext uri="{FF2B5EF4-FFF2-40B4-BE49-F238E27FC236}">
                <a16:creationId xmlns:a16="http://schemas.microsoft.com/office/drawing/2014/main" id="{D2A58219-21A7-5C4F-9021-5707DBD2E068}"/>
              </a:ext>
            </a:extLst>
          </p:cNvPr>
          <p:cNvSpPr>
            <a:spLocks noGrp="1"/>
          </p:cNvSpPr>
          <p:nvPr>
            <p:ph type="body" sz="quarter" idx="48" hasCustomPrompt="1"/>
          </p:nvPr>
        </p:nvSpPr>
        <p:spPr>
          <a:xfrm>
            <a:off x="4201449"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2" name="Text Placeholder 84">
            <a:extLst>
              <a:ext uri="{FF2B5EF4-FFF2-40B4-BE49-F238E27FC236}">
                <a16:creationId xmlns:a16="http://schemas.microsoft.com/office/drawing/2014/main" id="{5C2F02A3-3BE9-CD46-BE78-F32CFC087557}"/>
              </a:ext>
            </a:extLst>
          </p:cNvPr>
          <p:cNvSpPr>
            <a:spLocks noGrp="1"/>
          </p:cNvSpPr>
          <p:nvPr>
            <p:ph type="body" sz="quarter" idx="49" hasCustomPrompt="1"/>
          </p:nvPr>
        </p:nvSpPr>
        <p:spPr>
          <a:xfrm>
            <a:off x="4201449"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37" name="Footer Placeholder 14">
            <a:extLst>
              <a:ext uri="{FF2B5EF4-FFF2-40B4-BE49-F238E27FC236}">
                <a16:creationId xmlns:a16="http://schemas.microsoft.com/office/drawing/2014/main" id="{3360ACFE-0451-E343-8284-CD5E5EC95F9F}"/>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127358097"/>
      </p:ext>
    </p:extLst>
  </p:cSld>
  <p:clrMapOvr>
    <a:masterClrMapping/>
  </p:clrMapOvr>
  <p:transition>
    <p:fade/>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Closing 1">
    <p:bg>
      <p:bgPr>
        <a:solidFill>
          <a:srgbClr val="000000"/>
        </a:solidFill>
        <a:effectLst/>
      </p:bgPr>
    </p:bg>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7C8D99CE-A89F-4B4A-9EEA-350331C59ECB}"/>
              </a:ext>
            </a:extLst>
          </p:cNvPr>
          <p:cNvSpPr txBox="1">
            <a:spLocks/>
          </p:cNvSpPr>
          <p:nvPr userDrawn="1"/>
        </p:nvSpPr>
        <p:spPr>
          <a:xfrm>
            <a:off x="11029898" y="6457776"/>
            <a:ext cx="547741" cy="105542"/>
          </a:xfrm>
          <a:prstGeom prst="rect">
            <a:avLst/>
          </a:prstGeom>
        </p:spPr>
        <p:txBody>
          <a:bodyPr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896350" rtl="0" eaLnBrk="1" fontAlgn="auto" latinLnBrk="0" hangingPunct="1">
              <a:lnSpc>
                <a:spcPct val="100000"/>
              </a:lnSpc>
              <a:spcBef>
                <a:spcPts val="980"/>
              </a:spcBef>
              <a:spcAft>
                <a:spcPts val="0"/>
              </a:spcAft>
              <a:buClrTx/>
              <a:buSzTx/>
              <a:buFont typeface="Arial" panose="020B0604020202020204" pitchFamily="34" charset="0"/>
              <a:buNone/>
              <a:tabLst/>
              <a:defRPr/>
            </a:pPr>
            <a:fld id="{ED1E6006-1853-4FEF-B617-33CADB13B30E}" type="slidenum">
              <a:rPr kumimoji="0" lang="en-US" sz="686" b="0" i="0" u="none" strike="noStrike" kern="1200" cap="none" spc="0" normalizeH="0" baseline="0" noProof="0" smtClean="0">
                <a:ln>
                  <a:noFill/>
                </a:ln>
                <a:solidFill>
                  <a:schemeClr val="bg1">
                    <a:lumMod val="65000"/>
                  </a:schemeClr>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rPr>
              <a:pPr marL="0" marR="0" lvl="0" indent="0" algn="r" defTabSz="896350" rtl="0" eaLnBrk="1" fontAlgn="auto" latinLnBrk="0" hangingPunct="1">
                <a:lnSpc>
                  <a:spcPct val="100000"/>
                </a:lnSpc>
                <a:spcBef>
                  <a:spcPts val="980"/>
                </a:spcBef>
                <a:spcAft>
                  <a:spcPts val="0"/>
                </a:spcAft>
                <a:buClrTx/>
                <a:buSzTx/>
                <a:buFont typeface="Arial" panose="020B0604020202020204" pitchFamily="34" charset="0"/>
                <a:buNone/>
                <a:tabLst/>
                <a:defRPr/>
              </a:pPr>
              <a:t>‹#›</a:t>
            </a:fld>
            <a:endParaRPr kumimoji="0" lang="en-US" sz="686" b="0" i="0" u="none" strike="noStrike" kern="1200" cap="none" spc="0" normalizeH="0" baseline="0" noProof="0">
              <a:ln>
                <a:noFill/>
              </a:ln>
              <a:solidFill>
                <a:schemeClr val="bg1">
                  <a:lumMod val="65000"/>
                </a:schemeClr>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endParaRPr>
          </a:p>
        </p:txBody>
      </p:sp>
      <p:sp>
        <p:nvSpPr>
          <p:cNvPr id="11" name="Footer Placeholder 14">
            <a:extLst>
              <a:ext uri="{FF2B5EF4-FFF2-40B4-BE49-F238E27FC236}">
                <a16:creationId xmlns:a16="http://schemas.microsoft.com/office/drawing/2014/main" id="{179DBD01-7AB8-5744-A462-3E7670497988}"/>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bg1"/>
                </a:solidFill>
              </a:defRPr>
            </a:lvl1pPr>
          </a:lstStyle>
          <a:p>
            <a:r>
              <a:rPr lang="en-US"/>
              <a:t>© Microsoft Corporation                                                                                  								</a:t>
            </a:r>
          </a:p>
        </p:txBody>
      </p:sp>
      <p:sp>
        <p:nvSpPr>
          <p:cNvPr id="12" name="Title 1">
            <a:extLst>
              <a:ext uri="{FF2B5EF4-FFF2-40B4-BE49-F238E27FC236}">
                <a16:creationId xmlns:a16="http://schemas.microsoft.com/office/drawing/2014/main" id="{E74EA4FE-533E-DF4D-8166-DB36AE8AA236}"/>
              </a:ext>
            </a:extLst>
          </p:cNvPr>
          <p:cNvSpPr>
            <a:spLocks noGrp="1"/>
          </p:cNvSpPr>
          <p:nvPr>
            <p:ph type="title" hasCustomPrompt="1"/>
          </p:nvPr>
        </p:nvSpPr>
        <p:spPr>
          <a:xfrm>
            <a:off x="605400" y="1994703"/>
            <a:ext cx="7454644" cy="1473396"/>
          </a:xfr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pic>
        <p:nvPicPr>
          <p:cNvPr id="13" name="Picture 12">
            <a:extLst>
              <a:ext uri="{FF2B5EF4-FFF2-40B4-BE49-F238E27FC236}">
                <a16:creationId xmlns:a16="http://schemas.microsoft.com/office/drawing/2014/main" id="{05077961-2FD6-3940-805A-CA3DEE90B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3653" y="406597"/>
            <a:ext cx="2266311" cy="569191"/>
          </a:xfrm>
          <a:prstGeom prst="rect">
            <a:avLst/>
          </a:prstGeom>
        </p:spPr>
      </p:pic>
      <p:pic>
        <p:nvPicPr>
          <p:cNvPr id="19" name="Graphic 18">
            <a:extLst>
              <a:ext uri="{FF2B5EF4-FFF2-40B4-BE49-F238E27FC236}">
                <a16:creationId xmlns:a16="http://schemas.microsoft.com/office/drawing/2014/main" id="{7ECD6077-853C-5B4C-8E6B-767F76DE29E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57178" y="-6726971"/>
            <a:ext cx="28362242" cy="16339068"/>
          </a:xfrm>
          <a:prstGeom prst="rect">
            <a:avLst/>
          </a:prstGeom>
        </p:spPr>
      </p:pic>
    </p:spTree>
    <p:extLst>
      <p:ext uri="{BB962C8B-B14F-4D97-AF65-F5344CB8AC3E}">
        <p14:creationId xmlns:p14="http://schemas.microsoft.com/office/powerpoint/2010/main" val="668254691"/>
      </p:ext>
    </p:extLst>
  </p:cSld>
  <p:clrMapOvr>
    <a:masterClrMapping/>
  </p:clrMapOvr>
  <p:transition>
    <p:fade/>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Closing 2">
    <p:bg>
      <p:bgPr>
        <a:solidFill>
          <a:schemeClr val="tx1"/>
        </a:solidFill>
        <a:effectLst/>
      </p:bgPr>
    </p:bg>
    <p:spTree>
      <p:nvGrpSpPr>
        <p:cNvPr id="1" name=""/>
        <p:cNvGrpSpPr/>
        <p:nvPr/>
      </p:nvGrpSpPr>
      <p:grpSpPr>
        <a:xfrm>
          <a:off x="0" y="0"/>
          <a:ext cx="0" cy="0"/>
          <a:chOff x="0" y="0"/>
          <a:chExt cx="0" cy="0"/>
        </a:xfrm>
      </p:grpSpPr>
      <p:sp>
        <p:nvSpPr>
          <p:cNvPr id="6" name="Footer Placeholder 14">
            <a:extLst>
              <a:ext uri="{FF2B5EF4-FFF2-40B4-BE49-F238E27FC236}">
                <a16:creationId xmlns:a16="http://schemas.microsoft.com/office/drawing/2014/main" id="{DC4E70EA-27A8-384C-9F4A-F141A7C19245}"/>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bg1"/>
                </a:solidFill>
              </a:defRPr>
            </a:lvl1pPr>
          </a:lstStyle>
          <a:p>
            <a:r>
              <a:rPr lang="en-US"/>
              <a:t>© Microsoft Corporation                                                                                  								</a:t>
            </a:r>
          </a:p>
        </p:txBody>
      </p:sp>
      <p:sp>
        <p:nvSpPr>
          <p:cNvPr id="7" name="Title 1">
            <a:extLst>
              <a:ext uri="{FF2B5EF4-FFF2-40B4-BE49-F238E27FC236}">
                <a16:creationId xmlns:a16="http://schemas.microsoft.com/office/drawing/2014/main" id="{8980CB22-9E7A-BA46-8DA8-B793BF0D96AA}"/>
              </a:ext>
            </a:extLst>
          </p:cNvPr>
          <p:cNvSpPr>
            <a:spLocks noGrp="1"/>
          </p:cNvSpPr>
          <p:nvPr>
            <p:ph type="title" hasCustomPrompt="1"/>
          </p:nvPr>
        </p:nvSpPr>
        <p:spPr>
          <a:xfrm>
            <a:off x="605400" y="1994703"/>
            <a:ext cx="7454644" cy="1473396"/>
          </a:xfrm>
          <a:noFill/>
        </p:spPr>
        <p:txBody>
          <a:bodyPr lIns="0" tIns="0" rIns="0" bIns="0" anchor="t" anchorCtr="0"/>
          <a:lstStyle>
            <a:lvl1pPr>
              <a:lnSpc>
                <a:spcPct val="100000"/>
              </a:lnSpc>
              <a:spcAft>
                <a:spcPts val="1274"/>
              </a:spcAft>
              <a:defRPr sz="2549" spc="-49" baseline="0">
                <a:solidFill>
                  <a:schemeClr val="accent5"/>
                </a:solidFill>
              </a:defRPr>
            </a:lvl1pPr>
          </a:lstStyle>
          <a:p>
            <a:r>
              <a:rPr lang="en-US"/>
              <a:t>Thank you.</a:t>
            </a:r>
          </a:p>
        </p:txBody>
      </p:sp>
      <p:pic>
        <p:nvPicPr>
          <p:cNvPr id="8" name="Picture 7">
            <a:extLst>
              <a:ext uri="{FF2B5EF4-FFF2-40B4-BE49-F238E27FC236}">
                <a16:creationId xmlns:a16="http://schemas.microsoft.com/office/drawing/2014/main" id="{8ADE6C32-6733-494C-ACC8-C90CB0E6F2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3653" y="406597"/>
            <a:ext cx="2266311" cy="569191"/>
          </a:xfrm>
          <a:prstGeom prst="rect">
            <a:avLst/>
          </a:prstGeom>
        </p:spPr>
      </p:pic>
    </p:spTree>
    <p:extLst>
      <p:ext uri="{BB962C8B-B14F-4D97-AF65-F5344CB8AC3E}">
        <p14:creationId xmlns:p14="http://schemas.microsoft.com/office/powerpoint/2010/main" val="31930690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Closing 3">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12C886-79E5-4B4A-B268-1EFA6320CF28}"/>
              </a:ext>
            </a:extLst>
          </p:cNvPr>
          <p:cNvSpPr/>
          <p:nvPr userDrawn="1"/>
        </p:nvSpPr>
        <p:spPr bwMode="auto">
          <a:xfrm>
            <a:off x="0" y="0"/>
            <a:ext cx="12192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a:extLst>
              <a:ext uri="{FF2B5EF4-FFF2-40B4-BE49-F238E27FC236}">
                <a16:creationId xmlns:a16="http://schemas.microsoft.com/office/drawing/2014/main" id="{EBB0B933-C150-DE43-9F4E-3BFC252294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6858001"/>
          </a:xfrm>
          <a:prstGeom prst="rect">
            <a:avLst/>
          </a:prstGeom>
        </p:spPr>
      </p:pic>
      <p:sp>
        <p:nvSpPr>
          <p:cNvPr id="10" name="Rectangle 9">
            <a:extLst>
              <a:ext uri="{FF2B5EF4-FFF2-40B4-BE49-F238E27FC236}">
                <a16:creationId xmlns:a16="http://schemas.microsoft.com/office/drawing/2014/main" id="{0B46F8C0-1925-2543-974F-28BDAC88D468}"/>
              </a:ext>
            </a:extLst>
          </p:cNvPr>
          <p:cNvSpPr/>
          <p:nvPr userDrawn="1"/>
        </p:nvSpPr>
        <p:spPr bwMode="auto">
          <a:xfrm>
            <a:off x="0"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a:extLst>
              <a:ext uri="{FF2B5EF4-FFF2-40B4-BE49-F238E27FC236}">
                <a16:creationId xmlns:a16="http://schemas.microsoft.com/office/drawing/2014/main" id="{084FB6BE-22D4-B948-8892-814E3AEAD02C}"/>
              </a:ext>
            </a:extLst>
          </p:cNvPr>
          <p:cNvSpPr>
            <a:spLocks noGrp="1"/>
          </p:cNvSpPr>
          <p:nvPr>
            <p:ph type="title"/>
          </p:nvPr>
        </p:nvSpPr>
        <p:spPr>
          <a:xfrm>
            <a:off x="455996" y="1845278"/>
            <a:ext cx="7454644" cy="1473396"/>
          </a:xfrm>
        </p:spPr>
        <p:txBody>
          <a:bodyPr/>
          <a:lstStyle/>
          <a:p>
            <a:r>
              <a:rPr lang="en-US">
                <a:solidFill>
                  <a:schemeClr val="bg1"/>
                </a:solidFill>
              </a:rPr>
              <a:t>Thank you.</a:t>
            </a:r>
          </a:p>
        </p:txBody>
      </p:sp>
      <p:sp>
        <p:nvSpPr>
          <p:cNvPr id="12" name="Footer Placeholder 14">
            <a:extLst>
              <a:ext uri="{FF2B5EF4-FFF2-40B4-BE49-F238E27FC236}">
                <a16:creationId xmlns:a16="http://schemas.microsoft.com/office/drawing/2014/main" id="{1124C9E5-B9E9-934A-8C5C-4DDD08F173AB}"/>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bg1"/>
                </a:solidFill>
              </a:defRPr>
            </a:lvl1pPr>
          </a:lstStyle>
          <a:p>
            <a:r>
              <a:rPr lang="en-US"/>
              <a:t>© Microsoft Corporation                                                                                  								</a:t>
            </a:r>
          </a:p>
        </p:txBody>
      </p:sp>
      <p:pic>
        <p:nvPicPr>
          <p:cNvPr id="13" name="Picture 12">
            <a:extLst>
              <a:ext uri="{FF2B5EF4-FFF2-40B4-BE49-F238E27FC236}">
                <a16:creationId xmlns:a16="http://schemas.microsoft.com/office/drawing/2014/main" id="{9C8BA0DB-11C8-B94D-9919-3B04F29EC9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653" y="406597"/>
            <a:ext cx="2266311" cy="569191"/>
          </a:xfrm>
          <a:prstGeom prst="rect">
            <a:avLst/>
          </a:prstGeom>
        </p:spPr>
      </p:pic>
    </p:spTree>
    <p:extLst>
      <p:ext uri="{BB962C8B-B14F-4D97-AF65-F5344CB8AC3E}">
        <p14:creationId xmlns:p14="http://schemas.microsoft.com/office/powerpoint/2010/main" val="19983397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96A1BC2-7137-6B47-BB34-3744101535E1}"/>
              </a:ext>
            </a:extLst>
          </p:cNvPr>
          <p:cNvSpPr>
            <a:spLocks noGrp="1"/>
          </p:cNvSpPr>
          <p:nvPr>
            <p:ph type="title" hasCustomPrompt="1"/>
          </p:nvPr>
        </p:nvSpPr>
        <p:spPr>
          <a:xfrm>
            <a:off x="455996" y="620428"/>
            <a:ext cx="3896437" cy="403137"/>
          </a:xfrm>
        </p:spPr>
        <p:txBody>
          <a:bodyPr wrap="square" lIns="0" tIns="0" rIns="0" bIns="0">
            <a:spAutoFit/>
          </a:bodyPr>
          <a:lstStyle>
            <a:lvl1pPr>
              <a:lnSpc>
                <a:spcPts val="3137"/>
              </a:lnSpc>
              <a:defRPr sz="2745">
                <a:solidFill>
                  <a:schemeClr val="tx1"/>
                </a:solidFill>
              </a:defRPr>
            </a:lvl1pPr>
          </a:lstStyle>
          <a:p>
            <a:r>
              <a:rPr lang="en-US"/>
              <a:t>Blank slide</a:t>
            </a:r>
          </a:p>
        </p:txBody>
      </p:sp>
      <p:sp>
        <p:nvSpPr>
          <p:cNvPr id="11" name="Footer Placeholder 14">
            <a:extLst>
              <a:ext uri="{FF2B5EF4-FFF2-40B4-BE49-F238E27FC236}">
                <a16:creationId xmlns:a16="http://schemas.microsoft.com/office/drawing/2014/main" id="{706007D4-16E8-FF4A-A52E-DFB19E6BBFBB}"/>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881585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3" y="2980726"/>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0" y="3696656"/>
            <a:ext cx="8964248" cy="456215"/>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6" name="MS logo white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3" y="6111775"/>
            <a:ext cx="1423303" cy="304828"/>
          </a:xfrm>
          <a:prstGeom prst="rect">
            <a:avLst/>
          </a:prstGeom>
        </p:spPr>
      </p:pic>
    </p:spTree>
    <p:extLst>
      <p:ext uri="{BB962C8B-B14F-4D97-AF65-F5344CB8AC3E}">
        <p14:creationId xmlns:p14="http://schemas.microsoft.com/office/powerpoint/2010/main" val="19220522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17" name="MS logo gray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3" y="6111775"/>
            <a:ext cx="1423303" cy="304828"/>
          </a:xfrm>
          <a:prstGeom prst="rect">
            <a:avLst/>
          </a:prstGeom>
        </p:spPr>
      </p:pic>
      <p:sp>
        <p:nvSpPr>
          <p:cNvPr id="7" name="Title 1">
            <a:extLst>
              <a:ext uri="{FF2B5EF4-FFF2-40B4-BE49-F238E27FC236}">
                <a16:creationId xmlns:a16="http://schemas.microsoft.com/office/drawing/2014/main" id="{73F74DF1-C002-41AA-B51D-54B87AD39D9F}"/>
              </a:ext>
            </a:extLst>
          </p:cNvPr>
          <p:cNvSpPr>
            <a:spLocks noGrp="1"/>
          </p:cNvSpPr>
          <p:nvPr>
            <p:ph type="title" hasCustomPrompt="1"/>
          </p:nvPr>
        </p:nvSpPr>
        <p:spPr bwMode="auto">
          <a:xfrm>
            <a:off x="269303" y="2077814"/>
            <a:ext cx="6274911" cy="1793104"/>
          </a:xfrm>
          <a:noFill/>
        </p:spPr>
        <p:txBody>
          <a:bodyPr lIns="146304" tIns="91440" rIns="146304" bIns="91440" anchor="t" anchorCtr="0"/>
          <a:lstStyle>
            <a:lvl1pPr>
              <a:defRPr sz="4705" spc="-98" baseline="0">
                <a:solidFill>
                  <a:schemeClr val="tx1"/>
                </a:solidFill>
              </a:defRPr>
            </a:lvl1pPr>
          </a:lstStyle>
          <a:p>
            <a:r>
              <a:rPr lang="en-US"/>
              <a:t>Presentation title</a:t>
            </a:r>
          </a:p>
        </p:txBody>
      </p:sp>
      <p:sp>
        <p:nvSpPr>
          <p:cNvPr id="8" name="Text Placeholder 2">
            <a:extLst>
              <a:ext uri="{FF2B5EF4-FFF2-40B4-BE49-F238E27FC236}">
                <a16:creationId xmlns:a16="http://schemas.microsoft.com/office/drawing/2014/main" id="{3675AB83-8FF3-4BE9-86C3-5C9DF074DC2B}"/>
              </a:ext>
            </a:extLst>
          </p:cNvPr>
          <p:cNvSpPr>
            <a:spLocks noGrp="1"/>
          </p:cNvSpPr>
          <p:nvPr>
            <p:ph type="body" sz="quarter" idx="14" hasCustomPrompt="1"/>
          </p:nvPr>
        </p:nvSpPr>
        <p:spPr bwMode="auto">
          <a:xfrm>
            <a:off x="267683" y="3877276"/>
            <a:ext cx="6276530" cy="869096"/>
          </a:xfrm>
          <a:noFill/>
        </p:spPr>
        <p:txBody>
          <a:bodyPr vert="horz" wrap="square" lIns="146304" tIns="91440" rIns="146304" bIns="91440" rtlCol="0" anchor="t" anchorCtr="0">
            <a:noAutofit/>
          </a:bodyPr>
          <a:lstStyle>
            <a:lvl1pPr>
              <a:defRPr lang="en-US" sz="3137" cap="none" spc="0" baseline="0" dirty="0">
                <a:ln w="3175">
                  <a:noFill/>
                </a:ln>
                <a:solidFill>
                  <a:schemeClr val="tx1"/>
                </a:solidFill>
                <a:effectLst/>
                <a:latin typeface="+mn-lt"/>
                <a:cs typeface="Segoe UI" pitchFamily="34" charset="0"/>
              </a:defRPr>
            </a:lvl1pPr>
          </a:lstStyle>
          <a:p>
            <a:pPr lvl="0">
              <a:spcBef>
                <a:spcPct val="0"/>
              </a:spcBef>
            </a:pPr>
            <a:r>
              <a:rPr lang="en-US"/>
              <a:t>Speaker name</a:t>
            </a:r>
          </a:p>
        </p:txBody>
      </p:sp>
    </p:spTree>
    <p:extLst>
      <p:ext uri="{BB962C8B-B14F-4D97-AF65-F5344CB8AC3E}">
        <p14:creationId xmlns:p14="http://schemas.microsoft.com/office/powerpoint/2010/main" val="66091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63834"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25" name="Picture Placeholder 17"/>
          <p:cNvSpPr>
            <a:spLocks noGrp="1"/>
          </p:cNvSpPr>
          <p:nvPr>
            <p:ph type="pic" sz="quarter" idx="22" hasCustomPrompt="1"/>
          </p:nvPr>
        </p:nvSpPr>
        <p:spPr>
          <a:xfrm>
            <a:off x="4381065" y="1739831"/>
            <a:ext cx="6982247" cy="3927514"/>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2"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3"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4111619531"/>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2_Title with photo and ti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F8AA57-A82F-45EA-9D4B-2DFC798358A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66" y="0"/>
            <a:ext cx="12190271" cy="6858000"/>
          </a:xfrm>
          <a:prstGeom prst="rect">
            <a:avLst/>
          </a:prstGeom>
        </p:spPr>
      </p:pic>
      <p:sp>
        <p:nvSpPr>
          <p:cNvPr id="6" name="Rectangle 5">
            <a:extLst>
              <a:ext uri="{FF2B5EF4-FFF2-40B4-BE49-F238E27FC236}">
                <a16:creationId xmlns:a16="http://schemas.microsoft.com/office/drawing/2014/main" id="{99C29796-77FE-44D6-8A3F-0003CB478BC9}"/>
              </a:ext>
            </a:extLst>
          </p:cNvPr>
          <p:cNvSpPr/>
          <p:nvPr userDrawn="1"/>
        </p:nvSpPr>
        <p:spPr bwMode="auto">
          <a:xfrm flipH="1">
            <a:off x="861" y="-1"/>
            <a:ext cx="12212040" cy="6858000"/>
          </a:xfrm>
          <a:prstGeom prst="rect">
            <a:avLst/>
          </a:prstGeom>
          <a:solidFill>
            <a:srgbClr val="EAEAEA">
              <a:lumMod val="25000"/>
              <a:alpha val="56000"/>
            </a:srgb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solidFill>
                  <a:sysClr val="windowText" lastClr="000000"/>
                </a:solid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auto">
          <a:xfrm>
            <a:off x="269303" y="2077814"/>
            <a:ext cx="6274911" cy="1793104"/>
          </a:xfrm>
          <a:noFill/>
        </p:spPr>
        <p:txBody>
          <a:bodyPr lIns="146304" tIns="274320" rIns="146304" bIns="91440" anchor="t" anchorCtr="0"/>
          <a:lstStyle>
            <a:lvl1pPr>
              <a:defRPr sz="4705"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869096"/>
          </a:xfrm>
          <a:noFill/>
        </p:spPr>
        <p:txBody>
          <a:bodyPr vert="horz" wrap="square" lIns="146304" tIns="91440" rIns="146304" bIns="91440" rtlCol="0" anchor="t" anchorCtr="0">
            <a:noAutofit/>
          </a:bodyPr>
          <a:lstStyle>
            <a:lvl1pPr>
              <a:defRPr lang="en-US" sz="3137" cap="none" spc="0" baseline="0" dirty="0">
                <a:ln w="3175">
                  <a:noFill/>
                </a:ln>
                <a:solidFill>
                  <a:schemeClr val="bg1"/>
                </a:solidFill>
                <a:effectLst/>
                <a:latin typeface="+mn-lt"/>
                <a:cs typeface="Segoe UI" pitchFamily="34" charset="0"/>
              </a:defRPr>
            </a:lvl1pPr>
          </a:lstStyle>
          <a:p>
            <a:pPr lvl="0">
              <a:spcBef>
                <a:spcPct val="0"/>
              </a:spcBef>
            </a:pPr>
            <a:r>
              <a:rPr lang="en-US"/>
              <a:t>Speaker name</a:t>
            </a:r>
          </a:p>
        </p:txBody>
      </p:sp>
      <p:pic>
        <p:nvPicPr>
          <p:cNvPr id="12" name="Picture 11">
            <a:extLst>
              <a:ext uri="{FF2B5EF4-FFF2-40B4-BE49-F238E27FC236}">
                <a16:creationId xmlns:a16="http://schemas.microsoft.com/office/drawing/2014/main" id="{162BC29F-AC6E-42CD-AC05-4555F89425F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33848" y="261979"/>
            <a:ext cx="1894185" cy="771680"/>
          </a:xfrm>
          <a:prstGeom prst="rect">
            <a:avLst/>
          </a:prstGeom>
        </p:spPr>
      </p:pic>
    </p:spTree>
    <p:extLst>
      <p:ext uri="{BB962C8B-B14F-4D97-AF65-F5344CB8AC3E}">
        <p14:creationId xmlns:p14="http://schemas.microsoft.com/office/powerpoint/2010/main" val="378698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Title with Azure Branding">
    <p:bg>
      <p:bgPr>
        <a:solidFill>
          <a:srgbClr val="41424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86D180-A390-4376-934B-8EAC109E454E}"/>
              </a:ext>
            </a:extLst>
          </p:cNvPr>
          <p:cNvPicPr>
            <a:picLocks noChangeAspect="1"/>
          </p:cNvPicPr>
          <p:nvPr userDrawn="1"/>
        </p:nvPicPr>
        <p:blipFill rotWithShape="1">
          <a:blip r:embed="rId2" cstate="print">
            <a:lum bright="-18000"/>
            <a:alphaModFix amt="20000"/>
            <a:extLst>
              <a:ext uri="{28A0092B-C50C-407E-A947-70E740481C1C}">
                <a14:useLocalDpi xmlns:a14="http://schemas.microsoft.com/office/drawing/2010/main" val="0"/>
              </a:ext>
            </a:extLst>
          </a:blip>
          <a:srcRect t="12321" r="8879"/>
          <a:stretch/>
        </p:blipFill>
        <p:spPr>
          <a:xfrm>
            <a:off x="5663715" y="11463"/>
            <a:ext cx="6288617" cy="5895680"/>
          </a:xfrm>
          <a:prstGeom prst="rect">
            <a:avLst/>
          </a:prstGeom>
        </p:spPr>
      </p:pic>
      <p:pic>
        <p:nvPicPr>
          <p:cNvPr id="6" name="Picture 5">
            <a:extLst>
              <a:ext uri="{FF2B5EF4-FFF2-40B4-BE49-F238E27FC236}">
                <a16:creationId xmlns:a16="http://schemas.microsoft.com/office/drawing/2014/main" id="{A321C092-2CC6-447D-9CBD-A191984DF45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33848" y="261979"/>
            <a:ext cx="1894185" cy="771680"/>
          </a:xfrm>
          <a:prstGeom prst="rect">
            <a:avLst/>
          </a:prstGeom>
        </p:spPr>
      </p:pic>
      <p:sp>
        <p:nvSpPr>
          <p:cNvPr id="7" name="TextBox 6">
            <a:extLst>
              <a:ext uri="{FF2B5EF4-FFF2-40B4-BE49-F238E27FC236}">
                <a16:creationId xmlns:a16="http://schemas.microsoft.com/office/drawing/2014/main" id="{183627E8-E037-41EA-BFE3-8D7F087F9948}"/>
              </a:ext>
            </a:extLst>
          </p:cNvPr>
          <p:cNvSpPr txBox="1"/>
          <p:nvPr userDrawn="1"/>
        </p:nvSpPr>
        <p:spPr>
          <a:xfrm>
            <a:off x="9595738" y="429111"/>
            <a:ext cx="1908381" cy="422423"/>
          </a:xfrm>
          <a:prstGeom prst="rect">
            <a:avLst/>
          </a:prstGeom>
        </p:spPr>
        <p:txBody>
          <a:bodyPr wrap="square" lIns="0" tIns="0" rIns="0" bIns="0" rtlCol="0" anchor="t" anchorCtr="0">
            <a:spAutoFit/>
          </a:bodyPr>
          <a:lstStyle/>
          <a:p>
            <a:pPr algn="r" defTabSz="896350"/>
            <a:r>
              <a:rPr lang="en-US" sz="2745">
                <a:solidFill>
                  <a:srgbClr val="FFFFFF"/>
                </a:solidFill>
                <a:latin typeface="Segoe UI"/>
              </a:rPr>
              <a:t>Azure</a:t>
            </a:r>
          </a:p>
        </p:txBody>
      </p:sp>
      <p:sp>
        <p:nvSpPr>
          <p:cNvPr id="10" name="Title 1">
            <a:extLst>
              <a:ext uri="{FF2B5EF4-FFF2-40B4-BE49-F238E27FC236}">
                <a16:creationId xmlns:a16="http://schemas.microsoft.com/office/drawing/2014/main" id="{E4877291-D843-4701-937D-9B3B84AE05C4}"/>
              </a:ext>
            </a:extLst>
          </p:cNvPr>
          <p:cNvSpPr>
            <a:spLocks noGrp="1"/>
          </p:cNvSpPr>
          <p:nvPr>
            <p:ph type="title" hasCustomPrompt="1"/>
          </p:nvPr>
        </p:nvSpPr>
        <p:spPr bwMode="auto">
          <a:xfrm>
            <a:off x="269303" y="2077814"/>
            <a:ext cx="6274911" cy="1793104"/>
          </a:xfrm>
          <a:solidFill>
            <a:schemeClr val="tx1">
              <a:alpha val="75000"/>
            </a:schemeClr>
          </a:solidFill>
        </p:spPr>
        <p:txBody>
          <a:bodyPr lIns="146304" tIns="91440" rIns="146304" bIns="91440" anchor="t" anchorCtr="0"/>
          <a:lstStyle>
            <a:lvl1pPr>
              <a:defRPr sz="4705" spc="-98" baseline="0">
                <a:solidFill>
                  <a:schemeClr val="bg1"/>
                </a:solidFill>
              </a:defRPr>
            </a:lvl1pPr>
          </a:lstStyle>
          <a:p>
            <a:r>
              <a:rPr lang="en-US"/>
              <a:t>Presentation title</a:t>
            </a:r>
          </a:p>
        </p:txBody>
      </p:sp>
      <p:sp>
        <p:nvSpPr>
          <p:cNvPr id="11" name="Text Placeholder 2">
            <a:extLst>
              <a:ext uri="{FF2B5EF4-FFF2-40B4-BE49-F238E27FC236}">
                <a16:creationId xmlns:a16="http://schemas.microsoft.com/office/drawing/2014/main" id="{C07B4796-CA61-47D2-9317-CA3180727D54}"/>
              </a:ext>
            </a:extLst>
          </p:cNvPr>
          <p:cNvSpPr>
            <a:spLocks noGrp="1"/>
          </p:cNvSpPr>
          <p:nvPr>
            <p:ph type="body" sz="quarter" idx="14" hasCustomPrompt="1"/>
          </p:nvPr>
        </p:nvSpPr>
        <p:spPr bwMode="auto">
          <a:xfrm>
            <a:off x="267683" y="3877276"/>
            <a:ext cx="6276530" cy="869096"/>
          </a:xfrm>
          <a:solidFill>
            <a:schemeClr val="tx1">
              <a:alpha val="75000"/>
            </a:schemeClr>
          </a:solidFill>
        </p:spPr>
        <p:txBody>
          <a:bodyPr vert="horz" wrap="square" lIns="146304" tIns="91440" rIns="146304" bIns="91440" rtlCol="0" anchor="t" anchorCtr="0">
            <a:noAutofit/>
          </a:bodyPr>
          <a:lstStyle>
            <a:lvl1pPr>
              <a:defRPr lang="en-US" sz="3137" cap="none" spc="0" baseline="0" dirty="0">
                <a:ln w="3175">
                  <a:noFill/>
                </a:ln>
                <a:solidFill>
                  <a:schemeClr val="bg1"/>
                </a:solidFill>
                <a:effectLst/>
                <a:latin typeface="+mn-lt"/>
                <a:cs typeface="Segoe UI" pitchFamily="34" charset="0"/>
              </a:defRPr>
            </a:lvl1pPr>
          </a:lstStyle>
          <a:p>
            <a:pPr lvl="0">
              <a:spcBef>
                <a:spcPct val="0"/>
              </a:spcBef>
            </a:pPr>
            <a:r>
              <a:rPr lang="en-US"/>
              <a:t>Speaker name</a:t>
            </a:r>
          </a:p>
        </p:txBody>
      </p:sp>
    </p:spTree>
    <p:extLst>
      <p:ext uri="{BB962C8B-B14F-4D97-AF65-F5344CB8AC3E}">
        <p14:creationId xmlns:p14="http://schemas.microsoft.com/office/powerpoint/2010/main" val="175466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12192001" cy="6858000"/>
          </a:xfrm>
          <a:prstGeom prst="rect">
            <a:avLst/>
          </a:prstGeom>
        </p:spPr>
      </p:pic>
      <p:pic>
        <p:nvPicPr>
          <p:cNvPr id="8" name="MS logo white - 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51633" y="6111775"/>
            <a:ext cx="1423303" cy="304828"/>
          </a:xfrm>
          <a:prstGeom prst="rect">
            <a:avLst/>
          </a:prstGeom>
        </p:spPr>
      </p:pic>
      <p:sp>
        <p:nvSpPr>
          <p:cNvPr id="6" name="Title 1">
            <a:extLst>
              <a:ext uri="{FF2B5EF4-FFF2-40B4-BE49-F238E27FC236}">
                <a16:creationId xmlns:a16="http://schemas.microsoft.com/office/drawing/2014/main" id="{D73CCF1B-563D-4BBE-B0B5-66B76BB205A7}"/>
              </a:ext>
            </a:extLst>
          </p:cNvPr>
          <p:cNvSpPr>
            <a:spLocks noGrp="1"/>
          </p:cNvSpPr>
          <p:nvPr>
            <p:ph type="title" hasCustomPrompt="1"/>
          </p:nvPr>
        </p:nvSpPr>
        <p:spPr bwMode="auto">
          <a:xfrm>
            <a:off x="269303" y="2077814"/>
            <a:ext cx="6274911" cy="1793104"/>
          </a:xfrm>
          <a:solidFill>
            <a:schemeClr val="tx1">
              <a:alpha val="75000"/>
            </a:schemeClr>
          </a:solidFill>
        </p:spPr>
        <p:txBody>
          <a:bodyPr lIns="146304" tIns="91440" rIns="146304" bIns="91440" anchor="t" anchorCtr="0"/>
          <a:lstStyle>
            <a:lvl1pPr>
              <a:defRPr sz="4705" spc="-98" baseline="0">
                <a:solidFill>
                  <a:schemeClr val="bg1"/>
                </a:solidFill>
              </a:defRPr>
            </a:lvl1pPr>
          </a:lstStyle>
          <a:p>
            <a:r>
              <a:rPr lang="en-US"/>
              <a:t>Presentation title</a:t>
            </a:r>
          </a:p>
        </p:txBody>
      </p:sp>
      <p:sp>
        <p:nvSpPr>
          <p:cNvPr id="7" name="Text Placeholder 2">
            <a:extLst>
              <a:ext uri="{FF2B5EF4-FFF2-40B4-BE49-F238E27FC236}">
                <a16:creationId xmlns:a16="http://schemas.microsoft.com/office/drawing/2014/main" id="{18A2AEB2-092A-4958-B61A-A85238ED2217}"/>
              </a:ext>
            </a:extLst>
          </p:cNvPr>
          <p:cNvSpPr>
            <a:spLocks noGrp="1"/>
          </p:cNvSpPr>
          <p:nvPr>
            <p:ph type="body" sz="quarter" idx="14" hasCustomPrompt="1"/>
          </p:nvPr>
        </p:nvSpPr>
        <p:spPr bwMode="auto">
          <a:xfrm>
            <a:off x="267683" y="3877276"/>
            <a:ext cx="6276530" cy="869096"/>
          </a:xfrm>
          <a:solidFill>
            <a:schemeClr val="tx1">
              <a:alpha val="75000"/>
            </a:schemeClr>
          </a:solidFill>
        </p:spPr>
        <p:txBody>
          <a:bodyPr vert="horz" wrap="square" lIns="146304" tIns="91440" rIns="146304" bIns="91440" rtlCol="0" anchor="t" anchorCtr="0">
            <a:noAutofit/>
          </a:bodyPr>
          <a:lstStyle>
            <a:lvl1pPr>
              <a:defRPr lang="en-US" sz="3137" cap="none" spc="0" baseline="0" dirty="0">
                <a:ln w="3175">
                  <a:noFill/>
                </a:ln>
                <a:solidFill>
                  <a:schemeClr val="bg1"/>
                </a:solidFill>
                <a:effectLst/>
                <a:latin typeface="+mn-lt"/>
                <a:cs typeface="Segoe UI" pitchFamily="34" charset="0"/>
              </a:defRPr>
            </a:lvl1pPr>
          </a:lstStyle>
          <a:p>
            <a:pPr lvl="0">
              <a:spcBef>
                <a:spcPct val="0"/>
              </a:spcBef>
            </a:pPr>
            <a:r>
              <a:rPr lang="en-US"/>
              <a:t>Speaker name</a:t>
            </a:r>
          </a:p>
        </p:txBody>
      </p:sp>
    </p:spTree>
    <p:extLst>
      <p:ext uri="{BB962C8B-B14F-4D97-AF65-F5344CB8AC3E}">
        <p14:creationId xmlns:p14="http://schemas.microsoft.com/office/powerpoint/2010/main" val="129520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16056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0971817"/>
      </p:ext>
    </p:extLst>
  </p:cSld>
  <p:clrMapOvr>
    <a:masterClrMapping/>
  </p:clrMapOvr>
  <p:transition>
    <p:fade/>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596669"/>
      </p:ext>
    </p:extLst>
  </p:cSld>
  <p:clrMapOvr>
    <a:masterClrMapping/>
  </p:clrMapOvr>
  <p:transition>
    <p:fade/>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solidFill>
                  <a:schemeClr val="tx2"/>
                </a:solidFill>
                <a:latin typeface="+mn-lt"/>
              </a:defRPr>
            </a:lvl1pPr>
            <a:lvl2pPr marL="250543" indent="0">
              <a:buFont typeface="Wingdings" panose="05000000000000000000" pitchFamily="2" charset="2"/>
              <a:buNone/>
              <a:defRPr sz="2353" b="0"/>
            </a:lvl2pPr>
            <a:lvl3pPr marL="441951" indent="0">
              <a:buFont typeface="Wingdings" panose="05000000000000000000" pitchFamily="2" charset="2"/>
              <a:buNone/>
              <a:tabLst/>
              <a:defRPr sz="2157" b="0"/>
            </a:lvl3pPr>
            <a:lvl4pPr marL="639583" indent="0">
              <a:buFont typeface="Wingdings" panose="05000000000000000000" pitchFamily="2" charset="2"/>
              <a:buNone/>
              <a:defRPr sz="2157" b="0"/>
            </a:lvl4pPr>
            <a:lvl5pPr marL="837217"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C5632789-E3FF-43EF-8911-587B8AFC4E7F}"/>
              </a:ext>
            </a:extLst>
          </p:cNvPr>
          <p:cNvSpPr>
            <a:spLocks noGrp="1"/>
          </p:cNvSpPr>
          <p:nvPr>
            <p:ph type="pic" sz="quarter" idx="24" hasCustomPrompt="1"/>
          </p:nvPr>
        </p:nvSpPr>
        <p:spPr>
          <a:xfrm>
            <a:off x="4510582" y="3019774"/>
            <a:ext cx="7681418" cy="836383"/>
          </a:xfrm>
          <a:custGeom>
            <a:avLst/>
            <a:gdLst>
              <a:gd name="connsiteX0" fmla="*/ 0 w 5638800"/>
              <a:gd name="connsiteY0" fmla="*/ 0 h 6858000"/>
              <a:gd name="connsiteX1" fmla="*/ 5638800 w 5638800"/>
              <a:gd name="connsiteY1" fmla="*/ 0 h 6858000"/>
              <a:gd name="connsiteX2" fmla="*/ 5638800 w 5638800"/>
              <a:gd name="connsiteY2" fmla="*/ 6858000 h 6858000"/>
              <a:gd name="connsiteX3" fmla="*/ 0 w 5638800"/>
              <a:gd name="connsiteY3" fmla="*/ 6858000 h 6858000"/>
              <a:gd name="connsiteX4" fmla="*/ 0 w 5638800"/>
              <a:gd name="connsiteY4" fmla="*/ 0 h 6858000"/>
              <a:gd name="connsiteX0" fmla="*/ 2023672 w 7662472"/>
              <a:gd name="connsiteY0" fmla="*/ 0 h 6858000"/>
              <a:gd name="connsiteX1" fmla="*/ 7662472 w 7662472"/>
              <a:gd name="connsiteY1" fmla="*/ 0 h 6858000"/>
              <a:gd name="connsiteX2" fmla="*/ 7662472 w 7662472"/>
              <a:gd name="connsiteY2" fmla="*/ 6858000 h 6858000"/>
              <a:gd name="connsiteX3" fmla="*/ 0 w 7662472"/>
              <a:gd name="connsiteY3" fmla="*/ 6843010 h 6858000"/>
              <a:gd name="connsiteX4" fmla="*/ 2023672 w 76624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2472" h="6858000">
                <a:moveTo>
                  <a:pt x="2023672" y="0"/>
                </a:moveTo>
                <a:lnTo>
                  <a:pt x="7662472" y="0"/>
                </a:lnTo>
                <a:lnTo>
                  <a:pt x="7662472" y="6858000"/>
                </a:lnTo>
                <a:lnTo>
                  <a:pt x="0" y="6843010"/>
                </a:lnTo>
                <a:lnTo>
                  <a:pt x="2023672" y="0"/>
                </a:lnTo>
                <a:close/>
              </a:path>
            </a:pathLst>
          </a:custGeom>
          <a:noFill/>
          <a:ln>
            <a:solidFill>
              <a:srgbClr val="414241"/>
            </a:solidFill>
          </a:ln>
        </p:spPr>
        <p:txBody>
          <a:bodyPr anchor="ctr"/>
          <a:lstStyle>
            <a:lvl1pPr algn="ctr">
              <a:defRPr>
                <a:solidFill>
                  <a:srgbClr val="B4009E"/>
                </a:solidFill>
              </a:defRPr>
            </a:lvl1pPr>
          </a:lstStyle>
          <a:p>
            <a:r>
              <a:rPr lang="en-US"/>
              <a:t>Drag picture to placeholder </a:t>
            </a:r>
            <a:br>
              <a:rPr lang="en-US"/>
            </a:br>
            <a:r>
              <a:rPr lang="en-US"/>
              <a:t>or click icon to add</a:t>
            </a:r>
          </a:p>
        </p:txBody>
      </p:sp>
    </p:spTree>
    <p:extLst>
      <p:ext uri="{BB962C8B-B14F-4D97-AF65-F5344CB8AC3E}">
        <p14:creationId xmlns:p14="http://schemas.microsoft.com/office/powerpoint/2010/main" val="3758992524"/>
      </p:ext>
    </p:extLst>
  </p:cSld>
  <p:clrMapOvr>
    <a:masterClrMapping/>
  </p:clrMapOvr>
  <p:transition>
    <p:fade/>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solidFill>
                  <a:schemeClr val="tx2"/>
                </a:solidFill>
                <a:latin typeface="+mn-lt"/>
              </a:defRPr>
            </a:lvl1pPr>
            <a:lvl2pPr marL="250543" indent="0">
              <a:buFont typeface="Wingdings" panose="05000000000000000000" pitchFamily="2" charset="2"/>
              <a:buNone/>
              <a:defRPr sz="2353" b="0"/>
            </a:lvl2pPr>
            <a:lvl3pPr marL="441951" indent="0">
              <a:buFont typeface="Wingdings" panose="05000000000000000000" pitchFamily="2" charset="2"/>
              <a:buNone/>
              <a:tabLst/>
              <a:defRPr sz="2157" b="0"/>
            </a:lvl3pPr>
            <a:lvl4pPr marL="639583" indent="0">
              <a:buFont typeface="Wingdings" panose="05000000000000000000" pitchFamily="2" charset="2"/>
              <a:buNone/>
              <a:defRPr sz="2157" b="0"/>
            </a:lvl4pPr>
            <a:lvl5pPr marL="837217"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3">
            <a:extLst>
              <a:ext uri="{FF2B5EF4-FFF2-40B4-BE49-F238E27FC236}">
                <a16:creationId xmlns:a16="http://schemas.microsoft.com/office/drawing/2014/main" id="{0477D851-BA67-4C4C-9469-2A095A14E6D3}"/>
              </a:ext>
            </a:extLst>
          </p:cNvPr>
          <p:cNvSpPr txBox="1">
            <a:spLocks/>
          </p:cNvSpPr>
          <p:nvPr userDrawn="1"/>
        </p:nvSpPr>
        <p:spPr>
          <a:xfrm>
            <a:off x="4517698" y="1"/>
            <a:ext cx="7674303" cy="6869564"/>
          </a:xfrm>
          <a:custGeom>
            <a:avLst/>
            <a:gdLst>
              <a:gd name="connsiteX0" fmla="*/ 0 w 5638800"/>
              <a:gd name="connsiteY0" fmla="*/ 0 h 6858000"/>
              <a:gd name="connsiteX1" fmla="*/ 5638800 w 5638800"/>
              <a:gd name="connsiteY1" fmla="*/ 0 h 6858000"/>
              <a:gd name="connsiteX2" fmla="*/ 5638800 w 5638800"/>
              <a:gd name="connsiteY2" fmla="*/ 6858000 h 6858000"/>
              <a:gd name="connsiteX3" fmla="*/ 0 w 5638800"/>
              <a:gd name="connsiteY3" fmla="*/ 6858000 h 6858000"/>
              <a:gd name="connsiteX4" fmla="*/ 0 w 5638800"/>
              <a:gd name="connsiteY4" fmla="*/ 0 h 6858000"/>
              <a:gd name="connsiteX0" fmla="*/ 2023672 w 7662472"/>
              <a:gd name="connsiteY0" fmla="*/ 0 h 6858000"/>
              <a:gd name="connsiteX1" fmla="*/ 7662472 w 7662472"/>
              <a:gd name="connsiteY1" fmla="*/ 0 h 6858000"/>
              <a:gd name="connsiteX2" fmla="*/ 7662472 w 7662472"/>
              <a:gd name="connsiteY2" fmla="*/ 6858000 h 6858000"/>
              <a:gd name="connsiteX3" fmla="*/ 0 w 7662472"/>
              <a:gd name="connsiteY3" fmla="*/ 6843010 h 6858000"/>
              <a:gd name="connsiteX4" fmla="*/ 2023672 w 76624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2472" h="6858000">
                <a:moveTo>
                  <a:pt x="2023672" y="0"/>
                </a:moveTo>
                <a:lnTo>
                  <a:pt x="7662472" y="0"/>
                </a:lnTo>
                <a:lnTo>
                  <a:pt x="7662472" y="6858000"/>
                </a:lnTo>
                <a:lnTo>
                  <a:pt x="0" y="6843010"/>
                </a:lnTo>
                <a:lnTo>
                  <a:pt x="2023672" y="0"/>
                </a:lnTo>
                <a:close/>
              </a:path>
            </a:pathLst>
          </a:custGeom>
          <a:noFill/>
          <a:ln>
            <a:solidFill>
              <a:srgbClr val="414241"/>
            </a:solidFill>
          </a:ln>
        </p:spPr>
        <p:txBody>
          <a:bodyPr vert="horz" lIns="0" tIns="0" rIns="0" bIns="0" rtlCol="0" anchor="ctr">
            <a:noAutofit/>
          </a:bodyPr>
          <a:lstStyle>
            <a:lvl1pPr marL="0" indent="0" algn="ctr" defTabSz="914132" rtl="0" eaLnBrk="1" latinLnBrk="0" hangingPunct="1">
              <a:lnSpc>
                <a:spcPct val="110000"/>
              </a:lnSpc>
              <a:spcBef>
                <a:spcPts val="1200"/>
              </a:spcBef>
              <a:spcAft>
                <a:spcPts val="600"/>
              </a:spcAft>
              <a:buClr>
                <a:schemeClr val="bg1"/>
              </a:buClr>
              <a:buSzPct val="120000"/>
              <a:buFontTx/>
              <a:buNone/>
              <a:defRPr lang="en-US" sz="2800" b="1" i="0" kern="1200">
                <a:solidFill>
                  <a:srgbClr val="B4009E"/>
                </a:solidFill>
                <a:effectLst/>
                <a:latin typeface="Segoe UI Semibold" charset="0"/>
                <a:ea typeface="Segoe UI Semibold" charset="0"/>
                <a:cs typeface="Segoe UI Semibold" charset="0"/>
              </a:defRPr>
            </a:lvl1pPr>
            <a:lvl2pPr marL="0" indent="0" algn="l" defTabSz="914132" rtl="0" eaLnBrk="1" latinLnBrk="0" hangingPunct="1">
              <a:lnSpc>
                <a:spcPct val="110000"/>
              </a:lnSpc>
              <a:spcBef>
                <a:spcPts val="0"/>
              </a:spcBef>
              <a:spcAft>
                <a:spcPts val="600"/>
              </a:spcAft>
              <a:buClrTx/>
              <a:buSzPct val="110000"/>
              <a:buFont typeface="Arial" charset="0"/>
              <a:buNone/>
              <a:defRPr lang="en-US" sz="2000" b="0" i="0" kern="1200" dirty="0" smtClean="0">
                <a:solidFill>
                  <a:schemeClr val="tx1"/>
                </a:solidFill>
                <a:effectLst/>
                <a:latin typeface="Segoe UI" charset="0"/>
                <a:ea typeface="Segoe UI" charset="0"/>
                <a:cs typeface="Segoe UI" charset="0"/>
              </a:defRPr>
            </a:lvl2pPr>
            <a:lvl3pPr marL="288925" indent="-222250" algn="l" defTabSz="914132" rtl="0" eaLnBrk="1" latinLnBrk="0" hangingPunct="1">
              <a:lnSpc>
                <a:spcPct val="110000"/>
              </a:lnSpc>
              <a:spcBef>
                <a:spcPts val="0"/>
              </a:spcBef>
              <a:spcAft>
                <a:spcPts val="600"/>
              </a:spcAft>
              <a:buClrTx/>
              <a:buSzPct val="120000"/>
              <a:buFont typeface="Arial" charset="0"/>
              <a:buChar char="•"/>
              <a:defRPr lang="en-US" sz="2000" b="0" i="0" kern="1200" dirty="0" smtClean="0">
                <a:solidFill>
                  <a:schemeClr val="tx1"/>
                </a:solidFill>
                <a:effectLst/>
                <a:latin typeface="Segoe UI" charset="0"/>
                <a:ea typeface="Segoe UI" charset="0"/>
                <a:cs typeface="Segoe UI" charset="0"/>
              </a:defRPr>
            </a:lvl3pPr>
            <a:lvl4pPr marL="631825" indent="-182880" algn="l" defTabSz="914132" rtl="0" eaLnBrk="1" latinLnBrk="0" hangingPunct="1">
              <a:lnSpc>
                <a:spcPct val="110000"/>
              </a:lnSpc>
              <a:spcBef>
                <a:spcPts val="0"/>
              </a:spcBef>
              <a:spcAft>
                <a:spcPts val="600"/>
              </a:spcAft>
              <a:buClrTx/>
              <a:buFont typeface="Arial" charset="0"/>
              <a:buChar char="•"/>
              <a:tabLst/>
              <a:defRPr lang="en-US" sz="1800" b="0" i="0" kern="1200" dirty="0" smtClean="0">
                <a:solidFill>
                  <a:schemeClr val="tx1"/>
                </a:solidFill>
                <a:effectLst/>
                <a:latin typeface="Segoe UI" charset="0"/>
                <a:ea typeface="Segoe UI" charset="0"/>
                <a:cs typeface="Segoe UI" charset="0"/>
              </a:defRPr>
            </a:lvl4pPr>
            <a:lvl5pPr marL="1162685" indent="-194310" algn="l" defTabSz="914132" rtl="0" eaLnBrk="1" latinLnBrk="0" hangingPunct="1">
              <a:lnSpc>
                <a:spcPct val="110000"/>
              </a:lnSpc>
              <a:spcBef>
                <a:spcPts val="500"/>
              </a:spcBef>
              <a:buClr>
                <a:schemeClr val="tx1"/>
              </a:buClr>
              <a:buFont typeface="Arial"/>
              <a:buChar char="•"/>
              <a:defRPr lang="en-US" sz="1600" b="0" i="0" kern="1200" dirty="0">
                <a:solidFill>
                  <a:schemeClr val="tx1"/>
                </a:solidFill>
                <a:effectLst/>
                <a:latin typeface="Segoe UI" charset="0"/>
                <a:ea typeface="Segoe UI" charset="0"/>
                <a:cs typeface="Segoe UI" charset="0"/>
              </a:defRPr>
            </a:lvl5pPr>
            <a:lvl6pPr marL="1873781" indent="-228533" algn="l" defTabSz="914132"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marR="0" lvl="0" indent="0" algn="ctr" defTabSz="896088" rtl="0" eaLnBrk="1" fontAlgn="auto" latinLnBrk="0" hangingPunct="1">
              <a:lnSpc>
                <a:spcPct val="110000"/>
              </a:lnSpc>
              <a:spcBef>
                <a:spcPts val="1176"/>
              </a:spcBef>
              <a:spcAft>
                <a:spcPts val="588"/>
              </a:spcAft>
              <a:buClr>
                <a:srgbClr val="E9E9E9"/>
              </a:buClr>
              <a:buSzPct val="120000"/>
              <a:buFontTx/>
              <a:buNone/>
              <a:tabLst/>
              <a:defRPr/>
            </a:pPr>
            <a:r>
              <a:rPr kumimoji="0" lang="en-US" sz="2745" b="1" i="0" u="none" strike="noStrike" kern="1200" cap="none" spc="0" normalizeH="0" baseline="0" noProof="0">
                <a:ln>
                  <a:noFill/>
                </a:ln>
                <a:solidFill>
                  <a:srgbClr val="B4009E"/>
                </a:solidFill>
                <a:effectLst/>
                <a:uLnTx/>
                <a:uFillTx/>
                <a:latin typeface="Segoe UI Semibold" charset="0"/>
                <a:cs typeface="Segoe UI Semibold" charset="0"/>
              </a:rPr>
              <a:t>Drag picture to placeholder </a:t>
            </a:r>
            <a:br>
              <a:rPr kumimoji="0" lang="en-US" sz="2745" b="1" i="0" u="none" strike="noStrike" kern="1200" cap="none" spc="0" normalizeH="0" baseline="0" noProof="0">
                <a:ln>
                  <a:noFill/>
                </a:ln>
                <a:solidFill>
                  <a:srgbClr val="B4009E"/>
                </a:solidFill>
                <a:effectLst/>
                <a:uLnTx/>
                <a:uFillTx/>
                <a:latin typeface="Segoe UI Semibold" charset="0"/>
                <a:cs typeface="Segoe UI Semibold" charset="0"/>
              </a:rPr>
            </a:br>
            <a:r>
              <a:rPr kumimoji="0" lang="en-US" sz="2745" b="1" i="0" u="none" strike="noStrike" kern="1200" cap="none" spc="0" normalizeH="0" baseline="0" noProof="0">
                <a:ln>
                  <a:noFill/>
                </a:ln>
                <a:solidFill>
                  <a:srgbClr val="B4009E"/>
                </a:solidFill>
                <a:effectLst/>
                <a:uLnTx/>
                <a:uFillTx/>
                <a:latin typeface="Segoe UI Semibold" charset="0"/>
                <a:cs typeface="Segoe UI Semibold" charset="0"/>
              </a:rPr>
              <a:t>or click icon to add</a:t>
            </a:r>
          </a:p>
        </p:txBody>
      </p:sp>
    </p:spTree>
    <p:extLst>
      <p:ext uri="{BB962C8B-B14F-4D97-AF65-F5344CB8AC3E}">
        <p14:creationId xmlns:p14="http://schemas.microsoft.com/office/powerpoint/2010/main" val="3485618144"/>
      </p:ext>
    </p:extLst>
  </p:cSld>
  <p:clrMapOvr>
    <a:masterClrMapping/>
  </p:clrMapOvr>
  <p:transition>
    <p:fade/>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197554"/>
      </p:ext>
    </p:extLst>
  </p:cSld>
  <p:clrMapOvr>
    <a:masterClrMapping/>
  </p:clrMapOvr>
  <p:transition>
    <p:fade/>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p:cSld name="1_Section Title">
    <p:bg>
      <p:bgPr>
        <a:solidFill>
          <a:srgbClr val="41424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158793"/>
          </a:xfrm>
          <a:noFill/>
        </p:spPr>
        <p:txBody>
          <a:bodyPr tIns="91440" bIns="91440" anchor="t" anchorCtr="0">
            <a:spAutoFit/>
          </a:bodyPr>
          <a:lstStyle>
            <a:lvl1pPr>
              <a:defRPr sz="7058" spc="-98" baseline="0">
                <a:solidFill>
                  <a:schemeClr val="bg2"/>
                </a:solidFill>
              </a:defRPr>
            </a:lvl1pPr>
          </a:lstStyle>
          <a:p>
            <a:r>
              <a:rPr lang="en-US"/>
              <a:t>Section title</a:t>
            </a:r>
          </a:p>
        </p:txBody>
      </p:sp>
      <p:pic>
        <p:nvPicPr>
          <p:cNvPr id="3" name="Picture 2">
            <a:extLst>
              <a:ext uri="{FF2B5EF4-FFF2-40B4-BE49-F238E27FC236}">
                <a16:creationId xmlns:a16="http://schemas.microsoft.com/office/drawing/2014/main" id="{BB75D417-3E74-4D06-8C57-E45CDCE9C907}"/>
              </a:ext>
            </a:extLst>
          </p:cNvPr>
          <p:cNvPicPr>
            <a:picLocks noChangeAspect="1"/>
          </p:cNvPicPr>
          <p:nvPr userDrawn="1"/>
        </p:nvPicPr>
        <p:blipFill rotWithShape="1">
          <a:blip r:embed="rId2" cstate="print">
            <a:alphaModFix amt="15000"/>
            <a:extLst>
              <a:ext uri="{28A0092B-C50C-407E-A947-70E740481C1C}">
                <a14:useLocalDpi xmlns:a14="http://schemas.microsoft.com/office/drawing/2010/main" val="0"/>
              </a:ext>
            </a:extLst>
          </a:blip>
          <a:srcRect/>
          <a:stretch/>
        </p:blipFill>
        <p:spPr>
          <a:xfrm rot="16200000">
            <a:off x="5066401" y="-161792"/>
            <a:ext cx="6724142" cy="7047723"/>
          </a:xfrm>
          <a:prstGeom prst="rect">
            <a:avLst/>
          </a:prstGeom>
        </p:spPr>
      </p:pic>
    </p:spTree>
    <p:extLst>
      <p:ext uri="{BB962C8B-B14F-4D97-AF65-F5344CB8AC3E}">
        <p14:creationId xmlns:p14="http://schemas.microsoft.com/office/powerpoint/2010/main" val="2624706441"/>
      </p:ext>
    </p:extLst>
  </p:cSld>
  <p:clrMapOvr>
    <a:masterClrMapping/>
  </p:clrMapOvr>
  <p:transition>
    <p:fade/>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6945005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Split Grid">
    <p:spTree>
      <p:nvGrpSpPr>
        <p:cNvPr id="1" name=""/>
        <p:cNvGrpSpPr/>
        <p:nvPr/>
      </p:nvGrpSpPr>
      <p:grpSpPr>
        <a:xfrm>
          <a:off x="0" y="0"/>
          <a:ext cx="0" cy="0"/>
          <a:chOff x="0" y="0"/>
          <a:chExt cx="0" cy="0"/>
        </a:xfrm>
      </p:grpSpPr>
      <p:sp>
        <p:nvSpPr>
          <p:cNvPr id="13" name="Picture Placeholder 17"/>
          <p:cNvSpPr>
            <a:spLocks noGrp="1"/>
          </p:cNvSpPr>
          <p:nvPr>
            <p:ph type="pic" sz="quarter" idx="22" hasCustomPrompt="1"/>
          </p:nvPr>
        </p:nvSpPr>
        <p:spPr>
          <a:xfrm>
            <a:off x="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7" name="Picture Placeholder 17"/>
          <p:cNvSpPr>
            <a:spLocks noGrp="1"/>
          </p:cNvSpPr>
          <p:nvPr>
            <p:ph type="pic" sz="quarter" idx="23" hasCustomPrompt="1"/>
          </p:nvPr>
        </p:nvSpPr>
        <p:spPr>
          <a:xfrm>
            <a:off x="609600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8" name="Picture Placeholder 17"/>
          <p:cNvSpPr>
            <a:spLocks noGrp="1"/>
          </p:cNvSpPr>
          <p:nvPr>
            <p:ph type="pic" sz="quarter" idx="24" hasCustomPrompt="1"/>
          </p:nvPr>
        </p:nvSpPr>
        <p:spPr>
          <a:xfrm>
            <a:off x="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9" name="Picture Placeholder 17"/>
          <p:cNvSpPr>
            <a:spLocks noGrp="1"/>
          </p:cNvSpPr>
          <p:nvPr>
            <p:ph type="pic" sz="quarter" idx="25" hasCustomPrompt="1"/>
          </p:nvPr>
        </p:nvSpPr>
        <p:spPr>
          <a:xfrm>
            <a:off x="609600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1"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2"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8933714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0722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065"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1727845"/>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1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6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48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5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7695852"/>
      </p:ext>
    </p:extLst>
  </p:cSld>
  <p:clrMapOvr>
    <a:masterClrMapping/>
  </p:clrMapOvr>
  <p:transition>
    <p:fade/>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p:cSld name="Closing logo slide 1">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1"/>
            <a:ext cx="4482124" cy="467603"/>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88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7622077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p:cSld name="Closing logo slide 2">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1"/>
            <a:ext cx="4482124" cy="467603"/>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88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3" y="3302732"/>
            <a:ext cx="1423303" cy="304828"/>
          </a:xfrm>
          <a:prstGeom prst="rect">
            <a:avLst/>
          </a:prstGeom>
        </p:spPr>
      </p:pic>
    </p:spTree>
    <p:extLst>
      <p:ext uri="{BB962C8B-B14F-4D97-AF65-F5344CB8AC3E}">
        <p14:creationId xmlns:p14="http://schemas.microsoft.com/office/powerpoint/2010/main" val="10845405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1859163"/>
          </a:xfrm>
          <a:prstGeom prst="rect">
            <a:avLst/>
          </a:prstGeom>
        </p:spPr>
        <p:txBody>
          <a:bodyPr/>
          <a:lstStyle>
            <a:lvl1pPr marL="0" indent="0">
              <a:buClr>
                <a:schemeClr val="tx1"/>
              </a:buClr>
              <a:buSzPct val="90000"/>
              <a:buFont typeface="Arial" pitchFamily="34" charset="0"/>
              <a:buNone/>
              <a:defRPr sz="2745" b="0" i="0">
                <a:gradFill>
                  <a:gsLst>
                    <a:gs pos="1250">
                      <a:schemeClr val="tx1"/>
                    </a:gs>
                    <a:gs pos="100000">
                      <a:schemeClr val="tx1"/>
                    </a:gs>
                  </a:gsLst>
                  <a:lin ang="5400000" scaled="0"/>
                </a:gradFill>
                <a:latin typeface="+mn-lt"/>
                <a:ea typeface="Segoe UI" pitchFamily="34" charset="0"/>
                <a:cs typeface="Segoe UI" pitchFamily="34" charset="0"/>
              </a:defRPr>
            </a:lvl1pPr>
            <a:lvl2pPr marL="284778" indent="0">
              <a:buClr>
                <a:schemeClr val="tx1"/>
              </a:buClr>
              <a:buSzPct val="90000"/>
              <a:buFont typeface="Arial" pitchFamily="34" charset="0"/>
              <a:buNone/>
              <a:defRPr sz="2353" b="0" i="0">
                <a:gradFill>
                  <a:gsLst>
                    <a:gs pos="1250">
                      <a:schemeClr val="tx1"/>
                    </a:gs>
                    <a:gs pos="100000">
                      <a:schemeClr val="tx1"/>
                    </a:gs>
                  </a:gsLst>
                  <a:lin ang="5400000" scaled="0"/>
                </a:gradFill>
                <a:latin typeface="+mn-lt"/>
                <a:ea typeface="Segoe UI" pitchFamily="34" charset="0"/>
                <a:cs typeface="Segoe UI" pitchFamily="34" charset="0"/>
              </a:defRPr>
            </a:lvl2pPr>
            <a:lvl3pPr marL="560218" indent="0">
              <a:buClr>
                <a:schemeClr val="tx1"/>
              </a:buClr>
              <a:buSzPct val="90000"/>
              <a:buFont typeface="Arial" pitchFamily="34" charset="0"/>
              <a:buNone/>
              <a:defRPr sz="1961" b="0" i="0">
                <a:gradFill>
                  <a:gsLst>
                    <a:gs pos="1250">
                      <a:schemeClr val="tx1"/>
                    </a:gs>
                    <a:gs pos="100000">
                      <a:schemeClr val="tx1"/>
                    </a:gs>
                  </a:gsLst>
                  <a:lin ang="5400000" scaled="0"/>
                </a:gradFill>
                <a:latin typeface="+mn-lt"/>
                <a:ea typeface="Segoe UI" pitchFamily="34" charset="0"/>
                <a:cs typeface="Segoe UI" pitchFamily="34" charset="0"/>
              </a:defRPr>
            </a:lvl3pPr>
            <a:lvl4pPr marL="844997" indent="0">
              <a:buClr>
                <a:schemeClr val="tx1"/>
              </a:buClr>
              <a:buSzPct val="90000"/>
              <a:buFont typeface="Arial" pitchFamily="34" charset="0"/>
              <a:buNone/>
              <a:defRPr sz="1765" b="0" i="0">
                <a:gradFill>
                  <a:gsLst>
                    <a:gs pos="1250">
                      <a:schemeClr val="tx1"/>
                    </a:gs>
                    <a:gs pos="100000">
                      <a:schemeClr val="tx1"/>
                    </a:gs>
                  </a:gsLst>
                  <a:lin ang="5400000" scaled="0"/>
                </a:gradFill>
                <a:latin typeface="+mn-lt"/>
                <a:ea typeface="Segoe UI" pitchFamily="34" charset="0"/>
                <a:cs typeface="Segoe UI" pitchFamily="34" charset="0"/>
              </a:defRPr>
            </a:lvl4pPr>
            <a:lvl5pPr marL="1069086" indent="0">
              <a:buClr>
                <a:schemeClr val="tx1"/>
              </a:buClr>
              <a:buSzPct val="90000"/>
              <a:buFont typeface="Arial" pitchFamily="34" charset="0"/>
              <a:buNone/>
              <a:defRPr sz="1568" b="0" i="0">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7"/>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b="0" i="0">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7319738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Section Title w/black overlay">
    <p:bg>
      <p:bgPr>
        <a:solidFill>
          <a:schemeClr val="tx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4824"/>
            <a:ext cx="12192000" cy="510524"/>
          </a:xfrm>
        </p:spPr>
        <p:txBody>
          <a:bodyPr/>
          <a:lstStyle>
            <a:lvl1pPr>
              <a:defRPr baseline="0">
                <a:solidFill>
                  <a:schemeClr val="bg1"/>
                </a:solidFill>
              </a:defRPr>
            </a:lvl1pPr>
          </a:lstStyle>
          <a:p>
            <a:r>
              <a:rPr lang="en-US"/>
              <a:t>Click on icon to insert picture, then send to back</a:t>
            </a:r>
          </a:p>
        </p:txBody>
      </p:sp>
      <p:sp>
        <p:nvSpPr>
          <p:cNvPr id="4" name="Title 1"/>
          <p:cNvSpPr>
            <a:spLocks noGrp="1"/>
          </p:cNvSpPr>
          <p:nvPr>
            <p:ph type="title" hasCustomPrompt="1"/>
          </p:nvPr>
        </p:nvSpPr>
        <p:spPr>
          <a:xfrm>
            <a:off x="228601" y="2095501"/>
            <a:ext cx="8991601" cy="2492266"/>
          </a:xfrm>
          <a:prstGeom prst="rect">
            <a:avLst/>
          </a:prstGeom>
          <a:noFill/>
          <a:ln>
            <a:noFill/>
          </a:ln>
        </p:spPr>
        <p:txBody>
          <a:bodyPr lIns="137160" tIns="91440" rIns="137160" bIns="0" anchor="b" anchorCtr="0">
            <a:noAutofit/>
          </a:bodyPr>
          <a:lstStyle>
            <a:lvl1pPr>
              <a:defRPr sz="4800" b="0" i="0" spc="-100" baseline="0">
                <a:solidFill>
                  <a:schemeClr val="bg1"/>
                </a:solidFill>
                <a:latin typeface="+mj-lt"/>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454218930"/>
      </p:ext>
    </p:extLst>
  </p:cSld>
  <p:clrMapOvr>
    <a:masterClrMapping/>
  </p:clrMapOvr>
  <p:transition>
    <p:fade/>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p:cSld name="A – Blank">
    <p:spTree>
      <p:nvGrpSpPr>
        <p:cNvPr id="1" name="Shape 347"/>
        <p:cNvGrpSpPr/>
        <p:nvPr/>
      </p:nvGrpSpPr>
      <p:grpSpPr>
        <a:xfrm>
          <a:off x="0" y="0"/>
          <a:ext cx="0" cy="0"/>
          <a:chOff x="0" y="0"/>
          <a:chExt cx="0" cy="0"/>
        </a:xfrm>
      </p:grpSpPr>
    </p:spTree>
    <p:extLst>
      <p:ext uri="{BB962C8B-B14F-4D97-AF65-F5344CB8AC3E}">
        <p14:creationId xmlns:p14="http://schemas.microsoft.com/office/powerpoint/2010/main" val="2794195814"/>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userDrawn="1">
  <p:cSld name="Title and Text">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556" y="1559"/>
          <a:ext cx="1556" cy="1556"/>
        </p:xfrm>
        <a:graphic>
          <a:graphicData uri="http://schemas.openxmlformats.org/presentationml/2006/ole">
            <mc:AlternateContent xmlns:mc="http://schemas.openxmlformats.org/markup-compatibility/2006">
              <mc:Choice xmlns:v="urn:schemas-microsoft-com:vml" Requires="v">
                <p:oleObj spid="_x0000_s1026" name="think-cell Slide" r:id="rId4" imgW="270" imgH="270" progId="TCLayout.ActiveDocument.1">
                  <p:embed/>
                </p:oleObj>
              </mc:Choice>
              <mc:Fallback>
                <p:oleObj name="think-cell Slide" r:id="rId4" imgW="270" imgH="270" progId="TCLayout.ActiveDocument.1">
                  <p:embed/>
                  <p:pic>
                    <p:nvPicPr>
                      <p:cNvPr id="5" name="Object 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6" y="1559"/>
                        <a:ext cx="1556" cy="15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auto">
          <a:xfrm>
            <a:off x="0" y="3"/>
            <a:ext cx="12192000" cy="751797"/>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3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7" name="Title 2"/>
          <p:cNvSpPr>
            <a:spLocks noGrp="1"/>
          </p:cNvSpPr>
          <p:nvPr>
            <p:ph type="title"/>
          </p:nvPr>
        </p:nvSpPr>
        <p:spPr>
          <a:xfrm>
            <a:off x="448217" y="-37706"/>
            <a:ext cx="10936849" cy="784600"/>
          </a:xfrm>
        </p:spPr>
        <p:txBody>
          <a:bodyPr/>
          <a:lstStyle>
            <a:lvl1pPr>
              <a:defRPr sz="3920">
                <a:solidFill>
                  <a:schemeClr val="bg1"/>
                </a:solidFill>
              </a:defRPr>
            </a:lvl1pPr>
          </a:lstStyle>
          <a:p>
            <a:r>
              <a:rPr lang="en-US"/>
              <a:t>Click to edit Master title style</a:t>
            </a:r>
          </a:p>
        </p:txBody>
      </p:sp>
    </p:spTree>
    <p:extLst>
      <p:ext uri="{BB962C8B-B14F-4D97-AF65-F5344CB8AC3E}">
        <p14:creationId xmlns:p14="http://schemas.microsoft.com/office/powerpoint/2010/main" val="4190029503"/>
      </p:ext>
    </p:extLst>
  </p:cSld>
  <p:clrMapOvr>
    <a:overrideClrMapping bg1="lt1" tx1="dk1" bg2="lt2" tx2="dk2" accent1="accent1" accent2="accent2" accent3="accent3" accent4="accent4" accent5="accent5" accent6="accent6" hlink="hlink" folHlink="folHlink"/>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Breakthrough">
    <p:bg>
      <p:bgPr>
        <a:solidFill>
          <a:schemeClr val="tx1"/>
        </a:solidFill>
        <a:effectLst/>
      </p:bgPr>
    </p:bg>
    <p:spTree>
      <p:nvGrpSpPr>
        <p:cNvPr id="1" name=""/>
        <p:cNvGrpSpPr/>
        <p:nvPr/>
      </p:nvGrpSpPr>
      <p:grpSpPr>
        <a:xfrm>
          <a:off x="0" y="0"/>
          <a:ext cx="0" cy="0"/>
          <a:chOff x="0" y="0"/>
          <a:chExt cx="0" cy="0"/>
        </a:xfrm>
      </p:grpSpPr>
      <p:sp>
        <p:nvSpPr>
          <p:cNvPr id="74" name="Text Placeholder 63"/>
          <p:cNvSpPr txBox="1">
            <a:spLocks/>
          </p:cNvSpPr>
          <p:nvPr userDrawn="1"/>
        </p:nvSpPr>
        <p:spPr>
          <a:xfrm>
            <a:off x="607608"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87" name="Text Placeholder 10"/>
          <p:cNvSpPr>
            <a:spLocks noGrp="1"/>
          </p:cNvSpPr>
          <p:nvPr>
            <p:ph type="body" sz="quarter" idx="20"/>
          </p:nvPr>
        </p:nvSpPr>
        <p:spPr>
          <a:xfrm>
            <a:off x="606847"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useBgFill="1">
        <p:nvSpPr>
          <p:cNvPr id="39" name="Chevron 38"/>
          <p:cNvSpPr/>
          <p:nvPr userDrawn="1"/>
        </p:nvSpPr>
        <p:spPr bwMode="auto">
          <a:xfrm>
            <a:off x="5937427" y="121969"/>
            <a:ext cx="172939" cy="444191"/>
          </a:xfrm>
          <a:prstGeom prst="chevron">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789" tIns="31789" rIns="31789" bIns="31789" numCol="1" spcCol="0" rtlCol="0" fromWordArt="0" anchor="ctr" anchorCtr="0" forceAA="0" compatLnSpc="1">
            <a:prstTxWarp prst="textNoShape">
              <a:avLst/>
            </a:prstTxWarp>
            <a:noAutofit/>
          </a:bodyPr>
          <a:lstStyle/>
          <a:p>
            <a:pPr algn="ctr" defTabSz="794169" fontAlgn="base">
              <a:spcBef>
                <a:spcPct val="0"/>
              </a:spcBef>
              <a:spcAft>
                <a:spcPct val="0"/>
              </a:spcAft>
            </a:pPr>
            <a:endParaRPr lang="en-US" sz="1596" spc="0" err="1">
              <a:gradFill>
                <a:gsLst>
                  <a:gs pos="0">
                    <a:srgbClr val="FFFFFF"/>
                  </a:gs>
                  <a:gs pos="100000">
                    <a:srgbClr val="FFFFFF"/>
                  </a:gs>
                </a:gsLst>
                <a:lin ang="5400000" scaled="0"/>
              </a:gradFill>
              <a:ea typeface="Segoe UI" pitchFamily="34" charset="0"/>
              <a:cs typeface="Segoe UI" pitchFamily="34" charset="0"/>
            </a:endParaRPr>
          </a:p>
        </p:txBody>
      </p:sp>
      <p:sp useBgFill="1">
        <p:nvSpPr>
          <p:cNvPr id="46" name="Chevron 45"/>
          <p:cNvSpPr/>
          <p:nvPr userDrawn="1"/>
        </p:nvSpPr>
        <p:spPr bwMode="auto">
          <a:xfrm>
            <a:off x="8978246" y="121969"/>
            <a:ext cx="172939" cy="444191"/>
          </a:xfrm>
          <a:prstGeom prst="chevron">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789" tIns="31789" rIns="31789" bIns="31789" numCol="1" spcCol="0" rtlCol="0" fromWordArt="0" anchor="ctr" anchorCtr="0" forceAA="0" compatLnSpc="1">
            <a:prstTxWarp prst="textNoShape">
              <a:avLst/>
            </a:prstTxWarp>
            <a:noAutofit/>
          </a:bodyPr>
          <a:lstStyle/>
          <a:p>
            <a:pPr algn="ctr" defTabSz="794169" fontAlgn="base">
              <a:spcBef>
                <a:spcPct val="0"/>
              </a:spcBef>
              <a:spcAft>
                <a:spcPct val="0"/>
              </a:spcAft>
            </a:pPr>
            <a:endParaRPr lang="en-US" sz="1596" spc="0" err="1">
              <a:gradFill>
                <a:gsLst>
                  <a:gs pos="0">
                    <a:srgbClr val="FFFFFF"/>
                  </a:gs>
                  <a:gs pos="100000">
                    <a:srgbClr val="FFFFFF"/>
                  </a:gs>
                </a:gsLst>
                <a:lin ang="5400000" scaled="0"/>
              </a:gradFill>
              <a:ea typeface="Segoe UI" pitchFamily="34" charset="0"/>
              <a:cs typeface="Segoe UI" pitchFamily="34" charset="0"/>
            </a:endParaRPr>
          </a:p>
        </p:txBody>
      </p:sp>
      <p:sp>
        <p:nvSpPr>
          <p:cNvPr id="47" name="Text Placeholder 5"/>
          <p:cNvSpPr>
            <a:spLocks noGrp="1"/>
          </p:cNvSpPr>
          <p:nvPr>
            <p:ph type="body" sz="quarter" idx="22" hasCustomPrompt="1"/>
          </p:nvPr>
        </p:nvSpPr>
        <p:spPr>
          <a:xfrm>
            <a:off x="179295" y="0"/>
            <a:ext cx="10757647" cy="657818"/>
          </a:xfrm>
        </p:spPr>
        <p:txBody>
          <a:bodyPr lIns="182880" anchor="ctr" anchorCtr="0">
            <a:noAutofit/>
          </a:bodyPr>
          <a:lstStyle>
            <a:lvl1pPr marL="0" indent="0">
              <a:buNone/>
              <a:defRPr sz="3204" spc="0">
                <a:solidFill>
                  <a:schemeClr val="bg2">
                    <a:lumMod val="75000"/>
                    <a:lumOff val="25000"/>
                  </a:schemeClr>
                </a:solidFill>
              </a:defRPr>
            </a:lvl1pPr>
          </a:lstStyle>
          <a:p>
            <a:pPr lvl="0"/>
            <a:r>
              <a:rPr lang="en-US"/>
              <a:t>Title here</a:t>
            </a:r>
          </a:p>
        </p:txBody>
      </p:sp>
      <p:sp>
        <p:nvSpPr>
          <p:cNvPr id="38" name="Rectangle 37"/>
          <p:cNvSpPr/>
          <p:nvPr userDrawn="1"/>
        </p:nvSpPr>
        <p:spPr bwMode="auto">
          <a:xfrm>
            <a:off x="607608"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PR/</a:t>
            </a:r>
            <a:r>
              <a:rPr lang="en-US" sz="1364" spc="0" err="1">
                <a:gradFill>
                  <a:gsLst>
                    <a:gs pos="0">
                      <a:schemeClr val="tx1"/>
                    </a:gs>
                    <a:gs pos="100000">
                      <a:schemeClr val="tx1"/>
                    </a:gs>
                  </a:gsLst>
                  <a:lin ang="5400000" scaled="1"/>
                </a:gradFill>
                <a:latin typeface="+mj-lt"/>
              </a:rPr>
              <a:t>Comms</a:t>
            </a:r>
            <a:r>
              <a:rPr lang="en-US" sz="1364" spc="0">
                <a:gradFill>
                  <a:gsLst>
                    <a:gs pos="0">
                      <a:schemeClr val="tx1"/>
                    </a:gs>
                    <a:gs pos="100000">
                      <a:schemeClr val="tx1"/>
                    </a:gs>
                  </a:gsLst>
                  <a:lin ang="5400000" scaled="1"/>
                </a:gradFill>
                <a:latin typeface="+mj-lt"/>
              </a:rPr>
              <a:t>/AR</a:t>
            </a:r>
          </a:p>
        </p:txBody>
      </p:sp>
      <p:sp>
        <p:nvSpPr>
          <p:cNvPr id="53" name="Rectangle 52"/>
          <p:cNvSpPr/>
          <p:nvPr userDrawn="1"/>
        </p:nvSpPr>
        <p:spPr bwMode="auto">
          <a:xfrm>
            <a:off x="2246041"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GEP</a:t>
            </a:r>
          </a:p>
        </p:txBody>
      </p:sp>
      <p:sp>
        <p:nvSpPr>
          <p:cNvPr id="54" name="Rectangle 53"/>
          <p:cNvSpPr/>
          <p:nvPr userDrawn="1"/>
        </p:nvSpPr>
        <p:spPr bwMode="auto">
          <a:xfrm>
            <a:off x="3884473"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Paid + Social</a:t>
            </a:r>
          </a:p>
        </p:txBody>
      </p:sp>
      <p:sp>
        <p:nvSpPr>
          <p:cNvPr id="55" name="Rectangle 54"/>
          <p:cNvSpPr/>
          <p:nvPr userDrawn="1"/>
        </p:nvSpPr>
        <p:spPr bwMode="auto">
          <a:xfrm>
            <a:off x="5522906"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Events</a:t>
            </a:r>
          </a:p>
        </p:txBody>
      </p:sp>
      <p:sp>
        <p:nvSpPr>
          <p:cNvPr id="56" name="Rectangle 55"/>
          <p:cNvSpPr/>
          <p:nvPr userDrawn="1"/>
        </p:nvSpPr>
        <p:spPr bwMode="auto">
          <a:xfrm>
            <a:off x="7161339"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Partner</a:t>
            </a:r>
          </a:p>
        </p:txBody>
      </p:sp>
      <p:sp>
        <p:nvSpPr>
          <p:cNvPr id="64" name="Rectangle 63"/>
          <p:cNvSpPr/>
          <p:nvPr userDrawn="1"/>
        </p:nvSpPr>
        <p:spPr bwMode="auto">
          <a:xfrm>
            <a:off x="8800320"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Internal </a:t>
            </a:r>
            <a:r>
              <a:rPr lang="en-US" sz="1364" spc="0" err="1">
                <a:gradFill>
                  <a:gsLst>
                    <a:gs pos="0">
                      <a:schemeClr val="tx1"/>
                    </a:gs>
                    <a:gs pos="100000">
                      <a:schemeClr val="tx1"/>
                    </a:gs>
                  </a:gsLst>
                  <a:lin ang="5400000" scaled="1"/>
                </a:gradFill>
                <a:latin typeface="+mj-lt"/>
              </a:rPr>
              <a:t>Comms</a:t>
            </a:r>
            <a:r>
              <a:rPr lang="en-US" sz="1364" spc="0">
                <a:gradFill>
                  <a:gsLst>
                    <a:gs pos="0">
                      <a:schemeClr val="tx1"/>
                    </a:gs>
                    <a:gs pos="100000">
                      <a:schemeClr val="tx1"/>
                    </a:gs>
                  </a:gsLst>
                  <a:lin ang="5400000" scaled="1"/>
                </a:gradFill>
                <a:latin typeface="+mj-lt"/>
              </a:rPr>
              <a:t> + Readiness</a:t>
            </a:r>
          </a:p>
        </p:txBody>
      </p:sp>
      <p:sp>
        <p:nvSpPr>
          <p:cNvPr id="6" name="Rectangle 5"/>
          <p:cNvSpPr/>
          <p:nvPr userDrawn="1"/>
        </p:nvSpPr>
        <p:spPr bwMode="auto">
          <a:xfrm rot="16200000">
            <a:off x="-1454525" y="3046860"/>
            <a:ext cx="3596347" cy="32870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168" tIns="31168" rIns="31168" bIns="31168" numCol="1" spcCol="0" rtlCol="0" fromWordArt="0" anchor="ctr" anchorCtr="0" forceAA="0" compatLnSpc="1">
            <a:prstTxWarp prst="textNoShape">
              <a:avLst/>
            </a:prstTxWarp>
            <a:noAutofit/>
          </a:bodyPr>
          <a:lstStyle/>
          <a:p>
            <a:pPr algn="ctr" defTabSz="623116" fontAlgn="base">
              <a:spcBef>
                <a:spcPct val="0"/>
              </a:spcBef>
              <a:spcAft>
                <a:spcPct val="0"/>
              </a:spcAft>
            </a:pPr>
            <a:r>
              <a:rPr lang="en-US" sz="1364" spc="0">
                <a:gradFill>
                  <a:gsLst>
                    <a:gs pos="0">
                      <a:srgbClr val="FFFFFF"/>
                    </a:gs>
                    <a:gs pos="100000">
                      <a:srgbClr val="FFFFFF"/>
                    </a:gs>
                  </a:gsLst>
                  <a:lin ang="5400000" scaled="0"/>
                </a:gradFill>
                <a:latin typeface="+mj-lt"/>
                <a:ea typeface="Segoe UI" pitchFamily="34" charset="0"/>
                <a:cs typeface="Segoe UI" pitchFamily="34" charset="0"/>
              </a:rPr>
              <a:t>Corporate</a:t>
            </a:r>
          </a:p>
        </p:txBody>
      </p:sp>
      <p:sp>
        <p:nvSpPr>
          <p:cNvPr id="65" name="Rectangle 64"/>
          <p:cNvSpPr/>
          <p:nvPr userDrawn="1"/>
        </p:nvSpPr>
        <p:spPr bwMode="auto">
          <a:xfrm rot="16200000">
            <a:off x="-340220" y="5615893"/>
            <a:ext cx="1367734" cy="32870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168" tIns="31168" rIns="31168" bIns="31168" numCol="1" spcCol="0" rtlCol="0" fromWordArt="0" anchor="ctr" anchorCtr="0" forceAA="0" compatLnSpc="1">
            <a:prstTxWarp prst="textNoShape">
              <a:avLst/>
            </a:prstTxWarp>
            <a:noAutofit/>
          </a:bodyPr>
          <a:lstStyle/>
          <a:p>
            <a:pPr algn="ctr" defTabSz="623116" fontAlgn="base">
              <a:spcBef>
                <a:spcPct val="0"/>
              </a:spcBef>
              <a:spcAft>
                <a:spcPct val="0"/>
              </a:spcAft>
            </a:pPr>
            <a:r>
              <a:rPr lang="en-US" sz="1364" spc="0">
                <a:gradFill>
                  <a:gsLst>
                    <a:gs pos="0">
                      <a:srgbClr val="FFFFFF"/>
                    </a:gs>
                    <a:gs pos="100000">
                      <a:srgbClr val="FFFFFF"/>
                    </a:gs>
                  </a:gsLst>
                  <a:lin ang="5400000" scaled="0"/>
                </a:gradFill>
                <a:latin typeface="+mj-lt"/>
                <a:ea typeface="Segoe UI" pitchFamily="34" charset="0"/>
                <a:cs typeface="Segoe UI" pitchFamily="34" charset="0"/>
              </a:rPr>
              <a:t>Local Subsidiary</a:t>
            </a:r>
          </a:p>
        </p:txBody>
      </p:sp>
      <p:sp>
        <p:nvSpPr>
          <p:cNvPr id="66" name="Text Placeholder 63"/>
          <p:cNvSpPr txBox="1">
            <a:spLocks/>
          </p:cNvSpPr>
          <p:nvPr userDrawn="1"/>
        </p:nvSpPr>
        <p:spPr>
          <a:xfrm>
            <a:off x="2246803"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67" name="Text Placeholder 10"/>
          <p:cNvSpPr>
            <a:spLocks noGrp="1"/>
          </p:cNvSpPr>
          <p:nvPr>
            <p:ph type="body" sz="quarter" idx="28"/>
          </p:nvPr>
        </p:nvSpPr>
        <p:spPr>
          <a:xfrm>
            <a:off x="2246042"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70" name="Text Placeholder 63"/>
          <p:cNvSpPr txBox="1">
            <a:spLocks/>
          </p:cNvSpPr>
          <p:nvPr userDrawn="1"/>
        </p:nvSpPr>
        <p:spPr>
          <a:xfrm>
            <a:off x="3885998"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73" name="Text Placeholder 10"/>
          <p:cNvSpPr>
            <a:spLocks noGrp="1"/>
          </p:cNvSpPr>
          <p:nvPr>
            <p:ph type="body" sz="quarter" idx="29"/>
          </p:nvPr>
        </p:nvSpPr>
        <p:spPr>
          <a:xfrm>
            <a:off x="3885236"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76" name="Text Placeholder 63"/>
          <p:cNvSpPr txBox="1">
            <a:spLocks/>
          </p:cNvSpPr>
          <p:nvPr userDrawn="1"/>
        </p:nvSpPr>
        <p:spPr>
          <a:xfrm>
            <a:off x="5525192"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78" name="Text Placeholder 10"/>
          <p:cNvSpPr>
            <a:spLocks noGrp="1"/>
          </p:cNvSpPr>
          <p:nvPr>
            <p:ph type="body" sz="quarter" idx="30"/>
          </p:nvPr>
        </p:nvSpPr>
        <p:spPr>
          <a:xfrm>
            <a:off x="5524430"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89" name="Text Placeholder 63"/>
          <p:cNvSpPr txBox="1">
            <a:spLocks/>
          </p:cNvSpPr>
          <p:nvPr userDrawn="1"/>
        </p:nvSpPr>
        <p:spPr>
          <a:xfrm>
            <a:off x="7164387"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90" name="Text Placeholder 10"/>
          <p:cNvSpPr>
            <a:spLocks noGrp="1"/>
          </p:cNvSpPr>
          <p:nvPr>
            <p:ph type="body" sz="quarter" idx="31"/>
          </p:nvPr>
        </p:nvSpPr>
        <p:spPr>
          <a:xfrm>
            <a:off x="7163625"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93" name="Text Placeholder 63"/>
          <p:cNvSpPr txBox="1">
            <a:spLocks/>
          </p:cNvSpPr>
          <p:nvPr userDrawn="1"/>
        </p:nvSpPr>
        <p:spPr>
          <a:xfrm>
            <a:off x="8804892"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94" name="Text Placeholder 10"/>
          <p:cNvSpPr>
            <a:spLocks noGrp="1"/>
          </p:cNvSpPr>
          <p:nvPr>
            <p:ph type="body" sz="quarter" idx="33"/>
          </p:nvPr>
        </p:nvSpPr>
        <p:spPr>
          <a:xfrm>
            <a:off x="8804130"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95" name="Text Placeholder 63"/>
          <p:cNvSpPr txBox="1">
            <a:spLocks/>
          </p:cNvSpPr>
          <p:nvPr userDrawn="1"/>
        </p:nvSpPr>
        <p:spPr>
          <a:xfrm>
            <a:off x="607608" y="5096379"/>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96" name="Text Placeholder 10"/>
          <p:cNvSpPr>
            <a:spLocks noGrp="1"/>
          </p:cNvSpPr>
          <p:nvPr>
            <p:ph type="body" sz="quarter" idx="34"/>
          </p:nvPr>
        </p:nvSpPr>
        <p:spPr>
          <a:xfrm>
            <a:off x="606847" y="5089130"/>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97" name="Text Placeholder 63"/>
          <p:cNvSpPr txBox="1">
            <a:spLocks/>
          </p:cNvSpPr>
          <p:nvPr userDrawn="1"/>
        </p:nvSpPr>
        <p:spPr>
          <a:xfrm>
            <a:off x="2246803" y="5089131"/>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98" name="Text Placeholder 10"/>
          <p:cNvSpPr>
            <a:spLocks noGrp="1"/>
          </p:cNvSpPr>
          <p:nvPr>
            <p:ph type="body" sz="quarter" idx="35"/>
          </p:nvPr>
        </p:nvSpPr>
        <p:spPr>
          <a:xfrm>
            <a:off x="2246042" y="5089130"/>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99" name="Text Placeholder 63"/>
          <p:cNvSpPr txBox="1">
            <a:spLocks/>
          </p:cNvSpPr>
          <p:nvPr userDrawn="1"/>
        </p:nvSpPr>
        <p:spPr>
          <a:xfrm>
            <a:off x="3885998" y="5074630"/>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100" name="Text Placeholder 10"/>
          <p:cNvSpPr>
            <a:spLocks noGrp="1"/>
          </p:cNvSpPr>
          <p:nvPr>
            <p:ph type="body" sz="quarter" idx="36"/>
          </p:nvPr>
        </p:nvSpPr>
        <p:spPr>
          <a:xfrm>
            <a:off x="3885236" y="5081880"/>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101" name="Text Placeholder 63"/>
          <p:cNvSpPr txBox="1">
            <a:spLocks/>
          </p:cNvSpPr>
          <p:nvPr userDrawn="1"/>
        </p:nvSpPr>
        <p:spPr>
          <a:xfrm>
            <a:off x="5525192" y="5074630"/>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102" name="Text Placeholder 10"/>
          <p:cNvSpPr>
            <a:spLocks noGrp="1"/>
          </p:cNvSpPr>
          <p:nvPr>
            <p:ph type="body" sz="quarter" idx="37"/>
          </p:nvPr>
        </p:nvSpPr>
        <p:spPr>
          <a:xfrm>
            <a:off x="5524430" y="5081880"/>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103" name="Text Placeholder 63"/>
          <p:cNvSpPr txBox="1">
            <a:spLocks/>
          </p:cNvSpPr>
          <p:nvPr userDrawn="1"/>
        </p:nvSpPr>
        <p:spPr>
          <a:xfrm>
            <a:off x="7164387" y="5074630"/>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104" name="Text Placeholder 10"/>
          <p:cNvSpPr>
            <a:spLocks noGrp="1"/>
          </p:cNvSpPr>
          <p:nvPr>
            <p:ph type="body" sz="quarter" idx="38"/>
          </p:nvPr>
        </p:nvSpPr>
        <p:spPr>
          <a:xfrm>
            <a:off x="7163625" y="5067382"/>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105" name="Text Placeholder 63"/>
          <p:cNvSpPr txBox="1">
            <a:spLocks/>
          </p:cNvSpPr>
          <p:nvPr userDrawn="1"/>
        </p:nvSpPr>
        <p:spPr>
          <a:xfrm>
            <a:off x="8803581" y="5060132"/>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106" name="Text Placeholder 10"/>
          <p:cNvSpPr>
            <a:spLocks noGrp="1"/>
          </p:cNvSpPr>
          <p:nvPr>
            <p:ph type="body" sz="quarter" idx="39"/>
          </p:nvPr>
        </p:nvSpPr>
        <p:spPr>
          <a:xfrm>
            <a:off x="8802819" y="5067382"/>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Tree>
    <p:extLst>
      <p:ext uri="{BB962C8B-B14F-4D97-AF65-F5344CB8AC3E}">
        <p14:creationId xmlns:p14="http://schemas.microsoft.com/office/powerpoint/2010/main" val="2850237920"/>
      </p:ext>
    </p:extLst>
  </p:cSld>
  <p:clrMapOvr>
    <a:masterClrMapping/>
  </p:clrMapOvr>
  <p:transition>
    <p:fade/>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3906-568A-4B48-B78E-48B6C1A392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D98D68-4E85-4EE9-9B61-BB05AABBF945}"/>
              </a:ext>
            </a:extLst>
          </p:cNvPr>
          <p:cNvSpPr>
            <a:spLocks noGrp="1"/>
          </p:cNvSpPr>
          <p:nvPr>
            <p:ph sz="half" idx="1"/>
          </p:nvPr>
        </p:nvSpPr>
        <p:spPr>
          <a:xfrm>
            <a:off x="838200" y="1825626"/>
            <a:ext cx="5181600" cy="16023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1726C7-E292-4586-A57E-3C076A484117}"/>
              </a:ext>
            </a:extLst>
          </p:cNvPr>
          <p:cNvSpPr>
            <a:spLocks noGrp="1"/>
          </p:cNvSpPr>
          <p:nvPr>
            <p:ph sz="half" idx="2"/>
          </p:nvPr>
        </p:nvSpPr>
        <p:spPr>
          <a:xfrm>
            <a:off x="6172200" y="1825626"/>
            <a:ext cx="5181600" cy="16023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E4D37E-CBD0-4F5E-8418-31A0C1E190D4}"/>
              </a:ext>
            </a:extLst>
          </p:cNvPr>
          <p:cNvSpPr>
            <a:spLocks noGrp="1"/>
          </p:cNvSpPr>
          <p:nvPr>
            <p:ph type="dt" sz="half" idx="10"/>
          </p:nvPr>
        </p:nvSpPr>
        <p:spPr/>
        <p:txBody>
          <a:bodyPr/>
          <a:lstStyle/>
          <a:p>
            <a:fld id="{5238BB69-2B6B-4B7C-9ABB-2BDFD74DD4FD}" type="datetimeFigureOut">
              <a:rPr lang="en-US" smtClean="0"/>
              <a:t>5/14/2020</a:t>
            </a:fld>
            <a:endParaRPr lang="en-US"/>
          </a:p>
        </p:txBody>
      </p:sp>
      <p:sp>
        <p:nvSpPr>
          <p:cNvPr id="6" name="Footer Placeholder 5">
            <a:extLst>
              <a:ext uri="{FF2B5EF4-FFF2-40B4-BE49-F238E27FC236}">
                <a16:creationId xmlns:a16="http://schemas.microsoft.com/office/drawing/2014/main" id="{F8D25394-08E6-4DD1-BBD5-A28F87292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997B2E-7EF4-49FE-BCAE-00C8A21C9300}"/>
              </a:ext>
            </a:extLst>
          </p:cNvPr>
          <p:cNvSpPr>
            <a:spLocks noGrp="1"/>
          </p:cNvSpPr>
          <p:nvPr>
            <p:ph type="sldNum" sz="quarter" idx="12"/>
          </p:nvPr>
        </p:nvSpPr>
        <p:spPr/>
        <p:txBody>
          <a:bodyPr/>
          <a:lstStyle/>
          <a:p>
            <a:fld id="{E79A24FA-9563-4E5A-B3C3-9506913AA2BA}" type="slidenum">
              <a:rPr lang="en-US" smtClean="0"/>
              <a:t>‹#›</a:t>
            </a:fld>
            <a:endParaRPr lang="en-US"/>
          </a:p>
        </p:txBody>
      </p:sp>
    </p:spTree>
    <p:extLst>
      <p:ext uri="{BB962C8B-B14F-4D97-AF65-F5344CB8AC3E}">
        <p14:creationId xmlns:p14="http://schemas.microsoft.com/office/powerpoint/2010/main" val="3119315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 List">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1160290"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1160291"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Vertical Text Placeholder 2"/>
          <p:cNvSpPr>
            <a:spLocks noGrp="1"/>
          </p:cNvSpPr>
          <p:nvPr>
            <p:ph type="body" orient="vert" sz="quarter" idx="14" hasCustomPrompt="1"/>
          </p:nvPr>
        </p:nvSpPr>
        <p:spPr>
          <a:xfrm>
            <a:off x="4658476"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Text Placeholder 22"/>
          <p:cNvSpPr>
            <a:spLocks noGrp="1"/>
          </p:cNvSpPr>
          <p:nvPr>
            <p:ph type="body" sz="quarter" idx="15" hasCustomPrompt="1"/>
          </p:nvPr>
        </p:nvSpPr>
        <p:spPr>
          <a:xfrm>
            <a:off x="4658477"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0" name="Vertical Text Placeholder 2"/>
          <p:cNvSpPr>
            <a:spLocks noGrp="1"/>
          </p:cNvSpPr>
          <p:nvPr>
            <p:ph type="body" orient="vert" sz="quarter" idx="16" hasCustomPrompt="1"/>
          </p:nvPr>
        </p:nvSpPr>
        <p:spPr>
          <a:xfrm>
            <a:off x="8163016" y="303003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31" name="Text Placeholder 22"/>
          <p:cNvSpPr>
            <a:spLocks noGrp="1"/>
          </p:cNvSpPr>
          <p:nvPr>
            <p:ph type="body" sz="quarter" idx="17" hasCustomPrompt="1"/>
          </p:nvPr>
        </p:nvSpPr>
        <p:spPr>
          <a:xfrm>
            <a:off x="8163017" y="3334181"/>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cxnSp>
        <p:nvCxnSpPr>
          <p:cNvPr id="35" name="Straight Connector 34"/>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6"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7"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40081551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9" name="Media Placeholder 8"/>
          <p:cNvSpPr>
            <a:spLocks noGrp="1"/>
          </p:cNvSpPr>
          <p:nvPr>
            <p:ph type="media" sz="quarter" idx="11" hasCustomPrompt="1"/>
          </p:nvPr>
        </p:nvSpPr>
        <p:spPr>
          <a:xfrm>
            <a:off x="0" y="0"/>
            <a:ext cx="12192000" cy="6858000"/>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r>
              <a:rPr lang="en-US"/>
              <a:t>Insert Video Here</a:t>
            </a:r>
          </a:p>
        </p:txBody>
      </p:sp>
      <p:sp>
        <p:nvSpPr>
          <p:cNvPr id="8"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5"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368798453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cSld name="Titl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269878" y="1406528"/>
            <a:ext cx="11655425" cy="1864619"/>
          </a:xfrm>
          <a:prstGeom prst="rect">
            <a:avLst/>
          </a:prstGeom>
        </p:spPr>
        <p:txBody>
          <a:bodyPr/>
          <a:lstStyle>
            <a:lvl1pPr>
              <a:defRPr sz="36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0924389"/>
      </p:ext>
    </p:extLst>
  </p:cSld>
  <p:clrMapOvr>
    <a:masterClrMapping/>
  </p:clrMapOvr>
  <p:transition>
    <p:fade/>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635589"/>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65" indent="0">
              <a:buNone/>
              <a:defRPr/>
            </a:lvl3pPr>
            <a:lvl4pPr marL="448130" indent="0">
              <a:buNone/>
              <a:defRPr/>
            </a:lvl4pPr>
            <a:lvl5pPr marL="67219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778262"/>
      </p:ext>
    </p:extLst>
  </p:cSld>
  <p:clrMapOvr>
    <a:masterClrMapping/>
  </p:clrMapOvr>
  <p:transition>
    <p:fade/>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Title and Content box">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28"/>
            </a:lvl1pPr>
          </a:lstStyle>
          <a:p>
            <a:r>
              <a:rPr lang="en-US"/>
              <a:t>Click to edit Master title style</a:t>
            </a:r>
          </a:p>
        </p:txBody>
      </p:sp>
      <p:sp>
        <p:nvSpPr>
          <p:cNvPr id="4" name="Content Placeholder 3"/>
          <p:cNvSpPr>
            <a:spLocks noGrp="1"/>
          </p:cNvSpPr>
          <p:nvPr>
            <p:ph sz="quarter" idx="10"/>
          </p:nvPr>
        </p:nvSpPr>
        <p:spPr>
          <a:xfrm>
            <a:off x="269240" y="1663939"/>
            <a:ext cx="3585699" cy="429092"/>
          </a:xfrm>
        </p:spPr>
        <p:txBody>
          <a:bodyPr/>
          <a:lstStyle>
            <a:lvl1pPr marL="0" indent="0">
              <a:buNone/>
              <a:defRPr sz="1765">
                <a:latin typeface="+mn-lt"/>
              </a:defRPr>
            </a:lvl1pPr>
            <a:lvl2pPr>
              <a:defRPr sz="1765"/>
            </a:lvl2pPr>
            <a:lvl3pPr>
              <a:defRPr sz="1765"/>
            </a:lvl3pPr>
            <a:lvl4pPr>
              <a:defRPr sz="1765"/>
            </a:lvl4pPr>
            <a:lvl5pPr>
              <a:defRPr sz="1765"/>
            </a:lvl5pPr>
          </a:lstStyle>
          <a:p>
            <a:pPr lvl="0"/>
            <a:r>
              <a:rPr lang="en-US"/>
              <a:t>Click to edit Master text styles</a:t>
            </a:r>
          </a:p>
        </p:txBody>
      </p:sp>
    </p:spTree>
    <p:extLst>
      <p:ext uri="{BB962C8B-B14F-4D97-AF65-F5344CB8AC3E}">
        <p14:creationId xmlns:p14="http://schemas.microsoft.com/office/powerpoint/2010/main" val="375701015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Title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0" y="3290323"/>
            <a:ext cx="12192000" cy="225890"/>
          </a:xfrm>
          <a:prstGeom prst="rect">
            <a:avLst/>
          </a:prstGeom>
        </p:spPr>
        <p:txBody>
          <a:bodyP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Insert Title Here</a:t>
            </a:r>
          </a:p>
        </p:txBody>
      </p:sp>
      <p:sp>
        <p:nvSpPr>
          <p:cNvPr id="11"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6"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9" name="Oval 8"/>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7291621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reak Slide (w Image)">
    <p:spTree>
      <p:nvGrpSpPr>
        <p:cNvPr id="1" name=""/>
        <p:cNvGrpSpPr/>
        <p:nvPr/>
      </p:nvGrpSpPr>
      <p:grpSpPr>
        <a:xfrm>
          <a:off x="0" y="0"/>
          <a:ext cx="0" cy="0"/>
          <a:chOff x="0" y="0"/>
          <a:chExt cx="0" cy="0"/>
        </a:xfrm>
      </p:grpSpPr>
      <p:sp>
        <p:nvSpPr>
          <p:cNvPr id="11" name="Picture Placeholder 17"/>
          <p:cNvSpPr>
            <a:spLocks noGrp="1"/>
          </p:cNvSpPr>
          <p:nvPr>
            <p:ph type="pic" sz="quarter" idx="22" hasCustomPrompt="1"/>
          </p:nvPr>
        </p:nvSpPr>
        <p:spPr>
          <a:xfrm>
            <a:off x="0" y="0"/>
            <a:ext cx="12192000" cy="6858000"/>
          </a:xfrm>
          <a:prstGeom prst="rect">
            <a:avLst/>
          </a:prstGeom>
          <a:solidFill>
            <a:srgbClr val="F0F0F0"/>
          </a:solid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Rectangle 4"/>
          <p:cNvSpPr/>
          <p:nvPr userDrawn="1"/>
        </p:nvSpPr>
        <p:spPr>
          <a:xfrm>
            <a:off x="0" y="0"/>
            <a:ext cx="12192000" cy="6858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pic>
        <p:nvPicPr>
          <p:cNvPr id="7" name="Picture 1"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hasCustomPrompt="1"/>
          </p:nvPr>
        </p:nvSpPr>
        <p:spPr>
          <a:xfrm>
            <a:off x="0" y="3206929"/>
            <a:ext cx="12192000" cy="444143"/>
          </a:xfrm>
          <a:prstGeom prst="rect">
            <a:avLst/>
          </a:prstGeom>
        </p:spPr>
        <p:txBody>
          <a:bodyPr/>
          <a:lstStyle>
            <a:lvl1pPr algn="ctr">
              <a:lnSpc>
                <a:spcPct val="100000"/>
              </a:lnSpc>
              <a:defRPr sz="2400" baseline="0">
                <a:solidFill>
                  <a:schemeClr val="tx1"/>
                </a:solidFill>
                <a:latin typeface="Segoe UI Semibold" panose="020B0702040204020203" pitchFamily="34" charset="0"/>
                <a:cs typeface="Segoe UI Semibold" panose="020B0702040204020203" pitchFamily="34" charset="0"/>
              </a:defRPr>
            </a:lvl1pPr>
          </a:lstStyle>
          <a:p>
            <a:r>
              <a:rPr lang="en-US"/>
              <a:t>{ INSERT TITLE HERE }</a:t>
            </a:r>
          </a:p>
        </p:txBody>
      </p:sp>
      <p:sp>
        <p:nvSpPr>
          <p:cNvPr id="12"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3"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0626386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and Text Footer">
    <p:spTree>
      <p:nvGrpSpPr>
        <p:cNvPr id="1" name=""/>
        <p:cNvGrpSpPr/>
        <p:nvPr/>
      </p:nvGrpSpPr>
      <p:grpSpPr>
        <a:xfrm>
          <a:off x="0" y="0"/>
          <a:ext cx="0" cy="0"/>
          <a:chOff x="0" y="0"/>
          <a:chExt cx="0" cy="0"/>
        </a:xfrm>
      </p:grpSpPr>
      <p:sp>
        <p:nvSpPr>
          <p:cNvPr id="5" name="Rectangle 4"/>
          <p:cNvSpPr/>
          <p:nvPr userDrawn="1"/>
        </p:nvSpPr>
        <p:spPr>
          <a:xfrm>
            <a:off x="0" y="5562600"/>
            <a:ext cx="12192000" cy="12954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icture Placeholder 17"/>
          <p:cNvSpPr>
            <a:spLocks noGrp="1"/>
          </p:cNvSpPr>
          <p:nvPr userDrawn="1">
            <p:ph type="pic" sz="quarter" idx="22" hasCustomPrompt="1"/>
          </p:nvPr>
        </p:nvSpPr>
        <p:spPr>
          <a:xfrm>
            <a:off x="0" y="0"/>
            <a:ext cx="12192000" cy="55626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8" name="Straight Connector 17"/>
          <p:cNvCxnSpPr/>
          <p:nvPr userDrawn="1"/>
        </p:nvCxnSpPr>
        <p:spPr>
          <a:xfrm>
            <a:off x="6099552" y="5912599"/>
            <a:ext cx="0" cy="60164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2"/>
          <p:cNvSpPr>
            <a:spLocks noGrp="1"/>
          </p:cNvSpPr>
          <p:nvPr>
            <p:ph type="body" sz="quarter" idx="21" hasCustomPrompt="1"/>
          </p:nvPr>
        </p:nvSpPr>
        <p:spPr>
          <a:xfrm>
            <a:off x="6342224" y="6063719"/>
            <a:ext cx="5745458" cy="29279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3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Insert Text Here</a:t>
            </a:r>
          </a:p>
        </p:txBody>
      </p:sp>
      <p:sp>
        <p:nvSpPr>
          <p:cNvPr id="20" name="Vertical Text Placeholder 2"/>
          <p:cNvSpPr>
            <a:spLocks noGrp="1"/>
          </p:cNvSpPr>
          <p:nvPr>
            <p:ph type="body" orient="vert" sz="quarter" idx="20" hasCustomPrompt="1"/>
          </p:nvPr>
        </p:nvSpPr>
        <p:spPr>
          <a:xfrm>
            <a:off x="3419475" y="6058230"/>
            <a:ext cx="2453715" cy="285998"/>
          </a:xfrm>
          <a:prstGeom prst="rect">
            <a:avLst/>
          </a:prstGeom>
        </p:spPr>
        <p:txBody>
          <a:bodyPr vert="horz"/>
          <a:lstStyle>
            <a:lvl1pPr marL="0" marR="0" indent="0" algn="r" defTabSz="914400" rtl="0" eaLnBrk="1" fontAlgn="auto" latinLnBrk="0" hangingPunct="1">
              <a:lnSpc>
                <a:spcPts val="1700"/>
              </a:lnSpc>
              <a:spcBef>
                <a:spcPts val="1000"/>
              </a:spcBef>
              <a:spcAft>
                <a:spcPts val="0"/>
              </a:spcAft>
              <a:buClrTx/>
              <a:buSzTx/>
              <a:buFont typeface="Arial" panose="020B0604020202020204" pitchFamily="34" charset="0"/>
              <a:buNone/>
              <a:tabLst/>
              <a:defRPr sz="1300" spc="100" baseline="0">
                <a:solidFill>
                  <a:srgbClr val="007DFF"/>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TITLE</a:t>
            </a:r>
          </a:p>
        </p:txBody>
      </p:sp>
      <p:sp>
        <p:nvSpPr>
          <p:cNvPr id="9"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0"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742837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ne liner/Quote">
    <p:bg>
      <p:bgPr>
        <a:solidFill>
          <a:srgbClr val="007DFF"/>
        </a:solidFill>
        <a:effectLst/>
      </p:bgPr>
    </p:bg>
    <p:spTree>
      <p:nvGrpSpPr>
        <p:cNvPr id="1" name=""/>
        <p:cNvGrpSpPr/>
        <p:nvPr/>
      </p:nvGrpSpPr>
      <p:grpSpPr>
        <a:xfrm>
          <a:off x="0" y="0"/>
          <a:ext cx="0" cy="0"/>
          <a:chOff x="0" y="0"/>
          <a:chExt cx="0" cy="0"/>
        </a:xfrm>
      </p:grpSpPr>
      <p:sp>
        <p:nvSpPr>
          <p:cNvPr id="5"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prstClr val="white">
                    <a:alpha val="60000"/>
                  </a:prstClr>
                </a:solidFill>
                <a:latin typeface="Segoe UI Light" panose="020B0502040204020203" pitchFamily="34" charset="0"/>
                <a:cs typeface="Segoe UI Light" panose="020B0502040204020203" pitchFamily="34" charset="0"/>
              </a:rPr>
              <a:t>ANALOG   |   MICROSOFT CONFIDENTIAL</a:t>
            </a:r>
          </a:p>
        </p:txBody>
      </p:sp>
      <p:sp>
        <p:nvSpPr>
          <p:cNvPr id="6" name="Title 5"/>
          <p:cNvSpPr>
            <a:spLocks noGrp="1"/>
          </p:cNvSpPr>
          <p:nvPr>
            <p:ph type="title" hasCustomPrompt="1"/>
          </p:nvPr>
        </p:nvSpPr>
        <p:spPr>
          <a:xfrm>
            <a:off x="1733550" y="2533651"/>
            <a:ext cx="8724900" cy="1790700"/>
          </a:xfrm>
          <a:prstGeom prst="rect">
            <a:avLst/>
          </a:prstGeom>
        </p:spPr>
        <p:txBody>
          <a:bodyPr anchor="ctr"/>
          <a:lstStyle>
            <a:lvl1pPr algn="ctr">
              <a:lnSpc>
                <a:spcPts val="3000"/>
              </a:lnSpc>
              <a:defRPr sz="2000">
                <a:solidFill>
                  <a:schemeClr val="bg1"/>
                </a:solidFill>
                <a:latin typeface="Segoe UI Light" panose="020B0502040204020203" pitchFamily="34" charset="0"/>
                <a:cs typeface="Segoe UI Light" panose="020B0502040204020203" pitchFamily="34" charset="0"/>
              </a:defRPr>
            </a:lvl1pPr>
          </a:lstStyle>
          <a:p>
            <a:r>
              <a:rPr lang="en-US"/>
              <a:t>Insert Text Here</a:t>
            </a:r>
          </a:p>
        </p:txBody>
      </p:sp>
      <p:sp>
        <p:nvSpPr>
          <p:cNvPr id="8"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solidFill>
                  <a:schemeClr val="bg1">
                    <a:alpha val="60000"/>
                  </a:schemeClr>
                </a:solidFill>
              </a:defRPr>
            </a:lvl1pPr>
          </a:lstStyle>
          <a:p>
            <a:fld id="{F1323F40-5DA8-449B-85D3-1438A492E19B}" type="slidenum">
              <a:rPr lang="en-US" smtClean="0"/>
              <a:pPr/>
              <a:t>‹#›</a:t>
            </a:fld>
            <a:endParaRPr lang="en-US"/>
          </a:p>
        </p:txBody>
      </p:sp>
    </p:spTree>
    <p:extLst>
      <p:ext uri="{BB962C8B-B14F-4D97-AF65-F5344CB8AC3E}">
        <p14:creationId xmlns:p14="http://schemas.microsoft.com/office/powerpoint/2010/main" val="30403283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20" name="Title 1"/>
          <p:cNvSpPr>
            <a:spLocks noGrp="1"/>
          </p:cNvSpPr>
          <p:nvPr>
            <p:ph type="title" hasCustomPrompt="1"/>
          </p:nvPr>
        </p:nvSpPr>
        <p:spPr>
          <a:xfrm>
            <a:off x="0" y="3290323"/>
            <a:ext cx="12192000" cy="225890"/>
          </a:xfrm>
          <a:prstGeom prst="rect">
            <a:avLst/>
          </a:prstGeom>
        </p:spPr>
        <p:txBody>
          <a:bodyP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Thank You</a:t>
            </a:r>
          </a:p>
        </p:txBody>
      </p:sp>
      <p:sp>
        <p:nvSpPr>
          <p:cNvPr id="37" name="Text Placeholder 22"/>
          <p:cNvSpPr>
            <a:spLocks noGrp="1"/>
          </p:cNvSpPr>
          <p:nvPr>
            <p:ph type="body" sz="quarter" idx="19" hasCustomPrompt="1"/>
          </p:nvPr>
        </p:nvSpPr>
        <p:spPr>
          <a:xfrm>
            <a:off x="267185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38" name="Text Placeholder 22"/>
          <p:cNvSpPr>
            <a:spLocks noGrp="1"/>
          </p:cNvSpPr>
          <p:nvPr>
            <p:ph type="body" sz="quarter" idx="20" hasCustomPrompt="1"/>
          </p:nvPr>
        </p:nvSpPr>
        <p:spPr>
          <a:xfrm>
            <a:off x="267185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39" name="Text Placeholder 22"/>
          <p:cNvSpPr>
            <a:spLocks noGrp="1"/>
          </p:cNvSpPr>
          <p:nvPr>
            <p:ph type="body" sz="quarter" idx="21" hasCustomPrompt="1"/>
          </p:nvPr>
        </p:nvSpPr>
        <p:spPr>
          <a:xfrm>
            <a:off x="508739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0" name="Text Placeholder 22"/>
          <p:cNvSpPr>
            <a:spLocks noGrp="1"/>
          </p:cNvSpPr>
          <p:nvPr>
            <p:ph type="body" sz="quarter" idx="22" hasCustomPrompt="1"/>
          </p:nvPr>
        </p:nvSpPr>
        <p:spPr>
          <a:xfrm>
            <a:off x="508739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41" name="Text Placeholder 22"/>
          <p:cNvSpPr>
            <a:spLocks noGrp="1"/>
          </p:cNvSpPr>
          <p:nvPr>
            <p:ph type="body" sz="quarter" idx="23" hasCustomPrompt="1"/>
          </p:nvPr>
        </p:nvSpPr>
        <p:spPr>
          <a:xfrm>
            <a:off x="750293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2" name="Text Placeholder 22"/>
          <p:cNvSpPr>
            <a:spLocks noGrp="1"/>
          </p:cNvSpPr>
          <p:nvPr>
            <p:ph type="body" sz="quarter" idx="24" hasCustomPrompt="1"/>
          </p:nvPr>
        </p:nvSpPr>
        <p:spPr>
          <a:xfrm>
            <a:off x="750293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12"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13" name="Oval 12"/>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30959013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4081772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4"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COGNITION   |   MICROSOFT CONFIDENTIAL</a:t>
            </a:r>
          </a:p>
        </p:txBody>
      </p:sp>
    </p:spTree>
    <p:extLst>
      <p:ext uri="{BB962C8B-B14F-4D97-AF65-F5344CB8AC3E}">
        <p14:creationId xmlns:p14="http://schemas.microsoft.com/office/powerpoint/2010/main" val="5299318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0F0F0"/>
        </a:solidFill>
        <a:effectLst/>
      </p:bgPr>
    </p:bg>
    <p:spTree>
      <p:nvGrpSpPr>
        <p:cNvPr id="1" name=""/>
        <p:cNvGrpSpPr/>
        <p:nvPr/>
      </p:nvGrpSpPr>
      <p:grpSpPr>
        <a:xfrm>
          <a:off x="0" y="0"/>
          <a:ext cx="0" cy="0"/>
          <a:chOff x="0" y="0"/>
          <a:chExt cx="0" cy="0"/>
        </a:xfrm>
      </p:grpSpPr>
      <p:sp>
        <p:nvSpPr>
          <p:cNvPr id="6" name="Oval 5"/>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 Placeholder 15"/>
          <p:cNvSpPr>
            <a:spLocks noGrp="1"/>
          </p:cNvSpPr>
          <p:nvPr>
            <p:ph type="body" sz="quarter" idx="11" hasCustomPrompt="1"/>
          </p:nvPr>
        </p:nvSpPr>
        <p:spPr>
          <a:xfrm>
            <a:off x="0" y="5961084"/>
            <a:ext cx="12192000" cy="138492"/>
          </a:xfrm>
          <a:prstGeom prst="rect">
            <a:avLst/>
          </a:prstGeom>
        </p:spPr>
        <p:txBody>
          <a:bodyPr tIns="0" bIns="0"/>
          <a:lstStyle>
            <a:lvl1pPr marL="0" indent="0" algn="ctr">
              <a:lnSpc>
                <a:spcPct val="100000"/>
              </a:lnSpc>
              <a:spcBef>
                <a:spcPts val="0"/>
              </a:spcBef>
              <a:buNone/>
              <a:defRPr sz="1000" baseline="0">
                <a:solidFill>
                  <a:schemeClr val="bg1">
                    <a:lumMod val="50000"/>
                  </a:schemeClr>
                </a:solidFill>
                <a:latin typeface="Segoe UI Light" panose="020B0502040204020203" pitchFamily="34" charset="0"/>
                <a:cs typeface="Segoe UI Light" panose="020B0502040204020203" pitchFamily="34" charset="0"/>
              </a:defRPr>
            </a:lvl1pPr>
            <a:lvl2pPr marL="457200" indent="0" algn="ctr">
              <a:buNone/>
              <a:defRPr>
                <a:solidFill>
                  <a:schemeClr val="bg1"/>
                </a:solidFill>
                <a:latin typeface="Segoe UI Light" panose="020B0502040204020203" pitchFamily="34" charset="0"/>
                <a:cs typeface="Segoe UI Light" panose="020B0502040204020203" pitchFamily="34" charset="0"/>
              </a:defRPr>
            </a:lvl2pPr>
            <a:lvl3pPr marL="914400" indent="0" algn="ctr">
              <a:buNone/>
              <a:defRPr>
                <a:solidFill>
                  <a:schemeClr val="bg1"/>
                </a:solidFill>
                <a:latin typeface="Segoe UI Light" panose="020B0502040204020203" pitchFamily="34" charset="0"/>
                <a:cs typeface="Segoe UI Light" panose="020B0502040204020203" pitchFamily="34" charset="0"/>
              </a:defRPr>
            </a:lvl3pPr>
            <a:lvl4pPr marL="1371600" indent="0" algn="ctr">
              <a:buNone/>
              <a:defRPr>
                <a:solidFill>
                  <a:schemeClr val="bg1"/>
                </a:solidFill>
                <a:latin typeface="Segoe UI Light" panose="020B0502040204020203" pitchFamily="34" charset="0"/>
                <a:cs typeface="Segoe UI Light" panose="020B0502040204020203" pitchFamily="34" charset="0"/>
              </a:defRPr>
            </a:lvl4pPr>
            <a:lvl5pPr marL="1828800" indent="0" algn="ctr">
              <a:buNone/>
              <a:defRPr>
                <a:solidFill>
                  <a:schemeClr val="bg1"/>
                </a:solidFill>
                <a:latin typeface="Segoe UI Light" panose="020B0502040204020203" pitchFamily="34" charset="0"/>
                <a:cs typeface="Segoe UI Light" panose="020B0502040204020203" pitchFamily="34" charset="0"/>
              </a:defRPr>
            </a:lvl5pPr>
          </a:lstStyle>
          <a:p>
            <a:pPr lvl="0"/>
            <a:r>
              <a:rPr lang="en-US"/>
              <a:t>03.01.2017</a:t>
            </a:r>
          </a:p>
        </p:txBody>
      </p:sp>
      <p:sp>
        <p:nvSpPr>
          <p:cNvPr id="28" name="Title 23"/>
          <p:cNvSpPr>
            <a:spLocks noGrp="1"/>
          </p:cNvSpPr>
          <p:nvPr>
            <p:ph type="title" hasCustomPrompt="1"/>
          </p:nvPr>
        </p:nvSpPr>
        <p:spPr>
          <a:xfrm>
            <a:off x="0" y="5771249"/>
            <a:ext cx="12192000" cy="179387"/>
          </a:xfrm>
          <a:prstGeom prst="rect">
            <a:avLst/>
          </a:prstGeom>
        </p:spPr>
        <p:txBody>
          <a:bodyPr tIns="0" bIns="0"/>
          <a:lstStyle>
            <a:lvl1pPr algn="ctr">
              <a:lnSpc>
                <a:spcPct val="100000"/>
              </a:lnSpc>
              <a:defRPr sz="1100">
                <a:solidFill>
                  <a:schemeClr val="tx1"/>
                </a:solidFill>
                <a:latin typeface="Segoe UI Light" panose="020B0502040204020203" pitchFamily="34" charset="0"/>
                <a:cs typeface="Segoe UI Light" panose="020B0502040204020203" pitchFamily="34" charset="0"/>
              </a:defRPr>
            </a:lvl1pPr>
          </a:lstStyle>
          <a:p>
            <a:r>
              <a:rPr lang="en-US"/>
              <a:t>Insert Main Title Here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93082" y="3235419"/>
            <a:ext cx="996620" cy="384048"/>
          </a:xfrm>
          <a:prstGeom prst="rect">
            <a:avLst/>
          </a:prstGeom>
        </p:spPr>
      </p:pic>
    </p:spTree>
    <p:extLst>
      <p:ext uri="{BB962C8B-B14F-4D97-AF65-F5344CB8AC3E}">
        <p14:creationId xmlns:p14="http://schemas.microsoft.com/office/powerpoint/2010/main" val="732491984"/>
      </p:ext>
    </p:extLst>
  </p:cSld>
  <p:clrMapOvr>
    <a:masterClrMapping/>
  </p:clrMapOvr>
  <p:extLst>
    <p:ext uri="{DCECCB84-F9BA-43D5-87BE-67443E8EF086}">
      <p15:sldGuideLst xmlns:p15="http://schemas.microsoft.com/office/powerpoint/2012/main">
        <p15:guide id="1" orient="horz" pos="420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2" name="Text Placeholder 17"/>
          <p:cNvSpPr>
            <a:spLocks noGrp="1"/>
          </p:cNvSpPr>
          <p:nvPr>
            <p:ph type="body" sz="quarter" idx="12" hasCustomPrompt="1"/>
          </p:nvPr>
        </p:nvSpPr>
        <p:spPr>
          <a:xfrm>
            <a:off x="5412712" y="2166270"/>
            <a:ext cx="2028198" cy="3556000"/>
          </a:xfrm>
          <a:prstGeom prst="rect">
            <a:avLst/>
          </a:prstGeom>
        </p:spPr>
        <p:txBody>
          <a:bodyPr/>
          <a:lstStyle>
            <a:lvl1pPr marL="0" indent="0">
              <a:lnSpc>
                <a:spcPts val="1900"/>
              </a:lnSpc>
              <a:spcBef>
                <a:spcPts val="0"/>
              </a:spcBef>
              <a:spcAft>
                <a:spcPts val="1800"/>
              </a:spcAft>
              <a:buNone/>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p:txBody>
      </p:sp>
      <p:sp>
        <p:nvSpPr>
          <p:cNvPr id="23" name="Text Placeholder 17"/>
          <p:cNvSpPr>
            <a:spLocks noGrp="1"/>
          </p:cNvSpPr>
          <p:nvPr>
            <p:ph type="body" sz="quarter" idx="13" hasCustomPrompt="1"/>
          </p:nvPr>
        </p:nvSpPr>
        <p:spPr>
          <a:xfrm>
            <a:off x="5072351" y="216627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p:txBody>
      </p:sp>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125597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 LIst (w Icons)">
    <p:spTree>
      <p:nvGrpSpPr>
        <p:cNvPr id="1" name=""/>
        <p:cNvGrpSpPr/>
        <p:nvPr/>
      </p:nvGrpSpPr>
      <p:grpSpPr>
        <a:xfrm>
          <a:off x="0" y="0"/>
          <a:ext cx="0" cy="0"/>
          <a:chOff x="0" y="0"/>
          <a:chExt cx="0" cy="0"/>
        </a:xfrm>
      </p:grpSpPr>
      <p:sp>
        <p:nvSpPr>
          <p:cNvPr id="27" name="Vertical Text Placeholder 2"/>
          <p:cNvSpPr>
            <a:spLocks noGrp="1"/>
          </p:cNvSpPr>
          <p:nvPr>
            <p:ph type="body" orient="vert" sz="quarter" idx="13" hasCustomPrompt="1"/>
          </p:nvPr>
        </p:nvSpPr>
        <p:spPr>
          <a:xfrm>
            <a:off x="1026940" y="3490158"/>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28" name="Text Placeholder 22"/>
          <p:cNvSpPr>
            <a:spLocks noGrp="1"/>
          </p:cNvSpPr>
          <p:nvPr>
            <p:ph type="body" sz="quarter" idx="12" hasCustomPrompt="1"/>
          </p:nvPr>
        </p:nvSpPr>
        <p:spPr>
          <a:xfrm>
            <a:off x="1026941" y="3765729"/>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1" name="Vertical Text Placeholder 2"/>
          <p:cNvSpPr>
            <a:spLocks noGrp="1"/>
          </p:cNvSpPr>
          <p:nvPr>
            <p:ph type="body" orient="vert" sz="quarter" idx="14" hasCustomPrompt="1"/>
          </p:nvPr>
        </p:nvSpPr>
        <p:spPr>
          <a:xfrm>
            <a:off x="4708602"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2" name="Text Placeholder 22"/>
          <p:cNvSpPr>
            <a:spLocks noGrp="1"/>
          </p:cNvSpPr>
          <p:nvPr>
            <p:ph type="body" sz="quarter" idx="15" hasCustomPrompt="1"/>
          </p:nvPr>
        </p:nvSpPr>
        <p:spPr>
          <a:xfrm>
            <a:off x="4708603"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5" name="Vertical Text Placeholder 2"/>
          <p:cNvSpPr>
            <a:spLocks noGrp="1"/>
          </p:cNvSpPr>
          <p:nvPr>
            <p:ph type="body" orient="vert" sz="quarter" idx="16" hasCustomPrompt="1"/>
          </p:nvPr>
        </p:nvSpPr>
        <p:spPr>
          <a:xfrm>
            <a:off x="8390263"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36" name="Text Placeholder 22"/>
          <p:cNvSpPr>
            <a:spLocks noGrp="1"/>
          </p:cNvSpPr>
          <p:nvPr>
            <p:ph type="body" sz="quarter" idx="17" hasCustomPrompt="1"/>
          </p:nvPr>
        </p:nvSpPr>
        <p:spPr>
          <a:xfrm>
            <a:off x="8390264"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50" name="Text Placeholder 45"/>
          <p:cNvSpPr>
            <a:spLocks noGrp="1"/>
          </p:cNvSpPr>
          <p:nvPr>
            <p:ph type="body" sz="quarter" idx="19" hasCustomPrompt="1"/>
          </p:nvPr>
        </p:nvSpPr>
        <p:spPr>
          <a:xfrm>
            <a:off x="5680099"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300">
                <a:solidFill>
                  <a:srgbClr val="007EFF"/>
                </a:solidFill>
                <a:latin typeface="Segoe MDL2 Assets" panose="050A0102010101010101" pitchFamily="18" charset="0"/>
              </a:rPr>
              <a:t></a:t>
            </a:r>
            <a:endParaRPr lang="en-US" sz="4300">
              <a:solidFill>
                <a:srgbClr val="007EFF"/>
              </a:solidFill>
            </a:endParaRPr>
          </a:p>
        </p:txBody>
      </p:sp>
      <p:sp>
        <p:nvSpPr>
          <p:cNvPr id="51" name="Text Placeholder 45"/>
          <p:cNvSpPr>
            <a:spLocks noGrp="1"/>
          </p:cNvSpPr>
          <p:nvPr>
            <p:ph type="body" sz="quarter" idx="20" hasCustomPrompt="1"/>
          </p:nvPr>
        </p:nvSpPr>
        <p:spPr>
          <a:xfrm>
            <a:off x="9358763"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400">
                <a:solidFill>
                  <a:srgbClr val="007EFF"/>
                </a:solidFill>
                <a:latin typeface="Segoe MDL2 Assets" panose="050A0102010101010101" pitchFamily="18" charset="0"/>
              </a:rPr>
              <a:t></a:t>
            </a:r>
            <a:endParaRPr lang="en-US" sz="4400">
              <a:solidFill>
                <a:srgbClr val="007EFF"/>
              </a:solidFill>
            </a:endParaRPr>
          </a:p>
        </p:txBody>
      </p:sp>
      <p:sp>
        <p:nvSpPr>
          <p:cNvPr id="55" name="Text Placeholder 45"/>
          <p:cNvSpPr>
            <a:spLocks noGrp="1"/>
          </p:cNvSpPr>
          <p:nvPr>
            <p:ph type="body" sz="quarter" idx="21" hasCustomPrompt="1"/>
          </p:nvPr>
        </p:nvSpPr>
        <p:spPr>
          <a:xfrm>
            <a:off x="1992162" y="2563224"/>
            <a:ext cx="825722" cy="826294"/>
          </a:xfrm>
          <a:prstGeom prst="rect">
            <a:avLst/>
          </a:prstGeom>
        </p:spPr>
        <p:txBody>
          <a:bodyPr anchor="ctr"/>
          <a:lstStyle>
            <a:lvl1pPr marL="571500" indent="-571500" algn="ctr">
              <a:buFont typeface="Arial" panose="020B0604020202020204" pitchFamily="34" charset="0"/>
              <a:buNone/>
              <a:defRPr lang="en-US" sz="4400" dirty="0">
                <a:solidFill>
                  <a:srgbClr val="007EFF"/>
                </a:solidFill>
                <a:latin typeface="Segoe MDL2 Assets" panose="050A0102010101010101" pitchFamily="18" charset="0"/>
              </a:defRPr>
            </a:lvl1pPr>
          </a:lstStyle>
          <a:p>
            <a:r>
              <a:rPr lang="en-US" sz="4100">
                <a:solidFill>
                  <a:srgbClr val="007EFF"/>
                </a:solidFill>
                <a:latin typeface="Segoe MDL2 Assets" panose="050A0102010101010101" pitchFamily="18" charset="0"/>
              </a:rPr>
              <a:t></a:t>
            </a:r>
          </a:p>
        </p:txBody>
      </p:sp>
      <p:cxnSp>
        <p:nvCxnSpPr>
          <p:cNvPr id="57" name="Straight Connector 56"/>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58"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59"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35230655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0" name="Text Placeholder 17"/>
          <p:cNvSpPr>
            <a:spLocks noGrp="1"/>
          </p:cNvSpPr>
          <p:nvPr>
            <p:ph type="body" sz="quarter" idx="12" hasCustomPrompt="1"/>
          </p:nvPr>
        </p:nvSpPr>
        <p:spPr>
          <a:xfrm>
            <a:off x="3746026"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1" name="Text Placeholder 17"/>
          <p:cNvSpPr>
            <a:spLocks noGrp="1"/>
          </p:cNvSpPr>
          <p:nvPr>
            <p:ph type="body" sz="quarter" idx="13" hasCustomPrompt="1"/>
          </p:nvPr>
        </p:nvSpPr>
        <p:spPr>
          <a:xfrm>
            <a:off x="3405665"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27" name="Text Placeholder 17"/>
          <p:cNvSpPr>
            <a:spLocks noGrp="1"/>
          </p:cNvSpPr>
          <p:nvPr>
            <p:ph type="body" sz="quarter" idx="14" hasCustomPrompt="1"/>
          </p:nvPr>
        </p:nvSpPr>
        <p:spPr>
          <a:xfrm>
            <a:off x="7078143"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8" name="Text Placeholder 17"/>
          <p:cNvSpPr>
            <a:spLocks noGrp="1"/>
          </p:cNvSpPr>
          <p:nvPr>
            <p:ph type="body" sz="quarter" idx="15" hasCustomPrompt="1"/>
          </p:nvPr>
        </p:nvSpPr>
        <p:spPr>
          <a:xfrm>
            <a:off x="6737782"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08</a:t>
            </a:r>
          </a:p>
          <a:p>
            <a:pPr lvl="0"/>
            <a:r>
              <a:rPr lang="en-US"/>
              <a:t>09</a:t>
            </a:r>
          </a:p>
          <a:p>
            <a:pPr lvl="0"/>
            <a:r>
              <a:rPr lang="en-US"/>
              <a:t>10</a:t>
            </a:r>
          </a:p>
          <a:p>
            <a:pPr lvl="0"/>
            <a:r>
              <a:rPr lang="en-US"/>
              <a:t>11</a:t>
            </a:r>
          </a:p>
          <a:p>
            <a:pPr lvl="0"/>
            <a:r>
              <a:rPr lang="en-US"/>
              <a:t>12</a:t>
            </a:r>
          </a:p>
          <a:p>
            <a:pPr lvl="0"/>
            <a:r>
              <a:rPr lang="en-US"/>
              <a:t>13</a:t>
            </a:r>
          </a:p>
          <a:p>
            <a:pPr lvl="0"/>
            <a:r>
              <a:rPr lang="en-US"/>
              <a:t>14</a:t>
            </a:r>
          </a:p>
        </p:txBody>
      </p:sp>
    </p:spTree>
    <p:extLst>
      <p:ext uri="{BB962C8B-B14F-4D97-AF65-F5344CB8AC3E}">
        <p14:creationId xmlns:p14="http://schemas.microsoft.com/office/powerpoint/2010/main" val="15130764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2"/>
            <a:ext cx="5486400" cy="430610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537440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w Titles)">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3264337" y="1803978"/>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4564358" y="1802616"/>
            <a:ext cx="4366482" cy="452198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lvl="0"/>
            <a:endParaRPr lang="en-US"/>
          </a:p>
        </p:txBody>
      </p:sp>
      <p:sp>
        <p:nvSpPr>
          <p:cNvPr id="25" name="Vertical Text Placeholder 2"/>
          <p:cNvSpPr>
            <a:spLocks noGrp="1"/>
          </p:cNvSpPr>
          <p:nvPr>
            <p:ph type="body" orient="vert" sz="quarter" idx="14" hasCustomPrompt="1"/>
          </p:nvPr>
        </p:nvSpPr>
        <p:spPr>
          <a:xfrm>
            <a:off x="3264337" y="2633472"/>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6" name="Vertical Text Placeholder 2"/>
          <p:cNvSpPr>
            <a:spLocks noGrp="1"/>
          </p:cNvSpPr>
          <p:nvPr>
            <p:ph type="body" orient="vert" sz="quarter" idx="15" hasCustomPrompt="1"/>
          </p:nvPr>
        </p:nvSpPr>
        <p:spPr>
          <a:xfrm>
            <a:off x="3264337" y="3474720"/>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Vertical Text Placeholder 2"/>
          <p:cNvSpPr>
            <a:spLocks noGrp="1"/>
          </p:cNvSpPr>
          <p:nvPr>
            <p:ph type="body" orient="vert" sz="quarter" idx="16" hasCustomPrompt="1"/>
          </p:nvPr>
        </p:nvSpPr>
        <p:spPr>
          <a:xfrm>
            <a:off x="3264337" y="4306824"/>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cxnSp>
        <p:nvCxnSpPr>
          <p:cNvPr id="31" name="Straight Connector 30"/>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2"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3"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1772435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ree Column List">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1160290"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1160291"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Vertical Text Placeholder 2"/>
          <p:cNvSpPr>
            <a:spLocks noGrp="1"/>
          </p:cNvSpPr>
          <p:nvPr>
            <p:ph type="body" orient="vert" sz="quarter" idx="14" hasCustomPrompt="1"/>
          </p:nvPr>
        </p:nvSpPr>
        <p:spPr>
          <a:xfrm>
            <a:off x="4658476"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Text Placeholder 22"/>
          <p:cNvSpPr>
            <a:spLocks noGrp="1"/>
          </p:cNvSpPr>
          <p:nvPr>
            <p:ph type="body" sz="quarter" idx="15" hasCustomPrompt="1"/>
          </p:nvPr>
        </p:nvSpPr>
        <p:spPr>
          <a:xfrm>
            <a:off x="4658477"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0" name="Vertical Text Placeholder 2"/>
          <p:cNvSpPr>
            <a:spLocks noGrp="1"/>
          </p:cNvSpPr>
          <p:nvPr>
            <p:ph type="body" orient="vert" sz="quarter" idx="16" hasCustomPrompt="1"/>
          </p:nvPr>
        </p:nvSpPr>
        <p:spPr>
          <a:xfrm>
            <a:off x="8163016" y="303003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31" name="Text Placeholder 22"/>
          <p:cNvSpPr>
            <a:spLocks noGrp="1"/>
          </p:cNvSpPr>
          <p:nvPr>
            <p:ph type="body" sz="quarter" idx="17" hasCustomPrompt="1"/>
          </p:nvPr>
        </p:nvSpPr>
        <p:spPr>
          <a:xfrm>
            <a:off x="8163017" y="3334181"/>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cxnSp>
        <p:nvCxnSpPr>
          <p:cNvPr id="35" name="Straight Connector 34"/>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6"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7"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5811790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ree Column LIst (w Icons)">
    <p:spTree>
      <p:nvGrpSpPr>
        <p:cNvPr id="1" name=""/>
        <p:cNvGrpSpPr/>
        <p:nvPr/>
      </p:nvGrpSpPr>
      <p:grpSpPr>
        <a:xfrm>
          <a:off x="0" y="0"/>
          <a:ext cx="0" cy="0"/>
          <a:chOff x="0" y="0"/>
          <a:chExt cx="0" cy="0"/>
        </a:xfrm>
      </p:grpSpPr>
      <p:sp>
        <p:nvSpPr>
          <p:cNvPr id="27" name="Vertical Text Placeholder 2"/>
          <p:cNvSpPr>
            <a:spLocks noGrp="1"/>
          </p:cNvSpPr>
          <p:nvPr>
            <p:ph type="body" orient="vert" sz="quarter" idx="13" hasCustomPrompt="1"/>
          </p:nvPr>
        </p:nvSpPr>
        <p:spPr>
          <a:xfrm>
            <a:off x="1026940" y="3490158"/>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28" name="Text Placeholder 22"/>
          <p:cNvSpPr>
            <a:spLocks noGrp="1"/>
          </p:cNvSpPr>
          <p:nvPr>
            <p:ph type="body" sz="quarter" idx="12" hasCustomPrompt="1"/>
          </p:nvPr>
        </p:nvSpPr>
        <p:spPr>
          <a:xfrm>
            <a:off x="1026941" y="3765729"/>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1" name="Vertical Text Placeholder 2"/>
          <p:cNvSpPr>
            <a:spLocks noGrp="1"/>
          </p:cNvSpPr>
          <p:nvPr>
            <p:ph type="body" orient="vert" sz="quarter" idx="14" hasCustomPrompt="1"/>
          </p:nvPr>
        </p:nvSpPr>
        <p:spPr>
          <a:xfrm>
            <a:off x="4708602"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2" name="Text Placeholder 22"/>
          <p:cNvSpPr>
            <a:spLocks noGrp="1"/>
          </p:cNvSpPr>
          <p:nvPr>
            <p:ph type="body" sz="quarter" idx="15" hasCustomPrompt="1"/>
          </p:nvPr>
        </p:nvSpPr>
        <p:spPr>
          <a:xfrm>
            <a:off x="4708603"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5" name="Vertical Text Placeholder 2"/>
          <p:cNvSpPr>
            <a:spLocks noGrp="1"/>
          </p:cNvSpPr>
          <p:nvPr>
            <p:ph type="body" orient="vert" sz="quarter" idx="16" hasCustomPrompt="1"/>
          </p:nvPr>
        </p:nvSpPr>
        <p:spPr>
          <a:xfrm>
            <a:off x="8390263"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36" name="Text Placeholder 22"/>
          <p:cNvSpPr>
            <a:spLocks noGrp="1"/>
          </p:cNvSpPr>
          <p:nvPr>
            <p:ph type="body" sz="quarter" idx="17" hasCustomPrompt="1"/>
          </p:nvPr>
        </p:nvSpPr>
        <p:spPr>
          <a:xfrm>
            <a:off x="8390264"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50" name="Text Placeholder 45"/>
          <p:cNvSpPr>
            <a:spLocks noGrp="1"/>
          </p:cNvSpPr>
          <p:nvPr>
            <p:ph type="body" sz="quarter" idx="19" hasCustomPrompt="1"/>
          </p:nvPr>
        </p:nvSpPr>
        <p:spPr>
          <a:xfrm>
            <a:off x="5680099"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300">
                <a:solidFill>
                  <a:srgbClr val="007EFF"/>
                </a:solidFill>
                <a:latin typeface="Segoe MDL2 Assets" panose="050A0102010101010101" pitchFamily="18" charset="0"/>
              </a:rPr>
              <a:t></a:t>
            </a:r>
            <a:endParaRPr lang="en-US" sz="4300">
              <a:solidFill>
                <a:srgbClr val="007EFF"/>
              </a:solidFill>
            </a:endParaRPr>
          </a:p>
        </p:txBody>
      </p:sp>
      <p:sp>
        <p:nvSpPr>
          <p:cNvPr id="51" name="Text Placeholder 45"/>
          <p:cNvSpPr>
            <a:spLocks noGrp="1"/>
          </p:cNvSpPr>
          <p:nvPr>
            <p:ph type="body" sz="quarter" idx="20" hasCustomPrompt="1"/>
          </p:nvPr>
        </p:nvSpPr>
        <p:spPr>
          <a:xfrm>
            <a:off x="9358763"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400">
                <a:solidFill>
                  <a:srgbClr val="007EFF"/>
                </a:solidFill>
                <a:latin typeface="Segoe MDL2 Assets" panose="050A0102010101010101" pitchFamily="18" charset="0"/>
              </a:rPr>
              <a:t></a:t>
            </a:r>
            <a:endParaRPr lang="en-US" sz="4400">
              <a:solidFill>
                <a:srgbClr val="007EFF"/>
              </a:solidFill>
            </a:endParaRPr>
          </a:p>
        </p:txBody>
      </p:sp>
      <p:sp>
        <p:nvSpPr>
          <p:cNvPr id="55" name="Text Placeholder 45"/>
          <p:cNvSpPr>
            <a:spLocks noGrp="1"/>
          </p:cNvSpPr>
          <p:nvPr>
            <p:ph type="body" sz="quarter" idx="21" hasCustomPrompt="1"/>
          </p:nvPr>
        </p:nvSpPr>
        <p:spPr>
          <a:xfrm>
            <a:off x="1992162" y="2563224"/>
            <a:ext cx="825722" cy="826294"/>
          </a:xfrm>
          <a:prstGeom prst="rect">
            <a:avLst/>
          </a:prstGeom>
        </p:spPr>
        <p:txBody>
          <a:bodyPr anchor="ctr"/>
          <a:lstStyle>
            <a:lvl1pPr marL="571500" indent="-571500" algn="ctr">
              <a:buFont typeface="Arial" panose="020B0604020202020204" pitchFamily="34" charset="0"/>
              <a:buNone/>
              <a:defRPr lang="en-US" sz="4400" dirty="0">
                <a:solidFill>
                  <a:srgbClr val="007EFF"/>
                </a:solidFill>
                <a:latin typeface="Segoe MDL2 Assets" panose="050A0102010101010101" pitchFamily="18" charset="0"/>
              </a:defRPr>
            </a:lvl1pPr>
          </a:lstStyle>
          <a:p>
            <a:r>
              <a:rPr lang="en-US" sz="4100">
                <a:solidFill>
                  <a:srgbClr val="007EFF"/>
                </a:solidFill>
                <a:latin typeface="Segoe MDL2 Assets" panose="050A0102010101010101" pitchFamily="18" charset="0"/>
              </a:rPr>
              <a:t></a:t>
            </a:r>
          </a:p>
        </p:txBody>
      </p:sp>
      <p:cxnSp>
        <p:nvCxnSpPr>
          <p:cNvPr id="57" name="Straight Connector 56"/>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58"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59"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9856498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LIsts">
    <p:bg>
      <p:bgPr>
        <a:solidFill>
          <a:srgbClr val="F0F0F0"/>
        </a:solidFill>
        <a:effectLst/>
      </p:bgPr>
    </p:bg>
    <p:spTree>
      <p:nvGrpSpPr>
        <p:cNvPr id="1" name=""/>
        <p:cNvGrpSpPr/>
        <p:nvPr/>
      </p:nvGrpSpPr>
      <p:grpSpPr>
        <a:xfrm>
          <a:off x="0" y="0"/>
          <a:ext cx="0" cy="0"/>
          <a:chOff x="0" y="0"/>
          <a:chExt cx="0" cy="0"/>
        </a:xfrm>
      </p:grpSpPr>
      <p:sp>
        <p:nvSpPr>
          <p:cNvPr id="48" name="Vertical Text Placeholder 2"/>
          <p:cNvSpPr>
            <a:spLocks noGrp="1"/>
          </p:cNvSpPr>
          <p:nvPr>
            <p:ph type="body" orient="vert" sz="quarter" idx="13" hasCustomPrompt="1"/>
          </p:nvPr>
        </p:nvSpPr>
        <p:spPr>
          <a:xfrm>
            <a:off x="1292776"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49" name="Text Placeholder 22"/>
          <p:cNvSpPr>
            <a:spLocks noGrp="1"/>
          </p:cNvSpPr>
          <p:nvPr>
            <p:ph type="body" sz="quarter" idx="12" hasCustomPrompt="1"/>
          </p:nvPr>
        </p:nvSpPr>
        <p:spPr>
          <a:xfrm>
            <a:off x="1292776"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0" name="Vertical Text Placeholder 2"/>
          <p:cNvSpPr>
            <a:spLocks noGrp="1"/>
          </p:cNvSpPr>
          <p:nvPr>
            <p:ph type="body" orient="vert" sz="quarter" idx="14" hasCustomPrompt="1"/>
          </p:nvPr>
        </p:nvSpPr>
        <p:spPr>
          <a:xfrm>
            <a:off x="1292776"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1" name="Text Placeholder 22"/>
          <p:cNvSpPr>
            <a:spLocks noGrp="1"/>
          </p:cNvSpPr>
          <p:nvPr>
            <p:ph type="body" sz="quarter" idx="15" hasCustomPrompt="1"/>
          </p:nvPr>
        </p:nvSpPr>
        <p:spPr>
          <a:xfrm>
            <a:off x="1292776"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2" name="Vertical Text Placeholder 2"/>
          <p:cNvSpPr>
            <a:spLocks noGrp="1"/>
          </p:cNvSpPr>
          <p:nvPr>
            <p:ph type="body" orient="vert" sz="quarter" idx="16" hasCustomPrompt="1"/>
          </p:nvPr>
        </p:nvSpPr>
        <p:spPr>
          <a:xfrm>
            <a:off x="1292776"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3" name="Text Placeholder 22"/>
          <p:cNvSpPr>
            <a:spLocks noGrp="1"/>
          </p:cNvSpPr>
          <p:nvPr>
            <p:ph type="body" sz="quarter" idx="17" hasCustomPrompt="1"/>
          </p:nvPr>
        </p:nvSpPr>
        <p:spPr>
          <a:xfrm>
            <a:off x="1292776"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Vertical Text Placeholder 2"/>
          <p:cNvSpPr>
            <a:spLocks noGrp="1"/>
          </p:cNvSpPr>
          <p:nvPr>
            <p:ph type="body" orient="vert" sz="quarter" idx="18" hasCustomPrompt="1"/>
          </p:nvPr>
        </p:nvSpPr>
        <p:spPr>
          <a:xfrm>
            <a:off x="6573804"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5" name="Text Placeholder 22"/>
          <p:cNvSpPr>
            <a:spLocks noGrp="1"/>
          </p:cNvSpPr>
          <p:nvPr>
            <p:ph type="body" sz="quarter" idx="19" hasCustomPrompt="1"/>
          </p:nvPr>
        </p:nvSpPr>
        <p:spPr>
          <a:xfrm>
            <a:off x="6573804"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6" name="Vertical Text Placeholder 2"/>
          <p:cNvSpPr>
            <a:spLocks noGrp="1"/>
          </p:cNvSpPr>
          <p:nvPr>
            <p:ph type="body" orient="vert" sz="quarter" idx="20" hasCustomPrompt="1"/>
          </p:nvPr>
        </p:nvSpPr>
        <p:spPr>
          <a:xfrm>
            <a:off x="6573804"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7" name="Text Placeholder 22"/>
          <p:cNvSpPr>
            <a:spLocks noGrp="1"/>
          </p:cNvSpPr>
          <p:nvPr>
            <p:ph type="body" sz="quarter" idx="21" hasCustomPrompt="1"/>
          </p:nvPr>
        </p:nvSpPr>
        <p:spPr>
          <a:xfrm>
            <a:off x="6573804"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8" name="Vertical Text Placeholder 2"/>
          <p:cNvSpPr>
            <a:spLocks noGrp="1"/>
          </p:cNvSpPr>
          <p:nvPr>
            <p:ph type="body" orient="vert" sz="quarter" idx="22" hasCustomPrompt="1"/>
          </p:nvPr>
        </p:nvSpPr>
        <p:spPr>
          <a:xfrm>
            <a:off x="6573804"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9" name="Text Placeholder 22"/>
          <p:cNvSpPr>
            <a:spLocks noGrp="1"/>
          </p:cNvSpPr>
          <p:nvPr>
            <p:ph type="body" sz="quarter" idx="23" hasCustomPrompt="1"/>
          </p:nvPr>
        </p:nvSpPr>
        <p:spPr>
          <a:xfrm>
            <a:off x="6573804"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cxnSp>
        <p:nvCxnSpPr>
          <p:cNvPr id="60" name="Straight Connector 5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6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6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548131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plit Image and Text">
    <p:bg>
      <p:bgPr>
        <a:solidFill>
          <a:srgbClr val="F0F0F0"/>
        </a:solidFill>
        <a:effectLst/>
      </p:bgPr>
    </p:bg>
    <p:spTree>
      <p:nvGrpSpPr>
        <p:cNvPr id="1" name=""/>
        <p:cNvGrpSpPr/>
        <p:nvPr/>
      </p:nvGrpSpPr>
      <p:grpSpPr>
        <a:xfrm>
          <a:off x="0" y="0"/>
          <a:ext cx="0" cy="0"/>
          <a:chOff x="0" y="0"/>
          <a:chExt cx="0" cy="0"/>
        </a:xfrm>
      </p:grpSpPr>
      <p:sp>
        <p:nvSpPr>
          <p:cNvPr id="14" name="Picture Placeholder 17"/>
          <p:cNvSpPr>
            <a:spLocks noGrp="1"/>
          </p:cNvSpPr>
          <p:nvPr>
            <p:ph type="pic" sz="quarter" idx="28"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8"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39" name="Vertical Text Placeholder 2"/>
          <p:cNvSpPr>
            <a:spLocks noGrp="1"/>
          </p:cNvSpPr>
          <p:nvPr>
            <p:ph type="body" orient="vert" sz="quarter" idx="20" hasCustomPrompt="1"/>
          </p:nvPr>
        </p:nvSpPr>
        <p:spPr>
          <a:xfrm>
            <a:off x="6982124" y="1521002"/>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0" name="Text Placeholder 22"/>
          <p:cNvSpPr>
            <a:spLocks noGrp="1"/>
          </p:cNvSpPr>
          <p:nvPr>
            <p:ph type="body" sz="quarter" idx="21" hasCustomPrompt="1"/>
          </p:nvPr>
        </p:nvSpPr>
        <p:spPr>
          <a:xfrm>
            <a:off x="6982126" y="1806098"/>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1" name="Vertical Text Placeholder 2"/>
          <p:cNvSpPr>
            <a:spLocks noGrp="1"/>
          </p:cNvSpPr>
          <p:nvPr>
            <p:ph type="body" orient="vert" sz="quarter" idx="24" hasCustomPrompt="1"/>
          </p:nvPr>
        </p:nvSpPr>
        <p:spPr>
          <a:xfrm>
            <a:off x="6982124" y="2946158"/>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2" name="Text Placeholder 22"/>
          <p:cNvSpPr>
            <a:spLocks noGrp="1"/>
          </p:cNvSpPr>
          <p:nvPr>
            <p:ph type="body" sz="quarter" idx="25" hasCustomPrompt="1"/>
          </p:nvPr>
        </p:nvSpPr>
        <p:spPr>
          <a:xfrm>
            <a:off x="6982126" y="3231254"/>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3" name="Vertical Text Placeholder 2"/>
          <p:cNvSpPr>
            <a:spLocks noGrp="1"/>
          </p:cNvSpPr>
          <p:nvPr>
            <p:ph type="body" orient="vert" sz="quarter" idx="26" hasCustomPrompt="1"/>
          </p:nvPr>
        </p:nvSpPr>
        <p:spPr>
          <a:xfrm>
            <a:off x="6982124" y="4364840"/>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4" name="Text Placeholder 22"/>
          <p:cNvSpPr>
            <a:spLocks noGrp="1"/>
          </p:cNvSpPr>
          <p:nvPr>
            <p:ph type="body" sz="quarter" idx="27" hasCustomPrompt="1"/>
          </p:nvPr>
        </p:nvSpPr>
        <p:spPr>
          <a:xfrm>
            <a:off x="6982126" y="4643586"/>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Tree>
    <p:extLst>
      <p:ext uri="{BB962C8B-B14F-4D97-AF65-F5344CB8AC3E}">
        <p14:creationId xmlns:p14="http://schemas.microsoft.com/office/powerpoint/2010/main" val="2605816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plit Image and Text (w Icons)">
    <p:bg>
      <p:bgPr>
        <a:solidFill>
          <a:srgbClr val="F0F0F0"/>
        </a:solidFill>
        <a:effectLst/>
      </p:bgPr>
    </p:bg>
    <p:spTree>
      <p:nvGrpSpPr>
        <p:cNvPr id="1" name=""/>
        <p:cNvGrpSpPr/>
        <p:nvPr/>
      </p:nvGrpSpPr>
      <p:grpSpPr>
        <a:xfrm>
          <a:off x="0" y="0"/>
          <a:ext cx="0" cy="0"/>
          <a:chOff x="0" y="0"/>
          <a:chExt cx="0" cy="0"/>
        </a:xfrm>
      </p:grpSpPr>
      <p:sp>
        <p:nvSpPr>
          <p:cNvPr id="23" name="Picture Placeholder 17"/>
          <p:cNvSpPr>
            <a:spLocks noGrp="1"/>
          </p:cNvSpPr>
          <p:nvPr>
            <p:ph type="pic" sz="quarter" idx="27"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45" name="Vertical Text Placeholder 2"/>
          <p:cNvSpPr>
            <a:spLocks noGrp="1"/>
          </p:cNvSpPr>
          <p:nvPr>
            <p:ph type="body" orient="vert" sz="quarter" idx="18" hasCustomPrompt="1"/>
          </p:nvPr>
        </p:nvSpPr>
        <p:spPr>
          <a:xfrm>
            <a:off x="7609928" y="1518226"/>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6" name="Text Placeholder 22"/>
          <p:cNvSpPr>
            <a:spLocks noGrp="1"/>
          </p:cNvSpPr>
          <p:nvPr>
            <p:ph type="body" sz="quarter" idx="19" hasCustomPrompt="1"/>
          </p:nvPr>
        </p:nvSpPr>
        <p:spPr>
          <a:xfrm>
            <a:off x="7609928" y="1803322"/>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7" name="Vertical Text Placeholder 2"/>
          <p:cNvSpPr>
            <a:spLocks noGrp="1"/>
          </p:cNvSpPr>
          <p:nvPr>
            <p:ph type="body" orient="vert" sz="quarter" idx="20" hasCustomPrompt="1"/>
          </p:nvPr>
        </p:nvSpPr>
        <p:spPr>
          <a:xfrm>
            <a:off x="7609928" y="2939050"/>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8" name="Text Placeholder 22"/>
          <p:cNvSpPr>
            <a:spLocks noGrp="1"/>
          </p:cNvSpPr>
          <p:nvPr>
            <p:ph type="body" sz="quarter" idx="21" hasCustomPrompt="1"/>
          </p:nvPr>
        </p:nvSpPr>
        <p:spPr>
          <a:xfrm>
            <a:off x="7609928" y="3224146"/>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9" name="Vertical Text Placeholder 2"/>
          <p:cNvSpPr>
            <a:spLocks noGrp="1"/>
          </p:cNvSpPr>
          <p:nvPr>
            <p:ph type="body" orient="vert" sz="quarter" idx="22" hasCustomPrompt="1"/>
          </p:nvPr>
        </p:nvSpPr>
        <p:spPr>
          <a:xfrm>
            <a:off x="7609928" y="4355821"/>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50" name="Text Placeholder 22"/>
          <p:cNvSpPr>
            <a:spLocks noGrp="1"/>
          </p:cNvSpPr>
          <p:nvPr>
            <p:ph type="body" sz="quarter" idx="23" hasCustomPrompt="1"/>
          </p:nvPr>
        </p:nvSpPr>
        <p:spPr>
          <a:xfrm>
            <a:off x="7609928" y="4642187"/>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Text Placeholder 45"/>
          <p:cNvSpPr>
            <a:spLocks noGrp="1"/>
          </p:cNvSpPr>
          <p:nvPr>
            <p:ph type="body" sz="quarter" idx="24" hasCustomPrompt="1"/>
          </p:nvPr>
        </p:nvSpPr>
        <p:spPr>
          <a:xfrm>
            <a:off x="6959940" y="2939050"/>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
        <p:nvSpPr>
          <p:cNvPr id="55" name="Text Placeholder 45"/>
          <p:cNvSpPr>
            <a:spLocks noGrp="1"/>
          </p:cNvSpPr>
          <p:nvPr>
            <p:ph type="body" sz="quarter" idx="25" hasCustomPrompt="1"/>
          </p:nvPr>
        </p:nvSpPr>
        <p:spPr>
          <a:xfrm>
            <a:off x="6959940" y="4355821"/>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p>
        </p:txBody>
      </p:sp>
      <p:sp>
        <p:nvSpPr>
          <p:cNvPr id="56" name="Text Placeholder 45"/>
          <p:cNvSpPr>
            <a:spLocks noGrp="1"/>
          </p:cNvSpPr>
          <p:nvPr>
            <p:ph type="body" sz="quarter" idx="26" hasCustomPrompt="1"/>
          </p:nvPr>
        </p:nvSpPr>
        <p:spPr>
          <a:xfrm>
            <a:off x="6959940" y="1518226"/>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Tree>
    <p:extLst>
      <p:ext uri="{BB962C8B-B14F-4D97-AF65-F5344CB8AC3E}">
        <p14:creationId xmlns:p14="http://schemas.microsoft.com/office/powerpoint/2010/main" val="30577778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One Liner">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userDrawn="1"/>
        </p:nvSpPr>
        <p:spPr>
          <a:xfrm>
            <a:off x="0" y="-250"/>
            <a:ext cx="12192444" cy="685825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8" name="Group 7"/>
          <p:cNvGrpSpPr/>
          <p:nvPr/>
        </p:nvGrpSpPr>
        <p:grpSpPr>
          <a:xfrm>
            <a:off x="2638097" y="2640120"/>
            <a:ext cx="6915806" cy="1741432"/>
            <a:chOff x="2290490" y="2640120"/>
            <a:chExt cx="7611020" cy="1741432"/>
          </a:xfrm>
        </p:grpSpPr>
        <p:cxnSp>
          <p:nvCxnSpPr>
            <p:cNvPr id="9" name="Straight Connector 8"/>
            <p:cNvCxnSpPr/>
            <p:nvPr/>
          </p:nvCxnSpPr>
          <p:spPr>
            <a:xfrm>
              <a:off x="2290490" y="2640120"/>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a:xfrm>
              <a:off x="2290490" y="4381552"/>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grpSp>
      <p:sp>
        <p:nvSpPr>
          <p:cNvPr id="19" name="Text Placeholder 22"/>
          <p:cNvSpPr>
            <a:spLocks noGrp="1"/>
          </p:cNvSpPr>
          <p:nvPr>
            <p:ph type="body" sz="quarter" idx="20" hasCustomPrompt="1"/>
          </p:nvPr>
        </p:nvSpPr>
        <p:spPr>
          <a:xfrm>
            <a:off x="2826992" y="3168117"/>
            <a:ext cx="6538017" cy="734532"/>
          </a:xfrm>
          <a:prstGeom prst="rect">
            <a:avLst/>
          </a:prstGeom>
        </p:spPr>
        <p:txBody>
          <a:bodyPr/>
          <a:lstStyle>
            <a:lvl1pPr marL="0" marR="0" indent="0" algn="ctr" defTabSz="914400" rtl="0" eaLnBrk="1" fontAlgn="auto" latinLnBrk="0" hangingPunct="1">
              <a:lnSpc>
                <a:spcPts val="2300"/>
              </a:lnSpc>
              <a:spcBef>
                <a:spcPts val="1000"/>
              </a:spcBef>
              <a:spcAft>
                <a:spcPts val="1800"/>
              </a:spcAft>
              <a:buClrTx/>
              <a:buSzTx/>
              <a:buFontTx/>
              <a:buNone/>
              <a:tabLst/>
              <a:defRPr sz="15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7963484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and Content Below">
    <p:bg>
      <p:bgPr>
        <a:solidFill>
          <a:srgbClr val="F0F0F0"/>
        </a:solidFill>
        <a:effectLst/>
      </p:bgPr>
    </p:bg>
    <p:spTree>
      <p:nvGrpSpPr>
        <p:cNvPr id="1" name=""/>
        <p:cNvGrpSpPr/>
        <p:nvPr/>
      </p:nvGrpSpPr>
      <p:grpSpPr>
        <a:xfrm>
          <a:off x="0" y="0"/>
          <a:ext cx="0" cy="0"/>
          <a:chOff x="0" y="0"/>
          <a:chExt cx="0" cy="0"/>
        </a:xfrm>
      </p:grpSpPr>
      <p:cxnSp>
        <p:nvCxnSpPr>
          <p:cNvPr id="6" name="Straight Connector 5"/>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7"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8"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4" name="Text Placeholder 22"/>
          <p:cNvSpPr>
            <a:spLocks noGrp="1"/>
          </p:cNvSpPr>
          <p:nvPr>
            <p:ph type="body" sz="quarter" idx="21" hasCustomPrompt="1"/>
          </p:nvPr>
        </p:nvSpPr>
        <p:spPr>
          <a:xfrm>
            <a:off x="837006" y="1802023"/>
            <a:ext cx="10524414" cy="8649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 Their separate existence is a myth. For science, music, sport. Europe uses the same vocabulary.   </a:t>
            </a:r>
          </a:p>
        </p:txBody>
      </p:sp>
      <p:sp>
        <p:nvSpPr>
          <p:cNvPr id="11" name="Content Placeholder 2"/>
          <p:cNvSpPr>
            <a:spLocks noGrp="1"/>
          </p:cNvSpPr>
          <p:nvPr>
            <p:ph sz="quarter" idx="22" hasCustomPrompt="1"/>
          </p:nvPr>
        </p:nvSpPr>
        <p:spPr>
          <a:xfrm>
            <a:off x="919657" y="2791968"/>
            <a:ext cx="10351008" cy="3273552"/>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Tree>
    <p:extLst>
      <p:ext uri="{BB962C8B-B14F-4D97-AF65-F5344CB8AC3E}">
        <p14:creationId xmlns:p14="http://schemas.microsoft.com/office/powerpoint/2010/main" val="423098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LIsts">
    <p:spTree>
      <p:nvGrpSpPr>
        <p:cNvPr id="1" name=""/>
        <p:cNvGrpSpPr/>
        <p:nvPr/>
      </p:nvGrpSpPr>
      <p:grpSpPr>
        <a:xfrm>
          <a:off x="0" y="0"/>
          <a:ext cx="0" cy="0"/>
          <a:chOff x="0" y="0"/>
          <a:chExt cx="0" cy="0"/>
        </a:xfrm>
      </p:grpSpPr>
      <p:sp>
        <p:nvSpPr>
          <p:cNvPr id="48" name="Vertical Text Placeholder 2"/>
          <p:cNvSpPr>
            <a:spLocks noGrp="1"/>
          </p:cNvSpPr>
          <p:nvPr>
            <p:ph type="body" orient="vert" sz="quarter" idx="13" hasCustomPrompt="1"/>
          </p:nvPr>
        </p:nvSpPr>
        <p:spPr>
          <a:xfrm>
            <a:off x="1292776"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49" name="Text Placeholder 22"/>
          <p:cNvSpPr>
            <a:spLocks noGrp="1"/>
          </p:cNvSpPr>
          <p:nvPr>
            <p:ph type="body" sz="quarter" idx="12" hasCustomPrompt="1"/>
          </p:nvPr>
        </p:nvSpPr>
        <p:spPr>
          <a:xfrm>
            <a:off x="1292776"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0" name="Vertical Text Placeholder 2"/>
          <p:cNvSpPr>
            <a:spLocks noGrp="1"/>
          </p:cNvSpPr>
          <p:nvPr>
            <p:ph type="body" orient="vert" sz="quarter" idx="14" hasCustomPrompt="1"/>
          </p:nvPr>
        </p:nvSpPr>
        <p:spPr>
          <a:xfrm>
            <a:off x="1292776"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1" name="Text Placeholder 22"/>
          <p:cNvSpPr>
            <a:spLocks noGrp="1"/>
          </p:cNvSpPr>
          <p:nvPr>
            <p:ph type="body" sz="quarter" idx="15" hasCustomPrompt="1"/>
          </p:nvPr>
        </p:nvSpPr>
        <p:spPr>
          <a:xfrm>
            <a:off x="1292776"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2" name="Vertical Text Placeholder 2"/>
          <p:cNvSpPr>
            <a:spLocks noGrp="1"/>
          </p:cNvSpPr>
          <p:nvPr>
            <p:ph type="body" orient="vert" sz="quarter" idx="16" hasCustomPrompt="1"/>
          </p:nvPr>
        </p:nvSpPr>
        <p:spPr>
          <a:xfrm>
            <a:off x="1292776"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3" name="Text Placeholder 22"/>
          <p:cNvSpPr>
            <a:spLocks noGrp="1"/>
          </p:cNvSpPr>
          <p:nvPr>
            <p:ph type="body" sz="quarter" idx="17" hasCustomPrompt="1"/>
          </p:nvPr>
        </p:nvSpPr>
        <p:spPr>
          <a:xfrm>
            <a:off x="1292776"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Vertical Text Placeholder 2"/>
          <p:cNvSpPr>
            <a:spLocks noGrp="1"/>
          </p:cNvSpPr>
          <p:nvPr>
            <p:ph type="body" orient="vert" sz="quarter" idx="18" hasCustomPrompt="1"/>
          </p:nvPr>
        </p:nvSpPr>
        <p:spPr>
          <a:xfrm>
            <a:off x="6573804"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5" name="Text Placeholder 22"/>
          <p:cNvSpPr>
            <a:spLocks noGrp="1"/>
          </p:cNvSpPr>
          <p:nvPr>
            <p:ph type="body" sz="quarter" idx="19" hasCustomPrompt="1"/>
          </p:nvPr>
        </p:nvSpPr>
        <p:spPr>
          <a:xfrm>
            <a:off x="6573804"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6" name="Vertical Text Placeholder 2"/>
          <p:cNvSpPr>
            <a:spLocks noGrp="1"/>
          </p:cNvSpPr>
          <p:nvPr>
            <p:ph type="body" orient="vert" sz="quarter" idx="20" hasCustomPrompt="1"/>
          </p:nvPr>
        </p:nvSpPr>
        <p:spPr>
          <a:xfrm>
            <a:off x="6573804"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7" name="Text Placeholder 22"/>
          <p:cNvSpPr>
            <a:spLocks noGrp="1"/>
          </p:cNvSpPr>
          <p:nvPr>
            <p:ph type="body" sz="quarter" idx="21" hasCustomPrompt="1"/>
          </p:nvPr>
        </p:nvSpPr>
        <p:spPr>
          <a:xfrm>
            <a:off x="6573804"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8" name="Vertical Text Placeholder 2"/>
          <p:cNvSpPr>
            <a:spLocks noGrp="1"/>
          </p:cNvSpPr>
          <p:nvPr>
            <p:ph type="body" orient="vert" sz="quarter" idx="22" hasCustomPrompt="1"/>
          </p:nvPr>
        </p:nvSpPr>
        <p:spPr>
          <a:xfrm>
            <a:off x="6573804"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9" name="Text Placeholder 22"/>
          <p:cNvSpPr>
            <a:spLocks noGrp="1"/>
          </p:cNvSpPr>
          <p:nvPr>
            <p:ph type="body" sz="quarter" idx="23" hasCustomPrompt="1"/>
          </p:nvPr>
        </p:nvSpPr>
        <p:spPr>
          <a:xfrm>
            <a:off x="6573804"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cxnSp>
        <p:nvCxnSpPr>
          <p:cNvPr id="60" name="Straight Connector 5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6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6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0764569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and Text">
    <p:bg>
      <p:bgPr>
        <a:solidFill>
          <a:srgbClr val="F0F0F0"/>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nchor="ct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1282276"/>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37" name="Text Placeholder 22"/>
          <p:cNvSpPr>
            <a:spLocks noGrp="1"/>
          </p:cNvSpPr>
          <p:nvPr>
            <p:ph type="body" sz="quarter" idx="21" hasCustomPrompt="1"/>
          </p:nvPr>
        </p:nvSpPr>
        <p:spPr>
          <a:xfrm>
            <a:off x="8249124" y="1567372"/>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8" name="Vertical Text Placeholder 2"/>
          <p:cNvSpPr>
            <a:spLocks noGrp="1"/>
          </p:cNvSpPr>
          <p:nvPr>
            <p:ph type="body" orient="vert" sz="quarter" idx="22" hasCustomPrompt="1"/>
          </p:nvPr>
        </p:nvSpPr>
        <p:spPr>
          <a:xfrm>
            <a:off x="8249124" y="2702819"/>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9" name="Text Placeholder 22"/>
          <p:cNvSpPr>
            <a:spLocks noGrp="1"/>
          </p:cNvSpPr>
          <p:nvPr>
            <p:ph type="body" sz="quarter" idx="23" hasCustomPrompt="1"/>
          </p:nvPr>
        </p:nvSpPr>
        <p:spPr>
          <a:xfrm>
            <a:off x="8249124" y="2987915"/>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40" name="Vertical Text Placeholder 2"/>
          <p:cNvSpPr>
            <a:spLocks noGrp="1"/>
          </p:cNvSpPr>
          <p:nvPr>
            <p:ph type="body" orient="vert" sz="quarter" idx="24" hasCustomPrompt="1"/>
          </p:nvPr>
        </p:nvSpPr>
        <p:spPr>
          <a:xfrm>
            <a:off x="8249124" y="4117963"/>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1" name="Text Placeholder 22"/>
          <p:cNvSpPr>
            <a:spLocks noGrp="1"/>
          </p:cNvSpPr>
          <p:nvPr>
            <p:ph type="body" sz="quarter" idx="25" hasCustomPrompt="1"/>
          </p:nvPr>
        </p:nvSpPr>
        <p:spPr>
          <a:xfrm>
            <a:off x="8249124" y="4403059"/>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14" name="Content Placeholder 27"/>
          <p:cNvSpPr>
            <a:spLocks noGrp="1"/>
          </p:cNvSpPr>
          <p:nvPr>
            <p:ph sz="quarter" idx="27" hasCustomPrompt="1"/>
          </p:nvPr>
        </p:nvSpPr>
        <p:spPr>
          <a:xfrm>
            <a:off x="691633" y="1279523"/>
            <a:ext cx="6245352" cy="4663440"/>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Tree>
    <p:extLst>
      <p:ext uri="{BB962C8B-B14F-4D97-AF65-F5344CB8AC3E}">
        <p14:creationId xmlns:p14="http://schemas.microsoft.com/office/powerpoint/2010/main" val="3861398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Text, Code">
    <p:bg>
      <p:bgPr>
        <a:solidFill>
          <a:srgbClr val="F0F0F0"/>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nchor="ct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801014"/>
            <a:ext cx="3237788" cy="308915"/>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CODE</a:t>
            </a:r>
          </a:p>
        </p:txBody>
      </p:sp>
      <p:sp>
        <p:nvSpPr>
          <p:cNvPr id="37" name="Text Placeholder 22"/>
          <p:cNvSpPr>
            <a:spLocks noGrp="1"/>
          </p:cNvSpPr>
          <p:nvPr>
            <p:ph type="body" sz="quarter" idx="21" hasCustomPrompt="1"/>
          </p:nvPr>
        </p:nvSpPr>
        <p:spPr>
          <a:xfrm>
            <a:off x="8249124" y="1086111"/>
            <a:ext cx="3238440" cy="515827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 Define the constructor. </a:t>
            </a:r>
          </a:p>
          <a:p>
            <a:pPr lvl="0"/>
            <a:endParaRPr lang="en-US"/>
          </a:p>
          <a:p>
            <a:pPr lvl="0"/>
            <a:endParaRPr lang="en-US"/>
          </a:p>
        </p:txBody>
      </p:sp>
      <p:sp>
        <p:nvSpPr>
          <p:cNvPr id="14" name="Content Placeholder 27"/>
          <p:cNvSpPr>
            <a:spLocks noGrp="1"/>
          </p:cNvSpPr>
          <p:nvPr>
            <p:ph sz="quarter" idx="27" hasCustomPrompt="1"/>
          </p:nvPr>
        </p:nvSpPr>
        <p:spPr>
          <a:xfrm>
            <a:off x="691633" y="3080085"/>
            <a:ext cx="6245352" cy="3164304"/>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 name="Text Placeholder 2"/>
          <p:cNvSpPr>
            <a:spLocks noGrp="1"/>
          </p:cNvSpPr>
          <p:nvPr>
            <p:ph type="body" sz="quarter" idx="28" hasCustomPrompt="1"/>
          </p:nvPr>
        </p:nvSpPr>
        <p:spPr>
          <a:xfrm>
            <a:off x="690982" y="1085850"/>
            <a:ext cx="6246394" cy="1855871"/>
          </a:xfrm>
          <a:prstGeom prst="rect">
            <a:avLst/>
          </a:prstGeom>
        </p:spPr>
        <p:txBody>
          <a:bodyPr/>
          <a:lstStyle>
            <a:lvl1pPr marL="0" indent="0">
              <a:lnSpc>
                <a:spcPts val="1600"/>
              </a:lnSpc>
              <a:spcBef>
                <a:spcPts val="0"/>
              </a:spcBef>
              <a:spcAft>
                <a:spcPts val="1800"/>
              </a:spcAft>
              <a:buFont typeface="Arial" panose="020B0604020202020204" pitchFamily="34" charset="0"/>
              <a:buNone/>
              <a:defRPr sz="1100">
                <a:latin typeface="Segoe UI Light" panose="020B0502040204020203" pitchFamily="34" charset="0"/>
                <a:cs typeface="Segoe UI Light" panose="020B0502040204020203" pitchFamily="34" charset="0"/>
              </a:defRPr>
            </a:lvl1pPr>
          </a:lstStyle>
          <a:p>
            <a:pPr lvl="0"/>
            <a:r>
              <a:rPr lang="en-US"/>
              <a:t>In et </a:t>
            </a:r>
            <a:r>
              <a:rPr lang="en-US" err="1"/>
              <a:t>nisl</a:t>
            </a:r>
            <a:r>
              <a:rPr lang="en-US"/>
              <a:t> gravida, </a:t>
            </a:r>
            <a:r>
              <a:rPr lang="en-US" err="1"/>
              <a:t>vulputate</a:t>
            </a:r>
            <a:r>
              <a:rPr lang="en-US"/>
              <a:t> </a:t>
            </a:r>
            <a:r>
              <a:rPr lang="en-US" err="1"/>
              <a:t>elit</a:t>
            </a:r>
            <a:r>
              <a:rPr lang="en-US"/>
              <a:t> </a:t>
            </a:r>
            <a:r>
              <a:rPr lang="en-US" err="1"/>
              <a:t>nec</a:t>
            </a:r>
            <a:r>
              <a:rPr lang="en-US"/>
              <a:t>, convallis </a:t>
            </a:r>
            <a:r>
              <a:rPr lang="en-US" err="1"/>
              <a:t>nisl</a:t>
            </a:r>
            <a:r>
              <a:rPr lang="en-US"/>
              <a:t>. </a:t>
            </a:r>
            <a:r>
              <a:rPr lang="en-US" err="1"/>
              <a:t>Donec</a:t>
            </a:r>
            <a:r>
              <a:rPr lang="en-US"/>
              <a:t> </a:t>
            </a:r>
            <a:r>
              <a:rPr lang="en-US" err="1"/>
              <a:t>ultricies</a:t>
            </a:r>
            <a:r>
              <a:rPr lang="en-US"/>
              <a:t>, magna </a:t>
            </a:r>
            <a:r>
              <a:rPr lang="en-US" err="1"/>
              <a:t>quis</a:t>
            </a:r>
            <a:r>
              <a:rPr lang="en-US"/>
              <a:t> </a:t>
            </a:r>
            <a:r>
              <a:rPr lang="en-US" err="1"/>
              <a:t>iaculis</a:t>
            </a:r>
            <a:r>
              <a:rPr lang="en-US"/>
              <a:t> </a:t>
            </a:r>
            <a:r>
              <a:rPr lang="en-US" err="1"/>
              <a:t>venenatis</a:t>
            </a:r>
            <a:r>
              <a:rPr lang="en-US"/>
              <a:t>, ligula </a:t>
            </a:r>
            <a:r>
              <a:rPr lang="en-US" err="1"/>
              <a:t>erat</a:t>
            </a:r>
            <a:r>
              <a:rPr lang="en-US"/>
              <a:t> </a:t>
            </a:r>
            <a:r>
              <a:rPr lang="en-US" err="1"/>
              <a:t>vehicula</a:t>
            </a:r>
            <a:r>
              <a:rPr lang="en-US"/>
              <a:t> </a:t>
            </a:r>
            <a:r>
              <a:rPr lang="en-US" err="1"/>
              <a:t>metus</a:t>
            </a:r>
            <a:r>
              <a:rPr lang="en-US"/>
              <a:t>, </a:t>
            </a:r>
            <a:r>
              <a:rPr lang="en-US" err="1"/>
              <a:t>ut</a:t>
            </a:r>
            <a:r>
              <a:rPr lang="en-US"/>
              <a:t> </a:t>
            </a:r>
            <a:r>
              <a:rPr lang="en-US" err="1"/>
              <a:t>ultrices</a:t>
            </a:r>
            <a:r>
              <a:rPr lang="en-US"/>
              <a:t> ante </a:t>
            </a:r>
            <a:r>
              <a:rPr lang="en-US" err="1"/>
              <a:t>nunc</a:t>
            </a:r>
            <a:r>
              <a:rPr lang="en-US"/>
              <a:t> </a:t>
            </a:r>
            <a:r>
              <a:rPr lang="en-US" err="1"/>
              <a:t>quis</a:t>
            </a:r>
            <a:r>
              <a:rPr lang="en-US"/>
              <a:t> dolor. </a:t>
            </a:r>
            <a:r>
              <a:rPr lang="en-US" err="1"/>
              <a:t>Mauris</a:t>
            </a:r>
            <a:r>
              <a:rPr lang="en-US"/>
              <a:t> </a:t>
            </a:r>
            <a:r>
              <a:rPr lang="en-US" err="1"/>
              <a:t>aliquam</a:t>
            </a:r>
            <a:r>
              <a:rPr lang="en-US"/>
              <a:t> </a:t>
            </a:r>
            <a:r>
              <a:rPr lang="en-US" err="1"/>
              <a:t>tellus</a:t>
            </a:r>
            <a:r>
              <a:rPr lang="en-US"/>
              <a:t> sit </a:t>
            </a:r>
            <a:r>
              <a:rPr lang="en-US" err="1"/>
              <a:t>amet</a:t>
            </a:r>
            <a:r>
              <a:rPr lang="en-US"/>
              <a:t> </a:t>
            </a:r>
            <a:r>
              <a:rPr lang="en-US" err="1"/>
              <a:t>massa</a:t>
            </a:r>
            <a:r>
              <a:rPr lang="en-US"/>
              <a:t> </a:t>
            </a:r>
            <a:r>
              <a:rPr lang="en-US" err="1"/>
              <a:t>elementum</a:t>
            </a:r>
            <a:r>
              <a:rPr lang="en-US"/>
              <a:t>, </a:t>
            </a:r>
            <a:r>
              <a:rPr lang="en-US" err="1"/>
              <a:t>sed</a:t>
            </a:r>
            <a:r>
              <a:rPr lang="en-US"/>
              <a:t> </a:t>
            </a:r>
            <a:r>
              <a:rPr lang="en-US" err="1"/>
              <a:t>mollis</a:t>
            </a:r>
            <a:r>
              <a:rPr lang="en-US"/>
              <a:t> ex </a:t>
            </a:r>
            <a:r>
              <a:rPr lang="en-US" err="1"/>
              <a:t>tempor</a:t>
            </a:r>
            <a:r>
              <a:rPr lang="en-US"/>
              <a:t>. </a:t>
            </a:r>
            <a:r>
              <a:rPr lang="en-US" err="1"/>
              <a:t>Morbi</a:t>
            </a:r>
            <a:r>
              <a:rPr lang="en-US"/>
              <a:t> </a:t>
            </a:r>
            <a:r>
              <a:rPr lang="en-US" err="1"/>
              <a:t>posuere</a:t>
            </a:r>
            <a:r>
              <a:rPr lang="en-US"/>
              <a:t> nisi </a:t>
            </a:r>
            <a:r>
              <a:rPr lang="en-US" err="1"/>
              <a:t>sollicitudin</a:t>
            </a:r>
            <a:r>
              <a:rPr lang="en-US"/>
              <a:t> </a:t>
            </a:r>
            <a:r>
              <a:rPr lang="en-US" err="1"/>
              <a:t>tortor</a:t>
            </a:r>
            <a:r>
              <a:rPr lang="en-US"/>
              <a:t> </a:t>
            </a:r>
            <a:r>
              <a:rPr lang="en-US" err="1"/>
              <a:t>faucibus</a:t>
            </a:r>
            <a:r>
              <a:rPr lang="en-US"/>
              <a:t>, at </a:t>
            </a:r>
            <a:r>
              <a:rPr lang="en-US" err="1"/>
              <a:t>dapibus</a:t>
            </a:r>
            <a:r>
              <a:rPr lang="en-US"/>
              <a:t> </a:t>
            </a:r>
            <a:r>
              <a:rPr lang="en-US" err="1"/>
              <a:t>nibh</a:t>
            </a:r>
            <a:r>
              <a:rPr lang="en-US"/>
              <a:t> convallis. In </a:t>
            </a:r>
            <a:r>
              <a:rPr lang="en-US" err="1"/>
              <a:t>viverra</a:t>
            </a:r>
            <a:r>
              <a:rPr lang="en-US"/>
              <a:t> </a:t>
            </a:r>
            <a:r>
              <a:rPr lang="en-US" err="1"/>
              <a:t>quis</a:t>
            </a:r>
            <a:r>
              <a:rPr lang="en-US"/>
              <a:t> dui a </a:t>
            </a:r>
            <a:r>
              <a:rPr lang="en-US" err="1"/>
              <a:t>pellentesque</a:t>
            </a:r>
            <a:r>
              <a:rPr lang="en-US"/>
              <a:t>. </a:t>
            </a:r>
            <a:r>
              <a:rPr lang="en-US" err="1"/>
              <a:t>Donec</a:t>
            </a:r>
            <a:r>
              <a:rPr lang="en-US"/>
              <a:t> </a:t>
            </a:r>
            <a:r>
              <a:rPr lang="en-US" err="1"/>
              <a:t>imperdiet</a:t>
            </a:r>
            <a:r>
              <a:rPr lang="en-US"/>
              <a:t> </a:t>
            </a:r>
            <a:r>
              <a:rPr lang="en-US" err="1"/>
              <a:t>leo</a:t>
            </a:r>
            <a:r>
              <a:rPr lang="en-US"/>
              <a:t> </a:t>
            </a:r>
            <a:r>
              <a:rPr lang="en-US" err="1"/>
              <a:t>eget</a:t>
            </a:r>
            <a:r>
              <a:rPr lang="en-US"/>
              <a:t> </a:t>
            </a:r>
            <a:r>
              <a:rPr lang="en-US" err="1"/>
              <a:t>nulla</a:t>
            </a:r>
            <a:r>
              <a:rPr lang="en-US"/>
              <a:t> </a:t>
            </a:r>
            <a:r>
              <a:rPr lang="en-US" err="1"/>
              <a:t>laoreet</a:t>
            </a:r>
            <a:r>
              <a:rPr lang="en-US"/>
              <a:t>, et </a:t>
            </a:r>
            <a:r>
              <a:rPr lang="en-US" err="1"/>
              <a:t>ullamcorper</a:t>
            </a:r>
            <a:r>
              <a:rPr lang="en-US"/>
              <a:t> </a:t>
            </a:r>
            <a:r>
              <a:rPr lang="en-US" err="1"/>
              <a:t>tellus</a:t>
            </a:r>
            <a:r>
              <a:rPr lang="en-US"/>
              <a:t> </a:t>
            </a:r>
            <a:r>
              <a:rPr lang="en-US" err="1"/>
              <a:t>finibus</a:t>
            </a:r>
            <a:r>
              <a:rPr lang="en-US"/>
              <a:t>. </a:t>
            </a:r>
            <a:r>
              <a:rPr lang="en-US" err="1"/>
              <a:t>Sed</a:t>
            </a:r>
            <a:r>
              <a:rPr lang="en-US"/>
              <a:t> semper, </a:t>
            </a:r>
            <a:r>
              <a:rPr lang="en-US" err="1"/>
              <a:t>purus</a:t>
            </a:r>
            <a:r>
              <a:rPr lang="en-US"/>
              <a:t> id </a:t>
            </a:r>
            <a:r>
              <a:rPr lang="en-US" err="1"/>
              <a:t>accumsan</a:t>
            </a:r>
            <a:r>
              <a:rPr lang="en-US"/>
              <a:t> </a:t>
            </a:r>
            <a:r>
              <a:rPr lang="en-US" err="1"/>
              <a:t>consequat</a:t>
            </a:r>
            <a:r>
              <a:rPr lang="en-US"/>
              <a:t>, </a:t>
            </a:r>
            <a:r>
              <a:rPr lang="en-US" err="1"/>
              <a:t>purus</a:t>
            </a:r>
            <a:r>
              <a:rPr lang="en-US"/>
              <a:t> </a:t>
            </a:r>
            <a:r>
              <a:rPr lang="en-US" err="1"/>
              <a:t>risus</a:t>
            </a:r>
            <a:r>
              <a:rPr lang="en-US"/>
              <a:t> </a:t>
            </a:r>
            <a:r>
              <a:rPr lang="en-US" err="1"/>
              <a:t>fringilla</a:t>
            </a:r>
            <a:r>
              <a:rPr lang="en-US"/>
              <a:t> </a:t>
            </a:r>
            <a:r>
              <a:rPr lang="en-US" err="1"/>
              <a:t>neque</a:t>
            </a:r>
            <a:r>
              <a:rPr lang="en-US"/>
              <a:t>, at </a:t>
            </a:r>
            <a:r>
              <a:rPr lang="en-US" err="1"/>
              <a:t>sodales</a:t>
            </a:r>
            <a:r>
              <a:rPr lang="en-US"/>
              <a:t> </a:t>
            </a:r>
            <a:r>
              <a:rPr lang="en-US" err="1"/>
              <a:t>arcu</a:t>
            </a:r>
            <a:r>
              <a:rPr lang="en-US"/>
              <a:t> </a:t>
            </a:r>
            <a:r>
              <a:rPr lang="en-US" err="1"/>
              <a:t>leo</a:t>
            </a:r>
            <a:r>
              <a:rPr lang="en-US"/>
              <a:t> ac </a:t>
            </a:r>
            <a:r>
              <a:rPr lang="en-US" err="1"/>
              <a:t>augue</a:t>
            </a:r>
            <a:r>
              <a:rPr lang="en-US"/>
              <a:t>.</a:t>
            </a:r>
          </a:p>
          <a:p>
            <a:pPr lvl="0"/>
            <a:endParaRPr lang="en-US"/>
          </a:p>
        </p:txBody>
      </p:sp>
    </p:spTree>
    <p:extLst>
      <p:ext uri="{BB962C8B-B14F-4D97-AF65-F5344CB8AC3E}">
        <p14:creationId xmlns:p14="http://schemas.microsoft.com/office/powerpoint/2010/main" val="18093804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and Content Side by Side">
    <p:spTree>
      <p:nvGrpSpPr>
        <p:cNvPr id="1" name=""/>
        <p:cNvGrpSpPr/>
        <p:nvPr/>
      </p:nvGrpSpPr>
      <p:grpSpPr>
        <a:xfrm>
          <a:off x="0" y="0"/>
          <a:ext cx="0" cy="0"/>
          <a:chOff x="0" y="0"/>
          <a:chExt cx="0" cy="0"/>
        </a:xfrm>
      </p:grpSpPr>
      <p:cxnSp>
        <p:nvCxnSpPr>
          <p:cNvPr id="19" name="Straight Connector 18"/>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1"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9" name="Content Placeholder 27"/>
          <p:cNvSpPr>
            <a:spLocks noGrp="1"/>
          </p:cNvSpPr>
          <p:nvPr>
            <p:ph sz="quarter" idx="27" hasCustomPrompt="1"/>
          </p:nvPr>
        </p:nvSpPr>
        <p:spPr>
          <a:xfrm>
            <a:off x="6570513" y="1554257"/>
            <a:ext cx="4754880" cy="4398686"/>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1" name="Text Placeholder 22"/>
          <p:cNvSpPr>
            <a:spLocks noGrp="1"/>
          </p:cNvSpPr>
          <p:nvPr>
            <p:ph type="body" sz="quarter" idx="21" hasCustomPrompt="1"/>
          </p:nvPr>
        </p:nvSpPr>
        <p:spPr>
          <a:xfrm>
            <a:off x="854481" y="1554257"/>
            <a:ext cx="4754880" cy="4398686"/>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 typeface="Arial" panose="020B0604020202020204" pitchFamily="34" charset="0"/>
              <a:buNone/>
              <a:tabLst/>
              <a:defRPr sz="1100" baseline="0">
                <a:solidFill>
                  <a:schemeClr val="tx1"/>
                </a:solidFill>
                <a:latin typeface="Segoe UI Light" panose="020B0502040204020203" pitchFamily="34" charset="0"/>
                <a:cs typeface="Segoe UI Light" panose="020B0502040204020203" pitchFamily="34" charset="0"/>
              </a:defRPr>
            </a:lvl1pPr>
            <a:lvl2pPr marL="457200" indent="0">
              <a:lnSpc>
                <a:spcPts val="1600"/>
              </a:lnSpc>
              <a:spcBef>
                <a:spcPts val="1000"/>
              </a:spcBef>
              <a:spcAft>
                <a:spcPts val="1800"/>
              </a:spcAft>
              <a:buFont typeface="Arial" panose="020B0604020202020204" pitchFamily="34" charset="0"/>
              <a:buChar char="•"/>
              <a:defRPr sz="1200">
                <a:solidFill>
                  <a:schemeClr val="tx1"/>
                </a:solidFill>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indent="-182880">
              <a:lnSpc>
                <a:spcPct val="100000"/>
              </a:lnSpc>
            </a:pPr>
            <a:r>
              <a:rPr lang="en-US" sz="1100">
                <a:solidFill>
                  <a:schemeClr val="bg1">
                    <a:lumMod val="85000"/>
                  </a:schemeClr>
                </a:solidFill>
                <a:latin typeface="Segoe UI Light" panose="020B0502040204020203" pitchFamily="34" charset="0"/>
                <a:cs typeface="Segoe UI Light" panose="020B0502040204020203" pitchFamily="34" charset="0"/>
              </a:rPr>
              <a:t>Insert Text Here</a:t>
            </a:r>
          </a:p>
        </p:txBody>
      </p:sp>
    </p:spTree>
    <p:extLst>
      <p:ext uri="{BB962C8B-B14F-4D97-AF65-F5344CB8AC3E}">
        <p14:creationId xmlns:p14="http://schemas.microsoft.com/office/powerpoint/2010/main" val="7971645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toryboard">
    <p:spTree>
      <p:nvGrpSpPr>
        <p:cNvPr id="1" name=""/>
        <p:cNvGrpSpPr/>
        <p:nvPr/>
      </p:nvGrpSpPr>
      <p:grpSpPr>
        <a:xfrm>
          <a:off x="0" y="0"/>
          <a:ext cx="0" cy="0"/>
          <a:chOff x="0" y="0"/>
          <a:chExt cx="0" cy="0"/>
        </a:xfrm>
      </p:grpSpPr>
      <p:cxnSp>
        <p:nvCxnSpPr>
          <p:cNvPr id="6" name="Straight Connector 5"/>
          <p:cNvCxnSpPr/>
          <p:nvPr/>
        </p:nvCxnSpPr>
        <p:spPr>
          <a:xfrm>
            <a:off x="77401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5992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5"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9" name="Picture Placeholder 17"/>
          <p:cNvSpPr>
            <a:spLocks noGrp="1"/>
          </p:cNvSpPr>
          <p:nvPr userDrawn="1">
            <p:ph type="pic" sz="quarter" idx="12" hasCustomPrompt="1"/>
          </p:nvPr>
        </p:nvSpPr>
        <p:spPr>
          <a:xfrm>
            <a:off x="774018" y="1912013"/>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0" name="Picture Placeholder 17"/>
          <p:cNvSpPr>
            <a:spLocks noGrp="1"/>
          </p:cNvSpPr>
          <p:nvPr userDrawn="1">
            <p:ph type="pic" sz="quarter" idx="13" hasCustomPrompt="1"/>
          </p:nvPr>
        </p:nvSpPr>
        <p:spPr>
          <a:xfrm>
            <a:off x="6459928" y="1912012"/>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Text Placeholder 22"/>
          <p:cNvSpPr>
            <a:spLocks noGrp="1"/>
          </p:cNvSpPr>
          <p:nvPr>
            <p:ph type="body" sz="quarter" idx="19" hasCustomPrompt="1"/>
          </p:nvPr>
        </p:nvSpPr>
        <p:spPr>
          <a:xfrm>
            <a:off x="988997" y="4859970"/>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Text Placeholder 22"/>
          <p:cNvSpPr>
            <a:spLocks noGrp="1"/>
          </p:cNvSpPr>
          <p:nvPr>
            <p:ph type="body" sz="quarter" idx="20" hasCustomPrompt="1"/>
          </p:nvPr>
        </p:nvSpPr>
        <p:spPr>
          <a:xfrm>
            <a:off x="671696" y="4850572"/>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7" name="Text Placeholder 22"/>
          <p:cNvSpPr>
            <a:spLocks noGrp="1"/>
          </p:cNvSpPr>
          <p:nvPr>
            <p:ph type="body" sz="quarter" idx="21" hasCustomPrompt="1"/>
          </p:nvPr>
        </p:nvSpPr>
        <p:spPr>
          <a:xfrm>
            <a:off x="6359794" y="4852750"/>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8" name="Text Placeholder 22"/>
          <p:cNvSpPr>
            <a:spLocks noGrp="1"/>
          </p:cNvSpPr>
          <p:nvPr>
            <p:ph type="body" sz="quarter" idx="22" hasCustomPrompt="1"/>
          </p:nvPr>
        </p:nvSpPr>
        <p:spPr>
          <a:xfrm>
            <a:off x="6681392" y="4866606"/>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Tree>
    <p:extLst>
      <p:ext uri="{BB962C8B-B14F-4D97-AF65-F5344CB8AC3E}">
        <p14:creationId xmlns:p14="http://schemas.microsoft.com/office/powerpoint/2010/main" val="22801251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tro, 2 Images,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075532" y="1207009"/>
            <a:ext cx="10040937" cy="773112"/>
          </a:xfrm>
          <a:prstGeom prst="rect">
            <a:avLst/>
          </a:prstGeom>
        </p:spPr>
        <p:txBody>
          <a:bodyPr/>
          <a:lstStyle>
            <a:lvl1pPr marL="0" indent="0">
              <a:lnSpc>
                <a:spcPts val="1600"/>
              </a:lnSpc>
              <a:spcBef>
                <a:spcPts val="0"/>
              </a:spcBef>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5"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a:t>Insert Image Here</a:t>
            </a:r>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a:t>Insert Image Here</a:t>
            </a:r>
          </a:p>
        </p:txBody>
      </p:sp>
      <p:sp>
        <p:nvSpPr>
          <p:cNvPr id="10" name="Text Placeholder 2"/>
          <p:cNvSpPr>
            <a:spLocks noGrp="1"/>
          </p:cNvSpPr>
          <p:nvPr>
            <p:ph type="body" sz="quarter" idx="15"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12651758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tro, 2 Images, Longer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075532" y="1207009"/>
            <a:ext cx="10040937" cy="773112"/>
          </a:xfrm>
          <a:prstGeom prst="rect">
            <a:avLst/>
          </a:prstGeom>
        </p:spPr>
        <p:txBody>
          <a:bodyPr/>
          <a:lstStyle>
            <a:lvl1pPr marL="0" indent="0">
              <a:lnSpc>
                <a:spcPts val="1600"/>
              </a:lnSpc>
              <a:spcBef>
                <a:spcPts val="0"/>
              </a:spcBef>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5"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0" name="Text Placeholder 2"/>
          <p:cNvSpPr>
            <a:spLocks noGrp="1"/>
          </p:cNvSpPr>
          <p:nvPr>
            <p:ph type="body" sz="quarter" idx="15" hasCustomPrompt="1"/>
          </p:nvPr>
        </p:nvSpPr>
        <p:spPr>
          <a:xfrm>
            <a:off x="402336" y="5422392"/>
            <a:ext cx="5303520" cy="1216152"/>
          </a:xfrm>
          <a:prstGeom prst="rect">
            <a:avLst/>
          </a:prstGeom>
        </p:spPr>
        <p:txBody>
          <a:bodyPr/>
          <a:lstStyle>
            <a:lvl1pPr marL="0" indent="0">
              <a:lnSpc>
                <a:spcPts val="1600"/>
              </a:lnSpc>
              <a:spcBef>
                <a:spcPts val="0"/>
              </a:spcBef>
              <a:spcAft>
                <a:spcPts val="1800"/>
              </a:spcAft>
              <a:buNone/>
              <a:defRPr sz="1000" baseline="0">
                <a:latin typeface="Segoe UI Light" panose="020B0502040204020203" pitchFamily="34" charset="0"/>
                <a:cs typeface="Segoe UI Light" panose="020B0502040204020203" pitchFamily="34" charset="0"/>
              </a:defRPr>
            </a:lvl1pPr>
          </a:lstStyle>
          <a:p>
            <a:pPr lvl="0"/>
            <a:r>
              <a:rPr lang="en-US"/>
              <a:t>Longer sentences : font size 10</a:t>
            </a:r>
          </a:p>
        </p:txBody>
      </p:sp>
      <p:sp>
        <p:nvSpPr>
          <p:cNvPr id="11" name="Text Placeholder 2"/>
          <p:cNvSpPr>
            <a:spLocks noGrp="1"/>
          </p:cNvSpPr>
          <p:nvPr>
            <p:ph type="body" sz="quarter" idx="16" hasCustomPrompt="1"/>
          </p:nvPr>
        </p:nvSpPr>
        <p:spPr>
          <a:xfrm>
            <a:off x="6510528" y="5422392"/>
            <a:ext cx="5303520" cy="1216152"/>
          </a:xfrm>
          <a:prstGeom prst="rect">
            <a:avLst/>
          </a:prstGeom>
        </p:spPr>
        <p:txBody>
          <a:bodyPr/>
          <a:lstStyle>
            <a:lvl1pPr marL="0" indent="0">
              <a:lnSpc>
                <a:spcPts val="1600"/>
              </a:lnSpc>
              <a:spcBef>
                <a:spcPts val="0"/>
              </a:spcBef>
              <a:spcAft>
                <a:spcPts val="1800"/>
              </a:spcAft>
              <a:buNone/>
              <a:defRPr sz="1000" baseline="0">
                <a:latin typeface="Segoe UI Light" panose="020B0502040204020203" pitchFamily="34" charset="0"/>
                <a:cs typeface="Segoe UI Light" panose="020B0502040204020203" pitchFamily="34" charset="0"/>
              </a:defRPr>
            </a:lvl1pPr>
          </a:lstStyle>
          <a:p>
            <a:pPr lvl="0"/>
            <a:r>
              <a:rPr lang="en-US"/>
              <a:t>Longer Sentences: font size 10</a:t>
            </a:r>
          </a:p>
        </p:txBody>
      </p:sp>
    </p:spTree>
    <p:extLst>
      <p:ext uri="{BB962C8B-B14F-4D97-AF65-F5344CB8AC3E}">
        <p14:creationId xmlns:p14="http://schemas.microsoft.com/office/powerpoint/2010/main" val="19280040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ntro, 2 Videos,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508759" y="1207009"/>
            <a:ext cx="10040937" cy="773112"/>
          </a:xfrm>
          <a:prstGeom prst="rect">
            <a:avLst/>
          </a:prstGeom>
        </p:spPr>
        <p:txBody>
          <a:bodyPr/>
          <a:lstStyle>
            <a:lvl1pPr marL="0" indent="0">
              <a:lnSpc>
                <a:spcPts val="1600"/>
              </a:lnSpc>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0" name="Text Placeholder 2"/>
          <p:cNvSpPr>
            <a:spLocks noGrp="1"/>
          </p:cNvSpPr>
          <p:nvPr>
            <p:ph type="body" sz="quarter" idx="15"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303520" cy="740664"/>
          </a:xfrm>
          <a:prstGeom prst="rect">
            <a:avLst/>
          </a:prstGeom>
        </p:spPr>
        <p:txBody>
          <a:bodyPr/>
          <a:lstStyle>
            <a:lvl1pPr marL="0" indent="0">
              <a:spcBef>
                <a:spcPts val="0"/>
              </a:spcBef>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4" name="Media Placeholder 3"/>
          <p:cNvSpPr>
            <a:spLocks noGrp="1"/>
          </p:cNvSpPr>
          <p:nvPr>
            <p:ph type="media" sz="quarter" idx="17" hasCustomPrompt="1"/>
          </p:nvPr>
        </p:nvSpPr>
        <p:spPr>
          <a:xfrm>
            <a:off x="402336" y="2313432"/>
            <a:ext cx="5303520" cy="298094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a:latin typeface="Segoe UI Light" panose="020B0502040204020203" pitchFamily="34" charset="0"/>
                <a:cs typeface="Segoe UI Light" panose="020B0502040204020203" pitchFamily="34" charset="0"/>
              </a:defRPr>
            </a:lvl1pPr>
          </a:lstStyle>
          <a:p>
            <a:r>
              <a:rPr lang="en-US"/>
              <a:t>Insert Video Here</a:t>
            </a:r>
          </a:p>
        </p:txBody>
      </p:sp>
      <p:sp>
        <p:nvSpPr>
          <p:cNvPr id="7" name="Media Placeholder 6"/>
          <p:cNvSpPr>
            <a:spLocks noGrp="1"/>
          </p:cNvSpPr>
          <p:nvPr>
            <p:ph type="media" sz="quarter" idx="18" hasCustomPrompt="1"/>
          </p:nvPr>
        </p:nvSpPr>
        <p:spPr>
          <a:xfrm>
            <a:off x="6510528" y="2313432"/>
            <a:ext cx="5303520" cy="2980944"/>
          </a:xfrm>
          <a:prstGeom prst="rect">
            <a:avLst/>
          </a:prstGeom>
        </p:spPr>
        <p:txBody>
          <a:bodyPr/>
          <a:lstStyle>
            <a:lvl1pPr marL="0" indent="0">
              <a:buNone/>
              <a:defRPr sz="1200" b="1">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Video Here</a:t>
            </a:r>
            <a:endParaRPr lang="en-US"/>
          </a:p>
        </p:txBody>
      </p:sp>
    </p:spTree>
    <p:extLst>
      <p:ext uri="{BB962C8B-B14F-4D97-AF65-F5344CB8AC3E}">
        <p14:creationId xmlns:p14="http://schemas.microsoft.com/office/powerpoint/2010/main" val="996314173"/>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mage Right,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0" name="Text Placeholder 2"/>
          <p:cNvSpPr>
            <a:spLocks noGrp="1"/>
          </p:cNvSpPr>
          <p:nvPr>
            <p:ph type="body" sz="quarter" idx="15" hasCustomPrompt="1"/>
          </p:nvPr>
        </p:nvSpPr>
        <p:spPr>
          <a:xfrm>
            <a:off x="658368" y="2276856"/>
            <a:ext cx="5020056" cy="3657600"/>
          </a:xfrm>
          <a:prstGeom prst="rect">
            <a:avLst/>
          </a:prstGeom>
        </p:spPr>
        <p:txBody>
          <a:bodyPr/>
          <a:lstStyle>
            <a:lvl1pPr marL="0" indent="0">
              <a:lnSpc>
                <a:spcPts val="1600"/>
              </a:lnSpc>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276088" cy="740664"/>
          </a:xfrm>
          <a:prstGeom prst="rect">
            <a:avLst/>
          </a:prstGeom>
        </p:spPr>
        <p:txBody>
          <a:bodyPr/>
          <a:lstStyle>
            <a:lvl1pPr marL="0" indent="0">
              <a:lnSpc>
                <a:spcPts val="1600"/>
              </a:lnSpc>
              <a:spcBef>
                <a:spcPts val="0"/>
              </a:spcBef>
              <a:spcAft>
                <a:spcPts val="1800"/>
              </a:spcAft>
              <a:buNone/>
              <a:defRPr sz="11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29177506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mage Left,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8"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2" name="Text Placeholder 2"/>
          <p:cNvSpPr>
            <a:spLocks noGrp="1"/>
          </p:cNvSpPr>
          <p:nvPr>
            <p:ph type="body" sz="quarter" idx="17"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1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3" name="Text Placeholder 2"/>
          <p:cNvSpPr>
            <a:spLocks noGrp="1"/>
          </p:cNvSpPr>
          <p:nvPr>
            <p:ph type="body" sz="quarter" idx="15" hasCustomPrompt="1"/>
          </p:nvPr>
        </p:nvSpPr>
        <p:spPr>
          <a:xfrm>
            <a:off x="6510528" y="2276856"/>
            <a:ext cx="5020056" cy="3657600"/>
          </a:xfrm>
          <a:prstGeom prst="rect">
            <a:avLst/>
          </a:prstGeom>
        </p:spPr>
        <p:txBody>
          <a:bodyPr/>
          <a:lstStyle>
            <a:lvl1pPr marL="0" indent="0">
              <a:lnSpc>
                <a:spcPts val="1600"/>
              </a:lnSpc>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18406431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ardware Images and Text">
    <p:spTree>
      <p:nvGrpSpPr>
        <p:cNvPr id="1" name=""/>
        <p:cNvGrpSpPr/>
        <p:nvPr/>
      </p:nvGrpSpPr>
      <p:grpSpPr>
        <a:xfrm>
          <a:off x="0" y="0"/>
          <a:ext cx="0" cy="0"/>
          <a:chOff x="0" y="0"/>
          <a:chExt cx="0" cy="0"/>
        </a:xfrm>
      </p:grpSpPr>
      <p:sp>
        <p:nvSpPr>
          <p:cNvPr id="14" name="Rectangle 13"/>
          <p:cNvSpPr/>
          <p:nvPr userDrawn="1"/>
        </p:nvSpPr>
        <p:spPr>
          <a:xfrm>
            <a:off x="7208874" y="0"/>
            <a:ext cx="49831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Picture Placeholder 17"/>
          <p:cNvSpPr>
            <a:spLocks noGrp="1"/>
          </p:cNvSpPr>
          <p:nvPr>
            <p:ph type="pic" sz="quarter" idx="12" hasCustomPrompt="1"/>
          </p:nvPr>
        </p:nvSpPr>
        <p:spPr>
          <a:xfrm>
            <a:off x="819486" y="875000"/>
            <a:ext cx="5569902" cy="3136392"/>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Text Placeholder 22"/>
          <p:cNvSpPr>
            <a:spLocks noGrp="1"/>
          </p:cNvSpPr>
          <p:nvPr>
            <p:ph type="body" sz="quarter" idx="19" hasCustomPrompt="1"/>
          </p:nvPr>
        </p:nvSpPr>
        <p:spPr>
          <a:xfrm>
            <a:off x="1863476" y="4319734"/>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41" name="Text Placeholder 22"/>
          <p:cNvSpPr>
            <a:spLocks noGrp="1"/>
          </p:cNvSpPr>
          <p:nvPr>
            <p:ph type="body" sz="quarter" idx="20" hasCustomPrompt="1"/>
          </p:nvPr>
        </p:nvSpPr>
        <p:spPr>
          <a:xfrm>
            <a:off x="1863478" y="4634429"/>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42" name="Text Placeholder 22"/>
          <p:cNvSpPr>
            <a:spLocks noGrp="1"/>
          </p:cNvSpPr>
          <p:nvPr>
            <p:ph type="body" sz="quarter" idx="21" hasCustomPrompt="1"/>
          </p:nvPr>
        </p:nvSpPr>
        <p:spPr>
          <a:xfrm>
            <a:off x="1863476" y="4939338"/>
            <a:ext cx="4525911" cy="1538129"/>
          </a:xfrm>
          <a:prstGeom prst="rect">
            <a:avLst/>
          </a:prstGeom>
        </p:spPr>
        <p:txBody>
          <a:bodyPr/>
          <a:lstStyle>
            <a:lvl1pPr marL="0" marR="0" indent="0" algn="l" defTabSz="914400" rtl="0" eaLnBrk="1" fontAlgn="auto" latinLnBrk="0" hangingPunct="1">
              <a:lnSpc>
                <a:spcPts val="1600"/>
              </a:lnSpc>
              <a:spcBef>
                <a:spcPts val="0"/>
              </a:spcBef>
              <a:spcAft>
                <a:spcPts val="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endParaRPr lang="en-US" sz="950">
              <a:solidFill>
                <a:schemeClr val="bg1">
                  <a:lumMod val="85000"/>
                </a:schemeClr>
              </a:solidFill>
              <a:latin typeface="Segoe UI Light" panose="020B0502040204020203" pitchFamily="34" charset="0"/>
              <a:cs typeface="Segoe UI Light" panose="020B0502040204020203" pitchFamily="34" charset="0"/>
            </a:endParaRPr>
          </a:p>
        </p:txBody>
      </p:sp>
      <p:sp>
        <p:nvSpPr>
          <p:cNvPr id="48" name="Picture Placeholder 17"/>
          <p:cNvSpPr>
            <a:spLocks noGrp="1"/>
          </p:cNvSpPr>
          <p:nvPr>
            <p:ph type="pic" sz="quarter" idx="22" hasCustomPrompt="1"/>
          </p:nvPr>
        </p:nvSpPr>
        <p:spPr>
          <a:xfrm>
            <a:off x="8034762" y="874998"/>
            <a:ext cx="1647401" cy="2522251"/>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9" name="Picture Placeholder 17"/>
          <p:cNvSpPr>
            <a:spLocks noGrp="1"/>
          </p:cNvSpPr>
          <p:nvPr>
            <p:ph type="pic" sz="quarter" idx="23" hasCustomPrompt="1"/>
          </p:nvPr>
        </p:nvSpPr>
        <p:spPr>
          <a:xfrm>
            <a:off x="9766301" y="874998"/>
            <a:ext cx="1599814" cy="1998452"/>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0" name="Picture Placeholder 17"/>
          <p:cNvSpPr>
            <a:spLocks noGrp="1"/>
          </p:cNvSpPr>
          <p:nvPr>
            <p:ph type="pic" sz="quarter" idx="24" hasCustomPrompt="1"/>
          </p:nvPr>
        </p:nvSpPr>
        <p:spPr>
          <a:xfrm>
            <a:off x="8034762" y="3489187"/>
            <a:ext cx="1647401" cy="1679472"/>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1" name="Picture Placeholder 17"/>
          <p:cNvSpPr>
            <a:spLocks noGrp="1"/>
          </p:cNvSpPr>
          <p:nvPr>
            <p:ph type="pic" sz="quarter" idx="25" hasCustomPrompt="1"/>
          </p:nvPr>
        </p:nvSpPr>
        <p:spPr>
          <a:xfrm>
            <a:off x="9766301" y="2957514"/>
            <a:ext cx="1599814" cy="2211146"/>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Text Placeholder 4"/>
          <p:cNvSpPr>
            <a:spLocks noGrp="1"/>
          </p:cNvSpPr>
          <p:nvPr>
            <p:ph type="body" sz="quarter" idx="26" hasCustomPrompt="1"/>
          </p:nvPr>
        </p:nvSpPr>
        <p:spPr>
          <a:xfrm>
            <a:off x="804672" y="4319734"/>
            <a:ext cx="915640"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23" name="Text Placeholder 4"/>
          <p:cNvSpPr>
            <a:spLocks noGrp="1"/>
          </p:cNvSpPr>
          <p:nvPr>
            <p:ph type="body" sz="quarter" idx="27" hasCustomPrompt="1"/>
          </p:nvPr>
        </p:nvSpPr>
        <p:spPr>
          <a:xfrm>
            <a:off x="804672" y="4627114"/>
            <a:ext cx="915640"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25" name="Text Placeholder 4"/>
          <p:cNvSpPr>
            <a:spLocks noGrp="1"/>
          </p:cNvSpPr>
          <p:nvPr>
            <p:ph type="body" sz="quarter" idx="28" hasCustomPrompt="1"/>
          </p:nvPr>
        </p:nvSpPr>
        <p:spPr>
          <a:xfrm>
            <a:off x="803696" y="4926749"/>
            <a:ext cx="916616"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7" name="Text Placeholder 6"/>
          <p:cNvSpPr>
            <a:spLocks noGrp="1"/>
          </p:cNvSpPr>
          <p:nvPr>
            <p:ph type="body" sz="quarter" idx="29" hasCustomPrompt="1"/>
          </p:nvPr>
        </p:nvSpPr>
        <p:spPr>
          <a:xfrm>
            <a:off x="7208874" y="411480"/>
            <a:ext cx="4983126" cy="211944"/>
          </a:xfrm>
          <a:prstGeom prst="rect">
            <a:avLst/>
          </a:prstGeom>
        </p:spPr>
        <p:txBody>
          <a:bodyPr lIns="0" tIns="0" rIns="0" bIns="0" anchor="ctr"/>
          <a:lstStyle>
            <a:lvl1pPr marL="0" indent="0" algn="ctr">
              <a:buNone/>
              <a:defRPr sz="1000">
                <a:latin typeface="+mj-lt"/>
              </a:defRPr>
            </a:lvl1pPr>
          </a:lstStyle>
          <a:p>
            <a:pPr lvl="0"/>
            <a:r>
              <a:rPr lang="en-US"/>
              <a:t>TITLE</a:t>
            </a:r>
          </a:p>
        </p:txBody>
      </p:sp>
      <p:sp>
        <p:nvSpPr>
          <p:cNvPr id="28" name="Text Placeholder 6"/>
          <p:cNvSpPr>
            <a:spLocks noGrp="1"/>
          </p:cNvSpPr>
          <p:nvPr>
            <p:ph type="body" sz="quarter" idx="30" hasCustomPrompt="1"/>
          </p:nvPr>
        </p:nvSpPr>
        <p:spPr>
          <a:xfrm>
            <a:off x="7299" y="411480"/>
            <a:ext cx="7201573" cy="211944"/>
          </a:xfrm>
          <a:prstGeom prst="rect">
            <a:avLst/>
          </a:prstGeom>
        </p:spPr>
        <p:txBody>
          <a:bodyPr lIns="0" tIns="0" rIns="0" bIns="0" anchor="ctr"/>
          <a:lstStyle>
            <a:lvl1pPr marL="0" indent="0" algn="ctr">
              <a:buNone/>
              <a:defRPr sz="1000">
                <a:latin typeface="+mj-lt"/>
              </a:defRPr>
            </a:lvl1pPr>
          </a:lstStyle>
          <a:p>
            <a:pPr lvl="0"/>
            <a:r>
              <a:rPr lang="en-US"/>
              <a:t>TITLE</a:t>
            </a:r>
          </a:p>
        </p:txBody>
      </p:sp>
    </p:spTree>
    <p:extLst>
      <p:ext uri="{BB962C8B-B14F-4D97-AF65-F5344CB8AC3E}">
        <p14:creationId xmlns:p14="http://schemas.microsoft.com/office/powerpoint/2010/main" val="2769846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Image and Text">
    <p:spTree>
      <p:nvGrpSpPr>
        <p:cNvPr id="1" name=""/>
        <p:cNvGrpSpPr/>
        <p:nvPr/>
      </p:nvGrpSpPr>
      <p:grpSpPr>
        <a:xfrm>
          <a:off x="0" y="0"/>
          <a:ext cx="0" cy="0"/>
          <a:chOff x="0" y="0"/>
          <a:chExt cx="0" cy="0"/>
        </a:xfrm>
      </p:grpSpPr>
      <p:sp>
        <p:nvSpPr>
          <p:cNvPr id="14" name="Picture Placeholder 17"/>
          <p:cNvSpPr>
            <a:spLocks noGrp="1"/>
          </p:cNvSpPr>
          <p:nvPr>
            <p:ph type="pic" sz="quarter" idx="28"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8"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39" name="Vertical Text Placeholder 2"/>
          <p:cNvSpPr>
            <a:spLocks noGrp="1"/>
          </p:cNvSpPr>
          <p:nvPr>
            <p:ph type="body" orient="vert" sz="quarter" idx="20" hasCustomPrompt="1"/>
          </p:nvPr>
        </p:nvSpPr>
        <p:spPr>
          <a:xfrm>
            <a:off x="6982124" y="1521002"/>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0" name="Text Placeholder 22"/>
          <p:cNvSpPr>
            <a:spLocks noGrp="1"/>
          </p:cNvSpPr>
          <p:nvPr>
            <p:ph type="body" sz="quarter" idx="21" hasCustomPrompt="1"/>
          </p:nvPr>
        </p:nvSpPr>
        <p:spPr>
          <a:xfrm>
            <a:off x="6982126" y="1806098"/>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1" name="Vertical Text Placeholder 2"/>
          <p:cNvSpPr>
            <a:spLocks noGrp="1"/>
          </p:cNvSpPr>
          <p:nvPr>
            <p:ph type="body" orient="vert" sz="quarter" idx="24" hasCustomPrompt="1"/>
          </p:nvPr>
        </p:nvSpPr>
        <p:spPr>
          <a:xfrm>
            <a:off x="6982124" y="2946158"/>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2" name="Text Placeholder 22"/>
          <p:cNvSpPr>
            <a:spLocks noGrp="1"/>
          </p:cNvSpPr>
          <p:nvPr>
            <p:ph type="body" sz="quarter" idx="25" hasCustomPrompt="1"/>
          </p:nvPr>
        </p:nvSpPr>
        <p:spPr>
          <a:xfrm>
            <a:off x="6982126" y="3231254"/>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3" name="Vertical Text Placeholder 2"/>
          <p:cNvSpPr>
            <a:spLocks noGrp="1"/>
          </p:cNvSpPr>
          <p:nvPr>
            <p:ph type="body" orient="vert" sz="quarter" idx="26" hasCustomPrompt="1"/>
          </p:nvPr>
        </p:nvSpPr>
        <p:spPr>
          <a:xfrm>
            <a:off x="6982124" y="4364840"/>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4" name="Text Placeholder 22"/>
          <p:cNvSpPr>
            <a:spLocks noGrp="1"/>
          </p:cNvSpPr>
          <p:nvPr>
            <p:ph type="body" sz="quarter" idx="27" hasCustomPrompt="1"/>
          </p:nvPr>
        </p:nvSpPr>
        <p:spPr>
          <a:xfrm>
            <a:off x="6982126" y="4643586"/>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Tree>
    <p:extLst>
      <p:ext uri="{BB962C8B-B14F-4D97-AF65-F5344CB8AC3E}">
        <p14:creationId xmlns:p14="http://schemas.microsoft.com/office/powerpoint/2010/main" val="28442742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mage (Full Screen) ">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p:nvSpPr>
        <p:spPr>
          <a:xfrm>
            <a:off x="8248194" y="5426075"/>
            <a:ext cx="3943806" cy="14319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 Placeholder 22"/>
          <p:cNvSpPr>
            <a:spLocks noGrp="1"/>
          </p:cNvSpPr>
          <p:nvPr>
            <p:ph type="body" sz="quarter" idx="19" hasCustomPrompt="1"/>
          </p:nvPr>
        </p:nvSpPr>
        <p:spPr>
          <a:xfrm>
            <a:off x="9343299" y="5524501"/>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11" name="Text Placeholder 22"/>
          <p:cNvSpPr>
            <a:spLocks noGrp="1"/>
          </p:cNvSpPr>
          <p:nvPr>
            <p:ph type="body" sz="quarter" idx="22" hasCustomPrompt="1"/>
          </p:nvPr>
        </p:nvSpPr>
        <p:spPr>
          <a:xfrm>
            <a:off x="9343299" y="5784613"/>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12" name="Text Placeholder 22"/>
          <p:cNvSpPr>
            <a:spLocks noGrp="1"/>
          </p:cNvSpPr>
          <p:nvPr>
            <p:ph type="body" sz="quarter" idx="23" hasCustomPrompt="1"/>
          </p:nvPr>
        </p:nvSpPr>
        <p:spPr>
          <a:xfrm>
            <a:off x="9343299" y="6063407"/>
            <a:ext cx="2709402" cy="794593"/>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Digital elements are quickly drawn over the human eye as to suggest </a:t>
            </a:r>
            <a:r>
              <a:rPr lang="en-US" sz="900" err="1">
                <a:solidFill>
                  <a:schemeClr val="bg1">
                    <a:lumMod val="85000"/>
                  </a:schemeClr>
                </a:solidFill>
                <a:latin typeface="Segoe UI Light" panose="020B0502040204020203" pitchFamily="34" charset="0"/>
                <a:cs typeface="Segoe UI Light" panose="020B0502040204020203" pitchFamily="34" charset="0"/>
              </a:rPr>
              <a:t>biometri</a:t>
            </a:r>
            <a:r>
              <a:rPr lang="en-US" sz="900">
                <a:solidFill>
                  <a:schemeClr val="bg1">
                    <a:lumMod val="85000"/>
                  </a:schemeClr>
                </a:solidFill>
                <a:latin typeface="Segoe UI Light" panose="020B0502040204020203" pitchFamily="34" charset="0"/>
                <a:cs typeface="Segoe UI Light" panose="020B0502040204020203" pitchFamily="34" charset="0"/>
              </a:rPr>
              <a:t>.</a:t>
            </a:r>
          </a:p>
        </p:txBody>
      </p:sp>
      <p:sp>
        <p:nvSpPr>
          <p:cNvPr id="29" name="Text Placeholder 22"/>
          <p:cNvSpPr>
            <a:spLocks noGrp="1"/>
          </p:cNvSpPr>
          <p:nvPr>
            <p:ph type="body" sz="quarter" idx="24" hasCustomPrompt="1"/>
          </p:nvPr>
        </p:nvSpPr>
        <p:spPr>
          <a:xfrm>
            <a:off x="8324394" y="5521560"/>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SHOT NUMBER</a:t>
            </a:r>
          </a:p>
        </p:txBody>
      </p:sp>
      <p:sp>
        <p:nvSpPr>
          <p:cNvPr id="30" name="Text Placeholder 22"/>
          <p:cNvSpPr>
            <a:spLocks noGrp="1"/>
          </p:cNvSpPr>
          <p:nvPr>
            <p:ph type="body" sz="quarter" idx="25" hasCustomPrompt="1"/>
          </p:nvPr>
        </p:nvSpPr>
        <p:spPr>
          <a:xfrm>
            <a:off x="8324394" y="5784643"/>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VO</a:t>
            </a:r>
          </a:p>
        </p:txBody>
      </p:sp>
      <p:sp>
        <p:nvSpPr>
          <p:cNvPr id="31" name="Text Placeholder 22"/>
          <p:cNvSpPr>
            <a:spLocks noGrp="1"/>
          </p:cNvSpPr>
          <p:nvPr>
            <p:ph type="body" sz="quarter" idx="26" hasCustomPrompt="1"/>
          </p:nvPr>
        </p:nvSpPr>
        <p:spPr>
          <a:xfrm>
            <a:off x="8324394" y="6029096"/>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NOTES</a:t>
            </a:r>
          </a:p>
        </p:txBody>
      </p:sp>
    </p:spTree>
    <p:extLst>
      <p:ext uri="{BB962C8B-B14F-4D97-AF65-F5344CB8AC3E}">
        <p14:creationId xmlns:p14="http://schemas.microsoft.com/office/powerpoint/2010/main" val="5670644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Wireframe">
    <p:spTree>
      <p:nvGrpSpPr>
        <p:cNvPr id="1" name=""/>
        <p:cNvGrpSpPr/>
        <p:nvPr/>
      </p:nvGrpSpPr>
      <p:grpSpPr>
        <a:xfrm>
          <a:off x="0" y="0"/>
          <a:ext cx="0" cy="0"/>
          <a:chOff x="0" y="0"/>
          <a:chExt cx="0" cy="0"/>
        </a:xfrm>
      </p:grpSpPr>
      <p:cxnSp>
        <p:nvCxnSpPr>
          <p:cNvPr id="22" name="Straight Connector 2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8" name="Picture Placeholder 17"/>
          <p:cNvSpPr>
            <a:spLocks noGrp="1"/>
          </p:cNvSpPr>
          <p:nvPr>
            <p:ph type="pic" sz="quarter" idx="13" hasCustomPrompt="1"/>
          </p:nvPr>
        </p:nvSpPr>
        <p:spPr>
          <a:xfrm>
            <a:off x="5217075" y="1659815"/>
            <a:ext cx="6062472" cy="4041648"/>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4" name="Vertical Text Placeholder 2"/>
          <p:cNvSpPr>
            <a:spLocks noGrp="1"/>
          </p:cNvSpPr>
          <p:nvPr>
            <p:ph type="body" orient="vert" sz="quarter" idx="18" hasCustomPrompt="1"/>
          </p:nvPr>
        </p:nvSpPr>
        <p:spPr>
          <a:xfrm>
            <a:off x="658368" y="1679277"/>
            <a:ext cx="2667083" cy="28748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0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OVERVIEW</a:t>
            </a:r>
          </a:p>
        </p:txBody>
      </p:sp>
      <p:sp>
        <p:nvSpPr>
          <p:cNvPr id="35" name="Text Placeholder 22"/>
          <p:cNvSpPr>
            <a:spLocks noGrp="1"/>
          </p:cNvSpPr>
          <p:nvPr>
            <p:ph type="body" sz="quarter" idx="21" hasCustomPrompt="1"/>
          </p:nvPr>
        </p:nvSpPr>
        <p:spPr>
          <a:xfrm>
            <a:off x="658368" y="1928286"/>
            <a:ext cx="3148925" cy="1302999"/>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7" name="Text Placeholder 22"/>
          <p:cNvSpPr>
            <a:spLocks noGrp="1"/>
          </p:cNvSpPr>
          <p:nvPr>
            <p:ph type="body" sz="quarter" idx="22" hasCustomPrompt="1"/>
          </p:nvPr>
        </p:nvSpPr>
        <p:spPr>
          <a:xfrm>
            <a:off x="658368" y="3525391"/>
            <a:ext cx="3148925" cy="2637284"/>
          </a:xfrm>
          <a:prstGeom prst="rect">
            <a:avLst/>
          </a:prstGeom>
        </p:spPr>
        <p:txBody>
          <a:bodyPr/>
          <a:lstStyle>
            <a:lvl1pPr marL="0" marR="0" indent="0" algn="l" defTabSz="914400" rtl="0" eaLnBrk="1" fontAlgn="auto" latinLnBrk="0" hangingPunct="1">
              <a:lnSpc>
                <a:spcPts val="1300"/>
              </a:lnSpc>
              <a:spcBef>
                <a:spcPts val="0"/>
              </a:spcBef>
              <a:spcAft>
                <a:spcPts val="180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a:p>
            <a:pPr lvl="0"/>
            <a:endParaRPr lang="en-US"/>
          </a:p>
        </p:txBody>
      </p:sp>
    </p:spTree>
    <p:extLst>
      <p:ext uri="{BB962C8B-B14F-4D97-AF65-F5344CB8AC3E}">
        <p14:creationId xmlns:p14="http://schemas.microsoft.com/office/powerpoint/2010/main" val="40212324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Grid">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7"/>
          <p:cNvSpPr>
            <a:spLocks noGrp="1"/>
          </p:cNvSpPr>
          <p:nvPr>
            <p:ph type="pic" sz="quarter" idx="22" hasCustomPrompt="1"/>
          </p:nvPr>
        </p:nvSpPr>
        <p:spPr>
          <a:xfrm>
            <a:off x="0" y="-7375"/>
            <a:ext cx="3194677" cy="361733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Picture Placeholder 17"/>
          <p:cNvSpPr>
            <a:spLocks noGrp="1"/>
          </p:cNvSpPr>
          <p:nvPr>
            <p:ph type="pic" sz="quarter" idx="23" hasCustomPrompt="1"/>
          </p:nvPr>
        </p:nvSpPr>
        <p:spPr>
          <a:xfrm>
            <a:off x="3238500" y="-13272"/>
            <a:ext cx="5715000" cy="3623247"/>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6" name="Picture Placeholder 17"/>
          <p:cNvSpPr>
            <a:spLocks noGrp="1"/>
          </p:cNvSpPr>
          <p:nvPr>
            <p:ph type="pic" sz="quarter" idx="24" hasCustomPrompt="1"/>
          </p:nvPr>
        </p:nvSpPr>
        <p:spPr>
          <a:xfrm>
            <a:off x="8997323" y="-7375"/>
            <a:ext cx="3194677" cy="2020589"/>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7" name="Picture Placeholder 17"/>
          <p:cNvSpPr>
            <a:spLocks noGrp="1"/>
          </p:cNvSpPr>
          <p:nvPr>
            <p:ph type="pic" sz="quarter" idx="25" hasCustomPrompt="1"/>
          </p:nvPr>
        </p:nvSpPr>
        <p:spPr>
          <a:xfrm>
            <a:off x="8997323" y="2063418"/>
            <a:ext cx="3194678" cy="479900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8" name="Picture Placeholder 17"/>
          <p:cNvSpPr>
            <a:spLocks noGrp="1"/>
          </p:cNvSpPr>
          <p:nvPr>
            <p:ph type="pic" sz="quarter" idx="26" hasCustomPrompt="1"/>
          </p:nvPr>
        </p:nvSpPr>
        <p:spPr>
          <a:xfrm>
            <a:off x="6833937" y="3652644"/>
            <a:ext cx="211956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9" name="Picture Placeholder 17"/>
          <p:cNvSpPr>
            <a:spLocks noGrp="1"/>
          </p:cNvSpPr>
          <p:nvPr>
            <p:ph type="pic" sz="quarter" idx="27" hasCustomPrompt="1"/>
          </p:nvPr>
        </p:nvSpPr>
        <p:spPr>
          <a:xfrm>
            <a:off x="3952373" y="3652642"/>
            <a:ext cx="2831725"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0" name="Picture Placeholder 17"/>
          <p:cNvSpPr>
            <a:spLocks noGrp="1"/>
          </p:cNvSpPr>
          <p:nvPr>
            <p:ph type="pic" sz="quarter" idx="28" hasCustomPrompt="1"/>
          </p:nvPr>
        </p:nvSpPr>
        <p:spPr>
          <a:xfrm>
            <a:off x="-11739" y="3652641"/>
            <a:ext cx="391427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2" name="Straight Connector 1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7696848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and Images">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58368"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35" name="Picture Placeholder 17"/>
          <p:cNvSpPr>
            <a:spLocks noGrp="1"/>
          </p:cNvSpPr>
          <p:nvPr>
            <p:ph type="pic" sz="quarter" idx="22" hasCustomPrompt="1"/>
          </p:nvPr>
        </p:nvSpPr>
        <p:spPr>
          <a:xfrm>
            <a:off x="3815817" y="1822448"/>
            <a:ext cx="3173968"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6" name="Picture Placeholder 17"/>
          <p:cNvSpPr>
            <a:spLocks noGrp="1"/>
          </p:cNvSpPr>
          <p:nvPr>
            <p:ph type="pic" sz="quarter" idx="23" hasCustomPrompt="1"/>
          </p:nvPr>
        </p:nvSpPr>
        <p:spPr>
          <a:xfrm>
            <a:off x="7058048" y="1822448"/>
            <a:ext cx="2227164"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7" name="Picture Placeholder 17"/>
          <p:cNvSpPr>
            <a:spLocks noGrp="1"/>
          </p:cNvSpPr>
          <p:nvPr>
            <p:ph type="pic" sz="quarter" idx="24" hasCustomPrompt="1"/>
          </p:nvPr>
        </p:nvSpPr>
        <p:spPr>
          <a:xfrm>
            <a:off x="9353474" y="1822448"/>
            <a:ext cx="2677867"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8" name="Picture Placeholder 17"/>
          <p:cNvSpPr>
            <a:spLocks noGrp="1"/>
          </p:cNvSpPr>
          <p:nvPr>
            <p:ph type="pic" sz="quarter" idx="25" hasCustomPrompt="1"/>
          </p:nvPr>
        </p:nvSpPr>
        <p:spPr>
          <a:xfrm>
            <a:off x="3815818" y="3681413"/>
            <a:ext cx="1830126"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9" name="Picture Placeholder 17"/>
          <p:cNvSpPr>
            <a:spLocks noGrp="1"/>
          </p:cNvSpPr>
          <p:nvPr>
            <p:ph type="pic" sz="quarter" idx="26" hasCustomPrompt="1"/>
          </p:nvPr>
        </p:nvSpPr>
        <p:spPr>
          <a:xfrm>
            <a:off x="5717989" y="3681413"/>
            <a:ext cx="3146105"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Picture Placeholder 17"/>
          <p:cNvSpPr>
            <a:spLocks noGrp="1"/>
          </p:cNvSpPr>
          <p:nvPr>
            <p:ph type="pic" sz="quarter" idx="27" hasCustomPrompt="1"/>
          </p:nvPr>
        </p:nvSpPr>
        <p:spPr>
          <a:xfrm>
            <a:off x="8936139" y="3681413"/>
            <a:ext cx="1393451"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1" name="Picture Placeholder 17"/>
          <p:cNvSpPr>
            <a:spLocks noGrp="1"/>
          </p:cNvSpPr>
          <p:nvPr>
            <p:ph type="pic" sz="quarter" idx="28" hasCustomPrompt="1"/>
          </p:nvPr>
        </p:nvSpPr>
        <p:spPr>
          <a:xfrm>
            <a:off x="10401635" y="3681413"/>
            <a:ext cx="1380152"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Tree>
    <p:extLst>
      <p:ext uri="{BB962C8B-B14F-4D97-AF65-F5344CB8AC3E}">
        <p14:creationId xmlns:p14="http://schemas.microsoft.com/office/powerpoint/2010/main" val="40357867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58368"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25" name="Picture Placeholder 17"/>
          <p:cNvSpPr>
            <a:spLocks noGrp="1"/>
          </p:cNvSpPr>
          <p:nvPr>
            <p:ph type="pic" sz="quarter" idx="22" hasCustomPrompt="1"/>
          </p:nvPr>
        </p:nvSpPr>
        <p:spPr>
          <a:xfrm>
            <a:off x="4381065" y="1739831"/>
            <a:ext cx="6982247" cy="3927514"/>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Tree>
    <p:extLst>
      <p:ext uri="{BB962C8B-B14F-4D97-AF65-F5344CB8AC3E}">
        <p14:creationId xmlns:p14="http://schemas.microsoft.com/office/powerpoint/2010/main" val="37630318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 Split Grid">
    <p:spTree>
      <p:nvGrpSpPr>
        <p:cNvPr id="1" name=""/>
        <p:cNvGrpSpPr/>
        <p:nvPr/>
      </p:nvGrpSpPr>
      <p:grpSpPr>
        <a:xfrm>
          <a:off x="0" y="0"/>
          <a:ext cx="0" cy="0"/>
          <a:chOff x="0" y="0"/>
          <a:chExt cx="0" cy="0"/>
        </a:xfrm>
      </p:grpSpPr>
      <p:sp>
        <p:nvSpPr>
          <p:cNvPr id="13" name="Picture Placeholder 17"/>
          <p:cNvSpPr>
            <a:spLocks noGrp="1"/>
          </p:cNvSpPr>
          <p:nvPr>
            <p:ph type="pic" sz="quarter" idx="22" hasCustomPrompt="1"/>
          </p:nvPr>
        </p:nvSpPr>
        <p:spPr>
          <a:xfrm>
            <a:off x="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7" name="Picture Placeholder 17"/>
          <p:cNvSpPr>
            <a:spLocks noGrp="1"/>
          </p:cNvSpPr>
          <p:nvPr>
            <p:ph type="pic" sz="quarter" idx="23" hasCustomPrompt="1"/>
          </p:nvPr>
        </p:nvSpPr>
        <p:spPr>
          <a:xfrm>
            <a:off x="609600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8" name="Picture Placeholder 17"/>
          <p:cNvSpPr>
            <a:spLocks noGrp="1"/>
          </p:cNvSpPr>
          <p:nvPr>
            <p:ph type="pic" sz="quarter" idx="24" hasCustomPrompt="1"/>
          </p:nvPr>
        </p:nvSpPr>
        <p:spPr>
          <a:xfrm>
            <a:off x="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9" name="Picture Placeholder 17"/>
          <p:cNvSpPr>
            <a:spLocks noGrp="1"/>
          </p:cNvSpPr>
          <p:nvPr>
            <p:ph type="pic" sz="quarter" idx="25" hasCustomPrompt="1"/>
          </p:nvPr>
        </p:nvSpPr>
        <p:spPr>
          <a:xfrm>
            <a:off x="609600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818852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9" name="Media Placeholder 8"/>
          <p:cNvSpPr>
            <a:spLocks noGrp="1"/>
          </p:cNvSpPr>
          <p:nvPr>
            <p:ph type="media" sz="quarter" idx="11" hasCustomPrompt="1"/>
          </p:nvPr>
        </p:nvSpPr>
        <p:spPr>
          <a:xfrm>
            <a:off x="0" y="0"/>
            <a:ext cx="12192000" cy="6858000"/>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r>
              <a:rPr lang="en-US"/>
              <a:t>Insert Video Here</a:t>
            </a:r>
          </a:p>
        </p:txBody>
      </p:sp>
    </p:spTree>
    <p:extLst>
      <p:ext uri="{BB962C8B-B14F-4D97-AF65-F5344CB8AC3E}">
        <p14:creationId xmlns:p14="http://schemas.microsoft.com/office/powerpoint/2010/main" val="20486185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0" y="3290323"/>
            <a:ext cx="12192000" cy="225890"/>
          </a:xfrm>
          <a:prstGeom prst="rect">
            <a:avLst/>
          </a:prstGeom>
        </p:spPr>
        <p:txBody>
          <a:bodyPr anchor="ct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Insert Title Here</a:t>
            </a:r>
          </a:p>
        </p:txBody>
      </p:sp>
      <p:sp>
        <p:nvSpPr>
          <p:cNvPr id="9" name="Oval 8"/>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20293878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reak Slide (w Image)">
    <p:spTree>
      <p:nvGrpSpPr>
        <p:cNvPr id="1" name=""/>
        <p:cNvGrpSpPr/>
        <p:nvPr/>
      </p:nvGrpSpPr>
      <p:grpSpPr>
        <a:xfrm>
          <a:off x="0" y="0"/>
          <a:ext cx="0" cy="0"/>
          <a:chOff x="0" y="0"/>
          <a:chExt cx="0" cy="0"/>
        </a:xfrm>
      </p:grpSpPr>
      <p:sp>
        <p:nvSpPr>
          <p:cNvPr id="11" name="Picture Placeholder 17"/>
          <p:cNvSpPr>
            <a:spLocks noGrp="1"/>
          </p:cNvSpPr>
          <p:nvPr>
            <p:ph type="pic" sz="quarter" idx="22" hasCustomPrompt="1"/>
          </p:nvPr>
        </p:nvSpPr>
        <p:spPr>
          <a:xfrm>
            <a:off x="0" y="0"/>
            <a:ext cx="12192000" cy="6858000"/>
          </a:xfrm>
          <a:prstGeom prst="rect">
            <a:avLst/>
          </a:prstGeom>
          <a:solidFill>
            <a:srgbClr val="F0F0F0"/>
          </a:solid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Rectangle 4"/>
          <p:cNvSpPr/>
          <p:nvPr userDrawn="1"/>
        </p:nvSpPr>
        <p:spPr>
          <a:xfrm>
            <a:off x="0" y="0"/>
            <a:ext cx="12192000" cy="6858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pic>
        <p:nvPicPr>
          <p:cNvPr id="7" name="Picture 1"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hasCustomPrompt="1"/>
          </p:nvPr>
        </p:nvSpPr>
        <p:spPr>
          <a:xfrm>
            <a:off x="0" y="3206929"/>
            <a:ext cx="12192000" cy="444143"/>
          </a:xfrm>
          <a:prstGeom prst="rect">
            <a:avLst/>
          </a:prstGeom>
        </p:spPr>
        <p:txBody>
          <a:bodyPr/>
          <a:lstStyle>
            <a:lvl1pPr algn="ctr">
              <a:lnSpc>
                <a:spcPct val="100000"/>
              </a:lnSpc>
              <a:defRPr sz="2400" baseline="0">
                <a:solidFill>
                  <a:schemeClr val="tx1"/>
                </a:solidFill>
                <a:latin typeface="Segoe UI Semibold" panose="020B0702040204020203" pitchFamily="34" charset="0"/>
                <a:cs typeface="Segoe UI Semibold" panose="020B0702040204020203" pitchFamily="34" charset="0"/>
              </a:defRPr>
            </a:lvl1pPr>
          </a:lstStyle>
          <a:p>
            <a:r>
              <a:rPr lang="en-US"/>
              <a:t>{ INSERT TITLE HERE }</a:t>
            </a:r>
          </a:p>
        </p:txBody>
      </p:sp>
    </p:spTree>
    <p:extLst>
      <p:ext uri="{BB962C8B-B14F-4D97-AF65-F5344CB8AC3E}">
        <p14:creationId xmlns:p14="http://schemas.microsoft.com/office/powerpoint/2010/main" val="36919132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mage and Text Footer">
    <p:spTree>
      <p:nvGrpSpPr>
        <p:cNvPr id="1" name=""/>
        <p:cNvGrpSpPr/>
        <p:nvPr/>
      </p:nvGrpSpPr>
      <p:grpSpPr>
        <a:xfrm>
          <a:off x="0" y="0"/>
          <a:ext cx="0" cy="0"/>
          <a:chOff x="0" y="0"/>
          <a:chExt cx="0" cy="0"/>
        </a:xfrm>
      </p:grpSpPr>
      <p:sp>
        <p:nvSpPr>
          <p:cNvPr id="5" name="Rectangle 4"/>
          <p:cNvSpPr/>
          <p:nvPr userDrawn="1"/>
        </p:nvSpPr>
        <p:spPr>
          <a:xfrm>
            <a:off x="0" y="5562600"/>
            <a:ext cx="12192000" cy="12954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icture Placeholder 17"/>
          <p:cNvSpPr>
            <a:spLocks noGrp="1"/>
          </p:cNvSpPr>
          <p:nvPr userDrawn="1">
            <p:ph type="pic" sz="quarter" idx="22" hasCustomPrompt="1"/>
          </p:nvPr>
        </p:nvSpPr>
        <p:spPr>
          <a:xfrm>
            <a:off x="0" y="0"/>
            <a:ext cx="12192000" cy="55626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8" name="Straight Connector 17"/>
          <p:cNvCxnSpPr/>
          <p:nvPr userDrawn="1"/>
        </p:nvCxnSpPr>
        <p:spPr>
          <a:xfrm>
            <a:off x="6099552" y="5912599"/>
            <a:ext cx="0" cy="60164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2"/>
          <p:cNvSpPr>
            <a:spLocks noGrp="1"/>
          </p:cNvSpPr>
          <p:nvPr>
            <p:ph type="body" sz="quarter" idx="21" hasCustomPrompt="1"/>
          </p:nvPr>
        </p:nvSpPr>
        <p:spPr>
          <a:xfrm>
            <a:off x="6342224" y="6063719"/>
            <a:ext cx="5745458" cy="29279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Insert Text Here</a:t>
            </a:r>
          </a:p>
        </p:txBody>
      </p:sp>
      <p:sp>
        <p:nvSpPr>
          <p:cNvPr id="20" name="Vertical Text Placeholder 2"/>
          <p:cNvSpPr>
            <a:spLocks noGrp="1"/>
          </p:cNvSpPr>
          <p:nvPr>
            <p:ph type="body" orient="vert" sz="quarter" idx="20" hasCustomPrompt="1"/>
          </p:nvPr>
        </p:nvSpPr>
        <p:spPr>
          <a:xfrm>
            <a:off x="3419475" y="6058230"/>
            <a:ext cx="2453715" cy="285998"/>
          </a:xfrm>
          <a:prstGeom prst="rect">
            <a:avLst/>
          </a:prstGeom>
        </p:spPr>
        <p:txBody>
          <a:bodyPr vert="horz"/>
          <a:lstStyle>
            <a:lvl1pPr marL="0" marR="0" indent="0" algn="r" defTabSz="914400" rtl="0" eaLnBrk="1" fontAlgn="auto" latinLnBrk="0" hangingPunct="1">
              <a:lnSpc>
                <a:spcPts val="1700"/>
              </a:lnSpc>
              <a:spcBef>
                <a:spcPts val="1000"/>
              </a:spcBef>
              <a:spcAft>
                <a:spcPts val="0"/>
              </a:spcAft>
              <a:buClrTx/>
              <a:buSzTx/>
              <a:buFont typeface="Arial" panose="020B0604020202020204" pitchFamily="34" charset="0"/>
              <a:buNone/>
              <a:tabLst/>
              <a:defRPr sz="1200" spc="100" baseline="0">
                <a:solidFill>
                  <a:srgbClr val="007DFF"/>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TITLE</a:t>
            </a:r>
          </a:p>
        </p:txBody>
      </p:sp>
    </p:spTree>
    <p:extLst>
      <p:ext uri="{BB962C8B-B14F-4D97-AF65-F5344CB8AC3E}">
        <p14:creationId xmlns:p14="http://schemas.microsoft.com/office/powerpoint/2010/main" val="17561731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453.xml"/><Relationship Id="rId21" Type="http://schemas.openxmlformats.org/officeDocument/2006/relationships/slideLayout" Target="../slideLayouts/slideLayout448.xml"/><Relationship Id="rId42" Type="http://schemas.openxmlformats.org/officeDocument/2006/relationships/slideLayout" Target="../slideLayouts/slideLayout469.xml"/><Relationship Id="rId47" Type="http://schemas.openxmlformats.org/officeDocument/2006/relationships/slideLayout" Target="../slideLayouts/slideLayout474.xml"/><Relationship Id="rId63" Type="http://schemas.openxmlformats.org/officeDocument/2006/relationships/slideLayout" Target="../slideLayouts/slideLayout490.xml"/><Relationship Id="rId68" Type="http://schemas.openxmlformats.org/officeDocument/2006/relationships/slideLayout" Target="../slideLayouts/slideLayout495.xml"/><Relationship Id="rId84" Type="http://schemas.openxmlformats.org/officeDocument/2006/relationships/slideLayout" Target="../slideLayouts/slideLayout511.xml"/><Relationship Id="rId89" Type="http://schemas.openxmlformats.org/officeDocument/2006/relationships/slideLayout" Target="../slideLayouts/slideLayout516.xml"/><Relationship Id="rId16" Type="http://schemas.openxmlformats.org/officeDocument/2006/relationships/slideLayout" Target="../slideLayouts/slideLayout443.xml"/><Relationship Id="rId107" Type="http://schemas.openxmlformats.org/officeDocument/2006/relationships/slideLayout" Target="../slideLayouts/slideLayout534.xml"/><Relationship Id="rId11" Type="http://schemas.openxmlformats.org/officeDocument/2006/relationships/slideLayout" Target="../slideLayouts/slideLayout438.xml"/><Relationship Id="rId32" Type="http://schemas.openxmlformats.org/officeDocument/2006/relationships/slideLayout" Target="../slideLayouts/slideLayout459.xml"/><Relationship Id="rId37" Type="http://schemas.openxmlformats.org/officeDocument/2006/relationships/slideLayout" Target="../slideLayouts/slideLayout464.xml"/><Relationship Id="rId53" Type="http://schemas.openxmlformats.org/officeDocument/2006/relationships/slideLayout" Target="../slideLayouts/slideLayout480.xml"/><Relationship Id="rId58" Type="http://schemas.openxmlformats.org/officeDocument/2006/relationships/slideLayout" Target="../slideLayouts/slideLayout485.xml"/><Relationship Id="rId74" Type="http://schemas.openxmlformats.org/officeDocument/2006/relationships/slideLayout" Target="../slideLayouts/slideLayout501.xml"/><Relationship Id="rId79" Type="http://schemas.openxmlformats.org/officeDocument/2006/relationships/slideLayout" Target="../slideLayouts/slideLayout506.xml"/><Relationship Id="rId102" Type="http://schemas.openxmlformats.org/officeDocument/2006/relationships/slideLayout" Target="../slideLayouts/slideLayout529.xml"/><Relationship Id="rId5" Type="http://schemas.openxmlformats.org/officeDocument/2006/relationships/slideLayout" Target="../slideLayouts/slideLayout432.xml"/><Relationship Id="rId90" Type="http://schemas.openxmlformats.org/officeDocument/2006/relationships/slideLayout" Target="../slideLayouts/slideLayout517.xml"/><Relationship Id="rId95" Type="http://schemas.openxmlformats.org/officeDocument/2006/relationships/slideLayout" Target="../slideLayouts/slideLayout522.xml"/><Relationship Id="rId22" Type="http://schemas.openxmlformats.org/officeDocument/2006/relationships/slideLayout" Target="../slideLayouts/slideLayout449.xml"/><Relationship Id="rId27" Type="http://schemas.openxmlformats.org/officeDocument/2006/relationships/slideLayout" Target="../slideLayouts/slideLayout454.xml"/><Relationship Id="rId43" Type="http://schemas.openxmlformats.org/officeDocument/2006/relationships/slideLayout" Target="../slideLayouts/slideLayout470.xml"/><Relationship Id="rId48" Type="http://schemas.openxmlformats.org/officeDocument/2006/relationships/slideLayout" Target="../slideLayouts/slideLayout475.xml"/><Relationship Id="rId64" Type="http://schemas.openxmlformats.org/officeDocument/2006/relationships/slideLayout" Target="../slideLayouts/slideLayout491.xml"/><Relationship Id="rId69" Type="http://schemas.openxmlformats.org/officeDocument/2006/relationships/slideLayout" Target="../slideLayouts/slideLayout496.xml"/><Relationship Id="rId80" Type="http://schemas.openxmlformats.org/officeDocument/2006/relationships/slideLayout" Target="../slideLayouts/slideLayout507.xml"/><Relationship Id="rId85" Type="http://schemas.openxmlformats.org/officeDocument/2006/relationships/slideLayout" Target="../slideLayouts/slideLayout512.xml"/><Relationship Id="rId12" Type="http://schemas.openxmlformats.org/officeDocument/2006/relationships/slideLayout" Target="../slideLayouts/slideLayout439.xml"/><Relationship Id="rId17" Type="http://schemas.openxmlformats.org/officeDocument/2006/relationships/slideLayout" Target="../slideLayouts/slideLayout444.xml"/><Relationship Id="rId33" Type="http://schemas.openxmlformats.org/officeDocument/2006/relationships/slideLayout" Target="../slideLayouts/slideLayout460.xml"/><Relationship Id="rId38" Type="http://schemas.openxmlformats.org/officeDocument/2006/relationships/slideLayout" Target="../slideLayouts/slideLayout465.xml"/><Relationship Id="rId59" Type="http://schemas.openxmlformats.org/officeDocument/2006/relationships/slideLayout" Target="../slideLayouts/slideLayout486.xml"/><Relationship Id="rId103" Type="http://schemas.openxmlformats.org/officeDocument/2006/relationships/slideLayout" Target="../slideLayouts/slideLayout530.xml"/><Relationship Id="rId108" Type="http://schemas.openxmlformats.org/officeDocument/2006/relationships/theme" Target="../theme/theme10.xml"/><Relationship Id="rId20" Type="http://schemas.openxmlformats.org/officeDocument/2006/relationships/slideLayout" Target="../slideLayouts/slideLayout447.xml"/><Relationship Id="rId41" Type="http://schemas.openxmlformats.org/officeDocument/2006/relationships/slideLayout" Target="../slideLayouts/slideLayout468.xml"/><Relationship Id="rId54" Type="http://schemas.openxmlformats.org/officeDocument/2006/relationships/slideLayout" Target="../slideLayouts/slideLayout481.xml"/><Relationship Id="rId62" Type="http://schemas.openxmlformats.org/officeDocument/2006/relationships/slideLayout" Target="../slideLayouts/slideLayout489.xml"/><Relationship Id="rId70" Type="http://schemas.openxmlformats.org/officeDocument/2006/relationships/slideLayout" Target="../slideLayouts/slideLayout497.xml"/><Relationship Id="rId75" Type="http://schemas.openxmlformats.org/officeDocument/2006/relationships/slideLayout" Target="../slideLayouts/slideLayout502.xml"/><Relationship Id="rId83" Type="http://schemas.openxmlformats.org/officeDocument/2006/relationships/slideLayout" Target="../slideLayouts/slideLayout510.xml"/><Relationship Id="rId88" Type="http://schemas.openxmlformats.org/officeDocument/2006/relationships/slideLayout" Target="../slideLayouts/slideLayout515.xml"/><Relationship Id="rId91" Type="http://schemas.openxmlformats.org/officeDocument/2006/relationships/slideLayout" Target="../slideLayouts/slideLayout518.xml"/><Relationship Id="rId96" Type="http://schemas.openxmlformats.org/officeDocument/2006/relationships/slideLayout" Target="../slideLayouts/slideLayout523.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5" Type="http://schemas.openxmlformats.org/officeDocument/2006/relationships/slideLayout" Target="../slideLayouts/slideLayout442.xml"/><Relationship Id="rId23" Type="http://schemas.openxmlformats.org/officeDocument/2006/relationships/slideLayout" Target="../slideLayouts/slideLayout450.xml"/><Relationship Id="rId28" Type="http://schemas.openxmlformats.org/officeDocument/2006/relationships/slideLayout" Target="../slideLayouts/slideLayout455.xml"/><Relationship Id="rId36" Type="http://schemas.openxmlformats.org/officeDocument/2006/relationships/slideLayout" Target="../slideLayouts/slideLayout463.xml"/><Relationship Id="rId49" Type="http://schemas.openxmlformats.org/officeDocument/2006/relationships/slideLayout" Target="../slideLayouts/slideLayout476.xml"/><Relationship Id="rId57" Type="http://schemas.openxmlformats.org/officeDocument/2006/relationships/slideLayout" Target="../slideLayouts/slideLayout484.xml"/><Relationship Id="rId106" Type="http://schemas.openxmlformats.org/officeDocument/2006/relationships/slideLayout" Target="../slideLayouts/slideLayout533.xml"/><Relationship Id="rId10" Type="http://schemas.openxmlformats.org/officeDocument/2006/relationships/slideLayout" Target="../slideLayouts/slideLayout437.xml"/><Relationship Id="rId31" Type="http://schemas.openxmlformats.org/officeDocument/2006/relationships/slideLayout" Target="../slideLayouts/slideLayout458.xml"/><Relationship Id="rId44" Type="http://schemas.openxmlformats.org/officeDocument/2006/relationships/slideLayout" Target="../slideLayouts/slideLayout471.xml"/><Relationship Id="rId52" Type="http://schemas.openxmlformats.org/officeDocument/2006/relationships/slideLayout" Target="../slideLayouts/slideLayout479.xml"/><Relationship Id="rId60" Type="http://schemas.openxmlformats.org/officeDocument/2006/relationships/slideLayout" Target="../slideLayouts/slideLayout487.xml"/><Relationship Id="rId65" Type="http://schemas.openxmlformats.org/officeDocument/2006/relationships/slideLayout" Target="../slideLayouts/slideLayout492.xml"/><Relationship Id="rId73" Type="http://schemas.openxmlformats.org/officeDocument/2006/relationships/slideLayout" Target="../slideLayouts/slideLayout500.xml"/><Relationship Id="rId78" Type="http://schemas.openxmlformats.org/officeDocument/2006/relationships/slideLayout" Target="../slideLayouts/slideLayout505.xml"/><Relationship Id="rId81" Type="http://schemas.openxmlformats.org/officeDocument/2006/relationships/slideLayout" Target="../slideLayouts/slideLayout508.xml"/><Relationship Id="rId86" Type="http://schemas.openxmlformats.org/officeDocument/2006/relationships/slideLayout" Target="../slideLayouts/slideLayout513.xml"/><Relationship Id="rId94" Type="http://schemas.openxmlformats.org/officeDocument/2006/relationships/slideLayout" Target="../slideLayouts/slideLayout521.xml"/><Relationship Id="rId99" Type="http://schemas.openxmlformats.org/officeDocument/2006/relationships/slideLayout" Target="../slideLayouts/slideLayout526.xml"/><Relationship Id="rId101" Type="http://schemas.openxmlformats.org/officeDocument/2006/relationships/slideLayout" Target="../slideLayouts/slideLayout528.xml"/><Relationship Id="rId4" Type="http://schemas.openxmlformats.org/officeDocument/2006/relationships/slideLayout" Target="../slideLayouts/slideLayout431.xml"/><Relationship Id="rId9" Type="http://schemas.openxmlformats.org/officeDocument/2006/relationships/slideLayout" Target="../slideLayouts/slideLayout436.xml"/><Relationship Id="rId13" Type="http://schemas.openxmlformats.org/officeDocument/2006/relationships/slideLayout" Target="../slideLayouts/slideLayout440.xml"/><Relationship Id="rId18" Type="http://schemas.openxmlformats.org/officeDocument/2006/relationships/slideLayout" Target="../slideLayouts/slideLayout445.xml"/><Relationship Id="rId39" Type="http://schemas.openxmlformats.org/officeDocument/2006/relationships/slideLayout" Target="../slideLayouts/slideLayout466.xml"/><Relationship Id="rId34" Type="http://schemas.openxmlformats.org/officeDocument/2006/relationships/slideLayout" Target="../slideLayouts/slideLayout461.xml"/><Relationship Id="rId50" Type="http://schemas.openxmlformats.org/officeDocument/2006/relationships/slideLayout" Target="../slideLayouts/slideLayout477.xml"/><Relationship Id="rId55" Type="http://schemas.openxmlformats.org/officeDocument/2006/relationships/slideLayout" Target="../slideLayouts/slideLayout482.xml"/><Relationship Id="rId76" Type="http://schemas.openxmlformats.org/officeDocument/2006/relationships/slideLayout" Target="../slideLayouts/slideLayout503.xml"/><Relationship Id="rId97" Type="http://schemas.openxmlformats.org/officeDocument/2006/relationships/slideLayout" Target="../slideLayouts/slideLayout524.xml"/><Relationship Id="rId104" Type="http://schemas.openxmlformats.org/officeDocument/2006/relationships/slideLayout" Target="../slideLayouts/slideLayout531.xml"/><Relationship Id="rId7" Type="http://schemas.openxmlformats.org/officeDocument/2006/relationships/slideLayout" Target="../slideLayouts/slideLayout434.xml"/><Relationship Id="rId71" Type="http://schemas.openxmlformats.org/officeDocument/2006/relationships/slideLayout" Target="../slideLayouts/slideLayout498.xml"/><Relationship Id="rId92" Type="http://schemas.openxmlformats.org/officeDocument/2006/relationships/slideLayout" Target="../slideLayouts/slideLayout519.xml"/><Relationship Id="rId2" Type="http://schemas.openxmlformats.org/officeDocument/2006/relationships/slideLayout" Target="../slideLayouts/slideLayout429.xml"/><Relationship Id="rId29" Type="http://schemas.openxmlformats.org/officeDocument/2006/relationships/slideLayout" Target="../slideLayouts/slideLayout456.xml"/><Relationship Id="rId24" Type="http://schemas.openxmlformats.org/officeDocument/2006/relationships/slideLayout" Target="../slideLayouts/slideLayout451.xml"/><Relationship Id="rId40" Type="http://schemas.openxmlformats.org/officeDocument/2006/relationships/slideLayout" Target="../slideLayouts/slideLayout467.xml"/><Relationship Id="rId45" Type="http://schemas.openxmlformats.org/officeDocument/2006/relationships/slideLayout" Target="../slideLayouts/slideLayout472.xml"/><Relationship Id="rId66" Type="http://schemas.openxmlformats.org/officeDocument/2006/relationships/slideLayout" Target="../slideLayouts/slideLayout493.xml"/><Relationship Id="rId87" Type="http://schemas.openxmlformats.org/officeDocument/2006/relationships/slideLayout" Target="../slideLayouts/slideLayout514.xml"/><Relationship Id="rId61" Type="http://schemas.openxmlformats.org/officeDocument/2006/relationships/slideLayout" Target="../slideLayouts/slideLayout488.xml"/><Relationship Id="rId82" Type="http://schemas.openxmlformats.org/officeDocument/2006/relationships/slideLayout" Target="../slideLayouts/slideLayout509.xml"/><Relationship Id="rId19" Type="http://schemas.openxmlformats.org/officeDocument/2006/relationships/slideLayout" Target="../slideLayouts/slideLayout446.xml"/><Relationship Id="rId14" Type="http://schemas.openxmlformats.org/officeDocument/2006/relationships/slideLayout" Target="../slideLayouts/slideLayout441.xml"/><Relationship Id="rId30" Type="http://schemas.openxmlformats.org/officeDocument/2006/relationships/slideLayout" Target="../slideLayouts/slideLayout457.xml"/><Relationship Id="rId35" Type="http://schemas.openxmlformats.org/officeDocument/2006/relationships/slideLayout" Target="../slideLayouts/slideLayout462.xml"/><Relationship Id="rId56" Type="http://schemas.openxmlformats.org/officeDocument/2006/relationships/slideLayout" Target="../slideLayouts/slideLayout483.xml"/><Relationship Id="rId77" Type="http://schemas.openxmlformats.org/officeDocument/2006/relationships/slideLayout" Target="../slideLayouts/slideLayout504.xml"/><Relationship Id="rId100" Type="http://schemas.openxmlformats.org/officeDocument/2006/relationships/slideLayout" Target="../slideLayouts/slideLayout527.xml"/><Relationship Id="rId105" Type="http://schemas.openxmlformats.org/officeDocument/2006/relationships/slideLayout" Target="../slideLayouts/slideLayout532.xml"/><Relationship Id="rId8" Type="http://schemas.openxmlformats.org/officeDocument/2006/relationships/slideLayout" Target="../slideLayouts/slideLayout435.xml"/><Relationship Id="rId51" Type="http://schemas.openxmlformats.org/officeDocument/2006/relationships/slideLayout" Target="../slideLayouts/slideLayout478.xml"/><Relationship Id="rId72" Type="http://schemas.openxmlformats.org/officeDocument/2006/relationships/slideLayout" Target="../slideLayouts/slideLayout499.xml"/><Relationship Id="rId93" Type="http://schemas.openxmlformats.org/officeDocument/2006/relationships/slideLayout" Target="../slideLayouts/slideLayout520.xml"/><Relationship Id="rId98" Type="http://schemas.openxmlformats.org/officeDocument/2006/relationships/slideLayout" Target="../slideLayouts/slideLayout525.xml"/><Relationship Id="rId3" Type="http://schemas.openxmlformats.org/officeDocument/2006/relationships/slideLayout" Target="../slideLayouts/slideLayout430.xml"/><Relationship Id="rId25" Type="http://schemas.openxmlformats.org/officeDocument/2006/relationships/slideLayout" Target="../slideLayouts/slideLayout452.xml"/><Relationship Id="rId46" Type="http://schemas.openxmlformats.org/officeDocument/2006/relationships/slideLayout" Target="../slideLayouts/slideLayout473.xml"/><Relationship Id="rId67" Type="http://schemas.openxmlformats.org/officeDocument/2006/relationships/slideLayout" Target="../slideLayouts/slideLayout494.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547.xml"/><Relationship Id="rId18" Type="http://schemas.openxmlformats.org/officeDocument/2006/relationships/slideLayout" Target="../slideLayouts/slideLayout552.xml"/><Relationship Id="rId26" Type="http://schemas.openxmlformats.org/officeDocument/2006/relationships/slideLayout" Target="../slideLayouts/slideLayout560.xml"/><Relationship Id="rId39" Type="http://schemas.openxmlformats.org/officeDocument/2006/relationships/slideLayout" Target="../slideLayouts/slideLayout573.xml"/><Relationship Id="rId21" Type="http://schemas.openxmlformats.org/officeDocument/2006/relationships/slideLayout" Target="../slideLayouts/slideLayout555.xml"/><Relationship Id="rId34" Type="http://schemas.openxmlformats.org/officeDocument/2006/relationships/slideLayout" Target="../slideLayouts/slideLayout568.xml"/><Relationship Id="rId42" Type="http://schemas.openxmlformats.org/officeDocument/2006/relationships/slideLayout" Target="../slideLayouts/slideLayout576.xml"/><Relationship Id="rId7" Type="http://schemas.openxmlformats.org/officeDocument/2006/relationships/slideLayout" Target="../slideLayouts/slideLayout541.xml"/><Relationship Id="rId2" Type="http://schemas.openxmlformats.org/officeDocument/2006/relationships/slideLayout" Target="../slideLayouts/slideLayout536.xml"/><Relationship Id="rId16" Type="http://schemas.openxmlformats.org/officeDocument/2006/relationships/slideLayout" Target="../slideLayouts/slideLayout550.xml"/><Relationship Id="rId29" Type="http://schemas.openxmlformats.org/officeDocument/2006/relationships/slideLayout" Target="../slideLayouts/slideLayout563.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24" Type="http://schemas.openxmlformats.org/officeDocument/2006/relationships/slideLayout" Target="../slideLayouts/slideLayout558.xml"/><Relationship Id="rId32" Type="http://schemas.openxmlformats.org/officeDocument/2006/relationships/slideLayout" Target="../slideLayouts/slideLayout566.xml"/><Relationship Id="rId37" Type="http://schemas.openxmlformats.org/officeDocument/2006/relationships/slideLayout" Target="../slideLayouts/slideLayout571.xml"/><Relationship Id="rId40" Type="http://schemas.openxmlformats.org/officeDocument/2006/relationships/slideLayout" Target="../slideLayouts/slideLayout574.xml"/><Relationship Id="rId45" Type="http://schemas.openxmlformats.org/officeDocument/2006/relationships/image" Target="../media/image34.png"/><Relationship Id="rId5" Type="http://schemas.openxmlformats.org/officeDocument/2006/relationships/slideLayout" Target="../slideLayouts/slideLayout539.xml"/><Relationship Id="rId15" Type="http://schemas.openxmlformats.org/officeDocument/2006/relationships/slideLayout" Target="../slideLayouts/slideLayout549.xml"/><Relationship Id="rId23" Type="http://schemas.openxmlformats.org/officeDocument/2006/relationships/slideLayout" Target="../slideLayouts/slideLayout557.xml"/><Relationship Id="rId28" Type="http://schemas.openxmlformats.org/officeDocument/2006/relationships/slideLayout" Target="../slideLayouts/slideLayout562.xml"/><Relationship Id="rId36" Type="http://schemas.openxmlformats.org/officeDocument/2006/relationships/slideLayout" Target="../slideLayouts/slideLayout570.xml"/><Relationship Id="rId10" Type="http://schemas.openxmlformats.org/officeDocument/2006/relationships/slideLayout" Target="../slideLayouts/slideLayout544.xml"/><Relationship Id="rId19" Type="http://schemas.openxmlformats.org/officeDocument/2006/relationships/slideLayout" Target="../slideLayouts/slideLayout553.xml"/><Relationship Id="rId31" Type="http://schemas.openxmlformats.org/officeDocument/2006/relationships/slideLayout" Target="../slideLayouts/slideLayout565.xml"/><Relationship Id="rId44" Type="http://schemas.openxmlformats.org/officeDocument/2006/relationships/theme" Target="../theme/theme11.xml"/><Relationship Id="rId4" Type="http://schemas.openxmlformats.org/officeDocument/2006/relationships/slideLayout" Target="../slideLayouts/slideLayout538.xml"/><Relationship Id="rId9" Type="http://schemas.openxmlformats.org/officeDocument/2006/relationships/slideLayout" Target="../slideLayouts/slideLayout543.xml"/><Relationship Id="rId14" Type="http://schemas.openxmlformats.org/officeDocument/2006/relationships/slideLayout" Target="../slideLayouts/slideLayout548.xml"/><Relationship Id="rId22" Type="http://schemas.openxmlformats.org/officeDocument/2006/relationships/slideLayout" Target="../slideLayouts/slideLayout556.xml"/><Relationship Id="rId27" Type="http://schemas.openxmlformats.org/officeDocument/2006/relationships/slideLayout" Target="../slideLayouts/slideLayout561.xml"/><Relationship Id="rId30" Type="http://schemas.openxmlformats.org/officeDocument/2006/relationships/slideLayout" Target="../slideLayouts/slideLayout564.xml"/><Relationship Id="rId35" Type="http://schemas.openxmlformats.org/officeDocument/2006/relationships/slideLayout" Target="../slideLayouts/slideLayout569.xml"/><Relationship Id="rId43" Type="http://schemas.openxmlformats.org/officeDocument/2006/relationships/slideLayout" Target="../slideLayouts/slideLayout577.xml"/><Relationship Id="rId8" Type="http://schemas.openxmlformats.org/officeDocument/2006/relationships/slideLayout" Target="../slideLayouts/slideLayout542.xml"/><Relationship Id="rId3" Type="http://schemas.openxmlformats.org/officeDocument/2006/relationships/slideLayout" Target="../slideLayouts/slideLayout537.xml"/><Relationship Id="rId12" Type="http://schemas.openxmlformats.org/officeDocument/2006/relationships/slideLayout" Target="../slideLayouts/slideLayout546.xml"/><Relationship Id="rId17" Type="http://schemas.openxmlformats.org/officeDocument/2006/relationships/slideLayout" Target="../slideLayouts/slideLayout551.xml"/><Relationship Id="rId25" Type="http://schemas.openxmlformats.org/officeDocument/2006/relationships/slideLayout" Target="../slideLayouts/slideLayout559.xml"/><Relationship Id="rId33" Type="http://schemas.openxmlformats.org/officeDocument/2006/relationships/slideLayout" Target="../slideLayouts/slideLayout567.xml"/><Relationship Id="rId38" Type="http://schemas.openxmlformats.org/officeDocument/2006/relationships/slideLayout" Target="../slideLayouts/slideLayout572.xml"/><Relationship Id="rId20" Type="http://schemas.openxmlformats.org/officeDocument/2006/relationships/slideLayout" Target="../slideLayouts/slideLayout554.xml"/><Relationship Id="rId41" Type="http://schemas.openxmlformats.org/officeDocument/2006/relationships/slideLayout" Target="../slideLayouts/slideLayout57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85.xml"/><Relationship Id="rId13" Type="http://schemas.openxmlformats.org/officeDocument/2006/relationships/slideLayout" Target="../slideLayouts/slideLayout590.xml"/><Relationship Id="rId18" Type="http://schemas.openxmlformats.org/officeDocument/2006/relationships/slideLayout" Target="../slideLayouts/slideLayout595.xml"/><Relationship Id="rId26" Type="http://schemas.openxmlformats.org/officeDocument/2006/relationships/theme" Target="../theme/theme12.xml"/><Relationship Id="rId3" Type="http://schemas.openxmlformats.org/officeDocument/2006/relationships/slideLayout" Target="../slideLayouts/slideLayout580.xml"/><Relationship Id="rId21" Type="http://schemas.openxmlformats.org/officeDocument/2006/relationships/slideLayout" Target="../slideLayouts/slideLayout598.xml"/><Relationship Id="rId7" Type="http://schemas.openxmlformats.org/officeDocument/2006/relationships/slideLayout" Target="../slideLayouts/slideLayout584.xml"/><Relationship Id="rId12" Type="http://schemas.openxmlformats.org/officeDocument/2006/relationships/slideLayout" Target="../slideLayouts/slideLayout589.xml"/><Relationship Id="rId17" Type="http://schemas.openxmlformats.org/officeDocument/2006/relationships/slideLayout" Target="../slideLayouts/slideLayout594.xml"/><Relationship Id="rId25" Type="http://schemas.openxmlformats.org/officeDocument/2006/relationships/slideLayout" Target="../slideLayouts/slideLayout602.xml"/><Relationship Id="rId2" Type="http://schemas.openxmlformats.org/officeDocument/2006/relationships/slideLayout" Target="../slideLayouts/slideLayout579.xml"/><Relationship Id="rId16" Type="http://schemas.openxmlformats.org/officeDocument/2006/relationships/slideLayout" Target="../slideLayouts/slideLayout593.xml"/><Relationship Id="rId20" Type="http://schemas.openxmlformats.org/officeDocument/2006/relationships/slideLayout" Target="../slideLayouts/slideLayout597.xml"/><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24" Type="http://schemas.openxmlformats.org/officeDocument/2006/relationships/slideLayout" Target="../slideLayouts/slideLayout601.xml"/><Relationship Id="rId5" Type="http://schemas.openxmlformats.org/officeDocument/2006/relationships/slideLayout" Target="../slideLayouts/slideLayout582.xml"/><Relationship Id="rId15" Type="http://schemas.openxmlformats.org/officeDocument/2006/relationships/slideLayout" Target="../slideLayouts/slideLayout592.xml"/><Relationship Id="rId23" Type="http://schemas.openxmlformats.org/officeDocument/2006/relationships/slideLayout" Target="../slideLayouts/slideLayout600.xml"/><Relationship Id="rId10" Type="http://schemas.openxmlformats.org/officeDocument/2006/relationships/slideLayout" Target="../slideLayouts/slideLayout587.xml"/><Relationship Id="rId19" Type="http://schemas.openxmlformats.org/officeDocument/2006/relationships/slideLayout" Target="../slideLayouts/slideLayout596.xml"/><Relationship Id="rId4" Type="http://schemas.openxmlformats.org/officeDocument/2006/relationships/slideLayout" Target="../slideLayouts/slideLayout581.xml"/><Relationship Id="rId9" Type="http://schemas.openxmlformats.org/officeDocument/2006/relationships/slideLayout" Target="../slideLayouts/slideLayout586.xml"/><Relationship Id="rId14" Type="http://schemas.openxmlformats.org/officeDocument/2006/relationships/slideLayout" Target="../slideLayouts/slideLayout591.xml"/><Relationship Id="rId22" Type="http://schemas.openxmlformats.org/officeDocument/2006/relationships/slideLayout" Target="../slideLayouts/slideLayout599.xml"/><Relationship Id="rId27" Type="http://schemas.openxmlformats.org/officeDocument/2006/relationships/image" Target="../media/image4.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theme" Target="../theme/theme2.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theme" Target="../theme/theme3.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8" Type="http://schemas.openxmlformats.org/officeDocument/2006/relationships/slideLayout" Target="../slideLayouts/slideLayout75.xml"/><Relationship Id="rId3"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theme" Target="../theme/theme4.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21" Type="http://schemas.openxmlformats.org/officeDocument/2006/relationships/slideLayout" Target="../slideLayouts/slideLayout140.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image" Target="../media/image4.emf"/><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theme" Target="../theme/theme5.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theme" Target="../theme/theme6.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86.xml"/><Relationship Id="rId21" Type="http://schemas.openxmlformats.org/officeDocument/2006/relationships/slideLayout" Target="../slideLayouts/slideLayout181.xml"/><Relationship Id="rId42" Type="http://schemas.openxmlformats.org/officeDocument/2006/relationships/slideLayout" Target="../slideLayouts/slideLayout202.xml"/><Relationship Id="rId47" Type="http://schemas.openxmlformats.org/officeDocument/2006/relationships/slideLayout" Target="../slideLayouts/slideLayout207.xml"/><Relationship Id="rId63" Type="http://schemas.openxmlformats.org/officeDocument/2006/relationships/slideLayout" Target="../slideLayouts/slideLayout223.xml"/><Relationship Id="rId68" Type="http://schemas.openxmlformats.org/officeDocument/2006/relationships/slideLayout" Target="../slideLayouts/slideLayout228.xml"/><Relationship Id="rId84" Type="http://schemas.openxmlformats.org/officeDocument/2006/relationships/slideLayout" Target="../slideLayouts/slideLayout244.xml"/><Relationship Id="rId16" Type="http://schemas.openxmlformats.org/officeDocument/2006/relationships/slideLayout" Target="../slideLayouts/slideLayout176.xml"/><Relationship Id="rId11" Type="http://schemas.openxmlformats.org/officeDocument/2006/relationships/slideLayout" Target="../slideLayouts/slideLayout171.xml"/><Relationship Id="rId32" Type="http://schemas.openxmlformats.org/officeDocument/2006/relationships/slideLayout" Target="../slideLayouts/slideLayout192.xml"/><Relationship Id="rId37" Type="http://schemas.openxmlformats.org/officeDocument/2006/relationships/slideLayout" Target="../slideLayouts/slideLayout197.xml"/><Relationship Id="rId53" Type="http://schemas.openxmlformats.org/officeDocument/2006/relationships/slideLayout" Target="../slideLayouts/slideLayout213.xml"/><Relationship Id="rId58" Type="http://schemas.openxmlformats.org/officeDocument/2006/relationships/slideLayout" Target="../slideLayouts/slideLayout218.xml"/><Relationship Id="rId74" Type="http://schemas.openxmlformats.org/officeDocument/2006/relationships/slideLayout" Target="../slideLayouts/slideLayout234.xml"/><Relationship Id="rId79" Type="http://schemas.openxmlformats.org/officeDocument/2006/relationships/slideLayout" Target="../slideLayouts/slideLayout239.xml"/><Relationship Id="rId5" Type="http://schemas.openxmlformats.org/officeDocument/2006/relationships/slideLayout" Target="../slideLayouts/slideLayout165.xml"/><Relationship Id="rId19" Type="http://schemas.openxmlformats.org/officeDocument/2006/relationships/slideLayout" Target="../slideLayouts/slideLayout17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slideLayout" Target="../slideLayouts/slideLayout195.xml"/><Relationship Id="rId43" Type="http://schemas.openxmlformats.org/officeDocument/2006/relationships/slideLayout" Target="../slideLayouts/slideLayout203.xml"/><Relationship Id="rId48" Type="http://schemas.openxmlformats.org/officeDocument/2006/relationships/slideLayout" Target="../slideLayouts/slideLayout208.xml"/><Relationship Id="rId56" Type="http://schemas.openxmlformats.org/officeDocument/2006/relationships/slideLayout" Target="../slideLayouts/slideLayout216.xml"/><Relationship Id="rId64" Type="http://schemas.openxmlformats.org/officeDocument/2006/relationships/slideLayout" Target="../slideLayouts/slideLayout224.xml"/><Relationship Id="rId69" Type="http://schemas.openxmlformats.org/officeDocument/2006/relationships/slideLayout" Target="../slideLayouts/slideLayout229.xml"/><Relationship Id="rId77" Type="http://schemas.openxmlformats.org/officeDocument/2006/relationships/slideLayout" Target="../slideLayouts/slideLayout237.xml"/><Relationship Id="rId8" Type="http://schemas.openxmlformats.org/officeDocument/2006/relationships/slideLayout" Target="../slideLayouts/slideLayout168.xml"/><Relationship Id="rId51" Type="http://schemas.openxmlformats.org/officeDocument/2006/relationships/slideLayout" Target="../slideLayouts/slideLayout211.xml"/><Relationship Id="rId72" Type="http://schemas.openxmlformats.org/officeDocument/2006/relationships/slideLayout" Target="../slideLayouts/slideLayout232.xml"/><Relationship Id="rId80" Type="http://schemas.openxmlformats.org/officeDocument/2006/relationships/slideLayout" Target="../slideLayouts/slideLayout240.xml"/><Relationship Id="rId85" Type="http://schemas.openxmlformats.org/officeDocument/2006/relationships/slideLayout" Target="../slideLayouts/slideLayout245.xml"/><Relationship Id="rId3" Type="http://schemas.openxmlformats.org/officeDocument/2006/relationships/slideLayout" Target="../slideLayouts/slideLayout163.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38" Type="http://schemas.openxmlformats.org/officeDocument/2006/relationships/slideLayout" Target="../slideLayouts/slideLayout198.xml"/><Relationship Id="rId46" Type="http://schemas.openxmlformats.org/officeDocument/2006/relationships/slideLayout" Target="../slideLayouts/slideLayout206.xml"/><Relationship Id="rId59" Type="http://schemas.openxmlformats.org/officeDocument/2006/relationships/slideLayout" Target="../slideLayouts/slideLayout219.xml"/><Relationship Id="rId67" Type="http://schemas.openxmlformats.org/officeDocument/2006/relationships/slideLayout" Target="../slideLayouts/slideLayout227.xml"/><Relationship Id="rId20" Type="http://schemas.openxmlformats.org/officeDocument/2006/relationships/slideLayout" Target="../slideLayouts/slideLayout180.xml"/><Relationship Id="rId41" Type="http://schemas.openxmlformats.org/officeDocument/2006/relationships/slideLayout" Target="../slideLayouts/slideLayout201.xml"/><Relationship Id="rId54" Type="http://schemas.openxmlformats.org/officeDocument/2006/relationships/slideLayout" Target="../slideLayouts/slideLayout214.xml"/><Relationship Id="rId62" Type="http://schemas.openxmlformats.org/officeDocument/2006/relationships/slideLayout" Target="../slideLayouts/slideLayout222.xml"/><Relationship Id="rId70" Type="http://schemas.openxmlformats.org/officeDocument/2006/relationships/slideLayout" Target="../slideLayouts/slideLayout230.xml"/><Relationship Id="rId75" Type="http://schemas.openxmlformats.org/officeDocument/2006/relationships/slideLayout" Target="../slideLayouts/slideLayout235.xml"/><Relationship Id="rId83" Type="http://schemas.openxmlformats.org/officeDocument/2006/relationships/slideLayout" Target="../slideLayouts/slideLayout243.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36" Type="http://schemas.openxmlformats.org/officeDocument/2006/relationships/slideLayout" Target="../slideLayouts/slideLayout196.xml"/><Relationship Id="rId49" Type="http://schemas.openxmlformats.org/officeDocument/2006/relationships/slideLayout" Target="../slideLayouts/slideLayout209.xml"/><Relationship Id="rId57" Type="http://schemas.openxmlformats.org/officeDocument/2006/relationships/slideLayout" Target="../slideLayouts/slideLayout217.xml"/><Relationship Id="rId10" Type="http://schemas.openxmlformats.org/officeDocument/2006/relationships/slideLayout" Target="../slideLayouts/slideLayout170.xml"/><Relationship Id="rId31" Type="http://schemas.openxmlformats.org/officeDocument/2006/relationships/slideLayout" Target="../slideLayouts/slideLayout191.xml"/><Relationship Id="rId44" Type="http://schemas.openxmlformats.org/officeDocument/2006/relationships/slideLayout" Target="../slideLayouts/slideLayout204.xml"/><Relationship Id="rId52" Type="http://schemas.openxmlformats.org/officeDocument/2006/relationships/slideLayout" Target="../slideLayouts/slideLayout212.xml"/><Relationship Id="rId60" Type="http://schemas.openxmlformats.org/officeDocument/2006/relationships/slideLayout" Target="../slideLayouts/slideLayout220.xml"/><Relationship Id="rId65" Type="http://schemas.openxmlformats.org/officeDocument/2006/relationships/slideLayout" Target="../slideLayouts/slideLayout225.xml"/><Relationship Id="rId73" Type="http://schemas.openxmlformats.org/officeDocument/2006/relationships/slideLayout" Target="../slideLayouts/slideLayout233.xml"/><Relationship Id="rId78" Type="http://schemas.openxmlformats.org/officeDocument/2006/relationships/slideLayout" Target="../slideLayouts/slideLayout238.xml"/><Relationship Id="rId81" Type="http://schemas.openxmlformats.org/officeDocument/2006/relationships/slideLayout" Target="../slideLayouts/slideLayout241.xml"/><Relationship Id="rId86" Type="http://schemas.openxmlformats.org/officeDocument/2006/relationships/theme" Target="../theme/theme7.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39" Type="http://schemas.openxmlformats.org/officeDocument/2006/relationships/slideLayout" Target="../slideLayouts/slideLayout199.xml"/><Relationship Id="rId34" Type="http://schemas.openxmlformats.org/officeDocument/2006/relationships/slideLayout" Target="../slideLayouts/slideLayout194.xml"/><Relationship Id="rId50" Type="http://schemas.openxmlformats.org/officeDocument/2006/relationships/slideLayout" Target="../slideLayouts/slideLayout210.xml"/><Relationship Id="rId55" Type="http://schemas.openxmlformats.org/officeDocument/2006/relationships/slideLayout" Target="../slideLayouts/slideLayout215.xml"/><Relationship Id="rId76" Type="http://schemas.openxmlformats.org/officeDocument/2006/relationships/slideLayout" Target="../slideLayouts/slideLayout236.xml"/><Relationship Id="rId7" Type="http://schemas.openxmlformats.org/officeDocument/2006/relationships/slideLayout" Target="../slideLayouts/slideLayout167.xml"/><Relationship Id="rId71" Type="http://schemas.openxmlformats.org/officeDocument/2006/relationships/slideLayout" Target="../slideLayouts/slideLayout231.xml"/><Relationship Id="rId2" Type="http://schemas.openxmlformats.org/officeDocument/2006/relationships/slideLayout" Target="../slideLayouts/slideLayout162.xml"/><Relationship Id="rId29" Type="http://schemas.openxmlformats.org/officeDocument/2006/relationships/slideLayout" Target="../slideLayouts/slideLayout189.xml"/><Relationship Id="rId24" Type="http://schemas.openxmlformats.org/officeDocument/2006/relationships/slideLayout" Target="../slideLayouts/slideLayout184.xml"/><Relationship Id="rId40" Type="http://schemas.openxmlformats.org/officeDocument/2006/relationships/slideLayout" Target="../slideLayouts/slideLayout200.xml"/><Relationship Id="rId45" Type="http://schemas.openxmlformats.org/officeDocument/2006/relationships/slideLayout" Target="../slideLayouts/slideLayout205.xml"/><Relationship Id="rId66" Type="http://schemas.openxmlformats.org/officeDocument/2006/relationships/slideLayout" Target="../slideLayouts/slideLayout226.xml"/><Relationship Id="rId61" Type="http://schemas.openxmlformats.org/officeDocument/2006/relationships/slideLayout" Target="../slideLayouts/slideLayout221.xml"/><Relationship Id="rId82" Type="http://schemas.openxmlformats.org/officeDocument/2006/relationships/slideLayout" Target="../slideLayouts/slideLayout242.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271.xml"/><Relationship Id="rId21" Type="http://schemas.openxmlformats.org/officeDocument/2006/relationships/slideLayout" Target="../slideLayouts/slideLayout266.xml"/><Relationship Id="rId42" Type="http://schemas.openxmlformats.org/officeDocument/2006/relationships/slideLayout" Target="../slideLayouts/slideLayout287.xml"/><Relationship Id="rId47" Type="http://schemas.openxmlformats.org/officeDocument/2006/relationships/slideLayout" Target="../slideLayouts/slideLayout292.xml"/><Relationship Id="rId63" Type="http://schemas.openxmlformats.org/officeDocument/2006/relationships/slideLayout" Target="../slideLayouts/slideLayout308.xml"/><Relationship Id="rId68" Type="http://schemas.openxmlformats.org/officeDocument/2006/relationships/slideLayout" Target="../slideLayouts/slideLayout313.xml"/><Relationship Id="rId84" Type="http://schemas.openxmlformats.org/officeDocument/2006/relationships/slideLayout" Target="../slideLayouts/slideLayout329.xml"/><Relationship Id="rId89" Type="http://schemas.openxmlformats.org/officeDocument/2006/relationships/slideLayout" Target="../slideLayouts/slideLayout334.xml"/><Relationship Id="rId16" Type="http://schemas.openxmlformats.org/officeDocument/2006/relationships/slideLayout" Target="../slideLayouts/slideLayout261.xml"/><Relationship Id="rId11" Type="http://schemas.openxmlformats.org/officeDocument/2006/relationships/slideLayout" Target="../slideLayouts/slideLayout256.xml"/><Relationship Id="rId32" Type="http://schemas.openxmlformats.org/officeDocument/2006/relationships/slideLayout" Target="../slideLayouts/slideLayout277.xml"/><Relationship Id="rId37" Type="http://schemas.openxmlformats.org/officeDocument/2006/relationships/slideLayout" Target="../slideLayouts/slideLayout282.xml"/><Relationship Id="rId53" Type="http://schemas.openxmlformats.org/officeDocument/2006/relationships/slideLayout" Target="../slideLayouts/slideLayout298.xml"/><Relationship Id="rId58" Type="http://schemas.openxmlformats.org/officeDocument/2006/relationships/slideLayout" Target="../slideLayouts/slideLayout303.xml"/><Relationship Id="rId74" Type="http://schemas.openxmlformats.org/officeDocument/2006/relationships/slideLayout" Target="../slideLayouts/slideLayout319.xml"/><Relationship Id="rId79" Type="http://schemas.openxmlformats.org/officeDocument/2006/relationships/slideLayout" Target="../slideLayouts/slideLayout324.xml"/><Relationship Id="rId5" Type="http://schemas.openxmlformats.org/officeDocument/2006/relationships/slideLayout" Target="../slideLayouts/slideLayout250.xml"/><Relationship Id="rId90" Type="http://schemas.openxmlformats.org/officeDocument/2006/relationships/slideLayout" Target="../slideLayouts/slideLayout335.xml"/><Relationship Id="rId14" Type="http://schemas.openxmlformats.org/officeDocument/2006/relationships/slideLayout" Target="../slideLayouts/slideLayout259.xml"/><Relationship Id="rId22" Type="http://schemas.openxmlformats.org/officeDocument/2006/relationships/slideLayout" Target="../slideLayouts/slideLayout267.xml"/><Relationship Id="rId27" Type="http://schemas.openxmlformats.org/officeDocument/2006/relationships/slideLayout" Target="../slideLayouts/slideLayout272.xml"/><Relationship Id="rId30" Type="http://schemas.openxmlformats.org/officeDocument/2006/relationships/slideLayout" Target="../slideLayouts/slideLayout275.xml"/><Relationship Id="rId35" Type="http://schemas.openxmlformats.org/officeDocument/2006/relationships/slideLayout" Target="../slideLayouts/slideLayout280.xml"/><Relationship Id="rId43" Type="http://schemas.openxmlformats.org/officeDocument/2006/relationships/slideLayout" Target="../slideLayouts/slideLayout288.xml"/><Relationship Id="rId48" Type="http://schemas.openxmlformats.org/officeDocument/2006/relationships/slideLayout" Target="../slideLayouts/slideLayout293.xml"/><Relationship Id="rId56" Type="http://schemas.openxmlformats.org/officeDocument/2006/relationships/slideLayout" Target="../slideLayouts/slideLayout301.xml"/><Relationship Id="rId64" Type="http://schemas.openxmlformats.org/officeDocument/2006/relationships/slideLayout" Target="../slideLayouts/slideLayout309.xml"/><Relationship Id="rId69" Type="http://schemas.openxmlformats.org/officeDocument/2006/relationships/slideLayout" Target="../slideLayouts/slideLayout314.xml"/><Relationship Id="rId77" Type="http://schemas.openxmlformats.org/officeDocument/2006/relationships/slideLayout" Target="../slideLayouts/slideLayout322.xml"/><Relationship Id="rId8" Type="http://schemas.openxmlformats.org/officeDocument/2006/relationships/slideLayout" Target="../slideLayouts/slideLayout253.xml"/><Relationship Id="rId51" Type="http://schemas.openxmlformats.org/officeDocument/2006/relationships/slideLayout" Target="../slideLayouts/slideLayout296.xml"/><Relationship Id="rId72" Type="http://schemas.openxmlformats.org/officeDocument/2006/relationships/slideLayout" Target="../slideLayouts/slideLayout317.xml"/><Relationship Id="rId80" Type="http://schemas.openxmlformats.org/officeDocument/2006/relationships/slideLayout" Target="../slideLayouts/slideLayout325.xml"/><Relationship Id="rId85" Type="http://schemas.openxmlformats.org/officeDocument/2006/relationships/slideLayout" Target="../slideLayouts/slideLayout330.xml"/><Relationship Id="rId3" Type="http://schemas.openxmlformats.org/officeDocument/2006/relationships/slideLayout" Target="../slideLayouts/slideLayout248.xml"/><Relationship Id="rId12" Type="http://schemas.openxmlformats.org/officeDocument/2006/relationships/slideLayout" Target="../slideLayouts/slideLayout257.xml"/><Relationship Id="rId17" Type="http://schemas.openxmlformats.org/officeDocument/2006/relationships/slideLayout" Target="../slideLayouts/slideLayout262.xml"/><Relationship Id="rId25" Type="http://schemas.openxmlformats.org/officeDocument/2006/relationships/slideLayout" Target="../slideLayouts/slideLayout270.xml"/><Relationship Id="rId33" Type="http://schemas.openxmlformats.org/officeDocument/2006/relationships/slideLayout" Target="../slideLayouts/slideLayout278.xml"/><Relationship Id="rId38" Type="http://schemas.openxmlformats.org/officeDocument/2006/relationships/slideLayout" Target="../slideLayouts/slideLayout283.xml"/><Relationship Id="rId46" Type="http://schemas.openxmlformats.org/officeDocument/2006/relationships/slideLayout" Target="../slideLayouts/slideLayout291.xml"/><Relationship Id="rId59" Type="http://schemas.openxmlformats.org/officeDocument/2006/relationships/slideLayout" Target="../slideLayouts/slideLayout304.xml"/><Relationship Id="rId67" Type="http://schemas.openxmlformats.org/officeDocument/2006/relationships/slideLayout" Target="../slideLayouts/slideLayout312.xml"/><Relationship Id="rId20" Type="http://schemas.openxmlformats.org/officeDocument/2006/relationships/slideLayout" Target="../slideLayouts/slideLayout265.xml"/><Relationship Id="rId41" Type="http://schemas.openxmlformats.org/officeDocument/2006/relationships/slideLayout" Target="../slideLayouts/slideLayout286.xml"/><Relationship Id="rId54" Type="http://schemas.openxmlformats.org/officeDocument/2006/relationships/slideLayout" Target="../slideLayouts/slideLayout299.xml"/><Relationship Id="rId62" Type="http://schemas.openxmlformats.org/officeDocument/2006/relationships/slideLayout" Target="../slideLayouts/slideLayout307.xml"/><Relationship Id="rId70" Type="http://schemas.openxmlformats.org/officeDocument/2006/relationships/slideLayout" Target="../slideLayouts/slideLayout315.xml"/><Relationship Id="rId75" Type="http://schemas.openxmlformats.org/officeDocument/2006/relationships/slideLayout" Target="../slideLayouts/slideLayout320.xml"/><Relationship Id="rId83" Type="http://schemas.openxmlformats.org/officeDocument/2006/relationships/slideLayout" Target="../slideLayouts/slideLayout328.xml"/><Relationship Id="rId88" Type="http://schemas.openxmlformats.org/officeDocument/2006/relationships/slideLayout" Target="../slideLayouts/slideLayout333.xml"/><Relationship Id="rId91" Type="http://schemas.openxmlformats.org/officeDocument/2006/relationships/slideLayout" Target="../slideLayouts/slideLayout336.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5" Type="http://schemas.openxmlformats.org/officeDocument/2006/relationships/slideLayout" Target="../slideLayouts/slideLayout260.xml"/><Relationship Id="rId23" Type="http://schemas.openxmlformats.org/officeDocument/2006/relationships/slideLayout" Target="../slideLayouts/slideLayout268.xml"/><Relationship Id="rId28" Type="http://schemas.openxmlformats.org/officeDocument/2006/relationships/slideLayout" Target="../slideLayouts/slideLayout273.xml"/><Relationship Id="rId36" Type="http://schemas.openxmlformats.org/officeDocument/2006/relationships/slideLayout" Target="../slideLayouts/slideLayout281.xml"/><Relationship Id="rId49" Type="http://schemas.openxmlformats.org/officeDocument/2006/relationships/slideLayout" Target="../slideLayouts/slideLayout294.xml"/><Relationship Id="rId57" Type="http://schemas.openxmlformats.org/officeDocument/2006/relationships/slideLayout" Target="../slideLayouts/slideLayout302.xml"/><Relationship Id="rId10" Type="http://schemas.openxmlformats.org/officeDocument/2006/relationships/slideLayout" Target="../slideLayouts/slideLayout255.xml"/><Relationship Id="rId31" Type="http://schemas.openxmlformats.org/officeDocument/2006/relationships/slideLayout" Target="../slideLayouts/slideLayout276.xml"/><Relationship Id="rId44" Type="http://schemas.openxmlformats.org/officeDocument/2006/relationships/slideLayout" Target="../slideLayouts/slideLayout289.xml"/><Relationship Id="rId52" Type="http://schemas.openxmlformats.org/officeDocument/2006/relationships/slideLayout" Target="../slideLayouts/slideLayout297.xml"/><Relationship Id="rId60" Type="http://schemas.openxmlformats.org/officeDocument/2006/relationships/slideLayout" Target="../slideLayouts/slideLayout305.xml"/><Relationship Id="rId65" Type="http://schemas.openxmlformats.org/officeDocument/2006/relationships/slideLayout" Target="../slideLayouts/slideLayout310.xml"/><Relationship Id="rId73" Type="http://schemas.openxmlformats.org/officeDocument/2006/relationships/slideLayout" Target="../slideLayouts/slideLayout318.xml"/><Relationship Id="rId78" Type="http://schemas.openxmlformats.org/officeDocument/2006/relationships/slideLayout" Target="../slideLayouts/slideLayout323.xml"/><Relationship Id="rId81" Type="http://schemas.openxmlformats.org/officeDocument/2006/relationships/slideLayout" Target="../slideLayouts/slideLayout326.xml"/><Relationship Id="rId86" Type="http://schemas.openxmlformats.org/officeDocument/2006/relationships/slideLayout" Target="../slideLayouts/slideLayout331.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3" Type="http://schemas.openxmlformats.org/officeDocument/2006/relationships/slideLayout" Target="../slideLayouts/slideLayout258.xml"/><Relationship Id="rId18" Type="http://schemas.openxmlformats.org/officeDocument/2006/relationships/slideLayout" Target="../slideLayouts/slideLayout263.xml"/><Relationship Id="rId39" Type="http://schemas.openxmlformats.org/officeDocument/2006/relationships/slideLayout" Target="../slideLayouts/slideLayout284.xml"/><Relationship Id="rId34" Type="http://schemas.openxmlformats.org/officeDocument/2006/relationships/slideLayout" Target="../slideLayouts/slideLayout279.xml"/><Relationship Id="rId50" Type="http://schemas.openxmlformats.org/officeDocument/2006/relationships/slideLayout" Target="../slideLayouts/slideLayout295.xml"/><Relationship Id="rId55" Type="http://schemas.openxmlformats.org/officeDocument/2006/relationships/slideLayout" Target="../slideLayouts/slideLayout300.xml"/><Relationship Id="rId76" Type="http://schemas.openxmlformats.org/officeDocument/2006/relationships/slideLayout" Target="../slideLayouts/slideLayout321.xml"/><Relationship Id="rId7" Type="http://schemas.openxmlformats.org/officeDocument/2006/relationships/slideLayout" Target="../slideLayouts/slideLayout252.xml"/><Relationship Id="rId71" Type="http://schemas.openxmlformats.org/officeDocument/2006/relationships/slideLayout" Target="../slideLayouts/slideLayout316.xml"/><Relationship Id="rId92" Type="http://schemas.openxmlformats.org/officeDocument/2006/relationships/theme" Target="../theme/theme8.xml"/><Relationship Id="rId2" Type="http://schemas.openxmlformats.org/officeDocument/2006/relationships/slideLayout" Target="../slideLayouts/slideLayout247.xml"/><Relationship Id="rId29" Type="http://schemas.openxmlformats.org/officeDocument/2006/relationships/slideLayout" Target="../slideLayouts/slideLayout274.xml"/><Relationship Id="rId24" Type="http://schemas.openxmlformats.org/officeDocument/2006/relationships/slideLayout" Target="../slideLayouts/slideLayout269.xml"/><Relationship Id="rId40" Type="http://schemas.openxmlformats.org/officeDocument/2006/relationships/slideLayout" Target="../slideLayouts/slideLayout285.xml"/><Relationship Id="rId45" Type="http://schemas.openxmlformats.org/officeDocument/2006/relationships/slideLayout" Target="../slideLayouts/slideLayout290.xml"/><Relationship Id="rId66" Type="http://schemas.openxmlformats.org/officeDocument/2006/relationships/slideLayout" Target="../slideLayouts/slideLayout311.xml"/><Relationship Id="rId87" Type="http://schemas.openxmlformats.org/officeDocument/2006/relationships/slideLayout" Target="../slideLayouts/slideLayout332.xml"/><Relationship Id="rId61" Type="http://schemas.openxmlformats.org/officeDocument/2006/relationships/slideLayout" Target="../slideLayouts/slideLayout306.xml"/><Relationship Id="rId82" Type="http://schemas.openxmlformats.org/officeDocument/2006/relationships/slideLayout" Target="../slideLayouts/slideLayout327.xml"/><Relationship Id="rId19" Type="http://schemas.openxmlformats.org/officeDocument/2006/relationships/slideLayout" Target="../slideLayouts/slideLayout264.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362.xml"/><Relationship Id="rId21" Type="http://schemas.openxmlformats.org/officeDocument/2006/relationships/slideLayout" Target="../slideLayouts/slideLayout357.xml"/><Relationship Id="rId42" Type="http://schemas.openxmlformats.org/officeDocument/2006/relationships/slideLayout" Target="../slideLayouts/slideLayout378.xml"/><Relationship Id="rId47" Type="http://schemas.openxmlformats.org/officeDocument/2006/relationships/slideLayout" Target="../slideLayouts/slideLayout383.xml"/><Relationship Id="rId63" Type="http://schemas.openxmlformats.org/officeDocument/2006/relationships/slideLayout" Target="../slideLayouts/slideLayout399.xml"/><Relationship Id="rId68" Type="http://schemas.openxmlformats.org/officeDocument/2006/relationships/slideLayout" Target="../slideLayouts/slideLayout404.xml"/><Relationship Id="rId84" Type="http://schemas.openxmlformats.org/officeDocument/2006/relationships/slideLayout" Target="../slideLayouts/slideLayout420.xml"/><Relationship Id="rId89" Type="http://schemas.openxmlformats.org/officeDocument/2006/relationships/slideLayout" Target="../slideLayouts/slideLayout425.xml"/><Relationship Id="rId16" Type="http://schemas.openxmlformats.org/officeDocument/2006/relationships/slideLayout" Target="../slideLayouts/slideLayout352.xml"/><Relationship Id="rId11" Type="http://schemas.openxmlformats.org/officeDocument/2006/relationships/slideLayout" Target="../slideLayouts/slideLayout347.xml"/><Relationship Id="rId32" Type="http://schemas.openxmlformats.org/officeDocument/2006/relationships/slideLayout" Target="../slideLayouts/slideLayout368.xml"/><Relationship Id="rId37" Type="http://schemas.openxmlformats.org/officeDocument/2006/relationships/slideLayout" Target="../slideLayouts/slideLayout373.xml"/><Relationship Id="rId53" Type="http://schemas.openxmlformats.org/officeDocument/2006/relationships/slideLayout" Target="../slideLayouts/slideLayout389.xml"/><Relationship Id="rId58" Type="http://schemas.openxmlformats.org/officeDocument/2006/relationships/slideLayout" Target="../slideLayouts/slideLayout394.xml"/><Relationship Id="rId74" Type="http://schemas.openxmlformats.org/officeDocument/2006/relationships/slideLayout" Target="../slideLayouts/slideLayout410.xml"/><Relationship Id="rId79" Type="http://schemas.openxmlformats.org/officeDocument/2006/relationships/slideLayout" Target="../slideLayouts/slideLayout415.xml"/><Relationship Id="rId5" Type="http://schemas.openxmlformats.org/officeDocument/2006/relationships/slideLayout" Target="../slideLayouts/slideLayout341.xml"/><Relationship Id="rId90" Type="http://schemas.openxmlformats.org/officeDocument/2006/relationships/slideLayout" Target="../slideLayouts/slideLayout426.xml"/><Relationship Id="rId14" Type="http://schemas.openxmlformats.org/officeDocument/2006/relationships/slideLayout" Target="../slideLayouts/slideLayout350.xml"/><Relationship Id="rId22" Type="http://schemas.openxmlformats.org/officeDocument/2006/relationships/slideLayout" Target="../slideLayouts/slideLayout358.xml"/><Relationship Id="rId27" Type="http://schemas.openxmlformats.org/officeDocument/2006/relationships/slideLayout" Target="../slideLayouts/slideLayout363.xml"/><Relationship Id="rId30" Type="http://schemas.openxmlformats.org/officeDocument/2006/relationships/slideLayout" Target="../slideLayouts/slideLayout366.xml"/><Relationship Id="rId35" Type="http://schemas.openxmlformats.org/officeDocument/2006/relationships/slideLayout" Target="../slideLayouts/slideLayout371.xml"/><Relationship Id="rId43" Type="http://schemas.openxmlformats.org/officeDocument/2006/relationships/slideLayout" Target="../slideLayouts/slideLayout379.xml"/><Relationship Id="rId48" Type="http://schemas.openxmlformats.org/officeDocument/2006/relationships/slideLayout" Target="../slideLayouts/slideLayout384.xml"/><Relationship Id="rId56" Type="http://schemas.openxmlformats.org/officeDocument/2006/relationships/slideLayout" Target="../slideLayouts/slideLayout392.xml"/><Relationship Id="rId64" Type="http://schemas.openxmlformats.org/officeDocument/2006/relationships/slideLayout" Target="../slideLayouts/slideLayout400.xml"/><Relationship Id="rId69" Type="http://schemas.openxmlformats.org/officeDocument/2006/relationships/slideLayout" Target="../slideLayouts/slideLayout405.xml"/><Relationship Id="rId77" Type="http://schemas.openxmlformats.org/officeDocument/2006/relationships/slideLayout" Target="../slideLayouts/slideLayout413.xml"/><Relationship Id="rId8" Type="http://schemas.openxmlformats.org/officeDocument/2006/relationships/slideLayout" Target="../slideLayouts/slideLayout344.xml"/><Relationship Id="rId51" Type="http://schemas.openxmlformats.org/officeDocument/2006/relationships/slideLayout" Target="../slideLayouts/slideLayout387.xml"/><Relationship Id="rId72" Type="http://schemas.openxmlformats.org/officeDocument/2006/relationships/slideLayout" Target="../slideLayouts/slideLayout408.xml"/><Relationship Id="rId80" Type="http://schemas.openxmlformats.org/officeDocument/2006/relationships/slideLayout" Target="../slideLayouts/slideLayout416.xml"/><Relationship Id="rId85" Type="http://schemas.openxmlformats.org/officeDocument/2006/relationships/slideLayout" Target="../slideLayouts/slideLayout421.xml"/><Relationship Id="rId3" Type="http://schemas.openxmlformats.org/officeDocument/2006/relationships/slideLayout" Target="../slideLayouts/slideLayout339.xml"/><Relationship Id="rId12" Type="http://schemas.openxmlformats.org/officeDocument/2006/relationships/slideLayout" Target="../slideLayouts/slideLayout348.xml"/><Relationship Id="rId17" Type="http://schemas.openxmlformats.org/officeDocument/2006/relationships/slideLayout" Target="../slideLayouts/slideLayout353.xml"/><Relationship Id="rId25" Type="http://schemas.openxmlformats.org/officeDocument/2006/relationships/slideLayout" Target="../slideLayouts/slideLayout361.xml"/><Relationship Id="rId33" Type="http://schemas.openxmlformats.org/officeDocument/2006/relationships/slideLayout" Target="../slideLayouts/slideLayout369.xml"/><Relationship Id="rId38" Type="http://schemas.openxmlformats.org/officeDocument/2006/relationships/slideLayout" Target="../slideLayouts/slideLayout374.xml"/><Relationship Id="rId46" Type="http://schemas.openxmlformats.org/officeDocument/2006/relationships/slideLayout" Target="../slideLayouts/slideLayout382.xml"/><Relationship Id="rId59" Type="http://schemas.openxmlformats.org/officeDocument/2006/relationships/slideLayout" Target="../slideLayouts/slideLayout395.xml"/><Relationship Id="rId67" Type="http://schemas.openxmlformats.org/officeDocument/2006/relationships/slideLayout" Target="../slideLayouts/slideLayout403.xml"/><Relationship Id="rId20" Type="http://schemas.openxmlformats.org/officeDocument/2006/relationships/slideLayout" Target="../slideLayouts/slideLayout356.xml"/><Relationship Id="rId41" Type="http://schemas.openxmlformats.org/officeDocument/2006/relationships/slideLayout" Target="../slideLayouts/slideLayout377.xml"/><Relationship Id="rId54" Type="http://schemas.openxmlformats.org/officeDocument/2006/relationships/slideLayout" Target="../slideLayouts/slideLayout390.xml"/><Relationship Id="rId62" Type="http://schemas.openxmlformats.org/officeDocument/2006/relationships/slideLayout" Target="../slideLayouts/slideLayout398.xml"/><Relationship Id="rId70" Type="http://schemas.openxmlformats.org/officeDocument/2006/relationships/slideLayout" Target="../slideLayouts/slideLayout406.xml"/><Relationship Id="rId75" Type="http://schemas.openxmlformats.org/officeDocument/2006/relationships/slideLayout" Target="../slideLayouts/slideLayout411.xml"/><Relationship Id="rId83" Type="http://schemas.openxmlformats.org/officeDocument/2006/relationships/slideLayout" Target="../slideLayouts/slideLayout419.xml"/><Relationship Id="rId88" Type="http://schemas.openxmlformats.org/officeDocument/2006/relationships/slideLayout" Target="../slideLayouts/slideLayout424.xml"/><Relationship Id="rId91" Type="http://schemas.openxmlformats.org/officeDocument/2006/relationships/slideLayout" Target="../slideLayouts/slideLayout427.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5" Type="http://schemas.openxmlformats.org/officeDocument/2006/relationships/slideLayout" Target="../slideLayouts/slideLayout351.xml"/><Relationship Id="rId23" Type="http://schemas.openxmlformats.org/officeDocument/2006/relationships/slideLayout" Target="../slideLayouts/slideLayout359.xml"/><Relationship Id="rId28" Type="http://schemas.openxmlformats.org/officeDocument/2006/relationships/slideLayout" Target="../slideLayouts/slideLayout364.xml"/><Relationship Id="rId36" Type="http://schemas.openxmlformats.org/officeDocument/2006/relationships/slideLayout" Target="../slideLayouts/slideLayout372.xml"/><Relationship Id="rId49" Type="http://schemas.openxmlformats.org/officeDocument/2006/relationships/slideLayout" Target="../slideLayouts/slideLayout385.xml"/><Relationship Id="rId57" Type="http://schemas.openxmlformats.org/officeDocument/2006/relationships/slideLayout" Target="../slideLayouts/slideLayout393.xml"/><Relationship Id="rId10" Type="http://schemas.openxmlformats.org/officeDocument/2006/relationships/slideLayout" Target="../slideLayouts/slideLayout346.xml"/><Relationship Id="rId31" Type="http://schemas.openxmlformats.org/officeDocument/2006/relationships/slideLayout" Target="../slideLayouts/slideLayout367.xml"/><Relationship Id="rId44" Type="http://schemas.openxmlformats.org/officeDocument/2006/relationships/slideLayout" Target="../slideLayouts/slideLayout380.xml"/><Relationship Id="rId52" Type="http://schemas.openxmlformats.org/officeDocument/2006/relationships/slideLayout" Target="../slideLayouts/slideLayout388.xml"/><Relationship Id="rId60" Type="http://schemas.openxmlformats.org/officeDocument/2006/relationships/slideLayout" Target="../slideLayouts/slideLayout396.xml"/><Relationship Id="rId65" Type="http://schemas.openxmlformats.org/officeDocument/2006/relationships/slideLayout" Target="../slideLayouts/slideLayout401.xml"/><Relationship Id="rId73" Type="http://schemas.openxmlformats.org/officeDocument/2006/relationships/slideLayout" Target="../slideLayouts/slideLayout409.xml"/><Relationship Id="rId78" Type="http://schemas.openxmlformats.org/officeDocument/2006/relationships/slideLayout" Target="../slideLayouts/slideLayout414.xml"/><Relationship Id="rId81" Type="http://schemas.openxmlformats.org/officeDocument/2006/relationships/slideLayout" Target="../slideLayouts/slideLayout417.xml"/><Relationship Id="rId86" Type="http://schemas.openxmlformats.org/officeDocument/2006/relationships/slideLayout" Target="../slideLayouts/slideLayout422.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3" Type="http://schemas.openxmlformats.org/officeDocument/2006/relationships/slideLayout" Target="../slideLayouts/slideLayout349.xml"/><Relationship Id="rId18" Type="http://schemas.openxmlformats.org/officeDocument/2006/relationships/slideLayout" Target="../slideLayouts/slideLayout354.xml"/><Relationship Id="rId39" Type="http://schemas.openxmlformats.org/officeDocument/2006/relationships/slideLayout" Target="../slideLayouts/slideLayout375.xml"/><Relationship Id="rId34" Type="http://schemas.openxmlformats.org/officeDocument/2006/relationships/slideLayout" Target="../slideLayouts/slideLayout370.xml"/><Relationship Id="rId50" Type="http://schemas.openxmlformats.org/officeDocument/2006/relationships/slideLayout" Target="../slideLayouts/slideLayout386.xml"/><Relationship Id="rId55" Type="http://schemas.openxmlformats.org/officeDocument/2006/relationships/slideLayout" Target="../slideLayouts/slideLayout391.xml"/><Relationship Id="rId76" Type="http://schemas.openxmlformats.org/officeDocument/2006/relationships/slideLayout" Target="../slideLayouts/slideLayout412.xml"/><Relationship Id="rId7" Type="http://schemas.openxmlformats.org/officeDocument/2006/relationships/slideLayout" Target="../slideLayouts/slideLayout343.xml"/><Relationship Id="rId71" Type="http://schemas.openxmlformats.org/officeDocument/2006/relationships/slideLayout" Target="../slideLayouts/slideLayout407.xml"/><Relationship Id="rId92" Type="http://schemas.openxmlformats.org/officeDocument/2006/relationships/theme" Target="../theme/theme9.xml"/><Relationship Id="rId2" Type="http://schemas.openxmlformats.org/officeDocument/2006/relationships/slideLayout" Target="../slideLayouts/slideLayout338.xml"/><Relationship Id="rId29" Type="http://schemas.openxmlformats.org/officeDocument/2006/relationships/slideLayout" Target="../slideLayouts/slideLayout365.xml"/><Relationship Id="rId24" Type="http://schemas.openxmlformats.org/officeDocument/2006/relationships/slideLayout" Target="../slideLayouts/slideLayout360.xml"/><Relationship Id="rId40" Type="http://schemas.openxmlformats.org/officeDocument/2006/relationships/slideLayout" Target="../slideLayouts/slideLayout376.xml"/><Relationship Id="rId45" Type="http://schemas.openxmlformats.org/officeDocument/2006/relationships/slideLayout" Target="../slideLayouts/slideLayout381.xml"/><Relationship Id="rId66" Type="http://schemas.openxmlformats.org/officeDocument/2006/relationships/slideLayout" Target="../slideLayouts/slideLayout402.xml"/><Relationship Id="rId87" Type="http://schemas.openxmlformats.org/officeDocument/2006/relationships/slideLayout" Target="../slideLayouts/slideLayout423.xml"/><Relationship Id="rId61" Type="http://schemas.openxmlformats.org/officeDocument/2006/relationships/slideLayout" Target="../slideLayouts/slideLayout397.xml"/><Relationship Id="rId82" Type="http://schemas.openxmlformats.org/officeDocument/2006/relationships/slideLayout" Target="../slideLayouts/slideLayout418.xml"/><Relationship Id="rId19" Type="http://schemas.openxmlformats.org/officeDocument/2006/relationships/slideLayout" Target="../slideLayouts/slideLayout3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23754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26" r:id="rId14"/>
    <p:sldLayoutId id="2147483704" r:id="rId15"/>
    <p:sldLayoutId id="2147483705" r:id="rId16"/>
    <p:sldLayoutId id="2147483722" r:id="rId17"/>
    <p:sldLayoutId id="2147483723" r:id="rId18"/>
    <p:sldLayoutId id="2147483727" r:id="rId19"/>
    <p:sldLayoutId id="2147483724" r:id="rId20"/>
    <p:sldLayoutId id="2147483725" r:id="rId21"/>
    <p:sldLayoutId id="2147483706" r:id="rId22"/>
    <p:sldLayoutId id="2147483707" r:id="rId23"/>
    <p:sldLayoutId id="2147483708"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 id="2147484553" r:id="rId3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6108A-F7B1-46E6-AA94-B0756C4588BD}"/>
              </a:ext>
            </a:extLst>
          </p:cNvPr>
          <p:cNvSpPr>
            <a:spLocks noGrp="1"/>
          </p:cNvSpPr>
          <p:nvPr>
            <p:ph type="title"/>
          </p:nvPr>
        </p:nvSpPr>
        <p:spPr>
          <a:xfrm>
            <a:off x="254000" y="257768"/>
            <a:ext cx="11681146" cy="1266233"/>
          </a:xfrm>
          <a:prstGeom prst="rect">
            <a:avLst/>
          </a:prstGeom>
        </p:spPr>
        <p:txBody>
          <a:bodyPr vert="horz" lIns="0" tIns="0" rIns="0" bIns="0" rtlCol="0" anchor="t" anchorCtr="0">
            <a:normAutofit/>
          </a:bodyPr>
          <a:lstStyle/>
          <a:p>
            <a:r>
              <a:rPr lang="en-US"/>
              <a:t>Page Title</a:t>
            </a:r>
          </a:p>
        </p:txBody>
      </p:sp>
      <p:sp>
        <p:nvSpPr>
          <p:cNvPr id="6" name="Text Placeholder 5">
            <a:extLst>
              <a:ext uri="{FF2B5EF4-FFF2-40B4-BE49-F238E27FC236}">
                <a16:creationId xmlns:a16="http://schemas.microsoft.com/office/drawing/2014/main" id="{0E1B353F-B971-4FFA-BC22-BA9FB1245894}"/>
              </a:ext>
            </a:extLst>
          </p:cNvPr>
          <p:cNvSpPr>
            <a:spLocks noGrp="1"/>
          </p:cNvSpPr>
          <p:nvPr>
            <p:ph type="body" idx="1"/>
          </p:nvPr>
        </p:nvSpPr>
        <p:spPr>
          <a:xfrm>
            <a:off x="254000" y="1779508"/>
            <a:ext cx="11681145" cy="4316493"/>
          </a:xfrm>
          <a:prstGeom prst="rect">
            <a:avLst/>
          </a:prstGeom>
        </p:spPr>
        <p:txBody>
          <a:bodyPr vert="horz" lIns="0" tIns="0" rIns="0" bIns="0" rtlCol="0">
            <a:normAutofit/>
          </a:bodyPr>
          <a:lstStyle/>
          <a:p>
            <a:pPr lvl="0"/>
            <a:r>
              <a:rPr lang="en-US"/>
              <a:t>Header</a:t>
            </a:r>
          </a:p>
          <a:p>
            <a:pPr lvl="1"/>
            <a:r>
              <a:rPr lang="en-US"/>
              <a:t>Large Body</a:t>
            </a:r>
          </a:p>
          <a:p>
            <a:pPr lvl="2"/>
            <a:r>
              <a:rPr lang="en-US"/>
              <a:t>Body Copy</a:t>
            </a:r>
          </a:p>
          <a:p>
            <a:pPr lvl="3"/>
            <a:r>
              <a:rPr lang="en-US"/>
              <a:t>Detail</a:t>
            </a:r>
          </a:p>
        </p:txBody>
      </p:sp>
    </p:spTree>
    <p:extLst>
      <p:ext uri="{BB962C8B-B14F-4D97-AF65-F5344CB8AC3E}">
        <p14:creationId xmlns:p14="http://schemas.microsoft.com/office/powerpoint/2010/main" val="1586544318"/>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3" r:id="rId11"/>
    <p:sldLayoutId id="2147484372" r:id="rId12"/>
    <p:sldLayoutId id="2147484373" r:id="rId13"/>
    <p:sldLayoutId id="2147484374" r:id="rId14"/>
    <p:sldLayoutId id="2147484375" r:id="rId15"/>
    <p:sldLayoutId id="2147484376" r:id="rId16"/>
    <p:sldLayoutId id="2147484377" r:id="rId17"/>
    <p:sldLayoutId id="2147484378" r:id="rId18"/>
    <p:sldLayoutId id="2147484379" r:id="rId19"/>
    <p:sldLayoutId id="2147484380" r:id="rId20"/>
    <p:sldLayoutId id="2147484381" r:id="rId21"/>
    <p:sldLayoutId id="2147484382" r:id="rId22"/>
    <p:sldLayoutId id="2147484389" r:id="rId23"/>
    <p:sldLayoutId id="2147484390" r:id="rId24"/>
    <p:sldLayoutId id="2147484391" r:id="rId25"/>
    <p:sldLayoutId id="2147484392" r:id="rId26"/>
    <p:sldLayoutId id="2147484393" r:id="rId27"/>
    <p:sldLayoutId id="2147484394" r:id="rId28"/>
    <p:sldLayoutId id="2147484395" r:id="rId29"/>
    <p:sldLayoutId id="2147484396" r:id="rId30"/>
    <p:sldLayoutId id="2147484397" r:id="rId31"/>
    <p:sldLayoutId id="2147484398" r:id="rId32"/>
    <p:sldLayoutId id="2147484399" r:id="rId33"/>
    <p:sldLayoutId id="2147484400" r:id="rId34"/>
    <p:sldLayoutId id="2147484401" r:id="rId35"/>
    <p:sldLayoutId id="2147484402" r:id="rId36"/>
    <p:sldLayoutId id="2147484403" r:id="rId37"/>
    <p:sldLayoutId id="2147484404" r:id="rId38"/>
    <p:sldLayoutId id="2147484405" r:id="rId39"/>
    <p:sldLayoutId id="2147484406" r:id="rId40"/>
    <p:sldLayoutId id="2147484407" r:id="rId41"/>
    <p:sldLayoutId id="2147484408" r:id="rId42"/>
    <p:sldLayoutId id="2147484409" r:id="rId43"/>
    <p:sldLayoutId id="2147484410" r:id="rId44"/>
    <p:sldLayoutId id="2147484411" r:id="rId45"/>
    <p:sldLayoutId id="2147484412" r:id="rId46"/>
    <p:sldLayoutId id="2147484413" r:id="rId47"/>
    <p:sldLayoutId id="2147484414" r:id="rId48"/>
    <p:sldLayoutId id="2147484415" r:id="rId49"/>
    <p:sldLayoutId id="2147484416" r:id="rId50"/>
    <p:sldLayoutId id="2147484417" r:id="rId51"/>
    <p:sldLayoutId id="2147484418" r:id="rId52"/>
    <p:sldLayoutId id="2147484419" r:id="rId53"/>
    <p:sldLayoutId id="2147484420" r:id="rId54"/>
    <p:sldLayoutId id="2147484421" r:id="rId55"/>
    <p:sldLayoutId id="2147484422" r:id="rId56"/>
    <p:sldLayoutId id="2147484423" r:id="rId57"/>
    <p:sldLayoutId id="2147484424" r:id="rId58"/>
    <p:sldLayoutId id="2147484425" r:id="rId59"/>
    <p:sldLayoutId id="2147484426" r:id="rId60"/>
    <p:sldLayoutId id="2147484427" r:id="rId61"/>
    <p:sldLayoutId id="2147484428" r:id="rId62"/>
    <p:sldLayoutId id="2147484429" r:id="rId63"/>
    <p:sldLayoutId id="2147484430" r:id="rId64"/>
    <p:sldLayoutId id="2147484431" r:id="rId65"/>
    <p:sldLayoutId id="2147484432" r:id="rId66"/>
    <p:sldLayoutId id="2147484433" r:id="rId67"/>
    <p:sldLayoutId id="2147484434" r:id="rId68"/>
    <p:sldLayoutId id="2147484435" r:id="rId69"/>
    <p:sldLayoutId id="2147484436" r:id="rId70"/>
    <p:sldLayoutId id="2147484437" r:id="rId71"/>
    <p:sldLayoutId id="2147484438" r:id="rId72"/>
    <p:sldLayoutId id="2147484439" r:id="rId73"/>
    <p:sldLayoutId id="2147484440" r:id="rId74"/>
    <p:sldLayoutId id="2147484441" r:id="rId75"/>
    <p:sldLayoutId id="2147484442" r:id="rId76"/>
    <p:sldLayoutId id="2147484443" r:id="rId77"/>
    <p:sldLayoutId id="2147484444" r:id="rId78"/>
    <p:sldLayoutId id="2147484445" r:id="rId79"/>
    <p:sldLayoutId id="2147484448" r:id="rId80"/>
    <p:sldLayoutId id="2147484449" r:id="rId81"/>
    <p:sldLayoutId id="2147484450" r:id="rId82"/>
    <p:sldLayoutId id="2147484451" r:id="rId83"/>
    <p:sldLayoutId id="2147484452" r:id="rId84"/>
    <p:sldLayoutId id="2147484453" r:id="rId85"/>
    <p:sldLayoutId id="2147484454" r:id="rId86"/>
    <p:sldLayoutId id="2147484455" r:id="rId87"/>
    <p:sldLayoutId id="2147484456" r:id="rId88"/>
    <p:sldLayoutId id="2147484457" r:id="rId89"/>
    <p:sldLayoutId id="2147484458" r:id="rId90"/>
    <p:sldLayoutId id="2147484459" r:id="rId91"/>
    <p:sldLayoutId id="2147484460" r:id="rId92"/>
    <p:sldLayoutId id="2147484461" r:id="rId93"/>
    <p:sldLayoutId id="2147484462" r:id="rId94"/>
    <p:sldLayoutId id="2147484463" r:id="rId95"/>
    <p:sldLayoutId id="2147484464" r:id="rId96"/>
    <p:sldLayoutId id="2147484465" r:id="rId97"/>
    <p:sldLayoutId id="2147484466" r:id="rId98"/>
    <p:sldLayoutId id="2147484467" r:id="rId99"/>
    <p:sldLayoutId id="2147484468" r:id="rId100"/>
    <p:sldLayoutId id="2147484469" r:id="rId101"/>
    <p:sldLayoutId id="2147484470" r:id="rId102"/>
    <p:sldLayoutId id="2147484471" r:id="rId103"/>
    <p:sldLayoutId id="2147484472" r:id="rId104"/>
    <p:sldLayoutId id="2147484473" r:id="rId105"/>
    <p:sldLayoutId id="2147484474" r:id="rId106"/>
    <p:sldLayoutId id="2147484475" r:id="rId107"/>
  </p:sldLayoutIdLst>
  <p:hf sldNum="0" hdr="0" ftr="0"/>
  <p:txStyles>
    <p:titleStyle>
      <a:lvl1pPr algn="l" defTabSz="761970" rtl="0" eaLnBrk="1" latinLnBrk="0" hangingPunct="1">
        <a:lnSpc>
          <a:spcPct val="88000"/>
        </a:lnSpc>
        <a:spcBef>
          <a:spcPct val="0"/>
        </a:spcBef>
        <a:buNone/>
        <a:defRPr sz="4000" kern="1200">
          <a:solidFill>
            <a:schemeClr val="tx1"/>
          </a:solidFill>
          <a:latin typeface="+mj-lt"/>
          <a:ea typeface="+mj-ea"/>
          <a:cs typeface="+mj-cs"/>
        </a:defRPr>
      </a:lvl1pPr>
    </p:titleStyle>
    <p:bodyStyle>
      <a:lvl1pPr marL="0" indent="0" algn="l" defTabSz="761970" rtl="0" eaLnBrk="1" latinLnBrk="0" hangingPunct="1">
        <a:lnSpc>
          <a:spcPct val="112000"/>
        </a:lnSpc>
        <a:spcBef>
          <a:spcPts val="0"/>
        </a:spcBef>
        <a:spcAft>
          <a:spcPts val="833"/>
        </a:spcAft>
        <a:buFont typeface="Arial" panose="020B0604020202020204" pitchFamily="34" charset="0"/>
        <a:buNone/>
        <a:defRPr lang="en-US" sz="1667" b="1" kern="1200" dirty="0">
          <a:solidFill>
            <a:schemeClr val="tx1"/>
          </a:solidFill>
          <a:latin typeface="+mn-lt"/>
          <a:ea typeface="+mn-ea"/>
          <a:cs typeface="+mn-cs"/>
        </a:defRPr>
      </a:lvl1pPr>
      <a:lvl2pPr marL="0" indent="0" algn="l" defTabSz="761970" rtl="0" eaLnBrk="1" latinLnBrk="0" hangingPunct="1">
        <a:lnSpc>
          <a:spcPct val="112000"/>
        </a:lnSpc>
        <a:spcBef>
          <a:spcPts val="0"/>
        </a:spcBef>
        <a:spcAft>
          <a:spcPts val="833"/>
        </a:spcAft>
        <a:buFont typeface="Arial" panose="020B0604020202020204" pitchFamily="34" charset="0"/>
        <a:buNone/>
        <a:defRPr lang="en-US" sz="1667" b="0" kern="1200" dirty="0">
          <a:solidFill>
            <a:schemeClr val="tx1"/>
          </a:solidFill>
          <a:latin typeface="+mn-lt"/>
          <a:ea typeface="+mn-ea"/>
          <a:cs typeface="+mn-cs"/>
        </a:defRPr>
      </a:lvl2pPr>
      <a:lvl3pPr marL="0" indent="0" algn="l" defTabSz="761970" rtl="0" eaLnBrk="1" latinLnBrk="0" hangingPunct="1">
        <a:lnSpc>
          <a:spcPct val="112000"/>
        </a:lnSpc>
        <a:spcBef>
          <a:spcPts val="0"/>
        </a:spcBef>
        <a:spcAft>
          <a:spcPts val="833"/>
        </a:spcAft>
        <a:buFont typeface="Arial" panose="020B0604020202020204" pitchFamily="34" charset="0"/>
        <a:buNone/>
        <a:defRPr lang="en-US" sz="1167" b="0" kern="1200" dirty="0">
          <a:solidFill>
            <a:schemeClr val="tx1"/>
          </a:solidFill>
          <a:latin typeface="+mn-lt"/>
          <a:ea typeface="+mn-ea"/>
          <a:cs typeface="+mn-cs"/>
        </a:defRPr>
      </a:lvl3pPr>
      <a:lvl4pPr marL="0" indent="0" algn="l" defTabSz="761970" rtl="0" eaLnBrk="1" latinLnBrk="0" hangingPunct="1">
        <a:lnSpc>
          <a:spcPct val="112000"/>
        </a:lnSpc>
        <a:spcBef>
          <a:spcPts val="0"/>
        </a:spcBef>
        <a:spcAft>
          <a:spcPts val="833"/>
        </a:spcAft>
        <a:buFont typeface="Arial" panose="020B0604020202020204" pitchFamily="34" charset="0"/>
        <a:buNone/>
        <a:defRPr lang="en-US" sz="833" kern="1200" dirty="0">
          <a:solidFill>
            <a:schemeClr val="bg1">
              <a:lumMod val="65000"/>
            </a:schemeClr>
          </a:solidFill>
          <a:latin typeface="+mn-lt"/>
          <a:ea typeface="+mn-ea"/>
          <a:cs typeface="+mn-cs"/>
        </a:defRPr>
      </a:lvl4pPr>
      <a:lvl5pPr marL="0" indent="0" algn="l" defTabSz="761970" rtl="0" eaLnBrk="1" latinLnBrk="0" hangingPunct="1">
        <a:lnSpc>
          <a:spcPct val="112000"/>
        </a:lnSpc>
        <a:spcBef>
          <a:spcPts val="0"/>
        </a:spcBef>
        <a:spcAft>
          <a:spcPts val="500"/>
        </a:spcAft>
        <a:buFont typeface="Arial" panose="020B0604020202020204" pitchFamily="34" charset="0"/>
        <a:buNone/>
        <a:defRPr lang="en-US" sz="833" kern="1200" dirty="0">
          <a:solidFill>
            <a:schemeClr val="bg1">
              <a:lumMod val="65000"/>
            </a:schemeClr>
          </a:solidFill>
          <a:latin typeface="+mn-lt"/>
          <a:ea typeface="+mn-ea"/>
          <a:cs typeface="+mn-cs"/>
        </a:defRPr>
      </a:lvl5pPr>
      <a:lvl6pPr marL="0" indent="0" algn="l" defTabSz="761970" rtl="0" eaLnBrk="1" latinLnBrk="0" hangingPunct="1">
        <a:lnSpc>
          <a:spcPct val="112000"/>
        </a:lnSpc>
        <a:spcBef>
          <a:spcPts val="0"/>
        </a:spcBef>
        <a:spcAft>
          <a:spcPts val="500"/>
        </a:spcAft>
        <a:buFont typeface="Arial" panose="020B0604020202020204" pitchFamily="34" charset="0"/>
        <a:buNone/>
        <a:defRPr sz="75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4608">
          <p15:clr>
            <a:srgbClr val="F26B43"/>
          </p15:clr>
        </p15:guide>
        <p15:guide id="3" orient="horz" pos="192">
          <p15:clr>
            <a:srgbClr val="F26B43"/>
          </p15:clr>
        </p15:guide>
        <p15:guide id="4" pos="9024">
          <p15:clr>
            <a:srgbClr val="F26B43"/>
          </p15:clr>
        </p15:guide>
        <p15:guide id="5" orient="horz" pos="1344">
          <p15:clr>
            <a:srgbClr val="F26B43"/>
          </p15:clr>
        </p15:guide>
        <p15:guide id="6" pos="4512">
          <p15:clr>
            <a:srgbClr val="F26B43"/>
          </p15:clr>
        </p15:guide>
        <p15:guide id="7" pos="4704">
          <p15:clr>
            <a:srgbClr val="F26B43"/>
          </p15:clr>
        </p15:guide>
        <p15:guide id="8" orient="horz" pos="1152">
          <p15:clr>
            <a:srgbClr val="F26B43"/>
          </p15:clr>
        </p15:guide>
        <p15:guide id="9" pos="3192">
          <p15:clr>
            <a:srgbClr val="F26B43"/>
          </p15:clr>
        </p15:guide>
        <p15:guide id="10" pos="3000">
          <p15:clr>
            <a:srgbClr val="F26B43"/>
          </p15:clr>
        </p15:guide>
        <p15:guide id="11" orient="horz" pos="3648">
          <p15:clr>
            <a:srgbClr val="F26B43"/>
          </p15:clr>
        </p15:guide>
        <p15:guide id="12" orient="horz" pos="2304">
          <p15:clr>
            <a:srgbClr val="F26B43"/>
          </p15:clr>
        </p15:guide>
        <p15:guide id="13" orient="horz" pos="3456">
          <p15:clr>
            <a:srgbClr val="F26B43"/>
          </p15:clr>
        </p15:guide>
        <p15:guide id="14" orient="horz" pos="2496">
          <p15:clr>
            <a:srgbClr val="F26B43"/>
          </p15:clr>
        </p15:guide>
        <p15:guide id="15" orient="horz" pos="4800">
          <p15:clr>
            <a:srgbClr val="F26B43"/>
          </p15:clr>
        </p15:guide>
        <p15:guide id="16" pos="6024">
          <p15:clr>
            <a:srgbClr val="F26B43"/>
          </p15:clr>
        </p15:guide>
        <p15:guide id="17" pos="6192">
          <p15:clr>
            <a:srgbClr val="F26B43"/>
          </p15:clr>
        </p15:guide>
        <p15:guide id="18" pos="1488">
          <p15:clr>
            <a:srgbClr val="F26B43"/>
          </p15:clr>
        </p15:guide>
        <p15:guide id="19" pos="1680">
          <p15:clr>
            <a:srgbClr val="F26B43"/>
          </p15:clr>
        </p15:guide>
        <p15:guide id="20" pos="7512">
          <p15:clr>
            <a:srgbClr val="F26B43"/>
          </p15:clr>
        </p15:guide>
        <p15:guide id="21" pos="7704">
          <p15:clr>
            <a:srgbClr val="F26B43"/>
          </p15:clr>
        </p15:guide>
        <p15:guide id="22" orient="horz" pos="494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5" y="556382"/>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5" y="1817559"/>
            <a:ext cx="11306469" cy="232362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userDrawn="1"/>
        </p:nvPicPr>
        <p:blipFill rotWithShape="1">
          <a:blip r:embed="rId45" cstate="print">
            <a:extLst>
              <a:ext uri="{28A0092B-C50C-407E-A947-70E740481C1C}">
                <a14:useLocalDpi xmlns:a14="http://schemas.microsoft.com/office/drawing/2010/main" val="0"/>
              </a:ext>
            </a:extLst>
          </a:blip>
          <a:srcRect b="249"/>
          <a:stretch/>
        </p:blipFill>
        <p:spPr>
          <a:xfrm>
            <a:off x="12293068" y="0"/>
            <a:ext cx="669495" cy="6858000"/>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4169517671"/>
      </p:ext>
    </p:extLst>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 id="2147484493" r:id="rId12"/>
    <p:sldLayoutId id="2147484494" r:id="rId13"/>
    <p:sldLayoutId id="2147484495" r:id="rId14"/>
    <p:sldLayoutId id="2147484496" r:id="rId15"/>
    <p:sldLayoutId id="2147484497" r:id="rId16"/>
    <p:sldLayoutId id="2147484498" r:id="rId17"/>
    <p:sldLayoutId id="2147484499" r:id="rId18"/>
    <p:sldLayoutId id="2147484500" r:id="rId19"/>
    <p:sldLayoutId id="2147484501" r:id="rId20"/>
    <p:sldLayoutId id="2147484502" r:id="rId21"/>
    <p:sldLayoutId id="2147484503" r:id="rId22"/>
    <p:sldLayoutId id="2147484504" r:id="rId23"/>
    <p:sldLayoutId id="2147484505" r:id="rId24"/>
    <p:sldLayoutId id="2147484506" r:id="rId25"/>
    <p:sldLayoutId id="2147484507" r:id="rId26"/>
    <p:sldLayoutId id="2147484508" r:id="rId27"/>
    <p:sldLayoutId id="2147484509" r:id="rId28"/>
    <p:sldLayoutId id="2147484510" r:id="rId29"/>
    <p:sldLayoutId id="2147484511" r:id="rId30"/>
    <p:sldLayoutId id="2147484512" r:id="rId31"/>
    <p:sldLayoutId id="2147484513" r:id="rId32"/>
    <p:sldLayoutId id="2147484514" r:id="rId33"/>
    <p:sldLayoutId id="2147484515" r:id="rId34"/>
    <p:sldLayoutId id="2147484516" r:id="rId35"/>
    <p:sldLayoutId id="2147484517" r:id="rId36"/>
    <p:sldLayoutId id="2147484518" r:id="rId37"/>
    <p:sldLayoutId id="2147484519" r:id="rId38"/>
    <p:sldLayoutId id="2147484520" r:id="rId39"/>
    <p:sldLayoutId id="2147484521" r:id="rId40"/>
    <p:sldLayoutId id="2147484522" r:id="rId41"/>
    <p:sldLayoutId id="2147484523" r:id="rId42"/>
    <p:sldLayoutId id="2147484524" r:id="rId43"/>
  </p:sldLayoutIdLst>
  <p:transition>
    <p:fade/>
  </p:transition>
  <p:hf sldNum="0" hdr="0" dt="0"/>
  <p:txStyles>
    <p:titleStyle>
      <a:lvl1pPr algn="l" defTabSz="914330"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824" indent="0" algn="l" defTabSz="914330"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30"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740"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905"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30" rtl="0" eaLnBrk="1" latinLnBrk="0" hangingPunct="1">
        <a:defRPr sz="1765" kern="1200">
          <a:solidFill>
            <a:schemeClr val="tx1"/>
          </a:solidFill>
          <a:latin typeface="+mn-lt"/>
          <a:ea typeface="+mn-ea"/>
          <a:cs typeface="+mn-cs"/>
        </a:defRPr>
      </a:lvl1pPr>
      <a:lvl2pPr marL="457165" algn="l" defTabSz="914330" rtl="0" eaLnBrk="1" latinLnBrk="0" hangingPunct="1">
        <a:defRPr sz="1765" kern="1200">
          <a:solidFill>
            <a:schemeClr val="tx1"/>
          </a:solidFill>
          <a:latin typeface="+mn-lt"/>
          <a:ea typeface="+mn-ea"/>
          <a:cs typeface="+mn-cs"/>
        </a:defRPr>
      </a:lvl2pPr>
      <a:lvl3pPr marL="914330" algn="l" defTabSz="914330" rtl="0" eaLnBrk="1" latinLnBrk="0" hangingPunct="1">
        <a:defRPr sz="1765" kern="1200">
          <a:solidFill>
            <a:schemeClr val="tx1"/>
          </a:solidFill>
          <a:latin typeface="+mn-lt"/>
          <a:ea typeface="+mn-ea"/>
          <a:cs typeface="+mn-cs"/>
        </a:defRPr>
      </a:lvl3pPr>
      <a:lvl4pPr marL="1371495" algn="l" defTabSz="914330" rtl="0" eaLnBrk="1" latinLnBrk="0" hangingPunct="1">
        <a:defRPr sz="1765" kern="1200">
          <a:solidFill>
            <a:schemeClr val="tx1"/>
          </a:solidFill>
          <a:latin typeface="+mn-lt"/>
          <a:ea typeface="+mn-ea"/>
          <a:cs typeface="+mn-cs"/>
        </a:defRPr>
      </a:lvl4pPr>
      <a:lvl5pPr marL="1828661" algn="l" defTabSz="914330" rtl="0" eaLnBrk="1" latinLnBrk="0" hangingPunct="1">
        <a:defRPr sz="1765" kern="1200">
          <a:solidFill>
            <a:schemeClr val="tx1"/>
          </a:solidFill>
          <a:latin typeface="+mn-lt"/>
          <a:ea typeface="+mn-ea"/>
          <a:cs typeface="+mn-cs"/>
        </a:defRPr>
      </a:lvl5pPr>
      <a:lvl6pPr marL="2285827" algn="l" defTabSz="914330" rtl="0" eaLnBrk="1" latinLnBrk="0" hangingPunct="1">
        <a:defRPr sz="1765" kern="1200">
          <a:solidFill>
            <a:schemeClr val="tx1"/>
          </a:solidFill>
          <a:latin typeface="+mn-lt"/>
          <a:ea typeface="+mn-ea"/>
          <a:cs typeface="+mn-cs"/>
        </a:defRPr>
      </a:lvl6pPr>
      <a:lvl7pPr marL="2742991" algn="l" defTabSz="914330" rtl="0" eaLnBrk="1" latinLnBrk="0" hangingPunct="1">
        <a:defRPr sz="1765" kern="1200">
          <a:solidFill>
            <a:schemeClr val="tx1"/>
          </a:solidFill>
          <a:latin typeface="+mn-lt"/>
          <a:ea typeface="+mn-ea"/>
          <a:cs typeface="+mn-cs"/>
        </a:defRPr>
      </a:lvl7pPr>
      <a:lvl8pPr marL="3200156" algn="l" defTabSz="914330" rtl="0" eaLnBrk="1" latinLnBrk="0" hangingPunct="1">
        <a:defRPr sz="1765" kern="1200">
          <a:solidFill>
            <a:schemeClr val="tx1"/>
          </a:solidFill>
          <a:latin typeface="+mn-lt"/>
          <a:ea typeface="+mn-ea"/>
          <a:cs typeface="+mn-cs"/>
        </a:defRPr>
      </a:lvl8pPr>
      <a:lvl9pPr marL="3657323" algn="l" defTabSz="914330"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9"/>
            <a:ext cx="11653521" cy="1635589"/>
          </a:xfrm>
          <a:prstGeom prst="rect">
            <a:avLst/>
          </a:prstGeom>
        </p:spPr>
        <p:txBody>
          <a:bodyPr vert="horz" wrap="square" lIns="182880" tIns="91440" rIns="91440"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1119266509"/>
      </p:ext>
    </p:extLst>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 id="2147484537" r:id="rId12"/>
    <p:sldLayoutId id="2147484538" r:id="rId13"/>
    <p:sldLayoutId id="2147484539" r:id="rId14"/>
    <p:sldLayoutId id="2147484540" r:id="rId15"/>
    <p:sldLayoutId id="2147484541" r:id="rId16"/>
    <p:sldLayoutId id="2147484542" r:id="rId17"/>
    <p:sldLayoutId id="2147484543" r:id="rId18"/>
    <p:sldLayoutId id="2147484544" r:id="rId19"/>
    <p:sldLayoutId id="2147484545" r:id="rId20"/>
    <p:sldLayoutId id="2147484546" r:id="rId21"/>
    <p:sldLayoutId id="2147484547" r:id="rId22"/>
    <p:sldLayoutId id="2147484548" r:id="rId23"/>
    <p:sldLayoutId id="2147484550" r:id="rId24"/>
    <p:sldLayoutId id="2147484551" r:id="rId25"/>
  </p:sldLayoutIdLst>
  <p:transition>
    <p:fade/>
  </p:transition>
  <p:hf sldNum="0" hdr="0" ftr="0" dt="0"/>
  <p:txStyles>
    <p:titleStyle>
      <a:lvl1pPr algn="l" defTabSz="914330" rtl="0" eaLnBrk="1" latinLnBrk="0" hangingPunct="1">
        <a:lnSpc>
          <a:spcPct val="90000"/>
        </a:lnSpc>
        <a:spcBef>
          <a:spcPct val="0"/>
        </a:spcBef>
        <a:buNone/>
        <a:defRPr lang="en-US" sz="4705" b="0" kern="1200" cap="none" spc="-100" baseline="0" dirty="0" smtClean="0">
          <a:ln w="3175">
            <a:noFill/>
          </a:ln>
          <a:solidFill>
            <a:schemeClr val="tx1"/>
          </a:solidFill>
          <a:effectLst/>
          <a:latin typeface="+mj-lt"/>
          <a:ea typeface="+mn-ea"/>
          <a:cs typeface="Segoe UI" pitchFamily="34" charset="0"/>
        </a:defRPr>
      </a:lvl1pPr>
    </p:titleStyle>
    <p:bodyStyle>
      <a:lvl1pPr marL="0"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b="0" i="0" kern="1200" spc="0" baseline="0">
          <a:solidFill>
            <a:schemeClr val="tx1"/>
          </a:solidFill>
          <a:latin typeface="+mn-lt"/>
          <a:ea typeface="+mn-ea"/>
          <a:cs typeface="+mn-cs"/>
        </a:defRPr>
      </a:lvl1pPr>
      <a:lvl2pPr marL="224088"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1765" b="0" i="0" kern="1200" spc="0" baseline="0">
          <a:solidFill>
            <a:schemeClr val="tx1"/>
          </a:solidFill>
          <a:latin typeface="+mn-lt"/>
          <a:ea typeface="+mn-ea"/>
          <a:cs typeface="+mn-cs"/>
        </a:defRPr>
      </a:lvl2pPr>
      <a:lvl3pPr marL="448175"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1568" b="0" i="0" kern="1200" spc="0" baseline="0">
          <a:solidFill>
            <a:schemeClr val="tx1"/>
          </a:solidFill>
          <a:latin typeface="+mn-lt"/>
          <a:ea typeface="+mn-ea"/>
          <a:cs typeface="+mn-cs"/>
        </a:defRPr>
      </a:lvl3pPr>
      <a:lvl4pPr marL="672263"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1568" b="0" i="0" kern="1200" spc="0" baseline="0">
          <a:solidFill>
            <a:schemeClr val="tx1"/>
          </a:solidFill>
          <a:latin typeface="+mn-lt"/>
          <a:ea typeface="+mn-ea"/>
          <a:cs typeface="+mn-cs"/>
        </a:defRPr>
      </a:lvl4pPr>
      <a:lvl5pPr marL="896350"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1568" b="0" i="0" kern="1200" spc="0" baseline="0">
          <a:solidFill>
            <a:schemeClr val="tx1"/>
          </a:solidFill>
          <a:latin typeface="+mn-lt"/>
          <a:ea typeface="+mn-ea"/>
          <a:cs typeface="+mn-cs"/>
        </a:defRPr>
      </a:lvl5pPr>
      <a:lvl6pPr marL="2514409"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574"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740"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905"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30" rtl="0" eaLnBrk="1" latinLnBrk="0" hangingPunct="1">
        <a:defRPr sz="1765" kern="1200">
          <a:solidFill>
            <a:schemeClr val="tx1"/>
          </a:solidFill>
          <a:latin typeface="+mn-lt"/>
          <a:ea typeface="+mn-ea"/>
          <a:cs typeface="+mn-cs"/>
        </a:defRPr>
      </a:lvl1pPr>
      <a:lvl2pPr marL="457165" algn="l" defTabSz="914330" rtl="0" eaLnBrk="1" latinLnBrk="0" hangingPunct="1">
        <a:defRPr sz="1765" kern="1200">
          <a:solidFill>
            <a:schemeClr val="tx1"/>
          </a:solidFill>
          <a:latin typeface="+mn-lt"/>
          <a:ea typeface="+mn-ea"/>
          <a:cs typeface="+mn-cs"/>
        </a:defRPr>
      </a:lvl2pPr>
      <a:lvl3pPr marL="914330" algn="l" defTabSz="914330" rtl="0" eaLnBrk="1" latinLnBrk="0" hangingPunct="1">
        <a:defRPr sz="1765" kern="1200">
          <a:solidFill>
            <a:schemeClr val="tx1"/>
          </a:solidFill>
          <a:latin typeface="+mn-lt"/>
          <a:ea typeface="+mn-ea"/>
          <a:cs typeface="+mn-cs"/>
        </a:defRPr>
      </a:lvl3pPr>
      <a:lvl4pPr marL="1371495" algn="l" defTabSz="914330" rtl="0" eaLnBrk="1" latinLnBrk="0" hangingPunct="1">
        <a:defRPr sz="1765" kern="1200">
          <a:solidFill>
            <a:schemeClr val="tx1"/>
          </a:solidFill>
          <a:latin typeface="+mn-lt"/>
          <a:ea typeface="+mn-ea"/>
          <a:cs typeface="+mn-cs"/>
        </a:defRPr>
      </a:lvl4pPr>
      <a:lvl5pPr marL="1828661" algn="l" defTabSz="914330" rtl="0" eaLnBrk="1" latinLnBrk="0" hangingPunct="1">
        <a:defRPr sz="1765" kern="1200">
          <a:solidFill>
            <a:schemeClr val="tx1"/>
          </a:solidFill>
          <a:latin typeface="+mn-lt"/>
          <a:ea typeface="+mn-ea"/>
          <a:cs typeface="+mn-cs"/>
        </a:defRPr>
      </a:lvl5pPr>
      <a:lvl6pPr marL="2285827" algn="l" defTabSz="914330" rtl="0" eaLnBrk="1" latinLnBrk="0" hangingPunct="1">
        <a:defRPr sz="1765" kern="1200">
          <a:solidFill>
            <a:schemeClr val="tx1"/>
          </a:solidFill>
          <a:latin typeface="+mn-lt"/>
          <a:ea typeface="+mn-ea"/>
          <a:cs typeface="+mn-cs"/>
        </a:defRPr>
      </a:lvl6pPr>
      <a:lvl7pPr marL="2742991" algn="l" defTabSz="914330" rtl="0" eaLnBrk="1" latinLnBrk="0" hangingPunct="1">
        <a:defRPr sz="1765" kern="1200">
          <a:solidFill>
            <a:schemeClr val="tx1"/>
          </a:solidFill>
          <a:latin typeface="+mn-lt"/>
          <a:ea typeface="+mn-ea"/>
          <a:cs typeface="+mn-cs"/>
        </a:defRPr>
      </a:lvl7pPr>
      <a:lvl8pPr marL="3200156" algn="l" defTabSz="914330" rtl="0" eaLnBrk="1" latinLnBrk="0" hangingPunct="1">
        <a:defRPr sz="1765" kern="1200">
          <a:solidFill>
            <a:schemeClr val="tx1"/>
          </a:solidFill>
          <a:latin typeface="+mn-lt"/>
          <a:ea typeface="+mn-ea"/>
          <a:cs typeface="+mn-cs"/>
        </a:defRPr>
      </a:lvl8pPr>
      <a:lvl9pPr marL="3657323" algn="l" defTabSz="914330"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0F0F0"/>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Tree>
    <p:extLst>
      <p:ext uri="{BB962C8B-B14F-4D97-AF65-F5344CB8AC3E}">
        <p14:creationId xmlns:p14="http://schemas.microsoft.com/office/powerpoint/2010/main" val="253247540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0F0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59927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6" r:id="rId28"/>
    <p:sldLayoutId id="2147483817" r:id="rId29"/>
    <p:sldLayoutId id="2147483818" r:id="rId30"/>
    <p:sldLayoutId id="2147483819" r:id="rId31"/>
    <p:sldLayoutId id="2147483820" r:id="rId32"/>
    <p:sldLayoutId id="2147483821" r:id="rId33"/>
    <p:sldLayoutId id="2147483822" r:id="rId34"/>
    <p:sldLayoutId id="2147483823" r:id="rId35"/>
    <p:sldLayoutId id="2147483824" r:id="rId3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5/14/2020</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679211530"/>
      </p:ext>
    </p:extLst>
  </p:cSld>
  <p:clrMap bg1="dk1" tx1="lt1" bg2="dk2"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4552" r:id="rId15"/>
    <p:sldLayoutId id="2147484554" r:id="rId16"/>
  </p:sldLayoutIdLst>
  <p:hf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rot="5400000">
            <a:off x="9187079" y="3012390"/>
            <a:ext cx="6858623" cy="833218"/>
          </a:xfrm>
          <a:prstGeom prst="rect">
            <a:avLst/>
          </a:prstGeom>
        </p:spPr>
      </p:pic>
    </p:spTree>
    <p:extLst>
      <p:ext uri="{BB962C8B-B14F-4D97-AF65-F5344CB8AC3E}">
        <p14:creationId xmlns:p14="http://schemas.microsoft.com/office/powerpoint/2010/main" val="4183237547"/>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 id="2147484025" r:id="rId17"/>
    <p:sldLayoutId id="2147484026" r:id="rId18"/>
    <p:sldLayoutId id="2147484027" r:id="rId19"/>
    <p:sldLayoutId id="2147484028" r:id="rId20"/>
    <p:sldLayoutId id="2147484029" r:id="rId21"/>
    <p:sldLayoutId id="2147484030" r:id="rId22"/>
  </p:sldLayoutIdLst>
  <p:transition>
    <p:fade/>
  </p:transition>
  <p:txStyles>
    <p:titleStyle>
      <a:lvl1pPr algn="l" defTabSz="914362" rtl="0" eaLnBrk="1" latinLnBrk="0" hangingPunct="1">
        <a:lnSpc>
          <a:spcPct val="90000"/>
        </a:lnSpc>
        <a:spcBef>
          <a:spcPct val="0"/>
        </a:spcBef>
        <a:buNone/>
        <a:defRPr lang="en-US" sz="4706"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5"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0"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86"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2" kern="1200" spc="0" baseline="0">
          <a:gradFill>
            <a:gsLst>
              <a:gs pos="1250">
                <a:schemeClr val="tx1"/>
              </a:gs>
              <a:gs pos="100000">
                <a:schemeClr val="tx1"/>
              </a:gs>
            </a:gsLst>
            <a:lin ang="5400000" scaled="0"/>
          </a:gradFill>
          <a:latin typeface="+mn-lt"/>
          <a:ea typeface="+mn-ea"/>
          <a:cs typeface="+mn-cs"/>
        </a:defRPr>
      </a:lvl3pPr>
      <a:lvl4pPr marL="896381"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76"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494" indent="-228591" algn="l" defTabSz="91436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75" indent="-228591" algn="l" defTabSz="91436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56" indent="-228591" algn="l" defTabSz="91436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38" indent="-228591" algn="l" defTabSz="91436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2" rtl="0" eaLnBrk="1" latinLnBrk="0" hangingPunct="1">
        <a:defRPr sz="1765" kern="1200">
          <a:solidFill>
            <a:schemeClr val="tx1"/>
          </a:solidFill>
          <a:latin typeface="+mn-lt"/>
          <a:ea typeface="+mn-ea"/>
          <a:cs typeface="+mn-cs"/>
        </a:defRPr>
      </a:lvl1pPr>
      <a:lvl2pPr marL="457181" algn="l" defTabSz="914362" rtl="0" eaLnBrk="1" latinLnBrk="0" hangingPunct="1">
        <a:defRPr sz="1765" kern="1200">
          <a:solidFill>
            <a:schemeClr val="tx1"/>
          </a:solidFill>
          <a:latin typeface="+mn-lt"/>
          <a:ea typeface="+mn-ea"/>
          <a:cs typeface="+mn-cs"/>
        </a:defRPr>
      </a:lvl2pPr>
      <a:lvl3pPr marL="914362" algn="l" defTabSz="914362" rtl="0" eaLnBrk="1" latinLnBrk="0" hangingPunct="1">
        <a:defRPr sz="1765" kern="1200">
          <a:solidFill>
            <a:schemeClr val="tx1"/>
          </a:solidFill>
          <a:latin typeface="+mn-lt"/>
          <a:ea typeface="+mn-ea"/>
          <a:cs typeface="+mn-cs"/>
        </a:defRPr>
      </a:lvl3pPr>
      <a:lvl4pPr marL="1371543" algn="l" defTabSz="914362" rtl="0" eaLnBrk="1" latinLnBrk="0" hangingPunct="1">
        <a:defRPr sz="1765" kern="1200">
          <a:solidFill>
            <a:schemeClr val="tx1"/>
          </a:solidFill>
          <a:latin typeface="+mn-lt"/>
          <a:ea typeface="+mn-ea"/>
          <a:cs typeface="+mn-cs"/>
        </a:defRPr>
      </a:lvl4pPr>
      <a:lvl5pPr marL="1828723" algn="l" defTabSz="914362" rtl="0" eaLnBrk="1" latinLnBrk="0" hangingPunct="1">
        <a:defRPr sz="1765" kern="1200">
          <a:solidFill>
            <a:schemeClr val="tx1"/>
          </a:solidFill>
          <a:latin typeface="+mn-lt"/>
          <a:ea typeface="+mn-ea"/>
          <a:cs typeface="+mn-cs"/>
        </a:defRPr>
      </a:lvl5pPr>
      <a:lvl6pPr marL="2285904" algn="l" defTabSz="914362" rtl="0" eaLnBrk="1" latinLnBrk="0" hangingPunct="1">
        <a:defRPr sz="1765" kern="1200">
          <a:solidFill>
            <a:schemeClr val="tx1"/>
          </a:solidFill>
          <a:latin typeface="+mn-lt"/>
          <a:ea typeface="+mn-ea"/>
          <a:cs typeface="+mn-cs"/>
        </a:defRPr>
      </a:lvl6pPr>
      <a:lvl7pPr marL="2743084" algn="l" defTabSz="914362" rtl="0" eaLnBrk="1" latinLnBrk="0" hangingPunct="1">
        <a:defRPr sz="1765" kern="1200">
          <a:solidFill>
            <a:schemeClr val="tx1"/>
          </a:solidFill>
          <a:latin typeface="+mn-lt"/>
          <a:ea typeface="+mn-ea"/>
          <a:cs typeface="+mn-cs"/>
        </a:defRPr>
      </a:lvl7pPr>
      <a:lvl8pPr marL="3200265" algn="l" defTabSz="914362" rtl="0" eaLnBrk="1" latinLnBrk="0" hangingPunct="1">
        <a:defRPr sz="1765" kern="1200">
          <a:solidFill>
            <a:schemeClr val="tx1"/>
          </a:solidFill>
          <a:latin typeface="+mn-lt"/>
          <a:ea typeface="+mn-ea"/>
          <a:cs typeface="+mn-cs"/>
        </a:defRPr>
      </a:lvl8pPr>
      <a:lvl9pPr marL="3657447" algn="l" defTabSz="91436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0978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A6E36078-F0D7-41C0-A98A-34F1FF9B4067}"/>
              </a:ext>
            </a:extLst>
          </p:cNvPr>
          <p:cNvGrpSpPr/>
          <p:nvPr userDrawn="1"/>
        </p:nvGrpSpPr>
        <p:grpSpPr>
          <a:xfrm rot="5400000">
            <a:off x="9480483" y="2855496"/>
            <a:ext cx="5903170" cy="192182"/>
            <a:chOff x="-1" y="-415111"/>
            <a:chExt cx="6020687" cy="81820"/>
          </a:xfrm>
        </p:grpSpPr>
        <p:sp>
          <p:nvSpPr>
            <p:cNvPr id="7" name="Rectangle 6">
              <a:extLst>
                <a:ext uri="{FF2B5EF4-FFF2-40B4-BE49-F238E27FC236}">
                  <a16:creationId xmlns:a16="http://schemas.microsoft.com/office/drawing/2014/main" id="{E1525ACE-57A9-4532-B949-9F3145F3109A}"/>
                </a:ext>
              </a:extLst>
            </p:cNvPr>
            <p:cNvSpPr/>
            <p:nvPr/>
          </p:nvSpPr>
          <p:spPr bwMode="auto">
            <a:xfrm>
              <a:off x="-1" y="-415111"/>
              <a:ext cx="1078130" cy="415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137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207</a:t>
              </a:r>
            </a:p>
          </p:txBody>
        </p:sp>
        <p:sp>
          <p:nvSpPr>
            <p:cNvPr id="8" name="Rectangle 7">
              <a:extLst>
                <a:ext uri="{FF2B5EF4-FFF2-40B4-BE49-F238E27FC236}">
                  <a16:creationId xmlns:a16="http://schemas.microsoft.com/office/drawing/2014/main" id="{EB5698BB-7C97-45FE-8000-590E6E8AC8FB}"/>
                </a:ext>
              </a:extLst>
            </p:cNvPr>
            <p:cNvSpPr/>
            <p:nvPr/>
          </p:nvSpPr>
          <p:spPr bwMode="auto">
            <a:xfrm>
              <a:off x="-1" y="-374841"/>
              <a:ext cx="539065" cy="41550"/>
            </a:xfrm>
            <a:prstGeom prst="rect">
              <a:avLst/>
            </a:prstGeom>
            <a:solidFill>
              <a:srgbClr val="0060A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96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167</a:t>
              </a:r>
            </a:p>
          </p:txBody>
        </p:sp>
        <p:sp>
          <p:nvSpPr>
            <p:cNvPr id="9" name="Rectangle 8">
              <a:extLst>
                <a:ext uri="{FF2B5EF4-FFF2-40B4-BE49-F238E27FC236}">
                  <a16:creationId xmlns:a16="http://schemas.microsoft.com/office/drawing/2014/main" id="{6B43D21C-E247-4F12-B6BD-ADC01E7F39E5}"/>
                </a:ext>
              </a:extLst>
            </p:cNvPr>
            <p:cNvSpPr/>
            <p:nvPr/>
          </p:nvSpPr>
          <p:spPr bwMode="auto">
            <a:xfrm>
              <a:off x="539064" y="-374841"/>
              <a:ext cx="539065" cy="41550"/>
            </a:xfrm>
            <a:prstGeom prst="rect">
              <a:avLst/>
            </a:prstGeom>
            <a:solidFill>
              <a:srgbClr val="1928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25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40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116</a:t>
              </a:r>
            </a:p>
          </p:txBody>
        </p:sp>
        <p:sp>
          <p:nvSpPr>
            <p:cNvPr id="10" name="Rectangle 9">
              <a:extLst>
                <a:ext uri="{FF2B5EF4-FFF2-40B4-BE49-F238E27FC236}">
                  <a16:creationId xmlns:a16="http://schemas.microsoft.com/office/drawing/2014/main" id="{ED8A131B-B7AD-40FD-9964-25FB97E50CEF}"/>
                </a:ext>
              </a:extLst>
            </p:cNvPr>
            <p:cNvSpPr/>
            <p:nvPr/>
          </p:nvSpPr>
          <p:spPr bwMode="auto">
            <a:xfrm>
              <a:off x="1121819" y="-415111"/>
              <a:ext cx="1078131" cy="4155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245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51</a:t>
              </a:r>
            </a:p>
          </p:txBody>
        </p:sp>
        <p:sp>
          <p:nvSpPr>
            <p:cNvPr id="11" name="Rectangle 10">
              <a:extLst>
                <a:ext uri="{FF2B5EF4-FFF2-40B4-BE49-F238E27FC236}">
                  <a16:creationId xmlns:a16="http://schemas.microsoft.com/office/drawing/2014/main" id="{AC162A0D-F522-4F74-A444-462F89CCD003}"/>
                </a:ext>
              </a:extLst>
            </p:cNvPr>
            <p:cNvSpPr/>
            <p:nvPr/>
          </p:nvSpPr>
          <p:spPr bwMode="auto">
            <a:xfrm>
              <a:off x="1121819" y="-374841"/>
              <a:ext cx="539065" cy="41550"/>
            </a:xfrm>
            <a:prstGeom prst="rect">
              <a:avLst/>
            </a:prstGeom>
            <a:solidFill>
              <a:srgbClr val="F8991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248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153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29</a:t>
              </a:r>
            </a:p>
          </p:txBody>
        </p:sp>
        <p:sp>
          <p:nvSpPr>
            <p:cNvPr id="12" name="Rectangle 11">
              <a:extLst>
                <a:ext uri="{FF2B5EF4-FFF2-40B4-BE49-F238E27FC236}">
                  <a16:creationId xmlns:a16="http://schemas.microsoft.com/office/drawing/2014/main" id="{239A8846-617E-4112-B7AD-7F10D8E53D6C}"/>
                </a:ext>
              </a:extLst>
            </p:cNvPr>
            <p:cNvSpPr/>
            <p:nvPr/>
          </p:nvSpPr>
          <p:spPr bwMode="auto">
            <a:xfrm>
              <a:off x="1660884" y="-374841"/>
              <a:ext cx="539065" cy="41550"/>
            </a:xfrm>
            <a:prstGeom prst="rect">
              <a:avLst/>
            </a:prstGeom>
            <a:solidFill>
              <a:srgbClr val="EF443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239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68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50</a:t>
              </a:r>
            </a:p>
          </p:txBody>
        </p:sp>
        <p:sp>
          <p:nvSpPr>
            <p:cNvPr id="13" name="Rectangle 12">
              <a:extLst>
                <a:ext uri="{FF2B5EF4-FFF2-40B4-BE49-F238E27FC236}">
                  <a16:creationId xmlns:a16="http://schemas.microsoft.com/office/drawing/2014/main" id="{36A92BE1-3B07-4B0D-881F-18B15A3FCFF4}"/>
                </a:ext>
              </a:extLst>
            </p:cNvPr>
            <p:cNvSpPr/>
            <p:nvPr/>
          </p:nvSpPr>
          <p:spPr bwMode="auto">
            <a:xfrm>
              <a:off x="2199949" y="-374841"/>
              <a:ext cx="539065" cy="41550"/>
            </a:xfrm>
            <a:prstGeom prst="rect">
              <a:avLst/>
            </a:prstGeom>
            <a:solidFill>
              <a:srgbClr val="FBC11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251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193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18</a:t>
              </a:r>
            </a:p>
          </p:txBody>
        </p:sp>
        <p:sp>
          <p:nvSpPr>
            <p:cNvPr id="14" name="Rectangle 13">
              <a:extLst>
                <a:ext uri="{FF2B5EF4-FFF2-40B4-BE49-F238E27FC236}">
                  <a16:creationId xmlns:a16="http://schemas.microsoft.com/office/drawing/2014/main" id="{BF7CAE23-7C7C-4E21-B5E0-C9AE0A015D77}"/>
                </a:ext>
              </a:extLst>
            </p:cNvPr>
            <p:cNvSpPr/>
            <p:nvPr/>
          </p:nvSpPr>
          <p:spPr bwMode="auto">
            <a:xfrm>
              <a:off x="2739015" y="-374841"/>
              <a:ext cx="539065" cy="41550"/>
            </a:xfrm>
            <a:prstGeom prst="rect">
              <a:avLst/>
            </a:prstGeom>
            <a:solidFill>
              <a:srgbClr val="FFD8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216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0</a:t>
              </a:r>
            </a:p>
          </p:txBody>
        </p:sp>
        <p:sp>
          <p:nvSpPr>
            <p:cNvPr id="15" name="Rectangle 14">
              <a:extLst>
                <a:ext uri="{FF2B5EF4-FFF2-40B4-BE49-F238E27FC236}">
                  <a16:creationId xmlns:a16="http://schemas.microsoft.com/office/drawing/2014/main" id="{C4A06A75-69E2-4425-8804-387DED59EA2E}"/>
                </a:ext>
              </a:extLst>
            </p:cNvPr>
            <p:cNvSpPr/>
            <p:nvPr/>
          </p:nvSpPr>
          <p:spPr bwMode="auto">
            <a:xfrm>
              <a:off x="3278080" y="-374841"/>
              <a:ext cx="539065" cy="41550"/>
            </a:xfrm>
            <a:prstGeom prst="rect">
              <a:avLst/>
            </a:prstGeom>
            <a:solidFill>
              <a:srgbClr val="FFF2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242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102</a:t>
              </a:r>
            </a:p>
          </p:txBody>
        </p:sp>
        <p:sp>
          <p:nvSpPr>
            <p:cNvPr id="16" name="Rectangle 15">
              <a:extLst>
                <a:ext uri="{FF2B5EF4-FFF2-40B4-BE49-F238E27FC236}">
                  <a16:creationId xmlns:a16="http://schemas.microsoft.com/office/drawing/2014/main" id="{F02CC011-6D8F-43EC-BFDE-2187F35EE822}"/>
                </a:ext>
              </a:extLst>
            </p:cNvPr>
            <p:cNvSpPr/>
            <p:nvPr/>
          </p:nvSpPr>
          <p:spPr bwMode="auto">
            <a:xfrm>
              <a:off x="3864425" y="-415111"/>
              <a:ext cx="1078131" cy="41550"/>
            </a:xfrm>
            <a:prstGeom prst="rect">
              <a:avLst/>
            </a:prstGeom>
            <a:solidFill>
              <a:srgbClr val="4F504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79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80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79</a:t>
              </a:r>
            </a:p>
          </p:txBody>
        </p:sp>
        <p:sp>
          <p:nvSpPr>
            <p:cNvPr id="17" name="Rectangle 16">
              <a:extLst>
                <a:ext uri="{FF2B5EF4-FFF2-40B4-BE49-F238E27FC236}">
                  <a16:creationId xmlns:a16="http://schemas.microsoft.com/office/drawing/2014/main" id="{DD4ED002-B840-4BE9-8BDC-19D68C9CB88C}"/>
                </a:ext>
              </a:extLst>
            </p:cNvPr>
            <p:cNvSpPr/>
            <p:nvPr/>
          </p:nvSpPr>
          <p:spPr bwMode="auto">
            <a:xfrm>
              <a:off x="3864425" y="-374841"/>
              <a:ext cx="539065" cy="41550"/>
            </a:xfrm>
            <a:prstGeom prst="rect">
              <a:avLst/>
            </a:prstGeom>
            <a:solidFill>
              <a:srgbClr val="7578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117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120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123</a:t>
              </a:r>
            </a:p>
          </p:txBody>
        </p:sp>
        <p:sp>
          <p:nvSpPr>
            <p:cNvPr id="18" name="Rectangle 17">
              <a:extLst>
                <a:ext uri="{FF2B5EF4-FFF2-40B4-BE49-F238E27FC236}">
                  <a16:creationId xmlns:a16="http://schemas.microsoft.com/office/drawing/2014/main" id="{A15776BA-12B5-4501-B416-66A3D642344B}"/>
                </a:ext>
              </a:extLst>
            </p:cNvPr>
            <p:cNvSpPr/>
            <p:nvPr/>
          </p:nvSpPr>
          <p:spPr bwMode="auto">
            <a:xfrm>
              <a:off x="4403490" y="-374841"/>
              <a:ext cx="539065" cy="41550"/>
            </a:xfrm>
            <a:prstGeom prst="rect">
              <a:avLst/>
            </a:prstGeom>
            <a:solidFill>
              <a:srgbClr val="B7B7B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183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183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182</a:t>
              </a:r>
            </a:p>
          </p:txBody>
        </p:sp>
        <p:sp>
          <p:nvSpPr>
            <p:cNvPr id="19" name="Rectangle 18">
              <a:extLst>
                <a:ext uri="{FF2B5EF4-FFF2-40B4-BE49-F238E27FC236}">
                  <a16:creationId xmlns:a16="http://schemas.microsoft.com/office/drawing/2014/main" id="{EFFA4665-56AC-4516-980B-4A684F51BBAF}"/>
                </a:ext>
              </a:extLst>
            </p:cNvPr>
            <p:cNvSpPr/>
            <p:nvPr/>
          </p:nvSpPr>
          <p:spPr bwMode="auto">
            <a:xfrm>
              <a:off x="4942555" y="-374841"/>
              <a:ext cx="539065" cy="41550"/>
            </a:xfrm>
            <a:prstGeom prst="rect">
              <a:avLst/>
            </a:prstGeom>
            <a:solidFill>
              <a:srgbClr val="CDCE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205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206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204</a:t>
              </a:r>
            </a:p>
          </p:txBody>
        </p:sp>
        <p:sp>
          <p:nvSpPr>
            <p:cNvPr id="20" name="Rectangle 19">
              <a:extLst>
                <a:ext uri="{FF2B5EF4-FFF2-40B4-BE49-F238E27FC236}">
                  <a16:creationId xmlns:a16="http://schemas.microsoft.com/office/drawing/2014/main" id="{B93BB0C0-397C-40AD-9E95-4EB8307FD4A4}"/>
                </a:ext>
              </a:extLst>
            </p:cNvPr>
            <p:cNvSpPr/>
            <p:nvPr/>
          </p:nvSpPr>
          <p:spPr bwMode="auto">
            <a:xfrm>
              <a:off x="5481621" y="-374841"/>
              <a:ext cx="539065" cy="415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255</a:t>
              </a:r>
            </a:p>
          </p:txBody>
        </p:sp>
      </p:grpSp>
    </p:spTree>
    <p:extLst>
      <p:ext uri="{BB962C8B-B14F-4D97-AF65-F5344CB8AC3E}">
        <p14:creationId xmlns:p14="http://schemas.microsoft.com/office/powerpoint/2010/main" val="3459976215"/>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 id="2147484049" r:id="rId15"/>
    <p:sldLayoutId id="2147484050" r:id="rId16"/>
    <p:sldLayoutId id="2147484051" r:id="rId17"/>
    <p:sldLayoutId id="2147484052" r:id="rId18"/>
    <p:sldLayoutId id="2147484054" r:id="rId19"/>
  </p:sldLayoutIdLst>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lang="en-US" sz="3137" kern="1200" spc="0" baseline="0" dirty="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Courier New" panose="02070309020205020404" pitchFamily="49" charset="0"/>
        <a:buChar char="o"/>
        <a:tabLst/>
        <a:defRPr lang="en-US" sz="2353" kern="1200" spc="0" baseline="0" dirty="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lang="en-US" sz="1961" kern="1200" spc="0" baseline="0" dirty="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Ø"/>
        <a:tabLst/>
        <a:defRPr lang="en-US" sz="1961" kern="1200" spc="0" baseline="0" dirty="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v"/>
        <a:tabLst/>
        <a:defRPr lang="en-US" sz="1961" kern="1200" spc="0" baseline="0" dirty="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6108A-F7B1-46E6-AA94-B0756C4588BD}"/>
              </a:ext>
            </a:extLst>
          </p:cNvPr>
          <p:cNvSpPr>
            <a:spLocks noGrp="1"/>
          </p:cNvSpPr>
          <p:nvPr>
            <p:ph type="title"/>
          </p:nvPr>
        </p:nvSpPr>
        <p:spPr>
          <a:xfrm>
            <a:off x="254000" y="257768"/>
            <a:ext cx="11681146" cy="1266233"/>
          </a:xfrm>
          <a:prstGeom prst="rect">
            <a:avLst/>
          </a:prstGeom>
        </p:spPr>
        <p:txBody>
          <a:bodyPr vert="horz" lIns="0" tIns="0" rIns="0" bIns="0" rtlCol="0" anchor="t" anchorCtr="0">
            <a:normAutofit/>
          </a:bodyPr>
          <a:lstStyle/>
          <a:p>
            <a:r>
              <a:rPr lang="en-US"/>
              <a:t>Page Title</a:t>
            </a:r>
          </a:p>
        </p:txBody>
      </p:sp>
      <p:sp>
        <p:nvSpPr>
          <p:cNvPr id="6" name="Text Placeholder 5">
            <a:extLst>
              <a:ext uri="{FF2B5EF4-FFF2-40B4-BE49-F238E27FC236}">
                <a16:creationId xmlns:a16="http://schemas.microsoft.com/office/drawing/2014/main" id="{0E1B353F-B971-4FFA-BC22-BA9FB1245894}"/>
              </a:ext>
            </a:extLst>
          </p:cNvPr>
          <p:cNvSpPr>
            <a:spLocks noGrp="1"/>
          </p:cNvSpPr>
          <p:nvPr>
            <p:ph type="body" idx="1"/>
          </p:nvPr>
        </p:nvSpPr>
        <p:spPr>
          <a:xfrm>
            <a:off x="254000" y="1779508"/>
            <a:ext cx="11681145" cy="4316493"/>
          </a:xfrm>
          <a:prstGeom prst="rect">
            <a:avLst/>
          </a:prstGeom>
        </p:spPr>
        <p:txBody>
          <a:bodyPr vert="horz" lIns="0" tIns="0" rIns="0" bIns="0" rtlCol="0">
            <a:normAutofit/>
          </a:bodyPr>
          <a:lstStyle/>
          <a:p>
            <a:pPr lvl="0"/>
            <a:r>
              <a:rPr lang="en-US"/>
              <a:t>Header</a:t>
            </a:r>
          </a:p>
          <a:p>
            <a:pPr lvl="1"/>
            <a:r>
              <a:rPr lang="en-US"/>
              <a:t>Large Body</a:t>
            </a:r>
          </a:p>
          <a:p>
            <a:pPr lvl="2"/>
            <a:r>
              <a:rPr lang="en-US"/>
              <a:t>Body Copy</a:t>
            </a:r>
          </a:p>
          <a:p>
            <a:pPr lvl="3"/>
            <a:r>
              <a:rPr lang="en-US"/>
              <a:t>Detail</a:t>
            </a:r>
          </a:p>
        </p:txBody>
      </p:sp>
      <p:sp>
        <p:nvSpPr>
          <p:cNvPr id="5" name="Text Placeholder 13">
            <a:extLst>
              <a:ext uri="{FF2B5EF4-FFF2-40B4-BE49-F238E27FC236}">
                <a16:creationId xmlns:a16="http://schemas.microsoft.com/office/drawing/2014/main" id="{A8F19FC4-6C65-4B18-923A-50E5415A1EE9}"/>
              </a:ext>
            </a:extLst>
          </p:cNvPr>
          <p:cNvSpPr txBox="1">
            <a:spLocks/>
          </p:cNvSpPr>
          <p:nvPr/>
        </p:nvSpPr>
        <p:spPr>
          <a:xfrm>
            <a:off x="10191751" y="6351458"/>
            <a:ext cx="1746704" cy="189043"/>
          </a:xfrm>
          <a:prstGeom prst="rect">
            <a:avLst/>
          </a:prstGeom>
          <a:effectLst/>
        </p:spPr>
        <p:txBody>
          <a:bodyPr lIns="0" tIns="0" rIns="0" bIns="0" anchor="b" anchorCtr="0"/>
          <a:lstStyle>
            <a:lvl1pPr marL="0" indent="0" algn="l" defTabSz="914400" rtl="0" eaLnBrk="1" latinLnBrk="0" hangingPunct="1">
              <a:lnSpc>
                <a:spcPct val="100000"/>
              </a:lnSpc>
              <a:spcBef>
                <a:spcPts val="0"/>
              </a:spcBef>
              <a:buFontTx/>
              <a:buNone/>
              <a:defRPr sz="1000" b="0" kern="120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76197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583" b="0" i="0" u="none" strike="noStrike" kern="1200" cap="none" spc="0" normalizeH="0" baseline="0" noProof="0" smtClean="0">
                <a:ln>
                  <a:noFill/>
                </a:ln>
                <a:solidFill>
                  <a:schemeClr val="tx1"/>
                </a:solidFill>
                <a:effectLst/>
                <a:uLnTx/>
                <a:uFillTx/>
                <a:latin typeface="Segoe UI"/>
                <a:ea typeface="+mn-ea"/>
                <a:cs typeface="Segoe UI" panose="020B0502040204020203" pitchFamily="34" charset="0"/>
              </a:rPr>
              <a:pPr marL="0" marR="0" lvl="0" indent="0" algn="r" defTabSz="761970" rtl="0" eaLnBrk="1" fontAlgn="auto" latinLnBrk="0" hangingPunct="1">
                <a:lnSpc>
                  <a:spcPct val="100000"/>
                </a:lnSpc>
                <a:spcBef>
                  <a:spcPts val="0"/>
                </a:spcBef>
                <a:spcAft>
                  <a:spcPts val="0"/>
                </a:spcAft>
                <a:buClrTx/>
                <a:buSzTx/>
                <a:buFontTx/>
                <a:buNone/>
                <a:tabLst/>
                <a:defRPr/>
              </a:pPr>
              <a:t>‹#›</a:t>
            </a:fld>
            <a:endParaRPr kumimoji="0" lang="en-US" sz="583" b="0" i="0" u="none" strike="noStrike" kern="1200" cap="none" spc="0" normalizeH="0" baseline="0" noProof="0">
              <a:ln>
                <a:noFill/>
              </a:ln>
              <a:solidFill>
                <a:schemeClr val="tx1"/>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4249008410"/>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 id="2147484074" r:id="rId19"/>
    <p:sldLayoutId id="2147484075" r:id="rId20"/>
    <p:sldLayoutId id="2147484076" r:id="rId21"/>
    <p:sldLayoutId id="2147484077" r:id="rId22"/>
    <p:sldLayoutId id="2147484078" r:id="rId23"/>
    <p:sldLayoutId id="2147484079" r:id="rId24"/>
    <p:sldLayoutId id="2147484080" r:id="rId25"/>
    <p:sldLayoutId id="2147484081" r:id="rId26"/>
    <p:sldLayoutId id="2147484082" r:id="rId27"/>
    <p:sldLayoutId id="2147484083" r:id="rId28"/>
    <p:sldLayoutId id="2147484084" r:id="rId29"/>
    <p:sldLayoutId id="2147484085" r:id="rId30"/>
    <p:sldLayoutId id="2147484086" r:id="rId31"/>
    <p:sldLayoutId id="2147484087" r:id="rId32"/>
    <p:sldLayoutId id="2147484088" r:id="rId33"/>
    <p:sldLayoutId id="2147484089" r:id="rId34"/>
    <p:sldLayoutId id="2147484090" r:id="rId35"/>
    <p:sldLayoutId id="2147484091" r:id="rId36"/>
    <p:sldLayoutId id="2147484092" r:id="rId37"/>
    <p:sldLayoutId id="2147484093" r:id="rId38"/>
    <p:sldLayoutId id="2147484094" r:id="rId39"/>
    <p:sldLayoutId id="2147484095" r:id="rId40"/>
    <p:sldLayoutId id="2147484096" r:id="rId41"/>
    <p:sldLayoutId id="2147484097" r:id="rId42"/>
    <p:sldLayoutId id="2147484098" r:id="rId43"/>
    <p:sldLayoutId id="2147484099" r:id="rId44"/>
    <p:sldLayoutId id="2147484100" r:id="rId45"/>
    <p:sldLayoutId id="2147484101" r:id="rId46"/>
    <p:sldLayoutId id="2147484102" r:id="rId47"/>
    <p:sldLayoutId id="2147484103" r:id="rId48"/>
    <p:sldLayoutId id="2147484104" r:id="rId49"/>
    <p:sldLayoutId id="2147484105" r:id="rId50"/>
    <p:sldLayoutId id="2147484106" r:id="rId51"/>
    <p:sldLayoutId id="2147484107" r:id="rId52"/>
    <p:sldLayoutId id="2147484108" r:id="rId53"/>
    <p:sldLayoutId id="2147484109" r:id="rId54"/>
    <p:sldLayoutId id="2147484110" r:id="rId55"/>
    <p:sldLayoutId id="2147484111" r:id="rId56"/>
    <p:sldLayoutId id="2147484112" r:id="rId57"/>
    <p:sldLayoutId id="2147484113" r:id="rId58"/>
    <p:sldLayoutId id="2147484114" r:id="rId59"/>
    <p:sldLayoutId id="2147484115" r:id="rId60"/>
    <p:sldLayoutId id="2147484116" r:id="rId61"/>
    <p:sldLayoutId id="2147484117" r:id="rId62"/>
    <p:sldLayoutId id="2147484118" r:id="rId63"/>
    <p:sldLayoutId id="2147484119" r:id="rId64"/>
    <p:sldLayoutId id="2147484120" r:id="rId65"/>
    <p:sldLayoutId id="2147484121" r:id="rId66"/>
    <p:sldLayoutId id="2147484122" r:id="rId67"/>
    <p:sldLayoutId id="2147484123" r:id="rId68"/>
    <p:sldLayoutId id="2147484124" r:id="rId69"/>
    <p:sldLayoutId id="2147484125" r:id="rId70"/>
    <p:sldLayoutId id="2147484126" r:id="rId71"/>
    <p:sldLayoutId id="2147484127" r:id="rId72"/>
    <p:sldLayoutId id="2147484128" r:id="rId73"/>
    <p:sldLayoutId id="2147484129" r:id="rId74"/>
    <p:sldLayoutId id="2147484130" r:id="rId75"/>
    <p:sldLayoutId id="2147484131" r:id="rId76"/>
    <p:sldLayoutId id="2147484132" r:id="rId77"/>
    <p:sldLayoutId id="2147484133" r:id="rId78"/>
    <p:sldLayoutId id="2147484134" r:id="rId79"/>
    <p:sldLayoutId id="2147484135" r:id="rId80"/>
    <p:sldLayoutId id="2147484136" r:id="rId81"/>
    <p:sldLayoutId id="2147484137" r:id="rId82"/>
    <p:sldLayoutId id="2147484138" r:id="rId83"/>
    <p:sldLayoutId id="2147484139" r:id="rId84"/>
    <p:sldLayoutId id="2147484140" r:id="rId85"/>
  </p:sldLayoutIdLst>
  <p:hf sldNum="0" hdr="0" ftr="0" dt="0"/>
  <p:txStyles>
    <p:titleStyle>
      <a:lvl1pPr algn="l" defTabSz="761970" rtl="0" eaLnBrk="1" latinLnBrk="0" hangingPunct="1">
        <a:lnSpc>
          <a:spcPct val="88000"/>
        </a:lnSpc>
        <a:spcBef>
          <a:spcPct val="0"/>
        </a:spcBef>
        <a:buNone/>
        <a:defRPr sz="4000" kern="1200">
          <a:solidFill>
            <a:schemeClr val="tx1"/>
          </a:solidFill>
          <a:latin typeface="+mj-lt"/>
          <a:ea typeface="+mj-ea"/>
          <a:cs typeface="+mj-cs"/>
        </a:defRPr>
      </a:lvl1pPr>
    </p:titleStyle>
    <p:bodyStyle>
      <a:lvl1pPr marL="0" indent="0" algn="l" defTabSz="761970" rtl="0" eaLnBrk="1" latinLnBrk="0" hangingPunct="1">
        <a:lnSpc>
          <a:spcPct val="112000"/>
        </a:lnSpc>
        <a:spcBef>
          <a:spcPts val="0"/>
        </a:spcBef>
        <a:spcAft>
          <a:spcPts val="833"/>
        </a:spcAft>
        <a:buFont typeface="Arial" panose="020B0604020202020204" pitchFamily="34" charset="0"/>
        <a:buNone/>
        <a:defRPr lang="en-US" sz="1667" b="1" kern="1200" dirty="0">
          <a:solidFill>
            <a:schemeClr val="tx1"/>
          </a:solidFill>
          <a:latin typeface="+mn-lt"/>
          <a:ea typeface="+mn-ea"/>
          <a:cs typeface="+mn-cs"/>
        </a:defRPr>
      </a:lvl1pPr>
      <a:lvl2pPr marL="0" indent="0" algn="l" defTabSz="761970" rtl="0" eaLnBrk="1" latinLnBrk="0" hangingPunct="1">
        <a:lnSpc>
          <a:spcPct val="112000"/>
        </a:lnSpc>
        <a:spcBef>
          <a:spcPts val="0"/>
        </a:spcBef>
        <a:spcAft>
          <a:spcPts val="833"/>
        </a:spcAft>
        <a:buFont typeface="Arial" panose="020B0604020202020204" pitchFamily="34" charset="0"/>
        <a:buNone/>
        <a:defRPr lang="en-US" sz="1667" b="0" kern="1200" dirty="0">
          <a:solidFill>
            <a:schemeClr val="tx1"/>
          </a:solidFill>
          <a:latin typeface="+mn-lt"/>
          <a:ea typeface="+mn-ea"/>
          <a:cs typeface="+mn-cs"/>
        </a:defRPr>
      </a:lvl2pPr>
      <a:lvl3pPr marL="0" indent="0" algn="l" defTabSz="761970" rtl="0" eaLnBrk="1" latinLnBrk="0" hangingPunct="1">
        <a:lnSpc>
          <a:spcPct val="112000"/>
        </a:lnSpc>
        <a:spcBef>
          <a:spcPts val="0"/>
        </a:spcBef>
        <a:spcAft>
          <a:spcPts val="833"/>
        </a:spcAft>
        <a:buFont typeface="Arial" panose="020B0604020202020204" pitchFamily="34" charset="0"/>
        <a:buNone/>
        <a:defRPr lang="en-US" sz="1167" b="0" kern="1200" dirty="0">
          <a:solidFill>
            <a:schemeClr val="tx1"/>
          </a:solidFill>
          <a:latin typeface="+mn-lt"/>
          <a:ea typeface="+mn-ea"/>
          <a:cs typeface="+mn-cs"/>
        </a:defRPr>
      </a:lvl3pPr>
      <a:lvl4pPr marL="0" indent="0" algn="l" defTabSz="761970" rtl="0" eaLnBrk="1" latinLnBrk="0" hangingPunct="1">
        <a:lnSpc>
          <a:spcPct val="112000"/>
        </a:lnSpc>
        <a:spcBef>
          <a:spcPts val="0"/>
        </a:spcBef>
        <a:spcAft>
          <a:spcPts val="833"/>
        </a:spcAft>
        <a:buFont typeface="Arial" panose="020B0604020202020204" pitchFamily="34" charset="0"/>
        <a:buNone/>
        <a:defRPr lang="en-US" sz="833" kern="1200" dirty="0">
          <a:solidFill>
            <a:schemeClr val="bg1">
              <a:lumMod val="65000"/>
            </a:schemeClr>
          </a:solidFill>
          <a:latin typeface="+mn-lt"/>
          <a:ea typeface="+mn-ea"/>
          <a:cs typeface="+mn-cs"/>
        </a:defRPr>
      </a:lvl4pPr>
      <a:lvl5pPr marL="0" indent="0" algn="l" defTabSz="761970" rtl="0" eaLnBrk="1" latinLnBrk="0" hangingPunct="1">
        <a:lnSpc>
          <a:spcPct val="112000"/>
        </a:lnSpc>
        <a:spcBef>
          <a:spcPts val="0"/>
        </a:spcBef>
        <a:spcAft>
          <a:spcPts val="500"/>
        </a:spcAft>
        <a:buFont typeface="Arial" panose="020B0604020202020204" pitchFamily="34" charset="0"/>
        <a:buNone/>
        <a:defRPr lang="en-US" sz="833" kern="1200" dirty="0">
          <a:solidFill>
            <a:schemeClr val="bg1">
              <a:lumMod val="65000"/>
            </a:schemeClr>
          </a:solidFill>
          <a:latin typeface="+mn-lt"/>
          <a:ea typeface="+mn-ea"/>
          <a:cs typeface="+mn-cs"/>
        </a:defRPr>
      </a:lvl5pPr>
      <a:lvl6pPr marL="0" indent="0" algn="l" defTabSz="761970" rtl="0" eaLnBrk="1" latinLnBrk="0" hangingPunct="1">
        <a:lnSpc>
          <a:spcPct val="112000"/>
        </a:lnSpc>
        <a:spcBef>
          <a:spcPts val="0"/>
        </a:spcBef>
        <a:spcAft>
          <a:spcPts val="500"/>
        </a:spcAft>
        <a:buFont typeface="Arial" panose="020B0604020202020204" pitchFamily="34" charset="0"/>
        <a:buNone/>
        <a:defRPr sz="75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4608">
          <p15:clr>
            <a:srgbClr val="F26B43"/>
          </p15:clr>
        </p15:guide>
        <p15:guide id="3" orient="horz" pos="192">
          <p15:clr>
            <a:srgbClr val="F26B43"/>
          </p15:clr>
        </p15:guide>
        <p15:guide id="4" pos="9024">
          <p15:clr>
            <a:srgbClr val="F26B43"/>
          </p15:clr>
        </p15:guide>
        <p15:guide id="5" orient="horz" pos="1344">
          <p15:clr>
            <a:srgbClr val="F26B43"/>
          </p15:clr>
        </p15:guide>
        <p15:guide id="6" pos="4512">
          <p15:clr>
            <a:srgbClr val="F26B43"/>
          </p15:clr>
        </p15:guide>
        <p15:guide id="7" pos="4704">
          <p15:clr>
            <a:srgbClr val="F26B43"/>
          </p15:clr>
        </p15:guide>
        <p15:guide id="8" orient="horz" pos="1152">
          <p15:clr>
            <a:srgbClr val="F26B43"/>
          </p15:clr>
        </p15:guide>
        <p15:guide id="9" pos="3192">
          <p15:clr>
            <a:srgbClr val="F26B43"/>
          </p15:clr>
        </p15:guide>
        <p15:guide id="10" pos="3000">
          <p15:clr>
            <a:srgbClr val="F26B43"/>
          </p15:clr>
        </p15:guide>
        <p15:guide id="11" orient="horz" pos="3648">
          <p15:clr>
            <a:srgbClr val="F26B43"/>
          </p15:clr>
        </p15:guide>
        <p15:guide id="12" orient="horz" pos="2304">
          <p15:clr>
            <a:srgbClr val="F26B43"/>
          </p15:clr>
        </p15:guide>
        <p15:guide id="13" orient="horz" pos="3456">
          <p15:clr>
            <a:srgbClr val="F26B43"/>
          </p15:clr>
        </p15:guide>
        <p15:guide id="14" orient="horz" pos="2496">
          <p15:clr>
            <a:srgbClr val="F26B43"/>
          </p15:clr>
        </p15:guide>
        <p15:guide id="15" orient="horz" pos="4800">
          <p15:clr>
            <a:srgbClr val="F26B43"/>
          </p15:clr>
        </p15:guide>
        <p15:guide id="16" pos="6024">
          <p15:clr>
            <a:srgbClr val="F26B43"/>
          </p15:clr>
        </p15:guide>
        <p15:guide id="17" pos="6192">
          <p15:clr>
            <a:srgbClr val="F26B43"/>
          </p15:clr>
        </p15:guide>
        <p15:guide id="18" pos="1488">
          <p15:clr>
            <a:srgbClr val="F26B43"/>
          </p15:clr>
        </p15:guide>
        <p15:guide id="19" pos="1680">
          <p15:clr>
            <a:srgbClr val="F26B43"/>
          </p15:clr>
        </p15:guide>
        <p15:guide id="20" pos="7512">
          <p15:clr>
            <a:srgbClr val="F26B43"/>
          </p15:clr>
        </p15:guide>
        <p15:guide id="21" pos="7704">
          <p15:clr>
            <a:srgbClr val="F26B43"/>
          </p15:clr>
        </p15:guide>
        <p15:guide id="22" orient="horz" pos="494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6108A-F7B1-46E6-AA94-B0756C4588BD}"/>
              </a:ext>
            </a:extLst>
          </p:cNvPr>
          <p:cNvSpPr>
            <a:spLocks noGrp="1"/>
          </p:cNvSpPr>
          <p:nvPr>
            <p:ph type="title"/>
          </p:nvPr>
        </p:nvSpPr>
        <p:spPr>
          <a:xfrm>
            <a:off x="254000" y="257768"/>
            <a:ext cx="11681146" cy="1266233"/>
          </a:xfrm>
          <a:prstGeom prst="rect">
            <a:avLst/>
          </a:prstGeom>
        </p:spPr>
        <p:txBody>
          <a:bodyPr vert="horz" lIns="0" tIns="0" rIns="0" bIns="0" rtlCol="0" anchor="t" anchorCtr="0">
            <a:normAutofit/>
          </a:bodyPr>
          <a:lstStyle/>
          <a:p>
            <a:r>
              <a:rPr lang="en-US"/>
              <a:t>Page Title</a:t>
            </a:r>
          </a:p>
        </p:txBody>
      </p:sp>
      <p:sp>
        <p:nvSpPr>
          <p:cNvPr id="6" name="Text Placeholder 5">
            <a:extLst>
              <a:ext uri="{FF2B5EF4-FFF2-40B4-BE49-F238E27FC236}">
                <a16:creationId xmlns:a16="http://schemas.microsoft.com/office/drawing/2014/main" id="{0E1B353F-B971-4FFA-BC22-BA9FB1245894}"/>
              </a:ext>
            </a:extLst>
          </p:cNvPr>
          <p:cNvSpPr>
            <a:spLocks noGrp="1"/>
          </p:cNvSpPr>
          <p:nvPr>
            <p:ph type="body" idx="1"/>
          </p:nvPr>
        </p:nvSpPr>
        <p:spPr>
          <a:xfrm>
            <a:off x="254000" y="1779508"/>
            <a:ext cx="11681145" cy="4316493"/>
          </a:xfrm>
          <a:prstGeom prst="rect">
            <a:avLst/>
          </a:prstGeom>
        </p:spPr>
        <p:txBody>
          <a:bodyPr vert="horz" lIns="0" tIns="0" rIns="0" bIns="0" rtlCol="0">
            <a:normAutofit/>
          </a:bodyPr>
          <a:lstStyle/>
          <a:p>
            <a:pPr lvl="0"/>
            <a:r>
              <a:rPr lang="en-US"/>
              <a:t>Header</a:t>
            </a:r>
          </a:p>
          <a:p>
            <a:pPr lvl="1"/>
            <a:r>
              <a:rPr lang="en-US"/>
              <a:t>Large Body</a:t>
            </a:r>
          </a:p>
          <a:p>
            <a:pPr lvl="2"/>
            <a:r>
              <a:rPr lang="en-US"/>
              <a:t>Body Copy</a:t>
            </a:r>
          </a:p>
          <a:p>
            <a:pPr lvl="3"/>
            <a:r>
              <a:rPr lang="en-US"/>
              <a:t>Detail</a:t>
            </a:r>
          </a:p>
        </p:txBody>
      </p:sp>
    </p:spTree>
    <p:extLst>
      <p:ext uri="{BB962C8B-B14F-4D97-AF65-F5344CB8AC3E}">
        <p14:creationId xmlns:p14="http://schemas.microsoft.com/office/powerpoint/2010/main" val="3594180975"/>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 id="2147484154" r:id="rId13"/>
    <p:sldLayoutId id="2147484155" r:id="rId14"/>
    <p:sldLayoutId id="2147484156" r:id="rId15"/>
    <p:sldLayoutId id="2147484157" r:id="rId16"/>
    <p:sldLayoutId id="2147484158" r:id="rId17"/>
    <p:sldLayoutId id="2147484159" r:id="rId18"/>
    <p:sldLayoutId id="2147484160" r:id="rId19"/>
    <p:sldLayoutId id="2147484161" r:id="rId20"/>
    <p:sldLayoutId id="2147484162" r:id="rId21"/>
    <p:sldLayoutId id="2147484163" r:id="rId22"/>
    <p:sldLayoutId id="2147484164" r:id="rId23"/>
    <p:sldLayoutId id="2147484165" r:id="rId24"/>
    <p:sldLayoutId id="2147484166" r:id="rId25"/>
    <p:sldLayoutId id="2147484167" r:id="rId26"/>
    <p:sldLayoutId id="2147484168" r:id="rId27"/>
    <p:sldLayoutId id="2147484169" r:id="rId28"/>
    <p:sldLayoutId id="2147484170" r:id="rId29"/>
    <p:sldLayoutId id="2147484171" r:id="rId30"/>
    <p:sldLayoutId id="2147484172" r:id="rId31"/>
    <p:sldLayoutId id="2147484173" r:id="rId32"/>
    <p:sldLayoutId id="2147484174" r:id="rId33"/>
    <p:sldLayoutId id="2147484175" r:id="rId34"/>
    <p:sldLayoutId id="2147484176" r:id="rId35"/>
    <p:sldLayoutId id="2147484177" r:id="rId36"/>
    <p:sldLayoutId id="2147484178" r:id="rId37"/>
    <p:sldLayoutId id="2147484179" r:id="rId38"/>
    <p:sldLayoutId id="2147484180" r:id="rId39"/>
    <p:sldLayoutId id="2147484181" r:id="rId40"/>
    <p:sldLayoutId id="2147484182" r:id="rId41"/>
    <p:sldLayoutId id="2147484183" r:id="rId42"/>
    <p:sldLayoutId id="2147484184" r:id="rId43"/>
    <p:sldLayoutId id="2147484185" r:id="rId44"/>
    <p:sldLayoutId id="2147484186" r:id="rId45"/>
    <p:sldLayoutId id="2147484187" r:id="rId46"/>
    <p:sldLayoutId id="2147484188" r:id="rId47"/>
    <p:sldLayoutId id="2147484189" r:id="rId48"/>
    <p:sldLayoutId id="2147484190" r:id="rId49"/>
    <p:sldLayoutId id="2147484191" r:id="rId50"/>
    <p:sldLayoutId id="2147484192" r:id="rId51"/>
    <p:sldLayoutId id="2147484193" r:id="rId52"/>
    <p:sldLayoutId id="2147484194" r:id="rId53"/>
    <p:sldLayoutId id="2147484195" r:id="rId54"/>
    <p:sldLayoutId id="2147484196" r:id="rId55"/>
    <p:sldLayoutId id="2147484197" r:id="rId56"/>
    <p:sldLayoutId id="2147484198" r:id="rId57"/>
    <p:sldLayoutId id="2147484199" r:id="rId58"/>
    <p:sldLayoutId id="2147484200" r:id="rId59"/>
    <p:sldLayoutId id="2147484201" r:id="rId60"/>
    <p:sldLayoutId id="2147484202" r:id="rId61"/>
    <p:sldLayoutId id="2147484203" r:id="rId62"/>
    <p:sldLayoutId id="2147484204" r:id="rId63"/>
    <p:sldLayoutId id="2147484205" r:id="rId64"/>
    <p:sldLayoutId id="2147484206" r:id="rId65"/>
    <p:sldLayoutId id="2147484207" r:id="rId66"/>
    <p:sldLayoutId id="2147484208" r:id="rId67"/>
    <p:sldLayoutId id="2147484209" r:id="rId68"/>
    <p:sldLayoutId id="2147484210" r:id="rId69"/>
    <p:sldLayoutId id="2147484211" r:id="rId70"/>
    <p:sldLayoutId id="2147484212" r:id="rId71"/>
    <p:sldLayoutId id="2147484213" r:id="rId72"/>
    <p:sldLayoutId id="2147484214" r:id="rId73"/>
    <p:sldLayoutId id="2147484215" r:id="rId74"/>
    <p:sldLayoutId id="2147484216" r:id="rId75"/>
    <p:sldLayoutId id="2147484217" r:id="rId76"/>
    <p:sldLayoutId id="2147484218" r:id="rId77"/>
    <p:sldLayoutId id="2147484219" r:id="rId78"/>
    <p:sldLayoutId id="2147484220" r:id="rId79"/>
    <p:sldLayoutId id="2147484221" r:id="rId80"/>
    <p:sldLayoutId id="2147484222" r:id="rId81"/>
    <p:sldLayoutId id="2147484223" r:id="rId82"/>
    <p:sldLayoutId id="2147484224" r:id="rId83"/>
    <p:sldLayoutId id="2147484225" r:id="rId84"/>
    <p:sldLayoutId id="2147484226" r:id="rId85"/>
    <p:sldLayoutId id="2147484227" r:id="rId86"/>
    <p:sldLayoutId id="2147484228" r:id="rId87"/>
    <p:sldLayoutId id="2147484229" r:id="rId88"/>
    <p:sldLayoutId id="2147484230" r:id="rId89"/>
    <p:sldLayoutId id="2147484231" r:id="rId90"/>
    <p:sldLayoutId id="2147484232" r:id="rId91"/>
  </p:sldLayoutIdLst>
  <p:hf sldNum="0" hdr="0" ftr="0"/>
  <p:txStyles>
    <p:titleStyle>
      <a:lvl1pPr algn="l" defTabSz="761970" rtl="0" eaLnBrk="1" latinLnBrk="0" hangingPunct="1">
        <a:lnSpc>
          <a:spcPct val="88000"/>
        </a:lnSpc>
        <a:spcBef>
          <a:spcPct val="0"/>
        </a:spcBef>
        <a:buNone/>
        <a:defRPr sz="4000" kern="1200">
          <a:solidFill>
            <a:schemeClr val="tx1"/>
          </a:solidFill>
          <a:latin typeface="+mj-lt"/>
          <a:ea typeface="+mj-ea"/>
          <a:cs typeface="+mj-cs"/>
        </a:defRPr>
      </a:lvl1pPr>
    </p:titleStyle>
    <p:bodyStyle>
      <a:lvl1pPr marL="0" indent="0" algn="l" defTabSz="761970" rtl="0" eaLnBrk="1" latinLnBrk="0" hangingPunct="1">
        <a:lnSpc>
          <a:spcPct val="112000"/>
        </a:lnSpc>
        <a:spcBef>
          <a:spcPts val="0"/>
        </a:spcBef>
        <a:spcAft>
          <a:spcPts val="833"/>
        </a:spcAft>
        <a:buFont typeface="Arial" panose="020B0604020202020204" pitchFamily="34" charset="0"/>
        <a:buNone/>
        <a:defRPr lang="en-US" sz="1667" b="1" kern="1200" dirty="0">
          <a:solidFill>
            <a:schemeClr val="tx1"/>
          </a:solidFill>
          <a:latin typeface="+mn-lt"/>
          <a:ea typeface="+mn-ea"/>
          <a:cs typeface="+mn-cs"/>
        </a:defRPr>
      </a:lvl1pPr>
      <a:lvl2pPr marL="0" indent="0" algn="l" defTabSz="761970" rtl="0" eaLnBrk="1" latinLnBrk="0" hangingPunct="1">
        <a:lnSpc>
          <a:spcPct val="112000"/>
        </a:lnSpc>
        <a:spcBef>
          <a:spcPts val="0"/>
        </a:spcBef>
        <a:spcAft>
          <a:spcPts val="833"/>
        </a:spcAft>
        <a:buFont typeface="Arial" panose="020B0604020202020204" pitchFamily="34" charset="0"/>
        <a:buNone/>
        <a:defRPr lang="en-US" sz="1667" b="0" kern="1200" dirty="0">
          <a:solidFill>
            <a:schemeClr val="tx1"/>
          </a:solidFill>
          <a:latin typeface="+mn-lt"/>
          <a:ea typeface="+mn-ea"/>
          <a:cs typeface="+mn-cs"/>
        </a:defRPr>
      </a:lvl2pPr>
      <a:lvl3pPr marL="0" indent="0" algn="l" defTabSz="761970" rtl="0" eaLnBrk="1" latinLnBrk="0" hangingPunct="1">
        <a:lnSpc>
          <a:spcPct val="112000"/>
        </a:lnSpc>
        <a:spcBef>
          <a:spcPts val="0"/>
        </a:spcBef>
        <a:spcAft>
          <a:spcPts val="833"/>
        </a:spcAft>
        <a:buFont typeface="Arial" panose="020B0604020202020204" pitchFamily="34" charset="0"/>
        <a:buNone/>
        <a:defRPr lang="en-US" sz="1167" b="0" kern="1200" dirty="0">
          <a:solidFill>
            <a:schemeClr val="tx1"/>
          </a:solidFill>
          <a:latin typeface="+mn-lt"/>
          <a:ea typeface="+mn-ea"/>
          <a:cs typeface="+mn-cs"/>
        </a:defRPr>
      </a:lvl3pPr>
      <a:lvl4pPr marL="0" indent="0" algn="l" defTabSz="761970" rtl="0" eaLnBrk="1" latinLnBrk="0" hangingPunct="1">
        <a:lnSpc>
          <a:spcPct val="112000"/>
        </a:lnSpc>
        <a:spcBef>
          <a:spcPts val="0"/>
        </a:spcBef>
        <a:spcAft>
          <a:spcPts val="833"/>
        </a:spcAft>
        <a:buFont typeface="Arial" panose="020B0604020202020204" pitchFamily="34" charset="0"/>
        <a:buNone/>
        <a:defRPr lang="en-US" sz="833" kern="1200" dirty="0">
          <a:solidFill>
            <a:schemeClr val="bg1">
              <a:lumMod val="65000"/>
            </a:schemeClr>
          </a:solidFill>
          <a:latin typeface="+mn-lt"/>
          <a:ea typeface="+mn-ea"/>
          <a:cs typeface="+mn-cs"/>
        </a:defRPr>
      </a:lvl4pPr>
      <a:lvl5pPr marL="0" indent="0" algn="l" defTabSz="761970" rtl="0" eaLnBrk="1" latinLnBrk="0" hangingPunct="1">
        <a:lnSpc>
          <a:spcPct val="112000"/>
        </a:lnSpc>
        <a:spcBef>
          <a:spcPts val="0"/>
        </a:spcBef>
        <a:spcAft>
          <a:spcPts val="500"/>
        </a:spcAft>
        <a:buFont typeface="Arial" panose="020B0604020202020204" pitchFamily="34" charset="0"/>
        <a:buNone/>
        <a:defRPr lang="en-US" sz="833" kern="1200" dirty="0">
          <a:solidFill>
            <a:schemeClr val="bg1">
              <a:lumMod val="65000"/>
            </a:schemeClr>
          </a:solidFill>
          <a:latin typeface="+mn-lt"/>
          <a:ea typeface="+mn-ea"/>
          <a:cs typeface="+mn-cs"/>
        </a:defRPr>
      </a:lvl5pPr>
      <a:lvl6pPr marL="0" indent="0" algn="l" defTabSz="761970" rtl="0" eaLnBrk="1" latinLnBrk="0" hangingPunct="1">
        <a:lnSpc>
          <a:spcPct val="112000"/>
        </a:lnSpc>
        <a:spcBef>
          <a:spcPts val="0"/>
        </a:spcBef>
        <a:spcAft>
          <a:spcPts val="500"/>
        </a:spcAft>
        <a:buFont typeface="Arial" panose="020B0604020202020204" pitchFamily="34" charset="0"/>
        <a:buNone/>
        <a:defRPr sz="75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4608">
          <p15:clr>
            <a:srgbClr val="F26B43"/>
          </p15:clr>
        </p15:guide>
        <p15:guide id="3" orient="horz" pos="192">
          <p15:clr>
            <a:srgbClr val="F26B43"/>
          </p15:clr>
        </p15:guide>
        <p15:guide id="4" pos="9024">
          <p15:clr>
            <a:srgbClr val="F26B43"/>
          </p15:clr>
        </p15:guide>
        <p15:guide id="5" orient="horz" pos="1344">
          <p15:clr>
            <a:srgbClr val="F26B43"/>
          </p15:clr>
        </p15:guide>
        <p15:guide id="6" pos="4512">
          <p15:clr>
            <a:srgbClr val="F26B43"/>
          </p15:clr>
        </p15:guide>
        <p15:guide id="7" pos="4704">
          <p15:clr>
            <a:srgbClr val="F26B43"/>
          </p15:clr>
        </p15:guide>
        <p15:guide id="8" orient="horz" pos="1152">
          <p15:clr>
            <a:srgbClr val="F26B43"/>
          </p15:clr>
        </p15:guide>
        <p15:guide id="9" pos="3192">
          <p15:clr>
            <a:srgbClr val="F26B43"/>
          </p15:clr>
        </p15:guide>
        <p15:guide id="10" pos="3000">
          <p15:clr>
            <a:srgbClr val="F26B43"/>
          </p15:clr>
        </p15:guide>
        <p15:guide id="11" orient="horz" pos="3648">
          <p15:clr>
            <a:srgbClr val="F26B43"/>
          </p15:clr>
        </p15:guide>
        <p15:guide id="12" orient="horz" pos="2304">
          <p15:clr>
            <a:srgbClr val="F26B43"/>
          </p15:clr>
        </p15:guide>
        <p15:guide id="13" orient="horz" pos="3456">
          <p15:clr>
            <a:srgbClr val="F26B43"/>
          </p15:clr>
        </p15:guide>
        <p15:guide id="14" orient="horz" pos="2496">
          <p15:clr>
            <a:srgbClr val="F26B43"/>
          </p15:clr>
        </p15:guide>
        <p15:guide id="15" orient="horz" pos="4800">
          <p15:clr>
            <a:srgbClr val="F26B43"/>
          </p15:clr>
        </p15:guide>
        <p15:guide id="16" pos="6024">
          <p15:clr>
            <a:srgbClr val="F26B43"/>
          </p15:clr>
        </p15:guide>
        <p15:guide id="17" pos="6192">
          <p15:clr>
            <a:srgbClr val="F26B43"/>
          </p15:clr>
        </p15:guide>
        <p15:guide id="18" pos="1488">
          <p15:clr>
            <a:srgbClr val="F26B43"/>
          </p15:clr>
        </p15:guide>
        <p15:guide id="19" pos="1680">
          <p15:clr>
            <a:srgbClr val="F26B43"/>
          </p15:clr>
        </p15:guide>
        <p15:guide id="20" pos="7512">
          <p15:clr>
            <a:srgbClr val="F26B43"/>
          </p15:clr>
        </p15:guide>
        <p15:guide id="21" pos="7704">
          <p15:clr>
            <a:srgbClr val="F26B43"/>
          </p15:clr>
        </p15:guide>
        <p15:guide id="22" orient="horz" pos="494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6108A-F7B1-46E6-AA94-B0756C4588BD}"/>
              </a:ext>
            </a:extLst>
          </p:cNvPr>
          <p:cNvSpPr>
            <a:spLocks noGrp="1"/>
          </p:cNvSpPr>
          <p:nvPr>
            <p:ph type="title"/>
          </p:nvPr>
        </p:nvSpPr>
        <p:spPr>
          <a:xfrm>
            <a:off x="254000" y="257768"/>
            <a:ext cx="11681146" cy="1266233"/>
          </a:xfrm>
          <a:prstGeom prst="rect">
            <a:avLst/>
          </a:prstGeom>
        </p:spPr>
        <p:txBody>
          <a:bodyPr vert="horz" lIns="0" tIns="0" rIns="0" bIns="0" rtlCol="0" anchor="t" anchorCtr="0">
            <a:normAutofit/>
          </a:bodyPr>
          <a:lstStyle/>
          <a:p>
            <a:r>
              <a:rPr lang="en-US"/>
              <a:t>Page Title</a:t>
            </a:r>
          </a:p>
        </p:txBody>
      </p:sp>
      <p:sp>
        <p:nvSpPr>
          <p:cNvPr id="6" name="Text Placeholder 5">
            <a:extLst>
              <a:ext uri="{FF2B5EF4-FFF2-40B4-BE49-F238E27FC236}">
                <a16:creationId xmlns:a16="http://schemas.microsoft.com/office/drawing/2014/main" id="{0E1B353F-B971-4FFA-BC22-BA9FB1245894}"/>
              </a:ext>
            </a:extLst>
          </p:cNvPr>
          <p:cNvSpPr>
            <a:spLocks noGrp="1"/>
          </p:cNvSpPr>
          <p:nvPr>
            <p:ph type="body" idx="1"/>
          </p:nvPr>
        </p:nvSpPr>
        <p:spPr>
          <a:xfrm>
            <a:off x="254000" y="1779508"/>
            <a:ext cx="11681145" cy="4316493"/>
          </a:xfrm>
          <a:prstGeom prst="rect">
            <a:avLst/>
          </a:prstGeom>
        </p:spPr>
        <p:txBody>
          <a:bodyPr vert="horz" lIns="0" tIns="0" rIns="0" bIns="0" rtlCol="0">
            <a:normAutofit/>
          </a:bodyPr>
          <a:lstStyle/>
          <a:p>
            <a:pPr lvl="0"/>
            <a:r>
              <a:rPr lang="en-US"/>
              <a:t>Header</a:t>
            </a:r>
          </a:p>
          <a:p>
            <a:pPr lvl="1"/>
            <a:r>
              <a:rPr lang="en-US"/>
              <a:t>Large Body</a:t>
            </a:r>
          </a:p>
          <a:p>
            <a:pPr lvl="2"/>
            <a:r>
              <a:rPr lang="en-US"/>
              <a:t>Body Copy</a:t>
            </a:r>
          </a:p>
          <a:p>
            <a:pPr lvl="3"/>
            <a:r>
              <a:rPr lang="en-US"/>
              <a:t>Detail</a:t>
            </a:r>
          </a:p>
        </p:txBody>
      </p:sp>
    </p:spTree>
    <p:extLst>
      <p:ext uri="{BB962C8B-B14F-4D97-AF65-F5344CB8AC3E}">
        <p14:creationId xmlns:p14="http://schemas.microsoft.com/office/powerpoint/2010/main" val="1849553623"/>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 id="2147484249" r:id="rId15"/>
    <p:sldLayoutId id="2147484250" r:id="rId16"/>
    <p:sldLayoutId id="2147484251" r:id="rId17"/>
    <p:sldLayoutId id="2147484252" r:id="rId18"/>
    <p:sldLayoutId id="2147484253" r:id="rId19"/>
    <p:sldLayoutId id="2147484254" r:id="rId20"/>
    <p:sldLayoutId id="2147484255" r:id="rId21"/>
    <p:sldLayoutId id="2147484256" r:id="rId22"/>
    <p:sldLayoutId id="2147484257" r:id="rId23"/>
    <p:sldLayoutId id="2147484258" r:id="rId24"/>
    <p:sldLayoutId id="2147484259" r:id="rId25"/>
    <p:sldLayoutId id="2147484260" r:id="rId26"/>
    <p:sldLayoutId id="2147484261" r:id="rId27"/>
    <p:sldLayoutId id="2147484262" r:id="rId28"/>
    <p:sldLayoutId id="2147484263" r:id="rId29"/>
    <p:sldLayoutId id="2147484264" r:id="rId30"/>
    <p:sldLayoutId id="2147484265" r:id="rId31"/>
    <p:sldLayoutId id="2147484266" r:id="rId32"/>
    <p:sldLayoutId id="2147484267" r:id="rId33"/>
    <p:sldLayoutId id="2147484268" r:id="rId34"/>
    <p:sldLayoutId id="2147484269" r:id="rId35"/>
    <p:sldLayoutId id="2147484270" r:id="rId36"/>
    <p:sldLayoutId id="2147484271" r:id="rId37"/>
    <p:sldLayoutId id="2147484272" r:id="rId38"/>
    <p:sldLayoutId id="2147484273" r:id="rId39"/>
    <p:sldLayoutId id="2147484274" r:id="rId40"/>
    <p:sldLayoutId id="2147484275" r:id="rId41"/>
    <p:sldLayoutId id="2147484276" r:id="rId42"/>
    <p:sldLayoutId id="2147484277" r:id="rId43"/>
    <p:sldLayoutId id="2147484278" r:id="rId44"/>
    <p:sldLayoutId id="2147484279" r:id="rId45"/>
    <p:sldLayoutId id="2147484280" r:id="rId46"/>
    <p:sldLayoutId id="2147484281" r:id="rId47"/>
    <p:sldLayoutId id="2147484282" r:id="rId48"/>
    <p:sldLayoutId id="2147484283" r:id="rId49"/>
    <p:sldLayoutId id="2147484284" r:id="rId50"/>
    <p:sldLayoutId id="2147484285" r:id="rId51"/>
    <p:sldLayoutId id="2147484286" r:id="rId52"/>
    <p:sldLayoutId id="2147484287" r:id="rId53"/>
    <p:sldLayoutId id="2147484288" r:id="rId54"/>
    <p:sldLayoutId id="2147484289" r:id="rId55"/>
    <p:sldLayoutId id="2147484290" r:id="rId56"/>
    <p:sldLayoutId id="2147484291" r:id="rId57"/>
    <p:sldLayoutId id="2147484292" r:id="rId58"/>
    <p:sldLayoutId id="2147484293" r:id="rId59"/>
    <p:sldLayoutId id="2147484294" r:id="rId60"/>
    <p:sldLayoutId id="2147484295" r:id="rId61"/>
    <p:sldLayoutId id="2147484296" r:id="rId62"/>
    <p:sldLayoutId id="2147484297" r:id="rId63"/>
    <p:sldLayoutId id="2147484298" r:id="rId64"/>
    <p:sldLayoutId id="2147484299" r:id="rId65"/>
    <p:sldLayoutId id="2147484300" r:id="rId66"/>
    <p:sldLayoutId id="2147484301" r:id="rId67"/>
    <p:sldLayoutId id="2147484302" r:id="rId68"/>
    <p:sldLayoutId id="2147484303" r:id="rId69"/>
    <p:sldLayoutId id="2147484304" r:id="rId70"/>
    <p:sldLayoutId id="2147484305" r:id="rId71"/>
    <p:sldLayoutId id="2147484306" r:id="rId72"/>
    <p:sldLayoutId id="2147484307" r:id="rId73"/>
    <p:sldLayoutId id="2147484308" r:id="rId74"/>
    <p:sldLayoutId id="2147484309" r:id="rId75"/>
    <p:sldLayoutId id="2147484310" r:id="rId76"/>
    <p:sldLayoutId id="2147484311" r:id="rId77"/>
    <p:sldLayoutId id="2147484312" r:id="rId78"/>
    <p:sldLayoutId id="2147484313" r:id="rId79"/>
    <p:sldLayoutId id="2147484314" r:id="rId80"/>
    <p:sldLayoutId id="2147484315" r:id="rId81"/>
    <p:sldLayoutId id="2147484316" r:id="rId82"/>
    <p:sldLayoutId id="2147484317" r:id="rId83"/>
    <p:sldLayoutId id="2147484318" r:id="rId84"/>
    <p:sldLayoutId id="2147484319" r:id="rId85"/>
    <p:sldLayoutId id="2147484320" r:id="rId86"/>
    <p:sldLayoutId id="2147484321" r:id="rId87"/>
    <p:sldLayoutId id="2147484322" r:id="rId88"/>
    <p:sldLayoutId id="2147484323" r:id="rId89"/>
    <p:sldLayoutId id="2147484324" r:id="rId90"/>
    <p:sldLayoutId id="2147484326" r:id="rId91"/>
  </p:sldLayoutIdLst>
  <p:hf sldNum="0" hdr="0" ftr="0"/>
  <p:txStyles>
    <p:titleStyle>
      <a:lvl1pPr algn="l" defTabSz="761970" rtl="0" eaLnBrk="1" latinLnBrk="0" hangingPunct="1">
        <a:lnSpc>
          <a:spcPct val="88000"/>
        </a:lnSpc>
        <a:spcBef>
          <a:spcPct val="0"/>
        </a:spcBef>
        <a:buNone/>
        <a:defRPr sz="4000" kern="1200">
          <a:solidFill>
            <a:schemeClr val="tx1"/>
          </a:solidFill>
          <a:latin typeface="+mj-lt"/>
          <a:ea typeface="+mj-ea"/>
          <a:cs typeface="+mj-cs"/>
        </a:defRPr>
      </a:lvl1pPr>
    </p:titleStyle>
    <p:bodyStyle>
      <a:lvl1pPr marL="0" indent="0" algn="l" defTabSz="761970" rtl="0" eaLnBrk="1" latinLnBrk="0" hangingPunct="1">
        <a:lnSpc>
          <a:spcPct val="112000"/>
        </a:lnSpc>
        <a:spcBef>
          <a:spcPts val="0"/>
        </a:spcBef>
        <a:spcAft>
          <a:spcPts val="833"/>
        </a:spcAft>
        <a:buFont typeface="Arial" panose="020B0604020202020204" pitchFamily="34" charset="0"/>
        <a:buNone/>
        <a:defRPr lang="en-US" sz="1667" b="1" kern="1200" dirty="0">
          <a:solidFill>
            <a:schemeClr val="tx1"/>
          </a:solidFill>
          <a:latin typeface="+mn-lt"/>
          <a:ea typeface="+mn-ea"/>
          <a:cs typeface="+mn-cs"/>
        </a:defRPr>
      </a:lvl1pPr>
      <a:lvl2pPr marL="0" indent="0" algn="l" defTabSz="761970" rtl="0" eaLnBrk="1" latinLnBrk="0" hangingPunct="1">
        <a:lnSpc>
          <a:spcPct val="112000"/>
        </a:lnSpc>
        <a:spcBef>
          <a:spcPts val="0"/>
        </a:spcBef>
        <a:spcAft>
          <a:spcPts val="833"/>
        </a:spcAft>
        <a:buFont typeface="Arial" panose="020B0604020202020204" pitchFamily="34" charset="0"/>
        <a:buNone/>
        <a:defRPr lang="en-US" sz="1667" b="0" kern="1200" dirty="0">
          <a:solidFill>
            <a:schemeClr val="tx1"/>
          </a:solidFill>
          <a:latin typeface="+mn-lt"/>
          <a:ea typeface="+mn-ea"/>
          <a:cs typeface="+mn-cs"/>
        </a:defRPr>
      </a:lvl2pPr>
      <a:lvl3pPr marL="0" indent="0" algn="l" defTabSz="761970" rtl="0" eaLnBrk="1" latinLnBrk="0" hangingPunct="1">
        <a:lnSpc>
          <a:spcPct val="112000"/>
        </a:lnSpc>
        <a:spcBef>
          <a:spcPts val="0"/>
        </a:spcBef>
        <a:spcAft>
          <a:spcPts val="833"/>
        </a:spcAft>
        <a:buFont typeface="Arial" panose="020B0604020202020204" pitchFamily="34" charset="0"/>
        <a:buNone/>
        <a:defRPr lang="en-US" sz="1167" b="0" kern="1200" dirty="0">
          <a:solidFill>
            <a:schemeClr val="tx1"/>
          </a:solidFill>
          <a:latin typeface="+mn-lt"/>
          <a:ea typeface="+mn-ea"/>
          <a:cs typeface="+mn-cs"/>
        </a:defRPr>
      </a:lvl3pPr>
      <a:lvl4pPr marL="0" indent="0" algn="l" defTabSz="761970" rtl="0" eaLnBrk="1" latinLnBrk="0" hangingPunct="1">
        <a:lnSpc>
          <a:spcPct val="112000"/>
        </a:lnSpc>
        <a:spcBef>
          <a:spcPts val="0"/>
        </a:spcBef>
        <a:spcAft>
          <a:spcPts val="833"/>
        </a:spcAft>
        <a:buFont typeface="Arial" panose="020B0604020202020204" pitchFamily="34" charset="0"/>
        <a:buNone/>
        <a:defRPr lang="en-US" sz="833" kern="1200" dirty="0">
          <a:solidFill>
            <a:schemeClr val="bg1">
              <a:lumMod val="65000"/>
            </a:schemeClr>
          </a:solidFill>
          <a:latin typeface="+mn-lt"/>
          <a:ea typeface="+mn-ea"/>
          <a:cs typeface="+mn-cs"/>
        </a:defRPr>
      </a:lvl4pPr>
      <a:lvl5pPr marL="0" indent="0" algn="l" defTabSz="761970" rtl="0" eaLnBrk="1" latinLnBrk="0" hangingPunct="1">
        <a:lnSpc>
          <a:spcPct val="112000"/>
        </a:lnSpc>
        <a:spcBef>
          <a:spcPts val="0"/>
        </a:spcBef>
        <a:spcAft>
          <a:spcPts val="500"/>
        </a:spcAft>
        <a:buFont typeface="Arial" panose="020B0604020202020204" pitchFamily="34" charset="0"/>
        <a:buNone/>
        <a:defRPr lang="en-US" sz="833" kern="1200" dirty="0">
          <a:solidFill>
            <a:schemeClr val="bg1">
              <a:lumMod val="65000"/>
            </a:schemeClr>
          </a:solidFill>
          <a:latin typeface="+mn-lt"/>
          <a:ea typeface="+mn-ea"/>
          <a:cs typeface="+mn-cs"/>
        </a:defRPr>
      </a:lvl5pPr>
      <a:lvl6pPr marL="0" indent="0" algn="l" defTabSz="761970" rtl="0" eaLnBrk="1" latinLnBrk="0" hangingPunct="1">
        <a:lnSpc>
          <a:spcPct val="112000"/>
        </a:lnSpc>
        <a:spcBef>
          <a:spcPts val="0"/>
        </a:spcBef>
        <a:spcAft>
          <a:spcPts val="500"/>
        </a:spcAft>
        <a:buFont typeface="Arial" panose="020B0604020202020204" pitchFamily="34" charset="0"/>
        <a:buNone/>
        <a:defRPr sz="75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4608">
          <p15:clr>
            <a:srgbClr val="F26B43"/>
          </p15:clr>
        </p15:guide>
        <p15:guide id="3" orient="horz" pos="192">
          <p15:clr>
            <a:srgbClr val="F26B43"/>
          </p15:clr>
        </p15:guide>
        <p15:guide id="4" pos="9024">
          <p15:clr>
            <a:srgbClr val="F26B43"/>
          </p15:clr>
        </p15:guide>
        <p15:guide id="5" orient="horz" pos="1344">
          <p15:clr>
            <a:srgbClr val="F26B43"/>
          </p15:clr>
        </p15:guide>
        <p15:guide id="6" pos="4512">
          <p15:clr>
            <a:srgbClr val="F26B43"/>
          </p15:clr>
        </p15:guide>
        <p15:guide id="7" pos="4704">
          <p15:clr>
            <a:srgbClr val="F26B43"/>
          </p15:clr>
        </p15:guide>
        <p15:guide id="8" orient="horz" pos="1152">
          <p15:clr>
            <a:srgbClr val="F26B43"/>
          </p15:clr>
        </p15:guide>
        <p15:guide id="9" pos="3192">
          <p15:clr>
            <a:srgbClr val="F26B43"/>
          </p15:clr>
        </p15:guide>
        <p15:guide id="10" pos="3000">
          <p15:clr>
            <a:srgbClr val="F26B43"/>
          </p15:clr>
        </p15:guide>
        <p15:guide id="11" orient="horz" pos="3648">
          <p15:clr>
            <a:srgbClr val="F26B43"/>
          </p15:clr>
        </p15:guide>
        <p15:guide id="12" orient="horz" pos="2304">
          <p15:clr>
            <a:srgbClr val="F26B43"/>
          </p15:clr>
        </p15:guide>
        <p15:guide id="13" orient="horz" pos="3456">
          <p15:clr>
            <a:srgbClr val="F26B43"/>
          </p15:clr>
        </p15:guide>
        <p15:guide id="14" orient="horz" pos="2496">
          <p15:clr>
            <a:srgbClr val="F26B43"/>
          </p15:clr>
        </p15:guide>
        <p15:guide id="15" orient="horz" pos="4800">
          <p15:clr>
            <a:srgbClr val="F26B43"/>
          </p15:clr>
        </p15:guide>
        <p15:guide id="16" pos="6024">
          <p15:clr>
            <a:srgbClr val="F26B43"/>
          </p15:clr>
        </p15:guide>
        <p15:guide id="17" pos="6192">
          <p15:clr>
            <a:srgbClr val="F26B43"/>
          </p15:clr>
        </p15:guide>
        <p15:guide id="18" pos="1488">
          <p15:clr>
            <a:srgbClr val="F26B43"/>
          </p15:clr>
        </p15:guide>
        <p15:guide id="19" pos="1680">
          <p15:clr>
            <a:srgbClr val="F26B43"/>
          </p15:clr>
        </p15:guide>
        <p15:guide id="20" pos="7512">
          <p15:clr>
            <a:srgbClr val="F26B43"/>
          </p15:clr>
        </p15:guide>
        <p15:guide id="21" pos="7704">
          <p15:clr>
            <a:srgbClr val="F26B43"/>
          </p15:clr>
        </p15:guide>
        <p15:guide id="22" orient="horz" pos="494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105.xml"/></Relationships>
</file>

<file path=ppt/slides/_rels/slide1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05.xml"/><Relationship Id="rId4" Type="http://schemas.openxmlformats.org/officeDocument/2006/relationships/image" Target="../media/image103.png"/></Relationships>
</file>

<file path=ppt/slides/_rels/slide1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05.xml"/></Relationships>
</file>

<file path=ppt/slides/_rels/slide1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05.xml"/><Relationship Id="rId5" Type="http://schemas.openxmlformats.org/officeDocument/2006/relationships/hyperlink" Target="http://www.cs.ubc.ca/~lowe/papers/ijcv04.pdf" TargetMode="External"/><Relationship Id="rId4" Type="http://schemas.openxmlformats.org/officeDocument/2006/relationships/image" Target="../media/image107.png"/></Relationships>
</file>

<file path=ppt/slides/_rels/slide14.xml.rels><?xml version="1.0" encoding="UTF-8" standalone="yes"?>
<Relationships xmlns="http://schemas.openxmlformats.org/package/2006/relationships"><Relationship Id="rId3" Type="http://schemas.openxmlformats.org/officeDocument/2006/relationships/hyperlink" Target="http://www.vis.uky.edu/~stewe/publications/nister_stewenius_cvpr2006.pdf" TargetMode="External"/><Relationship Id="rId2" Type="http://schemas.openxmlformats.org/officeDocument/2006/relationships/notesSlide" Target="../notesSlides/notesSlide9.xml"/><Relationship Id="rId1" Type="http://schemas.openxmlformats.org/officeDocument/2006/relationships/slideLayout" Target="../slideLayouts/slideLayout105.xml"/><Relationship Id="rId4" Type="http://schemas.openxmlformats.org/officeDocument/2006/relationships/image" Target="../media/image108.png"/></Relationships>
</file>

<file path=ppt/slides/_rels/slide1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xml"/><Relationship Id="rId1" Type="http://schemas.openxmlformats.org/officeDocument/2006/relationships/slideLayout" Target="../slideLayouts/slideLayout118.xml"/><Relationship Id="rId4" Type="http://schemas.openxmlformats.org/officeDocument/2006/relationships/image" Target="../media/image1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xml"/><Relationship Id="rId1" Type="http://schemas.openxmlformats.org/officeDocument/2006/relationships/slideLayout" Target="../slideLayouts/slideLayout118.xml"/><Relationship Id="rId6" Type="http://schemas.openxmlformats.org/officeDocument/2006/relationships/image" Target="../media/image112.jpeg"/><Relationship Id="rId5" Type="http://schemas.openxmlformats.org/officeDocument/2006/relationships/image" Target="../media/image110.jpeg"/><Relationship Id="rId4" Type="http://schemas.openxmlformats.org/officeDocument/2006/relationships/image" Target="../media/image111.jpeg"/></Relationships>
</file>

<file path=ppt/slides/_rels/slide17.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2.jpeg"/><Relationship Id="rId2" Type="http://schemas.openxmlformats.org/officeDocument/2006/relationships/notesSlide" Target="../notesSlides/notesSlide12.xml"/><Relationship Id="rId1" Type="http://schemas.openxmlformats.org/officeDocument/2006/relationships/slideLayout" Target="../slideLayouts/slideLayout118.xml"/><Relationship Id="rId6" Type="http://schemas.openxmlformats.org/officeDocument/2006/relationships/image" Target="../media/image110.jpeg"/><Relationship Id="rId5" Type="http://schemas.openxmlformats.org/officeDocument/2006/relationships/image" Target="../media/image111.jpeg"/><Relationship Id="rId4" Type="http://schemas.openxmlformats.org/officeDocument/2006/relationships/image" Target="../media/image113.jpeg"/></Relationships>
</file>

<file path=ppt/slides/_rels/slide18.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9.jpeg"/><Relationship Id="rId7" Type="http://schemas.openxmlformats.org/officeDocument/2006/relationships/image" Target="../media/image111.jpeg"/><Relationship Id="rId2" Type="http://schemas.openxmlformats.org/officeDocument/2006/relationships/notesSlide" Target="../notesSlides/notesSlide13.xml"/><Relationship Id="rId1" Type="http://schemas.openxmlformats.org/officeDocument/2006/relationships/slideLayout" Target="../slideLayouts/slideLayout118.xml"/><Relationship Id="rId6" Type="http://schemas.openxmlformats.org/officeDocument/2006/relationships/image" Target="../media/image113.jpeg"/><Relationship Id="rId5" Type="http://schemas.openxmlformats.org/officeDocument/2006/relationships/image" Target="../media/image115.jpeg"/><Relationship Id="rId10" Type="http://schemas.openxmlformats.org/officeDocument/2006/relationships/image" Target="../media/image116.jpeg"/><Relationship Id="rId4" Type="http://schemas.openxmlformats.org/officeDocument/2006/relationships/image" Target="../media/image114.jpeg"/><Relationship Id="rId9" Type="http://schemas.openxmlformats.org/officeDocument/2006/relationships/image" Target="../media/image112.jpeg"/></Relationships>
</file>

<file path=ppt/slides/_rels/slide19.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9.jpeg"/><Relationship Id="rId7" Type="http://schemas.openxmlformats.org/officeDocument/2006/relationships/image" Target="../media/image111.jpeg"/><Relationship Id="rId2" Type="http://schemas.openxmlformats.org/officeDocument/2006/relationships/notesSlide" Target="../notesSlides/notesSlide14.xml"/><Relationship Id="rId1" Type="http://schemas.openxmlformats.org/officeDocument/2006/relationships/slideLayout" Target="../slideLayouts/slideLayout118.xml"/><Relationship Id="rId6" Type="http://schemas.openxmlformats.org/officeDocument/2006/relationships/image" Target="../media/image113.jpeg"/><Relationship Id="rId11" Type="http://schemas.openxmlformats.org/officeDocument/2006/relationships/image" Target="../media/image117.jpeg"/><Relationship Id="rId5" Type="http://schemas.openxmlformats.org/officeDocument/2006/relationships/image" Target="../media/image115.jpeg"/><Relationship Id="rId10" Type="http://schemas.openxmlformats.org/officeDocument/2006/relationships/image" Target="../media/image116.jpeg"/><Relationship Id="rId4" Type="http://schemas.openxmlformats.org/officeDocument/2006/relationships/image" Target="../media/image114.jpeg"/><Relationship Id="rId9" Type="http://schemas.openxmlformats.org/officeDocument/2006/relationships/image" Target="../media/image11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0.xml"/></Relationships>
</file>

<file path=ppt/slides/_rels/slide2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computervisionblog.wordpress.com/tag/image-recognition/" TargetMode="External"/><Relationship Id="rId1" Type="http://schemas.openxmlformats.org/officeDocument/2006/relationships/slideLayout" Target="../slideLayouts/slideLayout105.xml"/></Relationships>
</file>

<file path=ppt/slides/_rels/slide2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mediafocus.biz/google-cloud-anchors-will-help-synchronize-group-ar-experiences-across-ios-and-android-devices/" TargetMode="External"/><Relationship Id="rId1" Type="http://schemas.openxmlformats.org/officeDocument/2006/relationships/slideLayout" Target="../slideLayouts/slideLayout105.xml"/></Relationships>
</file>

<file path=ppt/slides/_rels/slide2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05.xml"/><Relationship Id="rId4" Type="http://schemas.openxmlformats.org/officeDocument/2006/relationships/hyperlink" Target="https://www.theverge.com/2019/11/12/20961639/minecraft-earth-now-available-early-access-us-ios-android"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05.xml"/></Relationships>
</file>

<file path=ppt/slides/_rels/slide2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05.xml"/><Relationship Id="rId4" Type="http://schemas.openxmlformats.org/officeDocument/2006/relationships/hyperlink" Target="https://github.com/hpatches/hpatches-datase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05.xml"/></Relationships>
</file>

<file path=ppt/slides/_rels/slide2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05.xml"/></Relationships>
</file>

<file path=ppt/slides/_rels/slide2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05.xml"/><Relationship Id="rId4" Type="http://schemas.openxmlformats.org/officeDocument/2006/relationships/image" Target="../media/image130.png"/></Relationships>
</file>

<file path=ppt/slides/_rels/slide2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09.xml"/></Relationships>
</file>

<file path=ppt/slides/_rels/slide2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05.xml"/></Relationships>
</file>

<file path=ppt/slides/_rels/slide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xml"/><Relationship Id="rId1" Type="http://schemas.openxmlformats.org/officeDocument/2006/relationships/slideLayout" Target="../slideLayouts/slideLayout119.xml"/><Relationship Id="rId4" Type="http://schemas.openxmlformats.org/officeDocument/2006/relationships/image" Target="../media/image79.png"/></Relationships>
</file>

<file path=ppt/slides/_rels/slide3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09.xml"/></Relationships>
</file>

<file path=ppt/slides/_rels/slide3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05.xml"/></Relationships>
</file>

<file path=ppt/slides/_rels/slide3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05.xml"/><Relationship Id="rId5" Type="http://schemas.openxmlformats.org/officeDocument/2006/relationships/image" Target="../media/image138.png"/><Relationship Id="rId4" Type="http://schemas.openxmlformats.org/officeDocument/2006/relationships/image" Target="../media/image137.png"/></Relationships>
</file>

<file path=ppt/slides/_rels/slide3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05.xml"/></Relationships>
</file>

<file path=ppt/slides/_rels/slide4.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81.jpg"/><Relationship Id="rId7" Type="http://schemas.openxmlformats.org/officeDocument/2006/relationships/image" Target="../media/image85.jpg"/><Relationship Id="rId2" Type="http://schemas.openxmlformats.org/officeDocument/2006/relationships/image" Target="../media/image80.jpg"/><Relationship Id="rId1" Type="http://schemas.openxmlformats.org/officeDocument/2006/relationships/slideLayout" Target="../slideLayouts/slideLayout109.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g"/></Relationships>
</file>

<file path=ppt/slides/_rels/slide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105.xml"/><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5.xml"/><Relationship Id="rId1" Type="http://schemas.openxmlformats.org/officeDocument/2006/relationships/vmlDrawing" Target="../drawings/vmlDrawing2.vml"/><Relationship Id="rId6" Type="http://schemas.openxmlformats.org/officeDocument/2006/relationships/hyperlink" Target="http://www.cs.ubc.ca/~lowe/papers/ijcv04.pdf" TargetMode="External"/><Relationship Id="rId5" Type="http://schemas.openxmlformats.org/officeDocument/2006/relationships/image" Target="../media/image89.png"/><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5.xml"/><Relationship Id="rId1" Type="http://schemas.openxmlformats.org/officeDocument/2006/relationships/slideLayout" Target="../slideLayouts/slideLayout105.xml"/><Relationship Id="rId5" Type="http://schemas.openxmlformats.org/officeDocument/2006/relationships/hyperlink" Target="http://www.cs.ubc.ca/~lowe/papers/ijcv04.pdf" TargetMode="External"/><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105.xml"/></Relationships>
</file>

<file path=ppt/slides/_rels/slide9.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7.xml"/><Relationship Id="rId1" Type="http://schemas.openxmlformats.org/officeDocument/2006/relationships/slideLayout" Target="../slideLayouts/slideLayout105.xml"/><Relationship Id="rId6" Type="http://schemas.openxmlformats.org/officeDocument/2006/relationships/image" Target="../media/image96.jpeg"/><Relationship Id="rId5" Type="http://schemas.openxmlformats.org/officeDocument/2006/relationships/image" Target="../media/image95.jpeg"/><Relationship Id="rId10" Type="http://schemas.openxmlformats.org/officeDocument/2006/relationships/image" Target="../media/image99.png"/><Relationship Id="rId4" Type="http://schemas.openxmlformats.org/officeDocument/2006/relationships/image" Target="../media/image94.jpeg"/><Relationship Id="rId9"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CC301-CBD8-4E3C-A52B-A41192430D40}"/>
              </a:ext>
            </a:extLst>
          </p:cNvPr>
          <p:cNvSpPr>
            <a:spLocks noGrp="1"/>
          </p:cNvSpPr>
          <p:nvPr>
            <p:ph type="ctrTitle"/>
          </p:nvPr>
        </p:nvSpPr>
        <p:spPr>
          <a:xfrm>
            <a:off x="810001" y="1449147"/>
            <a:ext cx="10572000" cy="1529003"/>
          </a:xfrm>
        </p:spPr>
        <p:txBody>
          <a:bodyPr/>
          <a:lstStyle/>
          <a:p>
            <a:pPr algn="ctr"/>
            <a:r>
              <a:rPr lang="en-US" dirty="0"/>
              <a:t>Start Recording</a:t>
            </a:r>
          </a:p>
        </p:txBody>
      </p:sp>
      <p:sp>
        <p:nvSpPr>
          <p:cNvPr id="3" name="Subtitle 2">
            <a:extLst>
              <a:ext uri="{FF2B5EF4-FFF2-40B4-BE49-F238E27FC236}">
                <a16:creationId xmlns:a16="http://schemas.microsoft.com/office/drawing/2014/main" id="{D116AE2C-4A84-44D9-8F86-1BFFEB350CA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51309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94382" y="53527"/>
            <a:ext cx="10571998" cy="708473"/>
          </a:xfrm>
        </p:spPr>
        <p:txBody>
          <a:bodyPr/>
          <a:lstStyle/>
          <a:p>
            <a:r>
              <a:rPr lang="en-US" dirty="0"/>
              <a:t>Invariance vs. covariance</a:t>
            </a:r>
          </a:p>
        </p:txBody>
      </p:sp>
      <p:sp>
        <p:nvSpPr>
          <p:cNvPr id="68611" name="Rectangle 3"/>
          <p:cNvSpPr>
            <a:spLocks noGrp="1" noChangeArrowheads="1"/>
          </p:cNvSpPr>
          <p:nvPr>
            <p:ph type="body" idx="1"/>
          </p:nvPr>
        </p:nvSpPr>
        <p:spPr>
          <a:xfrm>
            <a:off x="219972" y="924340"/>
            <a:ext cx="11539331" cy="5416826"/>
          </a:xfrm>
        </p:spPr>
        <p:txBody>
          <a:bodyPr>
            <a:normAutofit/>
          </a:bodyPr>
          <a:lstStyle/>
          <a:p>
            <a:r>
              <a:rPr lang="en-US" sz="2000" b="1" dirty="0"/>
              <a:t>Invariance:</a:t>
            </a:r>
          </a:p>
          <a:p>
            <a:pPr lvl="1"/>
            <a:r>
              <a:rPr lang="en-US" sz="1800" dirty="0"/>
              <a:t>features(transform(image)) = features(image)</a:t>
            </a:r>
            <a:br>
              <a:rPr lang="en-US" sz="1800" dirty="0"/>
            </a:br>
            <a:endParaRPr lang="en-US" sz="1800" dirty="0"/>
          </a:p>
          <a:p>
            <a:r>
              <a:rPr lang="en-US" sz="2000" b="1" dirty="0"/>
              <a:t>Covariance:</a:t>
            </a:r>
          </a:p>
          <a:p>
            <a:pPr lvl="1"/>
            <a:r>
              <a:rPr lang="en-US" sz="1800" dirty="0"/>
              <a:t>features(transform(image)) = transform(features(image))</a:t>
            </a:r>
          </a:p>
          <a:p>
            <a:endParaRPr lang="en-US" sz="2000" dirty="0"/>
          </a:p>
        </p:txBody>
      </p:sp>
      <p:pic>
        <p:nvPicPr>
          <p:cNvPr id="68612" name="Picture 4" descr="sift-feat"/>
          <p:cNvPicPr>
            <a:picLocks noChangeAspect="1" noChangeArrowheads="1"/>
          </p:cNvPicPr>
          <p:nvPr/>
        </p:nvPicPr>
        <p:blipFill>
          <a:blip r:embed="rId3" cstate="print"/>
          <a:srcRect/>
          <a:stretch>
            <a:fillRect/>
          </a:stretch>
        </p:blipFill>
        <p:spPr bwMode="auto">
          <a:xfrm>
            <a:off x="2209801" y="3087688"/>
            <a:ext cx="7559675" cy="3008312"/>
          </a:xfrm>
          <a:prstGeom prst="rect">
            <a:avLst/>
          </a:prstGeom>
          <a:noFill/>
          <a:ln w="9525">
            <a:noFill/>
            <a:miter lim="800000"/>
            <a:headEnd/>
            <a:tailEnd/>
          </a:ln>
        </p:spPr>
      </p:pic>
      <p:sp>
        <p:nvSpPr>
          <p:cNvPr id="62469" name="Text Box 5"/>
          <p:cNvSpPr txBox="1">
            <a:spLocks noChangeArrowheads="1"/>
          </p:cNvSpPr>
          <p:nvPr/>
        </p:nvSpPr>
        <p:spPr bwMode="auto">
          <a:xfrm>
            <a:off x="3269492" y="6279083"/>
            <a:ext cx="5142755" cy="369332"/>
          </a:xfrm>
          <a:prstGeom prst="rect">
            <a:avLst/>
          </a:prstGeom>
          <a:noFill/>
          <a:ln w="9525">
            <a:noFill/>
            <a:miter lim="800000"/>
            <a:headEnd/>
            <a:tailEnd/>
          </a:ln>
        </p:spPr>
        <p:txBody>
          <a:bodyPr wrap="none">
            <a:spAutoFit/>
          </a:bodyPr>
          <a:lstStyle/>
          <a:p>
            <a:r>
              <a:rPr lang="en-US"/>
              <a:t>Covariant detection =&gt; invariant description</a:t>
            </a:r>
          </a:p>
        </p:txBody>
      </p:sp>
      <p:sp>
        <p:nvSpPr>
          <p:cNvPr id="2" name="TextBox 1">
            <a:extLst>
              <a:ext uri="{FF2B5EF4-FFF2-40B4-BE49-F238E27FC236}">
                <a16:creationId xmlns:a16="http://schemas.microsoft.com/office/drawing/2014/main" id="{439A0365-48E6-45E6-B591-C6A530FE3589}"/>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2E19-64DD-49CB-B38C-8DE00CDED1B9}"/>
              </a:ext>
            </a:extLst>
          </p:cNvPr>
          <p:cNvSpPr>
            <a:spLocks noGrp="1"/>
          </p:cNvSpPr>
          <p:nvPr>
            <p:ph type="title"/>
          </p:nvPr>
        </p:nvSpPr>
        <p:spPr/>
        <p:txBody>
          <a:bodyPr/>
          <a:lstStyle/>
          <a:p>
            <a:r>
              <a:rPr lang="en-US" dirty="0"/>
              <a:t>Application: Panoramas from a Jumble of Pictures</a:t>
            </a:r>
          </a:p>
        </p:txBody>
      </p:sp>
      <p:sp>
        <p:nvSpPr>
          <p:cNvPr id="3" name="Content Placeholder 2">
            <a:extLst>
              <a:ext uri="{FF2B5EF4-FFF2-40B4-BE49-F238E27FC236}">
                <a16:creationId xmlns:a16="http://schemas.microsoft.com/office/drawing/2014/main" id="{BD720CE0-3A0C-4BB7-B8EF-AAB8F329AAE7}"/>
              </a:ext>
            </a:extLst>
          </p:cNvPr>
          <p:cNvSpPr>
            <a:spLocks noGrp="1"/>
          </p:cNvSpPr>
          <p:nvPr>
            <p:ph idx="1"/>
          </p:nvPr>
        </p:nvSpPr>
        <p:spPr>
          <a:xfrm>
            <a:off x="54663" y="3694478"/>
            <a:ext cx="5777949" cy="2658718"/>
          </a:xfrm>
        </p:spPr>
        <p:txBody>
          <a:bodyPr>
            <a:noAutofit/>
          </a:bodyPr>
          <a:lstStyle/>
          <a:p>
            <a:r>
              <a:rPr lang="en-US" b="0" i="0" u="none" strike="noStrike" baseline="0" dirty="0">
                <a:solidFill>
                  <a:srgbClr val="FFC000"/>
                </a:solidFill>
              </a:rPr>
              <a:t>Extract SIFT features from all images</a:t>
            </a:r>
          </a:p>
          <a:p>
            <a:r>
              <a:rPr lang="en-US" dirty="0">
                <a:solidFill>
                  <a:srgbClr val="FFC000"/>
                </a:solidFill>
              </a:rPr>
              <a:t>Find Pairwise </a:t>
            </a:r>
            <a:r>
              <a:rPr lang="en-US" dirty="0" err="1">
                <a:solidFill>
                  <a:srgbClr val="FFC000"/>
                </a:solidFill>
              </a:rPr>
              <a:t>Homographies</a:t>
            </a:r>
            <a:r>
              <a:rPr lang="en-US" dirty="0">
                <a:solidFill>
                  <a:srgbClr val="FFC000"/>
                </a:solidFill>
              </a:rPr>
              <a:t> </a:t>
            </a:r>
          </a:p>
          <a:p>
            <a:r>
              <a:rPr lang="en-US" dirty="0">
                <a:solidFill>
                  <a:srgbClr val="FFFF00"/>
                </a:solidFill>
              </a:rPr>
              <a:t>Find Connected Components over the pair connections</a:t>
            </a:r>
          </a:p>
          <a:p>
            <a:r>
              <a:rPr lang="en-US" dirty="0">
                <a:solidFill>
                  <a:srgbClr val="00B050"/>
                </a:solidFill>
              </a:rPr>
              <a:t>Bundle adjust the connected component to find image to panorama transformation</a:t>
            </a:r>
          </a:p>
          <a:p>
            <a:r>
              <a:rPr lang="en-US" dirty="0">
                <a:solidFill>
                  <a:srgbClr val="00B050"/>
                </a:solidFill>
              </a:rPr>
              <a:t>Render panorama with blending</a:t>
            </a:r>
          </a:p>
        </p:txBody>
      </p:sp>
      <p:pic>
        <p:nvPicPr>
          <p:cNvPr id="5" name="Picture 4">
            <a:extLst>
              <a:ext uri="{FF2B5EF4-FFF2-40B4-BE49-F238E27FC236}">
                <a16:creationId xmlns:a16="http://schemas.microsoft.com/office/drawing/2014/main" id="{C20DB668-A542-4A86-9DC4-81785AF14E5B}"/>
              </a:ext>
            </a:extLst>
          </p:cNvPr>
          <p:cNvPicPr>
            <a:picLocks noChangeAspect="1"/>
          </p:cNvPicPr>
          <p:nvPr/>
        </p:nvPicPr>
        <p:blipFill>
          <a:blip r:embed="rId2"/>
          <a:stretch>
            <a:fillRect/>
          </a:stretch>
        </p:blipFill>
        <p:spPr>
          <a:xfrm>
            <a:off x="221953" y="830841"/>
            <a:ext cx="5715042" cy="1757375"/>
          </a:xfrm>
          <a:prstGeom prst="rect">
            <a:avLst/>
          </a:prstGeom>
          <a:ln w="38100">
            <a:solidFill>
              <a:srgbClr val="FFC000"/>
            </a:solidFill>
          </a:ln>
        </p:spPr>
      </p:pic>
      <p:pic>
        <p:nvPicPr>
          <p:cNvPr id="6" name="Picture 5">
            <a:extLst>
              <a:ext uri="{FF2B5EF4-FFF2-40B4-BE49-F238E27FC236}">
                <a16:creationId xmlns:a16="http://schemas.microsoft.com/office/drawing/2014/main" id="{7BA52E7F-A9C8-4821-A1FF-C4358AA74D22}"/>
              </a:ext>
            </a:extLst>
          </p:cNvPr>
          <p:cNvPicPr>
            <a:picLocks noChangeAspect="1"/>
          </p:cNvPicPr>
          <p:nvPr/>
        </p:nvPicPr>
        <p:blipFill>
          <a:blip r:embed="rId3"/>
          <a:stretch>
            <a:fillRect/>
          </a:stretch>
        </p:blipFill>
        <p:spPr>
          <a:xfrm>
            <a:off x="7232961" y="921637"/>
            <a:ext cx="4624421" cy="2162191"/>
          </a:xfrm>
          <a:prstGeom prst="rect">
            <a:avLst/>
          </a:prstGeom>
          <a:ln w="38100">
            <a:solidFill>
              <a:srgbClr val="FFFF00"/>
            </a:solidFill>
          </a:ln>
        </p:spPr>
      </p:pic>
      <p:pic>
        <p:nvPicPr>
          <p:cNvPr id="7" name="Picture 6">
            <a:extLst>
              <a:ext uri="{FF2B5EF4-FFF2-40B4-BE49-F238E27FC236}">
                <a16:creationId xmlns:a16="http://schemas.microsoft.com/office/drawing/2014/main" id="{D06E54D4-5C76-4AA5-8F00-034CA380B9D9}"/>
              </a:ext>
            </a:extLst>
          </p:cNvPr>
          <p:cNvPicPr>
            <a:picLocks noChangeAspect="1"/>
          </p:cNvPicPr>
          <p:nvPr/>
        </p:nvPicPr>
        <p:blipFill>
          <a:blip r:embed="rId4"/>
          <a:stretch>
            <a:fillRect/>
          </a:stretch>
        </p:blipFill>
        <p:spPr>
          <a:xfrm>
            <a:off x="6168038" y="3429000"/>
            <a:ext cx="5600741" cy="2924196"/>
          </a:xfrm>
          <a:prstGeom prst="rect">
            <a:avLst/>
          </a:prstGeom>
          <a:ln w="38100">
            <a:solidFill>
              <a:srgbClr val="00B050"/>
            </a:solidFill>
          </a:ln>
        </p:spPr>
      </p:pic>
    </p:spTree>
    <p:extLst>
      <p:ext uri="{BB962C8B-B14F-4D97-AF65-F5344CB8AC3E}">
        <p14:creationId xmlns:p14="http://schemas.microsoft.com/office/powerpoint/2010/main" val="3784510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61C46-3807-4CC0-B923-B4FE9DE417DF}"/>
              </a:ext>
            </a:extLst>
          </p:cNvPr>
          <p:cNvSpPr>
            <a:spLocks noGrp="1"/>
          </p:cNvSpPr>
          <p:nvPr>
            <p:ph type="title"/>
          </p:nvPr>
        </p:nvSpPr>
        <p:spPr/>
        <p:txBody>
          <a:bodyPr/>
          <a:lstStyle/>
          <a:p>
            <a:r>
              <a:rPr lang="en-US" dirty="0"/>
              <a:t>Photo Tourism  / Photosynth</a:t>
            </a:r>
          </a:p>
        </p:txBody>
      </p:sp>
      <p:sp>
        <p:nvSpPr>
          <p:cNvPr id="3" name="Content Placeholder 2">
            <a:extLst>
              <a:ext uri="{FF2B5EF4-FFF2-40B4-BE49-F238E27FC236}">
                <a16:creationId xmlns:a16="http://schemas.microsoft.com/office/drawing/2014/main" id="{C9FFC5E0-5CD0-473D-822D-E6248C965050}"/>
              </a:ext>
            </a:extLst>
          </p:cNvPr>
          <p:cNvSpPr>
            <a:spLocks noGrp="1"/>
          </p:cNvSpPr>
          <p:nvPr>
            <p:ph idx="1"/>
          </p:nvPr>
        </p:nvSpPr>
        <p:spPr>
          <a:xfrm>
            <a:off x="282881" y="4838281"/>
            <a:ext cx="11785189" cy="1592664"/>
          </a:xfrm>
        </p:spPr>
        <p:txBody>
          <a:bodyPr>
            <a:noAutofit/>
          </a:bodyPr>
          <a:lstStyle/>
          <a:p>
            <a:r>
              <a:rPr lang="en-US" dirty="0">
                <a:latin typeface="ArialMT"/>
              </a:rPr>
              <a:t>A</a:t>
            </a:r>
            <a:r>
              <a:rPr lang="en-US" b="0" i="0" dirty="0">
                <a:effectLst/>
                <a:latin typeface="ArialMT"/>
              </a:rPr>
              <a:t>utomatically computes each photo's viewpoint, and </a:t>
            </a:r>
          </a:p>
          <a:p>
            <a:r>
              <a:rPr lang="en-US" b="0" i="0" dirty="0">
                <a:effectLst/>
                <a:latin typeface="ArialMT"/>
              </a:rPr>
              <a:t>A sparse 3D model of the scene</a:t>
            </a:r>
          </a:p>
          <a:p>
            <a:r>
              <a:rPr lang="en-US" dirty="0">
                <a:latin typeface="ArialMT"/>
              </a:rPr>
              <a:t>E</a:t>
            </a:r>
            <a:r>
              <a:rPr lang="en-US" b="0" i="0" dirty="0">
                <a:effectLst/>
                <a:latin typeface="ArialMT"/>
              </a:rPr>
              <a:t>xplorer interface enables interactively moving in 3D space by seamlessly transitioning between photographs</a:t>
            </a:r>
            <a:br>
              <a:rPr lang="en-US" dirty="0"/>
            </a:br>
            <a:endParaRPr lang="en-US" dirty="0"/>
          </a:p>
        </p:txBody>
      </p:sp>
      <p:pic>
        <p:nvPicPr>
          <p:cNvPr id="4" name="Picture 3">
            <a:extLst>
              <a:ext uri="{FF2B5EF4-FFF2-40B4-BE49-F238E27FC236}">
                <a16:creationId xmlns:a16="http://schemas.microsoft.com/office/drawing/2014/main" id="{BBD30BD8-A24A-4924-819C-9D1527271BE8}"/>
              </a:ext>
            </a:extLst>
          </p:cNvPr>
          <p:cNvPicPr>
            <a:picLocks noChangeAspect="1"/>
          </p:cNvPicPr>
          <p:nvPr/>
        </p:nvPicPr>
        <p:blipFill>
          <a:blip r:embed="rId2"/>
          <a:stretch>
            <a:fillRect/>
          </a:stretch>
        </p:blipFill>
        <p:spPr>
          <a:xfrm>
            <a:off x="1213076" y="631135"/>
            <a:ext cx="9765847" cy="3972434"/>
          </a:xfrm>
          <a:prstGeom prst="rect">
            <a:avLst/>
          </a:prstGeom>
        </p:spPr>
      </p:pic>
    </p:spTree>
    <p:extLst>
      <p:ext uri="{BB962C8B-B14F-4D97-AF65-F5344CB8AC3E}">
        <p14:creationId xmlns:p14="http://schemas.microsoft.com/office/powerpoint/2010/main" val="1722378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BD0DE-6BF7-491D-8311-17783B70C589}"/>
              </a:ext>
            </a:extLst>
          </p:cNvPr>
          <p:cNvSpPr>
            <a:spLocks noGrp="1"/>
          </p:cNvSpPr>
          <p:nvPr>
            <p:ph type="title"/>
          </p:nvPr>
        </p:nvSpPr>
        <p:spPr/>
        <p:txBody>
          <a:bodyPr/>
          <a:lstStyle/>
          <a:p>
            <a:r>
              <a:rPr lang="en-US" dirty="0"/>
              <a:t>Application: Scalable Images based Search</a:t>
            </a:r>
          </a:p>
        </p:txBody>
      </p:sp>
      <p:sp>
        <p:nvSpPr>
          <p:cNvPr id="3" name="Content Placeholder 2">
            <a:extLst>
              <a:ext uri="{FF2B5EF4-FFF2-40B4-BE49-F238E27FC236}">
                <a16:creationId xmlns:a16="http://schemas.microsoft.com/office/drawing/2014/main" id="{0055C127-46C9-4A09-ACC2-E8DA9938EDAA}"/>
              </a:ext>
            </a:extLst>
          </p:cNvPr>
          <p:cNvSpPr>
            <a:spLocks noGrp="1"/>
          </p:cNvSpPr>
          <p:nvPr>
            <p:ph idx="1"/>
          </p:nvPr>
        </p:nvSpPr>
        <p:spPr>
          <a:xfrm>
            <a:off x="318051" y="5093804"/>
            <a:ext cx="11539331" cy="1550505"/>
          </a:xfrm>
        </p:spPr>
        <p:txBody>
          <a:bodyPr/>
          <a:lstStyle/>
          <a:p>
            <a:r>
              <a:rPr lang="en-US" dirty="0"/>
              <a:t>Find location of a Query image by matching against a large database of images indexed with their respective locations</a:t>
            </a:r>
          </a:p>
          <a:p>
            <a:endParaRPr lang="en-US" dirty="0"/>
          </a:p>
          <a:p>
            <a:r>
              <a:rPr lang="en-US" dirty="0"/>
              <a:t>Find instances of objects / images in a database of images </a:t>
            </a:r>
          </a:p>
        </p:txBody>
      </p:sp>
      <p:pic>
        <p:nvPicPr>
          <p:cNvPr id="4" name="Picture 3">
            <a:extLst>
              <a:ext uri="{FF2B5EF4-FFF2-40B4-BE49-F238E27FC236}">
                <a16:creationId xmlns:a16="http://schemas.microsoft.com/office/drawing/2014/main" id="{644C5F61-1976-49AA-9A5E-FB717F9D461F}"/>
              </a:ext>
            </a:extLst>
          </p:cNvPr>
          <p:cNvPicPr>
            <a:picLocks noChangeAspect="1"/>
          </p:cNvPicPr>
          <p:nvPr/>
        </p:nvPicPr>
        <p:blipFill>
          <a:blip r:embed="rId2"/>
          <a:stretch>
            <a:fillRect/>
          </a:stretch>
        </p:blipFill>
        <p:spPr>
          <a:xfrm>
            <a:off x="5594672" y="699662"/>
            <a:ext cx="6429422" cy="3152798"/>
          </a:xfrm>
          <a:prstGeom prst="rect">
            <a:avLst/>
          </a:prstGeom>
        </p:spPr>
      </p:pic>
      <p:sp>
        <p:nvSpPr>
          <p:cNvPr id="7" name="TextBox 6">
            <a:extLst>
              <a:ext uri="{FF2B5EF4-FFF2-40B4-BE49-F238E27FC236}">
                <a16:creationId xmlns:a16="http://schemas.microsoft.com/office/drawing/2014/main" id="{6900673F-8249-49C5-8124-751671C11C30}"/>
              </a:ext>
            </a:extLst>
          </p:cNvPr>
          <p:cNvSpPr txBox="1"/>
          <p:nvPr/>
        </p:nvSpPr>
        <p:spPr>
          <a:xfrm>
            <a:off x="5889166" y="3920987"/>
            <a:ext cx="6134928" cy="738664"/>
          </a:xfrm>
          <a:prstGeom prst="rect">
            <a:avLst/>
          </a:prstGeom>
          <a:noFill/>
        </p:spPr>
        <p:txBody>
          <a:bodyPr wrap="square">
            <a:spAutoFit/>
          </a:bodyPr>
          <a:lstStyle/>
          <a:p>
            <a:r>
              <a:rPr lang="en-US" sz="1400" dirty="0"/>
              <a:t>Worldwide Pose Estimation</a:t>
            </a:r>
          </a:p>
          <a:p>
            <a:r>
              <a:rPr lang="en-US" sz="1400" dirty="0" err="1"/>
              <a:t>Yunpeng</a:t>
            </a:r>
            <a:r>
              <a:rPr lang="en-US" sz="1400" dirty="0"/>
              <a:t> Li, Noah Snavely, Dan </a:t>
            </a:r>
            <a:r>
              <a:rPr lang="en-US" sz="1400" dirty="0" err="1"/>
              <a:t>Huttenlocher</a:t>
            </a:r>
            <a:r>
              <a:rPr lang="en-US" sz="1400" dirty="0"/>
              <a:t>, Pascal Fua</a:t>
            </a:r>
          </a:p>
          <a:p>
            <a:r>
              <a:rPr lang="en-US" sz="1400" dirty="0"/>
              <a:t>ECCV 2012</a:t>
            </a:r>
          </a:p>
        </p:txBody>
      </p:sp>
      <p:grpSp>
        <p:nvGrpSpPr>
          <p:cNvPr id="10" name="Group 9">
            <a:extLst>
              <a:ext uri="{FF2B5EF4-FFF2-40B4-BE49-F238E27FC236}">
                <a16:creationId xmlns:a16="http://schemas.microsoft.com/office/drawing/2014/main" id="{3EBF0841-A433-48FE-BF7E-DB570EE4F0DF}"/>
              </a:ext>
            </a:extLst>
          </p:cNvPr>
          <p:cNvGrpSpPr/>
          <p:nvPr/>
        </p:nvGrpSpPr>
        <p:grpSpPr>
          <a:xfrm>
            <a:off x="270553" y="933026"/>
            <a:ext cx="4735949" cy="2686070"/>
            <a:chOff x="482047" y="1166390"/>
            <a:chExt cx="4735949" cy="2686070"/>
          </a:xfrm>
        </p:grpSpPr>
        <p:pic>
          <p:nvPicPr>
            <p:cNvPr id="8" name="Picture 7">
              <a:extLst>
                <a:ext uri="{FF2B5EF4-FFF2-40B4-BE49-F238E27FC236}">
                  <a16:creationId xmlns:a16="http://schemas.microsoft.com/office/drawing/2014/main" id="{FE6212D0-01FB-4F2F-A80B-3456AF63AEC9}"/>
                </a:ext>
              </a:extLst>
            </p:cNvPr>
            <p:cNvPicPr>
              <a:picLocks noChangeAspect="1"/>
            </p:cNvPicPr>
            <p:nvPr/>
          </p:nvPicPr>
          <p:blipFill>
            <a:blip r:embed="rId3"/>
            <a:stretch>
              <a:fillRect/>
            </a:stretch>
          </p:blipFill>
          <p:spPr>
            <a:xfrm>
              <a:off x="482047" y="1629071"/>
              <a:ext cx="1182758" cy="1903221"/>
            </a:xfrm>
            <a:prstGeom prst="rect">
              <a:avLst/>
            </a:prstGeom>
            <a:ln w="41275">
              <a:solidFill>
                <a:srgbClr val="FFC000"/>
              </a:solidFill>
            </a:ln>
          </p:spPr>
        </p:pic>
        <p:pic>
          <p:nvPicPr>
            <p:cNvPr id="9" name="Picture 8">
              <a:extLst>
                <a:ext uri="{FF2B5EF4-FFF2-40B4-BE49-F238E27FC236}">
                  <a16:creationId xmlns:a16="http://schemas.microsoft.com/office/drawing/2014/main" id="{708E0AE8-2DDE-42C1-917E-D4AB37EB017C}"/>
                </a:ext>
              </a:extLst>
            </p:cNvPr>
            <p:cNvPicPr>
              <a:picLocks noChangeAspect="1"/>
            </p:cNvPicPr>
            <p:nvPr/>
          </p:nvPicPr>
          <p:blipFill>
            <a:blip r:embed="rId4"/>
            <a:stretch>
              <a:fillRect/>
            </a:stretch>
          </p:blipFill>
          <p:spPr>
            <a:xfrm>
              <a:off x="1938224" y="1166390"/>
              <a:ext cx="3279772" cy="2686070"/>
            </a:xfrm>
            <a:prstGeom prst="rect">
              <a:avLst/>
            </a:prstGeom>
            <a:ln w="41275">
              <a:solidFill>
                <a:srgbClr val="FFC000"/>
              </a:solidFill>
            </a:ln>
          </p:spPr>
        </p:pic>
      </p:grpSp>
      <p:sp>
        <p:nvSpPr>
          <p:cNvPr id="12" name="Rectangle 34">
            <a:extLst>
              <a:ext uri="{FF2B5EF4-FFF2-40B4-BE49-F238E27FC236}">
                <a16:creationId xmlns:a16="http://schemas.microsoft.com/office/drawing/2014/main" id="{BE067B32-5D90-4A07-ACCD-72F4E86A5CB0}"/>
              </a:ext>
            </a:extLst>
          </p:cNvPr>
          <p:cNvSpPr>
            <a:spLocks noChangeArrowheads="1"/>
          </p:cNvSpPr>
          <p:nvPr/>
        </p:nvSpPr>
        <p:spPr bwMode="auto">
          <a:xfrm>
            <a:off x="88393" y="3920987"/>
            <a:ext cx="4918109" cy="830997"/>
          </a:xfrm>
          <a:prstGeom prst="rect">
            <a:avLst/>
          </a:prstGeom>
          <a:noFill/>
          <a:ln w="9525">
            <a:noFill/>
            <a:miter lim="800000"/>
            <a:headEnd/>
            <a:tailEnd/>
          </a:ln>
        </p:spPr>
        <p:txBody>
          <a:bodyPr wrap="square" anchor="ctr">
            <a:spAutoFit/>
          </a:bodyPr>
          <a:lstStyle/>
          <a:p>
            <a:pPr eaLnBrk="1" hangingPunct="1"/>
            <a:r>
              <a:rPr lang="en-US" sz="1600" dirty="0">
                <a:latin typeface="Arial" pitchFamily="34" charset="0"/>
                <a:cs typeface="Arial" pitchFamily="34" charset="0"/>
              </a:rPr>
              <a:t>David G. Lowe. </a:t>
            </a:r>
            <a:r>
              <a:rPr lang="en-US" sz="1600" dirty="0">
                <a:solidFill>
                  <a:srgbClr val="FFFF00"/>
                </a:solidFill>
                <a:latin typeface="Arial" pitchFamily="34" charset="0"/>
                <a:cs typeface="Arial" pitchFamily="34" charset="0"/>
                <a:hlinkClick r:id="rId5">
                  <a:extLst>
                    <a:ext uri="{A12FA001-AC4F-418D-AE19-62706E023703}">
                      <ahyp:hlinkClr xmlns:ahyp="http://schemas.microsoft.com/office/drawing/2018/hyperlinkcolor" val="tx"/>
                    </a:ext>
                  </a:extLst>
                </a:hlinkClick>
              </a:rPr>
              <a:t>"Distinctive image features from scale-invariant </a:t>
            </a:r>
            <a:r>
              <a:rPr lang="en-US" sz="1600" dirty="0" err="1">
                <a:solidFill>
                  <a:srgbClr val="FFFF00"/>
                </a:solidFill>
                <a:latin typeface="Arial" pitchFamily="34" charset="0"/>
                <a:cs typeface="Arial" pitchFamily="34" charset="0"/>
                <a:hlinkClick r:id="rId5">
                  <a:extLst>
                    <a:ext uri="{A12FA001-AC4F-418D-AE19-62706E023703}">
                      <ahyp:hlinkClr xmlns:ahyp="http://schemas.microsoft.com/office/drawing/2018/hyperlinkcolor" val="tx"/>
                    </a:ext>
                  </a:extLst>
                </a:hlinkClick>
              </a:rPr>
              <a:t>keypoints</a:t>
            </a:r>
            <a:r>
              <a:rPr lang="en-US" sz="1600" dirty="0">
                <a:solidFill>
                  <a:srgbClr val="FFFF00"/>
                </a:solidFill>
                <a:latin typeface="Arial" pitchFamily="34" charset="0"/>
                <a:cs typeface="Arial" pitchFamily="34" charset="0"/>
                <a:hlinkClick r:id="rId5">
                  <a:extLst>
                    <a:ext uri="{A12FA001-AC4F-418D-AE19-62706E023703}">
                      <ahyp:hlinkClr xmlns:ahyp="http://schemas.microsoft.com/office/drawing/2018/hyperlinkcolor" val="tx"/>
                    </a:ext>
                  </a:extLst>
                </a:hlinkClick>
              </a:rPr>
              <a:t>.”</a:t>
            </a:r>
            <a:r>
              <a:rPr lang="en-US" sz="1600" dirty="0">
                <a:solidFill>
                  <a:srgbClr val="FFFF00"/>
                </a:solidFill>
                <a:latin typeface="Arial" pitchFamily="34" charset="0"/>
                <a:cs typeface="Arial" pitchFamily="34" charset="0"/>
              </a:rPr>
              <a:t> </a:t>
            </a:r>
            <a:r>
              <a:rPr lang="en-US" sz="1600" i="1" dirty="0">
                <a:latin typeface="Arial" pitchFamily="34" charset="0"/>
                <a:cs typeface="Arial" pitchFamily="34" charset="0"/>
              </a:rPr>
              <a:t>IJCV</a:t>
            </a:r>
            <a:r>
              <a:rPr lang="en-US" sz="1600" dirty="0">
                <a:latin typeface="Arial" pitchFamily="34" charset="0"/>
                <a:cs typeface="Arial" pitchFamily="34" charset="0"/>
              </a:rPr>
              <a:t> 60 (2), pp. 91-110, 2004. </a:t>
            </a:r>
          </a:p>
        </p:txBody>
      </p:sp>
    </p:spTree>
    <p:extLst>
      <p:ext uri="{BB962C8B-B14F-4D97-AF65-F5344CB8AC3E}">
        <p14:creationId xmlns:p14="http://schemas.microsoft.com/office/powerpoint/2010/main" val="1435639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1600200" y="0"/>
            <a:ext cx="9067800" cy="838200"/>
          </a:xfrm>
        </p:spPr>
        <p:txBody>
          <a:bodyPr/>
          <a:lstStyle/>
          <a:p>
            <a:r>
              <a:rPr lang="en-US" dirty="0"/>
              <a:t>Efficient indexing technique: Vocabulary trees</a:t>
            </a:r>
          </a:p>
        </p:txBody>
      </p:sp>
      <p:sp>
        <p:nvSpPr>
          <p:cNvPr id="49157" name="Rectangle 10"/>
          <p:cNvSpPr>
            <a:spLocks noChangeArrowheads="1"/>
          </p:cNvSpPr>
          <p:nvPr/>
        </p:nvSpPr>
        <p:spPr bwMode="auto">
          <a:xfrm>
            <a:off x="1676400" y="6412468"/>
            <a:ext cx="8991600" cy="369332"/>
          </a:xfrm>
          <a:prstGeom prst="rect">
            <a:avLst/>
          </a:prstGeom>
          <a:noFill/>
          <a:ln w="9525">
            <a:noFill/>
            <a:miter lim="800000"/>
            <a:headEnd/>
            <a:tailEnd/>
          </a:ln>
        </p:spPr>
        <p:txBody>
          <a:bodyPr wrap="square">
            <a:spAutoFit/>
          </a:bodyPr>
          <a:lstStyle/>
          <a:p>
            <a:r>
              <a:rPr lang="en-GB" dirty="0">
                <a:latin typeface="Arial" pitchFamily="34" charset="0"/>
                <a:cs typeface="Arial" pitchFamily="34" charset="0"/>
              </a:rPr>
              <a:t>D. </a:t>
            </a:r>
            <a:r>
              <a:rPr lang="en-GB" dirty="0" err="1">
                <a:latin typeface="Arial" pitchFamily="34" charset="0"/>
                <a:cs typeface="Arial" pitchFamily="34" charset="0"/>
              </a:rPr>
              <a:t>Nistér</a:t>
            </a:r>
            <a:r>
              <a:rPr lang="en-GB" dirty="0">
                <a:latin typeface="Arial" pitchFamily="34" charset="0"/>
                <a:cs typeface="Arial" pitchFamily="34" charset="0"/>
              </a:rPr>
              <a:t> and H. </a:t>
            </a:r>
            <a:r>
              <a:rPr lang="en-GB" dirty="0" err="1">
                <a:latin typeface="Arial" pitchFamily="34" charset="0"/>
                <a:cs typeface="Arial" pitchFamily="34" charset="0"/>
              </a:rPr>
              <a:t>Stewénius</a:t>
            </a:r>
            <a:r>
              <a:rPr lang="en-GB" dirty="0">
                <a:latin typeface="Arial" pitchFamily="34" charset="0"/>
                <a:cs typeface="Arial" pitchFamily="34" charset="0"/>
              </a:rPr>
              <a:t>, </a:t>
            </a:r>
            <a:r>
              <a:rPr lang="en-GB" dirty="0">
                <a:latin typeface="Arial" pitchFamily="34" charset="0"/>
                <a:cs typeface="Arial" pitchFamily="34" charset="0"/>
                <a:hlinkClick r:id="rId3"/>
              </a:rPr>
              <a:t>Scalable Recognition with a Vocabulary Tree</a:t>
            </a:r>
            <a:r>
              <a:rPr lang="en-GB" dirty="0">
                <a:latin typeface="Arial" pitchFamily="34" charset="0"/>
                <a:cs typeface="Arial" pitchFamily="34" charset="0"/>
              </a:rPr>
              <a:t>, CVPR 2006</a:t>
            </a:r>
            <a:endParaRPr lang="en-US" dirty="0">
              <a:latin typeface="Arial" pitchFamily="34" charset="0"/>
              <a:cs typeface="Arial" pitchFamily="34" charset="0"/>
            </a:endParaRPr>
          </a:p>
        </p:txBody>
      </p:sp>
      <p:grpSp>
        <p:nvGrpSpPr>
          <p:cNvPr id="3" name="Group 2"/>
          <p:cNvGrpSpPr/>
          <p:nvPr/>
        </p:nvGrpSpPr>
        <p:grpSpPr>
          <a:xfrm>
            <a:off x="3048000" y="1065552"/>
            <a:ext cx="5562600" cy="5106649"/>
            <a:chOff x="76200" y="2438400"/>
            <a:chExt cx="4648200" cy="4267200"/>
          </a:xfrm>
        </p:grpSpPr>
        <p:pic>
          <p:nvPicPr>
            <p:cNvPr id="49156" name="Picture 2"/>
            <p:cNvPicPr>
              <a:picLocks noChangeAspect="1" noChangeArrowheads="1"/>
            </p:cNvPicPr>
            <p:nvPr/>
          </p:nvPicPr>
          <p:blipFill>
            <a:blip r:embed="rId4" cstate="print"/>
            <a:srcRect/>
            <a:stretch>
              <a:fillRect/>
            </a:stretch>
          </p:blipFill>
          <p:spPr bwMode="auto">
            <a:xfrm>
              <a:off x="1657350" y="2438400"/>
              <a:ext cx="3067050" cy="4267200"/>
            </a:xfrm>
            <a:prstGeom prst="rect">
              <a:avLst/>
            </a:prstGeom>
            <a:noFill/>
            <a:ln w="9525">
              <a:noFill/>
              <a:miter lim="800000"/>
              <a:headEnd/>
              <a:tailEnd/>
            </a:ln>
          </p:spPr>
        </p:pic>
        <p:sp>
          <p:nvSpPr>
            <p:cNvPr id="49158" name="TextBox 11"/>
            <p:cNvSpPr txBox="1">
              <a:spLocks noChangeArrowheads="1"/>
            </p:cNvSpPr>
            <p:nvPr/>
          </p:nvSpPr>
          <p:spPr bwMode="auto">
            <a:xfrm>
              <a:off x="228600" y="2819400"/>
              <a:ext cx="1190115" cy="334339"/>
            </a:xfrm>
            <a:prstGeom prst="rect">
              <a:avLst/>
            </a:prstGeom>
            <a:noFill/>
            <a:ln w="9525">
              <a:noFill/>
              <a:miter lim="800000"/>
              <a:headEnd/>
              <a:tailEnd/>
            </a:ln>
          </p:spPr>
          <p:txBody>
            <a:bodyPr wrap="none">
              <a:spAutoFit/>
            </a:bodyPr>
            <a:lstStyle/>
            <a:p>
              <a:r>
                <a:rPr lang="en-US" sz="2000">
                  <a:latin typeface="Arial" pitchFamily="34" charset="0"/>
                  <a:cs typeface="Arial" pitchFamily="34" charset="0"/>
                </a:rPr>
                <a:t>Test image</a:t>
              </a:r>
            </a:p>
          </p:txBody>
        </p:sp>
        <p:sp>
          <p:nvSpPr>
            <p:cNvPr id="49159" name="TextBox 12"/>
            <p:cNvSpPr txBox="1">
              <a:spLocks noChangeArrowheads="1"/>
            </p:cNvSpPr>
            <p:nvPr/>
          </p:nvSpPr>
          <p:spPr bwMode="auto">
            <a:xfrm>
              <a:off x="304800" y="6248400"/>
              <a:ext cx="1071864" cy="334339"/>
            </a:xfrm>
            <a:prstGeom prst="rect">
              <a:avLst/>
            </a:prstGeom>
            <a:noFill/>
            <a:ln w="9525">
              <a:noFill/>
              <a:miter lim="800000"/>
              <a:headEnd/>
              <a:tailEnd/>
            </a:ln>
          </p:spPr>
          <p:txBody>
            <a:bodyPr wrap="none">
              <a:spAutoFit/>
            </a:bodyPr>
            <a:lstStyle/>
            <a:p>
              <a:r>
                <a:rPr lang="en-US" sz="2000">
                  <a:latin typeface="Arial" pitchFamily="34" charset="0"/>
                  <a:cs typeface="Arial" pitchFamily="34" charset="0"/>
                </a:rPr>
                <a:t>Database</a:t>
              </a:r>
            </a:p>
          </p:txBody>
        </p:sp>
        <p:sp>
          <p:nvSpPr>
            <p:cNvPr id="49160" name="TextBox 13"/>
            <p:cNvSpPr txBox="1">
              <a:spLocks noChangeArrowheads="1"/>
            </p:cNvSpPr>
            <p:nvPr/>
          </p:nvSpPr>
          <p:spPr bwMode="auto">
            <a:xfrm>
              <a:off x="76200" y="4114800"/>
              <a:ext cx="1676400" cy="848705"/>
            </a:xfrm>
            <a:prstGeom prst="rect">
              <a:avLst/>
            </a:prstGeom>
            <a:noFill/>
            <a:ln w="9525">
              <a:noFill/>
              <a:miter lim="800000"/>
              <a:headEnd/>
              <a:tailEnd/>
            </a:ln>
          </p:spPr>
          <p:txBody>
            <a:bodyPr>
              <a:spAutoFit/>
            </a:bodyPr>
            <a:lstStyle/>
            <a:p>
              <a:pPr algn="ctr"/>
              <a:r>
                <a:rPr lang="en-US" sz="2000">
                  <a:latin typeface="Arial" pitchFamily="34" charset="0"/>
                  <a:cs typeface="Arial" pitchFamily="34" charset="0"/>
                </a:rPr>
                <a:t>Vocabulary tree with inverted index</a:t>
              </a:r>
            </a:p>
          </p:txBody>
        </p:sp>
      </p:grpSp>
    </p:spTree>
    <p:extLst>
      <p:ext uri="{BB962C8B-B14F-4D97-AF65-F5344CB8AC3E}">
        <p14:creationId xmlns:p14="http://schemas.microsoft.com/office/powerpoint/2010/main" val="580483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1"/>
          <p:cNvGrpSpPr>
            <a:grpSpLocks/>
          </p:cNvGrpSpPr>
          <p:nvPr/>
        </p:nvGrpSpPr>
        <p:grpSpPr bwMode="auto">
          <a:xfrm>
            <a:off x="8001000" y="4114800"/>
            <a:ext cx="533400" cy="361950"/>
            <a:chOff x="3504" y="1728"/>
            <a:chExt cx="336" cy="228"/>
          </a:xfrm>
        </p:grpSpPr>
        <p:sp>
          <p:nvSpPr>
            <p:cNvPr id="53312" name="Line 9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3313" name="Picture 93"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88"/>
          <p:cNvGrpSpPr>
            <a:grpSpLocks/>
          </p:cNvGrpSpPr>
          <p:nvPr/>
        </p:nvGrpSpPr>
        <p:grpSpPr bwMode="auto">
          <a:xfrm>
            <a:off x="7391400" y="2971800"/>
            <a:ext cx="533400" cy="361950"/>
            <a:chOff x="3504" y="1728"/>
            <a:chExt cx="336" cy="228"/>
          </a:xfrm>
        </p:grpSpPr>
        <p:sp>
          <p:nvSpPr>
            <p:cNvPr id="53310" name="Line 89"/>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3311" name="Picture 90"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4" name="Group 101"/>
          <p:cNvGrpSpPr>
            <a:grpSpLocks/>
          </p:cNvGrpSpPr>
          <p:nvPr/>
        </p:nvGrpSpPr>
        <p:grpSpPr bwMode="auto">
          <a:xfrm>
            <a:off x="8610600" y="4114800"/>
            <a:ext cx="533400" cy="361950"/>
            <a:chOff x="3504" y="1728"/>
            <a:chExt cx="336" cy="228"/>
          </a:xfrm>
        </p:grpSpPr>
        <p:sp>
          <p:nvSpPr>
            <p:cNvPr id="53308" name="Line 10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3309" name="Picture 103"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 name="Group 78"/>
          <p:cNvGrpSpPr>
            <a:grpSpLocks/>
          </p:cNvGrpSpPr>
          <p:nvPr/>
        </p:nvGrpSpPr>
        <p:grpSpPr bwMode="auto">
          <a:xfrm>
            <a:off x="7086600" y="2743200"/>
            <a:ext cx="533400" cy="361950"/>
            <a:chOff x="3504" y="1728"/>
            <a:chExt cx="336" cy="228"/>
          </a:xfrm>
        </p:grpSpPr>
        <p:sp>
          <p:nvSpPr>
            <p:cNvPr id="53306" name="Line 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3307" name="Picture 7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6" name="Group 82"/>
          <p:cNvGrpSpPr>
            <a:grpSpLocks/>
          </p:cNvGrpSpPr>
          <p:nvPr/>
        </p:nvGrpSpPr>
        <p:grpSpPr bwMode="auto">
          <a:xfrm>
            <a:off x="8324850" y="3844925"/>
            <a:ext cx="533400" cy="361950"/>
            <a:chOff x="3504" y="1728"/>
            <a:chExt cx="336" cy="228"/>
          </a:xfrm>
        </p:grpSpPr>
        <p:sp>
          <p:nvSpPr>
            <p:cNvPr id="53304" name="Line 8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3305" name="Picture 8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53255" name="Line 4"/>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53256" name="Line 5"/>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53257" name="Line 6"/>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53258" name="Oval 8"/>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3259" name="Oval 9"/>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3260" name="Oval 10"/>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3261" name="Line 12"/>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53262" name="Line 13"/>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53263" name="Line 14"/>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53264" name="Oval 16"/>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3265" name="Oval 17"/>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3266" name="Oval 18"/>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3267" name="Line 20"/>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53268" name="Line 21"/>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53269" name="Line 22"/>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53270" name="Oval 24"/>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3271" name="Oval 25"/>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3272" name="Line 31"/>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53273" name="Line 32"/>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53274" name="Line 33"/>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53275" name="AutoShape 44"/>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53276" name="AutoShape 45"/>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53277" name="AutoShape 46"/>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53278" name="AutoShape 63"/>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53279" name="AutoShape 64"/>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88129" name="Picture 65" descr="114_1469"/>
          <p:cNvPicPr>
            <a:picLocks noChangeAspect="1" noChangeArrowheads="1"/>
          </p:cNvPicPr>
          <p:nvPr/>
        </p:nvPicPr>
        <p:blipFill>
          <a:blip r:embed="rId4" cstate="print"/>
          <a:srcRect/>
          <a:stretch>
            <a:fillRect/>
          </a:stretch>
        </p:blipFill>
        <p:spPr bwMode="auto">
          <a:xfrm>
            <a:off x="5257800" y="1295400"/>
            <a:ext cx="914400" cy="687388"/>
          </a:xfrm>
          <a:prstGeom prst="rect">
            <a:avLst/>
          </a:prstGeom>
          <a:noFill/>
          <a:ln w="9525">
            <a:noFill/>
            <a:miter lim="800000"/>
            <a:headEnd/>
            <a:tailEnd/>
          </a:ln>
        </p:spPr>
      </p:pic>
      <p:sp>
        <p:nvSpPr>
          <p:cNvPr id="88133" name="Oval 69"/>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88134" name="Oval 70"/>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88135" name="Oval 71"/>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88136" name="Oval 72"/>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88137" name="Oval 73"/>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88138" name="Line 74"/>
          <p:cNvSpPr>
            <a:spLocks noChangeShapeType="1"/>
          </p:cNvSpPr>
          <p:nvPr/>
        </p:nvSpPr>
        <p:spPr bwMode="auto">
          <a:xfrm flipV="1">
            <a:off x="5867400" y="381000"/>
            <a:ext cx="2057400" cy="990600"/>
          </a:xfrm>
          <a:prstGeom prst="line">
            <a:avLst/>
          </a:prstGeom>
          <a:noFill/>
          <a:ln w="38100">
            <a:solidFill>
              <a:srgbClr val="FF0000"/>
            </a:solidFill>
            <a:round/>
            <a:headEnd/>
            <a:tailEnd type="triangle" w="med" len="med"/>
          </a:ln>
        </p:spPr>
        <p:txBody>
          <a:bodyPr/>
          <a:lstStyle/>
          <a:p>
            <a:endParaRPr lang="en-US"/>
          </a:p>
        </p:txBody>
      </p:sp>
      <p:sp>
        <p:nvSpPr>
          <p:cNvPr id="88139" name="Line 75"/>
          <p:cNvSpPr>
            <a:spLocks noChangeShapeType="1"/>
          </p:cNvSpPr>
          <p:nvPr/>
        </p:nvSpPr>
        <p:spPr bwMode="auto">
          <a:xfrm>
            <a:off x="7924800" y="381000"/>
            <a:ext cx="0" cy="1828800"/>
          </a:xfrm>
          <a:prstGeom prst="line">
            <a:avLst/>
          </a:prstGeom>
          <a:noFill/>
          <a:ln w="38100">
            <a:solidFill>
              <a:srgbClr val="FF0000"/>
            </a:solidFill>
            <a:round/>
            <a:headEnd/>
            <a:tailEnd type="triangle" w="med" len="med"/>
          </a:ln>
        </p:spPr>
        <p:txBody>
          <a:bodyPr/>
          <a:lstStyle/>
          <a:p>
            <a:endParaRPr lang="en-US"/>
          </a:p>
        </p:txBody>
      </p:sp>
      <p:sp>
        <p:nvSpPr>
          <p:cNvPr id="88140" name="Line 76"/>
          <p:cNvSpPr>
            <a:spLocks noChangeShapeType="1"/>
          </p:cNvSpPr>
          <p:nvPr/>
        </p:nvSpPr>
        <p:spPr bwMode="auto">
          <a:xfrm flipH="1">
            <a:off x="7620001" y="2143126"/>
            <a:ext cx="314325" cy="600075"/>
          </a:xfrm>
          <a:prstGeom prst="line">
            <a:avLst/>
          </a:prstGeom>
          <a:noFill/>
          <a:ln w="38100">
            <a:solidFill>
              <a:srgbClr val="FF0000"/>
            </a:solidFill>
            <a:round/>
            <a:headEnd/>
            <a:tailEnd type="triangle" w="med" len="med"/>
          </a:ln>
        </p:spPr>
        <p:txBody>
          <a:bodyPr/>
          <a:lstStyle/>
          <a:p>
            <a:endParaRPr lang="en-US"/>
          </a:p>
        </p:txBody>
      </p:sp>
      <p:sp>
        <p:nvSpPr>
          <p:cNvPr id="88143" name="Line 79"/>
          <p:cNvSpPr>
            <a:spLocks noChangeShapeType="1"/>
          </p:cNvSpPr>
          <p:nvPr/>
        </p:nvSpPr>
        <p:spPr bwMode="auto">
          <a:xfrm flipV="1">
            <a:off x="5743576" y="304801"/>
            <a:ext cx="2257425" cy="1114425"/>
          </a:xfrm>
          <a:prstGeom prst="line">
            <a:avLst/>
          </a:prstGeom>
          <a:noFill/>
          <a:ln w="38100">
            <a:solidFill>
              <a:srgbClr val="FF0000"/>
            </a:solidFill>
            <a:round/>
            <a:headEnd/>
            <a:tailEnd type="triangle" w="med" len="med"/>
          </a:ln>
        </p:spPr>
        <p:txBody>
          <a:bodyPr/>
          <a:lstStyle/>
          <a:p>
            <a:endParaRPr lang="en-US"/>
          </a:p>
        </p:txBody>
      </p:sp>
      <p:sp>
        <p:nvSpPr>
          <p:cNvPr id="88144" name="Line 80"/>
          <p:cNvSpPr>
            <a:spLocks noChangeShapeType="1"/>
          </p:cNvSpPr>
          <p:nvPr/>
        </p:nvSpPr>
        <p:spPr bwMode="auto">
          <a:xfrm>
            <a:off x="8001001" y="304801"/>
            <a:ext cx="862013" cy="2678113"/>
          </a:xfrm>
          <a:prstGeom prst="line">
            <a:avLst/>
          </a:prstGeom>
          <a:noFill/>
          <a:ln w="38100">
            <a:solidFill>
              <a:srgbClr val="FF0000"/>
            </a:solidFill>
            <a:round/>
            <a:headEnd/>
            <a:tailEnd type="triangle" w="med" len="med"/>
          </a:ln>
        </p:spPr>
        <p:txBody>
          <a:bodyPr/>
          <a:lstStyle/>
          <a:p>
            <a:endParaRPr lang="en-US"/>
          </a:p>
        </p:txBody>
      </p:sp>
      <p:sp>
        <p:nvSpPr>
          <p:cNvPr id="88145" name="Line 81"/>
          <p:cNvSpPr>
            <a:spLocks noChangeShapeType="1"/>
          </p:cNvSpPr>
          <p:nvPr/>
        </p:nvSpPr>
        <p:spPr bwMode="auto">
          <a:xfrm>
            <a:off x="8880475" y="2990851"/>
            <a:ext cx="7938" cy="854075"/>
          </a:xfrm>
          <a:prstGeom prst="line">
            <a:avLst/>
          </a:prstGeom>
          <a:noFill/>
          <a:ln w="38100">
            <a:solidFill>
              <a:srgbClr val="FF0000"/>
            </a:solidFill>
            <a:round/>
            <a:headEnd/>
            <a:tailEnd type="triangle" w="med" len="med"/>
          </a:ln>
        </p:spPr>
        <p:txBody>
          <a:bodyPr/>
          <a:lstStyle/>
          <a:p>
            <a:endParaRPr lang="en-US"/>
          </a:p>
        </p:txBody>
      </p:sp>
      <p:sp>
        <p:nvSpPr>
          <p:cNvPr id="88149" name="Line 85"/>
          <p:cNvSpPr>
            <a:spLocks noChangeShapeType="1"/>
          </p:cNvSpPr>
          <p:nvPr/>
        </p:nvSpPr>
        <p:spPr bwMode="auto">
          <a:xfrm flipV="1">
            <a:off x="5695951" y="315913"/>
            <a:ext cx="2201863" cy="1547812"/>
          </a:xfrm>
          <a:prstGeom prst="line">
            <a:avLst/>
          </a:prstGeom>
          <a:noFill/>
          <a:ln w="38100">
            <a:solidFill>
              <a:srgbClr val="FF0000"/>
            </a:solidFill>
            <a:round/>
            <a:headEnd/>
            <a:tailEnd type="triangle" w="med" len="med"/>
          </a:ln>
        </p:spPr>
        <p:txBody>
          <a:bodyPr/>
          <a:lstStyle/>
          <a:p>
            <a:endParaRPr lang="en-US"/>
          </a:p>
        </p:txBody>
      </p:sp>
      <p:sp>
        <p:nvSpPr>
          <p:cNvPr id="88150" name="Line 86"/>
          <p:cNvSpPr>
            <a:spLocks noChangeShapeType="1"/>
          </p:cNvSpPr>
          <p:nvPr/>
        </p:nvSpPr>
        <p:spPr bwMode="auto">
          <a:xfrm>
            <a:off x="7924800" y="381000"/>
            <a:ext cx="0" cy="1828800"/>
          </a:xfrm>
          <a:prstGeom prst="line">
            <a:avLst/>
          </a:prstGeom>
          <a:noFill/>
          <a:ln w="38100">
            <a:solidFill>
              <a:srgbClr val="FF0000"/>
            </a:solidFill>
            <a:round/>
            <a:headEnd/>
            <a:tailEnd type="triangle" w="med" len="med"/>
          </a:ln>
        </p:spPr>
        <p:txBody>
          <a:bodyPr/>
          <a:lstStyle/>
          <a:p>
            <a:endParaRPr lang="en-US"/>
          </a:p>
        </p:txBody>
      </p:sp>
      <p:sp>
        <p:nvSpPr>
          <p:cNvPr id="88151" name="Line 87"/>
          <p:cNvSpPr>
            <a:spLocks noChangeShapeType="1"/>
          </p:cNvSpPr>
          <p:nvPr/>
        </p:nvSpPr>
        <p:spPr bwMode="auto">
          <a:xfrm flipH="1">
            <a:off x="7962900" y="2163763"/>
            <a:ext cx="0" cy="800100"/>
          </a:xfrm>
          <a:prstGeom prst="line">
            <a:avLst/>
          </a:prstGeom>
          <a:noFill/>
          <a:ln w="38100">
            <a:solidFill>
              <a:srgbClr val="FF0000"/>
            </a:solidFill>
            <a:round/>
            <a:headEnd/>
            <a:tailEnd type="triangle" w="med" len="med"/>
          </a:ln>
        </p:spPr>
        <p:txBody>
          <a:bodyPr/>
          <a:lstStyle/>
          <a:p>
            <a:endParaRPr lang="en-US"/>
          </a:p>
        </p:txBody>
      </p:sp>
      <p:sp>
        <p:nvSpPr>
          <p:cNvPr id="88158" name="Line 94"/>
          <p:cNvSpPr>
            <a:spLocks noChangeShapeType="1"/>
          </p:cNvSpPr>
          <p:nvPr/>
        </p:nvSpPr>
        <p:spPr bwMode="auto">
          <a:xfrm>
            <a:off x="8001000" y="304800"/>
            <a:ext cx="838200" cy="2667000"/>
          </a:xfrm>
          <a:prstGeom prst="line">
            <a:avLst/>
          </a:prstGeom>
          <a:noFill/>
          <a:ln w="38100">
            <a:solidFill>
              <a:srgbClr val="FF0000"/>
            </a:solidFill>
            <a:round/>
            <a:headEnd/>
            <a:tailEnd type="triangle" w="med" len="med"/>
          </a:ln>
        </p:spPr>
        <p:txBody>
          <a:bodyPr/>
          <a:lstStyle/>
          <a:p>
            <a:endParaRPr lang="en-US"/>
          </a:p>
        </p:txBody>
      </p:sp>
      <p:sp>
        <p:nvSpPr>
          <p:cNvPr id="88159" name="Line 95"/>
          <p:cNvSpPr>
            <a:spLocks noChangeShapeType="1"/>
          </p:cNvSpPr>
          <p:nvPr/>
        </p:nvSpPr>
        <p:spPr bwMode="auto">
          <a:xfrm>
            <a:off x="8839200" y="2971800"/>
            <a:ext cx="0" cy="838200"/>
          </a:xfrm>
          <a:prstGeom prst="line">
            <a:avLst/>
          </a:prstGeom>
          <a:noFill/>
          <a:ln w="38100">
            <a:solidFill>
              <a:srgbClr val="FF0000"/>
            </a:solidFill>
            <a:round/>
            <a:headEnd/>
            <a:tailEnd type="triangle" w="med" len="med"/>
          </a:ln>
        </p:spPr>
        <p:txBody>
          <a:bodyPr/>
          <a:lstStyle/>
          <a:p>
            <a:endParaRPr lang="en-US"/>
          </a:p>
        </p:txBody>
      </p:sp>
      <p:sp>
        <p:nvSpPr>
          <p:cNvPr id="88160" name="Line 96"/>
          <p:cNvSpPr>
            <a:spLocks noChangeShapeType="1"/>
          </p:cNvSpPr>
          <p:nvPr/>
        </p:nvSpPr>
        <p:spPr bwMode="auto">
          <a:xfrm flipV="1">
            <a:off x="5486400" y="304800"/>
            <a:ext cx="2514600" cy="1428750"/>
          </a:xfrm>
          <a:prstGeom prst="line">
            <a:avLst/>
          </a:prstGeom>
          <a:noFill/>
          <a:ln w="38100">
            <a:solidFill>
              <a:srgbClr val="FF0000"/>
            </a:solidFill>
            <a:round/>
            <a:headEnd/>
            <a:tailEnd type="triangle" w="med" len="med"/>
          </a:ln>
        </p:spPr>
        <p:txBody>
          <a:bodyPr/>
          <a:lstStyle/>
          <a:p>
            <a:endParaRPr lang="en-US"/>
          </a:p>
        </p:txBody>
      </p:sp>
      <p:sp>
        <p:nvSpPr>
          <p:cNvPr id="88161" name="Line 97"/>
          <p:cNvSpPr>
            <a:spLocks noChangeShapeType="1"/>
          </p:cNvSpPr>
          <p:nvPr/>
        </p:nvSpPr>
        <p:spPr bwMode="auto">
          <a:xfrm flipV="1">
            <a:off x="5549900" y="319089"/>
            <a:ext cx="2427288" cy="1366837"/>
          </a:xfrm>
          <a:prstGeom prst="line">
            <a:avLst/>
          </a:prstGeom>
          <a:noFill/>
          <a:ln w="38100">
            <a:solidFill>
              <a:srgbClr val="FF0000"/>
            </a:solidFill>
            <a:round/>
            <a:headEnd/>
            <a:tailEnd type="triangle" w="med" len="med"/>
          </a:ln>
        </p:spPr>
        <p:txBody>
          <a:bodyPr/>
          <a:lstStyle/>
          <a:p>
            <a:endParaRPr lang="en-US"/>
          </a:p>
        </p:txBody>
      </p:sp>
      <p:sp>
        <p:nvSpPr>
          <p:cNvPr id="88162" name="Line 98"/>
          <p:cNvSpPr>
            <a:spLocks noChangeShapeType="1"/>
          </p:cNvSpPr>
          <p:nvPr/>
        </p:nvSpPr>
        <p:spPr bwMode="auto">
          <a:xfrm>
            <a:off x="7981951" y="307976"/>
            <a:ext cx="917575" cy="2701925"/>
          </a:xfrm>
          <a:prstGeom prst="line">
            <a:avLst/>
          </a:prstGeom>
          <a:noFill/>
          <a:ln w="38100">
            <a:solidFill>
              <a:srgbClr val="FF0000"/>
            </a:solidFill>
            <a:round/>
            <a:headEnd/>
            <a:tailEnd type="triangle" w="med" len="med"/>
          </a:ln>
        </p:spPr>
        <p:txBody>
          <a:bodyPr/>
          <a:lstStyle/>
          <a:p>
            <a:endParaRPr lang="en-US"/>
          </a:p>
        </p:txBody>
      </p:sp>
      <p:sp>
        <p:nvSpPr>
          <p:cNvPr id="88164" name="Line 100"/>
          <p:cNvSpPr>
            <a:spLocks noChangeShapeType="1"/>
          </p:cNvSpPr>
          <p:nvPr/>
        </p:nvSpPr>
        <p:spPr bwMode="auto">
          <a:xfrm>
            <a:off x="8885238" y="2971800"/>
            <a:ext cx="258762" cy="1162050"/>
          </a:xfrm>
          <a:prstGeom prst="line">
            <a:avLst/>
          </a:prstGeom>
          <a:noFill/>
          <a:ln w="38100">
            <a:solidFill>
              <a:srgbClr val="FF0000"/>
            </a:solidFill>
            <a:round/>
            <a:headEnd/>
            <a:tailEnd type="triangle" w="med" len="med"/>
          </a:ln>
        </p:spPr>
        <p:txBody>
          <a:bodyPr/>
          <a:lstStyle/>
          <a:p>
            <a:endParaRPr lang="en-US"/>
          </a:p>
        </p:txBody>
      </p:sp>
      <p:sp>
        <p:nvSpPr>
          <p:cNvPr id="53301" name="Title 62"/>
          <p:cNvSpPr>
            <a:spLocks noGrp="1"/>
          </p:cNvSpPr>
          <p:nvPr>
            <p:ph type="title"/>
          </p:nvPr>
        </p:nvSpPr>
        <p:spPr>
          <a:xfrm>
            <a:off x="704850" y="4873625"/>
            <a:ext cx="7772400" cy="838200"/>
          </a:xfrm>
          <a:effectLst/>
        </p:spPr>
        <p:txBody>
          <a:bodyPr/>
          <a:lstStyle/>
          <a:p>
            <a:r>
              <a:rPr lang="en-US" sz="2400" b="0" dirty="0">
                <a:solidFill>
                  <a:schemeClr val="tx1"/>
                </a:solidFill>
                <a:latin typeface="Arial" panose="020B0604020202020204" pitchFamily="34" charset="0"/>
                <a:cs typeface="Arial" panose="020B0604020202020204" pitchFamily="34" charset="0"/>
              </a:rPr>
              <a:t>Populating the vocabulary tree/inverted index</a:t>
            </a:r>
          </a:p>
        </p:txBody>
      </p:sp>
      <p:sp>
        <p:nvSpPr>
          <p:cNvPr id="53302" name="TextBox 63"/>
          <p:cNvSpPr txBox="1">
            <a:spLocks noChangeArrowheads="1"/>
          </p:cNvSpPr>
          <p:nvPr/>
        </p:nvSpPr>
        <p:spPr bwMode="auto">
          <a:xfrm>
            <a:off x="8723314" y="6473826"/>
            <a:ext cx="1868487" cy="307975"/>
          </a:xfrm>
          <a:prstGeom prst="rect">
            <a:avLst/>
          </a:prstGeom>
          <a:noFill/>
          <a:ln w="9525">
            <a:noFill/>
            <a:miter lim="800000"/>
            <a:headEnd/>
            <a:tailEnd/>
          </a:ln>
        </p:spPr>
        <p:txBody>
          <a:bodyPr wrap="none">
            <a:spAutoFit/>
          </a:bodyPr>
          <a:lstStyle/>
          <a:p>
            <a:r>
              <a:rPr lang="en-US" sz="1400">
                <a:latin typeface="Arial" pitchFamily="34" charset="0"/>
                <a:cs typeface="Arial" pitchFamily="34" charset="0"/>
              </a:rPr>
              <a:t>Slide credit: D. Nister</a:t>
            </a:r>
          </a:p>
        </p:txBody>
      </p:sp>
      <p:sp>
        <p:nvSpPr>
          <p:cNvPr id="65" name="TextBox 64"/>
          <p:cNvSpPr txBox="1">
            <a:spLocks noChangeArrowheads="1"/>
          </p:cNvSpPr>
          <p:nvPr/>
        </p:nvSpPr>
        <p:spPr bwMode="auto">
          <a:xfrm>
            <a:off x="2514600" y="1535114"/>
            <a:ext cx="1620838" cy="369887"/>
          </a:xfrm>
          <a:prstGeom prst="rect">
            <a:avLst/>
          </a:prstGeom>
          <a:noFill/>
          <a:ln w="9525">
            <a:noFill/>
            <a:miter lim="800000"/>
            <a:headEnd/>
            <a:tailEnd/>
          </a:ln>
        </p:spPr>
        <p:txBody>
          <a:bodyPr wrap="none">
            <a:spAutoFit/>
          </a:bodyPr>
          <a:lstStyle/>
          <a:p>
            <a:r>
              <a:rPr lang="en-US" dirty="0">
                <a:latin typeface="Arial" pitchFamily="34" charset="0"/>
                <a:cs typeface="Arial" pitchFamily="34" charset="0"/>
              </a:rPr>
              <a:t>Model images</a:t>
            </a:r>
          </a:p>
        </p:txBody>
      </p:sp>
    </p:spTree>
    <p:extLst>
      <p:ext uri="{BB962C8B-B14F-4D97-AF65-F5344CB8AC3E}">
        <p14:creationId xmlns:p14="http://schemas.microsoft.com/office/powerpoint/2010/main" val="420617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8129"/>
                                        </p:tgtEl>
                                        <p:attrNameLst>
                                          <p:attrName>style.visibility</p:attrName>
                                        </p:attrNameLst>
                                      </p:cBhvr>
                                      <p:to>
                                        <p:strVal val="visible"/>
                                      </p:to>
                                    </p:set>
                                    <p:animEffect transition="in" filter="dissolve">
                                      <p:cBhvr>
                                        <p:cTn id="7" dur="500"/>
                                        <p:tgtEl>
                                          <p:spTgt spid="8812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childTnLst>
                                </p:cTn>
                              </p:par>
                            </p:childTnLst>
                          </p:cTn>
                        </p:par>
                        <p:par>
                          <p:cTn id="10" fill="hold">
                            <p:stCondLst>
                              <p:cond delay="500"/>
                            </p:stCondLst>
                            <p:childTnLst>
                              <p:par>
                                <p:cTn id="11" presetID="9" presetClass="entr" presetSubtype="0" fill="hold" grpId="0" nodeType="afterEffect">
                                  <p:stCondLst>
                                    <p:cond delay="0"/>
                                  </p:stCondLst>
                                  <p:childTnLst>
                                    <p:set>
                                      <p:cBhvr>
                                        <p:cTn id="12" dur="1" fill="hold">
                                          <p:stCondLst>
                                            <p:cond delay="0"/>
                                          </p:stCondLst>
                                        </p:cTn>
                                        <p:tgtEl>
                                          <p:spTgt spid="88134"/>
                                        </p:tgtEl>
                                        <p:attrNameLst>
                                          <p:attrName>style.visibility</p:attrName>
                                        </p:attrNameLst>
                                      </p:cBhvr>
                                      <p:to>
                                        <p:strVal val="visible"/>
                                      </p:to>
                                    </p:set>
                                    <p:animEffect transition="in" filter="dissolve">
                                      <p:cBhvr>
                                        <p:cTn id="13" dur="500"/>
                                        <p:tgtEl>
                                          <p:spTgt spid="8813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88138"/>
                                        </p:tgtEl>
                                        <p:attrNameLst>
                                          <p:attrName>style.visibility</p:attrName>
                                        </p:attrNameLst>
                                      </p:cBhvr>
                                      <p:to>
                                        <p:strVal val="visible"/>
                                      </p:to>
                                    </p:set>
                                    <p:animEffect transition="in" filter="wipe(left)">
                                      <p:cBhvr>
                                        <p:cTn id="17" dur="500"/>
                                        <p:tgtEl>
                                          <p:spTgt spid="88138"/>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88139"/>
                                        </p:tgtEl>
                                        <p:attrNameLst>
                                          <p:attrName>style.visibility</p:attrName>
                                        </p:attrNameLst>
                                      </p:cBhvr>
                                      <p:to>
                                        <p:strVal val="visible"/>
                                      </p:to>
                                    </p:set>
                                    <p:animEffect transition="in" filter="wipe(up)">
                                      <p:cBhvr>
                                        <p:cTn id="21" dur="500"/>
                                        <p:tgtEl>
                                          <p:spTgt spid="88139"/>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88140"/>
                                        </p:tgtEl>
                                        <p:attrNameLst>
                                          <p:attrName>style.visibility</p:attrName>
                                        </p:attrNameLst>
                                      </p:cBhvr>
                                      <p:to>
                                        <p:strVal val="visible"/>
                                      </p:to>
                                    </p:set>
                                    <p:animEffect transition="in" filter="wipe(up)">
                                      <p:cBhvr>
                                        <p:cTn id="25" dur="500"/>
                                        <p:tgtEl>
                                          <p:spTgt spid="88140"/>
                                        </p:tgtEl>
                                      </p:cBhvr>
                                    </p:animEffect>
                                  </p:childTnLst>
                                </p:cTn>
                              </p:par>
                            </p:childTnLst>
                          </p:cTn>
                        </p:par>
                        <p:par>
                          <p:cTn id="26" fill="hold">
                            <p:stCondLst>
                              <p:cond delay="2500"/>
                            </p:stCondLst>
                            <p:childTnLst>
                              <p:par>
                                <p:cTn id="27" presetID="22" presetClass="entr" presetSubtype="2"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right)">
                                      <p:cBhvr>
                                        <p:cTn id="29" dur="500"/>
                                        <p:tgtEl>
                                          <p:spTgt spid="5"/>
                                        </p:tgtEl>
                                      </p:cBhvr>
                                    </p:animEffect>
                                  </p:childTnLst>
                                </p:cTn>
                              </p:par>
                            </p:childTnLst>
                          </p:cTn>
                        </p:par>
                        <p:par>
                          <p:cTn id="30" fill="hold">
                            <p:stCondLst>
                              <p:cond delay="3000"/>
                            </p:stCondLst>
                            <p:childTnLst>
                              <p:par>
                                <p:cTn id="31" presetID="1" presetClass="exit" presetSubtype="0" fill="hold" grpId="1" nodeType="afterEffect">
                                  <p:stCondLst>
                                    <p:cond delay="0"/>
                                  </p:stCondLst>
                                  <p:childTnLst>
                                    <p:set>
                                      <p:cBhvr>
                                        <p:cTn id="32" dur="1" fill="hold">
                                          <p:stCondLst>
                                            <p:cond delay="0"/>
                                          </p:stCondLst>
                                        </p:cTn>
                                        <p:tgtEl>
                                          <p:spTgt spid="8813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813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88140"/>
                                        </p:tgtEl>
                                        <p:attrNameLst>
                                          <p:attrName>style.visibility</p:attrName>
                                        </p:attrNameLst>
                                      </p:cBhvr>
                                      <p:to>
                                        <p:strVal val="hidden"/>
                                      </p:to>
                                    </p:set>
                                  </p:childTnLst>
                                </p:cTn>
                              </p:par>
                            </p:childTnLst>
                          </p:cTn>
                        </p:par>
                        <p:par>
                          <p:cTn id="37" fill="hold">
                            <p:stCondLst>
                              <p:cond delay="3000"/>
                            </p:stCondLst>
                            <p:childTnLst>
                              <p:par>
                                <p:cTn id="38" presetID="9" presetClass="entr" presetSubtype="0" fill="hold" grpId="0" nodeType="afterEffect">
                                  <p:stCondLst>
                                    <p:cond delay="0"/>
                                  </p:stCondLst>
                                  <p:childTnLst>
                                    <p:set>
                                      <p:cBhvr>
                                        <p:cTn id="39" dur="1" fill="hold">
                                          <p:stCondLst>
                                            <p:cond delay="0"/>
                                          </p:stCondLst>
                                        </p:cTn>
                                        <p:tgtEl>
                                          <p:spTgt spid="88133"/>
                                        </p:tgtEl>
                                        <p:attrNameLst>
                                          <p:attrName>style.visibility</p:attrName>
                                        </p:attrNameLst>
                                      </p:cBhvr>
                                      <p:to>
                                        <p:strVal val="visible"/>
                                      </p:to>
                                    </p:set>
                                    <p:animEffect transition="in" filter="dissolve">
                                      <p:cBhvr>
                                        <p:cTn id="40" dur="500"/>
                                        <p:tgtEl>
                                          <p:spTgt spid="88133"/>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88143"/>
                                        </p:tgtEl>
                                        <p:attrNameLst>
                                          <p:attrName>style.visibility</p:attrName>
                                        </p:attrNameLst>
                                      </p:cBhvr>
                                      <p:to>
                                        <p:strVal val="visible"/>
                                      </p:to>
                                    </p:set>
                                    <p:animEffect transition="in" filter="wipe(left)">
                                      <p:cBhvr>
                                        <p:cTn id="44" dur="500"/>
                                        <p:tgtEl>
                                          <p:spTgt spid="88143"/>
                                        </p:tgtEl>
                                      </p:cBhvr>
                                    </p:animEffect>
                                  </p:childTnLst>
                                </p:cTn>
                              </p:par>
                            </p:childTnLst>
                          </p:cTn>
                        </p:par>
                        <p:par>
                          <p:cTn id="45" fill="hold">
                            <p:stCondLst>
                              <p:cond delay="4000"/>
                            </p:stCondLst>
                            <p:childTnLst>
                              <p:par>
                                <p:cTn id="46" presetID="22" presetClass="entr" presetSubtype="1" fill="hold" grpId="0" nodeType="afterEffect">
                                  <p:stCondLst>
                                    <p:cond delay="0"/>
                                  </p:stCondLst>
                                  <p:childTnLst>
                                    <p:set>
                                      <p:cBhvr>
                                        <p:cTn id="47" dur="1" fill="hold">
                                          <p:stCondLst>
                                            <p:cond delay="0"/>
                                          </p:stCondLst>
                                        </p:cTn>
                                        <p:tgtEl>
                                          <p:spTgt spid="88144"/>
                                        </p:tgtEl>
                                        <p:attrNameLst>
                                          <p:attrName>style.visibility</p:attrName>
                                        </p:attrNameLst>
                                      </p:cBhvr>
                                      <p:to>
                                        <p:strVal val="visible"/>
                                      </p:to>
                                    </p:set>
                                    <p:animEffect transition="in" filter="wipe(up)">
                                      <p:cBhvr>
                                        <p:cTn id="48" dur="500"/>
                                        <p:tgtEl>
                                          <p:spTgt spid="88144"/>
                                        </p:tgtEl>
                                      </p:cBhvr>
                                    </p:animEffect>
                                  </p:childTnLst>
                                </p:cTn>
                              </p:par>
                            </p:childTnLst>
                          </p:cTn>
                        </p:par>
                        <p:par>
                          <p:cTn id="49" fill="hold">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88145"/>
                                        </p:tgtEl>
                                        <p:attrNameLst>
                                          <p:attrName>style.visibility</p:attrName>
                                        </p:attrNameLst>
                                      </p:cBhvr>
                                      <p:to>
                                        <p:strVal val="visible"/>
                                      </p:to>
                                    </p:set>
                                    <p:animEffect transition="in" filter="wipe(up)">
                                      <p:cBhvr>
                                        <p:cTn id="52" dur="500"/>
                                        <p:tgtEl>
                                          <p:spTgt spid="88145"/>
                                        </p:tgtEl>
                                      </p:cBhvr>
                                    </p:animEffect>
                                  </p:childTnLst>
                                </p:cTn>
                              </p:par>
                            </p:childTnLst>
                          </p:cTn>
                        </p:par>
                        <p:par>
                          <p:cTn id="53" fill="hold">
                            <p:stCondLst>
                              <p:cond delay="5000"/>
                            </p:stCondLst>
                            <p:childTnLst>
                              <p:par>
                                <p:cTn id="54" presetID="22" presetClass="entr" presetSubtype="2" fill="hold"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right)">
                                      <p:cBhvr>
                                        <p:cTn id="56" dur="500"/>
                                        <p:tgtEl>
                                          <p:spTgt spid="6"/>
                                        </p:tgtEl>
                                      </p:cBhvr>
                                    </p:animEffect>
                                  </p:childTnLst>
                                </p:cTn>
                              </p:par>
                            </p:childTnLst>
                          </p:cTn>
                        </p:par>
                        <p:par>
                          <p:cTn id="57" fill="hold">
                            <p:stCondLst>
                              <p:cond delay="5500"/>
                            </p:stCondLst>
                            <p:childTnLst>
                              <p:par>
                                <p:cTn id="58" presetID="1" presetClass="exit" presetSubtype="0" fill="hold" grpId="1" nodeType="afterEffect">
                                  <p:stCondLst>
                                    <p:cond delay="0"/>
                                  </p:stCondLst>
                                  <p:childTnLst>
                                    <p:set>
                                      <p:cBhvr>
                                        <p:cTn id="59" dur="1" fill="hold">
                                          <p:stCondLst>
                                            <p:cond delay="0"/>
                                          </p:stCondLst>
                                        </p:cTn>
                                        <p:tgtEl>
                                          <p:spTgt spid="88144"/>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88145"/>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88143"/>
                                        </p:tgtEl>
                                        <p:attrNameLst>
                                          <p:attrName>style.visibility</p:attrName>
                                        </p:attrNameLst>
                                      </p:cBhvr>
                                      <p:to>
                                        <p:strVal val="hidden"/>
                                      </p:to>
                                    </p:set>
                                  </p:childTnLst>
                                </p:cTn>
                              </p:par>
                            </p:childTnLst>
                          </p:cTn>
                        </p:par>
                        <p:par>
                          <p:cTn id="64" fill="hold">
                            <p:stCondLst>
                              <p:cond delay="5500"/>
                            </p:stCondLst>
                            <p:childTnLst>
                              <p:par>
                                <p:cTn id="65" presetID="9" presetClass="entr" presetSubtype="0" fill="hold" grpId="0" nodeType="afterEffect">
                                  <p:stCondLst>
                                    <p:cond delay="0"/>
                                  </p:stCondLst>
                                  <p:childTnLst>
                                    <p:set>
                                      <p:cBhvr>
                                        <p:cTn id="66" dur="1" fill="hold">
                                          <p:stCondLst>
                                            <p:cond delay="0"/>
                                          </p:stCondLst>
                                        </p:cTn>
                                        <p:tgtEl>
                                          <p:spTgt spid="88136"/>
                                        </p:tgtEl>
                                        <p:attrNameLst>
                                          <p:attrName>style.visibility</p:attrName>
                                        </p:attrNameLst>
                                      </p:cBhvr>
                                      <p:to>
                                        <p:strVal val="visible"/>
                                      </p:to>
                                    </p:set>
                                    <p:animEffect transition="in" filter="dissolve">
                                      <p:cBhvr>
                                        <p:cTn id="67" dur="500"/>
                                        <p:tgtEl>
                                          <p:spTgt spid="88136"/>
                                        </p:tgtEl>
                                      </p:cBhvr>
                                    </p:animEffect>
                                  </p:childTnLst>
                                </p:cTn>
                              </p:par>
                            </p:childTnLst>
                          </p:cTn>
                        </p:par>
                        <p:par>
                          <p:cTn id="68" fill="hold">
                            <p:stCondLst>
                              <p:cond delay="6000"/>
                            </p:stCondLst>
                            <p:childTnLst>
                              <p:par>
                                <p:cTn id="69" presetID="22" presetClass="entr" presetSubtype="8" fill="hold" grpId="0" nodeType="afterEffect">
                                  <p:stCondLst>
                                    <p:cond delay="0"/>
                                  </p:stCondLst>
                                  <p:childTnLst>
                                    <p:set>
                                      <p:cBhvr>
                                        <p:cTn id="70" dur="1" fill="hold">
                                          <p:stCondLst>
                                            <p:cond delay="0"/>
                                          </p:stCondLst>
                                        </p:cTn>
                                        <p:tgtEl>
                                          <p:spTgt spid="88149"/>
                                        </p:tgtEl>
                                        <p:attrNameLst>
                                          <p:attrName>style.visibility</p:attrName>
                                        </p:attrNameLst>
                                      </p:cBhvr>
                                      <p:to>
                                        <p:strVal val="visible"/>
                                      </p:to>
                                    </p:set>
                                    <p:animEffect transition="in" filter="wipe(left)">
                                      <p:cBhvr>
                                        <p:cTn id="71" dur="500"/>
                                        <p:tgtEl>
                                          <p:spTgt spid="88149"/>
                                        </p:tgtEl>
                                      </p:cBhvr>
                                    </p:animEffect>
                                  </p:childTnLst>
                                </p:cTn>
                              </p:par>
                            </p:childTnLst>
                          </p:cTn>
                        </p:par>
                        <p:par>
                          <p:cTn id="72" fill="hold">
                            <p:stCondLst>
                              <p:cond delay="6500"/>
                            </p:stCondLst>
                            <p:childTnLst>
                              <p:par>
                                <p:cTn id="73" presetID="22" presetClass="entr" presetSubtype="1" fill="hold" grpId="0" nodeType="afterEffect">
                                  <p:stCondLst>
                                    <p:cond delay="0"/>
                                  </p:stCondLst>
                                  <p:childTnLst>
                                    <p:set>
                                      <p:cBhvr>
                                        <p:cTn id="74" dur="1" fill="hold">
                                          <p:stCondLst>
                                            <p:cond delay="0"/>
                                          </p:stCondLst>
                                        </p:cTn>
                                        <p:tgtEl>
                                          <p:spTgt spid="88150"/>
                                        </p:tgtEl>
                                        <p:attrNameLst>
                                          <p:attrName>style.visibility</p:attrName>
                                        </p:attrNameLst>
                                      </p:cBhvr>
                                      <p:to>
                                        <p:strVal val="visible"/>
                                      </p:to>
                                    </p:set>
                                    <p:animEffect transition="in" filter="wipe(up)">
                                      <p:cBhvr>
                                        <p:cTn id="75" dur="500"/>
                                        <p:tgtEl>
                                          <p:spTgt spid="88150"/>
                                        </p:tgtEl>
                                      </p:cBhvr>
                                    </p:animEffect>
                                  </p:childTnLst>
                                </p:cTn>
                              </p:par>
                            </p:childTnLst>
                          </p:cTn>
                        </p:par>
                        <p:par>
                          <p:cTn id="76" fill="hold">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88151"/>
                                        </p:tgtEl>
                                        <p:attrNameLst>
                                          <p:attrName>style.visibility</p:attrName>
                                        </p:attrNameLst>
                                      </p:cBhvr>
                                      <p:to>
                                        <p:strVal val="visible"/>
                                      </p:to>
                                    </p:set>
                                    <p:animEffect transition="in" filter="wipe(up)">
                                      <p:cBhvr>
                                        <p:cTn id="79" dur="500"/>
                                        <p:tgtEl>
                                          <p:spTgt spid="88151"/>
                                        </p:tgtEl>
                                      </p:cBhvr>
                                    </p:animEffect>
                                  </p:childTnLst>
                                </p:cTn>
                              </p:par>
                            </p:childTnLst>
                          </p:cTn>
                        </p:par>
                        <p:par>
                          <p:cTn id="80" fill="hold">
                            <p:stCondLst>
                              <p:cond delay="7500"/>
                            </p:stCondLst>
                            <p:childTnLst>
                              <p:par>
                                <p:cTn id="81" presetID="22" presetClass="entr" presetSubtype="2" fill="hold" nodeType="after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wipe(right)">
                                      <p:cBhvr>
                                        <p:cTn id="83" dur="500"/>
                                        <p:tgtEl>
                                          <p:spTgt spid="3"/>
                                        </p:tgtEl>
                                      </p:cBhvr>
                                    </p:animEffect>
                                  </p:childTnLst>
                                </p:cTn>
                              </p:par>
                            </p:childTnLst>
                          </p:cTn>
                        </p:par>
                        <p:par>
                          <p:cTn id="84" fill="hold">
                            <p:stCondLst>
                              <p:cond delay="8000"/>
                            </p:stCondLst>
                            <p:childTnLst>
                              <p:par>
                                <p:cTn id="85" presetID="1" presetClass="exit" presetSubtype="0" fill="hold" grpId="1" nodeType="afterEffect">
                                  <p:stCondLst>
                                    <p:cond delay="0"/>
                                  </p:stCondLst>
                                  <p:childTnLst>
                                    <p:set>
                                      <p:cBhvr>
                                        <p:cTn id="86" dur="1" fill="hold">
                                          <p:stCondLst>
                                            <p:cond delay="0"/>
                                          </p:stCondLst>
                                        </p:cTn>
                                        <p:tgtEl>
                                          <p:spTgt spid="88149"/>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88150"/>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88151"/>
                                        </p:tgtEl>
                                        <p:attrNameLst>
                                          <p:attrName>style.visibility</p:attrName>
                                        </p:attrNameLst>
                                      </p:cBhvr>
                                      <p:to>
                                        <p:strVal val="hidden"/>
                                      </p:to>
                                    </p:set>
                                  </p:childTnLst>
                                </p:cTn>
                              </p:par>
                            </p:childTnLst>
                          </p:cTn>
                        </p:par>
                        <p:par>
                          <p:cTn id="91" fill="hold">
                            <p:stCondLst>
                              <p:cond delay="8000"/>
                            </p:stCondLst>
                            <p:childTnLst>
                              <p:par>
                                <p:cTn id="92" presetID="9" presetClass="entr" presetSubtype="0" fill="hold" grpId="0" nodeType="afterEffect">
                                  <p:stCondLst>
                                    <p:cond delay="0"/>
                                  </p:stCondLst>
                                  <p:childTnLst>
                                    <p:set>
                                      <p:cBhvr>
                                        <p:cTn id="93" dur="1" fill="hold">
                                          <p:stCondLst>
                                            <p:cond delay="0"/>
                                          </p:stCondLst>
                                        </p:cTn>
                                        <p:tgtEl>
                                          <p:spTgt spid="88135"/>
                                        </p:tgtEl>
                                        <p:attrNameLst>
                                          <p:attrName>style.visibility</p:attrName>
                                        </p:attrNameLst>
                                      </p:cBhvr>
                                      <p:to>
                                        <p:strVal val="visible"/>
                                      </p:to>
                                    </p:set>
                                    <p:animEffect transition="in" filter="dissolve">
                                      <p:cBhvr>
                                        <p:cTn id="94" dur="500"/>
                                        <p:tgtEl>
                                          <p:spTgt spid="88135"/>
                                        </p:tgtEl>
                                      </p:cBhvr>
                                    </p:animEffect>
                                  </p:childTnLst>
                                </p:cTn>
                              </p:par>
                            </p:childTnLst>
                          </p:cTn>
                        </p:par>
                        <p:par>
                          <p:cTn id="95" fill="hold">
                            <p:stCondLst>
                              <p:cond delay="8500"/>
                            </p:stCondLst>
                            <p:childTnLst>
                              <p:par>
                                <p:cTn id="96" presetID="22" presetClass="entr" presetSubtype="8" fill="hold" grpId="0" nodeType="afterEffect">
                                  <p:stCondLst>
                                    <p:cond delay="0"/>
                                  </p:stCondLst>
                                  <p:childTnLst>
                                    <p:set>
                                      <p:cBhvr>
                                        <p:cTn id="97" dur="1" fill="hold">
                                          <p:stCondLst>
                                            <p:cond delay="0"/>
                                          </p:stCondLst>
                                        </p:cTn>
                                        <p:tgtEl>
                                          <p:spTgt spid="88160"/>
                                        </p:tgtEl>
                                        <p:attrNameLst>
                                          <p:attrName>style.visibility</p:attrName>
                                        </p:attrNameLst>
                                      </p:cBhvr>
                                      <p:to>
                                        <p:strVal val="visible"/>
                                      </p:to>
                                    </p:set>
                                    <p:animEffect transition="in" filter="wipe(left)">
                                      <p:cBhvr>
                                        <p:cTn id="98" dur="500"/>
                                        <p:tgtEl>
                                          <p:spTgt spid="88160"/>
                                        </p:tgtEl>
                                      </p:cBhvr>
                                    </p:animEffect>
                                  </p:childTnLst>
                                </p:cTn>
                              </p:par>
                            </p:childTnLst>
                          </p:cTn>
                        </p:par>
                        <p:par>
                          <p:cTn id="99" fill="hold">
                            <p:stCondLst>
                              <p:cond delay="9000"/>
                            </p:stCondLst>
                            <p:childTnLst>
                              <p:par>
                                <p:cTn id="100" presetID="22" presetClass="entr" presetSubtype="1" fill="hold" grpId="0" nodeType="afterEffect">
                                  <p:stCondLst>
                                    <p:cond delay="0"/>
                                  </p:stCondLst>
                                  <p:childTnLst>
                                    <p:set>
                                      <p:cBhvr>
                                        <p:cTn id="101" dur="1" fill="hold">
                                          <p:stCondLst>
                                            <p:cond delay="0"/>
                                          </p:stCondLst>
                                        </p:cTn>
                                        <p:tgtEl>
                                          <p:spTgt spid="88158"/>
                                        </p:tgtEl>
                                        <p:attrNameLst>
                                          <p:attrName>style.visibility</p:attrName>
                                        </p:attrNameLst>
                                      </p:cBhvr>
                                      <p:to>
                                        <p:strVal val="visible"/>
                                      </p:to>
                                    </p:set>
                                    <p:animEffect transition="in" filter="wipe(up)">
                                      <p:cBhvr>
                                        <p:cTn id="102" dur="500"/>
                                        <p:tgtEl>
                                          <p:spTgt spid="88158"/>
                                        </p:tgtEl>
                                      </p:cBhvr>
                                    </p:animEffect>
                                  </p:childTnLst>
                                </p:cTn>
                              </p:par>
                            </p:childTnLst>
                          </p:cTn>
                        </p:par>
                        <p:par>
                          <p:cTn id="103" fill="hold">
                            <p:stCondLst>
                              <p:cond delay="9500"/>
                            </p:stCondLst>
                            <p:childTnLst>
                              <p:par>
                                <p:cTn id="104" presetID="22" presetClass="entr" presetSubtype="1" fill="hold" grpId="0" nodeType="afterEffect">
                                  <p:stCondLst>
                                    <p:cond delay="0"/>
                                  </p:stCondLst>
                                  <p:childTnLst>
                                    <p:set>
                                      <p:cBhvr>
                                        <p:cTn id="105" dur="1" fill="hold">
                                          <p:stCondLst>
                                            <p:cond delay="0"/>
                                          </p:stCondLst>
                                        </p:cTn>
                                        <p:tgtEl>
                                          <p:spTgt spid="88159"/>
                                        </p:tgtEl>
                                        <p:attrNameLst>
                                          <p:attrName>style.visibility</p:attrName>
                                        </p:attrNameLst>
                                      </p:cBhvr>
                                      <p:to>
                                        <p:strVal val="visible"/>
                                      </p:to>
                                    </p:set>
                                    <p:animEffect transition="in" filter="wipe(up)">
                                      <p:cBhvr>
                                        <p:cTn id="106" dur="500"/>
                                        <p:tgtEl>
                                          <p:spTgt spid="88159"/>
                                        </p:tgtEl>
                                      </p:cBhvr>
                                    </p:animEffect>
                                  </p:childTnLst>
                                </p:cTn>
                              </p:par>
                            </p:childTnLst>
                          </p:cTn>
                        </p:par>
                        <p:par>
                          <p:cTn id="107" fill="hold">
                            <p:stCondLst>
                              <p:cond delay="10000"/>
                            </p:stCondLst>
                            <p:childTnLst>
                              <p:par>
                                <p:cTn id="108" presetID="22" presetClass="entr" presetSubtype="2" fill="hold" nodeType="after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wipe(right)">
                                      <p:cBhvr>
                                        <p:cTn id="110" dur="500"/>
                                        <p:tgtEl>
                                          <p:spTgt spid="2"/>
                                        </p:tgtEl>
                                      </p:cBhvr>
                                    </p:animEffect>
                                  </p:childTnLst>
                                </p:cTn>
                              </p:par>
                            </p:childTnLst>
                          </p:cTn>
                        </p:par>
                        <p:par>
                          <p:cTn id="111" fill="hold">
                            <p:stCondLst>
                              <p:cond delay="10500"/>
                            </p:stCondLst>
                            <p:childTnLst>
                              <p:par>
                                <p:cTn id="112" presetID="1" presetClass="exit" presetSubtype="0" fill="hold" grpId="1" nodeType="afterEffect">
                                  <p:stCondLst>
                                    <p:cond delay="0"/>
                                  </p:stCondLst>
                                  <p:childTnLst>
                                    <p:set>
                                      <p:cBhvr>
                                        <p:cTn id="113" dur="1" fill="hold">
                                          <p:stCondLst>
                                            <p:cond delay="0"/>
                                          </p:stCondLst>
                                        </p:cTn>
                                        <p:tgtEl>
                                          <p:spTgt spid="88158"/>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88159"/>
                                        </p:tgtEl>
                                        <p:attrNameLst>
                                          <p:attrName>style.visibility</p:attrName>
                                        </p:attrNameLst>
                                      </p:cBhvr>
                                      <p:to>
                                        <p:strVal val="hidden"/>
                                      </p:to>
                                    </p:set>
                                  </p:childTnLst>
                                </p:cTn>
                              </p:par>
                            </p:childTnLst>
                          </p:cTn>
                        </p:par>
                        <p:par>
                          <p:cTn id="116" fill="hold">
                            <p:stCondLst>
                              <p:cond delay="10500"/>
                            </p:stCondLst>
                            <p:childTnLst>
                              <p:par>
                                <p:cTn id="117" presetID="1" presetClass="exit" presetSubtype="0" fill="hold" grpId="1" nodeType="afterEffect">
                                  <p:stCondLst>
                                    <p:cond delay="0"/>
                                  </p:stCondLst>
                                  <p:childTnLst>
                                    <p:set>
                                      <p:cBhvr>
                                        <p:cTn id="118" dur="1" fill="hold">
                                          <p:stCondLst>
                                            <p:cond delay="0"/>
                                          </p:stCondLst>
                                        </p:cTn>
                                        <p:tgtEl>
                                          <p:spTgt spid="88160"/>
                                        </p:tgtEl>
                                        <p:attrNameLst>
                                          <p:attrName>style.visibility</p:attrName>
                                        </p:attrNameLst>
                                      </p:cBhvr>
                                      <p:to>
                                        <p:strVal val="hidden"/>
                                      </p:to>
                                    </p:set>
                                  </p:childTnLst>
                                </p:cTn>
                              </p:par>
                            </p:childTnLst>
                          </p:cTn>
                        </p:par>
                        <p:par>
                          <p:cTn id="119" fill="hold">
                            <p:stCondLst>
                              <p:cond delay="10500"/>
                            </p:stCondLst>
                            <p:childTnLst>
                              <p:par>
                                <p:cTn id="120" presetID="9" presetClass="entr" presetSubtype="0" fill="hold" grpId="0" nodeType="afterEffect">
                                  <p:stCondLst>
                                    <p:cond delay="0"/>
                                  </p:stCondLst>
                                  <p:childTnLst>
                                    <p:set>
                                      <p:cBhvr>
                                        <p:cTn id="121" dur="1" fill="hold">
                                          <p:stCondLst>
                                            <p:cond delay="0"/>
                                          </p:stCondLst>
                                        </p:cTn>
                                        <p:tgtEl>
                                          <p:spTgt spid="88137"/>
                                        </p:tgtEl>
                                        <p:attrNameLst>
                                          <p:attrName>style.visibility</p:attrName>
                                        </p:attrNameLst>
                                      </p:cBhvr>
                                      <p:to>
                                        <p:strVal val="visible"/>
                                      </p:to>
                                    </p:set>
                                    <p:animEffect transition="in" filter="dissolve">
                                      <p:cBhvr>
                                        <p:cTn id="122" dur="500"/>
                                        <p:tgtEl>
                                          <p:spTgt spid="88137"/>
                                        </p:tgtEl>
                                      </p:cBhvr>
                                    </p:animEffect>
                                  </p:childTnLst>
                                </p:cTn>
                              </p:par>
                            </p:childTnLst>
                          </p:cTn>
                        </p:par>
                        <p:par>
                          <p:cTn id="123" fill="hold">
                            <p:stCondLst>
                              <p:cond delay="11000"/>
                            </p:stCondLst>
                            <p:childTnLst>
                              <p:par>
                                <p:cTn id="124" presetID="22" presetClass="entr" presetSubtype="8" fill="hold" grpId="0" nodeType="afterEffect">
                                  <p:stCondLst>
                                    <p:cond delay="0"/>
                                  </p:stCondLst>
                                  <p:childTnLst>
                                    <p:set>
                                      <p:cBhvr>
                                        <p:cTn id="125" dur="1" fill="hold">
                                          <p:stCondLst>
                                            <p:cond delay="0"/>
                                          </p:stCondLst>
                                        </p:cTn>
                                        <p:tgtEl>
                                          <p:spTgt spid="88161"/>
                                        </p:tgtEl>
                                        <p:attrNameLst>
                                          <p:attrName>style.visibility</p:attrName>
                                        </p:attrNameLst>
                                      </p:cBhvr>
                                      <p:to>
                                        <p:strVal val="visible"/>
                                      </p:to>
                                    </p:set>
                                    <p:animEffect transition="in" filter="wipe(left)">
                                      <p:cBhvr>
                                        <p:cTn id="126" dur="500"/>
                                        <p:tgtEl>
                                          <p:spTgt spid="88161"/>
                                        </p:tgtEl>
                                      </p:cBhvr>
                                    </p:animEffect>
                                  </p:childTnLst>
                                </p:cTn>
                              </p:par>
                            </p:childTnLst>
                          </p:cTn>
                        </p:par>
                        <p:par>
                          <p:cTn id="127" fill="hold">
                            <p:stCondLst>
                              <p:cond delay="11500"/>
                            </p:stCondLst>
                            <p:childTnLst>
                              <p:par>
                                <p:cTn id="128" presetID="22" presetClass="entr" presetSubtype="1" fill="hold" grpId="0" nodeType="afterEffect">
                                  <p:stCondLst>
                                    <p:cond delay="0"/>
                                  </p:stCondLst>
                                  <p:childTnLst>
                                    <p:set>
                                      <p:cBhvr>
                                        <p:cTn id="129" dur="1" fill="hold">
                                          <p:stCondLst>
                                            <p:cond delay="0"/>
                                          </p:stCondLst>
                                        </p:cTn>
                                        <p:tgtEl>
                                          <p:spTgt spid="88162"/>
                                        </p:tgtEl>
                                        <p:attrNameLst>
                                          <p:attrName>style.visibility</p:attrName>
                                        </p:attrNameLst>
                                      </p:cBhvr>
                                      <p:to>
                                        <p:strVal val="visible"/>
                                      </p:to>
                                    </p:set>
                                    <p:animEffect transition="in" filter="wipe(up)">
                                      <p:cBhvr>
                                        <p:cTn id="130" dur="500"/>
                                        <p:tgtEl>
                                          <p:spTgt spid="88162"/>
                                        </p:tgtEl>
                                      </p:cBhvr>
                                    </p:animEffect>
                                  </p:childTnLst>
                                </p:cTn>
                              </p:par>
                            </p:childTnLst>
                          </p:cTn>
                        </p:par>
                        <p:par>
                          <p:cTn id="131" fill="hold">
                            <p:stCondLst>
                              <p:cond delay="12000"/>
                            </p:stCondLst>
                            <p:childTnLst>
                              <p:par>
                                <p:cTn id="132" presetID="22" presetClass="entr" presetSubtype="1" fill="hold" grpId="0" nodeType="afterEffect">
                                  <p:stCondLst>
                                    <p:cond delay="0"/>
                                  </p:stCondLst>
                                  <p:childTnLst>
                                    <p:set>
                                      <p:cBhvr>
                                        <p:cTn id="133" dur="1" fill="hold">
                                          <p:stCondLst>
                                            <p:cond delay="0"/>
                                          </p:stCondLst>
                                        </p:cTn>
                                        <p:tgtEl>
                                          <p:spTgt spid="88164"/>
                                        </p:tgtEl>
                                        <p:attrNameLst>
                                          <p:attrName>style.visibility</p:attrName>
                                        </p:attrNameLst>
                                      </p:cBhvr>
                                      <p:to>
                                        <p:strVal val="visible"/>
                                      </p:to>
                                    </p:set>
                                    <p:animEffect transition="in" filter="wipe(up)">
                                      <p:cBhvr>
                                        <p:cTn id="134" dur="500"/>
                                        <p:tgtEl>
                                          <p:spTgt spid="88164"/>
                                        </p:tgtEl>
                                      </p:cBhvr>
                                    </p:animEffect>
                                  </p:childTnLst>
                                </p:cTn>
                              </p:par>
                            </p:childTnLst>
                          </p:cTn>
                        </p:par>
                        <p:par>
                          <p:cTn id="135" fill="hold">
                            <p:stCondLst>
                              <p:cond delay="12500"/>
                            </p:stCondLst>
                            <p:childTnLst>
                              <p:par>
                                <p:cTn id="136" presetID="22" presetClass="entr" presetSubtype="2" fill="hold" nodeType="afterEffect">
                                  <p:stCondLst>
                                    <p:cond delay="0"/>
                                  </p:stCondLst>
                                  <p:childTnLst>
                                    <p:set>
                                      <p:cBhvr>
                                        <p:cTn id="137" dur="1" fill="hold">
                                          <p:stCondLst>
                                            <p:cond delay="0"/>
                                          </p:stCondLst>
                                        </p:cTn>
                                        <p:tgtEl>
                                          <p:spTgt spid="4"/>
                                        </p:tgtEl>
                                        <p:attrNameLst>
                                          <p:attrName>style.visibility</p:attrName>
                                        </p:attrNameLst>
                                      </p:cBhvr>
                                      <p:to>
                                        <p:strVal val="visible"/>
                                      </p:to>
                                    </p:set>
                                    <p:animEffect transition="in" filter="wipe(right)">
                                      <p:cBhvr>
                                        <p:cTn id="138" dur="500"/>
                                        <p:tgtEl>
                                          <p:spTgt spid="4"/>
                                        </p:tgtEl>
                                      </p:cBhvr>
                                    </p:animEffect>
                                  </p:childTnLst>
                                </p:cTn>
                              </p:par>
                            </p:childTnLst>
                          </p:cTn>
                        </p:par>
                        <p:par>
                          <p:cTn id="139" fill="hold">
                            <p:stCondLst>
                              <p:cond delay="13000"/>
                            </p:stCondLst>
                            <p:childTnLst>
                              <p:par>
                                <p:cTn id="140" presetID="1" presetClass="exit" presetSubtype="0" fill="hold" grpId="1" nodeType="afterEffect">
                                  <p:stCondLst>
                                    <p:cond delay="0"/>
                                  </p:stCondLst>
                                  <p:childTnLst>
                                    <p:set>
                                      <p:cBhvr>
                                        <p:cTn id="141" dur="1" fill="hold">
                                          <p:stCondLst>
                                            <p:cond delay="0"/>
                                          </p:stCondLst>
                                        </p:cTn>
                                        <p:tgtEl>
                                          <p:spTgt spid="88161"/>
                                        </p:tgtEl>
                                        <p:attrNameLst>
                                          <p:attrName>style.visibility</p:attrName>
                                        </p:attrNameLst>
                                      </p:cBhvr>
                                      <p:to>
                                        <p:strVal val="hidden"/>
                                      </p:to>
                                    </p:set>
                                  </p:childTnLst>
                                </p:cTn>
                              </p:par>
                            </p:childTnLst>
                          </p:cTn>
                        </p:par>
                        <p:par>
                          <p:cTn id="142" fill="hold">
                            <p:stCondLst>
                              <p:cond delay="13000"/>
                            </p:stCondLst>
                            <p:childTnLst>
                              <p:par>
                                <p:cTn id="143" presetID="1" presetClass="exit" presetSubtype="0" fill="hold" grpId="1" nodeType="afterEffect">
                                  <p:stCondLst>
                                    <p:cond delay="0"/>
                                  </p:stCondLst>
                                  <p:childTnLst>
                                    <p:set>
                                      <p:cBhvr>
                                        <p:cTn id="144" dur="1" fill="hold">
                                          <p:stCondLst>
                                            <p:cond delay="0"/>
                                          </p:stCondLst>
                                        </p:cTn>
                                        <p:tgtEl>
                                          <p:spTgt spid="88162"/>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88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33" grpId="0" animBg="1"/>
      <p:bldP spid="88134" grpId="0" animBg="1"/>
      <p:bldP spid="88135" grpId="0" animBg="1"/>
      <p:bldP spid="88136" grpId="0" animBg="1"/>
      <p:bldP spid="88137" grpId="0" animBg="1"/>
      <p:bldP spid="88138" grpId="0" animBg="1"/>
      <p:bldP spid="88138" grpId="1" animBg="1"/>
      <p:bldP spid="88139" grpId="0" animBg="1"/>
      <p:bldP spid="88139" grpId="1" animBg="1"/>
      <p:bldP spid="88140" grpId="0" animBg="1"/>
      <p:bldP spid="88140" grpId="1" animBg="1"/>
      <p:bldP spid="88143" grpId="0" animBg="1"/>
      <p:bldP spid="88143" grpId="1" animBg="1"/>
      <p:bldP spid="88144" grpId="0" animBg="1"/>
      <p:bldP spid="88144" grpId="1" animBg="1"/>
      <p:bldP spid="88145" grpId="0" animBg="1"/>
      <p:bldP spid="88145" grpId="1" animBg="1"/>
      <p:bldP spid="88149" grpId="0" animBg="1"/>
      <p:bldP spid="88149" grpId="1" animBg="1"/>
      <p:bldP spid="88150" grpId="0" animBg="1"/>
      <p:bldP spid="88150" grpId="1" animBg="1"/>
      <p:bldP spid="88151" grpId="0" animBg="1"/>
      <p:bldP spid="88151" grpId="1" animBg="1"/>
      <p:bldP spid="88158" grpId="0" animBg="1"/>
      <p:bldP spid="88158" grpId="1" animBg="1"/>
      <p:bldP spid="88159" grpId="0" animBg="1"/>
      <p:bldP spid="88159" grpId="1" animBg="1"/>
      <p:bldP spid="88160" grpId="0" animBg="1"/>
      <p:bldP spid="88160" grpId="1" animBg="1"/>
      <p:bldP spid="88161" grpId="0" animBg="1"/>
      <p:bldP spid="88161" grpId="1" animBg="1"/>
      <p:bldP spid="88162" grpId="0" animBg="1"/>
      <p:bldP spid="88162" grpId="1" animBg="1"/>
      <p:bldP spid="88164" grpId="0" animBg="1"/>
      <p:bldP spid="88164" grpId="1" animBg="1"/>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90"/>
          <p:cNvGrpSpPr>
            <a:grpSpLocks/>
          </p:cNvGrpSpPr>
          <p:nvPr/>
        </p:nvGrpSpPr>
        <p:grpSpPr bwMode="auto">
          <a:xfrm>
            <a:off x="8001000" y="4114800"/>
            <a:ext cx="533400" cy="361950"/>
            <a:chOff x="3504" y="1728"/>
            <a:chExt cx="336" cy="228"/>
          </a:xfrm>
        </p:grpSpPr>
        <p:sp>
          <p:nvSpPr>
            <p:cNvPr id="54344" name="Line 91"/>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4345" name="Picture 92"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80"/>
          <p:cNvGrpSpPr>
            <a:grpSpLocks/>
          </p:cNvGrpSpPr>
          <p:nvPr/>
        </p:nvGrpSpPr>
        <p:grpSpPr bwMode="auto">
          <a:xfrm>
            <a:off x="5715000" y="2370138"/>
            <a:ext cx="1600200" cy="1200150"/>
            <a:chOff x="2256" y="1152"/>
            <a:chExt cx="1008" cy="756"/>
          </a:xfrm>
        </p:grpSpPr>
        <p:sp>
          <p:nvSpPr>
            <p:cNvPr id="54342" name="Line 81"/>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4343" name="Picture 82"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54276" name="Group 69"/>
          <p:cNvGrpSpPr>
            <a:grpSpLocks/>
          </p:cNvGrpSpPr>
          <p:nvPr/>
        </p:nvGrpSpPr>
        <p:grpSpPr bwMode="auto">
          <a:xfrm>
            <a:off x="8610600" y="4114800"/>
            <a:ext cx="533400" cy="361950"/>
            <a:chOff x="3504" y="1728"/>
            <a:chExt cx="336" cy="228"/>
          </a:xfrm>
        </p:grpSpPr>
        <p:sp>
          <p:nvSpPr>
            <p:cNvPr id="54340" name="Line 7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4341" name="Picture 7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 name="Group 87"/>
          <p:cNvGrpSpPr>
            <a:grpSpLocks/>
          </p:cNvGrpSpPr>
          <p:nvPr/>
        </p:nvGrpSpPr>
        <p:grpSpPr bwMode="auto">
          <a:xfrm>
            <a:off x="6335713" y="2981325"/>
            <a:ext cx="1600200" cy="1200150"/>
            <a:chOff x="2256" y="1152"/>
            <a:chExt cx="1008" cy="756"/>
          </a:xfrm>
        </p:grpSpPr>
        <p:sp>
          <p:nvSpPr>
            <p:cNvPr id="54338" name="Line 88"/>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4339" name="Picture 89"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54278" name="Group 57"/>
          <p:cNvGrpSpPr>
            <a:grpSpLocks/>
          </p:cNvGrpSpPr>
          <p:nvPr/>
        </p:nvGrpSpPr>
        <p:grpSpPr bwMode="auto">
          <a:xfrm>
            <a:off x="7391400" y="2971800"/>
            <a:ext cx="533400" cy="361950"/>
            <a:chOff x="3504" y="1728"/>
            <a:chExt cx="336" cy="228"/>
          </a:xfrm>
        </p:grpSpPr>
        <p:sp>
          <p:nvSpPr>
            <p:cNvPr id="54336" name="Line 5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4337" name="Picture 5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7" name="Group 75"/>
          <p:cNvGrpSpPr>
            <a:grpSpLocks/>
          </p:cNvGrpSpPr>
          <p:nvPr/>
        </p:nvGrpSpPr>
        <p:grpSpPr bwMode="auto">
          <a:xfrm>
            <a:off x="5105400" y="1828800"/>
            <a:ext cx="1600200" cy="1200150"/>
            <a:chOff x="2256" y="1152"/>
            <a:chExt cx="1008" cy="756"/>
          </a:xfrm>
        </p:grpSpPr>
        <p:sp>
          <p:nvSpPr>
            <p:cNvPr id="54334" name="Line 74"/>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4335" name="Picture 73"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54280" name="Group 2"/>
          <p:cNvGrpSpPr>
            <a:grpSpLocks/>
          </p:cNvGrpSpPr>
          <p:nvPr/>
        </p:nvGrpSpPr>
        <p:grpSpPr bwMode="auto">
          <a:xfrm>
            <a:off x="7086600" y="2743200"/>
            <a:ext cx="533400" cy="361950"/>
            <a:chOff x="3504" y="1728"/>
            <a:chExt cx="336" cy="228"/>
          </a:xfrm>
        </p:grpSpPr>
        <p:sp>
          <p:nvSpPr>
            <p:cNvPr id="54332"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4333"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4281" name="Group 5"/>
          <p:cNvGrpSpPr>
            <a:grpSpLocks/>
          </p:cNvGrpSpPr>
          <p:nvPr/>
        </p:nvGrpSpPr>
        <p:grpSpPr bwMode="auto">
          <a:xfrm>
            <a:off x="8324850" y="3844925"/>
            <a:ext cx="533400" cy="361950"/>
            <a:chOff x="3504" y="1728"/>
            <a:chExt cx="336" cy="228"/>
          </a:xfrm>
        </p:grpSpPr>
        <p:sp>
          <p:nvSpPr>
            <p:cNvPr id="54330" name="Line 6"/>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4331" name="Picture 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54282" name="Line 10"/>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54283" name="Line 11"/>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54284" name="Line 12"/>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54285" name="Oval 13"/>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4286" name="Oval 14"/>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4287" name="Oval 15"/>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4288" name="Line 16"/>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54289" name="Line 17"/>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54290" name="Line 18"/>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54291" name="Oval 19"/>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4292" name="Oval 20"/>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4293" name="Oval 21"/>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4294" name="Line 22"/>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54295" name="Line 23"/>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54296" name="Line 24"/>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54297" name="Oval 25"/>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4298" name="Oval 26"/>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4299" name="Line 27"/>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54300" name="Line 28"/>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54301" name="Line 29"/>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54302" name="AutoShape 34"/>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54303" name="AutoShape 35"/>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54304" name="AutoShape 36"/>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54305" name="AutoShape 37"/>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54306" name="AutoShape 38"/>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54307" name="Picture 39" descr="114_1469"/>
          <p:cNvPicPr>
            <a:picLocks noChangeAspect="1" noChangeArrowheads="1"/>
          </p:cNvPicPr>
          <p:nvPr/>
        </p:nvPicPr>
        <p:blipFill>
          <a:blip r:embed="rId5" cstate="print"/>
          <a:srcRect/>
          <a:stretch>
            <a:fillRect/>
          </a:stretch>
        </p:blipFill>
        <p:spPr bwMode="auto">
          <a:xfrm>
            <a:off x="5257800" y="1295400"/>
            <a:ext cx="914400" cy="687388"/>
          </a:xfrm>
          <a:prstGeom prst="rect">
            <a:avLst/>
          </a:prstGeom>
          <a:noFill/>
          <a:ln w="9525">
            <a:noFill/>
            <a:miter lim="800000"/>
            <a:headEnd/>
            <a:tailEnd/>
          </a:ln>
        </p:spPr>
      </p:pic>
      <p:pic>
        <p:nvPicPr>
          <p:cNvPr id="109608" name="Picture 40" descr="109_0999"/>
          <p:cNvPicPr>
            <a:picLocks noChangeAspect="1" noChangeArrowheads="1"/>
          </p:cNvPicPr>
          <p:nvPr/>
        </p:nvPicPr>
        <p:blipFill>
          <a:blip r:embed="rId6" cstate="print"/>
          <a:srcRect/>
          <a:stretch>
            <a:fillRect/>
          </a:stretch>
        </p:blipFill>
        <p:spPr bwMode="auto">
          <a:xfrm>
            <a:off x="4267200" y="1981200"/>
            <a:ext cx="914400" cy="685800"/>
          </a:xfrm>
          <a:prstGeom prst="rect">
            <a:avLst/>
          </a:prstGeom>
          <a:noFill/>
          <a:ln w="9525">
            <a:noFill/>
            <a:miter lim="800000"/>
            <a:headEnd/>
            <a:tailEnd/>
          </a:ln>
        </p:spPr>
      </p:pic>
      <p:sp>
        <p:nvSpPr>
          <p:cNvPr id="54309" name="Oval 43"/>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54310" name="Oval 44"/>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54311" name="Oval 45"/>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54312" name="Oval 46"/>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54313" name="Oval 47"/>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109616" name="Line 48"/>
          <p:cNvSpPr>
            <a:spLocks noChangeShapeType="1"/>
          </p:cNvSpPr>
          <p:nvPr/>
        </p:nvSpPr>
        <p:spPr bwMode="auto">
          <a:xfrm flipH="1">
            <a:off x="7102476" y="381000"/>
            <a:ext cx="669925" cy="865188"/>
          </a:xfrm>
          <a:prstGeom prst="line">
            <a:avLst/>
          </a:prstGeom>
          <a:noFill/>
          <a:ln w="38100">
            <a:solidFill>
              <a:srgbClr val="FF0000"/>
            </a:solidFill>
            <a:round/>
            <a:headEnd/>
            <a:tailEnd type="triangle" w="med" len="med"/>
          </a:ln>
        </p:spPr>
        <p:txBody>
          <a:bodyPr/>
          <a:lstStyle/>
          <a:p>
            <a:endParaRPr lang="en-US"/>
          </a:p>
        </p:txBody>
      </p:sp>
      <p:sp>
        <p:nvSpPr>
          <p:cNvPr id="109618" name="Line 50"/>
          <p:cNvSpPr>
            <a:spLocks noChangeShapeType="1"/>
          </p:cNvSpPr>
          <p:nvPr/>
        </p:nvSpPr>
        <p:spPr bwMode="auto">
          <a:xfrm flipH="1">
            <a:off x="6705601" y="1219200"/>
            <a:ext cx="390525" cy="609600"/>
          </a:xfrm>
          <a:prstGeom prst="line">
            <a:avLst/>
          </a:prstGeom>
          <a:noFill/>
          <a:ln w="38100">
            <a:solidFill>
              <a:srgbClr val="FF0000"/>
            </a:solidFill>
            <a:round/>
            <a:headEnd/>
            <a:tailEnd type="triangle" w="med" len="med"/>
          </a:ln>
        </p:spPr>
        <p:txBody>
          <a:bodyPr/>
          <a:lstStyle/>
          <a:p>
            <a:endParaRPr lang="en-US"/>
          </a:p>
        </p:txBody>
      </p:sp>
      <p:sp>
        <p:nvSpPr>
          <p:cNvPr id="109622" name="Line 54"/>
          <p:cNvSpPr>
            <a:spLocks noChangeShapeType="1"/>
          </p:cNvSpPr>
          <p:nvPr/>
        </p:nvSpPr>
        <p:spPr bwMode="auto">
          <a:xfrm flipV="1">
            <a:off x="4800600" y="381000"/>
            <a:ext cx="2971800" cy="1905000"/>
          </a:xfrm>
          <a:prstGeom prst="line">
            <a:avLst/>
          </a:prstGeom>
          <a:noFill/>
          <a:ln w="38100">
            <a:solidFill>
              <a:srgbClr val="FF0000"/>
            </a:solidFill>
            <a:round/>
            <a:headEnd/>
            <a:tailEnd type="triangle" w="med" len="med"/>
          </a:ln>
        </p:spPr>
        <p:txBody>
          <a:bodyPr/>
          <a:lstStyle/>
          <a:p>
            <a:endParaRPr lang="en-US"/>
          </a:p>
        </p:txBody>
      </p:sp>
      <p:sp>
        <p:nvSpPr>
          <p:cNvPr id="109640" name="Oval 72"/>
          <p:cNvSpPr>
            <a:spLocks noChangeArrowheads="1"/>
          </p:cNvSpPr>
          <p:nvPr/>
        </p:nvSpPr>
        <p:spPr bwMode="auto">
          <a:xfrm>
            <a:off x="4724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109644" name="Oval 76"/>
          <p:cNvSpPr>
            <a:spLocks noChangeArrowheads="1"/>
          </p:cNvSpPr>
          <p:nvPr/>
        </p:nvSpPr>
        <p:spPr bwMode="auto">
          <a:xfrm>
            <a:off x="4640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09645" name="Line 77"/>
          <p:cNvSpPr>
            <a:spLocks noChangeShapeType="1"/>
          </p:cNvSpPr>
          <p:nvPr/>
        </p:nvSpPr>
        <p:spPr bwMode="auto">
          <a:xfrm flipV="1">
            <a:off x="4689475" y="350839"/>
            <a:ext cx="3143250" cy="2003425"/>
          </a:xfrm>
          <a:prstGeom prst="line">
            <a:avLst/>
          </a:prstGeom>
          <a:noFill/>
          <a:ln w="38100">
            <a:solidFill>
              <a:srgbClr val="FF0000"/>
            </a:solidFill>
            <a:round/>
            <a:headEnd/>
            <a:tailEnd type="triangle" w="med" len="med"/>
          </a:ln>
        </p:spPr>
        <p:txBody>
          <a:bodyPr/>
          <a:lstStyle/>
          <a:p>
            <a:endParaRPr lang="en-US"/>
          </a:p>
        </p:txBody>
      </p:sp>
      <p:sp>
        <p:nvSpPr>
          <p:cNvPr id="109646" name="Line 78"/>
          <p:cNvSpPr>
            <a:spLocks noChangeShapeType="1"/>
          </p:cNvSpPr>
          <p:nvPr/>
        </p:nvSpPr>
        <p:spPr bwMode="auto">
          <a:xfrm flipH="1">
            <a:off x="7107239" y="385764"/>
            <a:ext cx="669925" cy="865187"/>
          </a:xfrm>
          <a:prstGeom prst="line">
            <a:avLst/>
          </a:prstGeom>
          <a:noFill/>
          <a:ln w="38100">
            <a:solidFill>
              <a:srgbClr val="FF0000"/>
            </a:solidFill>
            <a:round/>
            <a:headEnd/>
            <a:tailEnd type="triangle" w="med" len="med"/>
          </a:ln>
        </p:spPr>
        <p:txBody>
          <a:bodyPr/>
          <a:lstStyle/>
          <a:p>
            <a:endParaRPr lang="en-US"/>
          </a:p>
        </p:txBody>
      </p:sp>
      <p:sp>
        <p:nvSpPr>
          <p:cNvPr id="109647" name="Line 79"/>
          <p:cNvSpPr>
            <a:spLocks noChangeShapeType="1"/>
          </p:cNvSpPr>
          <p:nvPr/>
        </p:nvSpPr>
        <p:spPr bwMode="auto">
          <a:xfrm>
            <a:off x="7075488" y="1235076"/>
            <a:ext cx="252412" cy="1158875"/>
          </a:xfrm>
          <a:prstGeom prst="line">
            <a:avLst/>
          </a:prstGeom>
          <a:noFill/>
          <a:ln w="38100">
            <a:solidFill>
              <a:srgbClr val="FF0000"/>
            </a:solidFill>
            <a:round/>
            <a:headEnd/>
            <a:tailEnd type="triangle" w="med" len="med"/>
          </a:ln>
        </p:spPr>
        <p:txBody>
          <a:bodyPr/>
          <a:lstStyle/>
          <a:p>
            <a:endParaRPr lang="en-US"/>
          </a:p>
        </p:txBody>
      </p:sp>
      <p:sp>
        <p:nvSpPr>
          <p:cNvPr id="109651" name="Oval 83"/>
          <p:cNvSpPr>
            <a:spLocks noChangeArrowheads="1"/>
          </p:cNvSpPr>
          <p:nvPr/>
        </p:nvSpPr>
        <p:spPr bwMode="auto">
          <a:xfrm>
            <a:off x="4608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09652" name="Line 84"/>
          <p:cNvSpPr>
            <a:spLocks noChangeShapeType="1"/>
          </p:cNvSpPr>
          <p:nvPr/>
        </p:nvSpPr>
        <p:spPr bwMode="auto">
          <a:xfrm flipV="1">
            <a:off x="4751389" y="331789"/>
            <a:ext cx="3189287" cy="2014537"/>
          </a:xfrm>
          <a:prstGeom prst="line">
            <a:avLst/>
          </a:prstGeom>
          <a:noFill/>
          <a:ln w="38100">
            <a:solidFill>
              <a:srgbClr val="FF0000"/>
            </a:solidFill>
            <a:round/>
            <a:headEnd/>
            <a:tailEnd type="triangle" w="med" len="med"/>
          </a:ln>
        </p:spPr>
        <p:txBody>
          <a:bodyPr/>
          <a:lstStyle/>
          <a:p>
            <a:endParaRPr lang="en-US"/>
          </a:p>
        </p:txBody>
      </p:sp>
      <p:sp>
        <p:nvSpPr>
          <p:cNvPr id="109653" name="Line 85"/>
          <p:cNvSpPr>
            <a:spLocks noChangeShapeType="1"/>
          </p:cNvSpPr>
          <p:nvPr/>
        </p:nvSpPr>
        <p:spPr bwMode="auto">
          <a:xfrm>
            <a:off x="7913688" y="338138"/>
            <a:ext cx="25400" cy="1803400"/>
          </a:xfrm>
          <a:prstGeom prst="line">
            <a:avLst/>
          </a:prstGeom>
          <a:noFill/>
          <a:ln w="38100">
            <a:solidFill>
              <a:srgbClr val="FF0000"/>
            </a:solidFill>
            <a:round/>
            <a:headEnd/>
            <a:tailEnd type="triangle" w="med" len="med"/>
          </a:ln>
        </p:spPr>
        <p:txBody>
          <a:bodyPr/>
          <a:lstStyle/>
          <a:p>
            <a:endParaRPr lang="en-US"/>
          </a:p>
        </p:txBody>
      </p:sp>
      <p:sp>
        <p:nvSpPr>
          <p:cNvPr id="109654" name="Line 86"/>
          <p:cNvSpPr>
            <a:spLocks noChangeShapeType="1"/>
          </p:cNvSpPr>
          <p:nvPr/>
        </p:nvSpPr>
        <p:spPr bwMode="auto">
          <a:xfrm>
            <a:off x="7948613" y="2108200"/>
            <a:ext cx="12700" cy="895350"/>
          </a:xfrm>
          <a:prstGeom prst="line">
            <a:avLst/>
          </a:prstGeom>
          <a:noFill/>
          <a:ln w="38100">
            <a:solidFill>
              <a:srgbClr val="FF0000"/>
            </a:solidFill>
            <a:round/>
            <a:headEnd/>
            <a:tailEnd type="triangle" w="med" len="med"/>
          </a:ln>
        </p:spPr>
        <p:txBody>
          <a:bodyPr/>
          <a:lstStyle/>
          <a:p>
            <a:endParaRPr lang="en-US"/>
          </a:p>
        </p:txBody>
      </p:sp>
      <p:sp>
        <p:nvSpPr>
          <p:cNvPr id="71" name="Title 62"/>
          <p:cNvSpPr txBox="1">
            <a:spLocks/>
          </p:cNvSpPr>
          <p:nvPr/>
        </p:nvSpPr>
        <p:spPr bwMode="auto">
          <a:xfrm>
            <a:off x="1600200" y="6019800"/>
            <a:ext cx="7772400" cy="838200"/>
          </a:xfrm>
          <a:prstGeom prst="rect">
            <a:avLst/>
          </a:prstGeom>
          <a:noFill/>
          <a:ln w="9525">
            <a:noFill/>
            <a:miter lim="800000"/>
            <a:headEnd/>
            <a:tailEnd/>
          </a:ln>
        </p:spPr>
        <p:txBody>
          <a:bodyPr anchor="ctr"/>
          <a:lstStyle/>
          <a:p>
            <a:pPr>
              <a:defRPr/>
            </a:pPr>
            <a:r>
              <a:rPr lang="en-US" kern="0">
                <a:solidFill>
                  <a:schemeClr val="tx2"/>
                </a:solidFill>
                <a:latin typeface="+mj-lt"/>
                <a:ea typeface="+mj-ea"/>
                <a:cs typeface="+mj-cs"/>
              </a:rPr>
              <a:t>Populating the vocabulary tree/inverted index</a:t>
            </a:r>
            <a:endParaRPr lang="en-US" kern="0" dirty="0">
              <a:solidFill>
                <a:schemeClr val="tx2"/>
              </a:solidFill>
              <a:latin typeface="+mj-lt"/>
              <a:ea typeface="+mj-ea"/>
              <a:cs typeface="+mj-cs"/>
            </a:endParaRPr>
          </a:p>
        </p:txBody>
      </p:sp>
      <p:sp>
        <p:nvSpPr>
          <p:cNvPr id="54328" name="TextBox 71"/>
          <p:cNvSpPr txBox="1">
            <a:spLocks noChangeArrowheads="1"/>
          </p:cNvSpPr>
          <p:nvPr/>
        </p:nvSpPr>
        <p:spPr bwMode="auto">
          <a:xfrm>
            <a:off x="8723314" y="6473826"/>
            <a:ext cx="1868487" cy="307975"/>
          </a:xfrm>
          <a:prstGeom prst="rect">
            <a:avLst/>
          </a:prstGeom>
          <a:noFill/>
          <a:ln w="9525">
            <a:noFill/>
            <a:miter lim="800000"/>
            <a:headEnd/>
            <a:tailEnd/>
          </a:ln>
        </p:spPr>
        <p:txBody>
          <a:bodyPr wrap="none">
            <a:spAutoFit/>
          </a:bodyPr>
          <a:lstStyle/>
          <a:p>
            <a:r>
              <a:rPr lang="en-US" sz="1400">
                <a:latin typeface="Arial" pitchFamily="34" charset="0"/>
                <a:cs typeface="Arial" pitchFamily="34" charset="0"/>
              </a:rPr>
              <a:t>Slide credit: D. Nister</a:t>
            </a:r>
          </a:p>
        </p:txBody>
      </p:sp>
      <p:sp>
        <p:nvSpPr>
          <p:cNvPr id="74" name="TextBox 73"/>
          <p:cNvSpPr txBox="1">
            <a:spLocks noChangeArrowheads="1"/>
          </p:cNvSpPr>
          <p:nvPr/>
        </p:nvSpPr>
        <p:spPr bwMode="auto">
          <a:xfrm>
            <a:off x="2514600" y="1535114"/>
            <a:ext cx="1620838" cy="369887"/>
          </a:xfrm>
          <a:prstGeom prst="rect">
            <a:avLst/>
          </a:prstGeom>
          <a:noFill/>
          <a:ln w="9525">
            <a:noFill/>
            <a:miter lim="800000"/>
            <a:headEnd/>
            <a:tailEnd/>
          </a:ln>
        </p:spPr>
        <p:txBody>
          <a:bodyPr wrap="none">
            <a:spAutoFit/>
          </a:bodyPr>
          <a:lstStyle/>
          <a:p>
            <a:r>
              <a:rPr lang="en-US" dirty="0">
                <a:latin typeface="Arial" pitchFamily="34" charset="0"/>
                <a:cs typeface="Arial" pitchFamily="34" charset="0"/>
              </a:rPr>
              <a:t>Model images</a:t>
            </a:r>
          </a:p>
        </p:txBody>
      </p:sp>
    </p:spTree>
    <p:extLst>
      <p:ext uri="{BB962C8B-B14F-4D97-AF65-F5344CB8AC3E}">
        <p14:creationId xmlns:p14="http://schemas.microsoft.com/office/powerpoint/2010/main" val="235553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9608"/>
                                        </p:tgtEl>
                                        <p:attrNameLst>
                                          <p:attrName>style.visibility</p:attrName>
                                        </p:attrNameLst>
                                      </p:cBhvr>
                                      <p:to>
                                        <p:strVal val="visible"/>
                                      </p:to>
                                    </p:set>
                                    <p:animEffect transition="in" filter="dissolve">
                                      <p:cBhvr>
                                        <p:cTn id="7" dur="500"/>
                                        <p:tgtEl>
                                          <p:spTgt spid="10960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9640"/>
                                        </p:tgtEl>
                                        <p:attrNameLst>
                                          <p:attrName>style.visibility</p:attrName>
                                        </p:attrNameLst>
                                      </p:cBhvr>
                                      <p:to>
                                        <p:strVal val="visible"/>
                                      </p:to>
                                    </p:set>
                                    <p:animEffect transition="in" filter="dissolve">
                                      <p:cBhvr>
                                        <p:cTn id="11" dur="500"/>
                                        <p:tgtEl>
                                          <p:spTgt spid="10964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9622"/>
                                        </p:tgtEl>
                                        <p:attrNameLst>
                                          <p:attrName>style.visibility</p:attrName>
                                        </p:attrNameLst>
                                      </p:cBhvr>
                                      <p:to>
                                        <p:strVal val="visible"/>
                                      </p:to>
                                    </p:set>
                                    <p:animEffect transition="in" filter="wipe(left)">
                                      <p:cBhvr>
                                        <p:cTn id="15" dur="500"/>
                                        <p:tgtEl>
                                          <p:spTgt spid="109622"/>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09616"/>
                                        </p:tgtEl>
                                        <p:attrNameLst>
                                          <p:attrName>style.visibility</p:attrName>
                                        </p:attrNameLst>
                                      </p:cBhvr>
                                      <p:to>
                                        <p:strVal val="visible"/>
                                      </p:to>
                                    </p:set>
                                    <p:animEffect transition="in" filter="wipe(up)">
                                      <p:cBhvr>
                                        <p:cTn id="19" dur="500"/>
                                        <p:tgtEl>
                                          <p:spTgt spid="10961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09618"/>
                                        </p:tgtEl>
                                        <p:attrNameLst>
                                          <p:attrName>style.visibility</p:attrName>
                                        </p:attrNameLst>
                                      </p:cBhvr>
                                      <p:to>
                                        <p:strVal val="visible"/>
                                      </p:to>
                                    </p:set>
                                    <p:animEffect transition="in" filter="wipe(up)">
                                      <p:cBhvr>
                                        <p:cTn id="23" dur="500"/>
                                        <p:tgtEl>
                                          <p:spTgt spid="109618"/>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childTnLst>
                          </p:cTn>
                        </p:par>
                        <p:par>
                          <p:cTn id="28" fill="hold">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10962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961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09618"/>
                                        </p:tgtEl>
                                        <p:attrNameLst>
                                          <p:attrName>style.visibility</p:attrName>
                                        </p:attrNameLst>
                                      </p:cBhvr>
                                      <p:to>
                                        <p:strVal val="hidden"/>
                                      </p:to>
                                    </p:set>
                                  </p:childTnLst>
                                </p:cTn>
                              </p:par>
                            </p:childTnLst>
                          </p:cTn>
                        </p:par>
                        <p:par>
                          <p:cTn id="35" fill="hold">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109644"/>
                                        </p:tgtEl>
                                        <p:attrNameLst>
                                          <p:attrName>style.visibility</p:attrName>
                                        </p:attrNameLst>
                                      </p:cBhvr>
                                      <p:to>
                                        <p:strVal val="visible"/>
                                      </p:to>
                                    </p:set>
                                    <p:animEffect transition="in" filter="dissolve">
                                      <p:cBhvr>
                                        <p:cTn id="38" dur="500"/>
                                        <p:tgtEl>
                                          <p:spTgt spid="109644"/>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109645"/>
                                        </p:tgtEl>
                                        <p:attrNameLst>
                                          <p:attrName>style.visibility</p:attrName>
                                        </p:attrNameLst>
                                      </p:cBhvr>
                                      <p:to>
                                        <p:strVal val="visible"/>
                                      </p:to>
                                    </p:set>
                                    <p:animEffect transition="in" filter="wipe(left)">
                                      <p:cBhvr>
                                        <p:cTn id="42" dur="500"/>
                                        <p:tgtEl>
                                          <p:spTgt spid="109645"/>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109646"/>
                                        </p:tgtEl>
                                        <p:attrNameLst>
                                          <p:attrName>style.visibility</p:attrName>
                                        </p:attrNameLst>
                                      </p:cBhvr>
                                      <p:to>
                                        <p:strVal val="visible"/>
                                      </p:to>
                                    </p:set>
                                    <p:animEffect transition="in" filter="wipe(up)">
                                      <p:cBhvr>
                                        <p:cTn id="46" dur="500"/>
                                        <p:tgtEl>
                                          <p:spTgt spid="109646"/>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09647"/>
                                        </p:tgtEl>
                                        <p:attrNameLst>
                                          <p:attrName>style.visibility</p:attrName>
                                        </p:attrNameLst>
                                      </p:cBhvr>
                                      <p:to>
                                        <p:strVal val="visible"/>
                                      </p:to>
                                    </p:set>
                                    <p:animEffect transition="in" filter="wipe(up)">
                                      <p:cBhvr>
                                        <p:cTn id="50" dur="500"/>
                                        <p:tgtEl>
                                          <p:spTgt spid="109647"/>
                                        </p:tgtEl>
                                      </p:cBhvr>
                                    </p:animEffect>
                                  </p:childTnLst>
                                </p:cTn>
                              </p:par>
                            </p:childTnLst>
                          </p:cTn>
                        </p:par>
                        <p:par>
                          <p:cTn id="51" fill="hold">
                            <p:stCondLst>
                              <p:cond delay="5000"/>
                            </p:stCondLst>
                            <p:childTnLst>
                              <p:par>
                                <p:cTn id="52" presetID="22" presetClass="entr" presetSubtype="2" fill="hold"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right)">
                                      <p:cBhvr>
                                        <p:cTn id="54" dur="500"/>
                                        <p:tgtEl>
                                          <p:spTgt spid="3"/>
                                        </p:tgtEl>
                                      </p:cBhvr>
                                    </p:animEffect>
                                  </p:childTnLst>
                                </p:cTn>
                              </p:par>
                            </p:childTnLst>
                          </p:cTn>
                        </p:par>
                        <p:par>
                          <p:cTn id="55" fill="hold">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109645"/>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09646"/>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09647"/>
                                        </p:tgtEl>
                                        <p:attrNameLst>
                                          <p:attrName>style.visibility</p:attrName>
                                        </p:attrNameLst>
                                      </p:cBhvr>
                                      <p:to>
                                        <p:strVal val="hidden"/>
                                      </p:to>
                                    </p:set>
                                  </p:childTnLst>
                                </p:cTn>
                              </p:par>
                            </p:childTnLst>
                          </p:cTn>
                        </p:par>
                        <p:par>
                          <p:cTn id="62" fill="hold">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109651"/>
                                        </p:tgtEl>
                                        <p:attrNameLst>
                                          <p:attrName>style.visibility</p:attrName>
                                        </p:attrNameLst>
                                      </p:cBhvr>
                                      <p:to>
                                        <p:strVal val="visible"/>
                                      </p:to>
                                    </p:set>
                                    <p:animEffect transition="in" filter="dissolve">
                                      <p:cBhvr>
                                        <p:cTn id="65" dur="500"/>
                                        <p:tgtEl>
                                          <p:spTgt spid="109651"/>
                                        </p:tgtEl>
                                      </p:cBhvr>
                                    </p:animEffect>
                                  </p:childTnLst>
                                </p:cTn>
                              </p:par>
                            </p:childTnLst>
                          </p:cTn>
                        </p:par>
                        <p:par>
                          <p:cTn id="66" fill="hold">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109652"/>
                                        </p:tgtEl>
                                        <p:attrNameLst>
                                          <p:attrName>style.visibility</p:attrName>
                                        </p:attrNameLst>
                                      </p:cBhvr>
                                      <p:to>
                                        <p:strVal val="visible"/>
                                      </p:to>
                                    </p:set>
                                    <p:animEffect transition="in" filter="wipe(left)">
                                      <p:cBhvr>
                                        <p:cTn id="69" dur="500"/>
                                        <p:tgtEl>
                                          <p:spTgt spid="109652"/>
                                        </p:tgtEl>
                                      </p:cBhvr>
                                    </p:animEffect>
                                  </p:childTnLst>
                                </p:cTn>
                              </p:par>
                            </p:childTnLst>
                          </p:cTn>
                        </p:par>
                        <p:par>
                          <p:cTn id="70" fill="hold">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109653"/>
                                        </p:tgtEl>
                                        <p:attrNameLst>
                                          <p:attrName>style.visibility</p:attrName>
                                        </p:attrNameLst>
                                      </p:cBhvr>
                                      <p:to>
                                        <p:strVal val="visible"/>
                                      </p:to>
                                    </p:set>
                                    <p:animEffect transition="in" filter="wipe(up)">
                                      <p:cBhvr>
                                        <p:cTn id="73" dur="500"/>
                                        <p:tgtEl>
                                          <p:spTgt spid="109653"/>
                                        </p:tgtEl>
                                      </p:cBhvr>
                                    </p:animEffect>
                                  </p:childTnLst>
                                </p:cTn>
                              </p:par>
                            </p:childTnLst>
                          </p:cTn>
                        </p:par>
                        <p:par>
                          <p:cTn id="74" fill="hold">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109654"/>
                                        </p:tgtEl>
                                        <p:attrNameLst>
                                          <p:attrName>style.visibility</p:attrName>
                                        </p:attrNameLst>
                                      </p:cBhvr>
                                      <p:to>
                                        <p:strVal val="visible"/>
                                      </p:to>
                                    </p:set>
                                    <p:animEffect transition="in" filter="wipe(up)">
                                      <p:cBhvr>
                                        <p:cTn id="77" dur="500"/>
                                        <p:tgtEl>
                                          <p:spTgt spid="109654"/>
                                        </p:tgtEl>
                                      </p:cBhvr>
                                    </p:animEffect>
                                  </p:childTnLst>
                                </p:cTn>
                              </p:par>
                            </p:childTnLst>
                          </p:cTn>
                        </p:par>
                        <p:par>
                          <p:cTn id="78" fill="hold">
                            <p:stCondLst>
                              <p:cond delay="7500"/>
                            </p:stCondLst>
                            <p:childTnLst>
                              <p:par>
                                <p:cTn id="79" presetID="22" presetClass="entr" presetSubtype="2" fill="hold" nodeType="after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wipe(right)">
                                      <p:cBhvr>
                                        <p:cTn id="81" dur="500"/>
                                        <p:tgtEl>
                                          <p:spTgt spid="5"/>
                                        </p:tgtEl>
                                      </p:cBhvr>
                                    </p:animEffect>
                                  </p:childTnLst>
                                </p:cTn>
                              </p:par>
                            </p:childTnLst>
                          </p:cTn>
                        </p:par>
                        <p:par>
                          <p:cTn id="82" fill="hold">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109652"/>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09653"/>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096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16" grpId="0" animBg="1"/>
      <p:bldP spid="109616" grpId="1" animBg="1"/>
      <p:bldP spid="109618" grpId="0" animBg="1"/>
      <p:bldP spid="109618" grpId="1" animBg="1"/>
      <p:bldP spid="109622" grpId="0" animBg="1"/>
      <p:bldP spid="109622" grpId="1" animBg="1"/>
      <p:bldP spid="109640" grpId="0" animBg="1"/>
      <p:bldP spid="109644" grpId="0" animBg="1"/>
      <p:bldP spid="109645" grpId="0" animBg="1"/>
      <p:bldP spid="109645" grpId="1" animBg="1"/>
      <p:bldP spid="109646" grpId="0" animBg="1"/>
      <p:bldP spid="109646" grpId="1" animBg="1"/>
      <p:bldP spid="109647" grpId="0" animBg="1"/>
      <p:bldP spid="109647" grpId="1" animBg="1"/>
      <p:bldP spid="109651" grpId="0" animBg="1"/>
      <p:bldP spid="109652" grpId="0" animBg="1"/>
      <p:bldP spid="109652" grpId="1" animBg="1"/>
      <p:bldP spid="109653" grpId="0" animBg="1"/>
      <p:bldP spid="109653" grpId="1" animBg="1"/>
      <p:bldP spid="109654" grpId="0" animBg="1"/>
      <p:bldP spid="10965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93"/>
          <p:cNvGrpSpPr>
            <a:grpSpLocks/>
          </p:cNvGrpSpPr>
          <p:nvPr/>
        </p:nvGrpSpPr>
        <p:grpSpPr bwMode="auto">
          <a:xfrm>
            <a:off x="8001000" y="4114800"/>
            <a:ext cx="533400" cy="361950"/>
            <a:chOff x="3504" y="1728"/>
            <a:chExt cx="336" cy="228"/>
          </a:xfrm>
        </p:grpSpPr>
        <p:sp>
          <p:nvSpPr>
            <p:cNvPr id="55382" name="Line 94"/>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5383" name="Picture 95"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90"/>
          <p:cNvGrpSpPr>
            <a:grpSpLocks/>
          </p:cNvGrpSpPr>
          <p:nvPr/>
        </p:nvGrpSpPr>
        <p:grpSpPr bwMode="auto">
          <a:xfrm>
            <a:off x="5908675" y="3554413"/>
            <a:ext cx="2667000" cy="1885950"/>
            <a:chOff x="2544" y="2064"/>
            <a:chExt cx="1680" cy="1188"/>
          </a:xfrm>
        </p:grpSpPr>
        <p:sp>
          <p:nvSpPr>
            <p:cNvPr id="55380" name="Line 91"/>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55381" name="Picture 92" descr="114_1464"/>
            <p:cNvPicPr>
              <a:picLocks noChangeAspect="1" noChangeArrowheads="1"/>
            </p:cNvPicPr>
            <p:nvPr/>
          </p:nvPicPr>
          <p:blipFill>
            <a:blip r:embed="rId4" cstate="print"/>
            <a:srcRect/>
            <a:stretch>
              <a:fillRect/>
            </a:stretch>
          </p:blipFill>
          <p:spPr bwMode="auto">
            <a:xfrm>
              <a:off x="2544" y="3072"/>
              <a:ext cx="240" cy="180"/>
            </a:xfrm>
            <a:prstGeom prst="rect">
              <a:avLst/>
            </a:prstGeom>
            <a:noFill/>
            <a:ln w="9525">
              <a:noFill/>
              <a:miter lim="800000"/>
              <a:headEnd/>
              <a:tailEnd/>
            </a:ln>
          </p:spPr>
        </p:pic>
      </p:grpSp>
      <p:grpSp>
        <p:nvGrpSpPr>
          <p:cNvPr id="4" name="Group 85"/>
          <p:cNvGrpSpPr>
            <a:grpSpLocks/>
          </p:cNvGrpSpPr>
          <p:nvPr/>
        </p:nvGrpSpPr>
        <p:grpSpPr bwMode="auto">
          <a:xfrm>
            <a:off x="5562600" y="3276600"/>
            <a:ext cx="2667000" cy="1885950"/>
            <a:chOff x="2544" y="2064"/>
            <a:chExt cx="1680" cy="1188"/>
          </a:xfrm>
        </p:grpSpPr>
        <p:sp>
          <p:nvSpPr>
            <p:cNvPr id="55378" name="Line 83"/>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55379" name="Picture 84" descr="114_1464"/>
            <p:cNvPicPr>
              <a:picLocks noChangeAspect="1" noChangeArrowheads="1"/>
            </p:cNvPicPr>
            <p:nvPr/>
          </p:nvPicPr>
          <p:blipFill>
            <a:blip r:embed="rId4" cstate="print"/>
            <a:srcRect/>
            <a:stretch>
              <a:fillRect/>
            </a:stretch>
          </p:blipFill>
          <p:spPr bwMode="auto">
            <a:xfrm>
              <a:off x="2544" y="3072"/>
              <a:ext cx="240" cy="180"/>
            </a:xfrm>
            <a:prstGeom prst="rect">
              <a:avLst/>
            </a:prstGeom>
            <a:noFill/>
            <a:ln w="9525">
              <a:noFill/>
              <a:miter lim="800000"/>
              <a:headEnd/>
              <a:tailEnd/>
            </a:ln>
          </p:spPr>
        </p:pic>
      </p:grpSp>
      <p:grpSp>
        <p:nvGrpSpPr>
          <p:cNvPr id="5" name="Group 76"/>
          <p:cNvGrpSpPr>
            <a:grpSpLocks/>
          </p:cNvGrpSpPr>
          <p:nvPr/>
        </p:nvGrpSpPr>
        <p:grpSpPr bwMode="auto">
          <a:xfrm>
            <a:off x="4572000" y="3352800"/>
            <a:ext cx="1371600" cy="971550"/>
            <a:chOff x="1920" y="2112"/>
            <a:chExt cx="864" cy="612"/>
          </a:xfrm>
        </p:grpSpPr>
        <p:sp>
          <p:nvSpPr>
            <p:cNvPr id="55376" name="Line 75"/>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55377" name="Picture 74" descr="114_1464"/>
            <p:cNvPicPr>
              <a:picLocks noChangeAspect="1" noChangeArrowheads="1"/>
            </p:cNvPicPr>
            <p:nvPr/>
          </p:nvPicPr>
          <p:blipFill>
            <a:blip r:embed="rId4" cstate="print"/>
            <a:srcRect/>
            <a:stretch>
              <a:fillRect/>
            </a:stretch>
          </p:blipFill>
          <p:spPr bwMode="auto">
            <a:xfrm>
              <a:off x="1920" y="2544"/>
              <a:ext cx="240" cy="180"/>
            </a:xfrm>
            <a:prstGeom prst="rect">
              <a:avLst/>
            </a:prstGeom>
            <a:noFill/>
            <a:ln w="9525">
              <a:noFill/>
              <a:miter lim="800000"/>
              <a:headEnd/>
              <a:tailEnd/>
            </a:ln>
          </p:spPr>
        </p:pic>
      </p:grpSp>
      <p:grpSp>
        <p:nvGrpSpPr>
          <p:cNvPr id="55302" name="Group 65"/>
          <p:cNvGrpSpPr>
            <a:grpSpLocks/>
          </p:cNvGrpSpPr>
          <p:nvPr/>
        </p:nvGrpSpPr>
        <p:grpSpPr bwMode="auto">
          <a:xfrm>
            <a:off x="5715000" y="2370138"/>
            <a:ext cx="1600200" cy="1200150"/>
            <a:chOff x="2256" y="1152"/>
            <a:chExt cx="1008" cy="756"/>
          </a:xfrm>
        </p:grpSpPr>
        <p:sp>
          <p:nvSpPr>
            <p:cNvPr id="55374" name="Line 66"/>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5375" name="Picture 67"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55303" name="Group 2"/>
          <p:cNvGrpSpPr>
            <a:grpSpLocks/>
          </p:cNvGrpSpPr>
          <p:nvPr/>
        </p:nvGrpSpPr>
        <p:grpSpPr bwMode="auto">
          <a:xfrm>
            <a:off x="8610600" y="4114800"/>
            <a:ext cx="533400" cy="361950"/>
            <a:chOff x="3504" y="1728"/>
            <a:chExt cx="336" cy="228"/>
          </a:xfrm>
        </p:grpSpPr>
        <p:sp>
          <p:nvSpPr>
            <p:cNvPr id="55372"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5373"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5304" name="Group 5"/>
          <p:cNvGrpSpPr>
            <a:grpSpLocks/>
          </p:cNvGrpSpPr>
          <p:nvPr/>
        </p:nvGrpSpPr>
        <p:grpSpPr bwMode="auto">
          <a:xfrm>
            <a:off x="6335713" y="2981325"/>
            <a:ext cx="1600200" cy="1200150"/>
            <a:chOff x="2256" y="1152"/>
            <a:chExt cx="1008" cy="756"/>
          </a:xfrm>
        </p:grpSpPr>
        <p:sp>
          <p:nvSpPr>
            <p:cNvPr id="55370" name="Line 6"/>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5371" name="Picture 7"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55305" name="Group 8"/>
          <p:cNvGrpSpPr>
            <a:grpSpLocks/>
          </p:cNvGrpSpPr>
          <p:nvPr/>
        </p:nvGrpSpPr>
        <p:grpSpPr bwMode="auto">
          <a:xfrm>
            <a:off x="7391400" y="2971800"/>
            <a:ext cx="533400" cy="361950"/>
            <a:chOff x="3504" y="1728"/>
            <a:chExt cx="336" cy="228"/>
          </a:xfrm>
        </p:grpSpPr>
        <p:sp>
          <p:nvSpPr>
            <p:cNvPr id="55368" name="Line 9"/>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5369" name="Picture 10"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5306" name="Group 11"/>
          <p:cNvGrpSpPr>
            <a:grpSpLocks/>
          </p:cNvGrpSpPr>
          <p:nvPr/>
        </p:nvGrpSpPr>
        <p:grpSpPr bwMode="auto">
          <a:xfrm>
            <a:off x="5105400" y="1828800"/>
            <a:ext cx="1600200" cy="1200150"/>
            <a:chOff x="2256" y="1152"/>
            <a:chExt cx="1008" cy="756"/>
          </a:xfrm>
        </p:grpSpPr>
        <p:sp>
          <p:nvSpPr>
            <p:cNvPr id="55366" name="Line 12"/>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5367" name="Picture 13"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55307" name="Group 14"/>
          <p:cNvGrpSpPr>
            <a:grpSpLocks/>
          </p:cNvGrpSpPr>
          <p:nvPr/>
        </p:nvGrpSpPr>
        <p:grpSpPr bwMode="auto">
          <a:xfrm>
            <a:off x="7086600" y="2743200"/>
            <a:ext cx="533400" cy="361950"/>
            <a:chOff x="3504" y="1728"/>
            <a:chExt cx="336" cy="228"/>
          </a:xfrm>
        </p:grpSpPr>
        <p:sp>
          <p:nvSpPr>
            <p:cNvPr id="55364" name="Line 15"/>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5365" name="Picture 16"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5308" name="Group 17"/>
          <p:cNvGrpSpPr>
            <a:grpSpLocks/>
          </p:cNvGrpSpPr>
          <p:nvPr/>
        </p:nvGrpSpPr>
        <p:grpSpPr bwMode="auto">
          <a:xfrm>
            <a:off x="8324850" y="3844925"/>
            <a:ext cx="533400" cy="361950"/>
            <a:chOff x="3504" y="1728"/>
            <a:chExt cx="336" cy="228"/>
          </a:xfrm>
        </p:grpSpPr>
        <p:sp>
          <p:nvSpPr>
            <p:cNvPr id="55362" name="Line 1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5363" name="Picture 1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55309" name="Line 20"/>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55310" name="Line 21"/>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55311" name="Line 22"/>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55312" name="Oval 23"/>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5313" name="Oval 24"/>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5314" name="Oval 25"/>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5315" name="Line 26"/>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55316" name="Line 27"/>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55317" name="Line 28"/>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55318" name="Oval 29"/>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5319" name="Oval 30"/>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5320" name="Oval 31"/>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5321" name="Line 32"/>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55322" name="Line 33"/>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55323" name="Line 34"/>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55324" name="Oval 35"/>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5325" name="Oval 36"/>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5326" name="Line 37"/>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55327" name="Line 38"/>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55328" name="Line 39"/>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55329" name="AutoShape 40"/>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55330" name="AutoShape 41"/>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55331" name="AutoShape 42"/>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55332" name="AutoShape 43"/>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55333" name="AutoShape 44"/>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55334" name="Picture 45" descr="114_1469"/>
          <p:cNvPicPr>
            <a:picLocks noChangeAspect="1" noChangeArrowheads="1"/>
          </p:cNvPicPr>
          <p:nvPr/>
        </p:nvPicPr>
        <p:blipFill>
          <a:blip r:embed="rId6" cstate="print"/>
          <a:srcRect/>
          <a:stretch>
            <a:fillRect/>
          </a:stretch>
        </p:blipFill>
        <p:spPr bwMode="auto">
          <a:xfrm>
            <a:off x="5257800" y="1295400"/>
            <a:ext cx="914400" cy="687388"/>
          </a:xfrm>
          <a:prstGeom prst="rect">
            <a:avLst/>
          </a:prstGeom>
          <a:noFill/>
          <a:ln w="9525">
            <a:noFill/>
            <a:miter lim="800000"/>
            <a:headEnd/>
            <a:tailEnd/>
          </a:ln>
        </p:spPr>
      </p:pic>
      <p:pic>
        <p:nvPicPr>
          <p:cNvPr id="55335" name="Picture 46" descr="109_0999"/>
          <p:cNvPicPr>
            <a:picLocks noChangeAspect="1" noChangeArrowheads="1"/>
          </p:cNvPicPr>
          <p:nvPr/>
        </p:nvPicPr>
        <p:blipFill>
          <a:blip r:embed="rId7" cstate="print"/>
          <a:srcRect/>
          <a:stretch>
            <a:fillRect/>
          </a:stretch>
        </p:blipFill>
        <p:spPr bwMode="auto">
          <a:xfrm>
            <a:off x="4267200" y="1981200"/>
            <a:ext cx="914400" cy="685800"/>
          </a:xfrm>
          <a:prstGeom prst="rect">
            <a:avLst/>
          </a:prstGeom>
          <a:noFill/>
          <a:ln w="9525">
            <a:noFill/>
            <a:miter lim="800000"/>
            <a:headEnd/>
            <a:tailEnd/>
          </a:ln>
        </p:spPr>
      </p:pic>
      <p:pic>
        <p:nvPicPr>
          <p:cNvPr id="110639" name="Picture 47" descr="114_1464"/>
          <p:cNvPicPr>
            <a:picLocks noChangeAspect="1" noChangeArrowheads="1"/>
          </p:cNvPicPr>
          <p:nvPr/>
        </p:nvPicPr>
        <p:blipFill>
          <a:blip r:embed="rId8" cstate="print"/>
          <a:srcRect/>
          <a:stretch>
            <a:fillRect/>
          </a:stretch>
        </p:blipFill>
        <p:spPr bwMode="auto">
          <a:xfrm>
            <a:off x="3276600" y="2667000"/>
            <a:ext cx="914400" cy="687388"/>
          </a:xfrm>
          <a:prstGeom prst="rect">
            <a:avLst/>
          </a:prstGeom>
          <a:noFill/>
          <a:ln w="9525">
            <a:noFill/>
            <a:miter lim="800000"/>
            <a:headEnd/>
            <a:tailEnd/>
          </a:ln>
        </p:spPr>
      </p:pic>
      <p:sp>
        <p:nvSpPr>
          <p:cNvPr id="55337" name="Oval 49"/>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55338" name="Oval 50"/>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55339" name="Oval 51"/>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55340" name="Oval 52"/>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55341" name="Oval 53"/>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55342" name="Oval 60"/>
          <p:cNvSpPr>
            <a:spLocks noChangeArrowheads="1"/>
          </p:cNvSpPr>
          <p:nvPr/>
        </p:nvSpPr>
        <p:spPr bwMode="auto">
          <a:xfrm>
            <a:off x="4724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55343" name="Oval 61"/>
          <p:cNvSpPr>
            <a:spLocks noChangeArrowheads="1"/>
          </p:cNvSpPr>
          <p:nvPr/>
        </p:nvSpPr>
        <p:spPr bwMode="auto">
          <a:xfrm>
            <a:off x="4640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10655" name="Line 63"/>
          <p:cNvSpPr>
            <a:spLocks noChangeShapeType="1"/>
          </p:cNvSpPr>
          <p:nvPr/>
        </p:nvSpPr>
        <p:spPr bwMode="auto">
          <a:xfrm flipH="1">
            <a:off x="7107239" y="385764"/>
            <a:ext cx="669925" cy="865187"/>
          </a:xfrm>
          <a:prstGeom prst="line">
            <a:avLst/>
          </a:prstGeom>
          <a:noFill/>
          <a:ln w="38100">
            <a:solidFill>
              <a:srgbClr val="FF0000"/>
            </a:solidFill>
            <a:round/>
            <a:headEnd/>
            <a:tailEnd type="triangle" w="med" len="med"/>
          </a:ln>
        </p:spPr>
        <p:txBody>
          <a:bodyPr/>
          <a:lstStyle/>
          <a:p>
            <a:endParaRPr lang="en-US"/>
          </a:p>
        </p:txBody>
      </p:sp>
      <p:sp>
        <p:nvSpPr>
          <p:cNvPr id="110656" name="Line 64"/>
          <p:cNvSpPr>
            <a:spLocks noChangeShapeType="1"/>
          </p:cNvSpPr>
          <p:nvPr/>
        </p:nvSpPr>
        <p:spPr bwMode="auto">
          <a:xfrm>
            <a:off x="7075488" y="1235076"/>
            <a:ext cx="252412" cy="1158875"/>
          </a:xfrm>
          <a:prstGeom prst="line">
            <a:avLst/>
          </a:prstGeom>
          <a:noFill/>
          <a:ln w="38100">
            <a:solidFill>
              <a:srgbClr val="FF0000"/>
            </a:solidFill>
            <a:round/>
            <a:headEnd/>
            <a:tailEnd type="triangle" w="med" len="med"/>
          </a:ln>
        </p:spPr>
        <p:txBody>
          <a:bodyPr/>
          <a:lstStyle/>
          <a:p>
            <a:endParaRPr lang="en-US"/>
          </a:p>
        </p:txBody>
      </p:sp>
      <p:sp>
        <p:nvSpPr>
          <p:cNvPr id="55346" name="Oval 68"/>
          <p:cNvSpPr>
            <a:spLocks noChangeArrowheads="1"/>
          </p:cNvSpPr>
          <p:nvPr/>
        </p:nvSpPr>
        <p:spPr bwMode="auto">
          <a:xfrm>
            <a:off x="4608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10661" name="Line 69"/>
          <p:cNvSpPr>
            <a:spLocks noChangeShapeType="1"/>
          </p:cNvSpPr>
          <p:nvPr/>
        </p:nvSpPr>
        <p:spPr bwMode="auto">
          <a:xfrm flipV="1">
            <a:off x="3657601" y="381000"/>
            <a:ext cx="4119563" cy="2547938"/>
          </a:xfrm>
          <a:prstGeom prst="line">
            <a:avLst/>
          </a:prstGeom>
          <a:noFill/>
          <a:ln w="38100">
            <a:solidFill>
              <a:srgbClr val="FF0000"/>
            </a:solidFill>
            <a:round/>
            <a:headEnd/>
            <a:tailEnd type="triangle" w="med" len="med"/>
          </a:ln>
        </p:spPr>
        <p:txBody>
          <a:bodyPr/>
          <a:lstStyle/>
          <a:p>
            <a:endParaRPr lang="en-US"/>
          </a:p>
        </p:txBody>
      </p:sp>
      <p:sp>
        <p:nvSpPr>
          <p:cNvPr id="110664" name="Oval 72"/>
          <p:cNvSpPr>
            <a:spLocks noChangeArrowheads="1"/>
          </p:cNvSpPr>
          <p:nvPr/>
        </p:nvSpPr>
        <p:spPr bwMode="auto">
          <a:xfrm>
            <a:off x="3581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110669" name="Line 77"/>
          <p:cNvSpPr>
            <a:spLocks noChangeShapeType="1"/>
          </p:cNvSpPr>
          <p:nvPr/>
        </p:nvSpPr>
        <p:spPr bwMode="auto">
          <a:xfrm flipH="1">
            <a:off x="5903913" y="2365376"/>
            <a:ext cx="1414462" cy="1050925"/>
          </a:xfrm>
          <a:prstGeom prst="line">
            <a:avLst/>
          </a:prstGeom>
          <a:noFill/>
          <a:ln w="38100">
            <a:solidFill>
              <a:srgbClr val="FF0000"/>
            </a:solidFill>
            <a:round/>
            <a:headEnd/>
            <a:tailEnd type="triangle" w="med" len="med"/>
          </a:ln>
        </p:spPr>
        <p:txBody>
          <a:bodyPr/>
          <a:lstStyle/>
          <a:p>
            <a:endParaRPr lang="en-US"/>
          </a:p>
        </p:txBody>
      </p:sp>
      <p:sp>
        <p:nvSpPr>
          <p:cNvPr id="110670" name="Oval 78"/>
          <p:cNvSpPr>
            <a:spLocks noChangeArrowheads="1"/>
          </p:cNvSpPr>
          <p:nvPr/>
        </p:nvSpPr>
        <p:spPr bwMode="auto">
          <a:xfrm>
            <a:off x="3768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110671" name="Line 79"/>
          <p:cNvSpPr>
            <a:spLocks noChangeShapeType="1"/>
          </p:cNvSpPr>
          <p:nvPr/>
        </p:nvSpPr>
        <p:spPr bwMode="auto">
          <a:xfrm flipV="1">
            <a:off x="3810001" y="315913"/>
            <a:ext cx="4143375" cy="2844800"/>
          </a:xfrm>
          <a:prstGeom prst="line">
            <a:avLst/>
          </a:prstGeom>
          <a:noFill/>
          <a:ln w="38100">
            <a:solidFill>
              <a:srgbClr val="FF0000"/>
            </a:solidFill>
            <a:round/>
            <a:headEnd/>
            <a:tailEnd type="triangle" w="med" len="med"/>
          </a:ln>
        </p:spPr>
        <p:txBody>
          <a:bodyPr/>
          <a:lstStyle/>
          <a:p>
            <a:endParaRPr lang="en-US"/>
          </a:p>
        </p:txBody>
      </p:sp>
      <p:sp>
        <p:nvSpPr>
          <p:cNvPr id="110672" name="Line 80"/>
          <p:cNvSpPr>
            <a:spLocks noChangeShapeType="1"/>
          </p:cNvSpPr>
          <p:nvPr/>
        </p:nvSpPr>
        <p:spPr bwMode="auto">
          <a:xfrm flipH="1">
            <a:off x="7923213" y="309563"/>
            <a:ext cx="6350" cy="1847850"/>
          </a:xfrm>
          <a:prstGeom prst="line">
            <a:avLst/>
          </a:prstGeom>
          <a:noFill/>
          <a:ln w="38100">
            <a:solidFill>
              <a:srgbClr val="FF0000"/>
            </a:solidFill>
            <a:round/>
            <a:headEnd/>
            <a:tailEnd type="triangle" w="med" len="med"/>
          </a:ln>
        </p:spPr>
        <p:txBody>
          <a:bodyPr/>
          <a:lstStyle/>
          <a:p>
            <a:endParaRPr lang="en-US"/>
          </a:p>
        </p:txBody>
      </p:sp>
      <p:sp>
        <p:nvSpPr>
          <p:cNvPr id="110673" name="Line 81"/>
          <p:cNvSpPr>
            <a:spLocks noChangeShapeType="1"/>
          </p:cNvSpPr>
          <p:nvPr/>
        </p:nvSpPr>
        <p:spPr bwMode="auto">
          <a:xfrm>
            <a:off x="7935913" y="2095500"/>
            <a:ext cx="311150" cy="1193800"/>
          </a:xfrm>
          <a:prstGeom prst="line">
            <a:avLst/>
          </a:prstGeom>
          <a:noFill/>
          <a:ln w="38100">
            <a:solidFill>
              <a:srgbClr val="FF0000"/>
            </a:solidFill>
            <a:round/>
            <a:headEnd/>
            <a:tailEnd type="triangle" w="med" len="med"/>
          </a:ln>
        </p:spPr>
        <p:txBody>
          <a:bodyPr/>
          <a:lstStyle/>
          <a:p>
            <a:endParaRPr lang="en-US"/>
          </a:p>
        </p:txBody>
      </p:sp>
      <p:sp>
        <p:nvSpPr>
          <p:cNvPr id="110678" name="Oval 86"/>
          <p:cNvSpPr>
            <a:spLocks noChangeArrowheads="1"/>
          </p:cNvSpPr>
          <p:nvPr/>
        </p:nvSpPr>
        <p:spPr bwMode="auto">
          <a:xfrm>
            <a:off x="3810000" y="2743201"/>
            <a:ext cx="160338" cy="263525"/>
          </a:xfrm>
          <a:prstGeom prst="ellipse">
            <a:avLst/>
          </a:prstGeom>
          <a:noFill/>
          <a:ln w="25400">
            <a:solidFill>
              <a:schemeClr val="bg1"/>
            </a:solidFill>
            <a:round/>
            <a:headEnd/>
            <a:tailEnd/>
          </a:ln>
        </p:spPr>
        <p:txBody>
          <a:bodyPr wrap="none" anchor="ctr"/>
          <a:lstStyle/>
          <a:p>
            <a:endParaRPr lang="en-US"/>
          </a:p>
        </p:txBody>
      </p:sp>
      <p:sp>
        <p:nvSpPr>
          <p:cNvPr id="110679" name="Line 87"/>
          <p:cNvSpPr>
            <a:spLocks noChangeShapeType="1"/>
          </p:cNvSpPr>
          <p:nvPr/>
        </p:nvSpPr>
        <p:spPr bwMode="auto">
          <a:xfrm flipV="1">
            <a:off x="3894139" y="296864"/>
            <a:ext cx="4098925" cy="2593975"/>
          </a:xfrm>
          <a:prstGeom prst="line">
            <a:avLst/>
          </a:prstGeom>
          <a:noFill/>
          <a:ln w="38100">
            <a:solidFill>
              <a:srgbClr val="FF0000"/>
            </a:solidFill>
            <a:round/>
            <a:headEnd/>
            <a:tailEnd type="triangle" w="med" len="med"/>
          </a:ln>
        </p:spPr>
        <p:txBody>
          <a:bodyPr/>
          <a:lstStyle/>
          <a:p>
            <a:endParaRPr lang="en-US"/>
          </a:p>
        </p:txBody>
      </p:sp>
      <p:sp>
        <p:nvSpPr>
          <p:cNvPr id="110680" name="Line 88"/>
          <p:cNvSpPr>
            <a:spLocks noChangeShapeType="1"/>
          </p:cNvSpPr>
          <p:nvPr/>
        </p:nvSpPr>
        <p:spPr bwMode="auto">
          <a:xfrm>
            <a:off x="8001001" y="301626"/>
            <a:ext cx="898525" cy="2716213"/>
          </a:xfrm>
          <a:prstGeom prst="line">
            <a:avLst/>
          </a:prstGeom>
          <a:noFill/>
          <a:ln w="38100">
            <a:solidFill>
              <a:srgbClr val="FF0000"/>
            </a:solidFill>
            <a:round/>
            <a:headEnd/>
            <a:tailEnd type="triangle" w="med" len="med"/>
          </a:ln>
        </p:spPr>
        <p:txBody>
          <a:bodyPr/>
          <a:lstStyle/>
          <a:p>
            <a:endParaRPr lang="en-US"/>
          </a:p>
        </p:txBody>
      </p:sp>
      <p:sp>
        <p:nvSpPr>
          <p:cNvPr id="110681" name="Line 89"/>
          <p:cNvSpPr>
            <a:spLocks noChangeShapeType="1"/>
          </p:cNvSpPr>
          <p:nvPr/>
        </p:nvSpPr>
        <p:spPr bwMode="auto">
          <a:xfrm flipH="1">
            <a:off x="8570913" y="2978151"/>
            <a:ext cx="328612" cy="544513"/>
          </a:xfrm>
          <a:prstGeom prst="line">
            <a:avLst/>
          </a:prstGeom>
          <a:noFill/>
          <a:ln w="38100">
            <a:solidFill>
              <a:srgbClr val="FF0000"/>
            </a:solidFill>
            <a:round/>
            <a:headEnd/>
            <a:tailEnd type="triangle" w="med" len="med"/>
          </a:ln>
        </p:spPr>
        <p:txBody>
          <a:bodyPr/>
          <a:lstStyle/>
          <a:p>
            <a:endParaRPr lang="en-US"/>
          </a:p>
        </p:txBody>
      </p:sp>
      <p:sp>
        <p:nvSpPr>
          <p:cNvPr id="85" name="Title 62"/>
          <p:cNvSpPr txBox="1">
            <a:spLocks/>
          </p:cNvSpPr>
          <p:nvPr/>
        </p:nvSpPr>
        <p:spPr bwMode="auto">
          <a:xfrm>
            <a:off x="1600200" y="6019800"/>
            <a:ext cx="7772400" cy="838200"/>
          </a:xfrm>
          <a:prstGeom prst="rect">
            <a:avLst/>
          </a:prstGeom>
          <a:noFill/>
          <a:ln w="9525">
            <a:noFill/>
            <a:miter lim="800000"/>
            <a:headEnd/>
            <a:tailEnd/>
          </a:ln>
        </p:spPr>
        <p:txBody>
          <a:bodyPr anchor="ctr"/>
          <a:lstStyle/>
          <a:p>
            <a:pPr>
              <a:defRPr/>
            </a:pPr>
            <a:r>
              <a:rPr lang="en-US" kern="0" dirty="0">
                <a:solidFill>
                  <a:schemeClr val="tx2"/>
                </a:solidFill>
                <a:latin typeface="+mj-lt"/>
                <a:ea typeface="+mj-ea"/>
                <a:cs typeface="+mj-cs"/>
              </a:rPr>
              <a:t>Populating the vocabulary tree/inverted index</a:t>
            </a:r>
          </a:p>
        </p:txBody>
      </p:sp>
      <p:sp>
        <p:nvSpPr>
          <p:cNvPr id="55360" name="TextBox 85"/>
          <p:cNvSpPr txBox="1">
            <a:spLocks noChangeArrowheads="1"/>
          </p:cNvSpPr>
          <p:nvPr/>
        </p:nvSpPr>
        <p:spPr bwMode="auto">
          <a:xfrm>
            <a:off x="8723314" y="6473826"/>
            <a:ext cx="1868487" cy="307975"/>
          </a:xfrm>
          <a:prstGeom prst="rect">
            <a:avLst/>
          </a:prstGeom>
          <a:noFill/>
          <a:ln w="9525">
            <a:noFill/>
            <a:miter lim="800000"/>
            <a:headEnd/>
            <a:tailEnd/>
          </a:ln>
        </p:spPr>
        <p:txBody>
          <a:bodyPr wrap="none">
            <a:spAutoFit/>
          </a:bodyPr>
          <a:lstStyle/>
          <a:p>
            <a:r>
              <a:rPr lang="en-US" sz="1400">
                <a:latin typeface="Arial" pitchFamily="34" charset="0"/>
                <a:cs typeface="Arial" pitchFamily="34" charset="0"/>
              </a:rPr>
              <a:t>Slide credit: D. Nister</a:t>
            </a:r>
          </a:p>
        </p:txBody>
      </p:sp>
      <p:sp>
        <p:nvSpPr>
          <p:cNvPr id="88" name="TextBox 87"/>
          <p:cNvSpPr txBox="1">
            <a:spLocks noChangeArrowheads="1"/>
          </p:cNvSpPr>
          <p:nvPr/>
        </p:nvSpPr>
        <p:spPr bwMode="auto">
          <a:xfrm>
            <a:off x="2514600" y="1535114"/>
            <a:ext cx="1620838" cy="369887"/>
          </a:xfrm>
          <a:prstGeom prst="rect">
            <a:avLst/>
          </a:prstGeom>
          <a:noFill/>
          <a:ln w="9525">
            <a:noFill/>
            <a:miter lim="800000"/>
            <a:headEnd/>
            <a:tailEnd/>
          </a:ln>
        </p:spPr>
        <p:txBody>
          <a:bodyPr wrap="none">
            <a:spAutoFit/>
          </a:bodyPr>
          <a:lstStyle/>
          <a:p>
            <a:r>
              <a:rPr lang="en-US" dirty="0">
                <a:latin typeface="Arial" pitchFamily="34" charset="0"/>
                <a:cs typeface="Arial" pitchFamily="34" charset="0"/>
              </a:rPr>
              <a:t>Model images</a:t>
            </a:r>
          </a:p>
        </p:txBody>
      </p:sp>
    </p:spTree>
    <p:extLst>
      <p:ext uri="{BB962C8B-B14F-4D97-AF65-F5344CB8AC3E}">
        <p14:creationId xmlns:p14="http://schemas.microsoft.com/office/powerpoint/2010/main" val="387273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0639"/>
                                        </p:tgtEl>
                                        <p:attrNameLst>
                                          <p:attrName>style.visibility</p:attrName>
                                        </p:attrNameLst>
                                      </p:cBhvr>
                                      <p:to>
                                        <p:strVal val="visible"/>
                                      </p:to>
                                    </p:set>
                                    <p:animEffect transition="in" filter="dissolve">
                                      <p:cBhvr>
                                        <p:cTn id="7" dur="500"/>
                                        <p:tgtEl>
                                          <p:spTgt spid="11063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0664"/>
                                        </p:tgtEl>
                                        <p:attrNameLst>
                                          <p:attrName>style.visibility</p:attrName>
                                        </p:attrNameLst>
                                      </p:cBhvr>
                                      <p:to>
                                        <p:strVal val="visible"/>
                                      </p:to>
                                    </p:set>
                                    <p:animEffect transition="in" filter="dissolve">
                                      <p:cBhvr>
                                        <p:cTn id="11" dur="500"/>
                                        <p:tgtEl>
                                          <p:spTgt spid="11066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0661"/>
                                        </p:tgtEl>
                                        <p:attrNameLst>
                                          <p:attrName>style.visibility</p:attrName>
                                        </p:attrNameLst>
                                      </p:cBhvr>
                                      <p:to>
                                        <p:strVal val="visible"/>
                                      </p:to>
                                    </p:set>
                                    <p:animEffect transition="in" filter="wipe(left)">
                                      <p:cBhvr>
                                        <p:cTn id="15" dur="500"/>
                                        <p:tgtEl>
                                          <p:spTgt spid="11066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0655"/>
                                        </p:tgtEl>
                                        <p:attrNameLst>
                                          <p:attrName>style.visibility</p:attrName>
                                        </p:attrNameLst>
                                      </p:cBhvr>
                                      <p:to>
                                        <p:strVal val="visible"/>
                                      </p:to>
                                    </p:set>
                                    <p:animEffect transition="in" filter="wipe(up)">
                                      <p:cBhvr>
                                        <p:cTn id="19" dur="500"/>
                                        <p:tgtEl>
                                          <p:spTgt spid="11065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0656"/>
                                        </p:tgtEl>
                                        <p:attrNameLst>
                                          <p:attrName>style.visibility</p:attrName>
                                        </p:attrNameLst>
                                      </p:cBhvr>
                                      <p:to>
                                        <p:strVal val="visible"/>
                                      </p:to>
                                    </p:set>
                                    <p:animEffect transition="in" filter="wipe(up)">
                                      <p:cBhvr>
                                        <p:cTn id="23" dur="500"/>
                                        <p:tgtEl>
                                          <p:spTgt spid="110656"/>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10669"/>
                                        </p:tgtEl>
                                        <p:attrNameLst>
                                          <p:attrName>style.visibility</p:attrName>
                                        </p:attrNameLst>
                                      </p:cBhvr>
                                      <p:to>
                                        <p:strVal val="visible"/>
                                      </p:to>
                                    </p:set>
                                    <p:animEffect transition="in" filter="wipe(up)">
                                      <p:cBhvr>
                                        <p:cTn id="27" dur="500"/>
                                        <p:tgtEl>
                                          <p:spTgt spid="110669"/>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right)">
                                      <p:cBhvr>
                                        <p:cTn id="31" dur="500"/>
                                        <p:tgtEl>
                                          <p:spTgt spid="5"/>
                                        </p:tgtEl>
                                      </p:cBhvr>
                                    </p:animEffect>
                                  </p:childTnLst>
                                </p:cTn>
                              </p:par>
                            </p:childTnLst>
                          </p:cTn>
                        </p:par>
                        <p:par>
                          <p:cTn id="32" fill="hold">
                            <p:stCondLst>
                              <p:cond delay="3500"/>
                            </p:stCondLst>
                            <p:childTnLst>
                              <p:par>
                                <p:cTn id="33" presetID="1" presetClass="exit" presetSubtype="0" fill="hold" grpId="1" nodeType="afterEffect">
                                  <p:stCondLst>
                                    <p:cond delay="0"/>
                                  </p:stCondLst>
                                  <p:childTnLst>
                                    <p:set>
                                      <p:cBhvr>
                                        <p:cTn id="34" dur="1" fill="hold">
                                          <p:stCondLst>
                                            <p:cond delay="0"/>
                                          </p:stCondLst>
                                        </p:cTn>
                                        <p:tgtEl>
                                          <p:spTgt spid="11066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1066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065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0655"/>
                                        </p:tgtEl>
                                        <p:attrNameLst>
                                          <p:attrName>style.visibility</p:attrName>
                                        </p:attrNameLst>
                                      </p:cBhvr>
                                      <p:to>
                                        <p:strVal val="hidden"/>
                                      </p:to>
                                    </p:set>
                                  </p:childTnLst>
                                </p:cTn>
                              </p:par>
                            </p:childTnLst>
                          </p:cTn>
                        </p:par>
                        <p:par>
                          <p:cTn id="41" fill="hold">
                            <p:stCondLst>
                              <p:cond delay="3500"/>
                            </p:stCondLst>
                            <p:childTnLst>
                              <p:par>
                                <p:cTn id="42" presetID="9" presetClass="entr" presetSubtype="0" fill="hold" grpId="0" nodeType="afterEffect">
                                  <p:stCondLst>
                                    <p:cond delay="0"/>
                                  </p:stCondLst>
                                  <p:childTnLst>
                                    <p:set>
                                      <p:cBhvr>
                                        <p:cTn id="43" dur="1" fill="hold">
                                          <p:stCondLst>
                                            <p:cond delay="0"/>
                                          </p:stCondLst>
                                        </p:cTn>
                                        <p:tgtEl>
                                          <p:spTgt spid="110670"/>
                                        </p:tgtEl>
                                        <p:attrNameLst>
                                          <p:attrName>style.visibility</p:attrName>
                                        </p:attrNameLst>
                                      </p:cBhvr>
                                      <p:to>
                                        <p:strVal val="visible"/>
                                      </p:to>
                                    </p:set>
                                    <p:animEffect transition="in" filter="dissolve">
                                      <p:cBhvr>
                                        <p:cTn id="44" dur="500"/>
                                        <p:tgtEl>
                                          <p:spTgt spid="110670"/>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110671"/>
                                        </p:tgtEl>
                                        <p:attrNameLst>
                                          <p:attrName>style.visibility</p:attrName>
                                        </p:attrNameLst>
                                      </p:cBhvr>
                                      <p:to>
                                        <p:strVal val="visible"/>
                                      </p:to>
                                    </p:set>
                                    <p:animEffect transition="in" filter="wipe(left)">
                                      <p:cBhvr>
                                        <p:cTn id="48" dur="500"/>
                                        <p:tgtEl>
                                          <p:spTgt spid="110671"/>
                                        </p:tgtEl>
                                      </p:cBhvr>
                                    </p:animEffect>
                                  </p:childTnLst>
                                </p:cTn>
                              </p:par>
                            </p:childTnLst>
                          </p:cTn>
                        </p:par>
                        <p:par>
                          <p:cTn id="49" fill="hold">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110672"/>
                                        </p:tgtEl>
                                        <p:attrNameLst>
                                          <p:attrName>style.visibility</p:attrName>
                                        </p:attrNameLst>
                                      </p:cBhvr>
                                      <p:to>
                                        <p:strVal val="visible"/>
                                      </p:to>
                                    </p:set>
                                    <p:animEffect transition="in" filter="wipe(up)">
                                      <p:cBhvr>
                                        <p:cTn id="52" dur="500"/>
                                        <p:tgtEl>
                                          <p:spTgt spid="110672"/>
                                        </p:tgtEl>
                                      </p:cBhvr>
                                    </p:animEffect>
                                  </p:childTnLst>
                                </p:cTn>
                              </p:par>
                            </p:childTnLst>
                          </p:cTn>
                        </p:par>
                        <p:par>
                          <p:cTn id="53" fill="hold">
                            <p:stCondLst>
                              <p:cond delay="5000"/>
                            </p:stCondLst>
                            <p:childTnLst>
                              <p:par>
                                <p:cTn id="54" presetID="22" presetClass="entr" presetSubtype="1" fill="hold" grpId="0" nodeType="afterEffect">
                                  <p:stCondLst>
                                    <p:cond delay="0"/>
                                  </p:stCondLst>
                                  <p:childTnLst>
                                    <p:set>
                                      <p:cBhvr>
                                        <p:cTn id="55" dur="1" fill="hold">
                                          <p:stCondLst>
                                            <p:cond delay="0"/>
                                          </p:stCondLst>
                                        </p:cTn>
                                        <p:tgtEl>
                                          <p:spTgt spid="110673"/>
                                        </p:tgtEl>
                                        <p:attrNameLst>
                                          <p:attrName>style.visibility</p:attrName>
                                        </p:attrNameLst>
                                      </p:cBhvr>
                                      <p:to>
                                        <p:strVal val="visible"/>
                                      </p:to>
                                    </p:set>
                                    <p:animEffect transition="in" filter="wipe(up)">
                                      <p:cBhvr>
                                        <p:cTn id="56" dur="500"/>
                                        <p:tgtEl>
                                          <p:spTgt spid="110673"/>
                                        </p:tgtEl>
                                      </p:cBhvr>
                                    </p:animEffect>
                                  </p:childTnLst>
                                </p:cTn>
                              </p:par>
                            </p:childTnLst>
                          </p:cTn>
                        </p:par>
                        <p:par>
                          <p:cTn id="57" fill="hold">
                            <p:stCondLst>
                              <p:cond delay="5500"/>
                            </p:stCondLst>
                            <p:childTnLst>
                              <p:par>
                                <p:cTn id="58" presetID="22" presetClass="entr" presetSubtype="2"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right)">
                                      <p:cBhvr>
                                        <p:cTn id="60" dur="500"/>
                                        <p:tgtEl>
                                          <p:spTgt spid="4"/>
                                        </p:tgtEl>
                                      </p:cBhvr>
                                    </p:animEffect>
                                  </p:childTnLst>
                                </p:cTn>
                              </p:par>
                            </p:childTnLst>
                          </p:cTn>
                        </p:par>
                        <p:par>
                          <p:cTn id="61" fill="hold">
                            <p:stCondLst>
                              <p:cond delay="6000"/>
                            </p:stCondLst>
                            <p:childTnLst>
                              <p:par>
                                <p:cTn id="62" presetID="1" presetClass="exit" presetSubtype="0" fill="hold" grpId="1" nodeType="afterEffect">
                                  <p:stCondLst>
                                    <p:cond delay="0"/>
                                  </p:stCondLst>
                                  <p:childTnLst>
                                    <p:set>
                                      <p:cBhvr>
                                        <p:cTn id="63" dur="1" fill="hold">
                                          <p:stCondLst>
                                            <p:cond delay="0"/>
                                          </p:stCondLst>
                                        </p:cTn>
                                        <p:tgtEl>
                                          <p:spTgt spid="110673"/>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10672"/>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10671"/>
                                        </p:tgtEl>
                                        <p:attrNameLst>
                                          <p:attrName>style.visibility</p:attrName>
                                        </p:attrNameLst>
                                      </p:cBhvr>
                                      <p:to>
                                        <p:strVal val="hidden"/>
                                      </p:to>
                                    </p:set>
                                  </p:childTnLst>
                                </p:cTn>
                              </p:par>
                            </p:childTnLst>
                          </p:cTn>
                        </p:par>
                        <p:par>
                          <p:cTn id="68" fill="hold">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110678"/>
                                        </p:tgtEl>
                                        <p:attrNameLst>
                                          <p:attrName>style.visibility</p:attrName>
                                        </p:attrNameLst>
                                      </p:cBhvr>
                                      <p:to>
                                        <p:strVal val="visible"/>
                                      </p:to>
                                    </p:set>
                                    <p:animEffect transition="in" filter="dissolve">
                                      <p:cBhvr>
                                        <p:cTn id="71" dur="500"/>
                                        <p:tgtEl>
                                          <p:spTgt spid="110678"/>
                                        </p:tgtEl>
                                      </p:cBhvr>
                                    </p:animEffect>
                                  </p:childTnLst>
                                </p:cTn>
                              </p:par>
                            </p:childTnLst>
                          </p:cTn>
                        </p:par>
                        <p:par>
                          <p:cTn id="72" fill="hold">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110679"/>
                                        </p:tgtEl>
                                        <p:attrNameLst>
                                          <p:attrName>style.visibility</p:attrName>
                                        </p:attrNameLst>
                                      </p:cBhvr>
                                      <p:to>
                                        <p:strVal val="visible"/>
                                      </p:to>
                                    </p:set>
                                    <p:animEffect transition="in" filter="wipe(left)">
                                      <p:cBhvr>
                                        <p:cTn id="75" dur="500"/>
                                        <p:tgtEl>
                                          <p:spTgt spid="110679"/>
                                        </p:tgtEl>
                                      </p:cBhvr>
                                    </p:animEffect>
                                  </p:childTnLst>
                                </p:cTn>
                              </p:par>
                            </p:childTnLst>
                          </p:cTn>
                        </p:par>
                        <p:par>
                          <p:cTn id="76" fill="hold">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110680"/>
                                        </p:tgtEl>
                                        <p:attrNameLst>
                                          <p:attrName>style.visibility</p:attrName>
                                        </p:attrNameLst>
                                      </p:cBhvr>
                                      <p:to>
                                        <p:strVal val="visible"/>
                                      </p:to>
                                    </p:set>
                                    <p:animEffect transition="in" filter="wipe(up)">
                                      <p:cBhvr>
                                        <p:cTn id="79" dur="500"/>
                                        <p:tgtEl>
                                          <p:spTgt spid="110680"/>
                                        </p:tgtEl>
                                      </p:cBhvr>
                                    </p:animEffect>
                                  </p:childTnLst>
                                </p:cTn>
                              </p:par>
                            </p:childTnLst>
                          </p:cTn>
                        </p:par>
                        <p:par>
                          <p:cTn id="80" fill="hold">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110681"/>
                                        </p:tgtEl>
                                        <p:attrNameLst>
                                          <p:attrName>style.visibility</p:attrName>
                                        </p:attrNameLst>
                                      </p:cBhvr>
                                      <p:to>
                                        <p:strVal val="visible"/>
                                      </p:to>
                                    </p:set>
                                    <p:animEffect transition="in" filter="wipe(up)">
                                      <p:cBhvr>
                                        <p:cTn id="83" dur="500"/>
                                        <p:tgtEl>
                                          <p:spTgt spid="110681"/>
                                        </p:tgtEl>
                                      </p:cBhvr>
                                    </p:animEffect>
                                  </p:childTnLst>
                                </p:cTn>
                              </p:par>
                            </p:childTnLst>
                          </p:cTn>
                        </p:par>
                        <p:par>
                          <p:cTn id="84" fill="hold">
                            <p:stCondLst>
                              <p:cond delay="8000"/>
                            </p:stCondLst>
                            <p:childTnLst>
                              <p:par>
                                <p:cTn id="85" presetID="22" presetClass="entr" presetSubtype="2" fill="hold" nodeType="after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wipe(right)">
                                      <p:cBhvr>
                                        <p:cTn id="87" dur="500"/>
                                        <p:tgtEl>
                                          <p:spTgt spid="3"/>
                                        </p:tgtEl>
                                      </p:cBhvr>
                                    </p:animEffect>
                                  </p:childTnLst>
                                </p:cTn>
                              </p:par>
                            </p:childTnLst>
                          </p:cTn>
                        </p:par>
                        <p:par>
                          <p:cTn id="88" fill="hold">
                            <p:stCondLst>
                              <p:cond delay="8500"/>
                            </p:stCondLst>
                            <p:childTnLst>
                              <p:par>
                                <p:cTn id="89" presetID="1" presetClass="exit" presetSubtype="0" fill="hold" grpId="1" nodeType="afterEffect">
                                  <p:stCondLst>
                                    <p:cond delay="0"/>
                                  </p:stCondLst>
                                  <p:childTnLst>
                                    <p:set>
                                      <p:cBhvr>
                                        <p:cTn id="90" dur="1" fill="hold">
                                          <p:stCondLst>
                                            <p:cond delay="0"/>
                                          </p:stCondLst>
                                        </p:cTn>
                                        <p:tgtEl>
                                          <p:spTgt spid="110679"/>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10680"/>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106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55" grpId="0" animBg="1"/>
      <p:bldP spid="110655" grpId="1" animBg="1"/>
      <p:bldP spid="110656" grpId="0" animBg="1"/>
      <p:bldP spid="110656" grpId="1" animBg="1"/>
      <p:bldP spid="110661" grpId="0" animBg="1"/>
      <p:bldP spid="110661" grpId="1" animBg="1"/>
      <p:bldP spid="110664" grpId="0" animBg="1"/>
      <p:bldP spid="110669" grpId="0" animBg="1"/>
      <p:bldP spid="110669" grpId="1" animBg="1"/>
      <p:bldP spid="110670" grpId="0" animBg="1"/>
      <p:bldP spid="110671" grpId="0" animBg="1"/>
      <p:bldP spid="110671" grpId="1" animBg="1"/>
      <p:bldP spid="110672" grpId="0" animBg="1"/>
      <p:bldP spid="110672" grpId="1" animBg="1"/>
      <p:bldP spid="110673" grpId="0" animBg="1"/>
      <p:bldP spid="110673" grpId="1" animBg="1"/>
      <p:bldP spid="110678" grpId="0" animBg="1"/>
      <p:bldP spid="110679" grpId="0" animBg="1"/>
      <p:bldP spid="110679" grpId="1" animBg="1"/>
      <p:bldP spid="110680" grpId="0" animBg="1"/>
      <p:bldP spid="110680" grpId="1" animBg="1"/>
      <p:bldP spid="110681" grpId="0" animBg="1"/>
      <p:bldP spid="11068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105"/>
          <p:cNvGrpSpPr>
            <a:grpSpLocks/>
          </p:cNvGrpSpPr>
          <p:nvPr/>
        </p:nvGrpSpPr>
        <p:grpSpPr bwMode="auto">
          <a:xfrm>
            <a:off x="8001000" y="4114800"/>
            <a:ext cx="533400" cy="361950"/>
            <a:chOff x="3504" y="1728"/>
            <a:chExt cx="336" cy="228"/>
          </a:xfrm>
        </p:grpSpPr>
        <p:sp>
          <p:nvSpPr>
            <p:cNvPr id="56420" name="Line 106"/>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6421" name="Picture 10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pic>
        <p:nvPicPr>
          <p:cNvPr id="56323" name="Picture 100" descr="114_1464"/>
          <p:cNvPicPr>
            <a:picLocks noChangeAspect="1" noChangeArrowheads="1"/>
          </p:cNvPicPr>
          <p:nvPr/>
        </p:nvPicPr>
        <p:blipFill>
          <a:blip r:embed="rId4" cstate="print"/>
          <a:srcRect/>
          <a:stretch>
            <a:fillRect/>
          </a:stretch>
        </p:blipFill>
        <p:spPr bwMode="auto">
          <a:xfrm>
            <a:off x="3276600" y="2667000"/>
            <a:ext cx="914400" cy="687388"/>
          </a:xfrm>
          <a:prstGeom prst="rect">
            <a:avLst/>
          </a:prstGeom>
          <a:noFill/>
          <a:ln w="9525">
            <a:noFill/>
            <a:miter lim="800000"/>
            <a:headEnd/>
            <a:tailEnd/>
          </a:ln>
        </p:spPr>
      </p:pic>
      <p:sp>
        <p:nvSpPr>
          <p:cNvPr id="56324" name="Oval 101"/>
          <p:cNvSpPr>
            <a:spLocks noChangeArrowheads="1"/>
          </p:cNvSpPr>
          <p:nvPr/>
        </p:nvSpPr>
        <p:spPr bwMode="auto">
          <a:xfrm>
            <a:off x="3581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56325" name="Oval 102"/>
          <p:cNvSpPr>
            <a:spLocks noChangeArrowheads="1"/>
          </p:cNvSpPr>
          <p:nvPr/>
        </p:nvSpPr>
        <p:spPr bwMode="auto">
          <a:xfrm>
            <a:off x="3768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56326" name="Oval 103"/>
          <p:cNvSpPr>
            <a:spLocks noChangeArrowheads="1"/>
          </p:cNvSpPr>
          <p:nvPr/>
        </p:nvSpPr>
        <p:spPr bwMode="auto">
          <a:xfrm>
            <a:off x="3810000" y="2743201"/>
            <a:ext cx="160338" cy="263525"/>
          </a:xfrm>
          <a:prstGeom prst="ellipse">
            <a:avLst/>
          </a:prstGeom>
          <a:noFill/>
          <a:ln w="25400">
            <a:solidFill>
              <a:schemeClr val="bg1"/>
            </a:solidFill>
            <a:round/>
            <a:headEnd/>
            <a:tailEnd/>
          </a:ln>
        </p:spPr>
        <p:txBody>
          <a:bodyPr wrap="none" anchor="ctr"/>
          <a:lstStyle/>
          <a:p>
            <a:endParaRPr lang="en-US"/>
          </a:p>
        </p:txBody>
      </p:sp>
      <p:grpSp>
        <p:nvGrpSpPr>
          <p:cNvPr id="3" name="Group 95"/>
          <p:cNvGrpSpPr>
            <a:grpSpLocks/>
          </p:cNvGrpSpPr>
          <p:nvPr/>
        </p:nvGrpSpPr>
        <p:grpSpPr bwMode="auto">
          <a:xfrm>
            <a:off x="3127375" y="2914650"/>
            <a:ext cx="2114550" cy="1531938"/>
            <a:chOff x="1010" y="1836"/>
            <a:chExt cx="1332" cy="965"/>
          </a:xfrm>
        </p:grpSpPr>
        <p:sp>
          <p:nvSpPr>
            <p:cNvPr id="56418" name="Line 89"/>
            <p:cNvSpPr>
              <a:spLocks noChangeShapeType="1"/>
            </p:cNvSpPr>
            <p:nvPr/>
          </p:nvSpPr>
          <p:spPr bwMode="auto">
            <a:xfrm flipH="1">
              <a:off x="1106" y="1836"/>
              <a:ext cx="1236" cy="881"/>
            </a:xfrm>
            <a:prstGeom prst="line">
              <a:avLst/>
            </a:prstGeom>
            <a:noFill/>
            <a:ln w="9525">
              <a:solidFill>
                <a:schemeClr val="tx1"/>
              </a:solidFill>
              <a:round/>
              <a:headEnd/>
              <a:tailEnd/>
            </a:ln>
          </p:spPr>
          <p:txBody>
            <a:bodyPr/>
            <a:lstStyle/>
            <a:p>
              <a:endParaRPr lang="en-US"/>
            </a:p>
          </p:txBody>
        </p:sp>
        <p:pic>
          <p:nvPicPr>
            <p:cNvPr id="56419" name="Picture 90" descr="115_1531"/>
            <p:cNvPicPr>
              <a:picLocks noChangeAspect="1" noChangeArrowheads="1"/>
            </p:cNvPicPr>
            <p:nvPr/>
          </p:nvPicPr>
          <p:blipFill>
            <a:blip r:embed="rId5" cstate="print"/>
            <a:srcRect/>
            <a:stretch>
              <a:fillRect/>
            </a:stretch>
          </p:blipFill>
          <p:spPr bwMode="auto">
            <a:xfrm>
              <a:off x="1010" y="2621"/>
              <a:ext cx="240" cy="180"/>
            </a:xfrm>
            <a:prstGeom prst="rect">
              <a:avLst/>
            </a:prstGeom>
            <a:noFill/>
            <a:ln w="9525">
              <a:noFill/>
              <a:miter lim="800000"/>
              <a:headEnd/>
              <a:tailEnd/>
            </a:ln>
          </p:spPr>
        </p:pic>
      </p:grpSp>
      <p:grpSp>
        <p:nvGrpSpPr>
          <p:cNvPr id="4" name="Group 94"/>
          <p:cNvGrpSpPr>
            <a:grpSpLocks/>
          </p:cNvGrpSpPr>
          <p:nvPr/>
        </p:nvGrpSpPr>
        <p:grpSpPr bwMode="auto">
          <a:xfrm>
            <a:off x="4876800" y="5334000"/>
            <a:ext cx="1176338" cy="865188"/>
            <a:chOff x="1920" y="3187"/>
            <a:chExt cx="741" cy="545"/>
          </a:xfrm>
        </p:grpSpPr>
        <p:sp>
          <p:nvSpPr>
            <p:cNvPr id="56416" name="Line 92"/>
            <p:cNvSpPr>
              <a:spLocks noChangeShapeType="1"/>
            </p:cNvSpPr>
            <p:nvPr/>
          </p:nvSpPr>
          <p:spPr bwMode="auto">
            <a:xfrm flipH="1">
              <a:off x="2016" y="3187"/>
              <a:ext cx="645" cy="461"/>
            </a:xfrm>
            <a:prstGeom prst="line">
              <a:avLst/>
            </a:prstGeom>
            <a:noFill/>
            <a:ln w="9525">
              <a:solidFill>
                <a:schemeClr val="tx1"/>
              </a:solidFill>
              <a:round/>
              <a:headEnd/>
              <a:tailEnd/>
            </a:ln>
          </p:spPr>
          <p:txBody>
            <a:bodyPr/>
            <a:lstStyle/>
            <a:p>
              <a:endParaRPr lang="en-US"/>
            </a:p>
          </p:txBody>
        </p:sp>
        <p:pic>
          <p:nvPicPr>
            <p:cNvPr id="56417" name="Picture 93" descr="115_1531"/>
            <p:cNvPicPr>
              <a:picLocks noChangeAspect="1" noChangeArrowheads="1"/>
            </p:cNvPicPr>
            <p:nvPr/>
          </p:nvPicPr>
          <p:blipFill>
            <a:blip r:embed="rId5" cstate="print"/>
            <a:srcRect/>
            <a:stretch>
              <a:fillRect/>
            </a:stretch>
          </p:blipFill>
          <p:spPr bwMode="auto">
            <a:xfrm>
              <a:off x="1920" y="3552"/>
              <a:ext cx="240" cy="180"/>
            </a:xfrm>
            <a:prstGeom prst="rect">
              <a:avLst/>
            </a:prstGeom>
            <a:noFill/>
            <a:ln w="9525">
              <a:noFill/>
              <a:miter lim="800000"/>
              <a:headEnd/>
              <a:tailEnd/>
            </a:ln>
          </p:spPr>
        </p:pic>
      </p:grpSp>
      <p:grpSp>
        <p:nvGrpSpPr>
          <p:cNvPr id="5" name="Group 87"/>
          <p:cNvGrpSpPr>
            <a:grpSpLocks/>
          </p:cNvGrpSpPr>
          <p:nvPr/>
        </p:nvGrpSpPr>
        <p:grpSpPr bwMode="auto">
          <a:xfrm>
            <a:off x="3352800" y="2057400"/>
            <a:ext cx="3657600" cy="2647950"/>
            <a:chOff x="1152" y="1296"/>
            <a:chExt cx="2304" cy="1668"/>
          </a:xfrm>
        </p:grpSpPr>
        <p:sp>
          <p:nvSpPr>
            <p:cNvPr id="56414" name="Line 85"/>
            <p:cNvSpPr>
              <a:spLocks noChangeShapeType="1"/>
            </p:cNvSpPr>
            <p:nvPr/>
          </p:nvSpPr>
          <p:spPr bwMode="auto">
            <a:xfrm flipH="1">
              <a:off x="1248" y="1296"/>
              <a:ext cx="2208" cy="1584"/>
            </a:xfrm>
            <a:prstGeom prst="line">
              <a:avLst/>
            </a:prstGeom>
            <a:noFill/>
            <a:ln w="9525">
              <a:solidFill>
                <a:schemeClr val="tx1"/>
              </a:solidFill>
              <a:round/>
              <a:headEnd/>
              <a:tailEnd/>
            </a:ln>
          </p:spPr>
          <p:txBody>
            <a:bodyPr/>
            <a:lstStyle/>
            <a:p>
              <a:endParaRPr lang="en-US"/>
            </a:p>
          </p:txBody>
        </p:sp>
        <p:pic>
          <p:nvPicPr>
            <p:cNvPr id="56415" name="Picture 86" descr="115_1531"/>
            <p:cNvPicPr>
              <a:picLocks noChangeAspect="1" noChangeArrowheads="1"/>
            </p:cNvPicPr>
            <p:nvPr/>
          </p:nvPicPr>
          <p:blipFill>
            <a:blip r:embed="rId5" cstate="print"/>
            <a:srcRect/>
            <a:stretch>
              <a:fillRect/>
            </a:stretch>
          </p:blipFill>
          <p:spPr bwMode="auto">
            <a:xfrm>
              <a:off x="1152" y="2784"/>
              <a:ext cx="240" cy="180"/>
            </a:xfrm>
            <a:prstGeom prst="rect">
              <a:avLst/>
            </a:prstGeom>
            <a:noFill/>
            <a:ln w="9525">
              <a:noFill/>
              <a:miter lim="800000"/>
              <a:headEnd/>
              <a:tailEnd/>
            </a:ln>
          </p:spPr>
        </p:pic>
      </p:grpSp>
      <p:grpSp>
        <p:nvGrpSpPr>
          <p:cNvPr id="56330" name="Group 2"/>
          <p:cNvGrpSpPr>
            <a:grpSpLocks/>
          </p:cNvGrpSpPr>
          <p:nvPr/>
        </p:nvGrpSpPr>
        <p:grpSpPr bwMode="auto">
          <a:xfrm>
            <a:off x="5908675" y="3554413"/>
            <a:ext cx="2667000" cy="1885950"/>
            <a:chOff x="2544" y="2064"/>
            <a:chExt cx="1680" cy="1188"/>
          </a:xfrm>
        </p:grpSpPr>
        <p:sp>
          <p:nvSpPr>
            <p:cNvPr id="56412" name="Line 3"/>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56413" name="Picture 4"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grpSp>
        <p:nvGrpSpPr>
          <p:cNvPr id="56331" name="Group 8"/>
          <p:cNvGrpSpPr>
            <a:grpSpLocks/>
          </p:cNvGrpSpPr>
          <p:nvPr/>
        </p:nvGrpSpPr>
        <p:grpSpPr bwMode="auto">
          <a:xfrm>
            <a:off x="4572000" y="3352800"/>
            <a:ext cx="1371600" cy="971550"/>
            <a:chOff x="1920" y="2112"/>
            <a:chExt cx="864" cy="612"/>
          </a:xfrm>
        </p:grpSpPr>
        <p:sp>
          <p:nvSpPr>
            <p:cNvPr id="56410" name="Line 9"/>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56411" name="Picture 10" descr="114_1464"/>
            <p:cNvPicPr>
              <a:picLocks noChangeAspect="1" noChangeArrowheads="1"/>
            </p:cNvPicPr>
            <p:nvPr/>
          </p:nvPicPr>
          <p:blipFill>
            <a:blip r:embed="rId6" cstate="print"/>
            <a:srcRect/>
            <a:stretch>
              <a:fillRect/>
            </a:stretch>
          </p:blipFill>
          <p:spPr bwMode="auto">
            <a:xfrm>
              <a:off x="1920" y="2544"/>
              <a:ext cx="240" cy="180"/>
            </a:xfrm>
            <a:prstGeom prst="rect">
              <a:avLst/>
            </a:prstGeom>
            <a:noFill/>
            <a:ln w="9525">
              <a:noFill/>
              <a:miter lim="800000"/>
              <a:headEnd/>
              <a:tailEnd/>
            </a:ln>
          </p:spPr>
        </p:pic>
      </p:grpSp>
      <p:grpSp>
        <p:nvGrpSpPr>
          <p:cNvPr id="56332" name="Group 11"/>
          <p:cNvGrpSpPr>
            <a:grpSpLocks/>
          </p:cNvGrpSpPr>
          <p:nvPr/>
        </p:nvGrpSpPr>
        <p:grpSpPr bwMode="auto">
          <a:xfrm>
            <a:off x="5715000" y="2370138"/>
            <a:ext cx="1600200" cy="1200150"/>
            <a:chOff x="2256" y="1152"/>
            <a:chExt cx="1008" cy="756"/>
          </a:xfrm>
        </p:grpSpPr>
        <p:sp>
          <p:nvSpPr>
            <p:cNvPr id="56408" name="Line 12"/>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6409" name="Picture 13"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56333" name="Group 14"/>
          <p:cNvGrpSpPr>
            <a:grpSpLocks/>
          </p:cNvGrpSpPr>
          <p:nvPr/>
        </p:nvGrpSpPr>
        <p:grpSpPr bwMode="auto">
          <a:xfrm>
            <a:off x="8610600" y="4114800"/>
            <a:ext cx="533400" cy="361950"/>
            <a:chOff x="3504" y="1728"/>
            <a:chExt cx="336" cy="228"/>
          </a:xfrm>
        </p:grpSpPr>
        <p:sp>
          <p:nvSpPr>
            <p:cNvPr id="56406" name="Line 15"/>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6407" name="Picture 16"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6334" name="Group 17"/>
          <p:cNvGrpSpPr>
            <a:grpSpLocks/>
          </p:cNvGrpSpPr>
          <p:nvPr/>
        </p:nvGrpSpPr>
        <p:grpSpPr bwMode="auto">
          <a:xfrm>
            <a:off x="6335713" y="2981325"/>
            <a:ext cx="1600200" cy="1200150"/>
            <a:chOff x="2256" y="1152"/>
            <a:chExt cx="1008" cy="756"/>
          </a:xfrm>
        </p:grpSpPr>
        <p:sp>
          <p:nvSpPr>
            <p:cNvPr id="56404" name="Line 18"/>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6405" name="Picture 19"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56335" name="Group 20"/>
          <p:cNvGrpSpPr>
            <a:grpSpLocks/>
          </p:cNvGrpSpPr>
          <p:nvPr/>
        </p:nvGrpSpPr>
        <p:grpSpPr bwMode="auto">
          <a:xfrm>
            <a:off x="7391400" y="2971800"/>
            <a:ext cx="533400" cy="361950"/>
            <a:chOff x="3504" y="1728"/>
            <a:chExt cx="336" cy="228"/>
          </a:xfrm>
        </p:grpSpPr>
        <p:sp>
          <p:nvSpPr>
            <p:cNvPr id="56402" name="Line 21"/>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6403" name="Picture 22"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6336" name="Group 23"/>
          <p:cNvGrpSpPr>
            <a:grpSpLocks/>
          </p:cNvGrpSpPr>
          <p:nvPr/>
        </p:nvGrpSpPr>
        <p:grpSpPr bwMode="auto">
          <a:xfrm>
            <a:off x="5105400" y="1828800"/>
            <a:ext cx="1600200" cy="1200150"/>
            <a:chOff x="2256" y="1152"/>
            <a:chExt cx="1008" cy="756"/>
          </a:xfrm>
        </p:grpSpPr>
        <p:sp>
          <p:nvSpPr>
            <p:cNvPr id="56400" name="Line 24"/>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6401" name="Picture 25"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56337" name="Group 26"/>
          <p:cNvGrpSpPr>
            <a:grpSpLocks/>
          </p:cNvGrpSpPr>
          <p:nvPr/>
        </p:nvGrpSpPr>
        <p:grpSpPr bwMode="auto">
          <a:xfrm>
            <a:off x="7086600" y="2743200"/>
            <a:ext cx="533400" cy="361950"/>
            <a:chOff x="3504" y="1728"/>
            <a:chExt cx="336" cy="228"/>
          </a:xfrm>
        </p:grpSpPr>
        <p:sp>
          <p:nvSpPr>
            <p:cNvPr id="56398" name="Line 27"/>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6399" name="Picture 28"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6338" name="Group 29"/>
          <p:cNvGrpSpPr>
            <a:grpSpLocks/>
          </p:cNvGrpSpPr>
          <p:nvPr/>
        </p:nvGrpSpPr>
        <p:grpSpPr bwMode="auto">
          <a:xfrm>
            <a:off x="8324850" y="3844925"/>
            <a:ext cx="533400" cy="361950"/>
            <a:chOff x="3504" y="1728"/>
            <a:chExt cx="336" cy="228"/>
          </a:xfrm>
        </p:grpSpPr>
        <p:sp>
          <p:nvSpPr>
            <p:cNvPr id="56396" name="Line 3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6397" name="Picture 3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56339" name="Line 32"/>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56340" name="Line 33"/>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56341" name="Line 34"/>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56342" name="Oval 35"/>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6343" name="Oval 36"/>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6344" name="Oval 37"/>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6345" name="Line 38"/>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56346" name="Line 39"/>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56347" name="Line 40"/>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56348" name="Oval 41"/>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6349" name="Oval 42"/>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6350" name="Oval 43"/>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6351" name="Line 44"/>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56352" name="Line 45"/>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56353" name="Line 46"/>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56354" name="Oval 47"/>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6355" name="Oval 48"/>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6356" name="Line 49"/>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56357" name="Line 50"/>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56358" name="Line 51"/>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56359" name="AutoShape 52"/>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56360" name="AutoShape 53"/>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56361" name="AutoShape 54"/>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56362" name="AutoShape 55"/>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56363" name="AutoShape 56"/>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56364" name="Picture 57" descr="114_1469"/>
          <p:cNvPicPr>
            <a:picLocks noChangeAspect="1" noChangeArrowheads="1"/>
          </p:cNvPicPr>
          <p:nvPr/>
        </p:nvPicPr>
        <p:blipFill>
          <a:blip r:embed="rId8" cstate="print"/>
          <a:srcRect/>
          <a:stretch>
            <a:fillRect/>
          </a:stretch>
        </p:blipFill>
        <p:spPr bwMode="auto">
          <a:xfrm>
            <a:off x="5257800" y="1295400"/>
            <a:ext cx="914400" cy="687388"/>
          </a:xfrm>
          <a:prstGeom prst="rect">
            <a:avLst/>
          </a:prstGeom>
          <a:noFill/>
          <a:ln w="9525">
            <a:noFill/>
            <a:miter lim="800000"/>
            <a:headEnd/>
            <a:tailEnd/>
          </a:ln>
        </p:spPr>
      </p:pic>
      <p:pic>
        <p:nvPicPr>
          <p:cNvPr id="56365" name="Picture 58" descr="109_0999"/>
          <p:cNvPicPr>
            <a:picLocks noChangeAspect="1" noChangeArrowheads="1"/>
          </p:cNvPicPr>
          <p:nvPr/>
        </p:nvPicPr>
        <p:blipFill>
          <a:blip r:embed="rId9" cstate="print"/>
          <a:srcRect/>
          <a:stretch>
            <a:fillRect/>
          </a:stretch>
        </p:blipFill>
        <p:spPr bwMode="auto">
          <a:xfrm>
            <a:off x="4267200" y="1981200"/>
            <a:ext cx="914400" cy="685800"/>
          </a:xfrm>
          <a:prstGeom prst="rect">
            <a:avLst/>
          </a:prstGeom>
          <a:noFill/>
          <a:ln w="9525">
            <a:noFill/>
            <a:miter lim="800000"/>
            <a:headEnd/>
            <a:tailEnd/>
          </a:ln>
        </p:spPr>
      </p:pic>
      <p:pic>
        <p:nvPicPr>
          <p:cNvPr id="111676" name="Picture 60" descr="115_1531"/>
          <p:cNvPicPr>
            <a:picLocks noChangeAspect="1" noChangeArrowheads="1"/>
          </p:cNvPicPr>
          <p:nvPr/>
        </p:nvPicPr>
        <p:blipFill>
          <a:blip r:embed="rId10" cstate="print"/>
          <a:srcRect/>
          <a:stretch>
            <a:fillRect/>
          </a:stretch>
        </p:blipFill>
        <p:spPr bwMode="auto">
          <a:xfrm>
            <a:off x="2286000" y="3352800"/>
            <a:ext cx="914400" cy="685800"/>
          </a:xfrm>
          <a:prstGeom prst="rect">
            <a:avLst/>
          </a:prstGeom>
          <a:noFill/>
          <a:ln w="9525">
            <a:noFill/>
            <a:miter lim="800000"/>
            <a:headEnd/>
            <a:tailEnd/>
          </a:ln>
        </p:spPr>
      </p:pic>
      <p:sp>
        <p:nvSpPr>
          <p:cNvPr id="56367" name="Oval 61"/>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56368" name="Oval 62"/>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56369" name="Oval 63"/>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56370" name="Oval 64"/>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56371" name="Oval 65"/>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56372" name="Oval 69"/>
          <p:cNvSpPr>
            <a:spLocks noChangeArrowheads="1"/>
          </p:cNvSpPr>
          <p:nvPr/>
        </p:nvSpPr>
        <p:spPr bwMode="auto">
          <a:xfrm>
            <a:off x="4724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56373" name="Oval 70"/>
          <p:cNvSpPr>
            <a:spLocks noChangeArrowheads="1"/>
          </p:cNvSpPr>
          <p:nvPr/>
        </p:nvSpPr>
        <p:spPr bwMode="auto">
          <a:xfrm>
            <a:off x="4640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11687" name="Line 71"/>
          <p:cNvSpPr>
            <a:spLocks noChangeShapeType="1"/>
          </p:cNvSpPr>
          <p:nvPr/>
        </p:nvSpPr>
        <p:spPr bwMode="auto">
          <a:xfrm flipH="1">
            <a:off x="7107239" y="385764"/>
            <a:ext cx="669925" cy="865187"/>
          </a:xfrm>
          <a:prstGeom prst="line">
            <a:avLst/>
          </a:prstGeom>
          <a:noFill/>
          <a:ln w="38100">
            <a:solidFill>
              <a:srgbClr val="FF0000"/>
            </a:solidFill>
            <a:round/>
            <a:headEnd/>
            <a:tailEnd type="triangle" w="med" len="med"/>
          </a:ln>
        </p:spPr>
        <p:txBody>
          <a:bodyPr/>
          <a:lstStyle/>
          <a:p>
            <a:endParaRPr lang="en-US"/>
          </a:p>
        </p:txBody>
      </p:sp>
      <p:sp>
        <p:nvSpPr>
          <p:cNvPr id="111688" name="Line 72"/>
          <p:cNvSpPr>
            <a:spLocks noChangeShapeType="1"/>
          </p:cNvSpPr>
          <p:nvPr/>
        </p:nvSpPr>
        <p:spPr bwMode="auto">
          <a:xfrm flipH="1">
            <a:off x="6708776" y="1200151"/>
            <a:ext cx="390525" cy="612775"/>
          </a:xfrm>
          <a:prstGeom prst="line">
            <a:avLst/>
          </a:prstGeom>
          <a:noFill/>
          <a:ln w="38100">
            <a:solidFill>
              <a:srgbClr val="FF0000"/>
            </a:solidFill>
            <a:round/>
            <a:headEnd/>
            <a:tailEnd type="triangle" w="med" len="med"/>
          </a:ln>
        </p:spPr>
        <p:txBody>
          <a:bodyPr/>
          <a:lstStyle/>
          <a:p>
            <a:endParaRPr lang="en-US"/>
          </a:p>
        </p:txBody>
      </p:sp>
      <p:sp>
        <p:nvSpPr>
          <p:cNvPr id="56376" name="Oval 73"/>
          <p:cNvSpPr>
            <a:spLocks noChangeArrowheads="1"/>
          </p:cNvSpPr>
          <p:nvPr/>
        </p:nvSpPr>
        <p:spPr bwMode="auto">
          <a:xfrm>
            <a:off x="4608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11690" name="Line 74"/>
          <p:cNvSpPr>
            <a:spLocks noChangeShapeType="1"/>
          </p:cNvSpPr>
          <p:nvPr/>
        </p:nvSpPr>
        <p:spPr bwMode="auto">
          <a:xfrm flipV="1">
            <a:off x="2762251" y="381001"/>
            <a:ext cx="5014913" cy="3319463"/>
          </a:xfrm>
          <a:prstGeom prst="line">
            <a:avLst/>
          </a:prstGeom>
          <a:noFill/>
          <a:ln w="38100">
            <a:solidFill>
              <a:srgbClr val="FF0000"/>
            </a:solidFill>
            <a:round/>
            <a:headEnd/>
            <a:tailEnd type="triangle" w="med" len="med"/>
          </a:ln>
        </p:spPr>
        <p:txBody>
          <a:bodyPr/>
          <a:lstStyle/>
          <a:p>
            <a:endParaRPr lang="en-US"/>
          </a:p>
        </p:txBody>
      </p:sp>
      <p:sp>
        <p:nvSpPr>
          <p:cNvPr id="111691" name="Oval 75"/>
          <p:cNvSpPr>
            <a:spLocks noChangeArrowheads="1"/>
          </p:cNvSpPr>
          <p:nvPr/>
        </p:nvSpPr>
        <p:spPr bwMode="auto">
          <a:xfrm>
            <a:off x="2714625" y="3552825"/>
            <a:ext cx="152400" cy="228600"/>
          </a:xfrm>
          <a:prstGeom prst="ellipse">
            <a:avLst/>
          </a:prstGeom>
          <a:noFill/>
          <a:ln w="25400">
            <a:solidFill>
              <a:schemeClr val="bg1"/>
            </a:solidFill>
            <a:round/>
            <a:headEnd/>
            <a:tailEnd/>
          </a:ln>
        </p:spPr>
        <p:txBody>
          <a:bodyPr wrap="none" anchor="ctr"/>
          <a:lstStyle/>
          <a:p>
            <a:endParaRPr lang="en-US"/>
          </a:p>
        </p:txBody>
      </p:sp>
      <p:sp>
        <p:nvSpPr>
          <p:cNvPr id="111692" name="Line 76"/>
          <p:cNvSpPr>
            <a:spLocks noChangeShapeType="1"/>
          </p:cNvSpPr>
          <p:nvPr/>
        </p:nvSpPr>
        <p:spPr bwMode="auto">
          <a:xfrm flipH="1">
            <a:off x="5294313" y="1831976"/>
            <a:ext cx="1414462" cy="1050925"/>
          </a:xfrm>
          <a:prstGeom prst="line">
            <a:avLst/>
          </a:prstGeom>
          <a:noFill/>
          <a:ln w="38100">
            <a:solidFill>
              <a:srgbClr val="FF0000"/>
            </a:solidFill>
            <a:round/>
            <a:headEnd/>
            <a:tailEnd type="triangle" w="med" len="med"/>
          </a:ln>
        </p:spPr>
        <p:txBody>
          <a:bodyPr/>
          <a:lstStyle/>
          <a:p>
            <a:endParaRPr lang="en-US"/>
          </a:p>
        </p:txBody>
      </p:sp>
      <p:sp>
        <p:nvSpPr>
          <p:cNvPr id="111693" name="Oval 77"/>
          <p:cNvSpPr>
            <a:spLocks noChangeArrowheads="1"/>
          </p:cNvSpPr>
          <p:nvPr/>
        </p:nvSpPr>
        <p:spPr bwMode="auto">
          <a:xfrm>
            <a:off x="2530475" y="3668713"/>
            <a:ext cx="152400" cy="228600"/>
          </a:xfrm>
          <a:prstGeom prst="ellipse">
            <a:avLst/>
          </a:prstGeom>
          <a:noFill/>
          <a:ln w="25400">
            <a:solidFill>
              <a:schemeClr val="bg1"/>
            </a:solidFill>
            <a:round/>
            <a:headEnd/>
            <a:tailEnd/>
          </a:ln>
        </p:spPr>
        <p:txBody>
          <a:bodyPr wrap="none" anchor="ctr"/>
          <a:lstStyle/>
          <a:p>
            <a:endParaRPr lang="en-US"/>
          </a:p>
        </p:txBody>
      </p:sp>
      <p:sp>
        <p:nvSpPr>
          <p:cNvPr id="111694" name="Line 78"/>
          <p:cNvSpPr>
            <a:spLocks noChangeShapeType="1"/>
          </p:cNvSpPr>
          <p:nvPr/>
        </p:nvSpPr>
        <p:spPr bwMode="auto">
          <a:xfrm flipV="1">
            <a:off x="2562226" y="400051"/>
            <a:ext cx="5241925" cy="3389313"/>
          </a:xfrm>
          <a:prstGeom prst="line">
            <a:avLst/>
          </a:prstGeom>
          <a:noFill/>
          <a:ln w="38100">
            <a:solidFill>
              <a:srgbClr val="FF0000"/>
            </a:solidFill>
            <a:round/>
            <a:headEnd/>
            <a:tailEnd type="triangle" w="med" len="med"/>
          </a:ln>
        </p:spPr>
        <p:txBody>
          <a:bodyPr/>
          <a:lstStyle/>
          <a:p>
            <a:endParaRPr lang="en-US"/>
          </a:p>
        </p:txBody>
      </p:sp>
      <p:sp>
        <p:nvSpPr>
          <p:cNvPr id="111695" name="Line 79"/>
          <p:cNvSpPr>
            <a:spLocks noChangeShapeType="1"/>
          </p:cNvSpPr>
          <p:nvPr/>
        </p:nvSpPr>
        <p:spPr bwMode="auto">
          <a:xfrm flipH="1">
            <a:off x="7046913" y="401638"/>
            <a:ext cx="735012" cy="889000"/>
          </a:xfrm>
          <a:prstGeom prst="line">
            <a:avLst/>
          </a:prstGeom>
          <a:noFill/>
          <a:ln w="38100">
            <a:solidFill>
              <a:srgbClr val="FF0000"/>
            </a:solidFill>
            <a:round/>
            <a:headEnd/>
            <a:tailEnd type="triangle" w="med" len="med"/>
          </a:ln>
        </p:spPr>
        <p:txBody>
          <a:bodyPr/>
          <a:lstStyle/>
          <a:p>
            <a:endParaRPr lang="en-US"/>
          </a:p>
        </p:txBody>
      </p:sp>
      <p:sp>
        <p:nvSpPr>
          <p:cNvPr id="111696" name="Line 80"/>
          <p:cNvSpPr>
            <a:spLocks noChangeShapeType="1"/>
          </p:cNvSpPr>
          <p:nvPr/>
        </p:nvSpPr>
        <p:spPr bwMode="auto">
          <a:xfrm flipH="1">
            <a:off x="7046914" y="1238250"/>
            <a:ext cx="3175" cy="869950"/>
          </a:xfrm>
          <a:prstGeom prst="line">
            <a:avLst/>
          </a:prstGeom>
          <a:noFill/>
          <a:ln w="38100">
            <a:solidFill>
              <a:srgbClr val="FF0000"/>
            </a:solidFill>
            <a:round/>
            <a:headEnd/>
            <a:tailEnd type="triangle" w="med" len="med"/>
          </a:ln>
        </p:spPr>
        <p:txBody>
          <a:bodyPr/>
          <a:lstStyle/>
          <a:p>
            <a:endParaRPr lang="en-US"/>
          </a:p>
        </p:txBody>
      </p:sp>
      <p:sp>
        <p:nvSpPr>
          <p:cNvPr id="111697" name="Oval 81"/>
          <p:cNvSpPr>
            <a:spLocks noChangeArrowheads="1"/>
          </p:cNvSpPr>
          <p:nvPr/>
        </p:nvSpPr>
        <p:spPr bwMode="auto">
          <a:xfrm>
            <a:off x="2552700" y="3467101"/>
            <a:ext cx="160338" cy="263525"/>
          </a:xfrm>
          <a:prstGeom prst="ellipse">
            <a:avLst/>
          </a:prstGeom>
          <a:noFill/>
          <a:ln w="25400">
            <a:solidFill>
              <a:schemeClr val="bg1"/>
            </a:solidFill>
            <a:round/>
            <a:headEnd/>
            <a:tailEnd/>
          </a:ln>
        </p:spPr>
        <p:txBody>
          <a:bodyPr wrap="none" anchor="ctr"/>
          <a:lstStyle/>
          <a:p>
            <a:endParaRPr lang="en-US"/>
          </a:p>
        </p:txBody>
      </p:sp>
      <p:sp>
        <p:nvSpPr>
          <p:cNvPr id="111698" name="Line 82"/>
          <p:cNvSpPr>
            <a:spLocks noChangeShapeType="1"/>
          </p:cNvSpPr>
          <p:nvPr/>
        </p:nvSpPr>
        <p:spPr bwMode="auto">
          <a:xfrm flipV="1">
            <a:off x="2598739" y="296864"/>
            <a:ext cx="5394325" cy="3317875"/>
          </a:xfrm>
          <a:prstGeom prst="line">
            <a:avLst/>
          </a:prstGeom>
          <a:noFill/>
          <a:ln w="38100">
            <a:solidFill>
              <a:srgbClr val="FF0000"/>
            </a:solidFill>
            <a:round/>
            <a:headEnd/>
            <a:tailEnd type="triangle" w="med" len="med"/>
          </a:ln>
        </p:spPr>
        <p:txBody>
          <a:bodyPr/>
          <a:lstStyle/>
          <a:p>
            <a:endParaRPr lang="en-US"/>
          </a:p>
        </p:txBody>
      </p:sp>
      <p:sp>
        <p:nvSpPr>
          <p:cNvPr id="111699" name="Line 83"/>
          <p:cNvSpPr>
            <a:spLocks noChangeShapeType="1"/>
          </p:cNvSpPr>
          <p:nvPr/>
        </p:nvSpPr>
        <p:spPr bwMode="auto">
          <a:xfrm>
            <a:off x="8001001" y="301626"/>
            <a:ext cx="898525" cy="2716213"/>
          </a:xfrm>
          <a:prstGeom prst="line">
            <a:avLst/>
          </a:prstGeom>
          <a:noFill/>
          <a:ln w="38100">
            <a:solidFill>
              <a:srgbClr val="FF0000"/>
            </a:solidFill>
            <a:round/>
            <a:headEnd/>
            <a:tailEnd type="triangle" w="med" len="med"/>
          </a:ln>
        </p:spPr>
        <p:txBody>
          <a:bodyPr/>
          <a:lstStyle/>
          <a:p>
            <a:endParaRPr lang="en-US"/>
          </a:p>
        </p:txBody>
      </p:sp>
      <p:sp>
        <p:nvSpPr>
          <p:cNvPr id="111700" name="Line 84"/>
          <p:cNvSpPr>
            <a:spLocks noChangeShapeType="1"/>
          </p:cNvSpPr>
          <p:nvPr/>
        </p:nvSpPr>
        <p:spPr bwMode="auto">
          <a:xfrm flipH="1">
            <a:off x="8570913" y="2978151"/>
            <a:ext cx="328612" cy="544513"/>
          </a:xfrm>
          <a:prstGeom prst="line">
            <a:avLst/>
          </a:prstGeom>
          <a:noFill/>
          <a:ln w="38100">
            <a:solidFill>
              <a:srgbClr val="FF0000"/>
            </a:solidFill>
            <a:round/>
            <a:headEnd/>
            <a:tailEnd type="triangle" w="med" len="med"/>
          </a:ln>
        </p:spPr>
        <p:txBody>
          <a:bodyPr/>
          <a:lstStyle/>
          <a:p>
            <a:endParaRPr lang="en-US"/>
          </a:p>
        </p:txBody>
      </p:sp>
      <p:grpSp>
        <p:nvGrpSpPr>
          <p:cNvPr id="56388" name="Group 97"/>
          <p:cNvGrpSpPr>
            <a:grpSpLocks/>
          </p:cNvGrpSpPr>
          <p:nvPr/>
        </p:nvGrpSpPr>
        <p:grpSpPr bwMode="auto">
          <a:xfrm>
            <a:off x="5562600" y="3276600"/>
            <a:ext cx="2667000" cy="1885950"/>
            <a:chOff x="2544" y="2064"/>
            <a:chExt cx="1680" cy="1188"/>
          </a:xfrm>
        </p:grpSpPr>
        <p:sp>
          <p:nvSpPr>
            <p:cNvPr id="56394" name="Line 98"/>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56395" name="Picture 99"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sp>
        <p:nvSpPr>
          <p:cNvPr id="111720" name="Line 104"/>
          <p:cNvSpPr>
            <a:spLocks noChangeShapeType="1"/>
          </p:cNvSpPr>
          <p:nvPr/>
        </p:nvSpPr>
        <p:spPr bwMode="auto">
          <a:xfrm flipH="1">
            <a:off x="6096000" y="3505201"/>
            <a:ext cx="2514600" cy="1839913"/>
          </a:xfrm>
          <a:prstGeom prst="line">
            <a:avLst/>
          </a:prstGeom>
          <a:noFill/>
          <a:ln w="38100">
            <a:solidFill>
              <a:srgbClr val="FF0000"/>
            </a:solidFill>
            <a:round/>
            <a:headEnd/>
            <a:tailEnd type="triangle" w="med" len="med"/>
          </a:ln>
        </p:spPr>
        <p:txBody>
          <a:bodyPr/>
          <a:lstStyle/>
          <a:p>
            <a:endParaRPr lang="en-US"/>
          </a:p>
        </p:txBody>
      </p:sp>
      <p:sp>
        <p:nvSpPr>
          <p:cNvPr id="99" name="Title 62"/>
          <p:cNvSpPr txBox="1">
            <a:spLocks/>
          </p:cNvSpPr>
          <p:nvPr/>
        </p:nvSpPr>
        <p:spPr bwMode="auto">
          <a:xfrm>
            <a:off x="1600200" y="6019800"/>
            <a:ext cx="7772400" cy="838200"/>
          </a:xfrm>
          <a:prstGeom prst="rect">
            <a:avLst/>
          </a:prstGeom>
          <a:noFill/>
          <a:ln w="9525">
            <a:noFill/>
            <a:miter lim="800000"/>
            <a:headEnd/>
            <a:tailEnd/>
          </a:ln>
        </p:spPr>
        <p:txBody>
          <a:bodyPr anchor="ctr"/>
          <a:lstStyle/>
          <a:p>
            <a:pPr>
              <a:defRPr/>
            </a:pPr>
            <a:r>
              <a:rPr lang="en-US" kern="0">
                <a:solidFill>
                  <a:schemeClr val="tx2"/>
                </a:solidFill>
                <a:latin typeface="+mj-lt"/>
                <a:ea typeface="+mj-ea"/>
                <a:cs typeface="+mj-cs"/>
              </a:rPr>
              <a:t>Populating the vocabulary tree/inverted index</a:t>
            </a:r>
            <a:endParaRPr lang="en-US" kern="0" dirty="0">
              <a:solidFill>
                <a:schemeClr val="tx2"/>
              </a:solidFill>
              <a:latin typeface="+mj-lt"/>
              <a:ea typeface="+mj-ea"/>
              <a:cs typeface="+mj-cs"/>
            </a:endParaRPr>
          </a:p>
        </p:txBody>
      </p:sp>
      <p:sp>
        <p:nvSpPr>
          <p:cNvPr id="56392" name="TextBox 99"/>
          <p:cNvSpPr txBox="1">
            <a:spLocks noChangeArrowheads="1"/>
          </p:cNvSpPr>
          <p:nvPr/>
        </p:nvSpPr>
        <p:spPr bwMode="auto">
          <a:xfrm>
            <a:off x="8723314" y="6473826"/>
            <a:ext cx="1868487" cy="307975"/>
          </a:xfrm>
          <a:prstGeom prst="rect">
            <a:avLst/>
          </a:prstGeom>
          <a:noFill/>
          <a:ln w="9525">
            <a:noFill/>
            <a:miter lim="800000"/>
            <a:headEnd/>
            <a:tailEnd/>
          </a:ln>
        </p:spPr>
        <p:txBody>
          <a:bodyPr wrap="none">
            <a:spAutoFit/>
          </a:bodyPr>
          <a:lstStyle/>
          <a:p>
            <a:r>
              <a:rPr lang="en-US" sz="1400">
                <a:latin typeface="Arial" pitchFamily="34" charset="0"/>
                <a:cs typeface="Arial" pitchFamily="34" charset="0"/>
              </a:rPr>
              <a:t>Slide credit: D. Nister</a:t>
            </a:r>
          </a:p>
        </p:txBody>
      </p:sp>
      <p:sp>
        <p:nvSpPr>
          <p:cNvPr id="102" name="TextBox 101"/>
          <p:cNvSpPr txBox="1">
            <a:spLocks noChangeArrowheads="1"/>
          </p:cNvSpPr>
          <p:nvPr/>
        </p:nvSpPr>
        <p:spPr bwMode="auto">
          <a:xfrm>
            <a:off x="2514600" y="1535114"/>
            <a:ext cx="1620838" cy="369887"/>
          </a:xfrm>
          <a:prstGeom prst="rect">
            <a:avLst/>
          </a:prstGeom>
          <a:noFill/>
          <a:ln w="9525">
            <a:noFill/>
            <a:miter lim="800000"/>
            <a:headEnd/>
            <a:tailEnd/>
          </a:ln>
        </p:spPr>
        <p:txBody>
          <a:bodyPr wrap="none">
            <a:spAutoFit/>
          </a:bodyPr>
          <a:lstStyle/>
          <a:p>
            <a:r>
              <a:rPr lang="en-US">
                <a:latin typeface="Arial" pitchFamily="34" charset="0"/>
                <a:cs typeface="Arial" pitchFamily="34" charset="0"/>
              </a:rPr>
              <a:t>Model images</a:t>
            </a:r>
          </a:p>
        </p:txBody>
      </p:sp>
    </p:spTree>
    <p:extLst>
      <p:ext uri="{BB962C8B-B14F-4D97-AF65-F5344CB8AC3E}">
        <p14:creationId xmlns:p14="http://schemas.microsoft.com/office/powerpoint/2010/main" val="108595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1676"/>
                                        </p:tgtEl>
                                        <p:attrNameLst>
                                          <p:attrName>style.visibility</p:attrName>
                                        </p:attrNameLst>
                                      </p:cBhvr>
                                      <p:to>
                                        <p:strVal val="visible"/>
                                      </p:to>
                                    </p:set>
                                    <p:animEffect transition="in" filter="dissolve">
                                      <p:cBhvr>
                                        <p:cTn id="7" dur="500"/>
                                        <p:tgtEl>
                                          <p:spTgt spid="11167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1693"/>
                                        </p:tgtEl>
                                        <p:attrNameLst>
                                          <p:attrName>style.visibility</p:attrName>
                                        </p:attrNameLst>
                                      </p:cBhvr>
                                      <p:to>
                                        <p:strVal val="visible"/>
                                      </p:to>
                                    </p:set>
                                    <p:animEffect transition="in" filter="dissolve">
                                      <p:cBhvr>
                                        <p:cTn id="11" dur="500"/>
                                        <p:tgtEl>
                                          <p:spTgt spid="11169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1694"/>
                                        </p:tgtEl>
                                        <p:attrNameLst>
                                          <p:attrName>style.visibility</p:attrName>
                                        </p:attrNameLst>
                                      </p:cBhvr>
                                      <p:to>
                                        <p:strVal val="visible"/>
                                      </p:to>
                                    </p:set>
                                    <p:animEffect transition="in" filter="wipe(left)">
                                      <p:cBhvr>
                                        <p:cTn id="15" dur="500"/>
                                        <p:tgtEl>
                                          <p:spTgt spid="11169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1695"/>
                                        </p:tgtEl>
                                        <p:attrNameLst>
                                          <p:attrName>style.visibility</p:attrName>
                                        </p:attrNameLst>
                                      </p:cBhvr>
                                      <p:to>
                                        <p:strVal val="visible"/>
                                      </p:to>
                                    </p:set>
                                    <p:animEffect transition="in" filter="wipe(up)">
                                      <p:cBhvr>
                                        <p:cTn id="19" dur="500"/>
                                        <p:tgtEl>
                                          <p:spTgt spid="11169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1696"/>
                                        </p:tgtEl>
                                        <p:attrNameLst>
                                          <p:attrName>style.visibility</p:attrName>
                                        </p:attrNameLst>
                                      </p:cBhvr>
                                      <p:to>
                                        <p:strVal val="visible"/>
                                      </p:to>
                                    </p:set>
                                    <p:animEffect transition="in" filter="wipe(up)">
                                      <p:cBhvr>
                                        <p:cTn id="23" dur="500"/>
                                        <p:tgtEl>
                                          <p:spTgt spid="111696"/>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11169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1169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1696"/>
                                        </p:tgtEl>
                                        <p:attrNameLst>
                                          <p:attrName>style.visibility</p:attrName>
                                        </p:attrNameLst>
                                      </p:cBhvr>
                                      <p:to>
                                        <p:strVal val="hidden"/>
                                      </p:to>
                                    </p:set>
                                  </p:childTnLst>
                                </p:cTn>
                              </p:par>
                            </p:childTnLst>
                          </p:cTn>
                        </p:par>
                        <p:par>
                          <p:cTn id="35" fill="hold">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111697"/>
                                        </p:tgtEl>
                                        <p:attrNameLst>
                                          <p:attrName>style.visibility</p:attrName>
                                        </p:attrNameLst>
                                      </p:cBhvr>
                                      <p:to>
                                        <p:strVal val="visible"/>
                                      </p:to>
                                    </p:set>
                                    <p:animEffect transition="in" filter="dissolve">
                                      <p:cBhvr>
                                        <p:cTn id="38" dur="500"/>
                                        <p:tgtEl>
                                          <p:spTgt spid="111697"/>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111698"/>
                                        </p:tgtEl>
                                        <p:attrNameLst>
                                          <p:attrName>style.visibility</p:attrName>
                                        </p:attrNameLst>
                                      </p:cBhvr>
                                      <p:to>
                                        <p:strVal val="visible"/>
                                      </p:to>
                                    </p:set>
                                    <p:animEffect transition="in" filter="wipe(left)">
                                      <p:cBhvr>
                                        <p:cTn id="42" dur="500"/>
                                        <p:tgtEl>
                                          <p:spTgt spid="111698"/>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111699"/>
                                        </p:tgtEl>
                                        <p:attrNameLst>
                                          <p:attrName>style.visibility</p:attrName>
                                        </p:attrNameLst>
                                      </p:cBhvr>
                                      <p:to>
                                        <p:strVal val="visible"/>
                                      </p:to>
                                    </p:set>
                                    <p:animEffect transition="in" filter="wipe(up)">
                                      <p:cBhvr>
                                        <p:cTn id="46" dur="500"/>
                                        <p:tgtEl>
                                          <p:spTgt spid="111699"/>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11700"/>
                                        </p:tgtEl>
                                        <p:attrNameLst>
                                          <p:attrName>style.visibility</p:attrName>
                                        </p:attrNameLst>
                                      </p:cBhvr>
                                      <p:to>
                                        <p:strVal val="visible"/>
                                      </p:to>
                                    </p:set>
                                    <p:animEffect transition="in" filter="wipe(up)">
                                      <p:cBhvr>
                                        <p:cTn id="50" dur="500"/>
                                        <p:tgtEl>
                                          <p:spTgt spid="111700"/>
                                        </p:tgtEl>
                                      </p:cBhvr>
                                    </p:animEffect>
                                  </p:childTnLst>
                                </p:cTn>
                              </p:par>
                            </p:childTnLst>
                          </p:cTn>
                        </p:par>
                        <p:par>
                          <p:cTn id="51" fill="hold">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111720"/>
                                        </p:tgtEl>
                                        <p:attrNameLst>
                                          <p:attrName>style.visibility</p:attrName>
                                        </p:attrNameLst>
                                      </p:cBhvr>
                                      <p:to>
                                        <p:strVal val="visible"/>
                                      </p:to>
                                    </p:set>
                                    <p:animEffect transition="in" filter="wipe(up)">
                                      <p:cBhvr>
                                        <p:cTn id="54" dur="500"/>
                                        <p:tgtEl>
                                          <p:spTgt spid="111720"/>
                                        </p:tgtEl>
                                      </p:cBhvr>
                                    </p:animEffect>
                                  </p:childTnLst>
                                </p:cTn>
                              </p:par>
                            </p:childTnLst>
                          </p:cTn>
                        </p:par>
                        <p:par>
                          <p:cTn id="55" fill="hold">
                            <p:stCondLst>
                              <p:cond delay="5500"/>
                            </p:stCondLst>
                            <p:childTnLst>
                              <p:par>
                                <p:cTn id="56" presetID="22" presetClass="entr" presetSubtype="2"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right)">
                                      <p:cBhvr>
                                        <p:cTn id="58" dur="500"/>
                                        <p:tgtEl>
                                          <p:spTgt spid="4"/>
                                        </p:tgtEl>
                                      </p:cBhvr>
                                    </p:animEffect>
                                  </p:childTnLst>
                                </p:cTn>
                              </p:par>
                            </p:childTnLst>
                          </p:cTn>
                        </p:par>
                        <p:par>
                          <p:cTn id="59" fill="hold">
                            <p:stCondLst>
                              <p:cond delay="6000"/>
                            </p:stCondLst>
                            <p:childTnLst>
                              <p:par>
                                <p:cTn id="60" presetID="1" presetClass="exit" presetSubtype="0" fill="hold" grpId="1" nodeType="afterEffect">
                                  <p:stCondLst>
                                    <p:cond delay="0"/>
                                  </p:stCondLst>
                                  <p:childTnLst>
                                    <p:set>
                                      <p:cBhvr>
                                        <p:cTn id="61" dur="1" fill="hold">
                                          <p:stCondLst>
                                            <p:cond delay="0"/>
                                          </p:stCondLst>
                                        </p:cTn>
                                        <p:tgtEl>
                                          <p:spTgt spid="111698"/>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11699"/>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11700"/>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11720"/>
                                        </p:tgtEl>
                                        <p:attrNameLst>
                                          <p:attrName>style.visibility</p:attrName>
                                        </p:attrNameLst>
                                      </p:cBhvr>
                                      <p:to>
                                        <p:strVal val="hidden"/>
                                      </p:to>
                                    </p:set>
                                  </p:childTnLst>
                                </p:cTn>
                              </p:par>
                            </p:childTnLst>
                          </p:cTn>
                        </p:par>
                        <p:par>
                          <p:cTn id="68" fill="hold">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111691"/>
                                        </p:tgtEl>
                                        <p:attrNameLst>
                                          <p:attrName>style.visibility</p:attrName>
                                        </p:attrNameLst>
                                      </p:cBhvr>
                                      <p:to>
                                        <p:strVal val="visible"/>
                                      </p:to>
                                    </p:set>
                                    <p:animEffect transition="in" filter="dissolve">
                                      <p:cBhvr>
                                        <p:cTn id="71" dur="500"/>
                                        <p:tgtEl>
                                          <p:spTgt spid="111691"/>
                                        </p:tgtEl>
                                      </p:cBhvr>
                                    </p:animEffect>
                                  </p:childTnLst>
                                </p:cTn>
                              </p:par>
                            </p:childTnLst>
                          </p:cTn>
                        </p:par>
                        <p:par>
                          <p:cTn id="72" fill="hold">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111690"/>
                                        </p:tgtEl>
                                        <p:attrNameLst>
                                          <p:attrName>style.visibility</p:attrName>
                                        </p:attrNameLst>
                                      </p:cBhvr>
                                      <p:to>
                                        <p:strVal val="visible"/>
                                      </p:to>
                                    </p:set>
                                    <p:animEffect transition="in" filter="wipe(left)">
                                      <p:cBhvr>
                                        <p:cTn id="75" dur="500"/>
                                        <p:tgtEl>
                                          <p:spTgt spid="111690"/>
                                        </p:tgtEl>
                                      </p:cBhvr>
                                    </p:animEffect>
                                  </p:childTnLst>
                                </p:cTn>
                              </p:par>
                            </p:childTnLst>
                          </p:cTn>
                        </p:par>
                        <p:par>
                          <p:cTn id="76" fill="hold">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111687"/>
                                        </p:tgtEl>
                                        <p:attrNameLst>
                                          <p:attrName>style.visibility</p:attrName>
                                        </p:attrNameLst>
                                      </p:cBhvr>
                                      <p:to>
                                        <p:strVal val="visible"/>
                                      </p:to>
                                    </p:set>
                                    <p:animEffect transition="in" filter="wipe(up)">
                                      <p:cBhvr>
                                        <p:cTn id="79" dur="500"/>
                                        <p:tgtEl>
                                          <p:spTgt spid="111687"/>
                                        </p:tgtEl>
                                      </p:cBhvr>
                                    </p:animEffect>
                                  </p:childTnLst>
                                </p:cTn>
                              </p:par>
                            </p:childTnLst>
                          </p:cTn>
                        </p:par>
                        <p:par>
                          <p:cTn id="80" fill="hold">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111688"/>
                                        </p:tgtEl>
                                        <p:attrNameLst>
                                          <p:attrName>style.visibility</p:attrName>
                                        </p:attrNameLst>
                                      </p:cBhvr>
                                      <p:to>
                                        <p:strVal val="visible"/>
                                      </p:to>
                                    </p:set>
                                    <p:animEffect transition="in" filter="wipe(up)">
                                      <p:cBhvr>
                                        <p:cTn id="83" dur="500"/>
                                        <p:tgtEl>
                                          <p:spTgt spid="111688"/>
                                        </p:tgtEl>
                                      </p:cBhvr>
                                    </p:animEffect>
                                  </p:childTnLst>
                                </p:cTn>
                              </p:par>
                            </p:childTnLst>
                          </p:cTn>
                        </p:par>
                        <p:par>
                          <p:cTn id="84" fill="hold">
                            <p:stCondLst>
                              <p:cond delay="8000"/>
                            </p:stCondLst>
                            <p:childTnLst>
                              <p:par>
                                <p:cTn id="85" presetID="22" presetClass="entr" presetSubtype="1" fill="hold" grpId="0" nodeType="afterEffect">
                                  <p:stCondLst>
                                    <p:cond delay="0"/>
                                  </p:stCondLst>
                                  <p:childTnLst>
                                    <p:set>
                                      <p:cBhvr>
                                        <p:cTn id="86" dur="1" fill="hold">
                                          <p:stCondLst>
                                            <p:cond delay="0"/>
                                          </p:stCondLst>
                                        </p:cTn>
                                        <p:tgtEl>
                                          <p:spTgt spid="111692"/>
                                        </p:tgtEl>
                                        <p:attrNameLst>
                                          <p:attrName>style.visibility</p:attrName>
                                        </p:attrNameLst>
                                      </p:cBhvr>
                                      <p:to>
                                        <p:strVal val="visible"/>
                                      </p:to>
                                    </p:set>
                                    <p:animEffect transition="in" filter="wipe(up)">
                                      <p:cBhvr>
                                        <p:cTn id="87" dur="500"/>
                                        <p:tgtEl>
                                          <p:spTgt spid="111692"/>
                                        </p:tgtEl>
                                      </p:cBhvr>
                                    </p:animEffect>
                                  </p:childTnLst>
                                </p:cTn>
                              </p:par>
                            </p:childTnLst>
                          </p:cTn>
                        </p:par>
                        <p:par>
                          <p:cTn id="88" fill="hold">
                            <p:stCondLst>
                              <p:cond delay="8500"/>
                            </p:stCondLst>
                            <p:childTnLst>
                              <p:par>
                                <p:cTn id="89" presetID="22" presetClass="entr" presetSubtype="1" fill="hold" nodeType="after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wipe(up)">
                                      <p:cBhvr>
                                        <p:cTn id="91" dur="500"/>
                                        <p:tgtEl>
                                          <p:spTgt spid="3"/>
                                        </p:tgtEl>
                                      </p:cBhvr>
                                    </p:animEffect>
                                  </p:childTnLst>
                                </p:cTn>
                              </p:par>
                            </p:childTnLst>
                          </p:cTn>
                        </p:par>
                        <p:par>
                          <p:cTn id="92" fill="hold">
                            <p:stCondLst>
                              <p:cond delay="9000"/>
                            </p:stCondLst>
                            <p:childTnLst>
                              <p:par>
                                <p:cTn id="93" presetID="1" presetClass="exit" presetSubtype="0" fill="hold" grpId="1" nodeType="afterEffect">
                                  <p:stCondLst>
                                    <p:cond delay="0"/>
                                  </p:stCondLst>
                                  <p:childTnLst>
                                    <p:set>
                                      <p:cBhvr>
                                        <p:cTn id="94" dur="1" fill="hold">
                                          <p:stCondLst>
                                            <p:cond delay="0"/>
                                          </p:stCondLst>
                                        </p:cTn>
                                        <p:tgtEl>
                                          <p:spTgt spid="111690"/>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11687"/>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111688"/>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116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87" grpId="0" animBg="1"/>
      <p:bldP spid="111687" grpId="1" animBg="1"/>
      <p:bldP spid="111688" grpId="0" animBg="1"/>
      <p:bldP spid="111688" grpId="1" animBg="1"/>
      <p:bldP spid="111690" grpId="0" animBg="1"/>
      <p:bldP spid="111690" grpId="1" animBg="1"/>
      <p:bldP spid="111691" grpId="0" animBg="1"/>
      <p:bldP spid="111692" grpId="0" animBg="1"/>
      <p:bldP spid="111692" grpId="1" animBg="1"/>
      <p:bldP spid="111693" grpId="0" animBg="1"/>
      <p:bldP spid="111694" grpId="0" animBg="1"/>
      <p:bldP spid="111694" grpId="1" animBg="1"/>
      <p:bldP spid="111695" grpId="0" animBg="1"/>
      <p:bldP spid="111695" grpId="1" animBg="1"/>
      <p:bldP spid="111696" grpId="0" animBg="1"/>
      <p:bldP spid="111696" grpId="1" animBg="1"/>
      <p:bldP spid="111697" grpId="0" animBg="1"/>
      <p:bldP spid="111698" grpId="0" animBg="1"/>
      <p:bldP spid="111698" grpId="1" animBg="1"/>
      <p:bldP spid="111699" grpId="0" animBg="1"/>
      <p:bldP spid="111699" grpId="1" animBg="1"/>
      <p:bldP spid="111700" grpId="0" animBg="1"/>
      <p:bldP spid="111700" grpId="1" animBg="1"/>
      <p:bldP spid="111720" grpId="0" animBg="1"/>
      <p:bldP spid="11172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
          <p:cNvGrpSpPr>
            <a:grpSpLocks/>
          </p:cNvGrpSpPr>
          <p:nvPr/>
        </p:nvGrpSpPr>
        <p:grpSpPr bwMode="auto">
          <a:xfrm>
            <a:off x="8001000" y="4114800"/>
            <a:ext cx="533400" cy="361950"/>
            <a:chOff x="3504" y="1728"/>
            <a:chExt cx="336" cy="228"/>
          </a:xfrm>
        </p:grpSpPr>
        <p:sp>
          <p:nvSpPr>
            <p:cNvPr id="57463"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7464"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pic>
        <p:nvPicPr>
          <p:cNvPr id="57347" name="Picture 5" descr="114_1464"/>
          <p:cNvPicPr>
            <a:picLocks noChangeAspect="1" noChangeArrowheads="1"/>
          </p:cNvPicPr>
          <p:nvPr/>
        </p:nvPicPr>
        <p:blipFill>
          <a:blip r:embed="rId4" cstate="print"/>
          <a:srcRect/>
          <a:stretch>
            <a:fillRect/>
          </a:stretch>
        </p:blipFill>
        <p:spPr bwMode="auto">
          <a:xfrm>
            <a:off x="3276600" y="2667000"/>
            <a:ext cx="914400" cy="687388"/>
          </a:xfrm>
          <a:prstGeom prst="rect">
            <a:avLst/>
          </a:prstGeom>
          <a:noFill/>
          <a:ln w="9525">
            <a:noFill/>
            <a:miter lim="800000"/>
            <a:headEnd/>
            <a:tailEnd/>
          </a:ln>
        </p:spPr>
      </p:pic>
      <p:sp>
        <p:nvSpPr>
          <p:cNvPr id="57348" name="Oval 6"/>
          <p:cNvSpPr>
            <a:spLocks noChangeArrowheads="1"/>
          </p:cNvSpPr>
          <p:nvPr/>
        </p:nvSpPr>
        <p:spPr bwMode="auto">
          <a:xfrm>
            <a:off x="3581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57349" name="Oval 7"/>
          <p:cNvSpPr>
            <a:spLocks noChangeArrowheads="1"/>
          </p:cNvSpPr>
          <p:nvPr/>
        </p:nvSpPr>
        <p:spPr bwMode="auto">
          <a:xfrm>
            <a:off x="3768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57350" name="Oval 8"/>
          <p:cNvSpPr>
            <a:spLocks noChangeArrowheads="1"/>
          </p:cNvSpPr>
          <p:nvPr/>
        </p:nvSpPr>
        <p:spPr bwMode="auto">
          <a:xfrm>
            <a:off x="3810000" y="2743201"/>
            <a:ext cx="160338" cy="263525"/>
          </a:xfrm>
          <a:prstGeom prst="ellipse">
            <a:avLst/>
          </a:prstGeom>
          <a:noFill/>
          <a:ln w="25400">
            <a:solidFill>
              <a:schemeClr val="bg1"/>
            </a:solidFill>
            <a:round/>
            <a:headEnd/>
            <a:tailEnd/>
          </a:ln>
        </p:spPr>
        <p:txBody>
          <a:bodyPr wrap="none" anchor="ctr"/>
          <a:lstStyle/>
          <a:p>
            <a:endParaRPr lang="en-US"/>
          </a:p>
        </p:txBody>
      </p:sp>
      <p:grpSp>
        <p:nvGrpSpPr>
          <p:cNvPr id="57351" name="Group 9"/>
          <p:cNvGrpSpPr>
            <a:grpSpLocks/>
          </p:cNvGrpSpPr>
          <p:nvPr/>
        </p:nvGrpSpPr>
        <p:grpSpPr bwMode="auto">
          <a:xfrm>
            <a:off x="3127375" y="2914650"/>
            <a:ext cx="2114550" cy="1531938"/>
            <a:chOff x="1010" y="1836"/>
            <a:chExt cx="1332" cy="965"/>
          </a:xfrm>
        </p:grpSpPr>
        <p:sp>
          <p:nvSpPr>
            <p:cNvPr id="57461" name="Line 10"/>
            <p:cNvSpPr>
              <a:spLocks noChangeShapeType="1"/>
            </p:cNvSpPr>
            <p:nvPr/>
          </p:nvSpPr>
          <p:spPr bwMode="auto">
            <a:xfrm flipH="1">
              <a:off x="1106" y="1836"/>
              <a:ext cx="1236" cy="881"/>
            </a:xfrm>
            <a:prstGeom prst="line">
              <a:avLst/>
            </a:prstGeom>
            <a:noFill/>
            <a:ln w="9525">
              <a:solidFill>
                <a:schemeClr val="tx1"/>
              </a:solidFill>
              <a:round/>
              <a:headEnd/>
              <a:tailEnd/>
            </a:ln>
          </p:spPr>
          <p:txBody>
            <a:bodyPr/>
            <a:lstStyle/>
            <a:p>
              <a:endParaRPr lang="en-US"/>
            </a:p>
          </p:txBody>
        </p:sp>
        <p:pic>
          <p:nvPicPr>
            <p:cNvPr id="57462" name="Picture 11" descr="115_1531"/>
            <p:cNvPicPr>
              <a:picLocks noChangeAspect="1" noChangeArrowheads="1"/>
            </p:cNvPicPr>
            <p:nvPr/>
          </p:nvPicPr>
          <p:blipFill>
            <a:blip r:embed="rId5" cstate="print"/>
            <a:srcRect/>
            <a:stretch>
              <a:fillRect/>
            </a:stretch>
          </p:blipFill>
          <p:spPr bwMode="auto">
            <a:xfrm>
              <a:off x="1010" y="2621"/>
              <a:ext cx="240" cy="180"/>
            </a:xfrm>
            <a:prstGeom prst="rect">
              <a:avLst/>
            </a:prstGeom>
            <a:noFill/>
            <a:ln w="9525">
              <a:noFill/>
              <a:miter lim="800000"/>
              <a:headEnd/>
              <a:tailEnd/>
            </a:ln>
          </p:spPr>
        </p:pic>
      </p:grpSp>
      <p:grpSp>
        <p:nvGrpSpPr>
          <p:cNvPr id="57352" name="Group 12"/>
          <p:cNvGrpSpPr>
            <a:grpSpLocks/>
          </p:cNvGrpSpPr>
          <p:nvPr/>
        </p:nvGrpSpPr>
        <p:grpSpPr bwMode="auto">
          <a:xfrm>
            <a:off x="4876800" y="5334000"/>
            <a:ext cx="1176338" cy="865188"/>
            <a:chOff x="1920" y="3187"/>
            <a:chExt cx="741" cy="545"/>
          </a:xfrm>
        </p:grpSpPr>
        <p:sp>
          <p:nvSpPr>
            <p:cNvPr id="57459" name="Line 13"/>
            <p:cNvSpPr>
              <a:spLocks noChangeShapeType="1"/>
            </p:cNvSpPr>
            <p:nvPr/>
          </p:nvSpPr>
          <p:spPr bwMode="auto">
            <a:xfrm flipH="1">
              <a:off x="2016" y="3187"/>
              <a:ext cx="645" cy="461"/>
            </a:xfrm>
            <a:prstGeom prst="line">
              <a:avLst/>
            </a:prstGeom>
            <a:noFill/>
            <a:ln w="9525">
              <a:solidFill>
                <a:schemeClr val="tx1"/>
              </a:solidFill>
              <a:round/>
              <a:headEnd/>
              <a:tailEnd/>
            </a:ln>
          </p:spPr>
          <p:txBody>
            <a:bodyPr/>
            <a:lstStyle/>
            <a:p>
              <a:endParaRPr lang="en-US"/>
            </a:p>
          </p:txBody>
        </p:sp>
        <p:pic>
          <p:nvPicPr>
            <p:cNvPr id="57460" name="Picture 14" descr="115_1531"/>
            <p:cNvPicPr>
              <a:picLocks noChangeAspect="1" noChangeArrowheads="1"/>
            </p:cNvPicPr>
            <p:nvPr/>
          </p:nvPicPr>
          <p:blipFill>
            <a:blip r:embed="rId5" cstate="print"/>
            <a:srcRect/>
            <a:stretch>
              <a:fillRect/>
            </a:stretch>
          </p:blipFill>
          <p:spPr bwMode="auto">
            <a:xfrm>
              <a:off x="1920" y="3552"/>
              <a:ext cx="240" cy="180"/>
            </a:xfrm>
            <a:prstGeom prst="rect">
              <a:avLst/>
            </a:prstGeom>
            <a:noFill/>
            <a:ln w="9525">
              <a:noFill/>
              <a:miter lim="800000"/>
              <a:headEnd/>
              <a:tailEnd/>
            </a:ln>
          </p:spPr>
        </p:pic>
      </p:grpSp>
      <p:grpSp>
        <p:nvGrpSpPr>
          <p:cNvPr id="57353" name="Group 15"/>
          <p:cNvGrpSpPr>
            <a:grpSpLocks/>
          </p:cNvGrpSpPr>
          <p:nvPr/>
        </p:nvGrpSpPr>
        <p:grpSpPr bwMode="auto">
          <a:xfrm>
            <a:off x="3352800" y="2057400"/>
            <a:ext cx="3657600" cy="2647950"/>
            <a:chOff x="1152" y="1296"/>
            <a:chExt cx="2304" cy="1668"/>
          </a:xfrm>
        </p:grpSpPr>
        <p:sp>
          <p:nvSpPr>
            <p:cNvPr id="57457" name="Line 16"/>
            <p:cNvSpPr>
              <a:spLocks noChangeShapeType="1"/>
            </p:cNvSpPr>
            <p:nvPr/>
          </p:nvSpPr>
          <p:spPr bwMode="auto">
            <a:xfrm flipH="1">
              <a:off x="1248" y="1296"/>
              <a:ext cx="2208" cy="1584"/>
            </a:xfrm>
            <a:prstGeom prst="line">
              <a:avLst/>
            </a:prstGeom>
            <a:noFill/>
            <a:ln w="9525">
              <a:solidFill>
                <a:schemeClr val="tx1"/>
              </a:solidFill>
              <a:round/>
              <a:headEnd/>
              <a:tailEnd/>
            </a:ln>
          </p:spPr>
          <p:txBody>
            <a:bodyPr/>
            <a:lstStyle/>
            <a:p>
              <a:endParaRPr lang="en-US"/>
            </a:p>
          </p:txBody>
        </p:sp>
        <p:pic>
          <p:nvPicPr>
            <p:cNvPr id="57458" name="Picture 17" descr="115_1531"/>
            <p:cNvPicPr>
              <a:picLocks noChangeAspect="1" noChangeArrowheads="1"/>
            </p:cNvPicPr>
            <p:nvPr/>
          </p:nvPicPr>
          <p:blipFill>
            <a:blip r:embed="rId5" cstate="print"/>
            <a:srcRect/>
            <a:stretch>
              <a:fillRect/>
            </a:stretch>
          </p:blipFill>
          <p:spPr bwMode="auto">
            <a:xfrm>
              <a:off x="1152" y="2784"/>
              <a:ext cx="240" cy="180"/>
            </a:xfrm>
            <a:prstGeom prst="rect">
              <a:avLst/>
            </a:prstGeom>
            <a:noFill/>
            <a:ln w="9525">
              <a:noFill/>
              <a:miter lim="800000"/>
              <a:headEnd/>
              <a:tailEnd/>
            </a:ln>
          </p:spPr>
        </p:pic>
      </p:grpSp>
      <p:grpSp>
        <p:nvGrpSpPr>
          <p:cNvPr id="57354" name="Group 18"/>
          <p:cNvGrpSpPr>
            <a:grpSpLocks/>
          </p:cNvGrpSpPr>
          <p:nvPr/>
        </p:nvGrpSpPr>
        <p:grpSpPr bwMode="auto">
          <a:xfrm>
            <a:off x="5908675" y="3554413"/>
            <a:ext cx="2667000" cy="1885950"/>
            <a:chOff x="2544" y="2064"/>
            <a:chExt cx="1680" cy="1188"/>
          </a:xfrm>
        </p:grpSpPr>
        <p:sp>
          <p:nvSpPr>
            <p:cNvPr id="57455" name="Line 19"/>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57456" name="Picture 20"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grpSp>
        <p:nvGrpSpPr>
          <p:cNvPr id="57355" name="Group 21"/>
          <p:cNvGrpSpPr>
            <a:grpSpLocks/>
          </p:cNvGrpSpPr>
          <p:nvPr/>
        </p:nvGrpSpPr>
        <p:grpSpPr bwMode="auto">
          <a:xfrm>
            <a:off x="4572000" y="3352800"/>
            <a:ext cx="1371600" cy="971550"/>
            <a:chOff x="1920" y="2112"/>
            <a:chExt cx="864" cy="612"/>
          </a:xfrm>
        </p:grpSpPr>
        <p:sp>
          <p:nvSpPr>
            <p:cNvPr id="57453" name="Line 22"/>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57454" name="Picture 23" descr="114_1464"/>
            <p:cNvPicPr>
              <a:picLocks noChangeAspect="1" noChangeArrowheads="1"/>
            </p:cNvPicPr>
            <p:nvPr/>
          </p:nvPicPr>
          <p:blipFill>
            <a:blip r:embed="rId6" cstate="print"/>
            <a:srcRect/>
            <a:stretch>
              <a:fillRect/>
            </a:stretch>
          </p:blipFill>
          <p:spPr bwMode="auto">
            <a:xfrm>
              <a:off x="1920" y="2544"/>
              <a:ext cx="240" cy="180"/>
            </a:xfrm>
            <a:prstGeom prst="rect">
              <a:avLst/>
            </a:prstGeom>
            <a:noFill/>
            <a:ln w="9525">
              <a:noFill/>
              <a:miter lim="800000"/>
              <a:headEnd/>
              <a:tailEnd/>
            </a:ln>
          </p:spPr>
        </p:pic>
      </p:grpSp>
      <p:grpSp>
        <p:nvGrpSpPr>
          <p:cNvPr id="57356" name="Group 24"/>
          <p:cNvGrpSpPr>
            <a:grpSpLocks/>
          </p:cNvGrpSpPr>
          <p:nvPr/>
        </p:nvGrpSpPr>
        <p:grpSpPr bwMode="auto">
          <a:xfrm>
            <a:off x="5715000" y="2370138"/>
            <a:ext cx="1600200" cy="1200150"/>
            <a:chOff x="2256" y="1152"/>
            <a:chExt cx="1008" cy="756"/>
          </a:xfrm>
        </p:grpSpPr>
        <p:sp>
          <p:nvSpPr>
            <p:cNvPr id="57451" name="Line 25"/>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7452" name="Picture 26"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57357" name="Group 27"/>
          <p:cNvGrpSpPr>
            <a:grpSpLocks/>
          </p:cNvGrpSpPr>
          <p:nvPr/>
        </p:nvGrpSpPr>
        <p:grpSpPr bwMode="auto">
          <a:xfrm>
            <a:off x="8610600" y="4114800"/>
            <a:ext cx="533400" cy="361950"/>
            <a:chOff x="3504" y="1728"/>
            <a:chExt cx="336" cy="228"/>
          </a:xfrm>
        </p:grpSpPr>
        <p:sp>
          <p:nvSpPr>
            <p:cNvPr id="57449" name="Line 2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7450" name="Picture 2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7358" name="Group 30"/>
          <p:cNvGrpSpPr>
            <a:grpSpLocks/>
          </p:cNvGrpSpPr>
          <p:nvPr/>
        </p:nvGrpSpPr>
        <p:grpSpPr bwMode="auto">
          <a:xfrm>
            <a:off x="6335713" y="2981325"/>
            <a:ext cx="1600200" cy="1200150"/>
            <a:chOff x="2256" y="1152"/>
            <a:chExt cx="1008" cy="756"/>
          </a:xfrm>
        </p:grpSpPr>
        <p:sp>
          <p:nvSpPr>
            <p:cNvPr id="57447" name="Line 31"/>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7448" name="Picture 32"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57359" name="Group 33"/>
          <p:cNvGrpSpPr>
            <a:grpSpLocks/>
          </p:cNvGrpSpPr>
          <p:nvPr/>
        </p:nvGrpSpPr>
        <p:grpSpPr bwMode="auto">
          <a:xfrm>
            <a:off x="7391400" y="2971800"/>
            <a:ext cx="533400" cy="361950"/>
            <a:chOff x="3504" y="1728"/>
            <a:chExt cx="336" cy="228"/>
          </a:xfrm>
        </p:grpSpPr>
        <p:sp>
          <p:nvSpPr>
            <p:cNvPr id="57445" name="Line 34"/>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7446" name="Picture 35"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7360" name="Group 36"/>
          <p:cNvGrpSpPr>
            <a:grpSpLocks/>
          </p:cNvGrpSpPr>
          <p:nvPr/>
        </p:nvGrpSpPr>
        <p:grpSpPr bwMode="auto">
          <a:xfrm>
            <a:off x="5105400" y="1828800"/>
            <a:ext cx="1600200" cy="1200150"/>
            <a:chOff x="2256" y="1152"/>
            <a:chExt cx="1008" cy="756"/>
          </a:xfrm>
        </p:grpSpPr>
        <p:sp>
          <p:nvSpPr>
            <p:cNvPr id="57443" name="Line 37"/>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57444" name="Picture 38"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57361" name="Group 39"/>
          <p:cNvGrpSpPr>
            <a:grpSpLocks/>
          </p:cNvGrpSpPr>
          <p:nvPr/>
        </p:nvGrpSpPr>
        <p:grpSpPr bwMode="auto">
          <a:xfrm>
            <a:off x="7086600" y="2743200"/>
            <a:ext cx="533400" cy="361950"/>
            <a:chOff x="3504" y="1728"/>
            <a:chExt cx="336" cy="228"/>
          </a:xfrm>
        </p:grpSpPr>
        <p:sp>
          <p:nvSpPr>
            <p:cNvPr id="57441" name="Line 4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7442" name="Picture 4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7362" name="Group 42"/>
          <p:cNvGrpSpPr>
            <a:grpSpLocks/>
          </p:cNvGrpSpPr>
          <p:nvPr/>
        </p:nvGrpSpPr>
        <p:grpSpPr bwMode="auto">
          <a:xfrm>
            <a:off x="8324850" y="3844925"/>
            <a:ext cx="533400" cy="361950"/>
            <a:chOff x="3504" y="1728"/>
            <a:chExt cx="336" cy="228"/>
          </a:xfrm>
        </p:grpSpPr>
        <p:sp>
          <p:nvSpPr>
            <p:cNvPr id="57439" name="Line 4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57440" name="Picture 4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57363" name="Line 45"/>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57364" name="Line 46"/>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57365" name="Line 47"/>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57366" name="Oval 48"/>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7367" name="Oval 49"/>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7368" name="Oval 50"/>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7369" name="Line 51"/>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57370" name="Line 52"/>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57371" name="Line 53"/>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57372" name="Oval 54"/>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7373" name="Oval 55"/>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7374" name="Oval 56"/>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7375" name="Line 57"/>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57376" name="Line 58"/>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57377" name="Line 59"/>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57378" name="Oval 60"/>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7379" name="Oval 61"/>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57380" name="Line 62"/>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57381" name="Line 63"/>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57382" name="Line 64"/>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57383" name="AutoShape 65"/>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57384" name="AutoShape 66"/>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57385" name="AutoShape 67"/>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57386" name="AutoShape 68"/>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57387" name="AutoShape 69"/>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57388" name="Picture 70" descr="114_1469"/>
          <p:cNvPicPr>
            <a:picLocks noChangeAspect="1" noChangeArrowheads="1"/>
          </p:cNvPicPr>
          <p:nvPr/>
        </p:nvPicPr>
        <p:blipFill>
          <a:blip r:embed="rId8" cstate="print"/>
          <a:srcRect/>
          <a:stretch>
            <a:fillRect/>
          </a:stretch>
        </p:blipFill>
        <p:spPr bwMode="auto">
          <a:xfrm>
            <a:off x="5257800" y="1295400"/>
            <a:ext cx="914400" cy="687388"/>
          </a:xfrm>
          <a:prstGeom prst="rect">
            <a:avLst/>
          </a:prstGeom>
          <a:noFill/>
          <a:ln w="9525">
            <a:noFill/>
            <a:miter lim="800000"/>
            <a:headEnd/>
            <a:tailEnd/>
          </a:ln>
        </p:spPr>
      </p:pic>
      <p:pic>
        <p:nvPicPr>
          <p:cNvPr id="57389" name="Picture 71" descr="109_0999"/>
          <p:cNvPicPr>
            <a:picLocks noChangeAspect="1" noChangeArrowheads="1"/>
          </p:cNvPicPr>
          <p:nvPr/>
        </p:nvPicPr>
        <p:blipFill>
          <a:blip r:embed="rId9" cstate="print"/>
          <a:srcRect/>
          <a:stretch>
            <a:fillRect/>
          </a:stretch>
        </p:blipFill>
        <p:spPr bwMode="auto">
          <a:xfrm>
            <a:off x="4267200" y="1981200"/>
            <a:ext cx="914400" cy="685800"/>
          </a:xfrm>
          <a:prstGeom prst="rect">
            <a:avLst/>
          </a:prstGeom>
          <a:noFill/>
          <a:ln w="9525">
            <a:noFill/>
            <a:miter lim="800000"/>
            <a:headEnd/>
            <a:tailEnd/>
          </a:ln>
        </p:spPr>
      </p:pic>
      <p:pic>
        <p:nvPicPr>
          <p:cNvPr id="57390" name="Picture 72" descr="115_1531"/>
          <p:cNvPicPr>
            <a:picLocks noChangeAspect="1" noChangeArrowheads="1"/>
          </p:cNvPicPr>
          <p:nvPr/>
        </p:nvPicPr>
        <p:blipFill>
          <a:blip r:embed="rId10" cstate="print"/>
          <a:srcRect/>
          <a:stretch>
            <a:fillRect/>
          </a:stretch>
        </p:blipFill>
        <p:spPr bwMode="auto">
          <a:xfrm>
            <a:off x="2286000" y="3352800"/>
            <a:ext cx="914400" cy="685800"/>
          </a:xfrm>
          <a:prstGeom prst="rect">
            <a:avLst/>
          </a:prstGeom>
          <a:noFill/>
          <a:ln w="9525">
            <a:noFill/>
            <a:miter lim="800000"/>
            <a:headEnd/>
            <a:tailEnd/>
          </a:ln>
        </p:spPr>
      </p:pic>
      <p:sp>
        <p:nvSpPr>
          <p:cNvPr id="57391" name="Oval 73"/>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57392" name="Oval 74"/>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57393" name="Oval 75"/>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57394" name="Oval 76"/>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57395" name="Oval 77"/>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57396" name="Oval 78"/>
          <p:cNvSpPr>
            <a:spLocks noChangeArrowheads="1"/>
          </p:cNvSpPr>
          <p:nvPr/>
        </p:nvSpPr>
        <p:spPr bwMode="auto">
          <a:xfrm>
            <a:off x="4724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57397" name="Oval 79"/>
          <p:cNvSpPr>
            <a:spLocks noChangeArrowheads="1"/>
          </p:cNvSpPr>
          <p:nvPr/>
        </p:nvSpPr>
        <p:spPr bwMode="auto">
          <a:xfrm>
            <a:off x="4640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57398" name="Oval 82"/>
          <p:cNvSpPr>
            <a:spLocks noChangeArrowheads="1"/>
          </p:cNvSpPr>
          <p:nvPr/>
        </p:nvSpPr>
        <p:spPr bwMode="auto">
          <a:xfrm>
            <a:off x="4608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57399" name="Oval 84"/>
          <p:cNvSpPr>
            <a:spLocks noChangeArrowheads="1"/>
          </p:cNvSpPr>
          <p:nvPr/>
        </p:nvSpPr>
        <p:spPr bwMode="auto">
          <a:xfrm>
            <a:off x="2714625" y="3552825"/>
            <a:ext cx="152400" cy="228600"/>
          </a:xfrm>
          <a:prstGeom prst="ellipse">
            <a:avLst/>
          </a:prstGeom>
          <a:noFill/>
          <a:ln w="25400">
            <a:solidFill>
              <a:schemeClr val="bg1"/>
            </a:solidFill>
            <a:round/>
            <a:headEnd/>
            <a:tailEnd/>
          </a:ln>
        </p:spPr>
        <p:txBody>
          <a:bodyPr wrap="none" anchor="ctr"/>
          <a:lstStyle/>
          <a:p>
            <a:endParaRPr lang="en-US"/>
          </a:p>
        </p:txBody>
      </p:sp>
      <p:sp>
        <p:nvSpPr>
          <p:cNvPr id="57400" name="Oval 86"/>
          <p:cNvSpPr>
            <a:spLocks noChangeArrowheads="1"/>
          </p:cNvSpPr>
          <p:nvPr/>
        </p:nvSpPr>
        <p:spPr bwMode="auto">
          <a:xfrm>
            <a:off x="2530475" y="3668713"/>
            <a:ext cx="152400" cy="228600"/>
          </a:xfrm>
          <a:prstGeom prst="ellipse">
            <a:avLst/>
          </a:prstGeom>
          <a:noFill/>
          <a:ln w="25400">
            <a:solidFill>
              <a:schemeClr val="bg1"/>
            </a:solidFill>
            <a:round/>
            <a:headEnd/>
            <a:tailEnd/>
          </a:ln>
        </p:spPr>
        <p:txBody>
          <a:bodyPr wrap="none" anchor="ctr"/>
          <a:lstStyle/>
          <a:p>
            <a:endParaRPr lang="en-US"/>
          </a:p>
        </p:txBody>
      </p:sp>
      <p:sp>
        <p:nvSpPr>
          <p:cNvPr id="57401" name="Oval 90"/>
          <p:cNvSpPr>
            <a:spLocks noChangeArrowheads="1"/>
          </p:cNvSpPr>
          <p:nvPr/>
        </p:nvSpPr>
        <p:spPr bwMode="auto">
          <a:xfrm>
            <a:off x="2552700" y="3467101"/>
            <a:ext cx="160338" cy="263525"/>
          </a:xfrm>
          <a:prstGeom prst="ellipse">
            <a:avLst/>
          </a:prstGeom>
          <a:noFill/>
          <a:ln w="25400">
            <a:solidFill>
              <a:schemeClr val="bg1"/>
            </a:solidFill>
            <a:round/>
            <a:headEnd/>
            <a:tailEnd/>
          </a:ln>
        </p:spPr>
        <p:txBody>
          <a:bodyPr wrap="none" anchor="ctr"/>
          <a:lstStyle/>
          <a:p>
            <a:endParaRPr lang="en-US"/>
          </a:p>
        </p:txBody>
      </p:sp>
      <p:grpSp>
        <p:nvGrpSpPr>
          <p:cNvPr id="57402" name="Group 94"/>
          <p:cNvGrpSpPr>
            <a:grpSpLocks/>
          </p:cNvGrpSpPr>
          <p:nvPr/>
        </p:nvGrpSpPr>
        <p:grpSpPr bwMode="auto">
          <a:xfrm>
            <a:off x="5562600" y="3276600"/>
            <a:ext cx="2667000" cy="1885950"/>
            <a:chOff x="2544" y="2064"/>
            <a:chExt cx="1680" cy="1188"/>
          </a:xfrm>
        </p:grpSpPr>
        <p:sp>
          <p:nvSpPr>
            <p:cNvPr id="57437" name="Line 95"/>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57438" name="Picture 96"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pic>
        <p:nvPicPr>
          <p:cNvPr id="113762" name="Picture 98" descr="109_0915"/>
          <p:cNvPicPr>
            <a:picLocks noChangeAspect="1" noChangeArrowheads="1"/>
          </p:cNvPicPr>
          <p:nvPr/>
        </p:nvPicPr>
        <p:blipFill>
          <a:blip r:embed="rId11" cstate="print"/>
          <a:srcRect/>
          <a:stretch>
            <a:fillRect/>
          </a:stretch>
        </p:blipFill>
        <p:spPr bwMode="auto">
          <a:xfrm>
            <a:off x="8686800" y="152400"/>
            <a:ext cx="1752600" cy="1314450"/>
          </a:xfrm>
          <a:prstGeom prst="rect">
            <a:avLst/>
          </a:prstGeom>
          <a:noFill/>
          <a:ln w="9525">
            <a:noFill/>
            <a:miter lim="800000"/>
            <a:headEnd/>
            <a:tailEnd/>
          </a:ln>
        </p:spPr>
      </p:pic>
      <p:sp>
        <p:nvSpPr>
          <p:cNvPr id="113763" name="Oval 99"/>
          <p:cNvSpPr>
            <a:spLocks noChangeArrowheads="1"/>
          </p:cNvSpPr>
          <p:nvPr/>
        </p:nvSpPr>
        <p:spPr bwMode="auto">
          <a:xfrm>
            <a:off x="9601200" y="533400"/>
            <a:ext cx="685800" cy="609600"/>
          </a:xfrm>
          <a:prstGeom prst="ellipse">
            <a:avLst/>
          </a:prstGeom>
          <a:noFill/>
          <a:ln w="25400">
            <a:solidFill>
              <a:schemeClr val="bg1"/>
            </a:solidFill>
            <a:round/>
            <a:headEnd/>
            <a:tailEnd/>
          </a:ln>
        </p:spPr>
        <p:txBody>
          <a:bodyPr wrap="none" anchor="ctr"/>
          <a:lstStyle/>
          <a:p>
            <a:endParaRPr lang="en-US"/>
          </a:p>
        </p:txBody>
      </p:sp>
      <p:sp>
        <p:nvSpPr>
          <p:cNvPr id="113764" name="Oval 100"/>
          <p:cNvSpPr>
            <a:spLocks noChangeArrowheads="1"/>
          </p:cNvSpPr>
          <p:nvPr/>
        </p:nvSpPr>
        <p:spPr bwMode="auto">
          <a:xfrm>
            <a:off x="8915400" y="304800"/>
            <a:ext cx="1447800" cy="1066800"/>
          </a:xfrm>
          <a:prstGeom prst="ellipse">
            <a:avLst/>
          </a:prstGeom>
          <a:noFill/>
          <a:ln w="25400">
            <a:solidFill>
              <a:schemeClr val="bg1"/>
            </a:solidFill>
            <a:round/>
            <a:headEnd/>
            <a:tailEnd/>
          </a:ln>
        </p:spPr>
        <p:txBody>
          <a:bodyPr wrap="none" anchor="ctr"/>
          <a:lstStyle/>
          <a:p>
            <a:endParaRPr lang="en-US"/>
          </a:p>
        </p:txBody>
      </p:sp>
      <p:sp>
        <p:nvSpPr>
          <p:cNvPr id="113765" name="Oval 101"/>
          <p:cNvSpPr>
            <a:spLocks noChangeArrowheads="1"/>
          </p:cNvSpPr>
          <p:nvPr/>
        </p:nvSpPr>
        <p:spPr bwMode="auto">
          <a:xfrm>
            <a:off x="8915400" y="533400"/>
            <a:ext cx="685800" cy="609600"/>
          </a:xfrm>
          <a:prstGeom prst="ellipse">
            <a:avLst/>
          </a:prstGeom>
          <a:noFill/>
          <a:ln w="25400">
            <a:solidFill>
              <a:schemeClr val="bg1"/>
            </a:solidFill>
            <a:round/>
            <a:headEnd/>
            <a:tailEnd/>
          </a:ln>
        </p:spPr>
        <p:txBody>
          <a:bodyPr wrap="none" anchor="ctr"/>
          <a:lstStyle/>
          <a:p>
            <a:endParaRPr lang="en-US"/>
          </a:p>
        </p:txBody>
      </p:sp>
      <p:sp>
        <p:nvSpPr>
          <p:cNvPr id="113752" name="Line 88"/>
          <p:cNvSpPr>
            <a:spLocks noChangeShapeType="1"/>
          </p:cNvSpPr>
          <p:nvPr/>
        </p:nvSpPr>
        <p:spPr bwMode="auto">
          <a:xfrm flipH="1" flipV="1">
            <a:off x="7799389" y="312739"/>
            <a:ext cx="2149475" cy="536575"/>
          </a:xfrm>
          <a:prstGeom prst="line">
            <a:avLst/>
          </a:prstGeom>
          <a:noFill/>
          <a:ln w="38100">
            <a:solidFill>
              <a:srgbClr val="FF0000"/>
            </a:solidFill>
            <a:round/>
            <a:headEnd/>
            <a:tailEnd type="triangle" w="med" len="med"/>
          </a:ln>
        </p:spPr>
        <p:txBody>
          <a:bodyPr/>
          <a:lstStyle/>
          <a:p>
            <a:endParaRPr lang="en-US"/>
          </a:p>
        </p:txBody>
      </p:sp>
      <p:sp>
        <p:nvSpPr>
          <p:cNvPr id="113766" name="Line 102"/>
          <p:cNvSpPr>
            <a:spLocks noChangeShapeType="1"/>
          </p:cNvSpPr>
          <p:nvPr/>
        </p:nvSpPr>
        <p:spPr bwMode="auto">
          <a:xfrm flipH="1">
            <a:off x="7091363" y="301626"/>
            <a:ext cx="754062" cy="981075"/>
          </a:xfrm>
          <a:prstGeom prst="line">
            <a:avLst/>
          </a:prstGeom>
          <a:noFill/>
          <a:ln w="38100">
            <a:solidFill>
              <a:srgbClr val="FF0000"/>
            </a:solidFill>
            <a:round/>
            <a:headEnd/>
            <a:tailEnd type="triangle" w="med" len="med"/>
          </a:ln>
        </p:spPr>
        <p:txBody>
          <a:bodyPr/>
          <a:lstStyle/>
          <a:p>
            <a:endParaRPr lang="en-US"/>
          </a:p>
        </p:txBody>
      </p:sp>
      <p:sp>
        <p:nvSpPr>
          <p:cNvPr id="113767" name="Line 103"/>
          <p:cNvSpPr>
            <a:spLocks noChangeShapeType="1"/>
          </p:cNvSpPr>
          <p:nvPr/>
        </p:nvSpPr>
        <p:spPr bwMode="auto">
          <a:xfrm>
            <a:off x="7083426" y="1209676"/>
            <a:ext cx="239713" cy="1128713"/>
          </a:xfrm>
          <a:prstGeom prst="line">
            <a:avLst/>
          </a:prstGeom>
          <a:noFill/>
          <a:ln w="38100">
            <a:solidFill>
              <a:srgbClr val="FF0000"/>
            </a:solidFill>
            <a:round/>
            <a:headEnd/>
            <a:tailEnd type="triangle" w="med" len="med"/>
          </a:ln>
        </p:spPr>
        <p:txBody>
          <a:bodyPr/>
          <a:lstStyle/>
          <a:p>
            <a:endParaRPr lang="en-US"/>
          </a:p>
        </p:txBody>
      </p:sp>
      <p:sp>
        <p:nvSpPr>
          <p:cNvPr id="113768" name="Line 104"/>
          <p:cNvSpPr>
            <a:spLocks noChangeShapeType="1"/>
          </p:cNvSpPr>
          <p:nvPr/>
        </p:nvSpPr>
        <p:spPr bwMode="auto">
          <a:xfrm flipH="1">
            <a:off x="4743451" y="2344739"/>
            <a:ext cx="2606675" cy="1895475"/>
          </a:xfrm>
          <a:prstGeom prst="line">
            <a:avLst/>
          </a:prstGeom>
          <a:noFill/>
          <a:ln w="38100">
            <a:solidFill>
              <a:srgbClr val="FF0000"/>
            </a:solidFill>
            <a:round/>
            <a:headEnd/>
            <a:tailEnd type="triangle" w="med" len="med"/>
          </a:ln>
        </p:spPr>
        <p:txBody>
          <a:bodyPr/>
          <a:lstStyle/>
          <a:p>
            <a:endParaRPr lang="en-US"/>
          </a:p>
        </p:txBody>
      </p:sp>
      <p:sp>
        <p:nvSpPr>
          <p:cNvPr id="113769" name="Line 105"/>
          <p:cNvSpPr>
            <a:spLocks noChangeShapeType="1"/>
          </p:cNvSpPr>
          <p:nvPr/>
        </p:nvSpPr>
        <p:spPr bwMode="auto">
          <a:xfrm flipH="1" flipV="1">
            <a:off x="3810000" y="2895600"/>
            <a:ext cx="990600" cy="1295400"/>
          </a:xfrm>
          <a:prstGeom prst="line">
            <a:avLst/>
          </a:prstGeom>
          <a:noFill/>
          <a:ln w="38100">
            <a:solidFill>
              <a:srgbClr val="FF0000"/>
            </a:solidFill>
            <a:round/>
            <a:headEnd/>
            <a:tailEnd type="triangle" w="med" len="med"/>
          </a:ln>
        </p:spPr>
        <p:txBody>
          <a:bodyPr/>
          <a:lstStyle/>
          <a:p>
            <a:endParaRPr lang="en-US"/>
          </a:p>
        </p:txBody>
      </p:sp>
      <p:sp>
        <p:nvSpPr>
          <p:cNvPr id="113770" name="Line 106"/>
          <p:cNvSpPr>
            <a:spLocks noChangeShapeType="1"/>
          </p:cNvSpPr>
          <p:nvPr/>
        </p:nvSpPr>
        <p:spPr bwMode="auto">
          <a:xfrm flipH="1" flipV="1">
            <a:off x="4841875" y="2111375"/>
            <a:ext cx="990600" cy="1295400"/>
          </a:xfrm>
          <a:prstGeom prst="line">
            <a:avLst/>
          </a:prstGeom>
          <a:noFill/>
          <a:ln w="38100">
            <a:solidFill>
              <a:srgbClr val="FF0000"/>
            </a:solidFill>
            <a:round/>
            <a:headEnd/>
            <a:tailEnd type="triangle" w="med" len="med"/>
          </a:ln>
        </p:spPr>
        <p:txBody>
          <a:bodyPr/>
          <a:lstStyle/>
          <a:p>
            <a:endParaRPr lang="en-US"/>
          </a:p>
        </p:txBody>
      </p:sp>
      <p:sp>
        <p:nvSpPr>
          <p:cNvPr id="113771" name="Rectangle 107"/>
          <p:cNvSpPr>
            <a:spLocks noChangeArrowheads="1"/>
          </p:cNvSpPr>
          <p:nvPr/>
        </p:nvSpPr>
        <p:spPr bwMode="auto">
          <a:xfrm>
            <a:off x="3581400" y="21336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72" name="Rectangle 108"/>
          <p:cNvSpPr>
            <a:spLocks noChangeArrowheads="1"/>
          </p:cNvSpPr>
          <p:nvPr/>
        </p:nvSpPr>
        <p:spPr bwMode="auto">
          <a:xfrm>
            <a:off x="4572000" y="14478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73" name="Line 109"/>
          <p:cNvSpPr>
            <a:spLocks noChangeShapeType="1"/>
          </p:cNvSpPr>
          <p:nvPr/>
        </p:nvSpPr>
        <p:spPr bwMode="auto">
          <a:xfrm flipH="1" flipV="1">
            <a:off x="7870826" y="419100"/>
            <a:ext cx="1349375" cy="419100"/>
          </a:xfrm>
          <a:prstGeom prst="line">
            <a:avLst/>
          </a:prstGeom>
          <a:noFill/>
          <a:ln w="38100">
            <a:solidFill>
              <a:srgbClr val="FF0000"/>
            </a:solidFill>
            <a:round/>
            <a:headEnd/>
            <a:tailEnd type="triangle" w="med" len="med"/>
          </a:ln>
        </p:spPr>
        <p:txBody>
          <a:bodyPr/>
          <a:lstStyle/>
          <a:p>
            <a:endParaRPr lang="en-US"/>
          </a:p>
        </p:txBody>
      </p:sp>
      <p:sp>
        <p:nvSpPr>
          <p:cNvPr id="113774" name="Line 110"/>
          <p:cNvSpPr>
            <a:spLocks noChangeShapeType="1"/>
          </p:cNvSpPr>
          <p:nvPr/>
        </p:nvSpPr>
        <p:spPr bwMode="auto">
          <a:xfrm>
            <a:off x="7924801" y="457201"/>
            <a:ext cx="23813" cy="1611313"/>
          </a:xfrm>
          <a:prstGeom prst="line">
            <a:avLst/>
          </a:prstGeom>
          <a:noFill/>
          <a:ln w="38100">
            <a:solidFill>
              <a:srgbClr val="FF0000"/>
            </a:solidFill>
            <a:round/>
            <a:headEnd/>
            <a:tailEnd type="triangle" w="med" len="med"/>
          </a:ln>
        </p:spPr>
        <p:txBody>
          <a:bodyPr/>
          <a:lstStyle/>
          <a:p>
            <a:endParaRPr lang="en-US"/>
          </a:p>
        </p:txBody>
      </p:sp>
      <p:sp>
        <p:nvSpPr>
          <p:cNvPr id="113775" name="Line 111"/>
          <p:cNvSpPr>
            <a:spLocks noChangeShapeType="1"/>
          </p:cNvSpPr>
          <p:nvPr/>
        </p:nvSpPr>
        <p:spPr bwMode="auto">
          <a:xfrm>
            <a:off x="7950201" y="2049464"/>
            <a:ext cx="11113" cy="949325"/>
          </a:xfrm>
          <a:prstGeom prst="line">
            <a:avLst/>
          </a:prstGeom>
          <a:noFill/>
          <a:ln w="38100">
            <a:solidFill>
              <a:srgbClr val="FF0000"/>
            </a:solidFill>
            <a:round/>
            <a:headEnd/>
            <a:tailEnd type="triangle" w="med" len="med"/>
          </a:ln>
        </p:spPr>
        <p:txBody>
          <a:bodyPr/>
          <a:lstStyle/>
          <a:p>
            <a:endParaRPr lang="en-US"/>
          </a:p>
        </p:txBody>
      </p:sp>
      <p:sp>
        <p:nvSpPr>
          <p:cNvPr id="113776" name="Line 112"/>
          <p:cNvSpPr>
            <a:spLocks noChangeShapeType="1"/>
          </p:cNvSpPr>
          <p:nvPr/>
        </p:nvSpPr>
        <p:spPr bwMode="auto">
          <a:xfrm flipH="1">
            <a:off x="6456363" y="2978150"/>
            <a:ext cx="1485900" cy="1074738"/>
          </a:xfrm>
          <a:prstGeom prst="line">
            <a:avLst/>
          </a:prstGeom>
          <a:noFill/>
          <a:ln w="38100">
            <a:solidFill>
              <a:srgbClr val="FF0000"/>
            </a:solidFill>
            <a:round/>
            <a:headEnd/>
            <a:tailEnd type="triangle" w="med" len="med"/>
          </a:ln>
        </p:spPr>
        <p:txBody>
          <a:bodyPr/>
          <a:lstStyle/>
          <a:p>
            <a:endParaRPr lang="en-US"/>
          </a:p>
        </p:txBody>
      </p:sp>
      <p:sp>
        <p:nvSpPr>
          <p:cNvPr id="113780" name="Line 116"/>
          <p:cNvSpPr>
            <a:spLocks noChangeShapeType="1"/>
          </p:cNvSpPr>
          <p:nvPr/>
        </p:nvSpPr>
        <p:spPr bwMode="auto">
          <a:xfrm flipH="1" flipV="1">
            <a:off x="4746626" y="2182813"/>
            <a:ext cx="1736725" cy="1827212"/>
          </a:xfrm>
          <a:prstGeom prst="line">
            <a:avLst/>
          </a:prstGeom>
          <a:noFill/>
          <a:ln w="38100">
            <a:solidFill>
              <a:srgbClr val="FF0000"/>
            </a:solidFill>
            <a:round/>
            <a:headEnd/>
            <a:tailEnd type="triangle" w="med" len="med"/>
          </a:ln>
        </p:spPr>
        <p:txBody>
          <a:bodyPr/>
          <a:lstStyle/>
          <a:p>
            <a:endParaRPr lang="en-US"/>
          </a:p>
        </p:txBody>
      </p:sp>
      <p:sp>
        <p:nvSpPr>
          <p:cNvPr id="113781" name="Line 117"/>
          <p:cNvSpPr>
            <a:spLocks noChangeShapeType="1"/>
          </p:cNvSpPr>
          <p:nvPr/>
        </p:nvSpPr>
        <p:spPr bwMode="auto">
          <a:xfrm flipH="1" flipV="1">
            <a:off x="5891213" y="1562101"/>
            <a:ext cx="1668462" cy="1655763"/>
          </a:xfrm>
          <a:prstGeom prst="line">
            <a:avLst/>
          </a:prstGeom>
          <a:noFill/>
          <a:ln w="38100">
            <a:solidFill>
              <a:srgbClr val="FF0000"/>
            </a:solidFill>
            <a:round/>
            <a:headEnd/>
            <a:tailEnd type="triangle" w="med" len="med"/>
          </a:ln>
        </p:spPr>
        <p:txBody>
          <a:bodyPr/>
          <a:lstStyle/>
          <a:p>
            <a:endParaRPr lang="en-US"/>
          </a:p>
        </p:txBody>
      </p:sp>
      <p:sp>
        <p:nvSpPr>
          <p:cNvPr id="113782" name="Rectangle 118"/>
          <p:cNvSpPr>
            <a:spLocks noChangeArrowheads="1"/>
          </p:cNvSpPr>
          <p:nvPr/>
        </p:nvSpPr>
        <p:spPr bwMode="auto">
          <a:xfrm>
            <a:off x="4572000" y="9906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83" name="Rectangle 119"/>
          <p:cNvSpPr>
            <a:spLocks noChangeArrowheads="1"/>
          </p:cNvSpPr>
          <p:nvPr/>
        </p:nvSpPr>
        <p:spPr bwMode="auto">
          <a:xfrm>
            <a:off x="5638800" y="7620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84" name="Line 120"/>
          <p:cNvSpPr>
            <a:spLocks noChangeShapeType="1"/>
          </p:cNvSpPr>
          <p:nvPr/>
        </p:nvSpPr>
        <p:spPr bwMode="auto">
          <a:xfrm flipH="1" flipV="1">
            <a:off x="7848600" y="304800"/>
            <a:ext cx="1828800" cy="533400"/>
          </a:xfrm>
          <a:prstGeom prst="line">
            <a:avLst/>
          </a:prstGeom>
          <a:noFill/>
          <a:ln w="38100">
            <a:solidFill>
              <a:srgbClr val="FF0000"/>
            </a:solidFill>
            <a:round/>
            <a:headEnd/>
            <a:tailEnd type="triangle" w="med" len="med"/>
          </a:ln>
        </p:spPr>
        <p:txBody>
          <a:bodyPr/>
          <a:lstStyle/>
          <a:p>
            <a:endParaRPr lang="en-US"/>
          </a:p>
        </p:txBody>
      </p:sp>
      <p:sp>
        <p:nvSpPr>
          <p:cNvPr id="113785" name="Line 121"/>
          <p:cNvSpPr>
            <a:spLocks noChangeShapeType="1"/>
          </p:cNvSpPr>
          <p:nvPr/>
        </p:nvSpPr>
        <p:spPr bwMode="auto">
          <a:xfrm flipH="1">
            <a:off x="7086601" y="304801"/>
            <a:ext cx="754063" cy="981075"/>
          </a:xfrm>
          <a:prstGeom prst="line">
            <a:avLst/>
          </a:prstGeom>
          <a:noFill/>
          <a:ln w="38100">
            <a:solidFill>
              <a:srgbClr val="FF0000"/>
            </a:solidFill>
            <a:round/>
            <a:headEnd/>
            <a:tailEnd type="triangle" w="med" len="med"/>
          </a:ln>
        </p:spPr>
        <p:txBody>
          <a:bodyPr/>
          <a:lstStyle/>
          <a:p>
            <a:endParaRPr lang="en-US"/>
          </a:p>
        </p:txBody>
      </p:sp>
      <p:sp>
        <p:nvSpPr>
          <p:cNvPr id="113786" name="Line 122"/>
          <p:cNvSpPr>
            <a:spLocks noChangeShapeType="1"/>
          </p:cNvSpPr>
          <p:nvPr/>
        </p:nvSpPr>
        <p:spPr bwMode="auto">
          <a:xfrm flipH="1">
            <a:off x="6716714" y="1219201"/>
            <a:ext cx="369887" cy="555625"/>
          </a:xfrm>
          <a:prstGeom prst="line">
            <a:avLst/>
          </a:prstGeom>
          <a:noFill/>
          <a:ln w="38100">
            <a:solidFill>
              <a:srgbClr val="FF0000"/>
            </a:solidFill>
            <a:round/>
            <a:headEnd/>
            <a:tailEnd type="triangle" w="med" len="med"/>
          </a:ln>
        </p:spPr>
        <p:txBody>
          <a:bodyPr/>
          <a:lstStyle/>
          <a:p>
            <a:endParaRPr lang="en-US"/>
          </a:p>
        </p:txBody>
      </p:sp>
      <p:sp>
        <p:nvSpPr>
          <p:cNvPr id="113787" name="Line 123"/>
          <p:cNvSpPr>
            <a:spLocks noChangeShapeType="1"/>
          </p:cNvSpPr>
          <p:nvPr/>
        </p:nvSpPr>
        <p:spPr bwMode="auto">
          <a:xfrm flipH="1">
            <a:off x="3305176" y="1811338"/>
            <a:ext cx="3419475" cy="2489200"/>
          </a:xfrm>
          <a:prstGeom prst="line">
            <a:avLst/>
          </a:prstGeom>
          <a:noFill/>
          <a:ln w="38100">
            <a:solidFill>
              <a:srgbClr val="FF0000"/>
            </a:solidFill>
            <a:round/>
            <a:headEnd/>
            <a:tailEnd type="triangle" w="med" len="med"/>
          </a:ln>
        </p:spPr>
        <p:txBody>
          <a:bodyPr/>
          <a:lstStyle/>
          <a:p>
            <a:endParaRPr lang="en-US"/>
          </a:p>
        </p:txBody>
      </p:sp>
      <p:sp>
        <p:nvSpPr>
          <p:cNvPr id="113788" name="Line 124"/>
          <p:cNvSpPr>
            <a:spLocks noChangeShapeType="1"/>
          </p:cNvSpPr>
          <p:nvPr/>
        </p:nvSpPr>
        <p:spPr bwMode="auto">
          <a:xfrm flipH="1" flipV="1">
            <a:off x="2762251" y="3573464"/>
            <a:ext cx="568325" cy="701675"/>
          </a:xfrm>
          <a:prstGeom prst="line">
            <a:avLst/>
          </a:prstGeom>
          <a:noFill/>
          <a:ln w="38100">
            <a:solidFill>
              <a:srgbClr val="FF0000"/>
            </a:solidFill>
            <a:round/>
            <a:headEnd/>
            <a:tailEnd type="triangle" w="med" len="med"/>
          </a:ln>
        </p:spPr>
        <p:txBody>
          <a:bodyPr/>
          <a:lstStyle/>
          <a:p>
            <a:endParaRPr lang="en-US"/>
          </a:p>
        </p:txBody>
      </p:sp>
      <p:sp>
        <p:nvSpPr>
          <p:cNvPr id="113789" name="Line 125"/>
          <p:cNvSpPr>
            <a:spLocks noChangeShapeType="1"/>
          </p:cNvSpPr>
          <p:nvPr/>
        </p:nvSpPr>
        <p:spPr bwMode="auto">
          <a:xfrm flipH="1" flipV="1">
            <a:off x="4768850" y="2187575"/>
            <a:ext cx="514350" cy="655638"/>
          </a:xfrm>
          <a:prstGeom prst="line">
            <a:avLst/>
          </a:prstGeom>
          <a:noFill/>
          <a:ln w="38100">
            <a:solidFill>
              <a:srgbClr val="FF0000"/>
            </a:solidFill>
            <a:round/>
            <a:headEnd/>
            <a:tailEnd type="triangle" w="med" len="med"/>
          </a:ln>
        </p:spPr>
        <p:txBody>
          <a:bodyPr/>
          <a:lstStyle/>
          <a:p>
            <a:endParaRPr lang="en-US"/>
          </a:p>
        </p:txBody>
      </p:sp>
      <p:sp>
        <p:nvSpPr>
          <p:cNvPr id="113790" name="Rectangle 126"/>
          <p:cNvSpPr>
            <a:spLocks noChangeArrowheads="1"/>
          </p:cNvSpPr>
          <p:nvPr/>
        </p:nvSpPr>
        <p:spPr bwMode="auto">
          <a:xfrm>
            <a:off x="2590800" y="28194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91" name="Rectangle 127"/>
          <p:cNvSpPr>
            <a:spLocks noChangeArrowheads="1"/>
          </p:cNvSpPr>
          <p:nvPr/>
        </p:nvSpPr>
        <p:spPr bwMode="auto">
          <a:xfrm>
            <a:off x="4572000" y="5334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92" name="Oval 128"/>
          <p:cNvSpPr>
            <a:spLocks noChangeArrowheads="1"/>
          </p:cNvSpPr>
          <p:nvPr/>
        </p:nvSpPr>
        <p:spPr bwMode="auto">
          <a:xfrm>
            <a:off x="4267200" y="381000"/>
            <a:ext cx="838200" cy="1676400"/>
          </a:xfrm>
          <a:prstGeom prst="ellipse">
            <a:avLst/>
          </a:prstGeom>
          <a:noFill/>
          <a:ln w="50800">
            <a:solidFill>
              <a:srgbClr val="00FF00"/>
            </a:solidFill>
            <a:round/>
            <a:headEnd/>
            <a:tailEnd/>
          </a:ln>
        </p:spPr>
        <p:txBody>
          <a:bodyPr wrap="none" anchor="ctr"/>
          <a:lstStyle/>
          <a:p>
            <a:endParaRPr lang="en-US"/>
          </a:p>
        </p:txBody>
      </p:sp>
      <p:sp>
        <p:nvSpPr>
          <p:cNvPr id="117" name="Title 62"/>
          <p:cNvSpPr txBox="1">
            <a:spLocks/>
          </p:cNvSpPr>
          <p:nvPr/>
        </p:nvSpPr>
        <p:spPr bwMode="auto">
          <a:xfrm>
            <a:off x="1600200" y="6096000"/>
            <a:ext cx="7772400" cy="838200"/>
          </a:xfrm>
          <a:prstGeom prst="rect">
            <a:avLst/>
          </a:prstGeom>
          <a:noFill/>
          <a:ln w="9525">
            <a:noFill/>
            <a:miter lim="800000"/>
            <a:headEnd/>
            <a:tailEnd/>
          </a:ln>
        </p:spPr>
        <p:txBody>
          <a:bodyPr anchor="ctr"/>
          <a:lstStyle/>
          <a:p>
            <a:pPr>
              <a:defRPr/>
            </a:pPr>
            <a:r>
              <a:rPr lang="en-US" kern="0" dirty="0">
                <a:solidFill>
                  <a:schemeClr val="tx2"/>
                </a:solidFill>
                <a:latin typeface="+mj-lt"/>
                <a:ea typeface="+mj-ea"/>
                <a:cs typeface="+mj-cs"/>
              </a:rPr>
              <a:t>Looking up a test image</a:t>
            </a:r>
          </a:p>
        </p:txBody>
      </p:sp>
      <p:sp>
        <p:nvSpPr>
          <p:cNvPr id="57434" name="TextBox 117"/>
          <p:cNvSpPr txBox="1">
            <a:spLocks noChangeArrowheads="1"/>
          </p:cNvSpPr>
          <p:nvPr/>
        </p:nvSpPr>
        <p:spPr bwMode="auto">
          <a:xfrm>
            <a:off x="8723314" y="6473826"/>
            <a:ext cx="1868487" cy="307975"/>
          </a:xfrm>
          <a:prstGeom prst="rect">
            <a:avLst/>
          </a:prstGeom>
          <a:noFill/>
          <a:ln w="9525">
            <a:noFill/>
            <a:miter lim="800000"/>
            <a:headEnd/>
            <a:tailEnd/>
          </a:ln>
        </p:spPr>
        <p:txBody>
          <a:bodyPr wrap="none">
            <a:spAutoFit/>
          </a:bodyPr>
          <a:lstStyle/>
          <a:p>
            <a:r>
              <a:rPr lang="en-US" sz="1400">
                <a:latin typeface="Arial" pitchFamily="34" charset="0"/>
                <a:cs typeface="Arial" pitchFamily="34" charset="0"/>
              </a:rPr>
              <a:t>Slide credit: D. Nister</a:t>
            </a:r>
          </a:p>
        </p:txBody>
      </p:sp>
      <p:sp>
        <p:nvSpPr>
          <p:cNvPr id="57435" name="TextBox 118"/>
          <p:cNvSpPr txBox="1">
            <a:spLocks noChangeArrowheads="1"/>
          </p:cNvSpPr>
          <p:nvPr/>
        </p:nvSpPr>
        <p:spPr bwMode="auto">
          <a:xfrm>
            <a:off x="8915401" y="1522414"/>
            <a:ext cx="1300163" cy="369887"/>
          </a:xfrm>
          <a:prstGeom prst="rect">
            <a:avLst/>
          </a:prstGeom>
          <a:noFill/>
          <a:ln w="9525">
            <a:noFill/>
            <a:miter lim="800000"/>
            <a:headEnd/>
            <a:tailEnd/>
          </a:ln>
        </p:spPr>
        <p:txBody>
          <a:bodyPr wrap="none">
            <a:spAutoFit/>
          </a:bodyPr>
          <a:lstStyle/>
          <a:p>
            <a:r>
              <a:rPr lang="en-US">
                <a:latin typeface="Arial" pitchFamily="34" charset="0"/>
                <a:cs typeface="Arial" pitchFamily="34" charset="0"/>
              </a:rPr>
              <a:t>Test image</a:t>
            </a:r>
          </a:p>
        </p:txBody>
      </p:sp>
      <p:sp>
        <p:nvSpPr>
          <p:cNvPr id="121" name="TextBox 120"/>
          <p:cNvSpPr txBox="1">
            <a:spLocks noChangeArrowheads="1"/>
          </p:cNvSpPr>
          <p:nvPr/>
        </p:nvSpPr>
        <p:spPr bwMode="auto">
          <a:xfrm>
            <a:off x="2514600" y="1535114"/>
            <a:ext cx="1620838" cy="369887"/>
          </a:xfrm>
          <a:prstGeom prst="rect">
            <a:avLst/>
          </a:prstGeom>
          <a:noFill/>
          <a:ln w="9525">
            <a:noFill/>
            <a:miter lim="800000"/>
            <a:headEnd/>
            <a:tailEnd/>
          </a:ln>
        </p:spPr>
        <p:txBody>
          <a:bodyPr wrap="none">
            <a:spAutoFit/>
          </a:bodyPr>
          <a:lstStyle/>
          <a:p>
            <a:r>
              <a:rPr lang="en-US" dirty="0">
                <a:latin typeface="Arial" pitchFamily="34" charset="0"/>
                <a:cs typeface="Arial" pitchFamily="34" charset="0"/>
              </a:rPr>
              <a:t>Model images</a:t>
            </a:r>
          </a:p>
        </p:txBody>
      </p:sp>
    </p:spTree>
    <p:extLst>
      <p:ext uri="{BB962C8B-B14F-4D97-AF65-F5344CB8AC3E}">
        <p14:creationId xmlns:p14="http://schemas.microsoft.com/office/powerpoint/2010/main" val="249315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3762"/>
                                        </p:tgtEl>
                                        <p:attrNameLst>
                                          <p:attrName>style.visibility</p:attrName>
                                        </p:attrNameLst>
                                      </p:cBhvr>
                                      <p:to>
                                        <p:strVal val="visible"/>
                                      </p:to>
                                    </p:set>
                                    <p:animEffect transition="in" filter="dissolve">
                                      <p:cBhvr>
                                        <p:cTn id="7" dur="500"/>
                                        <p:tgtEl>
                                          <p:spTgt spid="11376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3763"/>
                                        </p:tgtEl>
                                        <p:attrNameLst>
                                          <p:attrName>style.visibility</p:attrName>
                                        </p:attrNameLst>
                                      </p:cBhvr>
                                      <p:to>
                                        <p:strVal val="visible"/>
                                      </p:to>
                                    </p:set>
                                    <p:animEffect transition="in" filter="dissolve">
                                      <p:cBhvr>
                                        <p:cTn id="11" dur="500"/>
                                        <p:tgtEl>
                                          <p:spTgt spid="11376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13752"/>
                                        </p:tgtEl>
                                        <p:attrNameLst>
                                          <p:attrName>style.visibility</p:attrName>
                                        </p:attrNameLst>
                                      </p:cBhvr>
                                      <p:to>
                                        <p:strVal val="visible"/>
                                      </p:to>
                                    </p:set>
                                    <p:animEffect transition="in" filter="wipe(right)">
                                      <p:cBhvr>
                                        <p:cTn id="15" dur="500"/>
                                        <p:tgtEl>
                                          <p:spTgt spid="11375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13766"/>
                                        </p:tgtEl>
                                        <p:attrNameLst>
                                          <p:attrName>style.visibility</p:attrName>
                                        </p:attrNameLst>
                                      </p:cBhvr>
                                      <p:to>
                                        <p:strVal val="visible"/>
                                      </p:to>
                                    </p:set>
                                    <p:animEffect transition="in" filter="wipe(right)">
                                      <p:cBhvr>
                                        <p:cTn id="19" dur="500"/>
                                        <p:tgtEl>
                                          <p:spTgt spid="11376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3767"/>
                                        </p:tgtEl>
                                        <p:attrNameLst>
                                          <p:attrName>style.visibility</p:attrName>
                                        </p:attrNameLst>
                                      </p:cBhvr>
                                      <p:to>
                                        <p:strVal val="visible"/>
                                      </p:to>
                                    </p:set>
                                    <p:animEffect transition="in" filter="wipe(up)">
                                      <p:cBhvr>
                                        <p:cTn id="23" dur="500"/>
                                        <p:tgtEl>
                                          <p:spTgt spid="113767"/>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113768"/>
                                        </p:tgtEl>
                                        <p:attrNameLst>
                                          <p:attrName>style.visibility</p:attrName>
                                        </p:attrNameLst>
                                      </p:cBhvr>
                                      <p:to>
                                        <p:strVal val="visible"/>
                                      </p:to>
                                    </p:set>
                                    <p:animEffect transition="in" filter="wipe(right)">
                                      <p:cBhvr>
                                        <p:cTn id="27" dur="500"/>
                                        <p:tgtEl>
                                          <p:spTgt spid="113768"/>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113769"/>
                                        </p:tgtEl>
                                        <p:attrNameLst>
                                          <p:attrName>style.visibility</p:attrName>
                                        </p:attrNameLst>
                                      </p:cBhvr>
                                      <p:to>
                                        <p:strVal val="visible"/>
                                      </p:to>
                                    </p:set>
                                    <p:animEffect transition="in" filter="wipe(right)">
                                      <p:cBhvr>
                                        <p:cTn id="31" dur="500"/>
                                        <p:tgtEl>
                                          <p:spTgt spid="113769"/>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13770"/>
                                        </p:tgtEl>
                                        <p:attrNameLst>
                                          <p:attrName>style.visibility</p:attrName>
                                        </p:attrNameLst>
                                      </p:cBhvr>
                                      <p:to>
                                        <p:strVal val="visible"/>
                                      </p:to>
                                    </p:set>
                                    <p:animEffect transition="in" filter="wipe(right)">
                                      <p:cBhvr>
                                        <p:cTn id="34" dur="500"/>
                                        <p:tgtEl>
                                          <p:spTgt spid="113770"/>
                                        </p:tgtEl>
                                      </p:cBhvr>
                                    </p:animEffect>
                                  </p:childTnLst>
                                </p:cTn>
                              </p:par>
                            </p:childTnLst>
                          </p:cTn>
                        </p:par>
                        <p:par>
                          <p:cTn id="35" fill="hold">
                            <p:stCondLst>
                              <p:cond delay="3500"/>
                            </p:stCondLst>
                            <p:childTnLst>
                              <p:par>
                                <p:cTn id="36" presetID="22" presetClass="entr" presetSubtype="4" fill="hold" grpId="0" nodeType="afterEffect">
                                  <p:stCondLst>
                                    <p:cond delay="0"/>
                                  </p:stCondLst>
                                  <p:childTnLst>
                                    <p:set>
                                      <p:cBhvr>
                                        <p:cTn id="37" dur="1" fill="hold">
                                          <p:stCondLst>
                                            <p:cond delay="0"/>
                                          </p:stCondLst>
                                        </p:cTn>
                                        <p:tgtEl>
                                          <p:spTgt spid="113771"/>
                                        </p:tgtEl>
                                        <p:attrNameLst>
                                          <p:attrName>style.visibility</p:attrName>
                                        </p:attrNameLst>
                                      </p:cBhvr>
                                      <p:to>
                                        <p:strVal val="visible"/>
                                      </p:to>
                                    </p:set>
                                    <p:animEffect transition="in" filter="wipe(down)">
                                      <p:cBhvr>
                                        <p:cTn id="38" dur="500"/>
                                        <p:tgtEl>
                                          <p:spTgt spid="11377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13772"/>
                                        </p:tgtEl>
                                        <p:attrNameLst>
                                          <p:attrName>style.visibility</p:attrName>
                                        </p:attrNameLst>
                                      </p:cBhvr>
                                      <p:to>
                                        <p:strVal val="visible"/>
                                      </p:to>
                                    </p:set>
                                    <p:animEffect transition="in" filter="wipe(down)">
                                      <p:cBhvr>
                                        <p:cTn id="41" dur="500"/>
                                        <p:tgtEl>
                                          <p:spTgt spid="113772"/>
                                        </p:tgtEl>
                                      </p:cBhvr>
                                    </p:animEffect>
                                  </p:childTnLst>
                                </p:cTn>
                              </p:par>
                            </p:childTnLst>
                          </p:cTn>
                        </p:par>
                        <p:par>
                          <p:cTn id="42" fill="hold">
                            <p:stCondLst>
                              <p:cond delay="4000"/>
                            </p:stCondLst>
                            <p:childTnLst>
                              <p:par>
                                <p:cTn id="43" presetID="1" presetClass="exit" presetSubtype="0" fill="hold" grpId="1" nodeType="afterEffect">
                                  <p:stCondLst>
                                    <p:cond delay="0"/>
                                  </p:stCondLst>
                                  <p:childTnLst>
                                    <p:set>
                                      <p:cBhvr>
                                        <p:cTn id="44" dur="1" fill="hold">
                                          <p:stCondLst>
                                            <p:cond delay="0"/>
                                          </p:stCondLst>
                                        </p:cTn>
                                        <p:tgtEl>
                                          <p:spTgt spid="11376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1377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1376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1376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1376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1375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113765"/>
                                        </p:tgtEl>
                                        <p:attrNameLst>
                                          <p:attrName>style.visibility</p:attrName>
                                        </p:attrNameLst>
                                      </p:cBhvr>
                                      <p:to>
                                        <p:strVal val="visible"/>
                                      </p:to>
                                    </p:set>
                                    <p:animEffect transition="in" filter="dissolve">
                                      <p:cBhvr>
                                        <p:cTn id="59" dur="500"/>
                                        <p:tgtEl>
                                          <p:spTgt spid="113765"/>
                                        </p:tgtEl>
                                      </p:cBhvr>
                                    </p:animEffect>
                                  </p:childTnLst>
                                </p:cTn>
                              </p:par>
                            </p:childTnLst>
                          </p:cTn>
                        </p:par>
                        <p:par>
                          <p:cTn id="60" fill="hold">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113773"/>
                                        </p:tgtEl>
                                        <p:attrNameLst>
                                          <p:attrName>style.visibility</p:attrName>
                                        </p:attrNameLst>
                                      </p:cBhvr>
                                      <p:to>
                                        <p:strVal val="visible"/>
                                      </p:to>
                                    </p:set>
                                    <p:animEffect transition="in" filter="wipe(right)">
                                      <p:cBhvr>
                                        <p:cTn id="63" dur="500"/>
                                        <p:tgtEl>
                                          <p:spTgt spid="113773"/>
                                        </p:tgtEl>
                                      </p:cBhvr>
                                    </p:animEffect>
                                  </p:childTnLst>
                                </p:cTn>
                              </p:par>
                            </p:childTnLst>
                          </p:cTn>
                        </p:par>
                        <p:par>
                          <p:cTn id="64" fill="hold">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113774"/>
                                        </p:tgtEl>
                                        <p:attrNameLst>
                                          <p:attrName>style.visibility</p:attrName>
                                        </p:attrNameLst>
                                      </p:cBhvr>
                                      <p:to>
                                        <p:strVal val="visible"/>
                                      </p:to>
                                    </p:set>
                                    <p:animEffect transition="in" filter="wipe(up)">
                                      <p:cBhvr>
                                        <p:cTn id="67" dur="500"/>
                                        <p:tgtEl>
                                          <p:spTgt spid="113774"/>
                                        </p:tgtEl>
                                      </p:cBhvr>
                                    </p:animEffect>
                                  </p:childTnLst>
                                </p:cTn>
                              </p:par>
                            </p:childTnLst>
                          </p:cTn>
                        </p:par>
                        <p:par>
                          <p:cTn id="68" fill="hold">
                            <p:stCondLst>
                              <p:cond delay="1500"/>
                            </p:stCondLst>
                            <p:childTnLst>
                              <p:par>
                                <p:cTn id="69" presetID="22" presetClass="entr" presetSubtype="1" fill="hold" grpId="0" nodeType="afterEffect">
                                  <p:stCondLst>
                                    <p:cond delay="0"/>
                                  </p:stCondLst>
                                  <p:childTnLst>
                                    <p:set>
                                      <p:cBhvr>
                                        <p:cTn id="70" dur="1" fill="hold">
                                          <p:stCondLst>
                                            <p:cond delay="0"/>
                                          </p:stCondLst>
                                        </p:cTn>
                                        <p:tgtEl>
                                          <p:spTgt spid="113775"/>
                                        </p:tgtEl>
                                        <p:attrNameLst>
                                          <p:attrName>style.visibility</p:attrName>
                                        </p:attrNameLst>
                                      </p:cBhvr>
                                      <p:to>
                                        <p:strVal val="visible"/>
                                      </p:to>
                                    </p:set>
                                    <p:animEffect transition="in" filter="wipe(up)">
                                      <p:cBhvr>
                                        <p:cTn id="71" dur="500"/>
                                        <p:tgtEl>
                                          <p:spTgt spid="113775"/>
                                        </p:tgtEl>
                                      </p:cBhvr>
                                    </p:animEffect>
                                  </p:childTnLst>
                                </p:cTn>
                              </p:par>
                            </p:childTnLst>
                          </p:cTn>
                        </p:par>
                        <p:par>
                          <p:cTn id="72" fill="hold">
                            <p:stCondLst>
                              <p:cond delay="2000"/>
                            </p:stCondLst>
                            <p:childTnLst>
                              <p:par>
                                <p:cTn id="73" presetID="22" presetClass="entr" presetSubtype="2" fill="hold" grpId="0" nodeType="afterEffect">
                                  <p:stCondLst>
                                    <p:cond delay="0"/>
                                  </p:stCondLst>
                                  <p:childTnLst>
                                    <p:set>
                                      <p:cBhvr>
                                        <p:cTn id="74" dur="1" fill="hold">
                                          <p:stCondLst>
                                            <p:cond delay="0"/>
                                          </p:stCondLst>
                                        </p:cTn>
                                        <p:tgtEl>
                                          <p:spTgt spid="113776"/>
                                        </p:tgtEl>
                                        <p:attrNameLst>
                                          <p:attrName>style.visibility</p:attrName>
                                        </p:attrNameLst>
                                      </p:cBhvr>
                                      <p:to>
                                        <p:strVal val="visible"/>
                                      </p:to>
                                    </p:set>
                                    <p:animEffect transition="in" filter="wipe(right)">
                                      <p:cBhvr>
                                        <p:cTn id="75" dur="500"/>
                                        <p:tgtEl>
                                          <p:spTgt spid="113776"/>
                                        </p:tgtEl>
                                      </p:cBhvr>
                                    </p:animEffect>
                                  </p:childTnLst>
                                </p:cTn>
                              </p:par>
                            </p:childTnLst>
                          </p:cTn>
                        </p:par>
                        <p:par>
                          <p:cTn id="76" fill="hold">
                            <p:stCondLst>
                              <p:cond delay="2500"/>
                            </p:stCondLst>
                            <p:childTnLst>
                              <p:par>
                                <p:cTn id="77" presetID="22" presetClass="entr" presetSubtype="4" fill="hold" grpId="0" nodeType="afterEffect">
                                  <p:stCondLst>
                                    <p:cond delay="0"/>
                                  </p:stCondLst>
                                  <p:childTnLst>
                                    <p:set>
                                      <p:cBhvr>
                                        <p:cTn id="78" dur="1" fill="hold">
                                          <p:stCondLst>
                                            <p:cond delay="0"/>
                                          </p:stCondLst>
                                        </p:cTn>
                                        <p:tgtEl>
                                          <p:spTgt spid="113780"/>
                                        </p:tgtEl>
                                        <p:attrNameLst>
                                          <p:attrName>style.visibility</p:attrName>
                                        </p:attrNameLst>
                                      </p:cBhvr>
                                      <p:to>
                                        <p:strVal val="visible"/>
                                      </p:to>
                                    </p:set>
                                    <p:animEffect transition="in" filter="wipe(down)">
                                      <p:cBhvr>
                                        <p:cTn id="79" dur="500"/>
                                        <p:tgtEl>
                                          <p:spTgt spid="11378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13781"/>
                                        </p:tgtEl>
                                        <p:attrNameLst>
                                          <p:attrName>style.visibility</p:attrName>
                                        </p:attrNameLst>
                                      </p:cBhvr>
                                      <p:to>
                                        <p:strVal val="visible"/>
                                      </p:to>
                                    </p:set>
                                    <p:animEffect transition="in" filter="wipe(down)">
                                      <p:cBhvr>
                                        <p:cTn id="82" dur="500"/>
                                        <p:tgtEl>
                                          <p:spTgt spid="113781"/>
                                        </p:tgtEl>
                                      </p:cBhvr>
                                    </p:animEffect>
                                  </p:childTnLst>
                                </p:cTn>
                              </p:par>
                            </p:childTnLst>
                          </p:cTn>
                        </p:par>
                        <p:par>
                          <p:cTn id="83" fill="hold">
                            <p:stCondLst>
                              <p:cond delay="3000"/>
                            </p:stCondLst>
                            <p:childTnLst>
                              <p:par>
                                <p:cTn id="84" presetID="1" presetClass="exit" presetSubtype="0" fill="hold" grpId="1" nodeType="afterEffect">
                                  <p:stCondLst>
                                    <p:cond delay="0"/>
                                  </p:stCondLst>
                                  <p:childTnLst>
                                    <p:set>
                                      <p:cBhvr>
                                        <p:cTn id="85" dur="1" fill="hold">
                                          <p:stCondLst>
                                            <p:cond delay="0"/>
                                          </p:stCondLst>
                                        </p:cTn>
                                        <p:tgtEl>
                                          <p:spTgt spid="113773"/>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13775"/>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13774"/>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13776"/>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13780"/>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113781"/>
                                        </p:tgtEl>
                                        <p:attrNameLst>
                                          <p:attrName>style.visibility</p:attrName>
                                        </p:attrNameLst>
                                      </p:cBhvr>
                                      <p:to>
                                        <p:strVal val="hidden"/>
                                      </p:to>
                                    </p:set>
                                  </p:childTnLst>
                                </p:cTn>
                              </p:par>
                            </p:childTnLst>
                          </p:cTn>
                        </p:par>
                        <p:par>
                          <p:cTn id="96" fill="hold">
                            <p:stCondLst>
                              <p:cond delay="3000"/>
                            </p:stCondLst>
                            <p:childTnLst>
                              <p:par>
                                <p:cTn id="97" presetID="22" presetClass="entr" presetSubtype="4" fill="hold" grpId="0" nodeType="afterEffect">
                                  <p:stCondLst>
                                    <p:cond delay="0"/>
                                  </p:stCondLst>
                                  <p:childTnLst>
                                    <p:set>
                                      <p:cBhvr>
                                        <p:cTn id="98" dur="1" fill="hold">
                                          <p:stCondLst>
                                            <p:cond delay="0"/>
                                          </p:stCondLst>
                                        </p:cTn>
                                        <p:tgtEl>
                                          <p:spTgt spid="113782"/>
                                        </p:tgtEl>
                                        <p:attrNameLst>
                                          <p:attrName>style.visibility</p:attrName>
                                        </p:attrNameLst>
                                      </p:cBhvr>
                                      <p:to>
                                        <p:strVal val="visible"/>
                                      </p:to>
                                    </p:set>
                                    <p:animEffect transition="in" filter="wipe(down)">
                                      <p:cBhvr>
                                        <p:cTn id="99" dur="500"/>
                                        <p:tgtEl>
                                          <p:spTgt spid="113782"/>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113783"/>
                                        </p:tgtEl>
                                        <p:attrNameLst>
                                          <p:attrName>style.visibility</p:attrName>
                                        </p:attrNameLst>
                                      </p:cBhvr>
                                      <p:to>
                                        <p:strVal val="visible"/>
                                      </p:to>
                                    </p:set>
                                    <p:animEffect transition="in" filter="wipe(down)">
                                      <p:cBhvr>
                                        <p:cTn id="102" dur="500"/>
                                        <p:tgtEl>
                                          <p:spTgt spid="113783"/>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113764"/>
                                        </p:tgtEl>
                                        <p:attrNameLst>
                                          <p:attrName>style.visibility</p:attrName>
                                        </p:attrNameLst>
                                      </p:cBhvr>
                                      <p:to>
                                        <p:strVal val="visible"/>
                                      </p:to>
                                    </p:set>
                                    <p:animEffect transition="in" filter="dissolve">
                                      <p:cBhvr>
                                        <p:cTn id="107" dur="500"/>
                                        <p:tgtEl>
                                          <p:spTgt spid="113764"/>
                                        </p:tgtEl>
                                      </p:cBhvr>
                                    </p:animEffect>
                                  </p:childTnLst>
                                </p:cTn>
                              </p:par>
                            </p:childTnLst>
                          </p:cTn>
                        </p:par>
                        <p:par>
                          <p:cTn id="108" fill="hold">
                            <p:stCondLst>
                              <p:cond delay="500"/>
                            </p:stCondLst>
                            <p:childTnLst>
                              <p:par>
                                <p:cTn id="109" presetID="22" presetClass="entr" presetSubtype="2" fill="hold" grpId="0" nodeType="afterEffect">
                                  <p:stCondLst>
                                    <p:cond delay="0"/>
                                  </p:stCondLst>
                                  <p:childTnLst>
                                    <p:set>
                                      <p:cBhvr>
                                        <p:cTn id="110" dur="1" fill="hold">
                                          <p:stCondLst>
                                            <p:cond delay="0"/>
                                          </p:stCondLst>
                                        </p:cTn>
                                        <p:tgtEl>
                                          <p:spTgt spid="113784"/>
                                        </p:tgtEl>
                                        <p:attrNameLst>
                                          <p:attrName>style.visibility</p:attrName>
                                        </p:attrNameLst>
                                      </p:cBhvr>
                                      <p:to>
                                        <p:strVal val="visible"/>
                                      </p:to>
                                    </p:set>
                                    <p:animEffect transition="in" filter="wipe(right)">
                                      <p:cBhvr>
                                        <p:cTn id="111" dur="500"/>
                                        <p:tgtEl>
                                          <p:spTgt spid="113784"/>
                                        </p:tgtEl>
                                      </p:cBhvr>
                                    </p:animEffect>
                                  </p:childTnLst>
                                </p:cTn>
                              </p:par>
                            </p:childTnLst>
                          </p:cTn>
                        </p:par>
                        <p:par>
                          <p:cTn id="112" fill="hold">
                            <p:stCondLst>
                              <p:cond delay="1000"/>
                            </p:stCondLst>
                            <p:childTnLst>
                              <p:par>
                                <p:cTn id="113" presetID="22" presetClass="entr" presetSubtype="2" fill="hold" grpId="0" nodeType="afterEffect">
                                  <p:stCondLst>
                                    <p:cond delay="0"/>
                                  </p:stCondLst>
                                  <p:childTnLst>
                                    <p:set>
                                      <p:cBhvr>
                                        <p:cTn id="114" dur="1" fill="hold">
                                          <p:stCondLst>
                                            <p:cond delay="0"/>
                                          </p:stCondLst>
                                        </p:cTn>
                                        <p:tgtEl>
                                          <p:spTgt spid="113785"/>
                                        </p:tgtEl>
                                        <p:attrNameLst>
                                          <p:attrName>style.visibility</p:attrName>
                                        </p:attrNameLst>
                                      </p:cBhvr>
                                      <p:to>
                                        <p:strVal val="visible"/>
                                      </p:to>
                                    </p:set>
                                    <p:animEffect transition="in" filter="wipe(right)">
                                      <p:cBhvr>
                                        <p:cTn id="115" dur="500"/>
                                        <p:tgtEl>
                                          <p:spTgt spid="113785"/>
                                        </p:tgtEl>
                                      </p:cBhvr>
                                    </p:animEffect>
                                  </p:childTnLst>
                                </p:cTn>
                              </p:par>
                            </p:childTnLst>
                          </p:cTn>
                        </p:par>
                        <p:par>
                          <p:cTn id="116" fill="hold">
                            <p:stCondLst>
                              <p:cond delay="1500"/>
                            </p:stCondLst>
                            <p:childTnLst>
                              <p:par>
                                <p:cTn id="117" presetID="22" presetClass="entr" presetSubtype="1" fill="hold" grpId="0" nodeType="afterEffect">
                                  <p:stCondLst>
                                    <p:cond delay="0"/>
                                  </p:stCondLst>
                                  <p:childTnLst>
                                    <p:set>
                                      <p:cBhvr>
                                        <p:cTn id="118" dur="1" fill="hold">
                                          <p:stCondLst>
                                            <p:cond delay="0"/>
                                          </p:stCondLst>
                                        </p:cTn>
                                        <p:tgtEl>
                                          <p:spTgt spid="113786"/>
                                        </p:tgtEl>
                                        <p:attrNameLst>
                                          <p:attrName>style.visibility</p:attrName>
                                        </p:attrNameLst>
                                      </p:cBhvr>
                                      <p:to>
                                        <p:strVal val="visible"/>
                                      </p:to>
                                    </p:set>
                                    <p:animEffect transition="in" filter="wipe(up)">
                                      <p:cBhvr>
                                        <p:cTn id="119" dur="500"/>
                                        <p:tgtEl>
                                          <p:spTgt spid="113786"/>
                                        </p:tgtEl>
                                      </p:cBhvr>
                                    </p:animEffect>
                                  </p:childTnLst>
                                </p:cTn>
                              </p:par>
                            </p:childTnLst>
                          </p:cTn>
                        </p:par>
                        <p:par>
                          <p:cTn id="120" fill="hold">
                            <p:stCondLst>
                              <p:cond delay="2000"/>
                            </p:stCondLst>
                            <p:childTnLst>
                              <p:par>
                                <p:cTn id="121" presetID="22" presetClass="entr" presetSubtype="2" fill="hold" grpId="0" nodeType="afterEffect">
                                  <p:stCondLst>
                                    <p:cond delay="0"/>
                                  </p:stCondLst>
                                  <p:childTnLst>
                                    <p:set>
                                      <p:cBhvr>
                                        <p:cTn id="122" dur="1" fill="hold">
                                          <p:stCondLst>
                                            <p:cond delay="0"/>
                                          </p:stCondLst>
                                        </p:cTn>
                                        <p:tgtEl>
                                          <p:spTgt spid="113787"/>
                                        </p:tgtEl>
                                        <p:attrNameLst>
                                          <p:attrName>style.visibility</p:attrName>
                                        </p:attrNameLst>
                                      </p:cBhvr>
                                      <p:to>
                                        <p:strVal val="visible"/>
                                      </p:to>
                                    </p:set>
                                    <p:animEffect transition="in" filter="wipe(right)">
                                      <p:cBhvr>
                                        <p:cTn id="123" dur="500"/>
                                        <p:tgtEl>
                                          <p:spTgt spid="113787"/>
                                        </p:tgtEl>
                                      </p:cBhvr>
                                    </p:animEffect>
                                  </p:childTnLst>
                                </p:cTn>
                              </p:par>
                            </p:childTnLst>
                          </p:cTn>
                        </p:par>
                        <p:par>
                          <p:cTn id="124" fill="hold">
                            <p:stCondLst>
                              <p:cond delay="2500"/>
                            </p:stCondLst>
                            <p:childTnLst>
                              <p:par>
                                <p:cTn id="125" presetID="22" presetClass="entr" presetSubtype="2" fill="hold" grpId="0" nodeType="afterEffect">
                                  <p:stCondLst>
                                    <p:cond delay="0"/>
                                  </p:stCondLst>
                                  <p:childTnLst>
                                    <p:set>
                                      <p:cBhvr>
                                        <p:cTn id="126" dur="1" fill="hold">
                                          <p:stCondLst>
                                            <p:cond delay="0"/>
                                          </p:stCondLst>
                                        </p:cTn>
                                        <p:tgtEl>
                                          <p:spTgt spid="113788"/>
                                        </p:tgtEl>
                                        <p:attrNameLst>
                                          <p:attrName>style.visibility</p:attrName>
                                        </p:attrNameLst>
                                      </p:cBhvr>
                                      <p:to>
                                        <p:strVal val="visible"/>
                                      </p:to>
                                    </p:set>
                                    <p:animEffect transition="in" filter="wipe(right)">
                                      <p:cBhvr>
                                        <p:cTn id="127" dur="500"/>
                                        <p:tgtEl>
                                          <p:spTgt spid="113788"/>
                                        </p:tgtEl>
                                      </p:cBhvr>
                                    </p:animEffect>
                                  </p:childTnLst>
                                </p:cTn>
                              </p:par>
                              <p:par>
                                <p:cTn id="128" presetID="22" presetClass="entr" presetSubtype="2" fill="hold" grpId="0" nodeType="withEffect">
                                  <p:stCondLst>
                                    <p:cond delay="0"/>
                                  </p:stCondLst>
                                  <p:childTnLst>
                                    <p:set>
                                      <p:cBhvr>
                                        <p:cTn id="129" dur="1" fill="hold">
                                          <p:stCondLst>
                                            <p:cond delay="0"/>
                                          </p:stCondLst>
                                        </p:cTn>
                                        <p:tgtEl>
                                          <p:spTgt spid="113789"/>
                                        </p:tgtEl>
                                        <p:attrNameLst>
                                          <p:attrName>style.visibility</p:attrName>
                                        </p:attrNameLst>
                                      </p:cBhvr>
                                      <p:to>
                                        <p:strVal val="visible"/>
                                      </p:to>
                                    </p:set>
                                    <p:animEffect transition="in" filter="wipe(right)">
                                      <p:cBhvr>
                                        <p:cTn id="130" dur="500"/>
                                        <p:tgtEl>
                                          <p:spTgt spid="113789"/>
                                        </p:tgtEl>
                                      </p:cBhvr>
                                    </p:animEffect>
                                  </p:childTnLst>
                                </p:cTn>
                              </p:par>
                            </p:childTnLst>
                          </p:cTn>
                        </p:par>
                        <p:par>
                          <p:cTn id="131" fill="hold">
                            <p:stCondLst>
                              <p:cond delay="3000"/>
                            </p:stCondLst>
                            <p:childTnLst>
                              <p:par>
                                <p:cTn id="132" presetID="22" presetClass="entr" presetSubtype="4" fill="hold" grpId="0" nodeType="afterEffect">
                                  <p:stCondLst>
                                    <p:cond delay="0"/>
                                  </p:stCondLst>
                                  <p:childTnLst>
                                    <p:set>
                                      <p:cBhvr>
                                        <p:cTn id="133" dur="1" fill="hold">
                                          <p:stCondLst>
                                            <p:cond delay="0"/>
                                          </p:stCondLst>
                                        </p:cTn>
                                        <p:tgtEl>
                                          <p:spTgt spid="113790"/>
                                        </p:tgtEl>
                                        <p:attrNameLst>
                                          <p:attrName>style.visibility</p:attrName>
                                        </p:attrNameLst>
                                      </p:cBhvr>
                                      <p:to>
                                        <p:strVal val="visible"/>
                                      </p:to>
                                    </p:set>
                                    <p:animEffect transition="in" filter="wipe(down)">
                                      <p:cBhvr>
                                        <p:cTn id="134" dur="500"/>
                                        <p:tgtEl>
                                          <p:spTgt spid="113790"/>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113791"/>
                                        </p:tgtEl>
                                        <p:attrNameLst>
                                          <p:attrName>style.visibility</p:attrName>
                                        </p:attrNameLst>
                                      </p:cBhvr>
                                      <p:to>
                                        <p:strVal val="visible"/>
                                      </p:to>
                                    </p:set>
                                    <p:animEffect transition="in" filter="wipe(down)">
                                      <p:cBhvr>
                                        <p:cTn id="137" dur="500"/>
                                        <p:tgtEl>
                                          <p:spTgt spid="113791"/>
                                        </p:tgtEl>
                                      </p:cBhvr>
                                    </p:animEffect>
                                  </p:childTnLst>
                                </p:cTn>
                              </p:par>
                            </p:childTnLst>
                          </p:cTn>
                        </p:par>
                        <p:par>
                          <p:cTn id="138" fill="hold">
                            <p:stCondLst>
                              <p:cond delay="3500"/>
                            </p:stCondLst>
                            <p:childTnLst>
                              <p:par>
                                <p:cTn id="139" presetID="1" presetClass="exit" presetSubtype="0" fill="hold" grpId="1" nodeType="afterEffect">
                                  <p:stCondLst>
                                    <p:cond delay="0"/>
                                  </p:stCondLst>
                                  <p:childTnLst>
                                    <p:set>
                                      <p:cBhvr>
                                        <p:cTn id="140" dur="1" fill="hold">
                                          <p:stCondLst>
                                            <p:cond delay="0"/>
                                          </p:stCondLst>
                                        </p:cTn>
                                        <p:tgtEl>
                                          <p:spTgt spid="113784"/>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113785"/>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113786"/>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113787"/>
                                        </p:tgtEl>
                                        <p:attrNameLst>
                                          <p:attrName>style.visibility</p:attrName>
                                        </p:attrNameLst>
                                      </p:cBhvr>
                                      <p:to>
                                        <p:strVal val="hidden"/>
                                      </p:to>
                                    </p:set>
                                  </p:childTnLst>
                                </p:cTn>
                              </p:par>
                            </p:childTnLst>
                          </p:cTn>
                        </p:par>
                        <p:par>
                          <p:cTn id="147" fill="hold">
                            <p:stCondLst>
                              <p:cond delay="3500"/>
                            </p:stCondLst>
                            <p:childTnLst>
                              <p:par>
                                <p:cTn id="148" presetID="1" presetClass="exit" presetSubtype="0" fill="hold" grpId="1" nodeType="afterEffect">
                                  <p:stCondLst>
                                    <p:cond delay="0"/>
                                  </p:stCondLst>
                                  <p:childTnLst>
                                    <p:set>
                                      <p:cBhvr>
                                        <p:cTn id="149" dur="1" fill="hold">
                                          <p:stCondLst>
                                            <p:cond delay="0"/>
                                          </p:stCondLst>
                                        </p:cTn>
                                        <p:tgtEl>
                                          <p:spTgt spid="113788"/>
                                        </p:tgtEl>
                                        <p:attrNameLst>
                                          <p:attrName>style.visibility</p:attrName>
                                        </p:attrNameLst>
                                      </p:cBhvr>
                                      <p:to>
                                        <p:strVal val="hidden"/>
                                      </p:to>
                                    </p:set>
                                  </p:childTnLst>
                                </p:cTn>
                              </p:par>
                              <p:par>
                                <p:cTn id="150" presetID="1" presetClass="exit" presetSubtype="0" fill="hold" grpId="1" nodeType="withEffect">
                                  <p:stCondLst>
                                    <p:cond delay="0"/>
                                  </p:stCondLst>
                                  <p:childTnLst>
                                    <p:set>
                                      <p:cBhvr>
                                        <p:cTn id="151" dur="1" fill="hold">
                                          <p:stCondLst>
                                            <p:cond delay="0"/>
                                          </p:stCondLst>
                                        </p:cTn>
                                        <p:tgtEl>
                                          <p:spTgt spid="113789"/>
                                        </p:tgtEl>
                                        <p:attrNameLst>
                                          <p:attrName>style.visibility</p:attrName>
                                        </p:attrNameLst>
                                      </p:cBhvr>
                                      <p:to>
                                        <p:strVal val="hidden"/>
                                      </p:to>
                                    </p:set>
                                  </p:childTnLst>
                                </p:cTn>
                              </p:par>
                            </p:childTnLst>
                          </p:cTn>
                        </p:par>
                        <p:par>
                          <p:cTn id="152" fill="hold">
                            <p:stCondLst>
                              <p:cond delay="3500"/>
                            </p:stCondLst>
                            <p:childTnLst>
                              <p:par>
                                <p:cTn id="153" presetID="20" presetClass="entr" presetSubtype="0" fill="hold" grpId="0" nodeType="afterEffect">
                                  <p:stCondLst>
                                    <p:cond delay="0"/>
                                  </p:stCondLst>
                                  <p:childTnLst>
                                    <p:set>
                                      <p:cBhvr>
                                        <p:cTn id="154" dur="1" fill="hold">
                                          <p:stCondLst>
                                            <p:cond delay="0"/>
                                          </p:stCondLst>
                                        </p:cTn>
                                        <p:tgtEl>
                                          <p:spTgt spid="113792"/>
                                        </p:tgtEl>
                                        <p:attrNameLst>
                                          <p:attrName>style.visibility</p:attrName>
                                        </p:attrNameLst>
                                      </p:cBhvr>
                                      <p:to>
                                        <p:strVal val="visible"/>
                                      </p:to>
                                    </p:set>
                                    <p:animEffect transition="in" filter="wedge">
                                      <p:cBhvr>
                                        <p:cTn id="155" dur="2000"/>
                                        <p:tgtEl>
                                          <p:spTgt spid="113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63" grpId="0" animBg="1"/>
      <p:bldP spid="113764" grpId="0" animBg="1"/>
      <p:bldP spid="113765" grpId="0" animBg="1"/>
      <p:bldP spid="113752" grpId="0" animBg="1"/>
      <p:bldP spid="113752" grpId="1" animBg="1"/>
      <p:bldP spid="113766" grpId="0" animBg="1"/>
      <p:bldP spid="113766" grpId="1" animBg="1"/>
      <p:bldP spid="113767" grpId="0" animBg="1"/>
      <p:bldP spid="113767" grpId="1" animBg="1"/>
      <p:bldP spid="113768" grpId="0" animBg="1"/>
      <p:bldP spid="113768" grpId="1" animBg="1"/>
      <p:bldP spid="113769" grpId="0" animBg="1"/>
      <p:bldP spid="113769" grpId="1" animBg="1"/>
      <p:bldP spid="113770" grpId="0" animBg="1"/>
      <p:bldP spid="113770" grpId="1" animBg="1"/>
      <p:bldP spid="113771" grpId="0" animBg="1"/>
      <p:bldP spid="113772" grpId="0" animBg="1"/>
      <p:bldP spid="113773" grpId="0" animBg="1"/>
      <p:bldP spid="113773" grpId="1" animBg="1"/>
      <p:bldP spid="113774" grpId="0" animBg="1"/>
      <p:bldP spid="113774" grpId="1" animBg="1"/>
      <p:bldP spid="113775" grpId="0" animBg="1"/>
      <p:bldP spid="113775" grpId="1" animBg="1"/>
      <p:bldP spid="113776" grpId="0" animBg="1"/>
      <p:bldP spid="113776" grpId="1" animBg="1"/>
      <p:bldP spid="113780" grpId="0" animBg="1"/>
      <p:bldP spid="113780" grpId="1" animBg="1"/>
      <p:bldP spid="113781" grpId="0" animBg="1"/>
      <p:bldP spid="113781" grpId="1" animBg="1"/>
      <p:bldP spid="113782" grpId="0" animBg="1"/>
      <p:bldP spid="113783" grpId="0" animBg="1"/>
      <p:bldP spid="113784" grpId="0" animBg="1"/>
      <p:bldP spid="113784" grpId="1" animBg="1"/>
      <p:bldP spid="113785" grpId="0" animBg="1"/>
      <p:bldP spid="113785" grpId="1" animBg="1"/>
      <p:bldP spid="113786" grpId="0" animBg="1"/>
      <p:bldP spid="113786" grpId="1" animBg="1"/>
      <p:bldP spid="113787" grpId="0" animBg="1"/>
      <p:bldP spid="113787" grpId="1" animBg="1"/>
      <p:bldP spid="113788" grpId="0" animBg="1"/>
      <p:bldP spid="113788" grpId="1" animBg="1"/>
      <p:bldP spid="113789" grpId="0" animBg="1"/>
      <p:bldP spid="113789" grpId="1" animBg="1"/>
      <p:bldP spid="113790" grpId="0" animBg="1"/>
      <p:bldP spid="113791" grpId="0" animBg="1"/>
      <p:bldP spid="11379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90F136-A450-4529-B22C-DAA73E9716D2}"/>
              </a:ext>
            </a:extLst>
          </p:cNvPr>
          <p:cNvSpPr>
            <a:spLocks noGrp="1"/>
          </p:cNvSpPr>
          <p:nvPr>
            <p:ph type="sldNum" sz="quarter" idx="4294967295"/>
          </p:nvPr>
        </p:nvSpPr>
        <p:spPr>
          <a:xfrm>
            <a:off x="10791825" y="6477000"/>
            <a:ext cx="1400175" cy="32543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23F40-5DA8-449B-85D3-1438A492E19B}" type="slidenum">
              <a:rPr kumimoji="0" lang="en-US" sz="750" b="0" i="0" u="none" strike="noStrike" kern="1200" cap="none" spc="20" normalizeH="0" baseline="0" noProof="0" smtClean="0">
                <a:ln>
                  <a:noFill/>
                </a:ln>
                <a:solidFill>
                  <a:prstClr val="black">
                    <a:alpha val="60000"/>
                  </a:prstClr>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750" b="0" i="0" u="none" strike="noStrike" kern="1200" cap="none" spc="20" normalizeH="0" baseline="0" noProof="0">
              <a:ln>
                <a:noFill/>
              </a:ln>
              <a:solidFill>
                <a:prstClr val="black">
                  <a:alpha val="60000"/>
                </a:prstClr>
              </a:solidFill>
              <a:effectLst/>
              <a:uLnTx/>
              <a:uFillTx/>
              <a:latin typeface="Segoe UI Light" panose="020B0502040204020203" pitchFamily="34" charset="0"/>
              <a:ea typeface="+mn-ea"/>
              <a:cs typeface="Segoe UI Light" panose="020B0502040204020203" pitchFamily="34" charset="0"/>
            </a:endParaRPr>
          </a:p>
        </p:txBody>
      </p:sp>
      <p:sp>
        <p:nvSpPr>
          <p:cNvPr id="5" name="Title 3">
            <a:extLst>
              <a:ext uri="{FF2B5EF4-FFF2-40B4-BE49-F238E27FC236}">
                <a16:creationId xmlns:a16="http://schemas.microsoft.com/office/drawing/2014/main" id="{21F3A273-DBE7-481E-BF86-BA822E1DF953}"/>
              </a:ext>
            </a:extLst>
          </p:cNvPr>
          <p:cNvSpPr txBox="1">
            <a:spLocks/>
          </p:cNvSpPr>
          <p:nvPr/>
        </p:nvSpPr>
        <p:spPr>
          <a:xfrm>
            <a:off x="721121" y="700709"/>
            <a:ext cx="10684559" cy="52363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alibri" panose="020F0502020204030204" pitchFamily="34" charset="0"/>
                <a:cs typeface="Calibri" panose="020F0502020204030204" pitchFamily="34" charset="0"/>
              </a:rPr>
              <a:t>Recap: Long Range Image Matching and Its Applications</a:t>
            </a:r>
          </a:p>
          <a:p>
            <a:endParaRPr lang="en-US" sz="20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baseline="-25000" dirty="0">
              <a:latin typeface="Calibri" panose="020F0502020204030204" pitchFamily="34" charset="0"/>
              <a:cs typeface="Calibri" panose="020F0502020204030204" pitchFamily="34" charset="0"/>
            </a:endParaRPr>
          </a:p>
        </p:txBody>
      </p:sp>
      <p:sp>
        <p:nvSpPr>
          <p:cNvPr id="7" name="Text Placeholder 4">
            <a:extLst>
              <a:ext uri="{FF2B5EF4-FFF2-40B4-BE49-F238E27FC236}">
                <a16:creationId xmlns:a16="http://schemas.microsoft.com/office/drawing/2014/main" id="{607CAE34-03A9-4612-9655-09C2944B4B63}"/>
              </a:ext>
            </a:extLst>
          </p:cNvPr>
          <p:cNvSpPr txBox="1">
            <a:spLocks/>
          </p:cNvSpPr>
          <p:nvPr/>
        </p:nvSpPr>
        <p:spPr>
          <a:xfrm>
            <a:off x="751458" y="5973941"/>
            <a:ext cx="2453911" cy="39673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libri" panose="020F0502020204030204" pitchFamily="34" charset="0"/>
                <a:cs typeface="Calibri" panose="020F0502020204030204" pitchFamily="34" charset="0"/>
              </a:rPr>
              <a:t>May 14</a:t>
            </a:r>
            <a:r>
              <a:rPr lang="en-US" sz="1800" baseline="30000" dirty="0">
                <a:latin typeface="Calibri" panose="020F0502020204030204" pitchFamily="34" charset="0"/>
                <a:cs typeface="Calibri" panose="020F0502020204030204" pitchFamily="34" charset="0"/>
              </a:rPr>
              <a:t>th</a:t>
            </a:r>
            <a:r>
              <a:rPr lang="en-US" sz="1800" dirty="0">
                <a:latin typeface="Calibri" panose="020F0502020204030204" pitchFamily="34" charset="0"/>
                <a:cs typeface="Calibri" panose="020F0502020204030204" pitchFamily="34" charset="0"/>
              </a:rPr>
              <a:t> , 2020</a:t>
            </a:r>
          </a:p>
        </p:txBody>
      </p:sp>
    </p:spTree>
    <p:extLst>
      <p:ext uri="{BB962C8B-B14F-4D97-AF65-F5344CB8AC3E}">
        <p14:creationId xmlns:p14="http://schemas.microsoft.com/office/powerpoint/2010/main" val="3265255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37167-D3AA-4F8E-B845-F1F3666C4648}"/>
              </a:ext>
            </a:extLst>
          </p:cNvPr>
          <p:cNvSpPr>
            <a:spLocks noGrp="1"/>
          </p:cNvSpPr>
          <p:nvPr>
            <p:ph type="title"/>
          </p:nvPr>
        </p:nvSpPr>
        <p:spPr/>
        <p:txBody>
          <a:bodyPr/>
          <a:lstStyle/>
          <a:p>
            <a:r>
              <a:rPr lang="en-US" dirty="0" err="1"/>
              <a:t>SnapTell</a:t>
            </a:r>
            <a:r>
              <a:rPr lang="en-US" dirty="0"/>
              <a:t> : Visual Product Search (Acquired by A9 / Amazon)</a:t>
            </a:r>
          </a:p>
        </p:txBody>
      </p:sp>
      <p:sp>
        <p:nvSpPr>
          <p:cNvPr id="3" name="Content Placeholder 2">
            <a:extLst>
              <a:ext uri="{FF2B5EF4-FFF2-40B4-BE49-F238E27FC236}">
                <a16:creationId xmlns:a16="http://schemas.microsoft.com/office/drawing/2014/main" id="{4DC757AD-BB88-4FC4-9EA1-352C56F7B8D2}"/>
              </a:ext>
            </a:extLst>
          </p:cNvPr>
          <p:cNvSpPr>
            <a:spLocks noGrp="1"/>
          </p:cNvSpPr>
          <p:nvPr>
            <p:ph idx="1"/>
          </p:nvPr>
        </p:nvSpPr>
        <p:spPr>
          <a:xfrm>
            <a:off x="318051" y="4546879"/>
            <a:ext cx="11539331" cy="2097431"/>
          </a:xfrm>
        </p:spPr>
        <p:txBody>
          <a:bodyPr/>
          <a:lstStyle/>
          <a:p>
            <a:r>
              <a:rPr lang="en-US" b="0" i="0" dirty="0">
                <a:effectLst/>
              </a:rPr>
              <a:t>ASG algorithm (Accumulated Signed Gradient) is a SIFT like feature</a:t>
            </a:r>
          </a:p>
          <a:p>
            <a:r>
              <a:rPr lang="en-US" dirty="0">
                <a:solidFill>
                  <a:srgbClr val="FFFF00"/>
                </a:solidFill>
                <a:hlinkClick r:id="rId2">
                  <a:extLst>
                    <a:ext uri="{A12FA001-AC4F-418D-AE19-62706E023703}">
                      <ahyp:hlinkClr xmlns:ahyp="http://schemas.microsoft.com/office/drawing/2018/hyperlinkcolor" val="tx"/>
                    </a:ext>
                  </a:extLst>
                </a:hlinkClick>
              </a:rPr>
              <a:t>https://computervisionblog.wordpress.com/tag/image-recognition/</a:t>
            </a:r>
            <a:endParaRPr lang="en-US" dirty="0">
              <a:solidFill>
                <a:srgbClr val="FFFF00"/>
              </a:solidFill>
            </a:endParaRPr>
          </a:p>
          <a:p>
            <a:r>
              <a:rPr lang="en-US" dirty="0"/>
              <a:t>Many Others too…</a:t>
            </a:r>
          </a:p>
          <a:p>
            <a:endParaRPr lang="en-US" dirty="0"/>
          </a:p>
        </p:txBody>
      </p:sp>
      <p:pic>
        <p:nvPicPr>
          <p:cNvPr id="4" name="Picture 3">
            <a:extLst>
              <a:ext uri="{FF2B5EF4-FFF2-40B4-BE49-F238E27FC236}">
                <a16:creationId xmlns:a16="http://schemas.microsoft.com/office/drawing/2014/main" id="{D7929A42-D8E8-490F-B4A5-01E0DDB4E40E}"/>
              </a:ext>
            </a:extLst>
          </p:cNvPr>
          <p:cNvPicPr>
            <a:picLocks noChangeAspect="1"/>
          </p:cNvPicPr>
          <p:nvPr/>
        </p:nvPicPr>
        <p:blipFill>
          <a:blip r:embed="rId3"/>
          <a:stretch>
            <a:fillRect/>
          </a:stretch>
        </p:blipFill>
        <p:spPr>
          <a:xfrm>
            <a:off x="1823466" y="840363"/>
            <a:ext cx="8244982" cy="3149543"/>
          </a:xfrm>
          <a:prstGeom prst="rect">
            <a:avLst/>
          </a:prstGeom>
        </p:spPr>
      </p:pic>
    </p:spTree>
    <p:extLst>
      <p:ext uri="{BB962C8B-B14F-4D97-AF65-F5344CB8AC3E}">
        <p14:creationId xmlns:p14="http://schemas.microsoft.com/office/powerpoint/2010/main" val="747044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124E5-4487-400A-987F-B0917537E022}"/>
              </a:ext>
            </a:extLst>
          </p:cNvPr>
          <p:cNvSpPr>
            <a:spLocks noGrp="1"/>
          </p:cNvSpPr>
          <p:nvPr>
            <p:ph type="title"/>
          </p:nvPr>
        </p:nvSpPr>
        <p:spPr/>
        <p:txBody>
          <a:bodyPr/>
          <a:lstStyle/>
          <a:p>
            <a:r>
              <a:rPr lang="en-US" dirty="0"/>
              <a:t>Google Cloud Anchors</a:t>
            </a:r>
          </a:p>
        </p:txBody>
      </p:sp>
      <p:sp>
        <p:nvSpPr>
          <p:cNvPr id="3" name="Content Placeholder 2">
            <a:extLst>
              <a:ext uri="{FF2B5EF4-FFF2-40B4-BE49-F238E27FC236}">
                <a16:creationId xmlns:a16="http://schemas.microsoft.com/office/drawing/2014/main" id="{3693224A-7B6B-4585-952B-9DA75B545069}"/>
              </a:ext>
            </a:extLst>
          </p:cNvPr>
          <p:cNvSpPr>
            <a:spLocks noGrp="1"/>
          </p:cNvSpPr>
          <p:nvPr>
            <p:ph idx="1"/>
          </p:nvPr>
        </p:nvSpPr>
        <p:spPr>
          <a:xfrm>
            <a:off x="94382" y="2872408"/>
            <a:ext cx="5685222" cy="3304762"/>
          </a:xfrm>
        </p:spPr>
        <p:txBody>
          <a:bodyPr>
            <a:normAutofit/>
          </a:bodyPr>
          <a:lstStyle/>
          <a:p>
            <a:r>
              <a:rPr lang="en-US" i="0" dirty="0">
                <a:effectLst/>
                <a:latin typeface="Titillium Web"/>
              </a:rPr>
              <a:t>Google ‘Cloud Anchors’ will help synchronize group AR experiences across iOS and Android devices</a:t>
            </a:r>
          </a:p>
          <a:p>
            <a:endParaRPr lang="en-US" i="0" dirty="0">
              <a:effectLst/>
              <a:latin typeface="Titillium Web"/>
            </a:endParaRPr>
          </a:p>
          <a:p>
            <a:r>
              <a:rPr lang="en-US" i="0" dirty="0">
                <a:effectLst/>
                <a:latin typeface="Titillium Web"/>
              </a:rPr>
              <a:t>Employ Wide Baseline Matching </a:t>
            </a:r>
          </a:p>
          <a:p>
            <a:endParaRPr lang="en-US" dirty="0">
              <a:latin typeface="Titillium Web"/>
            </a:endParaRPr>
          </a:p>
          <a:p>
            <a:endParaRPr lang="en-US" dirty="0">
              <a:latin typeface="Titillium Web"/>
            </a:endParaRPr>
          </a:p>
          <a:p>
            <a:r>
              <a:rPr lang="en-US" dirty="0">
                <a:solidFill>
                  <a:srgbClr val="FFFF00"/>
                </a:solidFill>
                <a:hlinkClick r:id="rId2">
                  <a:extLst>
                    <a:ext uri="{A12FA001-AC4F-418D-AE19-62706E023703}">
                      <ahyp:hlinkClr xmlns:ahyp="http://schemas.microsoft.com/office/drawing/2018/hyperlinkcolor" val="tx"/>
                    </a:ext>
                  </a:extLst>
                </a:hlinkClick>
              </a:rPr>
              <a:t>https://mediafocus.biz/google-cloud-anchors-will-help-synchronize-group-ar-experiences-across-ios-and-android-devices/</a:t>
            </a:r>
            <a:endParaRPr lang="en-US" i="0" dirty="0">
              <a:solidFill>
                <a:srgbClr val="FFFF00"/>
              </a:solidFill>
              <a:effectLst/>
              <a:latin typeface="Titillium Web"/>
            </a:endParaRPr>
          </a:p>
          <a:p>
            <a:endParaRPr lang="en-US" dirty="0"/>
          </a:p>
        </p:txBody>
      </p:sp>
      <p:pic>
        <p:nvPicPr>
          <p:cNvPr id="4" name="Picture 3">
            <a:extLst>
              <a:ext uri="{FF2B5EF4-FFF2-40B4-BE49-F238E27FC236}">
                <a16:creationId xmlns:a16="http://schemas.microsoft.com/office/drawing/2014/main" id="{6A6141C9-24CF-4DD1-A6FF-9DC8774F5073}"/>
              </a:ext>
            </a:extLst>
          </p:cNvPr>
          <p:cNvPicPr>
            <a:picLocks noChangeAspect="1"/>
          </p:cNvPicPr>
          <p:nvPr/>
        </p:nvPicPr>
        <p:blipFill>
          <a:blip r:embed="rId3"/>
          <a:stretch>
            <a:fillRect/>
          </a:stretch>
        </p:blipFill>
        <p:spPr>
          <a:xfrm>
            <a:off x="5862428" y="1421296"/>
            <a:ext cx="6181218" cy="4637231"/>
          </a:xfrm>
          <a:prstGeom prst="rect">
            <a:avLst/>
          </a:prstGeom>
        </p:spPr>
      </p:pic>
    </p:spTree>
    <p:extLst>
      <p:ext uri="{BB962C8B-B14F-4D97-AF65-F5344CB8AC3E}">
        <p14:creationId xmlns:p14="http://schemas.microsoft.com/office/powerpoint/2010/main" val="2738674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124E5-4487-400A-987F-B0917537E022}"/>
              </a:ext>
            </a:extLst>
          </p:cNvPr>
          <p:cNvSpPr>
            <a:spLocks noGrp="1"/>
          </p:cNvSpPr>
          <p:nvPr>
            <p:ph type="title"/>
          </p:nvPr>
        </p:nvSpPr>
        <p:spPr/>
        <p:txBody>
          <a:bodyPr/>
          <a:lstStyle/>
          <a:p>
            <a:r>
              <a:rPr lang="en-US" dirty="0"/>
              <a:t>Minecraft Earth via Azure Spatial Anchors</a:t>
            </a:r>
          </a:p>
        </p:txBody>
      </p:sp>
      <p:sp>
        <p:nvSpPr>
          <p:cNvPr id="3" name="Content Placeholder 2">
            <a:extLst>
              <a:ext uri="{FF2B5EF4-FFF2-40B4-BE49-F238E27FC236}">
                <a16:creationId xmlns:a16="http://schemas.microsoft.com/office/drawing/2014/main" id="{3693224A-7B6B-4585-952B-9DA75B545069}"/>
              </a:ext>
            </a:extLst>
          </p:cNvPr>
          <p:cNvSpPr>
            <a:spLocks noGrp="1"/>
          </p:cNvSpPr>
          <p:nvPr>
            <p:ph idx="1"/>
          </p:nvPr>
        </p:nvSpPr>
        <p:spPr>
          <a:xfrm>
            <a:off x="94381" y="5486401"/>
            <a:ext cx="11579127" cy="487354"/>
          </a:xfrm>
        </p:spPr>
        <p:txBody>
          <a:bodyPr>
            <a:normAutofit/>
          </a:bodyPr>
          <a:lstStyle/>
          <a:p>
            <a:pPr marL="0" indent="0" algn="ctr">
              <a:buNone/>
            </a:pPr>
            <a:r>
              <a:rPr lang="en-US" i="0" dirty="0">
                <a:effectLst/>
                <a:latin typeface="Titillium Web"/>
              </a:rPr>
              <a:t>Spatial Anchors are built </a:t>
            </a:r>
            <a:r>
              <a:rPr lang="en-US" dirty="0">
                <a:latin typeface="Titillium Web"/>
              </a:rPr>
              <a:t>and </a:t>
            </a:r>
            <a:r>
              <a:rPr lang="en-US" dirty="0" err="1">
                <a:latin typeface="Titillium Web"/>
              </a:rPr>
              <a:t>quried</a:t>
            </a:r>
            <a:r>
              <a:rPr lang="en-US" dirty="0">
                <a:latin typeface="Titillium Web"/>
              </a:rPr>
              <a:t> with</a:t>
            </a:r>
            <a:r>
              <a:rPr lang="en-US" i="0" dirty="0">
                <a:effectLst/>
                <a:latin typeface="Titillium Web"/>
              </a:rPr>
              <a:t> Wide Baseline Matching and </a:t>
            </a:r>
            <a:r>
              <a:rPr lang="en-US" i="0" dirty="0" err="1">
                <a:effectLst/>
                <a:latin typeface="Titillium Web"/>
              </a:rPr>
              <a:t>SfM</a:t>
            </a:r>
            <a:r>
              <a:rPr lang="en-US" i="0" dirty="0">
                <a:effectLst/>
                <a:latin typeface="Titillium Web"/>
              </a:rPr>
              <a:t> / SLAM</a:t>
            </a:r>
            <a:endParaRPr lang="en-US" i="0" dirty="0">
              <a:solidFill>
                <a:srgbClr val="FFFF00"/>
              </a:solidFill>
              <a:effectLst/>
              <a:latin typeface="Titillium Web"/>
            </a:endParaRPr>
          </a:p>
          <a:p>
            <a:pPr marL="0" indent="0" algn="ctr">
              <a:buNone/>
            </a:pPr>
            <a:endParaRPr lang="en-US" dirty="0"/>
          </a:p>
        </p:txBody>
      </p:sp>
      <p:pic>
        <p:nvPicPr>
          <p:cNvPr id="5" name="Picture 4">
            <a:extLst>
              <a:ext uri="{FF2B5EF4-FFF2-40B4-BE49-F238E27FC236}">
                <a16:creationId xmlns:a16="http://schemas.microsoft.com/office/drawing/2014/main" id="{B3AEE6E2-E3B0-420A-AD3C-19034C092EB7}"/>
              </a:ext>
            </a:extLst>
          </p:cNvPr>
          <p:cNvPicPr>
            <a:picLocks noChangeAspect="1"/>
          </p:cNvPicPr>
          <p:nvPr/>
        </p:nvPicPr>
        <p:blipFill>
          <a:blip r:embed="rId2"/>
          <a:stretch>
            <a:fillRect/>
          </a:stretch>
        </p:blipFill>
        <p:spPr>
          <a:xfrm>
            <a:off x="4317698" y="938224"/>
            <a:ext cx="7600916" cy="2687617"/>
          </a:xfrm>
          <a:prstGeom prst="rect">
            <a:avLst/>
          </a:prstGeom>
        </p:spPr>
      </p:pic>
      <p:pic>
        <p:nvPicPr>
          <p:cNvPr id="6" name="Picture 5">
            <a:extLst>
              <a:ext uri="{FF2B5EF4-FFF2-40B4-BE49-F238E27FC236}">
                <a16:creationId xmlns:a16="http://schemas.microsoft.com/office/drawing/2014/main" id="{5C0DAFF8-00F7-45AD-B12B-F98A2D5CA04C}"/>
              </a:ext>
            </a:extLst>
          </p:cNvPr>
          <p:cNvPicPr>
            <a:picLocks noChangeAspect="1"/>
          </p:cNvPicPr>
          <p:nvPr/>
        </p:nvPicPr>
        <p:blipFill>
          <a:blip r:embed="rId3"/>
          <a:stretch>
            <a:fillRect/>
          </a:stretch>
        </p:blipFill>
        <p:spPr>
          <a:xfrm>
            <a:off x="94381" y="938225"/>
            <a:ext cx="4032534" cy="2687617"/>
          </a:xfrm>
          <a:prstGeom prst="rect">
            <a:avLst/>
          </a:prstGeom>
        </p:spPr>
      </p:pic>
      <p:sp>
        <p:nvSpPr>
          <p:cNvPr id="8" name="TextBox 7">
            <a:extLst>
              <a:ext uri="{FF2B5EF4-FFF2-40B4-BE49-F238E27FC236}">
                <a16:creationId xmlns:a16="http://schemas.microsoft.com/office/drawing/2014/main" id="{B7A4A6F3-F6D9-4A25-92F1-BB759EE66FDD}"/>
              </a:ext>
            </a:extLst>
          </p:cNvPr>
          <p:cNvSpPr txBox="1"/>
          <p:nvPr/>
        </p:nvSpPr>
        <p:spPr>
          <a:xfrm>
            <a:off x="796372" y="4145123"/>
            <a:ext cx="10524297" cy="307777"/>
          </a:xfrm>
          <a:prstGeom prst="rect">
            <a:avLst/>
          </a:prstGeom>
          <a:noFill/>
        </p:spPr>
        <p:txBody>
          <a:bodyPr wrap="square">
            <a:spAutoFit/>
          </a:bodyPr>
          <a:lstStyle/>
          <a:p>
            <a:pPr algn="ctr"/>
            <a:r>
              <a:rPr lang="en-US" sz="1400" dirty="0">
                <a:solidFill>
                  <a:srgbClr val="FFFF00"/>
                </a:solidFill>
                <a:hlinkClick r:id="rId4">
                  <a:extLst>
                    <a:ext uri="{A12FA001-AC4F-418D-AE19-62706E023703}">
                      <ahyp:hlinkClr xmlns:ahyp="http://schemas.microsoft.com/office/drawing/2018/hyperlinkcolor" val="tx"/>
                    </a:ext>
                  </a:extLst>
                </a:hlinkClick>
              </a:rPr>
              <a:t>https://www.theverge.com/2019/11/12/20961639/minecraft-earth-now-available-early-access-us-ios-android</a:t>
            </a:r>
            <a:endParaRPr lang="en-US" sz="1400" dirty="0">
              <a:solidFill>
                <a:srgbClr val="FFFF00"/>
              </a:solidFill>
            </a:endParaRPr>
          </a:p>
        </p:txBody>
      </p:sp>
      <p:sp>
        <p:nvSpPr>
          <p:cNvPr id="10" name="TextBox 9">
            <a:extLst>
              <a:ext uri="{FF2B5EF4-FFF2-40B4-BE49-F238E27FC236}">
                <a16:creationId xmlns:a16="http://schemas.microsoft.com/office/drawing/2014/main" id="{F56A5F29-8285-4FBE-97AE-CAD7D4BE1DEE}"/>
              </a:ext>
            </a:extLst>
          </p:cNvPr>
          <p:cNvSpPr txBox="1"/>
          <p:nvPr/>
        </p:nvSpPr>
        <p:spPr>
          <a:xfrm>
            <a:off x="3822838" y="4778579"/>
            <a:ext cx="3631510" cy="369332"/>
          </a:xfrm>
          <a:prstGeom prst="rect">
            <a:avLst/>
          </a:prstGeom>
          <a:noFill/>
        </p:spPr>
        <p:txBody>
          <a:bodyPr wrap="square">
            <a:spAutoFit/>
          </a:bodyPr>
          <a:lstStyle/>
          <a:p>
            <a:r>
              <a:rPr lang="en-US" dirty="0">
                <a:solidFill>
                  <a:srgbClr val="FFFF00"/>
                </a:solidFill>
              </a:rPr>
              <a:t>https://youtu.be/AQEizp-VrVU</a:t>
            </a:r>
          </a:p>
        </p:txBody>
      </p:sp>
    </p:spTree>
    <p:extLst>
      <p:ext uri="{BB962C8B-B14F-4D97-AF65-F5344CB8AC3E}">
        <p14:creationId xmlns:p14="http://schemas.microsoft.com/office/powerpoint/2010/main" val="1603063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00F0A-F6C4-4C9F-BF6F-0139993231B7}"/>
              </a:ext>
            </a:extLst>
          </p:cNvPr>
          <p:cNvSpPr>
            <a:spLocks noGrp="1"/>
          </p:cNvSpPr>
          <p:nvPr>
            <p:ph type="title"/>
          </p:nvPr>
        </p:nvSpPr>
        <p:spPr>
          <a:xfrm>
            <a:off x="94382" y="53527"/>
            <a:ext cx="10571998" cy="681969"/>
          </a:xfrm>
        </p:spPr>
        <p:txBody>
          <a:bodyPr/>
          <a:lstStyle/>
          <a:p>
            <a:r>
              <a:rPr lang="en-US" b="0" dirty="0"/>
              <a:t>How do Hand-Crafted Features Compare with Learned Features?</a:t>
            </a:r>
          </a:p>
        </p:txBody>
      </p:sp>
      <p:sp>
        <p:nvSpPr>
          <p:cNvPr id="3" name="Content Placeholder 2">
            <a:extLst>
              <a:ext uri="{FF2B5EF4-FFF2-40B4-BE49-F238E27FC236}">
                <a16:creationId xmlns:a16="http://schemas.microsoft.com/office/drawing/2014/main" id="{D6CA63F9-AA1D-4A60-8144-70E6A4764DBE}"/>
              </a:ext>
            </a:extLst>
          </p:cNvPr>
          <p:cNvSpPr>
            <a:spLocks noGrp="1"/>
          </p:cNvSpPr>
          <p:nvPr>
            <p:ph idx="1"/>
          </p:nvPr>
        </p:nvSpPr>
        <p:spPr>
          <a:xfrm>
            <a:off x="318051" y="3548270"/>
            <a:ext cx="11539331" cy="3096039"/>
          </a:xfrm>
        </p:spPr>
        <p:txBody>
          <a:bodyPr>
            <a:normAutofit/>
          </a:bodyPr>
          <a:lstStyle/>
          <a:p>
            <a:pPr marL="0" indent="0">
              <a:buNone/>
            </a:pPr>
            <a:endParaRPr lang="en-US" dirty="0"/>
          </a:p>
          <a:p>
            <a:pPr algn="l"/>
            <a:r>
              <a:rPr lang="en-US" dirty="0">
                <a:solidFill>
                  <a:srgbClr val="FFC000"/>
                </a:solidFill>
              </a:rPr>
              <a:t>“</a:t>
            </a:r>
            <a:r>
              <a:rPr lang="en-US" dirty="0">
                <a:solidFill>
                  <a:srgbClr val="FFC000"/>
                </a:solidFill>
                <a:latin typeface="NimbusRomNo9L-Regu"/>
              </a:rPr>
              <a:t>H</a:t>
            </a:r>
            <a:r>
              <a:rPr lang="en-US" sz="1800" b="0" i="0" u="none" strike="noStrike" baseline="0" dirty="0">
                <a:solidFill>
                  <a:srgbClr val="FFC000"/>
                </a:solidFill>
                <a:latin typeface="NimbusRomNo9L-Regu"/>
              </a:rPr>
              <a:t>and-crafted features still perform on par or better than recent learned features </a:t>
            </a:r>
            <a:r>
              <a:rPr lang="en-US" dirty="0">
                <a:solidFill>
                  <a:srgbClr val="FFC000"/>
                </a:solidFill>
                <a:latin typeface="NimbusRomNo9L-Regu"/>
              </a:rPr>
              <a:t>for </a:t>
            </a:r>
            <a:r>
              <a:rPr lang="en-US" sz="1800" b="0" i="0" u="none" strike="noStrike" baseline="0" dirty="0">
                <a:solidFill>
                  <a:srgbClr val="FFC000"/>
                </a:solidFill>
                <a:latin typeface="NimbusRomNo9L-Regu"/>
              </a:rPr>
              <a:t>image-based  reconstruction. </a:t>
            </a:r>
          </a:p>
          <a:p>
            <a:pPr algn="l"/>
            <a:endParaRPr lang="en-US" sz="1800" b="0" i="0" u="none" strike="noStrike" baseline="0" dirty="0">
              <a:solidFill>
                <a:srgbClr val="FFC000"/>
              </a:solidFill>
              <a:latin typeface="NimbusRomNo9L-Regu"/>
            </a:endParaRPr>
          </a:p>
          <a:p>
            <a:pPr algn="l"/>
            <a:r>
              <a:rPr lang="en-US" dirty="0">
                <a:solidFill>
                  <a:srgbClr val="FFC000"/>
                </a:solidFill>
                <a:latin typeface="NimbusRomNo9L-Regu"/>
              </a:rPr>
              <a:t>T</a:t>
            </a:r>
            <a:r>
              <a:rPr lang="en-US" sz="1800" b="0" i="0" u="none" strike="noStrike" baseline="0" dirty="0">
                <a:solidFill>
                  <a:srgbClr val="FFC000"/>
                </a:solidFill>
                <a:latin typeface="NimbusRomNo9L-Regu"/>
              </a:rPr>
              <a:t>he current generation of learned descriptors shows a high variance across different datasets and applications.</a:t>
            </a:r>
          </a:p>
          <a:p>
            <a:pPr algn="l"/>
            <a:endParaRPr lang="en-US" sz="1800" b="0" i="0" u="none" strike="noStrike" baseline="0" dirty="0">
              <a:solidFill>
                <a:srgbClr val="FFC000"/>
              </a:solidFill>
              <a:latin typeface="NimbusRomNo9L-Regu"/>
            </a:endParaRPr>
          </a:p>
          <a:p>
            <a:pPr algn="l"/>
            <a:r>
              <a:rPr lang="en-US" dirty="0">
                <a:solidFill>
                  <a:srgbClr val="FFC000"/>
                </a:solidFill>
                <a:latin typeface="NimbusRomNo9L-Regu"/>
              </a:rPr>
              <a:t>T</a:t>
            </a:r>
            <a:r>
              <a:rPr lang="en-US" sz="1800" b="0" i="0" u="none" strike="noStrike" baseline="0" dirty="0">
                <a:solidFill>
                  <a:srgbClr val="FFC000"/>
                </a:solidFill>
                <a:latin typeface="NimbusRomNo9L-Regu"/>
              </a:rPr>
              <a:t>he next generation of learned descriptors needs more training data.”</a:t>
            </a:r>
            <a:endParaRPr lang="en-US" dirty="0">
              <a:solidFill>
                <a:srgbClr val="FFC000"/>
              </a:solidFill>
            </a:endParaRPr>
          </a:p>
        </p:txBody>
      </p:sp>
      <p:pic>
        <p:nvPicPr>
          <p:cNvPr id="4" name="Picture 3">
            <a:extLst>
              <a:ext uri="{FF2B5EF4-FFF2-40B4-BE49-F238E27FC236}">
                <a16:creationId xmlns:a16="http://schemas.microsoft.com/office/drawing/2014/main" id="{3F8455AE-2E3E-453E-9692-C72B95B664DB}"/>
              </a:ext>
            </a:extLst>
          </p:cNvPr>
          <p:cNvPicPr>
            <a:picLocks noChangeAspect="1"/>
          </p:cNvPicPr>
          <p:nvPr/>
        </p:nvPicPr>
        <p:blipFill>
          <a:blip r:embed="rId2"/>
          <a:stretch>
            <a:fillRect/>
          </a:stretch>
        </p:blipFill>
        <p:spPr>
          <a:xfrm>
            <a:off x="1261716" y="946488"/>
            <a:ext cx="9767959" cy="1933589"/>
          </a:xfrm>
          <a:prstGeom prst="rect">
            <a:avLst/>
          </a:prstGeom>
        </p:spPr>
      </p:pic>
      <p:sp>
        <p:nvSpPr>
          <p:cNvPr id="7" name="TextBox 6">
            <a:extLst>
              <a:ext uri="{FF2B5EF4-FFF2-40B4-BE49-F238E27FC236}">
                <a16:creationId xmlns:a16="http://schemas.microsoft.com/office/drawing/2014/main" id="{8DCA31E2-9840-4BF2-8598-E5DC360A4D63}"/>
              </a:ext>
            </a:extLst>
          </p:cNvPr>
          <p:cNvSpPr txBox="1"/>
          <p:nvPr/>
        </p:nvSpPr>
        <p:spPr>
          <a:xfrm>
            <a:off x="5302526" y="3059668"/>
            <a:ext cx="1386918" cy="369332"/>
          </a:xfrm>
          <a:prstGeom prst="rect">
            <a:avLst/>
          </a:prstGeom>
          <a:noFill/>
        </p:spPr>
        <p:txBody>
          <a:bodyPr wrap="none" rtlCol="0">
            <a:spAutoFit/>
          </a:bodyPr>
          <a:lstStyle/>
          <a:p>
            <a:r>
              <a:rPr lang="en-US" dirty="0"/>
              <a:t>CVPR 2017</a:t>
            </a:r>
          </a:p>
        </p:txBody>
      </p:sp>
    </p:spTree>
    <p:extLst>
      <p:ext uri="{BB962C8B-B14F-4D97-AF65-F5344CB8AC3E}">
        <p14:creationId xmlns:p14="http://schemas.microsoft.com/office/powerpoint/2010/main" val="2111184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D2BDE-D293-46F1-82FA-E37066C355D5}"/>
              </a:ext>
            </a:extLst>
          </p:cNvPr>
          <p:cNvSpPr>
            <a:spLocks noGrp="1"/>
          </p:cNvSpPr>
          <p:nvPr>
            <p:ph type="title"/>
          </p:nvPr>
        </p:nvSpPr>
        <p:spPr>
          <a:xfrm>
            <a:off x="94382" y="53527"/>
            <a:ext cx="10571998" cy="508480"/>
          </a:xfrm>
        </p:spPr>
        <p:txBody>
          <a:bodyPr/>
          <a:lstStyle/>
          <a:p>
            <a:r>
              <a:rPr lang="en-US" dirty="0"/>
              <a:t>Viewpoint and Illumination Variations Dataset</a:t>
            </a:r>
          </a:p>
        </p:txBody>
      </p:sp>
      <p:sp>
        <p:nvSpPr>
          <p:cNvPr id="3" name="Content Placeholder 2">
            <a:extLst>
              <a:ext uri="{FF2B5EF4-FFF2-40B4-BE49-F238E27FC236}">
                <a16:creationId xmlns:a16="http://schemas.microsoft.com/office/drawing/2014/main" id="{C4A27E5A-8F17-41F4-BE5B-1564461D2FE3}"/>
              </a:ext>
            </a:extLst>
          </p:cNvPr>
          <p:cNvSpPr>
            <a:spLocks noGrp="1"/>
          </p:cNvSpPr>
          <p:nvPr>
            <p:ph idx="1"/>
          </p:nvPr>
        </p:nvSpPr>
        <p:spPr>
          <a:xfrm>
            <a:off x="3950805" y="2286000"/>
            <a:ext cx="8241196" cy="4358309"/>
          </a:xfrm>
        </p:spPr>
        <p:txBody>
          <a:bodyPr>
            <a:normAutofit lnSpcReduction="10000"/>
          </a:bodyPr>
          <a:lstStyle/>
          <a:p>
            <a:pPr algn="l"/>
            <a:r>
              <a:rPr lang="en-US" sz="1800" b="0" i="0" u="none" strike="noStrike" baseline="0" dirty="0">
                <a:solidFill>
                  <a:srgbClr val="FFC000"/>
                </a:solidFill>
                <a:latin typeface="NimbusRomNo9L-ReguItal"/>
              </a:rPr>
              <a:t>Reproducible, patch-based</a:t>
            </a:r>
            <a:r>
              <a:rPr lang="en-US" sz="1800" b="0" i="0" u="none" strike="noStrike" baseline="0" dirty="0">
                <a:latin typeface="NimbusRomNo9L-Regu"/>
              </a:rPr>
              <a:t>: Descriptor evaluation should be done on patches to eliminate the detector related factors. </a:t>
            </a:r>
          </a:p>
          <a:p>
            <a:pPr algn="l"/>
            <a:endParaRPr lang="en-US" sz="1800" b="0" i="0" u="none" strike="noStrike" baseline="0" dirty="0">
              <a:latin typeface="NimbusRomNo9L-Regu"/>
            </a:endParaRPr>
          </a:p>
          <a:p>
            <a:pPr algn="l"/>
            <a:r>
              <a:rPr lang="en-US" sz="1800" b="0" i="0" u="none" strike="noStrike" baseline="0" dirty="0">
                <a:latin typeface="CMSY10"/>
              </a:rPr>
              <a:t> </a:t>
            </a:r>
            <a:r>
              <a:rPr lang="en-US" dirty="0">
                <a:solidFill>
                  <a:srgbClr val="FFC000"/>
                </a:solidFill>
                <a:latin typeface="NimbusRomNo9L-ReguItal"/>
              </a:rPr>
              <a:t>Diverse</a:t>
            </a:r>
            <a:r>
              <a:rPr lang="en-US" sz="1800" b="0" i="0" u="none" strike="noStrike" baseline="0" dirty="0">
                <a:latin typeface="NimbusRomNo9L-Regu"/>
              </a:rPr>
              <a:t>: Representative of many different scenes and image capturing conditions.</a:t>
            </a:r>
          </a:p>
          <a:p>
            <a:pPr algn="l"/>
            <a:endParaRPr lang="en-US" sz="1800" b="0" i="0" u="none" strike="noStrike" baseline="0" dirty="0">
              <a:latin typeface="NimbusRomNo9L-Regu"/>
            </a:endParaRPr>
          </a:p>
          <a:p>
            <a:pPr algn="l"/>
            <a:r>
              <a:rPr lang="en-US" sz="1800" b="0" i="0" u="none" strike="noStrike" baseline="0" dirty="0">
                <a:latin typeface="CMSY10"/>
              </a:rPr>
              <a:t> </a:t>
            </a:r>
            <a:r>
              <a:rPr lang="en-US" dirty="0">
                <a:solidFill>
                  <a:srgbClr val="FFC000"/>
                </a:solidFill>
                <a:latin typeface="NimbusRomNo9L-ReguItal"/>
              </a:rPr>
              <a:t>Real</a:t>
            </a:r>
            <a:r>
              <a:rPr lang="en-US" sz="1800" b="0" i="0" u="none" strike="noStrike" baseline="0" dirty="0">
                <a:latin typeface="NimbusRomNo9L-Regu"/>
              </a:rPr>
              <a:t>: Real data more challenging than a synthesized one due to nuisance factors that cannot be modelled in image transformations.</a:t>
            </a:r>
          </a:p>
          <a:p>
            <a:pPr algn="l"/>
            <a:endParaRPr lang="en-US" sz="1800" b="0" i="0" u="none" strike="noStrike" baseline="0" dirty="0">
              <a:latin typeface="NimbusRomNo9L-Regu"/>
            </a:endParaRPr>
          </a:p>
          <a:p>
            <a:pPr algn="l"/>
            <a:r>
              <a:rPr lang="en-US" sz="1800" b="0" i="0" u="none" strike="noStrike" baseline="0" dirty="0">
                <a:latin typeface="CMSY10"/>
              </a:rPr>
              <a:t> </a:t>
            </a:r>
            <a:r>
              <a:rPr lang="en-US" dirty="0">
                <a:solidFill>
                  <a:srgbClr val="FFC000"/>
                </a:solidFill>
                <a:latin typeface="NimbusRomNo9L-ReguItal"/>
              </a:rPr>
              <a:t>Large</a:t>
            </a:r>
            <a:r>
              <a:rPr lang="en-US" sz="1800" b="0" i="0" u="none" strike="noStrike" baseline="0" dirty="0">
                <a:latin typeface="NimbusRomNo9L-Regu"/>
              </a:rPr>
              <a:t>: For accurate and stable evaluation; to provide substantial training sets for learning based descriptors.</a:t>
            </a:r>
          </a:p>
          <a:p>
            <a:pPr algn="l"/>
            <a:endParaRPr lang="en-US" sz="1800" b="0" i="0" u="none" strike="noStrike" baseline="0" dirty="0">
              <a:latin typeface="NimbusRomNo9L-Regu"/>
            </a:endParaRPr>
          </a:p>
          <a:p>
            <a:pPr algn="l"/>
            <a:r>
              <a:rPr lang="en-US" sz="1800" b="0" i="0" u="none" strike="noStrike" baseline="0" dirty="0">
                <a:latin typeface="CMSY10"/>
              </a:rPr>
              <a:t> </a:t>
            </a:r>
            <a:r>
              <a:rPr lang="en-US" dirty="0">
                <a:solidFill>
                  <a:srgbClr val="FFC000"/>
                </a:solidFill>
                <a:latin typeface="NimbusRomNo9L-ReguItal"/>
              </a:rPr>
              <a:t>Multitask</a:t>
            </a:r>
            <a:r>
              <a:rPr lang="en-US" sz="1800" b="0" i="0" u="none" strike="noStrike" baseline="0" dirty="0">
                <a:latin typeface="NimbusRomNo9L-Regu"/>
              </a:rPr>
              <a:t>: </a:t>
            </a:r>
            <a:r>
              <a:rPr lang="en-US" dirty="0">
                <a:latin typeface="NimbusRomNo9L-Regu"/>
              </a:rPr>
              <a:t>U</a:t>
            </a:r>
            <a:r>
              <a:rPr lang="en-US" sz="1800" b="0" i="0" u="none" strike="noStrike" baseline="0" dirty="0">
                <a:latin typeface="NimbusRomNo9L-Regu"/>
              </a:rPr>
              <a:t>se cases, from matching image pairs to image retrieval.</a:t>
            </a:r>
            <a:endParaRPr lang="en-US" dirty="0"/>
          </a:p>
        </p:txBody>
      </p:sp>
      <p:pic>
        <p:nvPicPr>
          <p:cNvPr id="4" name="Picture 3">
            <a:extLst>
              <a:ext uri="{FF2B5EF4-FFF2-40B4-BE49-F238E27FC236}">
                <a16:creationId xmlns:a16="http://schemas.microsoft.com/office/drawing/2014/main" id="{858135F2-40BA-4C58-AF63-A27C929D1A6B}"/>
              </a:ext>
            </a:extLst>
          </p:cNvPr>
          <p:cNvPicPr>
            <a:picLocks noChangeAspect="1"/>
          </p:cNvPicPr>
          <p:nvPr/>
        </p:nvPicPr>
        <p:blipFill>
          <a:blip r:embed="rId2"/>
          <a:stretch>
            <a:fillRect/>
          </a:stretch>
        </p:blipFill>
        <p:spPr>
          <a:xfrm>
            <a:off x="2126443" y="675861"/>
            <a:ext cx="4597379" cy="1496285"/>
          </a:xfrm>
          <a:prstGeom prst="rect">
            <a:avLst/>
          </a:prstGeom>
        </p:spPr>
      </p:pic>
      <p:pic>
        <p:nvPicPr>
          <p:cNvPr id="5" name="Picture 4">
            <a:extLst>
              <a:ext uri="{FF2B5EF4-FFF2-40B4-BE49-F238E27FC236}">
                <a16:creationId xmlns:a16="http://schemas.microsoft.com/office/drawing/2014/main" id="{AA8FE646-B83E-4C1D-A53C-A8A1A138C172}"/>
              </a:ext>
            </a:extLst>
          </p:cNvPr>
          <p:cNvPicPr>
            <a:picLocks noChangeAspect="1"/>
          </p:cNvPicPr>
          <p:nvPr/>
        </p:nvPicPr>
        <p:blipFill>
          <a:blip r:embed="rId3"/>
          <a:stretch>
            <a:fillRect/>
          </a:stretch>
        </p:blipFill>
        <p:spPr>
          <a:xfrm>
            <a:off x="28799" y="2216872"/>
            <a:ext cx="3947833" cy="4587601"/>
          </a:xfrm>
          <a:prstGeom prst="rect">
            <a:avLst/>
          </a:prstGeom>
        </p:spPr>
      </p:pic>
      <p:sp>
        <p:nvSpPr>
          <p:cNvPr id="7" name="TextBox 6">
            <a:extLst>
              <a:ext uri="{FF2B5EF4-FFF2-40B4-BE49-F238E27FC236}">
                <a16:creationId xmlns:a16="http://schemas.microsoft.com/office/drawing/2014/main" id="{54C24F5D-9A94-401A-B6BF-87C02221C1C2}"/>
              </a:ext>
            </a:extLst>
          </p:cNvPr>
          <p:cNvSpPr txBox="1"/>
          <p:nvPr/>
        </p:nvSpPr>
        <p:spPr>
          <a:xfrm>
            <a:off x="7026964" y="1191904"/>
            <a:ext cx="5763453" cy="307777"/>
          </a:xfrm>
          <a:prstGeom prst="rect">
            <a:avLst/>
          </a:prstGeom>
          <a:noFill/>
        </p:spPr>
        <p:txBody>
          <a:bodyPr wrap="square">
            <a:spAutoFit/>
          </a:bodyPr>
          <a:lstStyle/>
          <a:p>
            <a:r>
              <a:rPr lang="en-US" sz="1400" dirty="0">
                <a:solidFill>
                  <a:srgbClr val="FFFF00"/>
                </a:solidFill>
                <a:hlinkClick r:id="rId4">
                  <a:extLst>
                    <a:ext uri="{A12FA001-AC4F-418D-AE19-62706E023703}">
                      <ahyp:hlinkClr xmlns:ahyp="http://schemas.microsoft.com/office/drawing/2018/hyperlinkcolor" val="tx"/>
                    </a:ext>
                  </a:extLst>
                </a:hlinkClick>
              </a:rPr>
              <a:t>https://github.com/hpatches/hpatches-dataset</a:t>
            </a:r>
            <a:endParaRPr lang="en-US" sz="1400" dirty="0">
              <a:solidFill>
                <a:srgbClr val="FFFF00"/>
              </a:solidFill>
            </a:endParaRPr>
          </a:p>
        </p:txBody>
      </p:sp>
    </p:spTree>
    <p:extLst>
      <p:ext uri="{BB962C8B-B14F-4D97-AF65-F5344CB8AC3E}">
        <p14:creationId xmlns:p14="http://schemas.microsoft.com/office/powerpoint/2010/main" val="4013510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6B8D7-011A-4430-8403-5EA02D89D771}"/>
              </a:ext>
            </a:extLst>
          </p:cNvPr>
          <p:cNvSpPr>
            <a:spLocks noGrp="1"/>
          </p:cNvSpPr>
          <p:nvPr>
            <p:ph type="title"/>
          </p:nvPr>
        </p:nvSpPr>
        <p:spPr/>
        <p:txBody>
          <a:bodyPr/>
          <a:lstStyle/>
          <a:p>
            <a:r>
              <a:rPr lang="en-US" b="0" dirty="0"/>
              <a:t>How do Hand-Crafted Features Compare with Learned Features?</a:t>
            </a:r>
            <a:endParaRPr lang="en-US" dirty="0"/>
          </a:p>
        </p:txBody>
      </p:sp>
      <p:sp>
        <p:nvSpPr>
          <p:cNvPr id="3" name="Content Placeholder 2">
            <a:extLst>
              <a:ext uri="{FF2B5EF4-FFF2-40B4-BE49-F238E27FC236}">
                <a16:creationId xmlns:a16="http://schemas.microsoft.com/office/drawing/2014/main" id="{F14EC209-8883-4033-B6DA-EE42D3EE29D8}"/>
              </a:ext>
            </a:extLst>
          </p:cNvPr>
          <p:cNvSpPr>
            <a:spLocks noGrp="1"/>
          </p:cNvSpPr>
          <p:nvPr>
            <p:ph idx="1"/>
          </p:nvPr>
        </p:nvSpPr>
        <p:spPr>
          <a:xfrm>
            <a:off x="5093804" y="2360543"/>
            <a:ext cx="6997148" cy="4283766"/>
          </a:xfrm>
        </p:spPr>
        <p:txBody>
          <a:bodyPr>
            <a:normAutofit fontScale="92500" lnSpcReduction="10000"/>
          </a:bodyPr>
          <a:lstStyle/>
          <a:p>
            <a:pPr marL="0" indent="0" algn="ctr">
              <a:buNone/>
            </a:pPr>
            <a:r>
              <a:rPr lang="en-US" dirty="0"/>
              <a:t>Contributions</a:t>
            </a:r>
          </a:p>
          <a:p>
            <a:pPr marL="0" indent="0">
              <a:buNone/>
            </a:pPr>
            <a:endParaRPr lang="en-US" dirty="0"/>
          </a:p>
          <a:p>
            <a:pPr algn="l"/>
            <a:r>
              <a:rPr lang="en-US" sz="1800" b="0" i="0" u="none" strike="noStrike" baseline="0" dirty="0">
                <a:latin typeface="NimbusRomNo9L-Regu"/>
              </a:rPr>
              <a:t>Dataset with 30k images with depth maps and ground truth poses</a:t>
            </a:r>
          </a:p>
          <a:p>
            <a:pPr algn="l"/>
            <a:endParaRPr lang="en-US" sz="1800" b="0" i="0" u="none" strike="noStrike" baseline="0" dirty="0">
              <a:latin typeface="NimbusRomNo9L-Regu"/>
            </a:endParaRPr>
          </a:p>
          <a:p>
            <a:pPr algn="l"/>
            <a:r>
              <a:rPr lang="en-US" sz="1800" b="0" i="0" u="none" strike="noStrike" baseline="0" dirty="0">
                <a:latin typeface="NimbusRomNo9L-Regu"/>
              </a:rPr>
              <a:t>A modular pipeline incorporating dozens of methods for feature extraction and matching, and pose estimation</a:t>
            </a:r>
          </a:p>
          <a:p>
            <a:pPr algn="l"/>
            <a:endParaRPr lang="en-US" sz="1800" b="0" i="0" u="none" strike="noStrike" baseline="0" dirty="0">
              <a:latin typeface="NimbusRomNo9L-Regu"/>
            </a:endParaRPr>
          </a:p>
          <a:p>
            <a:pPr algn="l"/>
            <a:r>
              <a:rPr lang="en-US" sz="1800" b="0" i="0" u="none" strike="noStrike" baseline="0" dirty="0">
                <a:latin typeface="NimbusRomNo9L-Regu"/>
              </a:rPr>
              <a:t>Two downstream tasks – stereo and multi-view reconstruction – evaluated with downstream and intermediate metrics</a:t>
            </a:r>
          </a:p>
          <a:p>
            <a:pPr algn="l"/>
            <a:endParaRPr lang="en-US" sz="1800" b="0" i="0" u="none" strike="noStrike" baseline="0" dirty="0">
              <a:latin typeface="NimbusRomNo9L-Regu"/>
            </a:endParaRPr>
          </a:p>
          <a:p>
            <a:pPr algn="l"/>
            <a:r>
              <a:rPr lang="en-US" sz="1800" b="0" i="0" u="none" strike="noStrike" baseline="0" dirty="0">
                <a:latin typeface="NimbusRomNo9L-Regu"/>
              </a:rPr>
              <a:t>A thorough study of dozens of methods and techniques, hand-crafted and learned, and their combination, along with a procedure for hyper-parameter selection</a:t>
            </a:r>
            <a:endParaRPr lang="en-US" dirty="0"/>
          </a:p>
        </p:txBody>
      </p:sp>
      <p:pic>
        <p:nvPicPr>
          <p:cNvPr id="4" name="Picture 3">
            <a:extLst>
              <a:ext uri="{FF2B5EF4-FFF2-40B4-BE49-F238E27FC236}">
                <a16:creationId xmlns:a16="http://schemas.microsoft.com/office/drawing/2014/main" id="{B998B313-2001-49D3-92DE-F743FB94A939}"/>
              </a:ext>
            </a:extLst>
          </p:cNvPr>
          <p:cNvPicPr>
            <a:picLocks noChangeAspect="1"/>
          </p:cNvPicPr>
          <p:nvPr/>
        </p:nvPicPr>
        <p:blipFill>
          <a:blip r:embed="rId2"/>
          <a:stretch>
            <a:fillRect/>
          </a:stretch>
        </p:blipFill>
        <p:spPr>
          <a:xfrm>
            <a:off x="2503392" y="719546"/>
            <a:ext cx="7105702" cy="1323985"/>
          </a:xfrm>
          <a:prstGeom prst="rect">
            <a:avLst/>
          </a:prstGeom>
        </p:spPr>
      </p:pic>
      <p:pic>
        <p:nvPicPr>
          <p:cNvPr id="5" name="Picture 4">
            <a:extLst>
              <a:ext uri="{FF2B5EF4-FFF2-40B4-BE49-F238E27FC236}">
                <a16:creationId xmlns:a16="http://schemas.microsoft.com/office/drawing/2014/main" id="{F9D1391D-D750-444E-89FF-68FFE2DD220B}"/>
              </a:ext>
            </a:extLst>
          </p:cNvPr>
          <p:cNvPicPr>
            <a:picLocks noChangeAspect="1"/>
          </p:cNvPicPr>
          <p:nvPr/>
        </p:nvPicPr>
        <p:blipFill>
          <a:blip r:embed="rId3"/>
          <a:stretch>
            <a:fillRect/>
          </a:stretch>
        </p:blipFill>
        <p:spPr>
          <a:xfrm>
            <a:off x="390304" y="2043531"/>
            <a:ext cx="4300966" cy="4662202"/>
          </a:xfrm>
          <a:prstGeom prst="rect">
            <a:avLst/>
          </a:prstGeom>
        </p:spPr>
      </p:pic>
    </p:spTree>
    <p:extLst>
      <p:ext uri="{BB962C8B-B14F-4D97-AF65-F5344CB8AC3E}">
        <p14:creationId xmlns:p14="http://schemas.microsoft.com/office/powerpoint/2010/main" val="3539620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ED5F6-A43A-435E-ADD8-6E8DFE4C774C}"/>
              </a:ext>
            </a:extLst>
          </p:cNvPr>
          <p:cNvSpPr>
            <a:spLocks noGrp="1"/>
          </p:cNvSpPr>
          <p:nvPr>
            <p:ph type="title"/>
          </p:nvPr>
        </p:nvSpPr>
        <p:spPr/>
        <p:txBody>
          <a:bodyPr/>
          <a:lstStyle/>
          <a:p>
            <a:r>
              <a:rPr lang="en-US" dirty="0"/>
              <a:t>Multiview Results</a:t>
            </a:r>
          </a:p>
        </p:txBody>
      </p:sp>
      <p:sp>
        <p:nvSpPr>
          <p:cNvPr id="3" name="Content Placeholder 2">
            <a:extLst>
              <a:ext uri="{FF2B5EF4-FFF2-40B4-BE49-F238E27FC236}">
                <a16:creationId xmlns:a16="http://schemas.microsoft.com/office/drawing/2014/main" id="{A2B58FDF-9C08-47EF-975A-059C465E6F1E}"/>
              </a:ext>
            </a:extLst>
          </p:cNvPr>
          <p:cNvSpPr>
            <a:spLocks noGrp="1"/>
          </p:cNvSpPr>
          <p:nvPr>
            <p:ph idx="1"/>
          </p:nvPr>
        </p:nvSpPr>
        <p:spPr>
          <a:xfrm>
            <a:off x="3029578" y="4200211"/>
            <a:ext cx="7139354" cy="2479267"/>
          </a:xfrm>
        </p:spPr>
        <p:txBody>
          <a:bodyPr>
            <a:normAutofit/>
          </a:bodyPr>
          <a:lstStyle/>
          <a:p>
            <a:pPr algn="l"/>
            <a:r>
              <a:rPr lang="en-US" sz="1800" b="0" i="0" u="none" strike="noStrike" baseline="0" dirty="0">
                <a:latin typeface="NimbusRomNo9L-Medi"/>
              </a:rPr>
              <a:t>(NL) </a:t>
            </a:r>
            <a:r>
              <a:rPr lang="en-US" sz="1800" b="0" i="0" u="none" strike="noStrike" baseline="0" dirty="0">
                <a:latin typeface="NimbusRomNo9L-Regu"/>
              </a:rPr>
              <a:t>Number of 3D Landmarks</a:t>
            </a:r>
          </a:p>
          <a:p>
            <a:pPr algn="l"/>
            <a:r>
              <a:rPr lang="en-US" sz="1800" b="0" i="0" u="none" strike="noStrike" baseline="0" dirty="0">
                <a:latin typeface="NimbusRomNo9L-Medi"/>
              </a:rPr>
              <a:t>(SR) </a:t>
            </a:r>
            <a:r>
              <a:rPr lang="en-US" sz="1800" b="0" i="0" u="none" strike="noStrike" baseline="0" dirty="0">
                <a:latin typeface="NimbusRomNo9L-Regu"/>
              </a:rPr>
              <a:t>Success Rate (%) in the 3D reconstruction across ‘bags’</a:t>
            </a:r>
          </a:p>
          <a:p>
            <a:pPr algn="l"/>
            <a:r>
              <a:rPr lang="en-US" sz="1800" b="0" i="0" u="none" strike="noStrike" baseline="0" dirty="0">
                <a:latin typeface="NimbusRomNo9L-Medi"/>
              </a:rPr>
              <a:t>(RC) </a:t>
            </a:r>
            <a:r>
              <a:rPr lang="en-US" sz="1800" b="0" i="0" u="none" strike="noStrike" baseline="0" dirty="0">
                <a:latin typeface="NimbusRomNo9L-Regu"/>
              </a:rPr>
              <a:t>Ratio of Cameras (%) registered in a ‘bag’</a:t>
            </a:r>
          </a:p>
          <a:p>
            <a:pPr algn="l"/>
            <a:r>
              <a:rPr lang="en-US" sz="1800" b="0" i="0" u="none" strike="noStrike" baseline="0" dirty="0">
                <a:latin typeface="NimbusRomNo9L-Medi"/>
              </a:rPr>
              <a:t>(TL) </a:t>
            </a:r>
            <a:r>
              <a:rPr lang="en-US" sz="1800" b="0" i="0" u="none" strike="noStrike" baseline="0" dirty="0">
                <a:latin typeface="NimbusRomNo9L-Regu"/>
              </a:rPr>
              <a:t>Track Length or number of observations per landmark; </a:t>
            </a:r>
          </a:p>
          <a:p>
            <a:pPr algn="l"/>
            <a:r>
              <a:rPr lang="en-US" sz="1800" b="0" i="0" u="none" strike="noStrike" baseline="0" dirty="0" err="1">
                <a:latin typeface="NimbusRomNo9L-Medi"/>
              </a:rPr>
              <a:t>mAP</a:t>
            </a:r>
            <a:r>
              <a:rPr lang="en-US" sz="1800" b="0" i="0" u="none" strike="noStrike" baseline="0" dirty="0">
                <a:latin typeface="NimbusRomNo9L-Medi"/>
              </a:rPr>
              <a:t> </a:t>
            </a:r>
            <a:r>
              <a:rPr lang="en-US" sz="1800" b="0" i="0" u="none" strike="noStrike" baseline="0" dirty="0">
                <a:latin typeface="NimbusRomNo9L-Regu"/>
              </a:rPr>
              <a:t>at 5-10</a:t>
            </a:r>
            <a:r>
              <a:rPr lang="en-US" dirty="0">
                <a:latin typeface="CMMI6"/>
              </a:rPr>
              <a:t>degs</a:t>
            </a:r>
            <a:endParaRPr lang="en-US" dirty="0">
              <a:latin typeface="NimbusRomNo9L-Regu"/>
            </a:endParaRPr>
          </a:p>
          <a:p>
            <a:pPr algn="l"/>
            <a:r>
              <a:rPr lang="en-US" sz="1800" b="0" i="0" u="none" strike="noStrike" baseline="0" dirty="0">
                <a:latin typeface="NimbusRomNo9L-Medi"/>
              </a:rPr>
              <a:t>(ATE) </a:t>
            </a:r>
            <a:r>
              <a:rPr lang="en-US" sz="1800" b="0" i="0" u="none" strike="noStrike" baseline="0" dirty="0">
                <a:latin typeface="NimbusRomNo9L-Regu"/>
              </a:rPr>
              <a:t>Absolute Trajectory Error.</a:t>
            </a:r>
            <a:endParaRPr lang="en-US" dirty="0"/>
          </a:p>
        </p:txBody>
      </p:sp>
      <p:pic>
        <p:nvPicPr>
          <p:cNvPr id="4" name="Picture 3">
            <a:extLst>
              <a:ext uri="{FF2B5EF4-FFF2-40B4-BE49-F238E27FC236}">
                <a16:creationId xmlns:a16="http://schemas.microsoft.com/office/drawing/2014/main" id="{D417AC1C-EC99-430B-AB0C-CE40AFACAD04}"/>
              </a:ext>
            </a:extLst>
          </p:cNvPr>
          <p:cNvPicPr>
            <a:picLocks noChangeAspect="1"/>
          </p:cNvPicPr>
          <p:nvPr/>
        </p:nvPicPr>
        <p:blipFill>
          <a:blip r:embed="rId2"/>
          <a:stretch>
            <a:fillRect/>
          </a:stretch>
        </p:blipFill>
        <p:spPr>
          <a:xfrm>
            <a:off x="3029578" y="289642"/>
            <a:ext cx="7139354" cy="3766139"/>
          </a:xfrm>
          <a:prstGeom prst="rect">
            <a:avLst/>
          </a:prstGeom>
        </p:spPr>
      </p:pic>
    </p:spTree>
    <p:extLst>
      <p:ext uri="{BB962C8B-B14F-4D97-AF65-F5344CB8AC3E}">
        <p14:creationId xmlns:p14="http://schemas.microsoft.com/office/powerpoint/2010/main" val="1607556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DDA2-70CC-48BE-8772-E39CE420A336}"/>
              </a:ext>
            </a:extLst>
          </p:cNvPr>
          <p:cNvSpPr>
            <a:spLocks noGrp="1"/>
          </p:cNvSpPr>
          <p:nvPr>
            <p:ph type="title"/>
          </p:nvPr>
        </p:nvSpPr>
        <p:spPr>
          <a:xfrm>
            <a:off x="94382" y="53527"/>
            <a:ext cx="10571998" cy="494718"/>
          </a:xfrm>
        </p:spPr>
        <p:txBody>
          <a:bodyPr/>
          <a:lstStyle/>
          <a:p>
            <a:r>
              <a:rPr lang="en-US" sz="2400" dirty="0" err="1"/>
              <a:t>HardNet</a:t>
            </a:r>
            <a:r>
              <a:rPr lang="en-US" sz="2400" dirty="0"/>
              <a:t>: Uses SIFT like Best-to-Next Distance for Training Descriptors</a:t>
            </a:r>
          </a:p>
        </p:txBody>
      </p:sp>
      <p:sp>
        <p:nvSpPr>
          <p:cNvPr id="3" name="Content Placeholder 2">
            <a:extLst>
              <a:ext uri="{FF2B5EF4-FFF2-40B4-BE49-F238E27FC236}">
                <a16:creationId xmlns:a16="http://schemas.microsoft.com/office/drawing/2014/main" id="{39C66079-485A-408B-828C-1A7988C8F11F}"/>
              </a:ext>
            </a:extLst>
          </p:cNvPr>
          <p:cNvSpPr>
            <a:spLocks noGrp="1"/>
          </p:cNvSpPr>
          <p:nvPr>
            <p:ph idx="1"/>
          </p:nvPr>
        </p:nvSpPr>
        <p:spPr>
          <a:xfrm>
            <a:off x="318051" y="5757705"/>
            <a:ext cx="11539331" cy="886604"/>
          </a:xfrm>
        </p:spPr>
        <p:txBody>
          <a:bodyPr/>
          <a:lstStyle/>
          <a:p>
            <a:r>
              <a:rPr lang="en-US" dirty="0"/>
              <a:t>Choose the hardest negative, i.e. minimum distance to a negative.</a:t>
            </a:r>
          </a:p>
          <a:p>
            <a:r>
              <a:rPr lang="en-US" dirty="0"/>
              <a:t>Make gap between the matching and hard non-matching to be a maximum </a:t>
            </a:r>
          </a:p>
        </p:txBody>
      </p:sp>
      <p:pic>
        <p:nvPicPr>
          <p:cNvPr id="4" name="Picture 3">
            <a:extLst>
              <a:ext uri="{FF2B5EF4-FFF2-40B4-BE49-F238E27FC236}">
                <a16:creationId xmlns:a16="http://schemas.microsoft.com/office/drawing/2014/main" id="{0F838F19-93B0-43E1-BBC3-FD25B335E190}"/>
              </a:ext>
            </a:extLst>
          </p:cNvPr>
          <p:cNvPicPr>
            <a:picLocks noChangeAspect="1"/>
          </p:cNvPicPr>
          <p:nvPr/>
        </p:nvPicPr>
        <p:blipFill>
          <a:blip r:embed="rId2"/>
          <a:stretch>
            <a:fillRect/>
          </a:stretch>
        </p:blipFill>
        <p:spPr>
          <a:xfrm>
            <a:off x="179617" y="667709"/>
            <a:ext cx="6386559" cy="3762403"/>
          </a:xfrm>
          <a:prstGeom prst="rect">
            <a:avLst/>
          </a:prstGeom>
        </p:spPr>
      </p:pic>
      <p:pic>
        <p:nvPicPr>
          <p:cNvPr id="5" name="Picture 4">
            <a:extLst>
              <a:ext uri="{FF2B5EF4-FFF2-40B4-BE49-F238E27FC236}">
                <a16:creationId xmlns:a16="http://schemas.microsoft.com/office/drawing/2014/main" id="{1F8DEE08-C514-4FD2-821C-155693D108E7}"/>
              </a:ext>
            </a:extLst>
          </p:cNvPr>
          <p:cNvPicPr>
            <a:picLocks noChangeAspect="1"/>
          </p:cNvPicPr>
          <p:nvPr/>
        </p:nvPicPr>
        <p:blipFill>
          <a:blip r:embed="rId3"/>
          <a:stretch>
            <a:fillRect/>
          </a:stretch>
        </p:blipFill>
        <p:spPr>
          <a:xfrm>
            <a:off x="6635736" y="1451987"/>
            <a:ext cx="5490631" cy="2046050"/>
          </a:xfrm>
          <a:prstGeom prst="rect">
            <a:avLst/>
          </a:prstGeom>
        </p:spPr>
      </p:pic>
      <p:pic>
        <p:nvPicPr>
          <p:cNvPr id="6" name="Picture 5">
            <a:extLst>
              <a:ext uri="{FF2B5EF4-FFF2-40B4-BE49-F238E27FC236}">
                <a16:creationId xmlns:a16="http://schemas.microsoft.com/office/drawing/2014/main" id="{EF700AFC-56C1-45D8-BEFB-9DF67AD413C8}"/>
              </a:ext>
            </a:extLst>
          </p:cNvPr>
          <p:cNvPicPr>
            <a:picLocks noChangeAspect="1"/>
          </p:cNvPicPr>
          <p:nvPr/>
        </p:nvPicPr>
        <p:blipFill>
          <a:blip r:embed="rId4"/>
          <a:stretch>
            <a:fillRect/>
          </a:stretch>
        </p:blipFill>
        <p:spPr>
          <a:xfrm>
            <a:off x="1832530" y="4607170"/>
            <a:ext cx="7673265" cy="886603"/>
          </a:xfrm>
          <a:prstGeom prst="rect">
            <a:avLst/>
          </a:prstGeom>
        </p:spPr>
      </p:pic>
      <p:cxnSp>
        <p:nvCxnSpPr>
          <p:cNvPr id="8" name="Straight Arrow Connector 7">
            <a:extLst>
              <a:ext uri="{FF2B5EF4-FFF2-40B4-BE49-F238E27FC236}">
                <a16:creationId xmlns:a16="http://schemas.microsoft.com/office/drawing/2014/main" id="{1D63ACF4-6572-49A9-ABB7-EEAD57E9C10B}"/>
              </a:ext>
            </a:extLst>
          </p:cNvPr>
          <p:cNvCxnSpPr/>
          <p:nvPr/>
        </p:nvCxnSpPr>
        <p:spPr>
          <a:xfrm flipV="1">
            <a:off x="2471895" y="5220119"/>
            <a:ext cx="4989006" cy="592852"/>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639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6478-75BE-4CF2-BD42-114E4E7D0CD2}"/>
              </a:ext>
            </a:extLst>
          </p:cNvPr>
          <p:cNvSpPr>
            <a:spLocks noGrp="1"/>
          </p:cNvSpPr>
          <p:nvPr>
            <p:ph type="title"/>
          </p:nvPr>
        </p:nvSpPr>
        <p:spPr/>
        <p:txBody>
          <a:bodyPr/>
          <a:lstStyle/>
          <a:p>
            <a:r>
              <a:rPr lang="en-US" dirty="0"/>
              <a:t>“Hot Topic”</a:t>
            </a:r>
          </a:p>
        </p:txBody>
      </p:sp>
      <p:pic>
        <p:nvPicPr>
          <p:cNvPr id="3" name="Picture 2">
            <a:extLst>
              <a:ext uri="{FF2B5EF4-FFF2-40B4-BE49-F238E27FC236}">
                <a16:creationId xmlns:a16="http://schemas.microsoft.com/office/drawing/2014/main" id="{E73186D8-3DD0-4D66-9916-21DD49C273AB}"/>
              </a:ext>
            </a:extLst>
          </p:cNvPr>
          <p:cNvPicPr>
            <a:picLocks noChangeAspect="1"/>
          </p:cNvPicPr>
          <p:nvPr/>
        </p:nvPicPr>
        <p:blipFill>
          <a:blip r:embed="rId2"/>
          <a:stretch>
            <a:fillRect/>
          </a:stretch>
        </p:blipFill>
        <p:spPr>
          <a:xfrm>
            <a:off x="1223616" y="1105501"/>
            <a:ext cx="9844159" cy="5591216"/>
          </a:xfrm>
          <a:prstGeom prst="rect">
            <a:avLst/>
          </a:prstGeom>
        </p:spPr>
      </p:pic>
    </p:spTree>
    <p:extLst>
      <p:ext uri="{BB962C8B-B14F-4D97-AF65-F5344CB8AC3E}">
        <p14:creationId xmlns:p14="http://schemas.microsoft.com/office/powerpoint/2010/main" val="4289094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19819-A615-4EB3-B864-D4AA2DF38346}"/>
              </a:ext>
            </a:extLst>
          </p:cNvPr>
          <p:cNvSpPr>
            <a:spLocks noGrp="1"/>
          </p:cNvSpPr>
          <p:nvPr>
            <p:ph type="title"/>
          </p:nvPr>
        </p:nvSpPr>
        <p:spPr>
          <a:xfrm>
            <a:off x="94382" y="53527"/>
            <a:ext cx="10571998" cy="517973"/>
          </a:xfrm>
        </p:spPr>
        <p:txBody>
          <a:bodyPr/>
          <a:lstStyle/>
          <a:p>
            <a:r>
              <a:rPr lang="en-US" b="0" dirty="0"/>
              <a:t>A Contemporary Example of Learned Features</a:t>
            </a:r>
          </a:p>
        </p:txBody>
      </p:sp>
      <p:sp>
        <p:nvSpPr>
          <p:cNvPr id="3" name="Content Placeholder 2">
            <a:extLst>
              <a:ext uri="{FF2B5EF4-FFF2-40B4-BE49-F238E27FC236}">
                <a16:creationId xmlns:a16="http://schemas.microsoft.com/office/drawing/2014/main" id="{9ABEE3F6-2CF6-4246-AB31-994746EF58A8}"/>
              </a:ext>
            </a:extLst>
          </p:cNvPr>
          <p:cNvSpPr>
            <a:spLocks noGrp="1"/>
          </p:cNvSpPr>
          <p:nvPr>
            <p:ph idx="1"/>
          </p:nvPr>
        </p:nvSpPr>
        <p:spPr>
          <a:xfrm>
            <a:off x="44688" y="2176671"/>
            <a:ext cx="6097695" cy="3056281"/>
          </a:xfrm>
        </p:spPr>
        <p:txBody>
          <a:bodyPr>
            <a:noAutofit/>
          </a:bodyPr>
          <a:lstStyle/>
          <a:p>
            <a:pPr algn="l"/>
            <a:r>
              <a:rPr lang="en-US" dirty="0">
                <a:latin typeface="NimbusRomNo9L-ReguItal"/>
              </a:rPr>
              <a:t>S</a:t>
            </a:r>
            <a:r>
              <a:rPr lang="en-US" b="0" i="0" u="none" strike="noStrike" baseline="0" dirty="0">
                <a:latin typeface="NimbusRomNo9L-ReguItal"/>
              </a:rPr>
              <a:t>elf-supervised framework for training interest point detectors and descriptors</a:t>
            </a:r>
          </a:p>
          <a:p>
            <a:pPr algn="l"/>
            <a:endParaRPr lang="en-US" b="0" i="0" u="none" strike="noStrike" baseline="0" dirty="0">
              <a:latin typeface="NimbusRomNo9L-ReguItal"/>
            </a:endParaRPr>
          </a:p>
          <a:p>
            <a:pPr algn="l"/>
            <a:endParaRPr lang="en-US" dirty="0">
              <a:latin typeface="NimbusRomNo9L-ReguItal"/>
            </a:endParaRPr>
          </a:p>
          <a:p>
            <a:pPr algn="l"/>
            <a:endParaRPr lang="en-US" b="0" i="0" u="none" strike="noStrike" baseline="0" dirty="0">
              <a:latin typeface="NimbusRomNo9L-ReguItal"/>
            </a:endParaRPr>
          </a:p>
          <a:p>
            <a:pPr algn="l"/>
            <a:r>
              <a:rPr lang="en-US" dirty="0">
                <a:latin typeface="NimbusRomNo9L-ReguItal"/>
              </a:rPr>
              <a:t>F</a:t>
            </a:r>
            <a:r>
              <a:rPr lang="en-US" b="0" i="0" u="none" strike="noStrike" baseline="0" dirty="0">
                <a:latin typeface="NimbusRomNo9L-ReguItal"/>
              </a:rPr>
              <a:t>ully-convolutional model operates on full-sized images and jointly computes pixel-level interest point locations and associated descriptors in one forward pass.</a:t>
            </a:r>
          </a:p>
          <a:p>
            <a:pPr algn="l"/>
            <a:endParaRPr lang="en-US" b="0" i="0" u="none" strike="noStrike" baseline="0" dirty="0">
              <a:latin typeface="NimbusRomNo9L-ReguItal"/>
            </a:endParaRPr>
          </a:p>
        </p:txBody>
      </p:sp>
      <p:sp>
        <p:nvSpPr>
          <p:cNvPr id="5" name="TextBox 4">
            <a:extLst>
              <a:ext uri="{FF2B5EF4-FFF2-40B4-BE49-F238E27FC236}">
                <a16:creationId xmlns:a16="http://schemas.microsoft.com/office/drawing/2014/main" id="{0E665F02-2017-499C-8D53-4EDD8ADE8BB6}"/>
              </a:ext>
            </a:extLst>
          </p:cNvPr>
          <p:cNvSpPr txBox="1"/>
          <p:nvPr/>
        </p:nvSpPr>
        <p:spPr>
          <a:xfrm>
            <a:off x="203750" y="834743"/>
            <a:ext cx="7024879" cy="369332"/>
          </a:xfrm>
          <a:prstGeom prst="rect">
            <a:avLst/>
          </a:prstGeom>
          <a:noFill/>
        </p:spPr>
        <p:txBody>
          <a:bodyPr wrap="square">
            <a:spAutoFit/>
          </a:bodyPr>
          <a:lstStyle/>
          <a:p>
            <a:r>
              <a:rPr lang="en-US" sz="1800" b="0" i="0" u="none" strike="noStrike" baseline="0" dirty="0" err="1">
                <a:solidFill>
                  <a:srgbClr val="FFC000"/>
                </a:solidFill>
                <a:latin typeface="NimbusRomNo9L-Medi"/>
              </a:rPr>
              <a:t>SuperPoint</a:t>
            </a:r>
            <a:r>
              <a:rPr lang="en-US" sz="1800" b="0" i="0" u="none" strike="noStrike" baseline="0" dirty="0">
                <a:solidFill>
                  <a:srgbClr val="FFC000"/>
                </a:solidFill>
                <a:latin typeface="NimbusRomNo9L-Medi"/>
              </a:rPr>
              <a:t>: Self-Supervised Interest Point Detection and Description</a:t>
            </a:r>
            <a:endParaRPr lang="en-US" dirty="0">
              <a:solidFill>
                <a:srgbClr val="FFC000"/>
              </a:solidFill>
            </a:endParaRPr>
          </a:p>
        </p:txBody>
      </p:sp>
      <p:sp>
        <p:nvSpPr>
          <p:cNvPr id="6" name="TextBox 5">
            <a:extLst>
              <a:ext uri="{FF2B5EF4-FFF2-40B4-BE49-F238E27FC236}">
                <a16:creationId xmlns:a16="http://schemas.microsoft.com/office/drawing/2014/main" id="{DE059D98-A889-4D62-BC60-2BA9AA4CE2DD}"/>
              </a:ext>
            </a:extLst>
          </p:cNvPr>
          <p:cNvSpPr txBox="1"/>
          <p:nvPr/>
        </p:nvSpPr>
        <p:spPr>
          <a:xfrm>
            <a:off x="268357" y="1282652"/>
            <a:ext cx="1386918" cy="369332"/>
          </a:xfrm>
          <a:prstGeom prst="rect">
            <a:avLst/>
          </a:prstGeom>
          <a:noFill/>
        </p:spPr>
        <p:txBody>
          <a:bodyPr wrap="none" rtlCol="0">
            <a:spAutoFit/>
          </a:bodyPr>
          <a:lstStyle/>
          <a:p>
            <a:r>
              <a:rPr lang="en-US" dirty="0"/>
              <a:t>CVPR 2018</a:t>
            </a:r>
          </a:p>
        </p:txBody>
      </p:sp>
      <p:pic>
        <p:nvPicPr>
          <p:cNvPr id="7" name="Picture 6">
            <a:extLst>
              <a:ext uri="{FF2B5EF4-FFF2-40B4-BE49-F238E27FC236}">
                <a16:creationId xmlns:a16="http://schemas.microsoft.com/office/drawing/2014/main" id="{895E271C-F9D3-4909-A851-EF40A35A4163}"/>
              </a:ext>
            </a:extLst>
          </p:cNvPr>
          <p:cNvPicPr>
            <a:picLocks noChangeAspect="1"/>
          </p:cNvPicPr>
          <p:nvPr/>
        </p:nvPicPr>
        <p:blipFill>
          <a:blip r:embed="rId2"/>
          <a:stretch>
            <a:fillRect/>
          </a:stretch>
        </p:blipFill>
        <p:spPr>
          <a:xfrm>
            <a:off x="6261652" y="1376449"/>
            <a:ext cx="5519961" cy="5398707"/>
          </a:xfrm>
          <a:prstGeom prst="rect">
            <a:avLst/>
          </a:prstGeom>
        </p:spPr>
      </p:pic>
    </p:spTree>
    <p:extLst>
      <p:ext uri="{BB962C8B-B14F-4D97-AF65-F5344CB8AC3E}">
        <p14:creationId xmlns:p14="http://schemas.microsoft.com/office/powerpoint/2010/main" val="258779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58"/>
          <p:cNvSpPr txBox="1">
            <a:spLocks noGrp="1"/>
          </p:cNvSpPr>
          <p:nvPr>
            <p:ph type="title"/>
          </p:nvPr>
        </p:nvSpPr>
        <p:spPr>
          <a:xfrm>
            <a:off x="117050" y="15555"/>
            <a:ext cx="11850800" cy="763600"/>
          </a:xfrm>
          <a:prstGeom prst="rect">
            <a:avLst/>
          </a:prstGeom>
        </p:spPr>
        <p:txBody>
          <a:bodyPr spcFirstLastPara="1" vert="horz" wrap="square" lIns="121900" tIns="121900" rIns="121900" bIns="121900" rtlCol="0" anchor="b" anchorCtr="0">
            <a:noAutofit/>
          </a:bodyPr>
          <a:lstStyle/>
          <a:p>
            <a:r>
              <a:rPr lang="en" dirty="0"/>
              <a:t>Matching patches: </a:t>
            </a:r>
            <a:r>
              <a:rPr lang="en-US" dirty="0"/>
              <a:t>Corners + D</a:t>
            </a:r>
            <a:r>
              <a:rPr lang="en" dirty="0"/>
              <a:t>escriptors!</a:t>
            </a:r>
            <a:endParaRPr dirty="0"/>
          </a:p>
        </p:txBody>
      </p:sp>
      <p:sp>
        <p:nvSpPr>
          <p:cNvPr id="473" name="Google Shape;473;p58"/>
          <p:cNvSpPr txBox="1">
            <a:spLocks noGrp="1"/>
          </p:cNvSpPr>
          <p:nvPr>
            <p:ph type="body" idx="1"/>
          </p:nvPr>
        </p:nvSpPr>
        <p:spPr>
          <a:xfrm>
            <a:off x="298400" y="1019833"/>
            <a:ext cx="11595200" cy="1617859"/>
          </a:xfrm>
          <a:prstGeom prst="rect">
            <a:avLst/>
          </a:prstGeom>
        </p:spPr>
        <p:txBody>
          <a:bodyPr spcFirstLastPara="1" vert="horz" wrap="square" lIns="121900" tIns="121900" rIns="121900" bIns="121900" rtlCol="0" anchor="t" anchorCtr="0">
            <a:noAutofit/>
          </a:bodyPr>
          <a:lstStyle/>
          <a:p>
            <a:pPr>
              <a:lnSpc>
                <a:spcPct val="115000"/>
              </a:lnSpc>
              <a:buClr>
                <a:schemeClr val="tx1"/>
              </a:buClr>
              <a:buFont typeface="Arial" panose="020B0604020202020204" pitchFamily="34" charset="0"/>
              <a:buChar char="•"/>
            </a:pPr>
            <a:r>
              <a:rPr lang="en-US" sz="2000" dirty="0">
                <a:solidFill>
                  <a:schemeClr val="tx1"/>
                </a:solidFill>
              </a:rPr>
              <a:t>Harris Corners + Patch Colors / Intensities as Descriptors</a:t>
            </a:r>
          </a:p>
          <a:p>
            <a:pPr>
              <a:lnSpc>
                <a:spcPct val="115000"/>
              </a:lnSpc>
              <a:buClr>
                <a:schemeClr val="tx1"/>
              </a:buClr>
              <a:buFont typeface="Arial" panose="020B0604020202020204" pitchFamily="34" charset="0"/>
              <a:buChar char="•"/>
            </a:pPr>
            <a:r>
              <a:rPr lang="en-US" sz="2000" dirty="0" err="1">
                <a:solidFill>
                  <a:schemeClr val="tx1"/>
                </a:solidFill>
              </a:rPr>
              <a:t>Homography</a:t>
            </a:r>
            <a:r>
              <a:rPr lang="en-US" sz="2000" dirty="0">
                <a:solidFill>
                  <a:schemeClr val="tx1"/>
                </a:solidFill>
              </a:rPr>
              <a:t> and Other </a:t>
            </a:r>
            <a:r>
              <a:rPr lang="en-US" sz="2000" dirty="0" err="1">
                <a:solidFill>
                  <a:schemeClr val="tx1"/>
                </a:solidFill>
              </a:rPr>
              <a:t>Trasnformations</a:t>
            </a:r>
            <a:r>
              <a:rPr lang="en-US" sz="2000" dirty="0">
                <a:solidFill>
                  <a:schemeClr val="tx1"/>
                </a:solidFill>
              </a:rPr>
              <a:t> for aligning with RANSAC</a:t>
            </a:r>
          </a:p>
          <a:p>
            <a:pPr>
              <a:lnSpc>
                <a:spcPct val="115000"/>
              </a:lnSpc>
              <a:buClr>
                <a:schemeClr val="tx1"/>
              </a:buClr>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Choosing a Projection Surface such as Cylinders</a:t>
            </a:r>
          </a:p>
          <a:p>
            <a:pPr>
              <a:lnSpc>
                <a:spcPct val="115000"/>
              </a:lnSpc>
              <a:buClr>
                <a:schemeClr val="tx1"/>
              </a:buClr>
              <a:buFont typeface="Arial" panose="020B0604020202020204" pitchFamily="34" charset="0"/>
              <a:buChar char="•"/>
            </a:pPr>
            <a:r>
              <a:rPr lang="en-US" sz="2000" dirty="0">
                <a:solidFill>
                  <a:schemeClr val="tx1"/>
                </a:solidFill>
              </a:rPr>
              <a:t>Creating Panoramas</a:t>
            </a:r>
            <a:endParaRPr sz="2000" dirty="0">
              <a:solidFill>
                <a:schemeClr val="tx1"/>
              </a:solidFill>
              <a:latin typeface="Calibri" panose="020F0502020204030204" pitchFamily="34" charset="0"/>
              <a:cs typeface="Calibri" panose="020F0502020204030204" pitchFamily="34" charset="0"/>
            </a:endParaRPr>
          </a:p>
        </p:txBody>
      </p:sp>
      <p:sp>
        <p:nvSpPr>
          <p:cNvPr id="474" name="Google Shape;474;p58"/>
          <p:cNvSpPr txBox="1">
            <a:spLocks noGrp="1"/>
          </p:cNvSpPr>
          <p:nvPr>
            <p:ph type="title" idx="2"/>
          </p:nvPr>
        </p:nvSpPr>
        <p:spPr>
          <a:xfrm>
            <a:off x="306000" y="6390200"/>
            <a:ext cx="11580000" cy="313200"/>
          </a:xfrm>
          <a:prstGeom prst="rect">
            <a:avLst/>
          </a:prstGeom>
        </p:spPr>
        <p:txBody>
          <a:bodyPr spcFirstLastPara="1" vert="horz" wrap="square" lIns="121900" tIns="121900" rIns="121900" bIns="121900" rtlCol="0" anchor="t" anchorCtr="0">
            <a:noAutofit/>
          </a:bodyPr>
          <a:lstStyle/>
          <a:p>
            <a:endParaRPr/>
          </a:p>
        </p:txBody>
      </p:sp>
      <p:pic>
        <p:nvPicPr>
          <p:cNvPr id="475" name="Google Shape;475;p58"/>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372947" y="3466199"/>
            <a:ext cx="6787100" cy="2546800"/>
          </a:xfrm>
          <a:prstGeom prst="rect">
            <a:avLst/>
          </a:prstGeom>
          <a:noFill/>
          <a:ln>
            <a:noFill/>
          </a:ln>
        </p:spPr>
      </p:pic>
      <p:sp>
        <p:nvSpPr>
          <p:cNvPr id="2" name="TextBox 1">
            <a:extLst>
              <a:ext uri="{FF2B5EF4-FFF2-40B4-BE49-F238E27FC236}">
                <a16:creationId xmlns:a16="http://schemas.microsoft.com/office/drawing/2014/main" id="{0DA058E4-7AF8-429F-86A1-E041EA8D66C8}"/>
              </a:ext>
            </a:extLst>
          </p:cNvPr>
          <p:cNvSpPr txBox="1"/>
          <p:nvPr/>
        </p:nvSpPr>
        <p:spPr>
          <a:xfrm>
            <a:off x="10825890" y="25269"/>
            <a:ext cx="124906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via </a:t>
            </a:r>
            <a:r>
              <a:rPr lang="en-US" sz="1200" dirty="0" err="1">
                <a:latin typeface="Arial" panose="020B0604020202020204" pitchFamily="34" charset="0"/>
                <a:cs typeface="Arial" panose="020B0604020202020204" pitchFamily="34" charset="0"/>
              </a:rPr>
              <a:t>JoeRedmon</a:t>
            </a:r>
            <a:endParaRPr lang="en-US" sz="120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544E4883-A22B-498B-9143-146E957BABFE}"/>
              </a:ext>
            </a:extLst>
          </p:cNvPr>
          <p:cNvGrpSpPr/>
          <p:nvPr/>
        </p:nvGrpSpPr>
        <p:grpSpPr>
          <a:xfrm>
            <a:off x="6974328" y="2373329"/>
            <a:ext cx="4695158" cy="3639670"/>
            <a:chOff x="1940592" y="843431"/>
            <a:chExt cx="7622508" cy="5596332"/>
          </a:xfrm>
        </p:grpSpPr>
        <p:sp>
          <p:nvSpPr>
            <p:cNvPr id="24" name="Cylinder 23">
              <a:extLst>
                <a:ext uri="{FF2B5EF4-FFF2-40B4-BE49-F238E27FC236}">
                  <a16:creationId xmlns:a16="http://schemas.microsoft.com/office/drawing/2014/main" id="{39CDE845-1933-4F2D-9D09-A6E5CE3FCE22}"/>
                </a:ext>
              </a:extLst>
            </p:cNvPr>
            <p:cNvSpPr/>
            <p:nvPr/>
          </p:nvSpPr>
          <p:spPr>
            <a:xfrm>
              <a:off x="4057650" y="3987800"/>
              <a:ext cx="3498850" cy="2451963"/>
            </a:xfrm>
            <a:prstGeom prst="can">
              <a:avLst/>
            </a:prstGeom>
            <a:solidFill>
              <a:schemeClr val="bg2">
                <a:lumMod val="50000"/>
                <a:lumOff val="50000"/>
              </a:schemeClr>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bject 25">
              <a:extLst>
                <a:ext uri="{FF2B5EF4-FFF2-40B4-BE49-F238E27FC236}">
                  <a16:creationId xmlns:a16="http://schemas.microsoft.com/office/drawing/2014/main" id="{C8ECA4DB-DAA5-4FD9-A175-E05F4418D40A}"/>
                </a:ext>
              </a:extLst>
            </p:cNvPr>
            <p:cNvSpPr txBox="1"/>
            <p:nvPr/>
          </p:nvSpPr>
          <p:spPr bwMode="auto">
            <a:xfrm>
              <a:off x="5467351" y="3111501"/>
              <a:ext cx="112713" cy="214313"/>
            </a:xfrm>
            <a:prstGeom prst="rect">
              <a:avLst/>
            </a:prstGeom>
            <a:noFill/>
            <a:ln>
              <a:noFill/>
            </a:ln>
            <a:effectLst/>
          </p:spPr>
          <p:txBody>
            <a:bodyPr>
              <a:normAutofit fontScale="25000" lnSpcReduction="20000"/>
            </a:bodyPr>
            <a:lstStyle/>
            <a:p>
              <a:endParaRPr lang="en-US" dirty="0"/>
            </a:p>
          </p:txBody>
        </p:sp>
        <p:sp>
          <p:nvSpPr>
            <p:cNvPr id="26" name="Text Box 22">
              <a:extLst>
                <a:ext uri="{FF2B5EF4-FFF2-40B4-BE49-F238E27FC236}">
                  <a16:creationId xmlns:a16="http://schemas.microsoft.com/office/drawing/2014/main" id="{D28751B9-0EF0-4072-B032-FB6BD0A151E9}"/>
                </a:ext>
              </a:extLst>
            </p:cNvPr>
            <p:cNvSpPr txBox="1">
              <a:spLocks noChangeArrowheads="1"/>
            </p:cNvSpPr>
            <p:nvPr/>
          </p:nvSpPr>
          <p:spPr bwMode="auto">
            <a:xfrm>
              <a:off x="5321983" y="5153686"/>
              <a:ext cx="885179" cy="461665"/>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t>COP</a:t>
              </a:r>
            </a:p>
          </p:txBody>
        </p:sp>
        <mc:AlternateContent xmlns:mc="http://schemas.openxmlformats.org/markup-compatibility/2006">
          <mc:Choice xmlns:a14="http://schemas.microsoft.com/office/drawing/2010/main" Requires="a14">
            <p:sp>
              <p:nvSpPr>
                <p:cNvPr id="27" name="Object 26">
                  <a:extLst>
                    <a:ext uri="{FF2B5EF4-FFF2-40B4-BE49-F238E27FC236}">
                      <a16:creationId xmlns:a16="http://schemas.microsoft.com/office/drawing/2014/main" id="{E48BDA1D-36BD-4FCE-AE9E-EF972DD47640}"/>
                    </a:ext>
                  </a:extLst>
                </p:cNvPr>
                <p:cNvSpPr txBox="1"/>
                <p:nvPr/>
              </p:nvSpPr>
              <p:spPr bwMode="auto">
                <a:xfrm>
                  <a:off x="7057408" y="843431"/>
                  <a:ext cx="990600" cy="663575"/>
                </a:xfrm>
                <a:prstGeom prst="rect">
                  <a:avLst/>
                </a:prstGeom>
                <a:noFill/>
                <a:ln>
                  <a:noFill/>
                </a:ln>
                <a:effectLst/>
              </p:spPr>
              <p:txBody>
                <a:bodyPr>
                  <a:normAutofit fontScale="62500" lnSpcReduction="20000"/>
                </a:bodyPr>
                <a:lstStyle/>
                <a:p>
                  <a:pPr/>
                  <a14:m>
                    <m:oMathPara xmlns:m="http://schemas.openxmlformats.org/officeDocument/2006/math">
                      <m:oMathParaPr>
                        <m:jc m:val="left"/>
                      </m:oMathParaPr>
                      <m:oMath xmlns:m="http://schemas.openxmlformats.org/officeDocument/2006/math">
                        <m:sSup>
                          <m:sSupPr>
                            <m:ctrlPr>
                              <a:rPr lang="en-US" i="1" smtClean="0">
                                <a:solidFill>
                                  <a:schemeClr val="tx2"/>
                                </a:solidFill>
                                <a:latin typeface="Cambria Math" panose="02040503050406030204" pitchFamily="18" charset="0"/>
                              </a:rPr>
                            </m:ctrlPr>
                          </m:sSupPr>
                          <m:e>
                            <m:r>
                              <a:rPr lang="en-US" i="1">
                                <a:solidFill>
                                  <a:schemeClr val="tx2"/>
                                </a:solidFill>
                                <a:latin typeface="Cambria Math" panose="02040503050406030204" pitchFamily="18" charset="0"/>
                              </a:rPr>
                              <m:t>𝐏</m:t>
                            </m:r>
                          </m:e>
                          <m:sup>
                            <m:r>
                              <a:rPr lang="en-US" i="1">
                                <a:solidFill>
                                  <a:schemeClr val="tx2"/>
                                </a:solidFill>
                                <a:latin typeface="Cambria Math" panose="02040503050406030204" pitchFamily="18" charset="0"/>
                              </a:rPr>
                              <m:t>′</m:t>
                            </m:r>
                          </m:sup>
                        </m:sSup>
                        <m:r>
                          <a:rPr lang="en-US" i="1">
                            <a:solidFill>
                              <a:schemeClr val="tx2"/>
                            </a:solidFill>
                            <a:latin typeface="Cambria Math" panose="02040503050406030204" pitchFamily="18" charset="0"/>
                          </a:rPr>
                          <m:t>,</m:t>
                        </m:r>
                        <m:r>
                          <a:rPr lang="en-US" i="1">
                            <a:solidFill>
                              <a:schemeClr val="tx2"/>
                            </a:solidFill>
                            <a:latin typeface="Cambria Math" panose="02040503050406030204" pitchFamily="18" charset="0"/>
                          </a:rPr>
                          <m:t>𝐏</m:t>
                        </m:r>
                        <m:r>
                          <a:rPr lang="en-US" b="0" i="1" smtClean="0">
                            <a:solidFill>
                              <a:schemeClr val="tx2"/>
                            </a:solidFill>
                            <a:latin typeface="Cambria Math" panose="02040503050406030204" pitchFamily="18" charset="0"/>
                          </a:rPr>
                          <m:t>,</m:t>
                        </m:r>
                        <m:sSup>
                          <m:sSupPr>
                            <m:ctrlPr>
                              <a:rPr lang="en-US" i="1">
                                <a:solidFill>
                                  <a:schemeClr val="tx2"/>
                                </a:solidFill>
                                <a:latin typeface="Cambria Math" panose="02040503050406030204" pitchFamily="18" charset="0"/>
                              </a:rPr>
                            </m:ctrlPr>
                          </m:sSupPr>
                          <m:e>
                            <m:r>
                              <a:rPr lang="en-US" i="1">
                                <a:solidFill>
                                  <a:schemeClr val="tx2"/>
                                </a:solidFill>
                                <a:latin typeface="Cambria Math" panose="02040503050406030204" pitchFamily="18" charset="0"/>
                              </a:rPr>
                              <m:t>𝐏</m:t>
                            </m:r>
                          </m:e>
                          <m:sup>
                            <m:r>
                              <a:rPr lang="en-US" i="1">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m:t>
                            </m:r>
                          </m:sup>
                        </m:sSup>
                      </m:oMath>
                    </m:oMathPara>
                  </a14:m>
                  <a:endParaRPr lang="en-US" dirty="0">
                    <a:solidFill>
                      <a:schemeClr val="tx2"/>
                    </a:solidFill>
                  </a:endParaRPr>
                </a:p>
              </p:txBody>
            </p:sp>
          </mc:Choice>
          <mc:Fallback>
            <p:sp>
              <p:nvSpPr>
                <p:cNvPr id="27" name="Object 26">
                  <a:extLst>
                    <a:ext uri="{FF2B5EF4-FFF2-40B4-BE49-F238E27FC236}">
                      <a16:creationId xmlns:a16="http://schemas.microsoft.com/office/drawing/2014/main" id="{E48BDA1D-36BD-4FCE-AE9E-EF972DD47640}"/>
                    </a:ext>
                  </a:extLst>
                </p:cNvPr>
                <p:cNvSpPr txBox="1">
                  <a:spLocks noRot="1" noChangeAspect="1" noMove="1" noResize="1" noEditPoints="1" noAdjustHandles="1" noChangeArrowheads="1" noChangeShapeType="1" noTextEdit="1"/>
                </p:cNvSpPr>
                <p:nvPr/>
              </p:nvSpPr>
              <p:spPr bwMode="auto">
                <a:xfrm>
                  <a:off x="7057408" y="843431"/>
                  <a:ext cx="990600" cy="663575"/>
                </a:xfrm>
                <a:prstGeom prst="rect">
                  <a:avLst/>
                </a:prstGeom>
                <a:blipFill>
                  <a:blip r:embed="rId4"/>
                  <a:stretch>
                    <a:fillRect/>
                  </a:stretch>
                </a:blipFill>
                <a:ln>
                  <a:noFill/>
                </a:ln>
                <a:effectLst/>
              </p:spPr>
              <p:txBody>
                <a:bodyPr/>
                <a:lstStyle/>
                <a:p>
                  <a:r>
                    <a:rPr lang="en-US">
                      <a:noFill/>
                    </a:rPr>
                    <a:t> </a:t>
                  </a:r>
                </a:p>
              </p:txBody>
            </p:sp>
          </mc:Fallback>
        </mc:AlternateContent>
        <p:sp>
          <p:nvSpPr>
            <p:cNvPr id="28" name="Object 33">
              <a:extLst>
                <a:ext uri="{FF2B5EF4-FFF2-40B4-BE49-F238E27FC236}">
                  <a16:creationId xmlns:a16="http://schemas.microsoft.com/office/drawing/2014/main" id="{66133EA5-592E-4E81-9613-FD9A35AD891E}"/>
                </a:ext>
              </a:extLst>
            </p:cNvPr>
            <p:cNvSpPr txBox="1"/>
            <p:nvPr/>
          </p:nvSpPr>
          <p:spPr bwMode="auto">
            <a:xfrm>
              <a:off x="5467351" y="3111501"/>
              <a:ext cx="112713" cy="214313"/>
            </a:xfrm>
            <a:prstGeom prst="rect">
              <a:avLst/>
            </a:prstGeom>
            <a:noFill/>
            <a:ln>
              <a:noFill/>
            </a:ln>
            <a:effectLst/>
          </p:spPr>
          <p:txBody>
            <a:bodyPr>
              <a:normAutofit fontScale="25000" lnSpcReduction="20000"/>
            </a:bodyPr>
            <a:lstStyle/>
            <a:p>
              <a:endParaRPr lang="en-US" dirty="0"/>
            </a:p>
          </p:txBody>
        </p:sp>
        <p:sp>
          <p:nvSpPr>
            <p:cNvPr id="29" name="Line 7">
              <a:extLst>
                <a:ext uri="{FF2B5EF4-FFF2-40B4-BE49-F238E27FC236}">
                  <a16:creationId xmlns:a16="http://schemas.microsoft.com/office/drawing/2014/main" id="{D46F336E-8A3A-4460-BA3F-5DE384B269E1}"/>
                </a:ext>
              </a:extLst>
            </p:cNvPr>
            <p:cNvSpPr>
              <a:spLocks noChangeShapeType="1"/>
            </p:cNvSpPr>
            <p:nvPr/>
          </p:nvSpPr>
          <p:spPr bwMode="auto">
            <a:xfrm rot="20486943" flipV="1">
              <a:off x="5305287" y="2308089"/>
              <a:ext cx="3370263" cy="2379664"/>
            </a:xfrm>
            <a:prstGeom prst="line">
              <a:avLst/>
            </a:prstGeom>
            <a:noFill/>
            <a:ln w="19050">
              <a:solidFill>
                <a:schemeClr val="tx1"/>
              </a:solidFill>
              <a:prstDash val="dash"/>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Line 7">
              <a:extLst>
                <a:ext uri="{FF2B5EF4-FFF2-40B4-BE49-F238E27FC236}">
                  <a16:creationId xmlns:a16="http://schemas.microsoft.com/office/drawing/2014/main" id="{AE9B4D20-5DD5-44A1-A418-E602F169A69E}"/>
                </a:ext>
              </a:extLst>
            </p:cNvPr>
            <p:cNvSpPr>
              <a:spLocks noChangeShapeType="1"/>
            </p:cNvSpPr>
            <p:nvPr/>
          </p:nvSpPr>
          <p:spPr bwMode="auto">
            <a:xfrm rot="18315580" flipV="1">
              <a:off x="4056235" y="1927404"/>
              <a:ext cx="3370263" cy="2379664"/>
            </a:xfrm>
            <a:prstGeom prst="line">
              <a:avLst/>
            </a:prstGeom>
            <a:noFill/>
            <a:ln w="19050">
              <a:solidFill>
                <a:schemeClr val="tx1"/>
              </a:solidFill>
              <a:prstDash val="dash"/>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Line 7">
              <a:extLst>
                <a:ext uri="{FF2B5EF4-FFF2-40B4-BE49-F238E27FC236}">
                  <a16:creationId xmlns:a16="http://schemas.microsoft.com/office/drawing/2014/main" id="{37D05659-CBDA-4858-9CD6-157E10E0337F}"/>
                </a:ext>
              </a:extLst>
            </p:cNvPr>
            <p:cNvSpPr>
              <a:spLocks noChangeShapeType="1"/>
            </p:cNvSpPr>
            <p:nvPr/>
          </p:nvSpPr>
          <p:spPr bwMode="auto">
            <a:xfrm rot="16373542" flipV="1">
              <a:off x="2952584" y="2244499"/>
              <a:ext cx="3370263" cy="2379664"/>
            </a:xfrm>
            <a:prstGeom prst="line">
              <a:avLst/>
            </a:prstGeom>
            <a:noFill/>
            <a:ln w="19050">
              <a:solidFill>
                <a:schemeClr val="tx1"/>
              </a:solidFill>
              <a:prstDash val="dash"/>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Oval 31">
              <a:extLst>
                <a:ext uri="{FF2B5EF4-FFF2-40B4-BE49-F238E27FC236}">
                  <a16:creationId xmlns:a16="http://schemas.microsoft.com/office/drawing/2014/main" id="{946B98C8-4ABE-4F68-88DF-D4A6BE37EEC7}"/>
                </a:ext>
              </a:extLst>
            </p:cNvPr>
            <p:cNvSpPr/>
            <p:nvPr/>
          </p:nvSpPr>
          <p:spPr>
            <a:xfrm>
              <a:off x="6838950" y="1009650"/>
              <a:ext cx="158750" cy="156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FC91A8C5-0B98-466F-A992-F2E78FA3F677}"/>
                </a:ext>
              </a:extLst>
            </p:cNvPr>
            <p:cNvCxnSpPr>
              <a:stCxn id="10" idx="0"/>
              <a:endCxn id="51" idx="0"/>
            </p:cNvCxnSpPr>
            <p:nvPr/>
          </p:nvCxnSpPr>
          <p:spPr>
            <a:xfrm flipH="1">
              <a:off x="5741001" y="1009650"/>
              <a:ext cx="1177324" cy="416770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BD5D229-A84E-49A7-AA0D-0A163D41CBC8}"/>
                </a:ext>
              </a:extLst>
            </p:cNvPr>
            <p:cNvCxnSpPr>
              <a:cxnSpLocks/>
            </p:cNvCxnSpPr>
            <p:nvPr/>
          </p:nvCxnSpPr>
          <p:spPr>
            <a:xfrm>
              <a:off x="4779336" y="981882"/>
              <a:ext cx="971524" cy="420525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2932BFF-6F64-44CA-83FB-4F25C1B7AC9C}"/>
                </a:ext>
              </a:extLst>
            </p:cNvPr>
            <p:cNvCxnSpPr>
              <a:cxnSpLocks/>
              <a:endCxn id="12310" idx="0"/>
            </p:cNvCxnSpPr>
            <p:nvPr/>
          </p:nvCxnSpPr>
          <p:spPr>
            <a:xfrm>
              <a:off x="1940592" y="1737927"/>
              <a:ext cx="3823981" cy="3415759"/>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570CEC6-5018-4D70-8D15-731E15756976}"/>
                </a:ext>
              </a:extLst>
            </p:cNvPr>
            <p:cNvCxnSpPr>
              <a:cxnSpLocks/>
              <a:endCxn id="51" idx="0"/>
            </p:cNvCxnSpPr>
            <p:nvPr/>
          </p:nvCxnSpPr>
          <p:spPr>
            <a:xfrm flipH="1">
              <a:off x="5741001" y="2223162"/>
              <a:ext cx="3822099" cy="295419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952AEA3-FD13-4CC4-A853-23942E05AB7D}"/>
                </a:ext>
              </a:extLst>
            </p:cNvPr>
            <p:cNvSpPr txBox="1"/>
            <p:nvPr/>
          </p:nvSpPr>
          <p:spPr>
            <a:xfrm>
              <a:off x="2239978" y="4798761"/>
              <a:ext cx="1078476" cy="45719"/>
            </a:xfrm>
            <a:prstGeom prst="rect">
              <a:avLst/>
            </a:prstGeom>
            <a:noFill/>
          </p:spPr>
          <p:txBody>
            <a:bodyPr wrap="square" rtlCol="0">
              <a:spAutoFit/>
            </a:bodyPr>
            <a:lstStyle/>
            <a:p>
              <a:endParaRPr lang="en-US"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787273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E7330-4BD2-438D-A383-C02AD6151DF6}"/>
              </a:ext>
            </a:extLst>
          </p:cNvPr>
          <p:cNvSpPr>
            <a:spLocks noGrp="1"/>
          </p:cNvSpPr>
          <p:nvPr>
            <p:ph type="title"/>
          </p:nvPr>
        </p:nvSpPr>
        <p:spPr/>
        <p:txBody>
          <a:bodyPr/>
          <a:lstStyle/>
          <a:p>
            <a:r>
              <a:rPr lang="en-US" dirty="0"/>
              <a:t>Self-Supervised Training</a:t>
            </a:r>
          </a:p>
        </p:txBody>
      </p:sp>
      <p:pic>
        <p:nvPicPr>
          <p:cNvPr id="3" name="Picture 2">
            <a:extLst>
              <a:ext uri="{FF2B5EF4-FFF2-40B4-BE49-F238E27FC236}">
                <a16:creationId xmlns:a16="http://schemas.microsoft.com/office/drawing/2014/main" id="{15F31307-AEA8-4A8F-96DF-D552A060F0AD}"/>
              </a:ext>
            </a:extLst>
          </p:cNvPr>
          <p:cNvPicPr>
            <a:picLocks noChangeAspect="1"/>
          </p:cNvPicPr>
          <p:nvPr/>
        </p:nvPicPr>
        <p:blipFill>
          <a:blip r:embed="rId2"/>
          <a:stretch>
            <a:fillRect/>
          </a:stretch>
        </p:blipFill>
        <p:spPr>
          <a:xfrm>
            <a:off x="456491" y="1702537"/>
            <a:ext cx="11450587" cy="3921678"/>
          </a:xfrm>
          <a:prstGeom prst="rect">
            <a:avLst/>
          </a:prstGeom>
        </p:spPr>
      </p:pic>
    </p:spTree>
    <p:extLst>
      <p:ext uri="{BB962C8B-B14F-4D97-AF65-F5344CB8AC3E}">
        <p14:creationId xmlns:p14="http://schemas.microsoft.com/office/powerpoint/2010/main" val="243852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15870-AC52-4685-A2AB-C94DDFE8A87C}"/>
              </a:ext>
            </a:extLst>
          </p:cNvPr>
          <p:cNvSpPr>
            <a:spLocks noGrp="1"/>
          </p:cNvSpPr>
          <p:nvPr>
            <p:ph type="title"/>
          </p:nvPr>
        </p:nvSpPr>
        <p:spPr>
          <a:xfrm>
            <a:off x="94382" y="53527"/>
            <a:ext cx="10571998" cy="522943"/>
          </a:xfrm>
        </p:spPr>
        <p:txBody>
          <a:bodyPr/>
          <a:lstStyle/>
          <a:p>
            <a:r>
              <a:rPr lang="en-US" b="0" dirty="0" err="1"/>
              <a:t>Superpoint</a:t>
            </a:r>
            <a:r>
              <a:rPr lang="en-US" b="0" dirty="0"/>
              <a:t> Architecture</a:t>
            </a:r>
          </a:p>
        </p:txBody>
      </p:sp>
      <p:sp>
        <p:nvSpPr>
          <p:cNvPr id="3" name="Content Placeholder 2">
            <a:extLst>
              <a:ext uri="{FF2B5EF4-FFF2-40B4-BE49-F238E27FC236}">
                <a16:creationId xmlns:a16="http://schemas.microsoft.com/office/drawing/2014/main" id="{CFFFACFF-450E-437E-818E-940A0F132CDA}"/>
              </a:ext>
            </a:extLst>
          </p:cNvPr>
          <p:cNvSpPr>
            <a:spLocks noGrp="1"/>
          </p:cNvSpPr>
          <p:nvPr>
            <p:ph idx="1"/>
          </p:nvPr>
        </p:nvSpPr>
        <p:spPr>
          <a:xfrm>
            <a:off x="177247" y="4283766"/>
            <a:ext cx="5617267" cy="2405270"/>
          </a:xfrm>
        </p:spPr>
        <p:txBody>
          <a:bodyPr>
            <a:normAutofit/>
          </a:bodyPr>
          <a:lstStyle/>
          <a:p>
            <a:pPr algn="l"/>
            <a:r>
              <a:rPr lang="en-US" sz="1600" b="0" i="0" u="none" strike="noStrike" baseline="0" dirty="0">
                <a:latin typeface="NimbusRomNo9L-Regu"/>
              </a:rPr>
              <a:t>The interest point detector head computes </a:t>
            </a:r>
            <a:r>
              <a:rPr lang="en-US" sz="1600" b="0" i="0" u="none" strike="noStrike" baseline="0" dirty="0" err="1">
                <a:latin typeface="CMMI7"/>
              </a:rPr>
              <a:t>H</a:t>
            </a:r>
            <a:r>
              <a:rPr lang="en-US" sz="1600" b="0" i="0" u="none" strike="noStrike" baseline="0" dirty="0" err="1">
                <a:latin typeface="CMMI5"/>
              </a:rPr>
              <a:t>c</a:t>
            </a:r>
            <a:r>
              <a:rPr lang="en-US" sz="1600" b="0" i="0" u="none" strike="noStrike" baseline="0" dirty="0">
                <a:latin typeface="CMMI5"/>
              </a:rPr>
              <a:t> x </a:t>
            </a:r>
            <a:r>
              <a:rPr lang="en-US" sz="1600" b="0" i="0" u="none" strike="noStrike" baseline="0" dirty="0" err="1">
                <a:latin typeface="CMMI7"/>
              </a:rPr>
              <a:t>W</a:t>
            </a:r>
            <a:r>
              <a:rPr lang="en-US" sz="1600" b="0" i="0" u="none" strike="noStrike" baseline="0" dirty="0" err="1">
                <a:latin typeface="CMMI5"/>
              </a:rPr>
              <a:t>c</a:t>
            </a:r>
            <a:r>
              <a:rPr lang="en-US" sz="1600" b="0" i="0" u="none" strike="noStrike" baseline="0" dirty="0">
                <a:latin typeface="CMMI5"/>
              </a:rPr>
              <a:t> x </a:t>
            </a:r>
            <a:r>
              <a:rPr lang="en-US" sz="1600" b="0" i="0" u="none" strike="noStrike" baseline="0" dirty="0">
                <a:latin typeface="CMR7"/>
              </a:rPr>
              <a:t>65 </a:t>
            </a:r>
            <a:r>
              <a:rPr lang="en-US" sz="1600" b="0" i="0" u="none" strike="noStrike" baseline="0" dirty="0">
                <a:latin typeface="NimbusRomNo9L-Regu"/>
              </a:rPr>
              <a:t>and outputs a tensor sized </a:t>
            </a:r>
            <a:r>
              <a:rPr lang="en-US" sz="1600" b="0" i="0" u="none" strike="noStrike" baseline="0" dirty="0">
                <a:latin typeface="CMMI7"/>
              </a:rPr>
              <a:t>H x W</a:t>
            </a:r>
            <a:r>
              <a:rPr lang="en-US" sz="1600" b="0" i="0" u="none" strike="noStrike" baseline="0" dirty="0">
                <a:latin typeface="NimbusRomNo9L-Regu"/>
              </a:rPr>
              <a:t>. </a:t>
            </a:r>
          </a:p>
          <a:p>
            <a:pPr algn="l"/>
            <a:r>
              <a:rPr lang="en-US" sz="1600" b="0" i="0" u="none" strike="noStrike" baseline="0" dirty="0">
                <a:latin typeface="NimbusRomNo9L-Regu"/>
              </a:rPr>
              <a:t>The </a:t>
            </a:r>
            <a:r>
              <a:rPr lang="en-US" sz="1600" b="0" i="0" u="none" strike="noStrike" baseline="0" dirty="0">
                <a:latin typeface="CMR10"/>
              </a:rPr>
              <a:t>65 </a:t>
            </a:r>
            <a:r>
              <a:rPr lang="en-US" sz="1600" b="0" i="0" u="none" strike="noStrike" baseline="0" dirty="0">
                <a:latin typeface="NimbusRomNo9L-Regu"/>
              </a:rPr>
              <a:t>channels correspond to local, non-overlapping </a:t>
            </a:r>
            <a:r>
              <a:rPr lang="en-US" sz="1600" b="0" i="0" u="none" strike="noStrike" baseline="0" dirty="0">
                <a:latin typeface="CMR10"/>
              </a:rPr>
              <a:t>8 </a:t>
            </a:r>
            <a:r>
              <a:rPr lang="en-US" sz="1600" dirty="0">
                <a:latin typeface="CMSY10"/>
              </a:rPr>
              <a:t>x</a:t>
            </a:r>
            <a:r>
              <a:rPr lang="en-US" sz="1600" b="0" i="0" u="none" strike="noStrike" baseline="0" dirty="0">
                <a:latin typeface="CMR10"/>
              </a:rPr>
              <a:t>8 </a:t>
            </a:r>
            <a:r>
              <a:rPr lang="en-US" sz="1600" b="0" i="0" u="none" strike="noStrike" baseline="0" dirty="0">
                <a:latin typeface="NimbusRomNo9L-Regu"/>
              </a:rPr>
              <a:t>grid regions of pixels plus an extra “no interest point” dustbin.</a:t>
            </a:r>
          </a:p>
          <a:p>
            <a:pPr algn="l"/>
            <a:r>
              <a:rPr lang="en-US" sz="1600" b="0" i="0" u="none" strike="noStrike" baseline="0" dirty="0">
                <a:latin typeface="NimbusRomNo9L-Regu"/>
              </a:rPr>
              <a:t>After a channel-wise </a:t>
            </a:r>
            <a:r>
              <a:rPr lang="en-US" sz="1600" b="0" i="0" u="none" strike="noStrike" baseline="0" dirty="0" err="1">
                <a:latin typeface="NimbusRomNo9L-Regu"/>
              </a:rPr>
              <a:t>softmax</a:t>
            </a:r>
            <a:r>
              <a:rPr lang="en-US" sz="1600" b="0" i="0" u="none" strike="noStrike" baseline="0" dirty="0">
                <a:latin typeface="NimbusRomNo9L-Regu"/>
              </a:rPr>
              <a:t>, the dustbin dimension is removed </a:t>
            </a:r>
            <a:r>
              <a:rPr lang="en-US" sz="1600" dirty="0">
                <a:latin typeface="NimbusRomNo9L-Regu"/>
              </a:rPr>
              <a:t>and </a:t>
            </a:r>
            <a:r>
              <a:rPr lang="en-US" sz="1600" b="0" i="0" u="none" strike="noStrike" baseline="0" dirty="0" err="1">
                <a:latin typeface="CMMI7"/>
              </a:rPr>
              <a:t>H</a:t>
            </a:r>
            <a:r>
              <a:rPr lang="en-US" sz="1600" b="0" i="0" u="none" strike="noStrike" baseline="0" dirty="0" err="1">
                <a:latin typeface="CMMI5"/>
              </a:rPr>
              <a:t>c</a:t>
            </a:r>
            <a:r>
              <a:rPr lang="en-US" sz="1600" b="0" i="0" u="none" strike="noStrike" baseline="0" dirty="0">
                <a:latin typeface="CMMI5"/>
              </a:rPr>
              <a:t> x </a:t>
            </a:r>
            <a:r>
              <a:rPr lang="en-US" sz="1600" b="0" i="0" u="none" strike="noStrike" baseline="0" dirty="0" err="1">
                <a:latin typeface="CMMI7"/>
              </a:rPr>
              <a:t>W</a:t>
            </a:r>
            <a:r>
              <a:rPr lang="en-US" sz="1600" b="0" i="0" u="none" strike="noStrike" baseline="0" dirty="0" err="1">
                <a:latin typeface="CMMI5"/>
              </a:rPr>
              <a:t>c</a:t>
            </a:r>
            <a:r>
              <a:rPr lang="en-US" sz="1600" b="0" i="0" u="none" strike="noStrike" baseline="0" dirty="0">
                <a:latin typeface="CMMI5"/>
              </a:rPr>
              <a:t> x </a:t>
            </a:r>
            <a:r>
              <a:rPr lang="en-US" sz="1600" b="0" i="0" u="none" strike="noStrike" baseline="0" dirty="0">
                <a:latin typeface="CMR7"/>
              </a:rPr>
              <a:t>64 </a:t>
            </a:r>
            <a:r>
              <a:rPr lang="en-US" sz="1600" dirty="0">
                <a:latin typeface="CMSY10"/>
                <a:sym typeface="Wingdings" panose="05000000000000000000" pitchFamily="2" charset="2"/>
              </a:rPr>
              <a:t> </a:t>
            </a:r>
            <a:r>
              <a:rPr lang="en-US" sz="1600" b="0" i="0" u="none" strike="noStrike" baseline="0" dirty="0">
                <a:latin typeface="CMMI7"/>
              </a:rPr>
              <a:t>H x W </a:t>
            </a:r>
            <a:r>
              <a:rPr lang="en-US" sz="1600" b="0" i="0" u="none" strike="noStrike" baseline="0" dirty="0">
                <a:latin typeface="NimbusRomNo9L-Regu"/>
              </a:rPr>
              <a:t>reshape is performed.</a:t>
            </a:r>
            <a:endParaRPr lang="en-US" sz="1600" dirty="0"/>
          </a:p>
        </p:txBody>
      </p:sp>
      <p:pic>
        <p:nvPicPr>
          <p:cNvPr id="4" name="Picture 3">
            <a:extLst>
              <a:ext uri="{FF2B5EF4-FFF2-40B4-BE49-F238E27FC236}">
                <a16:creationId xmlns:a16="http://schemas.microsoft.com/office/drawing/2014/main" id="{6AD1BB62-5D4C-46C4-8388-06D15D30BC6F}"/>
              </a:ext>
            </a:extLst>
          </p:cNvPr>
          <p:cNvPicPr>
            <a:picLocks noChangeAspect="1"/>
          </p:cNvPicPr>
          <p:nvPr/>
        </p:nvPicPr>
        <p:blipFill>
          <a:blip r:embed="rId2"/>
          <a:stretch>
            <a:fillRect/>
          </a:stretch>
        </p:blipFill>
        <p:spPr>
          <a:xfrm>
            <a:off x="3799422" y="404180"/>
            <a:ext cx="5533421" cy="3712148"/>
          </a:xfrm>
          <a:prstGeom prst="rect">
            <a:avLst/>
          </a:prstGeom>
        </p:spPr>
      </p:pic>
      <p:sp>
        <p:nvSpPr>
          <p:cNvPr id="5" name="Content Placeholder 2">
            <a:extLst>
              <a:ext uri="{FF2B5EF4-FFF2-40B4-BE49-F238E27FC236}">
                <a16:creationId xmlns:a16="http://schemas.microsoft.com/office/drawing/2014/main" id="{AA85772B-E414-46A0-B6EC-9E3A9B05DFCB}"/>
              </a:ext>
            </a:extLst>
          </p:cNvPr>
          <p:cNvSpPr txBox="1">
            <a:spLocks/>
          </p:cNvSpPr>
          <p:nvPr/>
        </p:nvSpPr>
        <p:spPr>
          <a:xfrm>
            <a:off x="6236804" y="4199283"/>
            <a:ext cx="5864087" cy="2405270"/>
          </a:xfrm>
          <a:prstGeom prst="rect">
            <a:avLst/>
          </a:prstGeom>
          <a:effectLst>
            <a:outerShdw blurRad="50800" dir="14400000">
              <a:srgbClr val="000000">
                <a:alpha val="40000"/>
              </a:srgbClr>
            </a:outerShdw>
          </a:effectLst>
        </p:spPr>
        <p:txBody>
          <a:bodyPr vert="horz" lIns="91440" tIns="45720" rIns="91440" bIns="45720" rtlCol="0" anchor="t" anchorCtr="0">
            <a:normAutofit/>
          </a:bodyPr>
          <a:lstStyle>
            <a:lvl1pPr marL="342900" indent="-342900" algn="l" defTabSz="457200" rtl="0" eaLnBrk="1" latinLnBrk="0" hangingPunct="1">
              <a:spcBef>
                <a:spcPct val="20000"/>
              </a:spcBef>
              <a:spcAft>
                <a:spcPts val="600"/>
              </a:spcAft>
              <a:buClr>
                <a:schemeClr val="accent1"/>
              </a:buClr>
              <a:buFont typeface="Courier New" panose="02070309020205020404" pitchFamily="49" charset="0"/>
              <a:buChar char="o"/>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accent1"/>
              </a:buClr>
              <a:buFont typeface="Courier New" panose="02070309020205020404" pitchFamily="49" charset="0"/>
              <a:buChar char="o"/>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l"/>
            <a:r>
              <a:rPr lang="en-US" sz="1600" b="0" i="0" u="none" strike="noStrike" baseline="0" dirty="0">
                <a:latin typeface="NimbusRomNo9L-Regu"/>
              </a:rPr>
              <a:t>The descriptor head computes </a:t>
            </a:r>
            <a:r>
              <a:rPr lang="en-US" sz="1600" b="0" i="0" u="none" strike="noStrike" baseline="0" dirty="0" err="1">
                <a:latin typeface="CMMI7"/>
              </a:rPr>
              <a:t>H</a:t>
            </a:r>
            <a:r>
              <a:rPr lang="en-US" sz="1600" b="0" i="0" u="none" strike="noStrike" baseline="0" dirty="0" err="1">
                <a:latin typeface="CMMI5"/>
              </a:rPr>
              <a:t>c</a:t>
            </a:r>
            <a:r>
              <a:rPr lang="en-US" sz="1600" b="0" i="0" u="none" strike="noStrike" baseline="0" dirty="0">
                <a:latin typeface="CMMI5"/>
              </a:rPr>
              <a:t> x </a:t>
            </a:r>
            <a:r>
              <a:rPr lang="en-US" sz="1600" b="0" i="0" u="none" strike="noStrike" baseline="0" dirty="0" err="1">
                <a:latin typeface="CMMI7"/>
              </a:rPr>
              <a:t>W</a:t>
            </a:r>
            <a:r>
              <a:rPr lang="en-US" sz="1600" b="0" i="0" u="none" strike="noStrike" baseline="0" dirty="0" err="1">
                <a:latin typeface="CMMI5"/>
              </a:rPr>
              <a:t>c</a:t>
            </a:r>
            <a:r>
              <a:rPr lang="en-US" sz="1600" b="0" i="0" u="none" strike="noStrike" baseline="0" dirty="0">
                <a:latin typeface="CMMI5"/>
              </a:rPr>
              <a:t> x </a:t>
            </a:r>
            <a:r>
              <a:rPr lang="en-US" sz="1600" b="0" i="0" u="none" strike="noStrike" baseline="0" dirty="0">
                <a:latin typeface="CMMI7"/>
              </a:rPr>
              <a:t>D </a:t>
            </a:r>
            <a:r>
              <a:rPr lang="en-US" sz="1600" b="0" i="0" u="none" strike="noStrike" baseline="0" dirty="0">
                <a:latin typeface="NimbusRomNo9L-Regu"/>
              </a:rPr>
              <a:t>and outputs a tensor sized </a:t>
            </a:r>
            <a:r>
              <a:rPr lang="en-US" sz="1600" b="0" i="0" u="none" strike="noStrike" baseline="0" dirty="0">
                <a:latin typeface="CMMI7"/>
              </a:rPr>
              <a:t>H x W x D</a:t>
            </a:r>
            <a:r>
              <a:rPr lang="en-US" sz="1600" b="0" i="0" u="none" strike="noStrike" baseline="0" dirty="0">
                <a:latin typeface="NimbusRomNo9L-Regu"/>
              </a:rPr>
              <a:t>. </a:t>
            </a:r>
          </a:p>
          <a:p>
            <a:pPr algn="l"/>
            <a:r>
              <a:rPr lang="en-US" sz="1600" b="0" i="0" u="none" strike="noStrike" baseline="0" dirty="0">
                <a:latin typeface="NimbusRomNo9L-Regu"/>
              </a:rPr>
              <a:t>To output a dense map of L2-normalized fixed length descriptors, first output a semi-dense grid of descriptors (</a:t>
            </a:r>
            <a:r>
              <a:rPr lang="en-US" sz="1600" b="0" i="0" u="none" strike="noStrike" baseline="0" dirty="0">
                <a:latin typeface="NimbusRomNo9L-ReguItal"/>
              </a:rPr>
              <a:t>e.g</a:t>
            </a:r>
            <a:r>
              <a:rPr lang="en-US" sz="1600" b="0" i="0" u="none" strike="noStrike" baseline="0" dirty="0">
                <a:latin typeface="NimbusRomNo9L-Regu"/>
              </a:rPr>
              <a:t>., one every 8 pixels). </a:t>
            </a:r>
          </a:p>
          <a:p>
            <a:pPr algn="l"/>
            <a:r>
              <a:rPr lang="en-US" sz="1600" b="0" i="0" u="none" strike="noStrike" baseline="0" dirty="0">
                <a:latin typeface="NimbusRomNo9L-Regu"/>
              </a:rPr>
              <a:t>The decoder then performs bicubic interpolation of the descriptor and then L2-normalizes to unit length.</a:t>
            </a:r>
            <a:endParaRPr lang="en-US" sz="1400" dirty="0"/>
          </a:p>
        </p:txBody>
      </p:sp>
    </p:spTree>
    <p:extLst>
      <p:ext uri="{BB962C8B-B14F-4D97-AF65-F5344CB8AC3E}">
        <p14:creationId xmlns:p14="http://schemas.microsoft.com/office/powerpoint/2010/main" val="2270451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679EA-66C3-4B75-AE53-090E0E2D85FD}"/>
              </a:ext>
            </a:extLst>
          </p:cNvPr>
          <p:cNvSpPr>
            <a:spLocks noGrp="1"/>
          </p:cNvSpPr>
          <p:nvPr>
            <p:ph type="title"/>
          </p:nvPr>
        </p:nvSpPr>
        <p:spPr>
          <a:xfrm>
            <a:off x="94382" y="53527"/>
            <a:ext cx="10571998" cy="517973"/>
          </a:xfrm>
        </p:spPr>
        <p:txBody>
          <a:bodyPr/>
          <a:lstStyle/>
          <a:p>
            <a:r>
              <a:rPr lang="en-US" b="0" dirty="0"/>
              <a:t>Joint Geometric and Classification Loss</a:t>
            </a:r>
          </a:p>
        </p:txBody>
      </p:sp>
      <p:sp>
        <p:nvSpPr>
          <p:cNvPr id="3" name="Content Placeholder 2">
            <a:extLst>
              <a:ext uri="{FF2B5EF4-FFF2-40B4-BE49-F238E27FC236}">
                <a16:creationId xmlns:a16="http://schemas.microsoft.com/office/drawing/2014/main" id="{CC65F351-8A2E-446D-B595-ED837D5B3C21}"/>
              </a:ext>
            </a:extLst>
          </p:cNvPr>
          <p:cNvSpPr>
            <a:spLocks noGrp="1"/>
          </p:cNvSpPr>
          <p:nvPr>
            <p:ph idx="1"/>
          </p:nvPr>
        </p:nvSpPr>
        <p:spPr>
          <a:xfrm>
            <a:off x="318051" y="1744318"/>
            <a:ext cx="6281532" cy="4899992"/>
          </a:xfrm>
        </p:spPr>
        <p:txBody>
          <a:bodyPr>
            <a:normAutofit/>
          </a:bodyPr>
          <a:lstStyle/>
          <a:p>
            <a:pPr algn="l"/>
            <a:r>
              <a:rPr lang="en-US" sz="1600" b="0" i="0" u="none" strike="noStrike" baseline="0" dirty="0">
                <a:latin typeface="NimbusRomNo9L-Regu"/>
              </a:rPr>
              <a:t>The interest point detector loss function </a:t>
            </a:r>
            <a:r>
              <a:rPr lang="en-US" sz="1600" b="0" i="0" u="none" strike="noStrike" baseline="0" dirty="0" err="1">
                <a:latin typeface="CMSY10"/>
              </a:rPr>
              <a:t>L</a:t>
            </a:r>
            <a:r>
              <a:rPr lang="en-US" sz="1600" b="0" i="0" u="none" strike="noStrike" baseline="0" dirty="0" err="1">
                <a:latin typeface="CMMI7"/>
              </a:rPr>
              <a:t>p</a:t>
            </a:r>
            <a:r>
              <a:rPr lang="en-US" sz="1600" b="0" i="0" u="none" strike="noStrike" baseline="0" dirty="0">
                <a:latin typeface="CMMI7"/>
              </a:rPr>
              <a:t> </a:t>
            </a:r>
            <a:r>
              <a:rPr lang="en-US" sz="1600" b="0" i="0" u="none" strike="noStrike" baseline="0" dirty="0">
                <a:latin typeface="NimbusRomNo9L-Regu"/>
              </a:rPr>
              <a:t>is a fully convolutional cross-entropy</a:t>
            </a:r>
            <a:endParaRPr lang="en-US" sz="1600" b="0" i="0" u="none" strike="noStrike" baseline="0" dirty="0">
              <a:latin typeface="CMMI7"/>
            </a:endParaRPr>
          </a:p>
          <a:p>
            <a:pPr algn="l"/>
            <a:endParaRPr lang="en-US" sz="1600" dirty="0">
              <a:latin typeface="CMMI7"/>
            </a:endParaRPr>
          </a:p>
          <a:p>
            <a:pPr algn="l"/>
            <a:endParaRPr lang="en-US" sz="1600" dirty="0">
              <a:latin typeface="CMMI7"/>
            </a:endParaRPr>
          </a:p>
          <a:p>
            <a:pPr algn="l"/>
            <a:r>
              <a:rPr lang="en-US" sz="1600" b="0" i="0" u="none" strike="noStrike" baseline="0" dirty="0">
                <a:latin typeface="NimbusRomNo9L-Regu"/>
              </a:rPr>
              <a:t>The descriptor loss is applied to all pairs of descriptor cells, </a:t>
            </a:r>
            <a:r>
              <a:rPr lang="en-US" sz="1600" dirty="0">
                <a:latin typeface="CMBX10"/>
              </a:rPr>
              <a:t>(</a:t>
            </a:r>
            <a:r>
              <a:rPr lang="en-US" sz="1600" b="0" i="0" u="none" strike="noStrike" baseline="0" dirty="0">
                <a:latin typeface="CMMI7"/>
              </a:rPr>
              <a:t>h, w) </a:t>
            </a:r>
            <a:r>
              <a:rPr lang="en-US" sz="1600" dirty="0">
                <a:latin typeface="CMSY10"/>
              </a:rPr>
              <a:t>and (h’, w’)</a:t>
            </a:r>
            <a:r>
              <a:rPr lang="en-US" sz="1600" b="0" i="0" u="none" strike="noStrike" baseline="0" dirty="0">
                <a:latin typeface="NimbusRomNo9L-Regu"/>
              </a:rPr>
              <a:t> </a:t>
            </a:r>
          </a:p>
          <a:p>
            <a:pPr algn="l"/>
            <a:r>
              <a:rPr lang="en-US" sz="1600" b="0" i="0" u="none" strike="noStrike" baseline="0" dirty="0">
                <a:latin typeface="NimbusRomNo9L-Regu"/>
              </a:rPr>
              <a:t>The </a:t>
            </a:r>
            <a:r>
              <a:rPr lang="en-US" sz="1600" b="0" i="0" u="none" strike="noStrike" baseline="0" dirty="0" err="1">
                <a:latin typeface="NimbusRomNo9L-Regu"/>
              </a:rPr>
              <a:t>homography</a:t>
            </a:r>
            <a:r>
              <a:rPr lang="en-US" sz="1600" b="0" i="0" u="none" strike="noStrike" baseline="0" dirty="0">
                <a:latin typeface="NimbusRomNo9L-Regu"/>
              </a:rPr>
              <a:t>-induced correspondence between the </a:t>
            </a:r>
            <a:r>
              <a:rPr lang="en-US" sz="1600" b="0" i="0" u="none" strike="noStrike" baseline="0" dirty="0">
                <a:latin typeface="CMR10"/>
              </a:rPr>
              <a:t>(</a:t>
            </a:r>
            <a:r>
              <a:rPr lang="en-US" sz="1600" b="0" i="0" u="none" strike="noStrike" baseline="0" dirty="0">
                <a:latin typeface="CMMI10"/>
              </a:rPr>
              <a:t>h, w</a:t>
            </a:r>
            <a:r>
              <a:rPr lang="en-US" sz="1600" b="0" i="0" u="none" strike="noStrike" baseline="0" dirty="0">
                <a:latin typeface="CMR10"/>
              </a:rPr>
              <a:t>) </a:t>
            </a:r>
            <a:r>
              <a:rPr lang="en-US" sz="1600" b="0" i="0" u="none" strike="noStrike" baseline="0" dirty="0">
                <a:latin typeface="NimbusRomNo9L-Regu"/>
              </a:rPr>
              <a:t>cell and the </a:t>
            </a:r>
            <a:r>
              <a:rPr lang="en-US" sz="1600" dirty="0">
                <a:latin typeface="CMSY10"/>
              </a:rPr>
              <a:t>(h’, w’)</a:t>
            </a:r>
            <a:r>
              <a:rPr lang="en-US" sz="1600" b="0" i="0" u="none" strike="noStrike" baseline="0" dirty="0">
                <a:latin typeface="NimbusRomNo9L-Regu"/>
              </a:rPr>
              <a:t> cell can be written as:</a:t>
            </a:r>
          </a:p>
          <a:p>
            <a:pPr marL="0" indent="0" algn="l">
              <a:buNone/>
            </a:pPr>
            <a:endParaRPr lang="en-US" sz="1600" b="0" i="0" u="none" strike="noStrike" baseline="0" dirty="0">
              <a:latin typeface="NimbusRomNo9L-Regu"/>
            </a:endParaRPr>
          </a:p>
          <a:p>
            <a:pPr algn="l"/>
            <a:r>
              <a:rPr lang="en-US" sz="1600" b="0" i="0" u="none" strike="noStrike" baseline="0" dirty="0">
                <a:latin typeface="NimbusRomNo9L-Regu"/>
              </a:rPr>
              <a:t>The descriptor loss is given by:</a:t>
            </a:r>
            <a:endParaRPr lang="en-US" sz="1600" dirty="0"/>
          </a:p>
        </p:txBody>
      </p:sp>
      <p:pic>
        <p:nvPicPr>
          <p:cNvPr id="4" name="Picture 3">
            <a:extLst>
              <a:ext uri="{FF2B5EF4-FFF2-40B4-BE49-F238E27FC236}">
                <a16:creationId xmlns:a16="http://schemas.microsoft.com/office/drawing/2014/main" id="{D5447062-57AC-4041-B656-35D90D99A8DD}"/>
              </a:ext>
            </a:extLst>
          </p:cNvPr>
          <p:cNvPicPr>
            <a:picLocks noChangeAspect="1"/>
          </p:cNvPicPr>
          <p:nvPr/>
        </p:nvPicPr>
        <p:blipFill>
          <a:blip r:embed="rId2"/>
          <a:stretch>
            <a:fillRect/>
          </a:stretch>
        </p:blipFill>
        <p:spPr>
          <a:xfrm>
            <a:off x="3765881" y="571500"/>
            <a:ext cx="4900992" cy="810870"/>
          </a:xfrm>
          <a:prstGeom prst="rect">
            <a:avLst/>
          </a:prstGeom>
        </p:spPr>
      </p:pic>
      <p:pic>
        <p:nvPicPr>
          <p:cNvPr id="5" name="Picture 4">
            <a:extLst>
              <a:ext uri="{FF2B5EF4-FFF2-40B4-BE49-F238E27FC236}">
                <a16:creationId xmlns:a16="http://schemas.microsoft.com/office/drawing/2014/main" id="{5B710A6A-2E19-4B9B-86A1-0FDEC01144EA}"/>
              </a:ext>
            </a:extLst>
          </p:cNvPr>
          <p:cNvPicPr>
            <a:picLocks noChangeAspect="1"/>
          </p:cNvPicPr>
          <p:nvPr/>
        </p:nvPicPr>
        <p:blipFill>
          <a:blip r:embed="rId3"/>
          <a:stretch>
            <a:fillRect/>
          </a:stretch>
        </p:blipFill>
        <p:spPr>
          <a:xfrm>
            <a:off x="7673511" y="1599054"/>
            <a:ext cx="3871941" cy="1662125"/>
          </a:xfrm>
          <a:prstGeom prst="rect">
            <a:avLst/>
          </a:prstGeom>
        </p:spPr>
      </p:pic>
      <p:pic>
        <p:nvPicPr>
          <p:cNvPr id="6" name="Picture 5">
            <a:extLst>
              <a:ext uri="{FF2B5EF4-FFF2-40B4-BE49-F238E27FC236}">
                <a16:creationId xmlns:a16="http://schemas.microsoft.com/office/drawing/2014/main" id="{AA0484D2-6679-4432-A551-8BE5D846CB8A}"/>
              </a:ext>
            </a:extLst>
          </p:cNvPr>
          <p:cNvPicPr>
            <a:picLocks noChangeAspect="1"/>
          </p:cNvPicPr>
          <p:nvPr/>
        </p:nvPicPr>
        <p:blipFill>
          <a:blip r:embed="rId4"/>
          <a:stretch>
            <a:fillRect/>
          </a:stretch>
        </p:blipFill>
        <p:spPr>
          <a:xfrm>
            <a:off x="8023040" y="3738250"/>
            <a:ext cx="3262336" cy="623892"/>
          </a:xfrm>
          <a:prstGeom prst="rect">
            <a:avLst/>
          </a:prstGeom>
        </p:spPr>
      </p:pic>
      <p:pic>
        <p:nvPicPr>
          <p:cNvPr id="7" name="Picture 6">
            <a:extLst>
              <a:ext uri="{FF2B5EF4-FFF2-40B4-BE49-F238E27FC236}">
                <a16:creationId xmlns:a16="http://schemas.microsoft.com/office/drawing/2014/main" id="{375522CF-4494-4203-84BA-4E92B8ABEC9F}"/>
              </a:ext>
            </a:extLst>
          </p:cNvPr>
          <p:cNvPicPr>
            <a:picLocks noChangeAspect="1"/>
          </p:cNvPicPr>
          <p:nvPr/>
        </p:nvPicPr>
        <p:blipFill>
          <a:blip r:embed="rId5"/>
          <a:stretch>
            <a:fillRect/>
          </a:stretch>
        </p:blipFill>
        <p:spPr>
          <a:xfrm>
            <a:off x="7661087" y="4580688"/>
            <a:ext cx="3986242" cy="2000265"/>
          </a:xfrm>
          <a:prstGeom prst="rect">
            <a:avLst/>
          </a:prstGeom>
        </p:spPr>
      </p:pic>
    </p:spTree>
    <p:extLst>
      <p:ext uri="{BB962C8B-B14F-4D97-AF65-F5344CB8AC3E}">
        <p14:creationId xmlns:p14="http://schemas.microsoft.com/office/powerpoint/2010/main" val="2044898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CCA8B-D51F-482D-9F4E-1200B81932F6}"/>
              </a:ext>
            </a:extLst>
          </p:cNvPr>
          <p:cNvSpPr>
            <a:spLocks noGrp="1"/>
          </p:cNvSpPr>
          <p:nvPr>
            <p:ph type="title"/>
          </p:nvPr>
        </p:nvSpPr>
        <p:spPr>
          <a:xfrm>
            <a:off x="94382" y="53527"/>
            <a:ext cx="10571998" cy="676999"/>
          </a:xfrm>
        </p:spPr>
        <p:txBody>
          <a:bodyPr/>
          <a:lstStyle/>
          <a:p>
            <a:r>
              <a:rPr lang="en-US" b="0" dirty="0"/>
              <a:t>Comparative Results</a:t>
            </a:r>
          </a:p>
        </p:txBody>
      </p:sp>
      <p:sp>
        <p:nvSpPr>
          <p:cNvPr id="3" name="Content Placeholder 2">
            <a:extLst>
              <a:ext uri="{FF2B5EF4-FFF2-40B4-BE49-F238E27FC236}">
                <a16:creationId xmlns:a16="http://schemas.microsoft.com/office/drawing/2014/main" id="{D4CCC0FB-E5A3-464E-A81E-79A4F2778AA5}"/>
              </a:ext>
            </a:extLst>
          </p:cNvPr>
          <p:cNvSpPr>
            <a:spLocks noGrp="1"/>
          </p:cNvSpPr>
          <p:nvPr>
            <p:ph idx="1"/>
          </p:nvPr>
        </p:nvSpPr>
        <p:spPr>
          <a:xfrm>
            <a:off x="318051" y="4924839"/>
            <a:ext cx="11539331" cy="1719470"/>
          </a:xfrm>
        </p:spPr>
        <p:txBody>
          <a:bodyPr>
            <a:normAutofit/>
          </a:bodyPr>
          <a:lstStyle/>
          <a:p>
            <a:pPr algn="l"/>
            <a:r>
              <a:rPr lang="en-US" sz="1800" b="0" i="0" u="none" strike="noStrike" baseline="0" dirty="0">
                <a:latin typeface="NimbusRomNo9L-Regu"/>
              </a:rPr>
              <a:t>SIFT performs well for sub-pixel precision </a:t>
            </a:r>
            <a:r>
              <a:rPr lang="en-US" sz="1800" b="0" i="0" u="none" strike="noStrike" baseline="0" dirty="0" err="1">
                <a:latin typeface="NimbusRomNo9L-Regu"/>
              </a:rPr>
              <a:t>homographies</a:t>
            </a:r>
            <a:r>
              <a:rPr lang="en-US" sz="1800" b="0" i="0" u="none" strike="noStrike" baseline="0" dirty="0">
                <a:latin typeface="NimbusRomNo9L-Regu"/>
              </a:rPr>
              <a:t> </a:t>
            </a:r>
            <a:r>
              <a:rPr lang="en-US" sz="1800" b="0" i="0" u="none" strike="noStrike" baseline="0" dirty="0">
                <a:latin typeface="CMMI10"/>
              </a:rPr>
              <a:t> </a:t>
            </a:r>
            <a:r>
              <a:rPr lang="en-US" sz="1800" b="0" i="0" u="none" strike="noStrike" baseline="0" dirty="0">
                <a:latin typeface="NimbusRomNo9L-Regu"/>
              </a:rPr>
              <a:t>and has the lowest mean localization error (MLE). </a:t>
            </a:r>
          </a:p>
          <a:p>
            <a:pPr marL="0" indent="0" algn="l">
              <a:buNone/>
            </a:pPr>
            <a:endParaRPr lang="en-US" sz="1800" b="0" i="0" u="none" strike="noStrike" baseline="0" dirty="0">
              <a:latin typeface="NimbusRomNo9L-Regu"/>
            </a:endParaRPr>
          </a:p>
          <a:p>
            <a:pPr algn="l"/>
            <a:r>
              <a:rPr lang="en-US" sz="1800" b="0" i="0" u="none" strike="noStrike" baseline="0" dirty="0" err="1">
                <a:latin typeface="NimbusRomNo9L-Regu"/>
              </a:rPr>
              <a:t>SuperPoint</a:t>
            </a:r>
            <a:r>
              <a:rPr lang="en-US" sz="1800" b="0" i="0" u="none" strike="noStrike" baseline="0" dirty="0">
                <a:latin typeface="NimbusRomNo9L-Regu"/>
              </a:rPr>
              <a:t> scores strongly in descriptor-focused metrics such as nearest neighbor </a:t>
            </a:r>
            <a:r>
              <a:rPr lang="en-US" sz="1800" b="0" i="0" u="none" strike="noStrike" baseline="0" dirty="0" err="1">
                <a:latin typeface="NimbusRomNo9L-Regu"/>
              </a:rPr>
              <a:t>mAP</a:t>
            </a:r>
            <a:r>
              <a:rPr lang="en-US" sz="1800" b="0" i="0" u="none" strike="noStrike" baseline="0" dirty="0">
                <a:latin typeface="NimbusRomNo9L-Regu"/>
              </a:rPr>
              <a:t> and matching score (M. Score)</a:t>
            </a:r>
          </a:p>
        </p:txBody>
      </p:sp>
      <p:pic>
        <p:nvPicPr>
          <p:cNvPr id="4" name="Picture 3">
            <a:extLst>
              <a:ext uri="{FF2B5EF4-FFF2-40B4-BE49-F238E27FC236}">
                <a16:creationId xmlns:a16="http://schemas.microsoft.com/office/drawing/2014/main" id="{C5EB3D3D-D1F8-4B1C-9B16-E9884EE49C40}"/>
              </a:ext>
            </a:extLst>
          </p:cNvPr>
          <p:cNvPicPr>
            <a:picLocks noChangeAspect="1"/>
          </p:cNvPicPr>
          <p:nvPr/>
        </p:nvPicPr>
        <p:blipFill>
          <a:blip r:embed="rId2"/>
          <a:stretch>
            <a:fillRect/>
          </a:stretch>
        </p:blipFill>
        <p:spPr>
          <a:xfrm>
            <a:off x="206842" y="1064824"/>
            <a:ext cx="5854186" cy="3159306"/>
          </a:xfrm>
          <a:prstGeom prst="rect">
            <a:avLst/>
          </a:prstGeom>
        </p:spPr>
      </p:pic>
      <p:pic>
        <p:nvPicPr>
          <p:cNvPr id="5" name="Picture 4">
            <a:extLst>
              <a:ext uri="{FF2B5EF4-FFF2-40B4-BE49-F238E27FC236}">
                <a16:creationId xmlns:a16="http://schemas.microsoft.com/office/drawing/2014/main" id="{E6693FE9-591F-41F1-A784-EFF697A7F5F3}"/>
              </a:ext>
            </a:extLst>
          </p:cNvPr>
          <p:cNvPicPr>
            <a:picLocks noChangeAspect="1"/>
          </p:cNvPicPr>
          <p:nvPr/>
        </p:nvPicPr>
        <p:blipFill>
          <a:blip r:embed="rId3"/>
          <a:stretch>
            <a:fillRect/>
          </a:stretch>
        </p:blipFill>
        <p:spPr>
          <a:xfrm>
            <a:off x="6227698" y="1042865"/>
            <a:ext cx="5690860" cy="3181265"/>
          </a:xfrm>
          <a:prstGeom prst="rect">
            <a:avLst/>
          </a:prstGeom>
        </p:spPr>
      </p:pic>
    </p:spTree>
    <p:extLst>
      <p:ext uri="{BB962C8B-B14F-4D97-AF65-F5344CB8AC3E}">
        <p14:creationId xmlns:p14="http://schemas.microsoft.com/office/powerpoint/2010/main" val="2302831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15BF8-D2C6-4B86-B43C-C45C0B5D6F29}"/>
              </a:ext>
            </a:extLst>
          </p:cNvPr>
          <p:cNvSpPr>
            <a:spLocks noGrp="1"/>
          </p:cNvSpPr>
          <p:nvPr>
            <p:ph type="title"/>
          </p:nvPr>
        </p:nvSpPr>
        <p:spPr>
          <a:xfrm>
            <a:off x="0" y="25470"/>
            <a:ext cx="10571998" cy="636177"/>
          </a:xfrm>
        </p:spPr>
        <p:txBody>
          <a:bodyPr/>
          <a:lstStyle/>
          <a:p>
            <a:r>
              <a:rPr lang="en-US" dirty="0"/>
              <a:t>Wide Baseline Matching</a:t>
            </a:r>
          </a:p>
        </p:txBody>
      </p:sp>
      <p:pic>
        <p:nvPicPr>
          <p:cNvPr id="5" name="Picture 4" descr="A large brick building with grass and trees&#10;&#10;Description automatically generated">
            <a:extLst>
              <a:ext uri="{FF2B5EF4-FFF2-40B4-BE49-F238E27FC236}">
                <a16:creationId xmlns:a16="http://schemas.microsoft.com/office/drawing/2014/main" id="{EC86C4D4-77BC-4987-AA82-1AF1ECEFDE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0496" y="765308"/>
            <a:ext cx="2089396" cy="2783233"/>
          </a:xfrm>
          <a:prstGeom prst="rect">
            <a:avLst/>
          </a:prstGeom>
        </p:spPr>
      </p:pic>
      <p:pic>
        <p:nvPicPr>
          <p:cNvPr id="7" name="Picture 6" descr="A large brick building&#10;&#10;Description automatically generated">
            <a:extLst>
              <a:ext uri="{FF2B5EF4-FFF2-40B4-BE49-F238E27FC236}">
                <a16:creationId xmlns:a16="http://schemas.microsoft.com/office/drawing/2014/main" id="{E05387DD-41C9-4F79-811A-38124985A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8090" y="3666556"/>
            <a:ext cx="2187780" cy="2914288"/>
          </a:xfrm>
          <a:prstGeom prst="rect">
            <a:avLst/>
          </a:prstGeom>
        </p:spPr>
      </p:pic>
      <p:pic>
        <p:nvPicPr>
          <p:cNvPr id="9" name="Picture 8" descr="A tree in a park&#10;&#10;Description automatically generated">
            <a:extLst>
              <a:ext uri="{FF2B5EF4-FFF2-40B4-BE49-F238E27FC236}">
                <a16:creationId xmlns:a16="http://schemas.microsoft.com/office/drawing/2014/main" id="{80CCBED7-61EC-4AB4-BDFC-27E273F0A3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237" y="3701044"/>
            <a:ext cx="2369953" cy="3156956"/>
          </a:xfrm>
          <a:prstGeom prst="rect">
            <a:avLst/>
          </a:prstGeom>
        </p:spPr>
      </p:pic>
      <p:pic>
        <p:nvPicPr>
          <p:cNvPr id="11" name="Picture 10" descr="A tree in a park&#10;&#10;Description automatically generated">
            <a:extLst>
              <a:ext uri="{FF2B5EF4-FFF2-40B4-BE49-F238E27FC236}">
                <a16:creationId xmlns:a16="http://schemas.microsoft.com/office/drawing/2014/main" id="{2EEADB6B-9F3D-43E9-8ACC-F7A62399AC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8637" y="735478"/>
            <a:ext cx="2187779" cy="2914287"/>
          </a:xfrm>
          <a:prstGeom prst="rect">
            <a:avLst/>
          </a:prstGeom>
        </p:spPr>
      </p:pic>
      <p:pic>
        <p:nvPicPr>
          <p:cNvPr id="13" name="Picture 12" descr="A tree in a park&#10;&#10;Description automatically generated">
            <a:extLst>
              <a:ext uri="{FF2B5EF4-FFF2-40B4-BE49-F238E27FC236}">
                <a16:creationId xmlns:a16="http://schemas.microsoft.com/office/drawing/2014/main" id="{ED868D8C-600B-4F31-8422-98F43F61EE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7897" y="3764737"/>
            <a:ext cx="2322138" cy="3093263"/>
          </a:xfrm>
          <a:prstGeom prst="rect">
            <a:avLst/>
          </a:prstGeom>
        </p:spPr>
      </p:pic>
      <p:pic>
        <p:nvPicPr>
          <p:cNvPr id="15" name="Picture 14" descr="A tree in the middle of a road&#10;&#10;Description automatically generated">
            <a:extLst>
              <a:ext uri="{FF2B5EF4-FFF2-40B4-BE49-F238E27FC236}">
                <a16:creationId xmlns:a16="http://schemas.microsoft.com/office/drawing/2014/main" id="{55ABD247-22A3-437B-A02C-6DB0CA678E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585" y="735478"/>
            <a:ext cx="2016167" cy="2685687"/>
          </a:xfrm>
          <a:prstGeom prst="rect">
            <a:avLst/>
          </a:prstGeom>
        </p:spPr>
      </p:pic>
      <p:pic>
        <p:nvPicPr>
          <p:cNvPr id="17" name="Picture 16" descr="A river running through a city&#10;&#10;Description automatically generated">
            <a:extLst>
              <a:ext uri="{FF2B5EF4-FFF2-40B4-BE49-F238E27FC236}">
                <a16:creationId xmlns:a16="http://schemas.microsoft.com/office/drawing/2014/main" id="{CB763182-1A41-430B-8D1E-C13727EF7C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3770" y="451513"/>
            <a:ext cx="2187780" cy="2914288"/>
          </a:xfrm>
          <a:prstGeom prst="rect">
            <a:avLst/>
          </a:prstGeom>
        </p:spPr>
      </p:pic>
    </p:spTree>
    <p:extLst>
      <p:ext uri="{BB962C8B-B14F-4D97-AF65-F5344CB8AC3E}">
        <p14:creationId xmlns:p14="http://schemas.microsoft.com/office/powerpoint/2010/main" val="2438707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94382" y="53527"/>
            <a:ext cx="10571998" cy="636938"/>
          </a:xfrm>
        </p:spPr>
        <p:txBody>
          <a:bodyPr/>
          <a:lstStyle/>
          <a:p>
            <a:r>
              <a:rPr lang="en-US" dirty="0"/>
              <a:t>Scale-space blob detector</a:t>
            </a:r>
          </a:p>
        </p:txBody>
      </p:sp>
      <p:sp>
        <p:nvSpPr>
          <p:cNvPr id="55299" name="Rectangle 3"/>
          <p:cNvSpPr>
            <a:spLocks noGrp="1" noChangeArrowheads="1"/>
          </p:cNvSpPr>
          <p:nvPr>
            <p:ph type="body" idx="1"/>
          </p:nvPr>
        </p:nvSpPr>
        <p:spPr>
          <a:xfrm>
            <a:off x="326334" y="1003548"/>
            <a:ext cx="11539331" cy="937219"/>
          </a:xfrm>
        </p:spPr>
        <p:txBody>
          <a:bodyPr>
            <a:normAutofit/>
          </a:bodyPr>
          <a:lstStyle/>
          <a:p>
            <a:pPr marL="533400" indent="-533400">
              <a:buFontTx/>
              <a:buAutoNum type="arabicPeriod"/>
            </a:pPr>
            <a:r>
              <a:rPr lang="en-US" sz="2000" dirty="0"/>
              <a:t>Convolve image with scale-normalized Laplacian at several scales</a:t>
            </a:r>
          </a:p>
          <a:p>
            <a:pPr marL="533400" indent="-533400">
              <a:buFontTx/>
              <a:buAutoNum type="arabicPeriod"/>
            </a:pPr>
            <a:r>
              <a:rPr lang="en-US" sz="2000" dirty="0"/>
              <a:t>Find maxima of squared Laplacian response in scale-space</a:t>
            </a:r>
          </a:p>
        </p:txBody>
      </p:sp>
      <p:pic>
        <p:nvPicPr>
          <p:cNvPr id="55300" name="Picture 5"/>
          <p:cNvPicPr>
            <a:picLocks noChangeAspect="1" noChangeArrowheads="1"/>
          </p:cNvPicPr>
          <p:nvPr/>
        </p:nvPicPr>
        <p:blipFill>
          <a:blip r:embed="rId3" cstate="print"/>
          <a:srcRect/>
          <a:stretch>
            <a:fillRect/>
          </a:stretch>
        </p:blipFill>
        <p:spPr bwMode="auto">
          <a:xfrm>
            <a:off x="326334" y="2054539"/>
            <a:ext cx="4921121" cy="4494623"/>
          </a:xfrm>
          <a:prstGeom prst="rect">
            <a:avLst/>
          </a:prstGeom>
          <a:noFill/>
          <a:ln w="9525">
            <a:noFill/>
            <a:miter lim="800000"/>
            <a:headEnd/>
            <a:tailEnd/>
          </a:ln>
        </p:spPr>
      </p:pic>
      <p:sp>
        <p:nvSpPr>
          <p:cNvPr id="2" name="TextBox 1">
            <a:extLst>
              <a:ext uri="{FF2B5EF4-FFF2-40B4-BE49-F238E27FC236}">
                <a16:creationId xmlns:a16="http://schemas.microsoft.com/office/drawing/2014/main" id="{A7DEFA2B-AF88-4414-94B0-5A5C878CD231}"/>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pic>
        <p:nvPicPr>
          <p:cNvPr id="3" name="Picture 4" descr="butterfly_circles">
            <a:extLst>
              <a:ext uri="{FF2B5EF4-FFF2-40B4-BE49-F238E27FC236}">
                <a16:creationId xmlns:a16="http://schemas.microsoft.com/office/drawing/2014/main" id="{F91E503E-3FE9-4601-940B-D9CDD23990B6}"/>
              </a:ext>
            </a:extLst>
          </p:cNvPr>
          <p:cNvPicPr>
            <a:picLocks noChangeAspect="1" noChangeArrowheads="1"/>
          </p:cNvPicPr>
          <p:nvPr/>
        </p:nvPicPr>
        <p:blipFill>
          <a:blip r:embed="rId4" cstate="print"/>
          <a:srcRect/>
          <a:stretch>
            <a:fillRect/>
          </a:stretch>
        </p:blipFill>
        <p:spPr bwMode="auto">
          <a:xfrm>
            <a:off x="6095999" y="2444475"/>
            <a:ext cx="5148262" cy="371475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3"/>
          <p:cNvGraphicFramePr>
            <a:graphicFrameLocks noGrp="1" noChangeAspect="1"/>
          </p:cNvGraphicFramePr>
          <p:nvPr>
            <p:ph idx="1"/>
            <p:extLst>
              <p:ext uri="{D42A27DB-BD31-4B8C-83A1-F6EECF244321}">
                <p14:modId xmlns:p14="http://schemas.microsoft.com/office/powerpoint/2010/main" val="3291868389"/>
              </p:ext>
            </p:extLst>
          </p:nvPr>
        </p:nvGraphicFramePr>
        <p:xfrm>
          <a:off x="3276600" y="652439"/>
          <a:ext cx="6452118" cy="4743476"/>
        </p:xfrm>
        <a:graphic>
          <a:graphicData uri="http://schemas.openxmlformats.org/presentationml/2006/ole">
            <mc:AlternateContent xmlns:mc="http://schemas.openxmlformats.org/markup-compatibility/2006">
              <mc:Choice xmlns:v="urn:schemas-microsoft-com:vml" Requires="v">
                <p:oleObj spid="_x0000_s2050" name="Bitmap Image" r:id="rId4" imgW="8032176" imgH="5906012" progId="PBrush">
                  <p:embed/>
                </p:oleObj>
              </mc:Choice>
              <mc:Fallback>
                <p:oleObj name="Bitmap Image" r:id="rId4" imgW="8032176" imgH="5906012" progId="PBrush">
                  <p:embed/>
                  <p:pic>
                    <p:nvPicPr>
                      <p:cNvPr id="2355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652439"/>
                        <a:ext cx="6452118" cy="47434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3555" name="Rectangle 4"/>
          <p:cNvSpPr>
            <a:spLocks noGrp="1" noChangeArrowheads="1"/>
          </p:cNvSpPr>
          <p:nvPr>
            <p:ph type="title"/>
          </p:nvPr>
        </p:nvSpPr>
        <p:spPr>
          <a:xfrm>
            <a:off x="94382" y="53527"/>
            <a:ext cx="10571998" cy="599616"/>
          </a:xfrm>
        </p:spPr>
        <p:txBody>
          <a:bodyPr/>
          <a:lstStyle/>
          <a:p>
            <a:r>
              <a:rPr lang="en-US" dirty="0"/>
              <a:t>Efficient implementation</a:t>
            </a:r>
          </a:p>
        </p:txBody>
      </p:sp>
      <p:sp>
        <p:nvSpPr>
          <p:cNvPr id="2" name="Rectangle 34">
            <a:extLst>
              <a:ext uri="{FF2B5EF4-FFF2-40B4-BE49-F238E27FC236}">
                <a16:creationId xmlns:a16="http://schemas.microsoft.com/office/drawing/2014/main" id="{DC8B6B6A-A4C1-4E62-931F-425916AE438E}"/>
              </a:ext>
            </a:extLst>
          </p:cNvPr>
          <p:cNvSpPr>
            <a:spLocks noChangeArrowheads="1"/>
          </p:cNvSpPr>
          <p:nvPr/>
        </p:nvSpPr>
        <p:spPr bwMode="auto">
          <a:xfrm>
            <a:off x="417443" y="6185486"/>
            <a:ext cx="11012557" cy="338554"/>
          </a:xfrm>
          <a:prstGeom prst="rect">
            <a:avLst/>
          </a:prstGeom>
          <a:noFill/>
          <a:ln w="9525">
            <a:noFill/>
            <a:miter lim="800000"/>
            <a:headEnd/>
            <a:tailEnd/>
          </a:ln>
        </p:spPr>
        <p:txBody>
          <a:bodyPr wrap="square" anchor="ctr">
            <a:spAutoFit/>
          </a:bodyPr>
          <a:lstStyle/>
          <a:p>
            <a:pPr eaLnBrk="1" hangingPunct="1"/>
            <a:r>
              <a:rPr lang="en-US" sz="1600" dirty="0">
                <a:latin typeface="Arial" pitchFamily="34" charset="0"/>
                <a:cs typeface="Arial" pitchFamily="34" charset="0"/>
              </a:rPr>
              <a:t>David G. Lowe. </a:t>
            </a:r>
            <a:r>
              <a:rPr lang="en-US" sz="1600" dirty="0">
                <a:solidFill>
                  <a:srgbClr val="FFFF00"/>
                </a:solidFill>
                <a:latin typeface="Arial" pitchFamily="34" charset="0"/>
                <a:cs typeface="Arial" pitchFamily="34" charset="0"/>
                <a:hlinkClick r:id="rId6">
                  <a:extLst>
                    <a:ext uri="{A12FA001-AC4F-418D-AE19-62706E023703}">
                      <ahyp:hlinkClr xmlns:ahyp="http://schemas.microsoft.com/office/drawing/2018/hyperlinkcolor" val="tx"/>
                    </a:ext>
                  </a:extLst>
                </a:hlinkClick>
              </a:rPr>
              <a:t>"Distinctive image features from scale-invariant </a:t>
            </a:r>
            <a:r>
              <a:rPr lang="en-US" sz="1600" dirty="0" err="1">
                <a:solidFill>
                  <a:srgbClr val="FFFF00"/>
                </a:solidFill>
                <a:latin typeface="Arial" pitchFamily="34" charset="0"/>
                <a:cs typeface="Arial" pitchFamily="34" charset="0"/>
                <a:hlinkClick r:id="rId6">
                  <a:extLst>
                    <a:ext uri="{A12FA001-AC4F-418D-AE19-62706E023703}">
                      <ahyp:hlinkClr xmlns:ahyp="http://schemas.microsoft.com/office/drawing/2018/hyperlinkcolor" val="tx"/>
                    </a:ext>
                  </a:extLst>
                </a:hlinkClick>
              </a:rPr>
              <a:t>keypoints</a:t>
            </a:r>
            <a:r>
              <a:rPr lang="en-US" sz="1600" dirty="0">
                <a:solidFill>
                  <a:srgbClr val="FFFF00"/>
                </a:solidFill>
                <a:latin typeface="Arial" pitchFamily="34" charset="0"/>
                <a:cs typeface="Arial" pitchFamily="34" charset="0"/>
                <a:hlinkClick r:id="rId6">
                  <a:extLst>
                    <a:ext uri="{A12FA001-AC4F-418D-AE19-62706E023703}">
                      <ahyp:hlinkClr xmlns:ahyp="http://schemas.microsoft.com/office/drawing/2018/hyperlinkcolor" val="tx"/>
                    </a:ext>
                  </a:extLst>
                </a:hlinkClick>
              </a:rPr>
              <a:t>.”</a:t>
            </a:r>
            <a:r>
              <a:rPr lang="en-US" sz="1600" dirty="0">
                <a:solidFill>
                  <a:srgbClr val="FFFF00"/>
                </a:solidFill>
                <a:latin typeface="Arial" pitchFamily="34" charset="0"/>
                <a:cs typeface="Arial" pitchFamily="34" charset="0"/>
              </a:rPr>
              <a:t> </a:t>
            </a:r>
            <a:r>
              <a:rPr lang="en-US" sz="1600" i="1" dirty="0">
                <a:latin typeface="Arial" pitchFamily="34" charset="0"/>
                <a:cs typeface="Arial" pitchFamily="34" charset="0"/>
              </a:rPr>
              <a:t>IJCV</a:t>
            </a:r>
            <a:r>
              <a:rPr lang="en-US" sz="1600" dirty="0">
                <a:latin typeface="Arial" pitchFamily="34" charset="0"/>
                <a:cs typeface="Arial" pitchFamily="34" charset="0"/>
              </a:rPr>
              <a:t> 60 (2), pp. 91-110, 2004. </a:t>
            </a:r>
          </a:p>
        </p:txBody>
      </p:sp>
      <p:sp>
        <p:nvSpPr>
          <p:cNvPr id="3" name="TextBox 2">
            <a:extLst>
              <a:ext uri="{FF2B5EF4-FFF2-40B4-BE49-F238E27FC236}">
                <a16:creationId xmlns:a16="http://schemas.microsoft.com/office/drawing/2014/main" id="{F085B986-CB0B-4AB9-93A4-B97D114367DF}"/>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extLst>
      <p:ext uri="{BB962C8B-B14F-4D97-AF65-F5344CB8AC3E}">
        <p14:creationId xmlns:p14="http://schemas.microsoft.com/office/powerpoint/2010/main" val="450099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1"/>
          <p:cNvPicPr>
            <a:picLocks noChangeAspect="1" noChangeArrowheads="1"/>
          </p:cNvPicPr>
          <p:nvPr/>
        </p:nvPicPr>
        <p:blipFill>
          <a:blip r:embed="rId3" cstate="print"/>
          <a:srcRect/>
          <a:stretch>
            <a:fillRect/>
          </a:stretch>
        </p:blipFill>
        <p:spPr bwMode="auto">
          <a:xfrm>
            <a:off x="3522663" y="3352801"/>
            <a:ext cx="1809750" cy="1781175"/>
          </a:xfrm>
          <a:prstGeom prst="rect">
            <a:avLst/>
          </a:prstGeom>
          <a:noFill/>
          <a:ln w="9525">
            <a:noFill/>
            <a:miter lim="800000"/>
            <a:headEnd/>
            <a:tailEnd/>
          </a:ln>
        </p:spPr>
      </p:pic>
      <p:sp>
        <p:nvSpPr>
          <p:cNvPr id="32771" name="Rectangle 5"/>
          <p:cNvSpPr>
            <a:spLocks noGrp="1" noChangeArrowheads="1"/>
          </p:cNvSpPr>
          <p:nvPr>
            <p:ph type="body" idx="1"/>
          </p:nvPr>
        </p:nvSpPr>
        <p:spPr/>
        <p:txBody>
          <a:bodyPr/>
          <a:lstStyle/>
          <a:p>
            <a:pPr>
              <a:buFontTx/>
              <a:buChar char="•"/>
            </a:pPr>
            <a:r>
              <a:rPr lang="en-US"/>
              <a:t>Descriptor computation:</a:t>
            </a:r>
          </a:p>
          <a:p>
            <a:pPr lvl="1"/>
            <a:r>
              <a:rPr lang="en-US"/>
              <a:t>Divide patch into 4x4 sub-patches</a:t>
            </a:r>
          </a:p>
          <a:p>
            <a:pPr lvl="1"/>
            <a:r>
              <a:rPr lang="en-US"/>
              <a:t>Compute histogram of gradient orientations (8 reference angles) inside each sub-patch</a:t>
            </a:r>
          </a:p>
          <a:p>
            <a:pPr lvl="1"/>
            <a:r>
              <a:rPr lang="en-US"/>
              <a:t>Resulting descriptor: 4x4x8 = 128 dimensions</a:t>
            </a:r>
          </a:p>
        </p:txBody>
      </p:sp>
      <p:sp>
        <p:nvSpPr>
          <p:cNvPr id="32772" name="Rectangle 6"/>
          <p:cNvSpPr>
            <a:spLocks noGrp="1" noChangeArrowheads="1"/>
          </p:cNvSpPr>
          <p:nvPr>
            <p:ph type="title"/>
          </p:nvPr>
        </p:nvSpPr>
        <p:spPr/>
        <p:txBody>
          <a:bodyPr/>
          <a:lstStyle/>
          <a:p>
            <a:r>
              <a:rPr lang="en-US"/>
              <a:t>Feature descriptors: SIFT</a:t>
            </a:r>
          </a:p>
        </p:txBody>
      </p:sp>
      <p:pic>
        <p:nvPicPr>
          <p:cNvPr id="32773" name="Picture 7" descr="sift1"/>
          <p:cNvPicPr>
            <a:picLocks noChangeAspect="1" noChangeArrowheads="1"/>
          </p:cNvPicPr>
          <p:nvPr/>
        </p:nvPicPr>
        <p:blipFill>
          <a:blip r:embed="rId4" cstate="print"/>
          <a:srcRect/>
          <a:stretch>
            <a:fillRect/>
          </a:stretch>
        </p:blipFill>
        <p:spPr bwMode="auto">
          <a:xfrm>
            <a:off x="6934200" y="3381375"/>
            <a:ext cx="1752600" cy="1752600"/>
          </a:xfrm>
          <a:prstGeom prst="rect">
            <a:avLst/>
          </a:prstGeom>
          <a:noFill/>
          <a:ln w="9525">
            <a:solidFill>
              <a:schemeClr val="tx1"/>
            </a:solidFill>
            <a:miter lim="800000"/>
            <a:headEnd/>
            <a:tailEnd/>
          </a:ln>
        </p:spPr>
      </p:pic>
      <p:graphicFrame>
        <p:nvGraphicFramePr>
          <p:cNvPr id="845863" name="Group 39"/>
          <p:cNvGraphicFramePr>
            <a:graphicFrameLocks noGrp="1"/>
          </p:cNvGraphicFramePr>
          <p:nvPr/>
        </p:nvGraphicFramePr>
        <p:xfrm>
          <a:off x="3522664" y="3375026"/>
          <a:ext cx="1811337" cy="1758951"/>
        </p:xfrm>
        <a:graphic>
          <a:graphicData uri="http://schemas.openxmlformats.org/drawingml/2006/table">
            <a:tbl>
              <a:tblPr/>
              <a:tblGrid>
                <a:gridCol w="452437">
                  <a:extLst>
                    <a:ext uri="{9D8B030D-6E8A-4147-A177-3AD203B41FA5}">
                      <a16:colId xmlns:a16="http://schemas.microsoft.com/office/drawing/2014/main" val="20000"/>
                    </a:ext>
                  </a:extLst>
                </a:gridCol>
                <a:gridCol w="454025">
                  <a:extLst>
                    <a:ext uri="{9D8B030D-6E8A-4147-A177-3AD203B41FA5}">
                      <a16:colId xmlns:a16="http://schemas.microsoft.com/office/drawing/2014/main" val="20001"/>
                    </a:ext>
                  </a:extLst>
                </a:gridCol>
                <a:gridCol w="452438">
                  <a:extLst>
                    <a:ext uri="{9D8B030D-6E8A-4147-A177-3AD203B41FA5}">
                      <a16:colId xmlns:a16="http://schemas.microsoft.com/office/drawing/2014/main" val="20002"/>
                    </a:ext>
                  </a:extLst>
                </a:gridCol>
                <a:gridCol w="452437">
                  <a:extLst>
                    <a:ext uri="{9D8B030D-6E8A-4147-A177-3AD203B41FA5}">
                      <a16:colId xmlns:a16="http://schemas.microsoft.com/office/drawing/2014/main" val="20003"/>
                    </a:ext>
                  </a:extLst>
                </a:gridCol>
              </a:tblGrid>
              <a:tr h="4445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45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60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38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2801" name="AutoShape 38"/>
          <p:cNvSpPr>
            <a:spLocks noChangeArrowheads="1"/>
          </p:cNvSpPr>
          <p:nvPr/>
        </p:nvSpPr>
        <p:spPr bwMode="auto">
          <a:xfrm>
            <a:off x="5791201" y="3990975"/>
            <a:ext cx="758825" cy="603250"/>
          </a:xfrm>
          <a:prstGeom prst="rightArrow">
            <a:avLst>
              <a:gd name="adj1" fmla="val 50000"/>
              <a:gd name="adj2" fmla="val 31447"/>
            </a:avLst>
          </a:prstGeom>
          <a:solidFill>
            <a:srgbClr val="FF9900"/>
          </a:solidFill>
          <a:ln w="19050">
            <a:solidFill>
              <a:srgbClr val="FF0000"/>
            </a:solidFill>
            <a:miter lim="800000"/>
            <a:headEnd/>
            <a:tailEnd/>
          </a:ln>
        </p:spPr>
        <p:txBody>
          <a:bodyPr wrap="none" anchor="ctr"/>
          <a:lstStyle/>
          <a:p>
            <a:endParaRPr lang="en-US"/>
          </a:p>
        </p:txBody>
      </p:sp>
      <p:sp>
        <p:nvSpPr>
          <p:cNvPr id="2" name="Rectangle 34">
            <a:extLst>
              <a:ext uri="{FF2B5EF4-FFF2-40B4-BE49-F238E27FC236}">
                <a16:creationId xmlns:a16="http://schemas.microsoft.com/office/drawing/2014/main" id="{30951F37-62E7-4D4C-A73C-48D0073EC136}"/>
              </a:ext>
            </a:extLst>
          </p:cNvPr>
          <p:cNvSpPr>
            <a:spLocks noChangeArrowheads="1"/>
          </p:cNvSpPr>
          <p:nvPr/>
        </p:nvSpPr>
        <p:spPr bwMode="auto">
          <a:xfrm>
            <a:off x="417443" y="6185486"/>
            <a:ext cx="11012557" cy="338554"/>
          </a:xfrm>
          <a:prstGeom prst="rect">
            <a:avLst/>
          </a:prstGeom>
          <a:noFill/>
          <a:ln w="9525">
            <a:noFill/>
            <a:miter lim="800000"/>
            <a:headEnd/>
            <a:tailEnd/>
          </a:ln>
        </p:spPr>
        <p:txBody>
          <a:bodyPr wrap="square" anchor="ctr">
            <a:spAutoFit/>
          </a:bodyPr>
          <a:lstStyle/>
          <a:p>
            <a:pPr eaLnBrk="1" hangingPunct="1"/>
            <a:r>
              <a:rPr lang="en-US" sz="1600" dirty="0">
                <a:latin typeface="Arial" pitchFamily="34" charset="0"/>
                <a:cs typeface="Arial" pitchFamily="34" charset="0"/>
              </a:rPr>
              <a:t>David G. Lowe. </a:t>
            </a:r>
            <a:r>
              <a:rPr lang="en-US" sz="1600" dirty="0">
                <a:solidFill>
                  <a:srgbClr val="FFFF00"/>
                </a:solidFill>
                <a:latin typeface="Arial" pitchFamily="34" charset="0"/>
                <a:cs typeface="Arial" pitchFamily="34" charset="0"/>
                <a:hlinkClick r:id="rId5">
                  <a:extLst>
                    <a:ext uri="{A12FA001-AC4F-418D-AE19-62706E023703}">
                      <ahyp:hlinkClr xmlns:ahyp="http://schemas.microsoft.com/office/drawing/2018/hyperlinkcolor" val="tx"/>
                    </a:ext>
                  </a:extLst>
                </a:hlinkClick>
              </a:rPr>
              <a:t>"Distinctive image features from scale-invariant </a:t>
            </a:r>
            <a:r>
              <a:rPr lang="en-US" sz="1600" dirty="0" err="1">
                <a:solidFill>
                  <a:srgbClr val="FFFF00"/>
                </a:solidFill>
                <a:latin typeface="Arial" pitchFamily="34" charset="0"/>
                <a:cs typeface="Arial" pitchFamily="34" charset="0"/>
                <a:hlinkClick r:id="rId5">
                  <a:extLst>
                    <a:ext uri="{A12FA001-AC4F-418D-AE19-62706E023703}">
                      <ahyp:hlinkClr xmlns:ahyp="http://schemas.microsoft.com/office/drawing/2018/hyperlinkcolor" val="tx"/>
                    </a:ext>
                  </a:extLst>
                </a:hlinkClick>
              </a:rPr>
              <a:t>keypoints</a:t>
            </a:r>
            <a:r>
              <a:rPr lang="en-US" sz="1600" dirty="0">
                <a:solidFill>
                  <a:srgbClr val="FFFF00"/>
                </a:solidFill>
                <a:latin typeface="Arial" pitchFamily="34" charset="0"/>
                <a:cs typeface="Arial" pitchFamily="34" charset="0"/>
                <a:hlinkClick r:id="rId5">
                  <a:extLst>
                    <a:ext uri="{A12FA001-AC4F-418D-AE19-62706E023703}">
                      <ahyp:hlinkClr xmlns:ahyp="http://schemas.microsoft.com/office/drawing/2018/hyperlinkcolor" val="tx"/>
                    </a:ext>
                  </a:extLst>
                </a:hlinkClick>
              </a:rPr>
              <a:t>.”</a:t>
            </a:r>
            <a:r>
              <a:rPr lang="en-US" sz="1600" dirty="0">
                <a:solidFill>
                  <a:srgbClr val="FFFF00"/>
                </a:solidFill>
                <a:latin typeface="Arial" pitchFamily="34" charset="0"/>
                <a:cs typeface="Arial" pitchFamily="34" charset="0"/>
              </a:rPr>
              <a:t> </a:t>
            </a:r>
            <a:r>
              <a:rPr lang="en-US" sz="1600" i="1" dirty="0">
                <a:latin typeface="Arial" pitchFamily="34" charset="0"/>
                <a:cs typeface="Arial" pitchFamily="34" charset="0"/>
              </a:rPr>
              <a:t>IJCV</a:t>
            </a:r>
            <a:r>
              <a:rPr lang="en-US" sz="1600" dirty="0">
                <a:latin typeface="Arial" pitchFamily="34" charset="0"/>
                <a:cs typeface="Arial" pitchFamily="34" charset="0"/>
              </a:rPr>
              <a:t> 60 (2), pp. 91-110, 2004. </a:t>
            </a:r>
          </a:p>
        </p:txBody>
      </p:sp>
      <p:sp>
        <p:nvSpPr>
          <p:cNvPr id="3" name="TextBox 2">
            <a:extLst>
              <a:ext uri="{FF2B5EF4-FFF2-40B4-BE49-F238E27FC236}">
                <a16:creationId xmlns:a16="http://schemas.microsoft.com/office/drawing/2014/main" id="{FBE3DFBC-A516-42BC-B5C0-443553722E2E}"/>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extLst>
      <p:ext uri="{BB962C8B-B14F-4D97-AF65-F5344CB8AC3E}">
        <p14:creationId xmlns:p14="http://schemas.microsoft.com/office/powerpoint/2010/main" val="3971471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94382" y="53527"/>
            <a:ext cx="10571998" cy="632273"/>
          </a:xfrm>
        </p:spPr>
        <p:txBody>
          <a:bodyPr/>
          <a:lstStyle/>
          <a:p>
            <a:r>
              <a:rPr lang="en-US" dirty="0">
                <a:ea typeface="굴림" pitchFamily="34" charset="-127"/>
              </a:rPr>
              <a:t>Rotational Normalization of SIFT Feature</a:t>
            </a:r>
            <a:endParaRPr lang="en-US" dirty="0"/>
          </a:p>
        </p:txBody>
      </p:sp>
      <p:sp>
        <p:nvSpPr>
          <p:cNvPr id="66563" name="Rectangle 3"/>
          <p:cNvSpPr>
            <a:spLocks noGrp="1" noChangeArrowheads="1"/>
          </p:cNvSpPr>
          <p:nvPr>
            <p:ph type="body" idx="1"/>
          </p:nvPr>
        </p:nvSpPr>
        <p:spPr>
          <a:xfrm>
            <a:off x="1981200" y="914400"/>
            <a:ext cx="8229600" cy="5257800"/>
          </a:xfrm>
        </p:spPr>
        <p:txBody>
          <a:bodyPr>
            <a:normAutofit/>
          </a:bodyPr>
          <a:lstStyle/>
          <a:p>
            <a:pPr marL="0" indent="0">
              <a:buNone/>
            </a:pPr>
            <a:r>
              <a:rPr lang="en-US" sz="2400" dirty="0"/>
              <a:t>To assign a unique orientation to circular image windows:</a:t>
            </a:r>
          </a:p>
          <a:p>
            <a:pPr marL="990600" lvl="1" indent="-533400"/>
            <a:r>
              <a:rPr lang="en-US" sz="2000" dirty="0"/>
              <a:t>Create histogram of local gradient directions in the patch</a:t>
            </a:r>
          </a:p>
          <a:p>
            <a:pPr marL="990600" lvl="1" indent="-533400"/>
            <a:r>
              <a:rPr lang="en-US" sz="2000" dirty="0"/>
              <a:t>Assign canonical orientation at peak of smoothed histogram</a:t>
            </a:r>
          </a:p>
        </p:txBody>
      </p:sp>
      <p:pic>
        <p:nvPicPr>
          <p:cNvPr id="66564" name="Picture 55" descr="descrip"/>
          <p:cNvPicPr>
            <a:picLocks noChangeAspect="1" noChangeArrowheads="1"/>
          </p:cNvPicPr>
          <p:nvPr/>
        </p:nvPicPr>
        <p:blipFill>
          <a:blip r:embed="rId3" cstate="print"/>
          <a:srcRect r="56557" b="8105"/>
          <a:stretch>
            <a:fillRect/>
          </a:stretch>
        </p:blipFill>
        <p:spPr bwMode="auto">
          <a:xfrm>
            <a:off x="2819400" y="3048001"/>
            <a:ext cx="2389188" cy="2405063"/>
          </a:xfrm>
          <a:prstGeom prst="rect">
            <a:avLst/>
          </a:prstGeom>
          <a:noFill/>
          <a:ln w="9525">
            <a:noFill/>
            <a:miter lim="800000"/>
            <a:headEnd/>
            <a:tailEnd/>
          </a:ln>
        </p:spPr>
      </p:pic>
      <p:sp>
        <p:nvSpPr>
          <p:cNvPr id="1347640" name="Line 56"/>
          <p:cNvSpPr>
            <a:spLocks noChangeShapeType="1"/>
          </p:cNvSpPr>
          <p:nvPr/>
        </p:nvSpPr>
        <p:spPr bwMode="auto">
          <a:xfrm flipV="1">
            <a:off x="3886200" y="3276600"/>
            <a:ext cx="1371600" cy="1041400"/>
          </a:xfrm>
          <a:prstGeom prst="line">
            <a:avLst/>
          </a:prstGeom>
          <a:noFill/>
          <a:ln w="63500">
            <a:solidFill>
              <a:schemeClr val="tx1"/>
            </a:solidFill>
            <a:round/>
            <a:headEnd/>
            <a:tailEnd type="stealth" w="lg" len="lg"/>
          </a:ln>
        </p:spPr>
        <p:txBody>
          <a:bodyPr/>
          <a:lstStyle/>
          <a:p>
            <a:endParaRPr lang="en-US"/>
          </a:p>
        </p:txBody>
      </p:sp>
      <p:grpSp>
        <p:nvGrpSpPr>
          <p:cNvPr id="2" name="Group 58"/>
          <p:cNvGrpSpPr>
            <a:grpSpLocks/>
          </p:cNvGrpSpPr>
          <p:nvPr/>
        </p:nvGrpSpPr>
        <p:grpSpPr bwMode="auto">
          <a:xfrm>
            <a:off x="5468938" y="3425826"/>
            <a:ext cx="3827462" cy="2212975"/>
            <a:chOff x="2725" y="2782"/>
            <a:chExt cx="2411" cy="1394"/>
          </a:xfrm>
        </p:grpSpPr>
        <p:grpSp>
          <p:nvGrpSpPr>
            <p:cNvPr id="66567" name="Group 10"/>
            <p:cNvGrpSpPr>
              <a:grpSpLocks/>
            </p:cNvGrpSpPr>
            <p:nvPr/>
          </p:nvGrpSpPr>
          <p:grpSpPr bwMode="auto">
            <a:xfrm>
              <a:off x="3455" y="2782"/>
              <a:ext cx="1681" cy="1394"/>
              <a:chOff x="4080" y="3573"/>
              <a:chExt cx="1066" cy="699"/>
            </a:xfrm>
          </p:grpSpPr>
          <p:sp>
            <p:nvSpPr>
              <p:cNvPr id="66569" name="Freeform 11"/>
              <p:cNvSpPr>
                <a:spLocks/>
              </p:cNvSpPr>
              <p:nvPr/>
            </p:nvSpPr>
            <p:spPr bwMode="auto">
              <a:xfrm>
                <a:off x="4129" y="3573"/>
                <a:ext cx="958" cy="11"/>
              </a:xfrm>
              <a:custGeom>
                <a:avLst/>
                <a:gdLst>
                  <a:gd name="T0" fmla="*/ 0 w 8621"/>
                  <a:gd name="T1" fmla="*/ 0 h 101"/>
                  <a:gd name="T2" fmla="*/ 0 w 8621"/>
                  <a:gd name="T3" fmla="*/ 0 h 101"/>
                  <a:gd name="T4" fmla="*/ 0 w 8621"/>
                  <a:gd name="T5" fmla="*/ 0 h 101"/>
                  <a:gd name="T6" fmla="*/ 0 w 8621"/>
                  <a:gd name="T7" fmla="*/ 0 h 101"/>
                  <a:gd name="T8" fmla="*/ 0 w 8621"/>
                  <a:gd name="T9" fmla="*/ 0 h 101"/>
                  <a:gd name="T10" fmla="*/ 0 w 8621"/>
                  <a:gd name="T11" fmla="*/ 0 h 101"/>
                  <a:gd name="T12" fmla="*/ 0 w 8621"/>
                  <a:gd name="T13" fmla="*/ 0 h 101"/>
                  <a:gd name="T14" fmla="*/ 0 w 8621"/>
                  <a:gd name="T15" fmla="*/ 0 h 101"/>
                  <a:gd name="T16" fmla="*/ 0 w 8621"/>
                  <a:gd name="T17" fmla="*/ 0 h 101"/>
                  <a:gd name="T18" fmla="*/ 0 w 8621"/>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21"/>
                  <a:gd name="T31" fmla="*/ 0 h 101"/>
                  <a:gd name="T32" fmla="*/ 8621 w 8621"/>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21" h="101">
                    <a:moveTo>
                      <a:pt x="8621" y="51"/>
                    </a:moveTo>
                    <a:lnTo>
                      <a:pt x="8576" y="0"/>
                    </a:lnTo>
                    <a:lnTo>
                      <a:pt x="0" y="0"/>
                    </a:lnTo>
                    <a:lnTo>
                      <a:pt x="0" y="101"/>
                    </a:lnTo>
                    <a:lnTo>
                      <a:pt x="8576" y="101"/>
                    </a:lnTo>
                    <a:lnTo>
                      <a:pt x="8530" y="51"/>
                    </a:lnTo>
                    <a:lnTo>
                      <a:pt x="8621" y="51"/>
                    </a:lnTo>
                    <a:lnTo>
                      <a:pt x="8621" y="0"/>
                    </a:lnTo>
                    <a:lnTo>
                      <a:pt x="8576" y="0"/>
                    </a:lnTo>
                    <a:lnTo>
                      <a:pt x="8621" y="51"/>
                    </a:lnTo>
                    <a:close/>
                  </a:path>
                </a:pathLst>
              </a:custGeom>
              <a:solidFill>
                <a:srgbClr val="1F1A17"/>
              </a:solidFill>
              <a:ln w="9525">
                <a:noFill/>
                <a:round/>
                <a:headEnd/>
                <a:tailEnd/>
              </a:ln>
            </p:spPr>
            <p:txBody>
              <a:bodyPr/>
              <a:lstStyle/>
              <a:p>
                <a:endParaRPr lang="en-US"/>
              </a:p>
            </p:txBody>
          </p:sp>
          <p:sp>
            <p:nvSpPr>
              <p:cNvPr id="66570" name="Freeform 12"/>
              <p:cNvSpPr>
                <a:spLocks/>
              </p:cNvSpPr>
              <p:nvPr/>
            </p:nvSpPr>
            <p:spPr bwMode="auto">
              <a:xfrm>
                <a:off x="5076" y="3579"/>
                <a:ext cx="11" cy="545"/>
              </a:xfrm>
              <a:custGeom>
                <a:avLst/>
                <a:gdLst>
                  <a:gd name="T0" fmla="*/ 0 w 91"/>
                  <a:gd name="T1" fmla="*/ 0 h 5457"/>
                  <a:gd name="T2" fmla="*/ 0 w 91"/>
                  <a:gd name="T3" fmla="*/ 0 h 5457"/>
                  <a:gd name="T4" fmla="*/ 0 w 91"/>
                  <a:gd name="T5" fmla="*/ 0 h 5457"/>
                  <a:gd name="T6" fmla="*/ 0 w 91"/>
                  <a:gd name="T7" fmla="*/ 0 h 5457"/>
                  <a:gd name="T8" fmla="*/ 0 w 91"/>
                  <a:gd name="T9" fmla="*/ 0 h 5457"/>
                  <a:gd name="T10" fmla="*/ 0 w 91"/>
                  <a:gd name="T11" fmla="*/ 0 h 5457"/>
                  <a:gd name="T12" fmla="*/ 0 w 91"/>
                  <a:gd name="T13" fmla="*/ 0 h 5457"/>
                  <a:gd name="T14" fmla="*/ 0 w 91"/>
                  <a:gd name="T15" fmla="*/ 0 h 5457"/>
                  <a:gd name="T16" fmla="*/ 0 w 91"/>
                  <a:gd name="T17" fmla="*/ 0 h 5457"/>
                  <a:gd name="T18" fmla="*/ 0 w 91"/>
                  <a:gd name="T19" fmla="*/ 0 h 54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457"/>
                  <a:gd name="T32" fmla="*/ 91 w 91"/>
                  <a:gd name="T33" fmla="*/ 5457 h 54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457">
                    <a:moveTo>
                      <a:pt x="46" y="5457"/>
                    </a:moveTo>
                    <a:lnTo>
                      <a:pt x="91" y="5407"/>
                    </a:lnTo>
                    <a:lnTo>
                      <a:pt x="91" y="0"/>
                    </a:lnTo>
                    <a:lnTo>
                      <a:pt x="0" y="0"/>
                    </a:lnTo>
                    <a:lnTo>
                      <a:pt x="0" y="5407"/>
                    </a:lnTo>
                    <a:lnTo>
                      <a:pt x="46" y="5357"/>
                    </a:lnTo>
                    <a:lnTo>
                      <a:pt x="46" y="5457"/>
                    </a:lnTo>
                    <a:lnTo>
                      <a:pt x="91" y="5457"/>
                    </a:lnTo>
                    <a:lnTo>
                      <a:pt x="91" y="5407"/>
                    </a:lnTo>
                    <a:lnTo>
                      <a:pt x="46" y="5457"/>
                    </a:lnTo>
                    <a:close/>
                  </a:path>
                </a:pathLst>
              </a:custGeom>
              <a:solidFill>
                <a:srgbClr val="1F1A17"/>
              </a:solidFill>
              <a:ln w="9525">
                <a:noFill/>
                <a:round/>
                <a:headEnd/>
                <a:tailEnd/>
              </a:ln>
            </p:spPr>
            <p:txBody>
              <a:bodyPr/>
              <a:lstStyle/>
              <a:p>
                <a:endParaRPr lang="en-US"/>
              </a:p>
            </p:txBody>
          </p:sp>
          <p:sp>
            <p:nvSpPr>
              <p:cNvPr id="66571" name="Freeform 13"/>
              <p:cNvSpPr>
                <a:spLocks/>
              </p:cNvSpPr>
              <p:nvPr/>
            </p:nvSpPr>
            <p:spPr bwMode="auto">
              <a:xfrm>
                <a:off x="4124" y="4114"/>
                <a:ext cx="958" cy="10"/>
              </a:xfrm>
              <a:custGeom>
                <a:avLst/>
                <a:gdLst>
                  <a:gd name="T0" fmla="*/ 0 w 8622"/>
                  <a:gd name="T1" fmla="*/ 0 h 100"/>
                  <a:gd name="T2" fmla="*/ 0 w 8622"/>
                  <a:gd name="T3" fmla="*/ 0 h 100"/>
                  <a:gd name="T4" fmla="*/ 0 w 8622"/>
                  <a:gd name="T5" fmla="*/ 0 h 100"/>
                  <a:gd name="T6" fmla="*/ 0 w 8622"/>
                  <a:gd name="T7" fmla="*/ 0 h 100"/>
                  <a:gd name="T8" fmla="*/ 0 w 8622"/>
                  <a:gd name="T9" fmla="*/ 0 h 100"/>
                  <a:gd name="T10" fmla="*/ 0 w 8622"/>
                  <a:gd name="T11" fmla="*/ 0 h 100"/>
                  <a:gd name="T12" fmla="*/ 0 w 8622"/>
                  <a:gd name="T13" fmla="*/ 0 h 100"/>
                  <a:gd name="T14" fmla="*/ 0 w 8622"/>
                  <a:gd name="T15" fmla="*/ 0 h 100"/>
                  <a:gd name="T16" fmla="*/ 0 w 8622"/>
                  <a:gd name="T17" fmla="*/ 0 h 100"/>
                  <a:gd name="T18" fmla="*/ 0 w 8622"/>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22"/>
                  <a:gd name="T31" fmla="*/ 0 h 100"/>
                  <a:gd name="T32" fmla="*/ 8622 w 8622"/>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22" h="100">
                    <a:moveTo>
                      <a:pt x="0" y="50"/>
                    </a:moveTo>
                    <a:lnTo>
                      <a:pt x="46" y="100"/>
                    </a:lnTo>
                    <a:lnTo>
                      <a:pt x="8622" y="100"/>
                    </a:lnTo>
                    <a:lnTo>
                      <a:pt x="8622"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lstStyle/>
              <a:p>
                <a:endParaRPr lang="en-US"/>
              </a:p>
            </p:txBody>
          </p:sp>
          <p:sp>
            <p:nvSpPr>
              <p:cNvPr id="66572" name="Freeform 14"/>
              <p:cNvSpPr>
                <a:spLocks/>
              </p:cNvSpPr>
              <p:nvPr/>
            </p:nvSpPr>
            <p:spPr bwMode="auto">
              <a:xfrm>
                <a:off x="4124" y="3573"/>
                <a:ext cx="10" cy="546"/>
              </a:xfrm>
              <a:custGeom>
                <a:avLst/>
                <a:gdLst>
                  <a:gd name="T0" fmla="*/ 0 w 91"/>
                  <a:gd name="T1" fmla="*/ 0 h 5458"/>
                  <a:gd name="T2" fmla="*/ 0 w 91"/>
                  <a:gd name="T3" fmla="*/ 0 h 5458"/>
                  <a:gd name="T4" fmla="*/ 0 w 91"/>
                  <a:gd name="T5" fmla="*/ 0 h 5458"/>
                  <a:gd name="T6" fmla="*/ 0 w 91"/>
                  <a:gd name="T7" fmla="*/ 0 h 5458"/>
                  <a:gd name="T8" fmla="*/ 0 w 91"/>
                  <a:gd name="T9" fmla="*/ 0 h 5458"/>
                  <a:gd name="T10" fmla="*/ 0 w 91"/>
                  <a:gd name="T11" fmla="*/ 0 h 5458"/>
                  <a:gd name="T12" fmla="*/ 0 w 91"/>
                  <a:gd name="T13" fmla="*/ 0 h 5458"/>
                  <a:gd name="T14" fmla="*/ 0 w 91"/>
                  <a:gd name="T15" fmla="*/ 0 h 5458"/>
                  <a:gd name="T16" fmla="*/ 0 w 91"/>
                  <a:gd name="T17" fmla="*/ 0 h 5458"/>
                  <a:gd name="T18" fmla="*/ 0 w 91"/>
                  <a:gd name="T19" fmla="*/ 0 h 54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458"/>
                  <a:gd name="T32" fmla="*/ 91 w 91"/>
                  <a:gd name="T33" fmla="*/ 5458 h 54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458">
                    <a:moveTo>
                      <a:pt x="46" y="0"/>
                    </a:moveTo>
                    <a:lnTo>
                      <a:pt x="0" y="51"/>
                    </a:lnTo>
                    <a:lnTo>
                      <a:pt x="0" y="5458"/>
                    </a:lnTo>
                    <a:lnTo>
                      <a:pt x="91" y="5458"/>
                    </a:lnTo>
                    <a:lnTo>
                      <a:pt x="91" y="51"/>
                    </a:lnTo>
                    <a:lnTo>
                      <a:pt x="46" y="101"/>
                    </a:lnTo>
                    <a:lnTo>
                      <a:pt x="46" y="0"/>
                    </a:lnTo>
                    <a:lnTo>
                      <a:pt x="0" y="0"/>
                    </a:lnTo>
                    <a:lnTo>
                      <a:pt x="0" y="51"/>
                    </a:lnTo>
                    <a:lnTo>
                      <a:pt x="46" y="0"/>
                    </a:lnTo>
                    <a:close/>
                  </a:path>
                </a:pathLst>
              </a:custGeom>
              <a:solidFill>
                <a:srgbClr val="1F1A17"/>
              </a:solidFill>
              <a:ln w="9525">
                <a:noFill/>
                <a:round/>
                <a:headEnd/>
                <a:tailEnd/>
              </a:ln>
            </p:spPr>
            <p:txBody>
              <a:bodyPr/>
              <a:lstStyle/>
              <a:p>
                <a:endParaRPr lang="en-US"/>
              </a:p>
            </p:txBody>
          </p:sp>
          <p:sp>
            <p:nvSpPr>
              <p:cNvPr id="66573" name="Rectangle 15"/>
              <p:cNvSpPr>
                <a:spLocks noChangeArrowheads="1"/>
              </p:cNvSpPr>
              <p:nvPr/>
            </p:nvSpPr>
            <p:spPr bwMode="auto">
              <a:xfrm>
                <a:off x="4129" y="3984"/>
                <a:ext cx="136" cy="135"/>
              </a:xfrm>
              <a:prstGeom prst="rect">
                <a:avLst/>
              </a:prstGeom>
              <a:solidFill>
                <a:srgbClr val="DC2B19"/>
              </a:solidFill>
              <a:ln w="9525">
                <a:noFill/>
                <a:miter lim="800000"/>
                <a:headEnd/>
                <a:tailEnd/>
              </a:ln>
            </p:spPr>
            <p:txBody>
              <a:bodyPr/>
              <a:lstStyle/>
              <a:p>
                <a:endParaRPr lang="en-US"/>
              </a:p>
            </p:txBody>
          </p:sp>
          <p:sp>
            <p:nvSpPr>
              <p:cNvPr id="66574" name="Freeform 16"/>
              <p:cNvSpPr>
                <a:spLocks/>
              </p:cNvSpPr>
              <p:nvPr/>
            </p:nvSpPr>
            <p:spPr bwMode="auto">
              <a:xfrm>
                <a:off x="4129" y="3979"/>
                <a:ext cx="141"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270" y="50"/>
                    </a:moveTo>
                    <a:lnTo>
                      <a:pt x="1225" y="0"/>
                    </a:lnTo>
                    <a:lnTo>
                      <a:pt x="0" y="0"/>
                    </a:lnTo>
                    <a:lnTo>
                      <a:pt x="0" y="100"/>
                    </a:lnTo>
                    <a:lnTo>
                      <a:pt x="1225" y="100"/>
                    </a:lnTo>
                    <a:lnTo>
                      <a:pt x="1180" y="50"/>
                    </a:lnTo>
                    <a:lnTo>
                      <a:pt x="1270" y="50"/>
                    </a:lnTo>
                    <a:lnTo>
                      <a:pt x="1270" y="0"/>
                    </a:lnTo>
                    <a:lnTo>
                      <a:pt x="1225" y="0"/>
                    </a:lnTo>
                    <a:lnTo>
                      <a:pt x="1270" y="50"/>
                    </a:lnTo>
                    <a:close/>
                  </a:path>
                </a:pathLst>
              </a:custGeom>
              <a:solidFill>
                <a:srgbClr val="1F1A17"/>
              </a:solidFill>
              <a:ln w="9525">
                <a:noFill/>
                <a:round/>
                <a:headEnd/>
                <a:tailEnd/>
              </a:ln>
            </p:spPr>
            <p:txBody>
              <a:bodyPr/>
              <a:lstStyle/>
              <a:p>
                <a:endParaRPr lang="en-US"/>
              </a:p>
            </p:txBody>
          </p:sp>
          <p:sp>
            <p:nvSpPr>
              <p:cNvPr id="66575" name="Freeform 17"/>
              <p:cNvSpPr>
                <a:spLocks/>
              </p:cNvSpPr>
              <p:nvPr/>
            </p:nvSpPr>
            <p:spPr bwMode="auto">
              <a:xfrm>
                <a:off x="4260" y="3984"/>
                <a:ext cx="10" cy="140"/>
              </a:xfrm>
              <a:custGeom>
                <a:avLst/>
                <a:gdLst>
                  <a:gd name="T0" fmla="*/ 0 w 90"/>
                  <a:gd name="T1" fmla="*/ 0 h 1402"/>
                  <a:gd name="T2" fmla="*/ 0 w 90"/>
                  <a:gd name="T3" fmla="*/ 0 h 1402"/>
                  <a:gd name="T4" fmla="*/ 0 w 90"/>
                  <a:gd name="T5" fmla="*/ 0 h 1402"/>
                  <a:gd name="T6" fmla="*/ 0 w 90"/>
                  <a:gd name="T7" fmla="*/ 0 h 1402"/>
                  <a:gd name="T8" fmla="*/ 0 w 90"/>
                  <a:gd name="T9" fmla="*/ 0 h 1402"/>
                  <a:gd name="T10" fmla="*/ 0 w 90"/>
                  <a:gd name="T11" fmla="*/ 0 h 1402"/>
                  <a:gd name="T12" fmla="*/ 0 w 90"/>
                  <a:gd name="T13" fmla="*/ 0 h 1402"/>
                  <a:gd name="T14" fmla="*/ 0 w 90"/>
                  <a:gd name="T15" fmla="*/ 0 h 1402"/>
                  <a:gd name="T16" fmla="*/ 0 w 90"/>
                  <a:gd name="T17" fmla="*/ 0 h 1402"/>
                  <a:gd name="T18" fmla="*/ 0 w 90"/>
                  <a:gd name="T19" fmla="*/ 0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402"/>
                  <a:gd name="T32" fmla="*/ 90 w 90"/>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402">
                    <a:moveTo>
                      <a:pt x="45" y="1402"/>
                    </a:moveTo>
                    <a:lnTo>
                      <a:pt x="90" y="1352"/>
                    </a:lnTo>
                    <a:lnTo>
                      <a:pt x="90" y="0"/>
                    </a:lnTo>
                    <a:lnTo>
                      <a:pt x="0" y="0"/>
                    </a:lnTo>
                    <a:lnTo>
                      <a:pt x="0" y="1352"/>
                    </a:lnTo>
                    <a:lnTo>
                      <a:pt x="45" y="1302"/>
                    </a:lnTo>
                    <a:lnTo>
                      <a:pt x="45" y="1402"/>
                    </a:lnTo>
                    <a:lnTo>
                      <a:pt x="90" y="1402"/>
                    </a:lnTo>
                    <a:lnTo>
                      <a:pt x="90" y="1352"/>
                    </a:lnTo>
                    <a:lnTo>
                      <a:pt x="45" y="1402"/>
                    </a:lnTo>
                    <a:close/>
                  </a:path>
                </a:pathLst>
              </a:custGeom>
              <a:solidFill>
                <a:srgbClr val="1F1A17"/>
              </a:solidFill>
              <a:ln w="9525">
                <a:noFill/>
                <a:round/>
                <a:headEnd/>
                <a:tailEnd/>
              </a:ln>
            </p:spPr>
            <p:txBody>
              <a:bodyPr/>
              <a:lstStyle/>
              <a:p>
                <a:endParaRPr lang="en-US"/>
              </a:p>
            </p:txBody>
          </p:sp>
          <p:sp>
            <p:nvSpPr>
              <p:cNvPr id="66576" name="Freeform 18"/>
              <p:cNvSpPr>
                <a:spLocks/>
              </p:cNvSpPr>
              <p:nvPr/>
            </p:nvSpPr>
            <p:spPr bwMode="auto">
              <a:xfrm>
                <a:off x="4124" y="4114"/>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0" y="50"/>
                    </a:moveTo>
                    <a:lnTo>
                      <a:pt x="46" y="100"/>
                    </a:lnTo>
                    <a:lnTo>
                      <a:pt x="1271" y="100"/>
                    </a:lnTo>
                    <a:lnTo>
                      <a:pt x="1271"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lstStyle/>
              <a:p>
                <a:endParaRPr lang="en-US"/>
              </a:p>
            </p:txBody>
          </p:sp>
          <p:sp>
            <p:nvSpPr>
              <p:cNvPr id="66577" name="Freeform 19"/>
              <p:cNvSpPr>
                <a:spLocks/>
              </p:cNvSpPr>
              <p:nvPr/>
            </p:nvSpPr>
            <p:spPr bwMode="auto">
              <a:xfrm>
                <a:off x="4124" y="3979"/>
                <a:ext cx="10" cy="140"/>
              </a:xfrm>
              <a:custGeom>
                <a:avLst/>
                <a:gdLst>
                  <a:gd name="T0" fmla="*/ 0 w 91"/>
                  <a:gd name="T1" fmla="*/ 0 h 1402"/>
                  <a:gd name="T2" fmla="*/ 0 w 91"/>
                  <a:gd name="T3" fmla="*/ 0 h 1402"/>
                  <a:gd name="T4" fmla="*/ 0 w 91"/>
                  <a:gd name="T5" fmla="*/ 0 h 1402"/>
                  <a:gd name="T6" fmla="*/ 0 w 91"/>
                  <a:gd name="T7" fmla="*/ 0 h 1402"/>
                  <a:gd name="T8" fmla="*/ 0 w 91"/>
                  <a:gd name="T9" fmla="*/ 0 h 1402"/>
                  <a:gd name="T10" fmla="*/ 0 w 91"/>
                  <a:gd name="T11" fmla="*/ 0 h 1402"/>
                  <a:gd name="T12" fmla="*/ 0 w 91"/>
                  <a:gd name="T13" fmla="*/ 0 h 1402"/>
                  <a:gd name="T14" fmla="*/ 0 w 91"/>
                  <a:gd name="T15" fmla="*/ 0 h 1402"/>
                  <a:gd name="T16" fmla="*/ 0 w 91"/>
                  <a:gd name="T17" fmla="*/ 0 h 1402"/>
                  <a:gd name="T18" fmla="*/ 0 w 91"/>
                  <a:gd name="T19" fmla="*/ 0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02"/>
                  <a:gd name="T32" fmla="*/ 91 w 91"/>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02">
                    <a:moveTo>
                      <a:pt x="46" y="0"/>
                    </a:moveTo>
                    <a:lnTo>
                      <a:pt x="0" y="50"/>
                    </a:lnTo>
                    <a:lnTo>
                      <a:pt x="0" y="1402"/>
                    </a:lnTo>
                    <a:lnTo>
                      <a:pt x="91" y="1402"/>
                    </a:lnTo>
                    <a:lnTo>
                      <a:pt x="91" y="50"/>
                    </a:lnTo>
                    <a:lnTo>
                      <a:pt x="46" y="100"/>
                    </a:lnTo>
                    <a:lnTo>
                      <a:pt x="46" y="0"/>
                    </a:lnTo>
                    <a:lnTo>
                      <a:pt x="0" y="0"/>
                    </a:lnTo>
                    <a:lnTo>
                      <a:pt x="0" y="50"/>
                    </a:lnTo>
                    <a:lnTo>
                      <a:pt x="46" y="0"/>
                    </a:lnTo>
                    <a:close/>
                  </a:path>
                </a:pathLst>
              </a:custGeom>
              <a:solidFill>
                <a:srgbClr val="1F1A17"/>
              </a:solidFill>
              <a:ln w="9525">
                <a:noFill/>
                <a:round/>
                <a:headEnd/>
                <a:tailEnd/>
              </a:ln>
            </p:spPr>
            <p:txBody>
              <a:bodyPr/>
              <a:lstStyle/>
              <a:p>
                <a:endParaRPr lang="en-US"/>
              </a:p>
            </p:txBody>
          </p:sp>
          <p:sp>
            <p:nvSpPr>
              <p:cNvPr id="66578" name="Rectangle 20"/>
              <p:cNvSpPr>
                <a:spLocks noChangeArrowheads="1"/>
              </p:cNvSpPr>
              <p:nvPr/>
            </p:nvSpPr>
            <p:spPr bwMode="auto">
              <a:xfrm>
                <a:off x="4265" y="3714"/>
                <a:ext cx="136" cy="405"/>
              </a:xfrm>
              <a:prstGeom prst="rect">
                <a:avLst/>
              </a:prstGeom>
              <a:solidFill>
                <a:srgbClr val="DC2B19"/>
              </a:solidFill>
              <a:ln w="9525">
                <a:noFill/>
                <a:miter lim="800000"/>
                <a:headEnd/>
                <a:tailEnd/>
              </a:ln>
            </p:spPr>
            <p:txBody>
              <a:bodyPr/>
              <a:lstStyle/>
              <a:p>
                <a:endParaRPr lang="en-US"/>
              </a:p>
            </p:txBody>
          </p:sp>
          <p:sp>
            <p:nvSpPr>
              <p:cNvPr id="66579" name="Freeform 21"/>
              <p:cNvSpPr>
                <a:spLocks/>
              </p:cNvSpPr>
              <p:nvPr/>
            </p:nvSpPr>
            <p:spPr bwMode="auto">
              <a:xfrm>
                <a:off x="4265" y="3709"/>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1271" y="50"/>
                    </a:moveTo>
                    <a:lnTo>
                      <a:pt x="1225" y="0"/>
                    </a:lnTo>
                    <a:lnTo>
                      <a:pt x="0" y="0"/>
                    </a:lnTo>
                    <a:lnTo>
                      <a:pt x="0" y="100"/>
                    </a:lnTo>
                    <a:lnTo>
                      <a:pt x="1225" y="100"/>
                    </a:lnTo>
                    <a:lnTo>
                      <a:pt x="1179" y="50"/>
                    </a:lnTo>
                    <a:lnTo>
                      <a:pt x="1271" y="50"/>
                    </a:lnTo>
                    <a:lnTo>
                      <a:pt x="1271" y="0"/>
                    </a:lnTo>
                    <a:lnTo>
                      <a:pt x="1225" y="0"/>
                    </a:lnTo>
                    <a:lnTo>
                      <a:pt x="1271" y="50"/>
                    </a:lnTo>
                    <a:close/>
                  </a:path>
                </a:pathLst>
              </a:custGeom>
              <a:solidFill>
                <a:srgbClr val="1F1A17"/>
              </a:solidFill>
              <a:ln w="9525">
                <a:noFill/>
                <a:round/>
                <a:headEnd/>
                <a:tailEnd/>
              </a:ln>
            </p:spPr>
            <p:txBody>
              <a:bodyPr/>
              <a:lstStyle/>
              <a:p>
                <a:endParaRPr lang="en-US"/>
              </a:p>
            </p:txBody>
          </p:sp>
          <p:sp>
            <p:nvSpPr>
              <p:cNvPr id="66580" name="Freeform 22"/>
              <p:cNvSpPr>
                <a:spLocks/>
              </p:cNvSpPr>
              <p:nvPr/>
            </p:nvSpPr>
            <p:spPr bwMode="auto">
              <a:xfrm>
                <a:off x="4396" y="3714"/>
                <a:ext cx="10" cy="410"/>
              </a:xfrm>
              <a:custGeom>
                <a:avLst/>
                <a:gdLst>
                  <a:gd name="T0" fmla="*/ 0 w 92"/>
                  <a:gd name="T1" fmla="*/ 0 h 4106"/>
                  <a:gd name="T2" fmla="*/ 0 w 92"/>
                  <a:gd name="T3" fmla="*/ 0 h 4106"/>
                  <a:gd name="T4" fmla="*/ 0 w 92"/>
                  <a:gd name="T5" fmla="*/ 0 h 4106"/>
                  <a:gd name="T6" fmla="*/ 0 w 92"/>
                  <a:gd name="T7" fmla="*/ 0 h 4106"/>
                  <a:gd name="T8" fmla="*/ 0 w 92"/>
                  <a:gd name="T9" fmla="*/ 0 h 4106"/>
                  <a:gd name="T10" fmla="*/ 0 w 92"/>
                  <a:gd name="T11" fmla="*/ 0 h 4106"/>
                  <a:gd name="T12" fmla="*/ 0 w 92"/>
                  <a:gd name="T13" fmla="*/ 0 h 4106"/>
                  <a:gd name="T14" fmla="*/ 0 w 92"/>
                  <a:gd name="T15" fmla="*/ 0 h 4106"/>
                  <a:gd name="T16" fmla="*/ 0 w 92"/>
                  <a:gd name="T17" fmla="*/ 0 h 4106"/>
                  <a:gd name="T18" fmla="*/ 0 w 92"/>
                  <a:gd name="T19" fmla="*/ 0 h 4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4106"/>
                  <a:gd name="T32" fmla="*/ 92 w 92"/>
                  <a:gd name="T33" fmla="*/ 4106 h 4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4106">
                    <a:moveTo>
                      <a:pt x="46" y="4106"/>
                    </a:moveTo>
                    <a:lnTo>
                      <a:pt x="92" y="4056"/>
                    </a:lnTo>
                    <a:lnTo>
                      <a:pt x="92" y="0"/>
                    </a:lnTo>
                    <a:lnTo>
                      <a:pt x="0" y="0"/>
                    </a:lnTo>
                    <a:lnTo>
                      <a:pt x="0" y="4056"/>
                    </a:lnTo>
                    <a:lnTo>
                      <a:pt x="46" y="4006"/>
                    </a:lnTo>
                    <a:lnTo>
                      <a:pt x="46" y="4106"/>
                    </a:lnTo>
                    <a:lnTo>
                      <a:pt x="92" y="4106"/>
                    </a:lnTo>
                    <a:lnTo>
                      <a:pt x="92" y="4056"/>
                    </a:lnTo>
                    <a:lnTo>
                      <a:pt x="46" y="4106"/>
                    </a:lnTo>
                    <a:close/>
                  </a:path>
                </a:pathLst>
              </a:custGeom>
              <a:solidFill>
                <a:srgbClr val="1F1A17"/>
              </a:solidFill>
              <a:ln w="9525">
                <a:noFill/>
                <a:round/>
                <a:headEnd/>
                <a:tailEnd/>
              </a:ln>
            </p:spPr>
            <p:txBody>
              <a:bodyPr/>
              <a:lstStyle/>
              <a:p>
                <a:endParaRPr lang="en-US"/>
              </a:p>
            </p:txBody>
          </p:sp>
          <p:sp>
            <p:nvSpPr>
              <p:cNvPr id="66581" name="Freeform 23"/>
              <p:cNvSpPr>
                <a:spLocks/>
              </p:cNvSpPr>
              <p:nvPr/>
            </p:nvSpPr>
            <p:spPr bwMode="auto">
              <a:xfrm>
                <a:off x="4260" y="4114"/>
                <a:ext cx="141"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0" y="50"/>
                    </a:moveTo>
                    <a:lnTo>
                      <a:pt x="45" y="100"/>
                    </a:lnTo>
                    <a:lnTo>
                      <a:pt x="1270" y="100"/>
                    </a:lnTo>
                    <a:lnTo>
                      <a:pt x="1270" y="0"/>
                    </a:lnTo>
                    <a:lnTo>
                      <a:pt x="45" y="0"/>
                    </a:lnTo>
                    <a:lnTo>
                      <a:pt x="90" y="50"/>
                    </a:lnTo>
                    <a:lnTo>
                      <a:pt x="0" y="50"/>
                    </a:lnTo>
                    <a:lnTo>
                      <a:pt x="0" y="100"/>
                    </a:lnTo>
                    <a:lnTo>
                      <a:pt x="45" y="100"/>
                    </a:lnTo>
                    <a:lnTo>
                      <a:pt x="0" y="50"/>
                    </a:lnTo>
                    <a:close/>
                  </a:path>
                </a:pathLst>
              </a:custGeom>
              <a:solidFill>
                <a:srgbClr val="1F1A17"/>
              </a:solidFill>
              <a:ln w="9525">
                <a:noFill/>
                <a:round/>
                <a:headEnd/>
                <a:tailEnd/>
              </a:ln>
            </p:spPr>
            <p:txBody>
              <a:bodyPr/>
              <a:lstStyle/>
              <a:p>
                <a:endParaRPr lang="en-US"/>
              </a:p>
            </p:txBody>
          </p:sp>
          <p:sp>
            <p:nvSpPr>
              <p:cNvPr id="66582" name="Freeform 24"/>
              <p:cNvSpPr>
                <a:spLocks/>
              </p:cNvSpPr>
              <p:nvPr/>
            </p:nvSpPr>
            <p:spPr bwMode="auto">
              <a:xfrm>
                <a:off x="4260" y="3709"/>
                <a:ext cx="10" cy="410"/>
              </a:xfrm>
              <a:custGeom>
                <a:avLst/>
                <a:gdLst>
                  <a:gd name="T0" fmla="*/ 0 w 90"/>
                  <a:gd name="T1" fmla="*/ 0 h 4106"/>
                  <a:gd name="T2" fmla="*/ 0 w 90"/>
                  <a:gd name="T3" fmla="*/ 0 h 4106"/>
                  <a:gd name="T4" fmla="*/ 0 w 90"/>
                  <a:gd name="T5" fmla="*/ 0 h 4106"/>
                  <a:gd name="T6" fmla="*/ 0 w 90"/>
                  <a:gd name="T7" fmla="*/ 0 h 4106"/>
                  <a:gd name="T8" fmla="*/ 0 w 90"/>
                  <a:gd name="T9" fmla="*/ 0 h 4106"/>
                  <a:gd name="T10" fmla="*/ 0 w 90"/>
                  <a:gd name="T11" fmla="*/ 0 h 4106"/>
                  <a:gd name="T12" fmla="*/ 0 w 90"/>
                  <a:gd name="T13" fmla="*/ 0 h 4106"/>
                  <a:gd name="T14" fmla="*/ 0 w 90"/>
                  <a:gd name="T15" fmla="*/ 0 h 4106"/>
                  <a:gd name="T16" fmla="*/ 0 w 90"/>
                  <a:gd name="T17" fmla="*/ 0 h 4106"/>
                  <a:gd name="T18" fmla="*/ 0 w 90"/>
                  <a:gd name="T19" fmla="*/ 0 h 4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4106"/>
                  <a:gd name="T32" fmla="*/ 90 w 90"/>
                  <a:gd name="T33" fmla="*/ 4106 h 4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4106">
                    <a:moveTo>
                      <a:pt x="45" y="0"/>
                    </a:moveTo>
                    <a:lnTo>
                      <a:pt x="0" y="50"/>
                    </a:lnTo>
                    <a:lnTo>
                      <a:pt x="0" y="4106"/>
                    </a:lnTo>
                    <a:lnTo>
                      <a:pt x="90" y="4106"/>
                    </a:lnTo>
                    <a:lnTo>
                      <a:pt x="90" y="50"/>
                    </a:lnTo>
                    <a:lnTo>
                      <a:pt x="45" y="100"/>
                    </a:lnTo>
                    <a:lnTo>
                      <a:pt x="45" y="0"/>
                    </a:lnTo>
                    <a:lnTo>
                      <a:pt x="0" y="0"/>
                    </a:lnTo>
                    <a:lnTo>
                      <a:pt x="0" y="50"/>
                    </a:lnTo>
                    <a:lnTo>
                      <a:pt x="45" y="0"/>
                    </a:lnTo>
                    <a:close/>
                  </a:path>
                </a:pathLst>
              </a:custGeom>
              <a:solidFill>
                <a:srgbClr val="1F1A17"/>
              </a:solidFill>
              <a:ln w="9525">
                <a:noFill/>
                <a:round/>
                <a:headEnd/>
                <a:tailEnd/>
              </a:ln>
            </p:spPr>
            <p:txBody>
              <a:bodyPr/>
              <a:lstStyle/>
              <a:p>
                <a:endParaRPr lang="en-US"/>
              </a:p>
            </p:txBody>
          </p:sp>
          <p:sp>
            <p:nvSpPr>
              <p:cNvPr id="66583" name="Rectangle 25"/>
              <p:cNvSpPr>
                <a:spLocks noChangeArrowheads="1"/>
              </p:cNvSpPr>
              <p:nvPr/>
            </p:nvSpPr>
            <p:spPr bwMode="auto">
              <a:xfrm>
                <a:off x="4401" y="3849"/>
                <a:ext cx="136" cy="270"/>
              </a:xfrm>
              <a:prstGeom prst="rect">
                <a:avLst/>
              </a:prstGeom>
              <a:solidFill>
                <a:srgbClr val="DC2B19"/>
              </a:solidFill>
              <a:ln w="9525">
                <a:noFill/>
                <a:miter lim="800000"/>
                <a:headEnd/>
                <a:tailEnd/>
              </a:ln>
            </p:spPr>
            <p:txBody>
              <a:bodyPr/>
              <a:lstStyle/>
              <a:p>
                <a:endParaRPr lang="en-US"/>
              </a:p>
            </p:txBody>
          </p:sp>
          <p:sp>
            <p:nvSpPr>
              <p:cNvPr id="66584" name="Freeform 26"/>
              <p:cNvSpPr>
                <a:spLocks/>
              </p:cNvSpPr>
              <p:nvPr/>
            </p:nvSpPr>
            <p:spPr bwMode="auto">
              <a:xfrm>
                <a:off x="4396" y="3844"/>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92" y="50"/>
                    </a:moveTo>
                    <a:lnTo>
                      <a:pt x="46" y="100"/>
                    </a:lnTo>
                    <a:lnTo>
                      <a:pt x="1271" y="100"/>
                    </a:lnTo>
                    <a:lnTo>
                      <a:pt x="1271" y="0"/>
                    </a:lnTo>
                    <a:lnTo>
                      <a:pt x="46" y="0"/>
                    </a:lnTo>
                    <a:lnTo>
                      <a:pt x="0" y="50"/>
                    </a:lnTo>
                    <a:lnTo>
                      <a:pt x="46" y="0"/>
                    </a:lnTo>
                    <a:lnTo>
                      <a:pt x="0" y="0"/>
                    </a:lnTo>
                    <a:lnTo>
                      <a:pt x="0" y="50"/>
                    </a:lnTo>
                    <a:lnTo>
                      <a:pt x="92" y="50"/>
                    </a:lnTo>
                    <a:close/>
                  </a:path>
                </a:pathLst>
              </a:custGeom>
              <a:solidFill>
                <a:srgbClr val="1F1A17"/>
              </a:solidFill>
              <a:ln w="9525">
                <a:noFill/>
                <a:round/>
                <a:headEnd/>
                <a:tailEnd/>
              </a:ln>
            </p:spPr>
            <p:txBody>
              <a:bodyPr/>
              <a:lstStyle/>
              <a:p>
                <a:endParaRPr lang="en-US"/>
              </a:p>
            </p:txBody>
          </p:sp>
          <p:sp>
            <p:nvSpPr>
              <p:cNvPr id="66585" name="Freeform 27"/>
              <p:cNvSpPr>
                <a:spLocks/>
              </p:cNvSpPr>
              <p:nvPr/>
            </p:nvSpPr>
            <p:spPr bwMode="auto">
              <a:xfrm>
                <a:off x="4396" y="3849"/>
                <a:ext cx="10" cy="275"/>
              </a:xfrm>
              <a:custGeom>
                <a:avLst/>
                <a:gdLst>
                  <a:gd name="T0" fmla="*/ 0 w 92"/>
                  <a:gd name="T1" fmla="*/ 0 h 2754"/>
                  <a:gd name="T2" fmla="*/ 0 w 92"/>
                  <a:gd name="T3" fmla="*/ 0 h 2754"/>
                  <a:gd name="T4" fmla="*/ 0 w 92"/>
                  <a:gd name="T5" fmla="*/ 0 h 2754"/>
                  <a:gd name="T6" fmla="*/ 0 w 92"/>
                  <a:gd name="T7" fmla="*/ 0 h 2754"/>
                  <a:gd name="T8" fmla="*/ 0 w 92"/>
                  <a:gd name="T9" fmla="*/ 0 h 2754"/>
                  <a:gd name="T10" fmla="*/ 0 w 92"/>
                  <a:gd name="T11" fmla="*/ 0 h 2754"/>
                  <a:gd name="T12" fmla="*/ 0 w 92"/>
                  <a:gd name="T13" fmla="*/ 0 h 2754"/>
                  <a:gd name="T14" fmla="*/ 0 w 92"/>
                  <a:gd name="T15" fmla="*/ 0 h 2754"/>
                  <a:gd name="T16" fmla="*/ 0 w 92"/>
                  <a:gd name="T17" fmla="*/ 0 h 2754"/>
                  <a:gd name="T18" fmla="*/ 0 w 92"/>
                  <a:gd name="T19" fmla="*/ 0 h 27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2754"/>
                  <a:gd name="T32" fmla="*/ 92 w 92"/>
                  <a:gd name="T33" fmla="*/ 2754 h 27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2754">
                    <a:moveTo>
                      <a:pt x="46" y="2654"/>
                    </a:moveTo>
                    <a:lnTo>
                      <a:pt x="92" y="2704"/>
                    </a:lnTo>
                    <a:lnTo>
                      <a:pt x="92" y="0"/>
                    </a:lnTo>
                    <a:lnTo>
                      <a:pt x="0" y="0"/>
                    </a:lnTo>
                    <a:lnTo>
                      <a:pt x="0" y="2704"/>
                    </a:lnTo>
                    <a:lnTo>
                      <a:pt x="46" y="2754"/>
                    </a:lnTo>
                    <a:lnTo>
                      <a:pt x="0" y="2704"/>
                    </a:lnTo>
                    <a:lnTo>
                      <a:pt x="0" y="2754"/>
                    </a:lnTo>
                    <a:lnTo>
                      <a:pt x="46" y="2754"/>
                    </a:lnTo>
                    <a:lnTo>
                      <a:pt x="46" y="2654"/>
                    </a:lnTo>
                    <a:close/>
                  </a:path>
                </a:pathLst>
              </a:custGeom>
              <a:solidFill>
                <a:srgbClr val="1F1A17"/>
              </a:solidFill>
              <a:ln w="9525">
                <a:noFill/>
                <a:round/>
                <a:headEnd/>
                <a:tailEnd/>
              </a:ln>
            </p:spPr>
            <p:txBody>
              <a:bodyPr/>
              <a:lstStyle/>
              <a:p>
                <a:endParaRPr lang="en-US"/>
              </a:p>
            </p:txBody>
          </p:sp>
          <p:sp>
            <p:nvSpPr>
              <p:cNvPr id="66586" name="Freeform 28"/>
              <p:cNvSpPr>
                <a:spLocks/>
              </p:cNvSpPr>
              <p:nvPr/>
            </p:nvSpPr>
            <p:spPr bwMode="auto">
              <a:xfrm>
                <a:off x="4401" y="4114"/>
                <a:ext cx="141"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179" y="50"/>
                    </a:moveTo>
                    <a:lnTo>
                      <a:pt x="1225" y="0"/>
                    </a:lnTo>
                    <a:lnTo>
                      <a:pt x="0" y="0"/>
                    </a:lnTo>
                    <a:lnTo>
                      <a:pt x="0" y="100"/>
                    </a:lnTo>
                    <a:lnTo>
                      <a:pt x="1225" y="100"/>
                    </a:lnTo>
                    <a:lnTo>
                      <a:pt x="1270" y="50"/>
                    </a:lnTo>
                    <a:lnTo>
                      <a:pt x="1225" y="100"/>
                    </a:lnTo>
                    <a:lnTo>
                      <a:pt x="1270" y="100"/>
                    </a:lnTo>
                    <a:lnTo>
                      <a:pt x="1270" y="50"/>
                    </a:lnTo>
                    <a:lnTo>
                      <a:pt x="1179" y="50"/>
                    </a:lnTo>
                    <a:close/>
                  </a:path>
                </a:pathLst>
              </a:custGeom>
              <a:solidFill>
                <a:srgbClr val="1F1A17"/>
              </a:solidFill>
              <a:ln w="9525">
                <a:noFill/>
                <a:round/>
                <a:headEnd/>
                <a:tailEnd/>
              </a:ln>
            </p:spPr>
            <p:txBody>
              <a:bodyPr/>
              <a:lstStyle/>
              <a:p>
                <a:endParaRPr lang="en-US"/>
              </a:p>
            </p:txBody>
          </p:sp>
          <p:sp>
            <p:nvSpPr>
              <p:cNvPr id="66587" name="Freeform 29"/>
              <p:cNvSpPr>
                <a:spLocks/>
              </p:cNvSpPr>
              <p:nvPr/>
            </p:nvSpPr>
            <p:spPr bwMode="auto">
              <a:xfrm>
                <a:off x="4532" y="3844"/>
                <a:ext cx="10" cy="275"/>
              </a:xfrm>
              <a:custGeom>
                <a:avLst/>
                <a:gdLst>
                  <a:gd name="T0" fmla="*/ 0 w 91"/>
                  <a:gd name="T1" fmla="*/ 0 h 2754"/>
                  <a:gd name="T2" fmla="*/ 0 w 91"/>
                  <a:gd name="T3" fmla="*/ 0 h 2754"/>
                  <a:gd name="T4" fmla="*/ 0 w 91"/>
                  <a:gd name="T5" fmla="*/ 0 h 2754"/>
                  <a:gd name="T6" fmla="*/ 0 w 91"/>
                  <a:gd name="T7" fmla="*/ 0 h 2754"/>
                  <a:gd name="T8" fmla="*/ 0 w 91"/>
                  <a:gd name="T9" fmla="*/ 0 h 2754"/>
                  <a:gd name="T10" fmla="*/ 0 w 91"/>
                  <a:gd name="T11" fmla="*/ 0 h 2754"/>
                  <a:gd name="T12" fmla="*/ 0 w 91"/>
                  <a:gd name="T13" fmla="*/ 0 h 2754"/>
                  <a:gd name="T14" fmla="*/ 0 w 91"/>
                  <a:gd name="T15" fmla="*/ 0 h 2754"/>
                  <a:gd name="T16" fmla="*/ 0 w 91"/>
                  <a:gd name="T17" fmla="*/ 0 h 2754"/>
                  <a:gd name="T18" fmla="*/ 0 w 91"/>
                  <a:gd name="T19" fmla="*/ 0 h 27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2754"/>
                  <a:gd name="T32" fmla="*/ 91 w 91"/>
                  <a:gd name="T33" fmla="*/ 2754 h 27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2754">
                    <a:moveTo>
                      <a:pt x="46" y="100"/>
                    </a:moveTo>
                    <a:lnTo>
                      <a:pt x="0" y="50"/>
                    </a:lnTo>
                    <a:lnTo>
                      <a:pt x="0" y="2754"/>
                    </a:lnTo>
                    <a:lnTo>
                      <a:pt x="91" y="2754"/>
                    </a:lnTo>
                    <a:lnTo>
                      <a:pt x="91" y="50"/>
                    </a:lnTo>
                    <a:lnTo>
                      <a:pt x="46" y="0"/>
                    </a:lnTo>
                    <a:lnTo>
                      <a:pt x="91" y="50"/>
                    </a:lnTo>
                    <a:lnTo>
                      <a:pt x="91" y="0"/>
                    </a:lnTo>
                    <a:lnTo>
                      <a:pt x="46" y="0"/>
                    </a:lnTo>
                    <a:lnTo>
                      <a:pt x="46" y="100"/>
                    </a:lnTo>
                    <a:close/>
                  </a:path>
                </a:pathLst>
              </a:custGeom>
              <a:solidFill>
                <a:srgbClr val="1F1A17"/>
              </a:solidFill>
              <a:ln w="9525">
                <a:noFill/>
                <a:round/>
                <a:headEnd/>
                <a:tailEnd/>
              </a:ln>
            </p:spPr>
            <p:txBody>
              <a:bodyPr/>
              <a:lstStyle/>
              <a:p>
                <a:endParaRPr lang="en-US"/>
              </a:p>
            </p:txBody>
          </p:sp>
          <p:sp>
            <p:nvSpPr>
              <p:cNvPr id="66588" name="Rectangle 30"/>
              <p:cNvSpPr>
                <a:spLocks noChangeArrowheads="1"/>
              </p:cNvSpPr>
              <p:nvPr/>
            </p:nvSpPr>
            <p:spPr bwMode="auto">
              <a:xfrm>
                <a:off x="4537" y="4029"/>
                <a:ext cx="136" cy="90"/>
              </a:xfrm>
              <a:prstGeom prst="rect">
                <a:avLst/>
              </a:prstGeom>
              <a:solidFill>
                <a:srgbClr val="DC2B19"/>
              </a:solidFill>
              <a:ln w="9525">
                <a:noFill/>
                <a:miter lim="800000"/>
                <a:headEnd/>
                <a:tailEnd/>
              </a:ln>
            </p:spPr>
            <p:txBody>
              <a:bodyPr/>
              <a:lstStyle/>
              <a:p>
                <a:endParaRPr lang="en-US"/>
              </a:p>
            </p:txBody>
          </p:sp>
          <p:sp>
            <p:nvSpPr>
              <p:cNvPr id="66589" name="Freeform 31"/>
              <p:cNvSpPr>
                <a:spLocks/>
              </p:cNvSpPr>
              <p:nvPr/>
            </p:nvSpPr>
            <p:spPr bwMode="auto">
              <a:xfrm>
                <a:off x="4537" y="4024"/>
                <a:ext cx="141"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270" y="50"/>
                    </a:moveTo>
                    <a:lnTo>
                      <a:pt x="1225" y="0"/>
                    </a:lnTo>
                    <a:lnTo>
                      <a:pt x="0" y="0"/>
                    </a:lnTo>
                    <a:lnTo>
                      <a:pt x="0" y="100"/>
                    </a:lnTo>
                    <a:lnTo>
                      <a:pt x="1225" y="100"/>
                    </a:lnTo>
                    <a:lnTo>
                      <a:pt x="1180" y="50"/>
                    </a:lnTo>
                    <a:lnTo>
                      <a:pt x="1270" y="50"/>
                    </a:lnTo>
                    <a:lnTo>
                      <a:pt x="1270" y="0"/>
                    </a:lnTo>
                    <a:lnTo>
                      <a:pt x="1225" y="0"/>
                    </a:lnTo>
                    <a:lnTo>
                      <a:pt x="1270" y="50"/>
                    </a:lnTo>
                    <a:close/>
                  </a:path>
                </a:pathLst>
              </a:custGeom>
              <a:solidFill>
                <a:srgbClr val="1F1A17"/>
              </a:solidFill>
              <a:ln w="9525">
                <a:noFill/>
                <a:round/>
                <a:headEnd/>
                <a:tailEnd/>
              </a:ln>
            </p:spPr>
            <p:txBody>
              <a:bodyPr/>
              <a:lstStyle/>
              <a:p>
                <a:endParaRPr lang="en-US"/>
              </a:p>
            </p:txBody>
          </p:sp>
          <p:sp>
            <p:nvSpPr>
              <p:cNvPr id="66590" name="Freeform 32"/>
              <p:cNvSpPr>
                <a:spLocks/>
              </p:cNvSpPr>
              <p:nvPr/>
            </p:nvSpPr>
            <p:spPr bwMode="auto">
              <a:xfrm>
                <a:off x="4668" y="4029"/>
                <a:ext cx="10" cy="95"/>
              </a:xfrm>
              <a:custGeom>
                <a:avLst/>
                <a:gdLst>
                  <a:gd name="T0" fmla="*/ 0 w 90"/>
                  <a:gd name="T1" fmla="*/ 0 h 952"/>
                  <a:gd name="T2" fmla="*/ 0 w 90"/>
                  <a:gd name="T3" fmla="*/ 0 h 952"/>
                  <a:gd name="T4" fmla="*/ 0 w 90"/>
                  <a:gd name="T5" fmla="*/ 0 h 952"/>
                  <a:gd name="T6" fmla="*/ 0 w 90"/>
                  <a:gd name="T7" fmla="*/ 0 h 952"/>
                  <a:gd name="T8" fmla="*/ 0 w 90"/>
                  <a:gd name="T9" fmla="*/ 0 h 952"/>
                  <a:gd name="T10" fmla="*/ 0 w 90"/>
                  <a:gd name="T11" fmla="*/ 0 h 952"/>
                  <a:gd name="T12" fmla="*/ 0 w 90"/>
                  <a:gd name="T13" fmla="*/ 0 h 952"/>
                  <a:gd name="T14" fmla="*/ 0 w 90"/>
                  <a:gd name="T15" fmla="*/ 0 h 952"/>
                  <a:gd name="T16" fmla="*/ 0 w 90"/>
                  <a:gd name="T17" fmla="*/ 0 h 952"/>
                  <a:gd name="T18" fmla="*/ 0 w 90"/>
                  <a:gd name="T19" fmla="*/ 0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952"/>
                  <a:gd name="T32" fmla="*/ 90 w 90"/>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952">
                    <a:moveTo>
                      <a:pt x="45" y="952"/>
                    </a:moveTo>
                    <a:lnTo>
                      <a:pt x="90" y="902"/>
                    </a:lnTo>
                    <a:lnTo>
                      <a:pt x="90" y="0"/>
                    </a:lnTo>
                    <a:lnTo>
                      <a:pt x="0" y="0"/>
                    </a:lnTo>
                    <a:lnTo>
                      <a:pt x="0" y="902"/>
                    </a:lnTo>
                    <a:lnTo>
                      <a:pt x="45" y="852"/>
                    </a:lnTo>
                    <a:lnTo>
                      <a:pt x="45" y="952"/>
                    </a:lnTo>
                    <a:lnTo>
                      <a:pt x="90" y="952"/>
                    </a:lnTo>
                    <a:lnTo>
                      <a:pt x="90" y="902"/>
                    </a:lnTo>
                    <a:lnTo>
                      <a:pt x="45" y="952"/>
                    </a:lnTo>
                    <a:close/>
                  </a:path>
                </a:pathLst>
              </a:custGeom>
              <a:solidFill>
                <a:srgbClr val="1F1A17"/>
              </a:solidFill>
              <a:ln w="9525">
                <a:noFill/>
                <a:round/>
                <a:headEnd/>
                <a:tailEnd/>
              </a:ln>
            </p:spPr>
            <p:txBody>
              <a:bodyPr/>
              <a:lstStyle/>
              <a:p>
                <a:endParaRPr lang="en-US"/>
              </a:p>
            </p:txBody>
          </p:sp>
          <p:sp>
            <p:nvSpPr>
              <p:cNvPr id="66591" name="Freeform 33"/>
              <p:cNvSpPr>
                <a:spLocks/>
              </p:cNvSpPr>
              <p:nvPr/>
            </p:nvSpPr>
            <p:spPr bwMode="auto">
              <a:xfrm>
                <a:off x="4532" y="4114"/>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0" y="50"/>
                    </a:moveTo>
                    <a:lnTo>
                      <a:pt x="46" y="100"/>
                    </a:lnTo>
                    <a:lnTo>
                      <a:pt x="1271" y="100"/>
                    </a:lnTo>
                    <a:lnTo>
                      <a:pt x="1271"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lstStyle/>
              <a:p>
                <a:endParaRPr lang="en-US"/>
              </a:p>
            </p:txBody>
          </p:sp>
          <p:sp>
            <p:nvSpPr>
              <p:cNvPr id="66592" name="Freeform 34"/>
              <p:cNvSpPr>
                <a:spLocks/>
              </p:cNvSpPr>
              <p:nvPr/>
            </p:nvSpPr>
            <p:spPr bwMode="auto">
              <a:xfrm>
                <a:off x="4532" y="4024"/>
                <a:ext cx="10" cy="95"/>
              </a:xfrm>
              <a:custGeom>
                <a:avLst/>
                <a:gdLst>
                  <a:gd name="T0" fmla="*/ 0 w 91"/>
                  <a:gd name="T1" fmla="*/ 0 h 952"/>
                  <a:gd name="T2" fmla="*/ 0 w 91"/>
                  <a:gd name="T3" fmla="*/ 0 h 952"/>
                  <a:gd name="T4" fmla="*/ 0 w 91"/>
                  <a:gd name="T5" fmla="*/ 0 h 952"/>
                  <a:gd name="T6" fmla="*/ 0 w 91"/>
                  <a:gd name="T7" fmla="*/ 0 h 952"/>
                  <a:gd name="T8" fmla="*/ 0 w 91"/>
                  <a:gd name="T9" fmla="*/ 0 h 952"/>
                  <a:gd name="T10" fmla="*/ 0 w 91"/>
                  <a:gd name="T11" fmla="*/ 0 h 952"/>
                  <a:gd name="T12" fmla="*/ 0 w 91"/>
                  <a:gd name="T13" fmla="*/ 0 h 952"/>
                  <a:gd name="T14" fmla="*/ 0 w 91"/>
                  <a:gd name="T15" fmla="*/ 0 h 952"/>
                  <a:gd name="T16" fmla="*/ 0 w 91"/>
                  <a:gd name="T17" fmla="*/ 0 h 952"/>
                  <a:gd name="T18" fmla="*/ 0 w 91"/>
                  <a:gd name="T19" fmla="*/ 0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52"/>
                  <a:gd name="T32" fmla="*/ 91 w 91"/>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52">
                    <a:moveTo>
                      <a:pt x="46" y="0"/>
                    </a:moveTo>
                    <a:lnTo>
                      <a:pt x="0" y="50"/>
                    </a:lnTo>
                    <a:lnTo>
                      <a:pt x="0" y="952"/>
                    </a:lnTo>
                    <a:lnTo>
                      <a:pt x="91" y="952"/>
                    </a:lnTo>
                    <a:lnTo>
                      <a:pt x="91" y="50"/>
                    </a:lnTo>
                    <a:lnTo>
                      <a:pt x="46" y="100"/>
                    </a:lnTo>
                    <a:lnTo>
                      <a:pt x="46" y="0"/>
                    </a:lnTo>
                    <a:lnTo>
                      <a:pt x="0" y="0"/>
                    </a:lnTo>
                    <a:lnTo>
                      <a:pt x="0" y="50"/>
                    </a:lnTo>
                    <a:lnTo>
                      <a:pt x="46" y="0"/>
                    </a:lnTo>
                    <a:close/>
                  </a:path>
                </a:pathLst>
              </a:custGeom>
              <a:solidFill>
                <a:srgbClr val="1F1A17"/>
              </a:solidFill>
              <a:ln w="9525">
                <a:noFill/>
                <a:round/>
                <a:headEnd/>
                <a:tailEnd/>
              </a:ln>
            </p:spPr>
            <p:txBody>
              <a:bodyPr/>
              <a:lstStyle/>
              <a:p>
                <a:endParaRPr lang="en-US"/>
              </a:p>
            </p:txBody>
          </p:sp>
          <p:sp>
            <p:nvSpPr>
              <p:cNvPr id="66593" name="Rectangle 35"/>
              <p:cNvSpPr>
                <a:spLocks noChangeArrowheads="1"/>
              </p:cNvSpPr>
              <p:nvPr/>
            </p:nvSpPr>
            <p:spPr bwMode="auto">
              <a:xfrm>
                <a:off x="4673" y="3984"/>
                <a:ext cx="136" cy="135"/>
              </a:xfrm>
              <a:prstGeom prst="rect">
                <a:avLst/>
              </a:prstGeom>
              <a:solidFill>
                <a:srgbClr val="DC2B19"/>
              </a:solidFill>
              <a:ln w="9525">
                <a:noFill/>
                <a:miter lim="800000"/>
                <a:headEnd/>
                <a:tailEnd/>
              </a:ln>
            </p:spPr>
            <p:txBody>
              <a:bodyPr/>
              <a:lstStyle/>
              <a:p>
                <a:endParaRPr lang="en-US"/>
              </a:p>
            </p:txBody>
          </p:sp>
          <p:sp>
            <p:nvSpPr>
              <p:cNvPr id="66594" name="Freeform 36"/>
              <p:cNvSpPr>
                <a:spLocks/>
              </p:cNvSpPr>
              <p:nvPr/>
            </p:nvSpPr>
            <p:spPr bwMode="auto">
              <a:xfrm>
                <a:off x="4673" y="3979"/>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1271" y="50"/>
                    </a:moveTo>
                    <a:lnTo>
                      <a:pt x="1225" y="0"/>
                    </a:lnTo>
                    <a:lnTo>
                      <a:pt x="0" y="0"/>
                    </a:lnTo>
                    <a:lnTo>
                      <a:pt x="0" y="100"/>
                    </a:lnTo>
                    <a:lnTo>
                      <a:pt x="1225" y="100"/>
                    </a:lnTo>
                    <a:lnTo>
                      <a:pt x="1180" y="50"/>
                    </a:lnTo>
                    <a:lnTo>
                      <a:pt x="1271" y="50"/>
                    </a:lnTo>
                    <a:lnTo>
                      <a:pt x="1271" y="0"/>
                    </a:lnTo>
                    <a:lnTo>
                      <a:pt x="1225" y="0"/>
                    </a:lnTo>
                    <a:lnTo>
                      <a:pt x="1271" y="50"/>
                    </a:lnTo>
                    <a:close/>
                  </a:path>
                </a:pathLst>
              </a:custGeom>
              <a:solidFill>
                <a:srgbClr val="1F1A17"/>
              </a:solidFill>
              <a:ln w="9525">
                <a:noFill/>
                <a:round/>
                <a:headEnd/>
                <a:tailEnd/>
              </a:ln>
            </p:spPr>
            <p:txBody>
              <a:bodyPr/>
              <a:lstStyle/>
              <a:p>
                <a:endParaRPr lang="en-US"/>
              </a:p>
            </p:txBody>
          </p:sp>
          <p:sp>
            <p:nvSpPr>
              <p:cNvPr id="66595" name="Freeform 37"/>
              <p:cNvSpPr>
                <a:spLocks/>
              </p:cNvSpPr>
              <p:nvPr/>
            </p:nvSpPr>
            <p:spPr bwMode="auto">
              <a:xfrm>
                <a:off x="4804" y="3984"/>
                <a:ext cx="10" cy="140"/>
              </a:xfrm>
              <a:custGeom>
                <a:avLst/>
                <a:gdLst>
                  <a:gd name="T0" fmla="*/ 0 w 91"/>
                  <a:gd name="T1" fmla="*/ 0 h 1402"/>
                  <a:gd name="T2" fmla="*/ 0 w 91"/>
                  <a:gd name="T3" fmla="*/ 0 h 1402"/>
                  <a:gd name="T4" fmla="*/ 0 w 91"/>
                  <a:gd name="T5" fmla="*/ 0 h 1402"/>
                  <a:gd name="T6" fmla="*/ 0 w 91"/>
                  <a:gd name="T7" fmla="*/ 0 h 1402"/>
                  <a:gd name="T8" fmla="*/ 0 w 91"/>
                  <a:gd name="T9" fmla="*/ 0 h 1402"/>
                  <a:gd name="T10" fmla="*/ 0 w 91"/>
                  <a:gd name="T11" fmla="*/ 0 h 1402"/>
                  <a:gd name="T12" fmla="*/ 0 w 91"/>
                  <a:gd name="T13" fmla="*/ 0 h 1402"/>
                  <a:gd name="T14" fmla="*/ 0 w 91"/>
                  <a:gd name="T15" fmla="*/ 0 h 1402"/>
                  <a:gd name="T16" fmla="*/ 0 w 91"/>
                  <a:gd name="T17" fmla="*/ 0 h 1402"/>
                  <a:gd name="T18" fmla="*/ 0 w 91"/>
                  <a:gd name="T19" fmla="*/ 0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02"/>
                  <a:gd name="T32" fmla="*/ 91 w 91"/>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02">
                    <a:moveTo>
                      <a:pt x="45" y="1402"/>
                    </a:moveTo>
                    <a:lnTo>
                      <a:pt x="91" y="1352"/>
                    </a:lnTo>
                    <a:lnTo>
                      <a:pt x="91" y="0"/>
                    </a:lnTo>
                    <a:lnTo>
                      <a:pt x="0" y="0"/>
                    </a:lnTo>
                    <a:lnTo>
                      <a:pt x="0" y="1352"/>
                    </a:lnTo>
                    <a:lnTo>
                      <a:pt x="45" y="1302"/>
                    </a:lnTo>
                    <a:lnTo>
                      <a:pt x="45" y="1402"/>
                    </a:lnTo>
                    <a:lnTo>
                      <a:pt x="91" y="1402"/>
                    </a:lnTo>
                    <a:lnTo>
                      <a:pt x="91" y="1352"/>
                    </a:lnTo>
                    <a:lnTo>
                      <a:pt x="45" y="1402"/>
                    </a:lnTo>
                    <a:close/>
                  </a:path>
                </a:pathLst>
              </a:custGeom>
              <a:solidFill>
                <a:srgbClr val="1F1A17"/>
              </a:solidFill>
              <a:ln w="9525">
                <a:noFill/>
                <a:round/>
                <a:headEnd/>
                <a:tailEnd/>
              </a:ln>
            </p:spPr>
            <p:txBody>
              <a:bodyPr/>
              <a:lstStyle/>
              <a:p>
                <a:endParaRPr lang="en-US"/>
              </a:p>
            </p:txBody>
          </p:sp>
          <p:sp>
            <p:nvSpPr>
              <p:cNvPr id="66596" name="Freeform 38"/>
              <p:cNvSpPr>
                <a:spLocks/>
              </p:cNvSpPr>
              <p:nvPr/>
            </p:nvSpPr>
            <p:spPr bwMode="auto">
              <a:xfrm>
                <a:off x="4668" y="4114"/>
                <a:ext cx="141"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0" y="50"/>
                    </a:moveTo>
                    <a:lnTo>
                      <a:pt x="45" y="100"/>
                    </a:lnTo>
                    <a:lnTo>
                      <a:pt x="1270" y="100"/>
                    </a:lnTo>
                    <a:lnTo>
                      <a:pt x="1270" y="0"/>
                    </a:lnTo>
                    <a:lnTo>
                      <a:pt x="45" y="0"/>
                    </a:lnTo>
                    <a:lnTo>
                      <a:pt x="90" y="50"/>
                    </a:lnTo>
                    <a:lnTo>
                      <a:pt x="0" y="50"/>
                    </a:lnTo>
                    <a:lnTo>
                      <a:pt x="0" y="100"/>
                    </a:lnTo>
                    <a:lnTo>
                      <a:pt x="45" y="100"/>
                    </a:lnTo>
                    <a:lnTo>
                      <a:pt x="0" y="50"/>
                    </a:lnTo>
                    <a:close/>
                  </a:path>
                </a:pathLst>
              </a:custGeom>
              <a:solidFill>
                <a:srgbClr val="1F1A17"/>
              </a:solidFill>
              <a:ln w="9525">
                <a:noFill/>
                <a:round/>
                <a:headEnd/>
                <a:tailEnd/>
              </a:ln>
            </p:spPr>
            <p:txBody>
              <a:bodyPr/>
              <a:lstStyle/>
              <a:p>
                <a:endParaRPr lang="en-US"/>
              </a:p>
            </p:txBody>
          </p:sp>
          <p:sp>
            <p:nvSpPr>
              <p:cNvPr id="66597" name="Freeform 39"/>
              <p:cNvSpPr>
                <a:spLocks/>
              </p:cNvSpPr>
              <p:nvPr/>
            </p:nvSpPr>
            <p:spPr bwMode="auto">
              <a:xfrm>
                <a:off x="4668" y="3979"/>
                <a:ext cx="10" cy="140"/>
              </a:xfrm>
              <a:custGeom>
                <a:avLst/>
                <a:gdLst>
                  <a:gd name="T0" fmla="*/ 0 w 90"/>
                  <a:gd name="T1" fmla="*/ 0 h 1402"/>
                  <a:gd name="T2" fmla="*/ 0 w 90"/>
                  <a:gd name="T3" fmla="*/ 0 h 1402"/>
                  <a:gd name="T4" fmla="*/ 0 w 90"/>
                  <a:gd name="T5" fmla="*/ 0 h 1402"/>
                  <a:gd name="T6" fmla="*/ 0 w 90"/>
                  <a:gd name="T7" fmla="*/ 0 h 1402"/>
                  <a:gd name="T8" fmla="*/ 0 w 90"/>
                  <a:gd name="T9" fmla="*/ 0 h 1402"/>
                  <a:gd name="T10" fmla="*/ 0 w 90"/>
                  <a:gd name="T11" fmla="*/ 0 h 1402"/>
                  <a:gd name="T12" fmla="*/ 0 w 90"/>
                  <a:gd name="T13" fmla="*/ 0 h 1402"/>
                  <a:gd name="T14" fmla="*/ 0 w 90"/>
                  <a:gd name="T15" fmla="*/ 0 h 1402"/>
                  <a:gd name="T16" fmla="*/ 0 w 90"/>
                  <a:gd name="T17" fmla="*/ 0 h 1402"/>
                  <a:gd name="T18" fmla="*/ 0 w 90"/>
                  <a:gd name="T19" fmla="*/ 0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402"/>
                  <a:gd name="T32" fmla="*/ 90 w 90"/>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402">
                    <a:moveTo>
                      <a:pt x="45" y="0"/>
                    </a:moveTo>
                    <a:lnTo>
                      <a:pt x="0" y="50"/>
                    </a:lnTo>
                    <a:lnTo>
                      <a:pt x="0" y="1402"/>
                    </a:lnTo>
                    <a:lnTo>
                      <a:pt x="90" y="1402"/>
                    </a:lnTo>
                    <a:lnTo>
                      <a:pt x="90" y="50"/>
                    </a:lnTo>
                    <a:lnTo>
                      <a:pt x="45" y="100"/>
                    </a:lnTo>
                    <a:lnTo>
                      <a:pt x="45" y="0"/>
                    </a:lnTo>
                    <a:lnTo>
                      <a:pt x="0" y="0"/>
                    </a:lnTo>
                    <a:lnTo>
                      <a:pt x="0" y="50"/>
                    </a:lnTo>
                    <a:lnTo>
                      <a:pt x="45" y="0"/>
                    </a:lnTo>
                    <a:close/>
                  </a:path>
                </a:pathLst>
              </a:custGeom>
              <a:solidFill>
                <a:srgbClr val="1F1A17"/>
              </a:solidFill>
              <a:ln w="9525">
                <a:noFill/>
                <a:round/>
                <a:headEnd/>
                <a:tailEnd/>
              </a:ln>
            </p:spPr>
            <p:txBody>
              <a:bodyPr/>
              <a:lstStyle/>
              <a:p>
                <a:endParaRPr lang="en-US"/>
              </a:p>
            </p:txBody>
          </p:sp>
          <p:sp>
            <p:nvSpPr>
              <p:cNvPr id="66598" name="Rectangle 40"/>
              <p:cNvSpPr>
                <a:spLocks noChangeArrowheads="1"/>
              </p:cNvSpPr>
              <p:nvPr/>
            </p:nvSpPr>
            <p:spPr bwMode="auto">
              <a:xfrm>
                <a:off x="4809" y="4074"/>
                <a:ext cx="136" cy="45"/>
              </a:xfrm>
              <a:prstGeom prst="rect">
                <a:avLst/>
              </a:prstGeom>
              <a:solidFill>
                <a:srgbClr val="DC2B19"/>
              </a:solidFill>
              <a:ln w="9525">
                <a:noFill/>
                <a:miter lim="800000"/>
                <a:headEnd/>
                <a:tailEnd/>
              </a:ln>
            </p:spPr>
            <p:txBody>
              <a:bodyPr/>
              <a:lstStyle/>
              <a:p>
                <a:endParaRPr lang="en-US"/>
              </a:p>
            </p:txBody>
          </p:sp>
          <p:sp>
            <p:nvSpPr>
              <p:cNvPr id="66599" name="Freeform 41"/>
              <p:cNvSpPr>
                <a:spLocks/>
              </p:cNvSpPr>
              <p:nvPr/>
            </p:nvSpPr>
            <p:spPr bwMode="auto">
              <a:xfrm>
                <a:off x="4804" y="4069"/>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91" y="50"/>
                    </a:moveTo>
                    <a:lnTo>
                      <a:pt x="45" y="100"/>
                    </a:lnTo>
                    <a:lnTo>
                      <a:pt x="1271" y="100"/>
                    </a:lnTo>
                    <a:lnTo>
                      <a:pt x="1271" y="0"/>
                    </a:lnTo>
                    <a:lnTo>
                      <a:pt x="45" y="0"/>
                    </a:lnTo>
                    <a:lnTo>
                      <a:pt x="0" y="50"/>
                    </a:lnTo>
                    <a:lnTo>
                      <a:pt x="45" y="0"/>
                    </a:lnTo>
                    <a:lnTo>
                      <a:pt x="0" y="0"/>
                    </a:lnTo>
                    <a:lnTo>
                      <a:pt x="0" y="50"/>
                    </a:lnTo>
                    <a:lnTo>
                      <a:pt x="91" y="50"/>
                    </a:lnTo>
                    <a:close/>
                  </a:path>
                </a:pathLst>
              </a:custGeom>
              <a:solidFill>
                <a:srgbClr val="1F1A17"/>
              </a:solidFill>
              <a:ln w="9525">
                <a:noFill/>
                <a:round/>
                <a:headEnd/>
                <a:tailEnd/>
              </a:ln>
            </p:spPr>
            <p:txBody>
              <a:bodyPr/>
              <a:lstStyle/>
              <a:p>
                <a:endParaRPr lang="en-US"/>
              </a:p>
            </p:txBody>
          </p:sp>
          <p:sp>
            <p:nvSpPr>
              <p:cNvPr id="66600" name="Freeform 42"/>
              <p:cNvSpPr>
                <a:spLocks/>
              </p:cNvSpPr>
              <p:nvPr/>
            </p:nvSpPr>
            <p:spPr bwMode="auto">
              <a:xfrm>
                <a:off x="4804" y="4074"/>
                <a:ext cx="10" cy="50"/>
              </a:xfrm>
              <a:custGeom>
                <a:avLst/>
                <a:gdLst>
                  <a:gd name="T0" fmla="*/ 0 w 91"/>
                  <a:gd name="T1" fmla="*/ 0 h 501"/>
                  <a:gd name="T2" fmla="*/ 0 w 91"/>
                  <a:gd name="T3" fmla="*/ 0 h 501"/>
                  <a:gd name="T4" fmla="*/ 0 w 91"/>
                  <a:gd name="T5" fmla="*/ 0 h 501"/>
                  <a:gd name="T6" fmla="*/ 0 w 91"/>
                  <a:gd name="T7" fmla="*/ 0 h 501"/>
                  <a:gd name="T8" fmla="*/ 0 w 91"/>
                  <a:gd name="T9" fmla="*/ 0 h 501"/>
                  <a:gd name="T10" fmla="*/ 0 w 91"/>
                  <a:gd name="T11" fmla="*/ 0 h 501"/>
                  <a:gd name="T12" fmla="*/ 0 w 91"/>
                  <a:gd name="T13" fmla="*/ 0 h 501"/>
                  <a:gd name="T14" fmla="*/ 0 w 91"/>
                  <a:gd name="T15" fmla="*/ 0 h 501"/>
                  <a:gd name="T16" fmla="*/ 0 w 91"/>
                  <a:gd name="T17" fmla="*/ 0 h 501"/>
                  <a:gd name="T18" fmla="*/ 0 w 91"/>
                  <a:gd name="T19" fmla="*/ 0 h 5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01"/>
                  <a:gd name="T32" fmla="*/ 91 w 91"/>
                  <a:gd name="T33" fmla="*/ 501 h 5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01">
                    <a:moveTo>
                      <a:pt x="45" y="401"/>
                    </a:moveTo>
                    <a:lnTo>
                      <a:pt x="91" y="451"/>
                    </a:lnTo>
                    <a:lnTo>
                      <a:pt x="91" y="0"/>
                    </a:lnTo>
                    <a:lnTo>
                      <a:pt x="0" y="0"/>
                    </a:lnTo>
                    <a:lnTo>
                      <a:pt x="0" y="451"/>
                    </a:lnTo>
                    <a:lnTo>
                      <a:pt x="45" y="501"/>
                    </a:lnTo>
                    <a:lnTo>
                      <a:pt x="0" y="451"/>
                    </a:lnTo>
                    <a:lnTo>
                      <a:pt x="0" y="501"/>
                    </a:lnTo>
                    <a:lnTo>
                      <a:pt x="45" y="501"/>
                    </a:lnTo>
                    <a:lnTo>
                      <a:pt x="45" y="401"/>
                    </a:lnTo>
                    <a:close/>
                  </a:path>
                </a:pathLst>
              </a:custGeom>
              <a:solidFill>
                <a:srgbClr val="1F1A17"/>
              </a:solidFill>
              <a:ln w="9525">
                <a:noFill/>
                <a:round/>
                <a:headEnd/>
                <a:tailEnd/>
              </a:ln>
            </p:spPr>
            <p:txBody>
              <a:bodyPr/>
              <a:lstStyle/>
              <a:p>
                <a:endParaRPr lang="en-US"/>
              </a:p>
            </p:txBody>
          </p:sp>
          <p:sp>
            <p:nvSpPr>
              <p:cNvPr id="66601" name="Freeform 43"/>
              <p:cNvSpPr>
                <a:spLocks/>
              </p:cNvSpPr>
              <p:nvPr/>
            </p:nvSpPr>
            <p:spPr bwMode="auto">
              <a:xfrm>
                <a:off x="4809" y="4114"/>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1180" y="50"/>
                    </a:moveTo>
                    <a:lnTo>
                      <a:pt x="1226" y="0"/>
                    </a:lnTo>
                    <a:lnTo>
                      <a:pt x="0" y="0"/>
                    </a:lnTo>
                    <a:lnTo>
                      <a:pt x="0" y="100"/>
                    </a:lnTo>
                    <a:lnTo>
                      <a:pt x="1226" y="100"/>
                    </a:lnTo>
                    <a:lnTo>
                      <a:pt x="1271" y="50"/>
                    </a:lnTo>
                    <a:lnTo>
                      <a:pt x="1226" y="100"/>
                    </a:lnTo>
                    <a:lnTo>
                      <a:pt x="1271" y="100"/>
                    </a:lnTo>
                    <a:lnTo>
                      <a:pt x="1271" y="50"/>
                    </a:lnTo>
                    <a:lnTo>
                      <a:pt x="1180" y="50"/>
                    </a:lnTo>
                    <a:close/>
                  </a:path>
                </a:pathLst>
              </a:custGeom>
              <a:solidFill>
                <a:srgbClr val="1F1A17"/>
              </a:solidFill>
              <a:ln w="9525">
                <a:noFill/>
                <a:round/>
                <a:headEnd/>
                <a:tailEnd/>
              </a:ln>
            </p:spPr>
            <p:txBody>
              <a:bodyPr/>
              <a:lstStyle/>
              <a:p>
                <a:endParaRPr lang="en-US"/>
              </a:p>
            </p:txBody>
          </p:sp>
          <p:sp>
            <p:nvSpPr>
              <p:cNvPr id="66602" name="Freeform 44"/>
              <p:cNvSpPr>
                <a:spLocks/>
              </p:cNvSpPr>
              <p:nvPr/>
            </p:nvSpPr>
            <p:spPr bwMode="auto">
              <a:xfrm>
                <a:off x="4940" y="4069"/>
                <a:ext cx="10" cy="50"/>
              </a:xfrm>
              <a:custGeom>
                <a:avLst/>
                <a:gdLst>
                  <a:gd name="T0" fmla="*/ 0 w 91"/>
                  <a:gd name="T1" fmla="*/ 0 h 501"/>
                  <a:gd name="T2" fmla="*/ 0 w 91"/>
                  <a:gd name="T3" fmla="*/ 0 h 501"/>
                  <a:gd name="T4" fmla="*/ 0 w 91"/>
                  <a:gd name="T5" fmla="*/ 0 h 501"/>
                  <a:gd name="T6" fmla="*/ 0 w 91"/>
                  <a:gd name="T7" fmla="*/ 0 h 501"/>
                  <a:gd name="T8" fmla="*/ 0 w 91"/>
                  <a:gd name="T9" fmla="*/ 0 h 501"/>
                  <a:gd name="T10" fmla="*/ 0 w 91"/>
                  <a:gd name="T11" fmla="*/ 0 h 501"/>
                  <a:gd name="T12" fmla="*/ 0 w 91"/>
                  <a:gd name="T13" fmla="*/ 0 h 501"/>
                  <a:gd name="T14" fmla="*/ 0 w 91"/>
                  <a:gd name="T15" fmla="*/ 0 h 501"/>
                  <a:gd name="T16" fmla="*/ 0 w 91"/>
                  <a:gd name="T17" fmla="*/ 0 h 501"/>
                  <a:gd name="T18" fmla="*/ 0 w 91"/>
                  <a:gd name="T19" fmla="*/ 0 h 5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01"/>
                  <a:gd name="T32" fmla="*/ 91 w 91"/>
                  <a:gd name="T33" fmla="*/ 501 h 5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01">
                    <a:moveTo>
                      <a:pt x="46" y="100"/>
                    </a:moveTo>
                    <a:lnTo>
                      <a:pt x="0" y="50"/>
                    </a:lnTo>
                    <a:lnTo>
                      <a:pt x="0" y="501"/>
                    </a:lnTo>
                    <a:lnTo>
                      <a:pt x="91" y="501"/>
                    </a:lnTo>
                    <a:lnTo>
                      <a:pt x="91" y="50"/>
                    </a:lnTo>
                    <a:lnTo>
                      <a:pt x="46" y="0"/>
                    </a:lnTo>
                    <a:lnTo>
                      <a:pt x="91" y="50"/>
                    </a:lnTo>
                    <a:lnTo>
                      <a:pt x="91" y="0"/>
                    </a:lnTo>
                    <a:lnTo>
                      <a:pt x="46" y="0"/>
                    </a:lnTo>
                    <a:lnTo>
                      <a:pt x="46" y="100"/>
                    </a:lnTo>
                    <a:close/>
                  </a:path>
                </a:pathLst>
              </a:custGeom>
              <a:solidFill>
                <a:srgbClr val="1F1A17"/>
              </a:solidFill>
              <a:ln w="9525">
                <a:noFill/>
                <a:round/>
                <a:headEnd/>
                <a:tailEnd/>
              </a:ln>
            </p:spPr>
            <p:txBody>
              <a:bodyPr/>
              <a:lstStyle/>
              <a:p>
                <a:endParaRPr lang="en-US"/>
              </a:p>
            </p:txBody>
          </p:sp>
          <p:sp>
            <p:nvSpPr>
              <p:cNvPr id="66603" name="Rectangle 45"/>
              <p:cNvSpPr>
                <a:spLocks noChangeArrowheads="1"/>
              </p:cNvSpPr>
              <p:nvPr/>
            </p:nvSpPr>
            <p:spPr bwMode="auto">
              <a:xfrm>
                <a:off x="4945" y="4029"/>
                <a:ext cx="137" cy="90"/>
              </a:xfrm>
              <a:prstGeom prst="rect">
                <a:avLst/>
              </a:prstGeom>
              <a:solidFill>
                <a:srgbClr val="DC2B19"/>
              </a:solidFill>
              <a:ln w="9525">
                <a:noFill/>
                <a:miter lim="800000"/>
                <a:headEnd/>
                <a:tailEnd/>
              </a:ln>
            </p:spPr>
            <p:txBody>
              <a:bodyPr/>
              <a:lstStyle/>
              <a:p>
                <a:endParaRPr lang="en-US"/>
              </a:p>
            </p:txBody>
          </p:sp>
          <p:sp>
            <p:nvSpPr>
              <p:cNvPr id="66604" name="Freeform 46"/>
              <p:cNvSpPr>
                <a:spLocks/>
              </p:cNvSpPr>
              <p:nvPr/>
            </p:nvSpPr>
            <p:spPr bwMode="auto">
              <a:xfrm>
                <a:off x="4945" y="4024"/>
                <a:ext cx="142"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270" y="50"/>
                    </a:moveTo>
                    <a:lnTo>
                      <a:pt x="1225" y="0"/>
                    </a:lnTo>
                    <a:lnTo>
                      <a:pt x="0" y="0"/>
                    </a:lnTo>
                    <a:lnTo>
                      <a:pt x="0" y="100"/>
                    </a:lnTo>
                    <a:lnTo>
                      <a:pt x="1225" y="100"/>
                    </a:lnTo>
                    <a:lnTo>
                      <a:pt x="1179" y="50"/>
                    </a:lnTo>
                    <a:lnTo>
                      <a:pt x="1270" y="50"/>
                    </a:lnTo>
                    <a:lnTo>
                      <a:pt x="1270" y="0"/>
                    </a:lnTo>
                    <a:lnTo>
                      <a:pt x="1225" y="0"/>
                    </a:lnTo>
                    <a:lnTo>
                      <a:pt x="1270" y="50"/>
                    </a:lnTo>
                    <a:close/>
                  </a:path>
                </a:pathLst>
              </a:custGeom>
              <a:solidFill>
                <a:srgbClr val="1F1A17"/>
              </a:solidFill>
              <a:ln w="9525">
                <a:noFill/>
                <a:round/>
                <a:headEnd/>
                <a:tailEnd/>
              </a:ln>
            </p:spPr>
            <p:txBody>
              <a:bodyPr/>
              <a:lstStyle/>
              <a:p>
                <a:endParaRPr lang="en-US"/>
              </a:p>
            </p:txBody>
          </p:sp>
          <p:sp>
            <p:nvSpPr>
              <p:cNvPr id="66605" name="Freeform 47"/>
              <p:cNvSpPr>
                <a:spLocks/>
              </p:cNvSpPr>
              <p:nvPr/>
            </p:nvSpPr>
            <p:spPr bwMode="auto">
              <a:xfrm>
                <a:off x="5076" y="4029"/>
                <a:ext cx="11" cy="95"/>
              </a:xfrm>
              <a:custGeom>
                <a:avLst/>
                <a:gdLst>
                  <a:gd name="T0" fmla="*/ 0 w 91"/>
                  <a:gd name="T1" fmla="*/ 0 h 952"/>
                  <a:gd name="T2" fmla="*/ 0 w 91"/>
                  <a:gd name="T3" fmla="*/ 0 h 952"/>
                  <a:gd name="T4" fmla="*/ 0 w 91"/>
                  <a:gd name="T5" fmla="*/ 0 h 952"/>
                  <a:gd name="T6" fmla="*/ 0 w 91"/>
                  <a:gd name="T7" fmla="*/ 0 h 952"/>
                  <a:gd name="T8" fmla="*/ 0 w 91"/>
                  <a:gd name="T9" fmla="*/ 0 h 952"/>
                  <a:gd name="T10" fmla="*/ 0 w 91"/>
                  <a:gd name="T11" fmla="*/ 0 h 952"/>
                  <a:gd name="T12" fmla="*/ 0 w 91"/>
                  <a:gd name="T13" fmla="*/ 0 h 952"/>
                  <a:gd name="T14" fmla="*/ 0 w 91"/>
                  <a:gd name="T15" fmla="*/ 0 h 952"/>
                  <a:gd name="T16" fmla="*/ 0 w 91"/>
                  <a:gd name="T17" fmla="*/ 0 h 952"/>
                  <a:gd name="T18" fmla="*/ 0 w 91"/>
                  <a:gd name="T19" fmla="*/ 0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52"/>
                  <a:gd name="T32" fmla="*/ 91 w 91"/>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52">
                    <a:moveTo>
                      <a:pt x="46" y="952"/>
                    </a:moveTo>
                    <a:lnTo>
                      <a:pt x="91" y="902"/>
                    </a:lnTo>
                    <a:lnTo>
                      <a:pt x="91" y="0"/>
                    </a:lnTo>
                    <a:lnTo>
                      <a:pt x="0" y="0"/>
                    </a:lnTo>
                    <a:lnTo>
                      <a:pt x="0" y="902"/>
                    </a:lnTo>
                    <a:lnTo>
                      <a:pt x="46" y="852"/>
                    </a:lnTo>
                    <a:lnTo>
                      <a:pt x="46" y="952"/>
                    </a:lnTo>
                    <a:lnTo>
                      <a:pt x="91" y="952"/>
                    </a:lnTo>
                    <a:lnTo>
                      <a:pt x="91" y="902"/>
                    </a:lnTo>
                    <a:lnTo>
                      <a:pt x="46" y="952"/>
                    </a:lnTo>
                    <a:close/>
                  </a:path>
                </a:pathLst>
              </a:custGeom>
              <a:solidFill>
                <a:srgbClr val="1F1A17"/>
              </a:solidFill>
              <a:ln w="9525">
                <a:noFill/>
                <a:round/>
                <a:headEnd/>
                <a:tailEnd/>
              </a:ln>
            </p:spPr>
            <p:txBody>
              <a:bodyPr/>
              <a:lstStyle/>
              <a:p>
                <a:endParaRPr lang="en-US"/>
              </a:p>
            </p:txBody>
          </p:sp>
          <p:sp>
            <p:nvSpPr>
              <p:cNvPr id="66606" name="Freeform 48"/>
              <p:cNvSpPr>
                <a:spLocks/>
              </p:cNvSpPr>
              <p:nvPr/>
            </p:nvSpPr>
            <p:spPr bwMode="auto">
              <a:xfrm>
                <a:off x="4940" y="4114"/>
                <a:ext cx="142"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0" y="50"/>
                    </a:moveTo>
                    <a:lnTo>
                      <a:pt x="46" y="100"/>
                    </a:lnTo>
                    <a:lnTo>
                      <a:pt x="1271" y="100"/>
                    </a:lnTo>
                    <a:lnTo>
                      <a:pt x="1271"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lstStyle/>
              <a:p>
                <a:endParaRPr lang="en-US"/>
              </a:p>
            </p:txBody>
          </p:sp>
          <p:sp>
            <p:nvSpPr>
              <p:cNvPr id="66607" name="Freeform 49"/>
              <p:cNvSpPr>
                <a:spLocks/>
              </p:cNvSpPr>
              <p:nvPr/>
            </p:nvSpPr>
            <p:spPr bwMode="auto">
              <a:xfrm>
                <a:off x="4940" y="4024"/>
                <a:ext cx="10" cy="95"/>
              </a:xfrm>
              <a:custGeom>
                <a:avLst/>
                <a:gdLst>
                  <a:gd name="T0" fmla="*/ 0 w 91"/>
                  <a:gd name="T1" fmla="*/ 0 h 952"/>
                  <a:gd name="T2" fmla="*/ 0 w 91"/>
                  <a:gd name="T3" fmla="*/ 0 h 952"/>
                  <a:gd name="T4" fmla="*/ 0 w 91"/>
                  <a:gd name="T5" fmla="*/ 0 h 952"/>
                  <a:gd name="T6" fmla="*/ 0 w 91"/>
                  <a:gd name="T7" fmla="*/ 0 h 952"/>
                  <a:gd name="T8" fmla="*/ 0 w 91"/>
                  <a:gd name="T9" fmla="*/ 0 h 952"/>
                  <a:gd name="T10" fmla="*/ 0 w 91"/>
                  <a:gd name="T11" fmla="*/ 0 h 952"/>
                  <a:gd name="T12" fmla="*/ 0 w 91"/>
                  <a:gd name="T13" fmla="*/ 0 h 952"/>
                  <a:gd name="T14" fmla="*/ 0 w 91"/>
                  <a:gd name="T15" fmla="*/ 0 h 952"/>
                  <a:gd name="T16" fmla="*/ 0 w 91"/>
                  <a:gd name="T17" fmla="*/ 0 h 952"/>
                  <a:gd name="T18" fmla="*/ 0 w 91"/>
                  <a:gd name="T19" fmla="*/ 0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52"/>
                  <a:gd name="T32" fmla="*/ 91 w 91"/>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52">
                    <a:moveTo>
                      <a:pt x="46" y="0"/>
                    </a:moveTo>
                    <a:lnTo>
                      <a:pt x="0" y="50"/>
                    </a:lnTo>
                    <a:lnTo>
                      <a:pt x="0" y="952"/>
                    </a:lnTo>
                    <a:lnTo>
                      <a:pt x="91" y="952"/>
                    </a:lnTo>
                    <a:lnTo>
                      <a:pt x="91" y="50"/>
                    </a:lnTo>
                    <a:lnTo>
                      <a:pt x="46" y="100"/>
                    </a:lnTo>
                    <a:lnTo>
                      <a:pt x="46" y="0"/>
                    </a:lnTo>
                    <a:lnTo>
                      <a:pt x="0" y="0"/>
                    </a:lnTo>
                    <a:lnTo>
                      <a:pt x="0" y="50"/>
                    </a:lnTo>
                    <a:lnTo>
                      <a:pt x="46" y="0"/>
                    </a:lnTo>
                    <a:close/>
                  </a:path>
                </a:pathLst>
              </a:custGeom>
              <a:solidFill>
                <a:srgbClr val="1F1A17"/>
              </a:solidFill>
              <a:ln w="9525">
                <a:noFill/>
                <a:round/>
                <a:headEnd/>
                <a:tailEnd/>
              </a:ln>
            </p:spPr>
            <p:txBody>
              <a:bodyPr/>
              <a:lstStyle/>
              <a:p>
                <a:endParaRPr lang="en-US"/>
              </a:p>
            </p:txBody>
          </p:sp>
          <p:sp>
            <p:nvSpPr>
              <p:cNvPr id="66608" name="Rectangle 50"/>
              <p:cNvSpPr>
                <a:spLocks noChangeArrowheads="1"/>
              </p:cNvSpPr>
              <p:nvPr/>
            </p:nvSpPr>
            <p:spPr bwMode="auto">
              <a:xfrm>
                <a:off x="4080" y="4160"/>
                <a:ext cx="39" cy="73"/>
              </a:xfrm>
              <a:prstGeom prst="rect">
                <a:avLst/>
              </a:prstGeom>
              <a:noFill/>
              <a:ln w="9525">
                <a:noFill/>
                <a:miter lim="800000"/>
                <a:headEnd/>
                <a:tailEnd/>
              </a:ln>
            </p:spPr>
            <p:txBody>
              <a:bodyPr wrap="none" lIns="0" tIns="0" rIns="0" bIns="0">
                <a:spAutoFit/>
              </a:bodyPr>
              <a:lstStyle/>
              <a:p>
                <a:r>
                  <a:rPr lang="en-US" sz="1500">
                    <a:solidFill>
                      <a:srgbClr val="000000"/>
                    </a:solidFill>
                    <a:latin typeface="AvantGarde Bk BT" charset="0"/>
                  </a:rPr>
                  <a:t>0</a:t>
                </a:r>
                <a:endParaRPr lang="en-US"/>
              </a:p>
            </p:txBody>
          </p:sp>
          <p:sp>
            <p:nvSpPr>
              <p:cNvPr id="66609" name="Rectangle 51"/>
              <p:cNvSpPr>
                <a:spLocks noChangeArrowheads="1"/>
              </p:cNvSpPr>
              <p:nvPr/>
            </p:nvSpPr>
            <p:spPr bwMode="auto">
              <a:xfrm>
                <a:off x="5036" y="4145"/>
                <a:ext cx="39" cy="73"/>
              </a:xfrm>
              <a:prstGeom prst="rect">
                <a:avLst/>
              </a:prstGeom>
              <a:noFill/>
              <a:ln w="9525">
                <a:noFill/>
                <a:miter lim="800000"/>
                <a:headEnd/>
                <a:tailEnd/>
              </a:ln>
            </p:spPr>
            <p:txBody>
              <a:bodyPr wrap="none" lIns="0" tIns="0" rIns="0" bIns="0">
                <a:spAutoFit/>
              </a:bodyPr>
              <a:lstStyle/>
              <a:p>
                <a:r>
                  <a:rPr lang="en-US" sz="1500">
                    <a:solidFill>
                      <a:srgbClr val="000000"/>
                    </a:solidFill>
                    <a:latin typeface="AvantGarde Bk BT" charset="0"/>
                  </a:rPr>
                  <a:t>2</a:t>
                </a:r>
                <a:endParaRPr lang="en-US"/>
              </a:p>
            </p:txBody>
          </p:sp>
          <p:sp>
            <p:nvSpPr>
              <p:cNvPr id="66610" name="Rectangle 52"/>
              <p:cNvSpPr>
                <a:spLocks noChangeArrowheads="1"/>
              </p:cNvSpPr>
              <p:nvPr/>
            </p:nvSpPr>
            <p:spPr bwMode="auto">
              <a:xfrm>
                <a:off x="5104" y="4133"/>
                <a:ext cx="42" cy="73"/>
              </a:xfrm>
              <a:prstGeom prst="rect">
                <a:avLst/>
              </a:prstGeom>
              <a:noFill/>
              <a:ln w="9525">
                <a:noFill/>
                <a:miter lim="800000"/>
                <a:headEnd/>
                <a:tailEnd/>
              </a:ln>
            </p:spPr>
            <p:txBody>
              <a:bodyPr wrap="none" lIns="0" tIns="0" rIns="0" bIns="0">
                <a:spAutoFit/>
              </a:bodyPr>
              <a:lstStyle/>
              <a:p>
                <a:r>
                  <a:rPr lang="en-US" sz="1500">
                    <a:solidFill>
                      <a:srgbClr val="000000"/>
                    </a:solidFill>
                    <a:latin typeface="Symbol" pitchFamily="18" charset="2"/>
                  </a:rPr>
                  <a:t>p</a:t>
                </a:r>
                <a:endParaRPr lang="en-US"/>
              </a:p>
            </p:txBody>
          </p:sp>
          <p:sp>
            <p:nvSpPr>
              <p:cNvPr id="66611" name="Freeform 53"/>
              <p:cNvSpPr>
                <a:spLocks/>
              </p:cNvSpPr>
              <p:nvPr/>
            </p:nvSpPr>
            <p:spPr bwMode="auto">
              <a:xfrm>
                <a:off x="4329" y="4153"/>
                <a:ext cx="53" cy="47"/>
              </a:xfrm>
              <a:custGeom>
                <a:avLst/>
                <a:gdLst>
                  <a:gd name="T0" fmla="*/ 0 w 474"/>
                  <a:gd name="T1" fmla="*/ 0 h 476"/>
                  <a:gd name="T2" fmla="*/ 0 w 474"/>
                  <a:gd name="T3" fmla="*/ 0 h 476"/>
                  <a:gd name="T4" fmla="*/ 0 w 474"/>
                  <a:gd name="T5" fmla="*/ 0 h 476"/>
                  <a:gd name="T6" fmla="*/ 0 w 474"/>
                  <a:gd name="T7" fmla="*/ 0 h 476"/>
                  <a:gd name="T8" fmla="*/ 0 w 474"/>
                  <a:gd name="T9" fmla="*/ 0 h 476"/>
                  <a:gd name="T10" fmla="*/ 0 w 474"/>
                  <a:gd name="T11" fmla="*/ 0 h 476"/>
                  <a:gd name="T12" fmla="*/ 0 60000 65536"/>
                  <a:gd name="T13" fmla="*/ 0 60000 65536"/>
                  <a:gd name="T14" fmla="*/ 0 60000 65536"/>
                  <a:gd name="T15" fmla="*/ 0 60000 65536"/>
                  <a:gd name="T16" fmla="*/ 0 60000 65536"/>
                  <a:gd name="T17" fmla="*/ 0 60000 65536"/>
                  <a:gd name="T18" fmla="*/ 0 w 474"/>
                  <a:gd name="T19" fmla="*/ 0 h 476"/>
                  <a:gd name="T20" fmla="*/ 474 w 474"/>
                  <a:gd name="T21" fmla="*/ 476 h 476"/>
                </a:gdLst>
                <a:ahLst/>
                <a:cxnLst>
                  <a:cxn ang="T12">
                    <a:pos x="T0" y="T1"/>
                  </a:cxn>
                  <a:cxn ang="T13">
                    <a:pos x="T2" y="T3"/>
                  </a:cxn>
                  <a:cxn ang="T14">
                    <a:pos x="T4" y="T5"/>
                  </a:cxn>
                  <a:cxn ang="T15">
                    <a:pos x="T6" y="T7"/>
                  </a:cxn>
                  <a:cxn ang="T16">
                    <a:pos x="T8" y="T9"/>
                  </a:cxn>
                  <a:cxn ang="T17">
                    <a:pos x="T10" y="T11"/>
                  </a:cxn>
                </a:cxnLst>
                <a:rect l="T18" t="T19" r="T20" b="T21"/>
                <a:pathLst>
                  <a:path w="474" h="476">
                    <a:moveTo>
                      <a:pt x="474" y="476"/>
                    </a:moveTo>
                    <a:lnTo>
                      <a:pt x="238" y="0"/>
                    </a:lnTo>
                    <a:lnTo>
                      <a:pt x="0" y="476"/>
                    </a:lnTo>
                    <a:lnTo>
                      <a:pt x="474" y="476"/>
                    </a:lnTo>
                    <a:lnTo>
                      <a:pt x="238" y="0"/>
                    </a:lnTo>
                    <a:lnTo>
                      <a:pt x="474" y="476"/>
                    </a:lnTo>
                    <a:close/>
                  </a:path>
                </a:pathLst>
              </a:custGeom>
              <a:solidFill>
                <a:srgbClr val="1F1A17"/>
              </a:solidFill>
              <a:ln w="9525">
                <a:noFill/>
                <a:round/>
                <a:headEnd/>
                <a:tailEnd/>
              </a:ln>
            </p:spPr>
            <p:txBody>
              <a:bodyPr/>
              <a:lstStyle/>
              <a:p>
                <a:endParaRPr lang="en-US"/>
              </a:p>
            </p:txBody>
          </p:sp>
          <p:sp>
            <p:nvSpPr>
              <p:cNvPr id="66612" name="Freeform 54"/>
              <p:cNvSpPr>
                <a:spLocks/>
              </p:cNvSpPr>
              <p:nvPr/>
            </p:nvSpPr>
            <p:spPr bwMode="auto">
              <a:xfrm>
                <a:off x="4350" y="4196"/>
                <a:ext cx="11" cy="76"/>
              </a:xfrm>
              <a:custGeom>
                <a:avLst/>
                <a:gdLst>
                  <a:gd name="T0" fmla="*/ 0 w 91"/>
                  <a:gd name="T1" fmla="*/ 0 h 760"/>
                  <a:gd name="T2" fmla="*/ 0 w 91"/>
                  <a:gd name="T3" fmla="*/ 0 h 760"/>
                  <a:gd name="T4" fmla="*/ 0 w 91"/>
                  <a:gd name="T5" fmla="*/ 0 h 760"/>
                  <a:gd name="T6" fmla="*/ 0 w 91"/>
                  <a:gd name="T7" fmla="*/ 0 h 760"/>
                  <a:gd name="T8" fmla="*/ 0 w 91"/>
                  <a:gd name="T9" fmla="*/ 0 h 760"/>
                  <a:gd name="T10" fmla="*/ 0 w 91"/>
                  <a:gd name="T11" fmla="*/ 0 h 760"/>
                  <a:gd name="T12" fmla="*/ 0 60000 65536"/>
                  <a:gd name="T13" fmla="*/ 0 60000 65536"/>
                  <a:gd name="T14" fmla="*/ 0 60000 65536"/>
                  <a:gd name="T15" fmla="*/ 0 60000 65536"/>
                  <a:gd name="T16" fmla="*/ 0 60000 65536"/>
                  <a:gd name="T17" fmla="*/ 0 60000 65536"/>
                  <a:gd name="T18" fmla="*/ 0 w 91"/>
                  <a:gd name="T19" fmla="*/ 0 h 760"/>
                  <a:gd name="T20" fmla="*/ 91 w 91"/>
                  <a:gd name="T21" fmla="*/ 760 h 760"/>
                </a:gdLst>
                <a:ahLst/>
                <a:cxnLst>
                  <a:cxn ang="T12">
                    <a:pos x="T0" y="T1"/>
                  </a:cxn>
                  <a:cxn ang="T13">
                    <a:pos x="T2" y="T3"/>
                  </a:cxn>
                  <a:cxn ang="T14">
                    <a:pos x="T4" y="T5"/>
                  </a:cxn>
                  <a:cxn ang="T15">
                    <a:pos x="T6" y="T7"/>
                  </a:cxn>
                  <a:cxn ang="T16">
                    <a:pos x="T8" y="T9"/>
                  </a:cxn>
                  <a:cxn ang="T17">
                    <a:pos x="T10" y="T11"/>
                  </a:cxn>
                </a:cxnLst>
                <a:rect l="T18" t="T19" r="T20" b="T21"/>
                <a:pathLst>
                  <a:path w="91" h="760">
                    <a:moveTo>
                      <a:pt x="46" y="760"/>
                    </a:moveTo>
                    <a:lnTo>
                      <a:pt x="91" y="760"/>
                    </a:lnTo>
                    <a:lnTo>
                      <a:pt x="91" y="0"/>
                    </a:lnTo>
                    <a:lnTo>
                      <a:pt x="0" y="0"/>
                    </a:lnTo>
                    <a:lnTo>
                      <a:pt x="0" y="760"/>
                    </a:lnTo>
                    <a:lnTo>
                      <a:pt x="46" y="760"/>
                    </a:lnTo>
                    <a:close/>
                  </a:path>
                </a:pathLst>
              </a:custGeom>
              <a:solidFill>
                <a:srgbClr val="1F1A17"/>
              </a:solidFill>
              <a:ln w="9525">
                <a:noFill/>
                <a:round/>
                <a:headEnd/>
                <a:tailEnd/>
              </a:ln>
            </p:spPr>
            <p:txBody>
              <a:bodyPr/>
              <a:lstStyle/>
              <a:p>
                <a:endParaRPr lang="en-US"/>
              </a:p>
            </p:txBody>
          </p:sp>
        </p:grpSp>
        <p:sp>
          <p:nvSpPr>
            <p:cNvPr id="66568" name="AutoShape 57"/>
            <p:cNvSpPr>
              <a:spLocks noChangeArrowheads="1"/>
            </p:cNvSpPr>
            <p:nvPr/>
          </p:nvSpPr>
          <p:spPr bwMode="auto">
            <a:xfrm>
              <a:off x="2725" y="3063"/>
              <a:ext cx="539" cy="540"/>
            </a:xfrm>
            <a:prstGeom prst="rightArrow">
              <a:avLst>
                <a:gd name="adj1" fmla="val 50000"/>
                <a:gd name="adj2" fmla="val 25000"/>
              </a:avLst>
            </a:prstGeom>
            <a:solidFill>
              <a:srgbClr val="FF9900"/>
            </a:solidFill>
            <a:ln w="19050">
              <a:solidFill>
                <a:srgbClr val="FF0000"/>
              </a:solidFill>
              <a:miter lim="800000"/>
              <a:headEnd/>
              <a:tailEnd/>
            </a:ln>
          </p:spPr>
          <p:txBody>
            <a:bodyPr wrap="none" anchor="ctr"/>
            <a:lstStyle/>
            <a:p>
              <a:endParaRPr lang="en-US"/>
            </a:p>
          </p:txBody>
        </p:sp>
      </p:grpSp>
      <p:sp>
        <p:nvSpPr>
          <p:cNvPr id="3" name="TextBox 2">
            <a:extLst>
              <a:ext uri="{FF2B5EF4-FFF2-40B4-BE49-F238E27FC236}">
                <a16:creationId xmlns:a16="http://schemas.microsoft.com/office/drawing/2014/main" id="{5F4FA406-0AE6-4473-957F-CC616CDC7B16}"/>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476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76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a:xfrm>
            <a:off x="821634" y="106166"/>
            <a:ext cx="9748630" cy="838200"/>
          </a:xfrm>
        </p:spPr>
        <p:txBody>
          <a:bodyPr/>
          <a:lstStyle/>
          <a:p>
            <a:r>
              <a:rPr lang="en-US" dirty="0"/>
              <a:t>Normalization: From covariant regions to invariant features</a:t>
            </a:r>
          </a:p>
        </p:txBody>
      </p:sp>
      <p:pic>
        <p:nvPicPr>
          <p:cNvPr id="67588" name="Picture 10" descr="patch1_ellipse"/>
          <p:cNvPicPr>
            <a:picLocks noChangeAspect="1" noChangeArrowheads="1"/>
          </p:cNvPicPr>
          <p:nvPr/>
        </p:nvPicPr>
        <p:blipFill>
          <a:blip r:embed="rId3" cstate="print"/>
          <a:srcRect/>
          <a:stretch>
            <a:fillRect/>
          </a:stretch>
        </p:blipFill>
        <p:spPr bwMode="auto">
          <a:xfrm>
            <a:off x="1905000" y="2259013"/>
            <a:ext cx="1447800" cy="1447800"/>
          </a:xfrm>
          <a:prstGeom prst="rect">
            <a:avLst/>
          </a:prstGeom>
          <a:noFill/>
          <a:ln w="9525">
            <a:noFill/>
            <a:miter lim="800000"/>
            <a:headEnd/>
            <a:tailEnd/>
          </a:ln>
        </p:spPr>
      </p:pic>
      <p:pic>
        <p:nvPicPr>
          <p:cNvPr id="67589" name="Picture 11" descr="patch2_ellipse"/>
          <p:cNvPicPr>
            <a:picLocks noChangeAspect="1" noChangeArrowheads="1"/>
          </p:cNvPicPr>
          <p:nvPr/>
        </p:nvPicPr>
        <p:blipFill>
          <a:blip r:embed="rId4" cstate="print"/>
          <a:srcRect/>
          <a:stretch>
            <a:fillRect/>
          </a:stretch>
        </p:blipFill>
        <p:spPr bwMode="auto">
          <a:xfrm>
            <a:off x="1905000" y="4011613"/>
            <a:ext cx="1447800" cy="1447800"/>
          </a:xfrm>
          <a:prstGeom prst="rect">
            <a:avLst/>
          </a:prstGeom>
          <a:noFill/>
          <a:ln w="9525">
            <a:noFill/>
            <a:miter lim="800000"/>
            <a:headEnd/>
            <a:tailEnd/>
          </a:ln>
        </p:spPr>
      </p:pic>
      <p:pic>
        <p:nvPicPr>
          <p:cNvPr id="67590" name="Picture 12" descr="patch1_circle_amb1"/>
          <p:cNvPicPr>
            <a:picLocks noChangeAspect="1" noChangeArrowheads="1"/>
          </p:cNvPicPr>
          <p:nvPr/>
        </p:nvPicPr>
        <p:blipFill>
          <a:blip r:embed="rId5" cstate="print"/>
          <a:srcRect/>
          <a:stretch>
            <a:fillRect/>
          </a:stretch>
        </p:blipFill>
        <p:spPr bwMode="auto">
          <a:xfrm>
            <a:off x="4191000" y="2259013"/>
            <a:ext cx="1447800" cy="1447800"/>
          </a:xfrm>
          <a:prstGeom prst="rect">
            <a:avLst/>
          </a:prstGeom>
          <a:noFill/>
          <a:ln w="9525">
            <a:noFill/>
            <a:miter lim="800000"/>
            <a:headEnd/>
            <a:tailEnd/>
          </a:ln>
        </p:spPr>
      </p:pic>
      <p:pic>
        <p:nvPicPr>
          <p:cNvPr id="67591" name="Picture 13" descr="patch2_circle_amb1"/>
          <p:cNvPicPr>
            <a:picLocks noChangeAspect="1" noChangeArrowheads="1"/>
          </p:cNvPicPr>
          <p:nvPr/>
        </p:nvPicPr>
        <p:blipFill>
          <a:blip r:embed="rId6" cstate="print"/>
          <a:srcRect/>
          <a:stretch>
            <a:fillRect/>
          </a:stretch>
        </p:blipFill>
        <p:spPr bwMode="auto">
          <a:xfrm>
            <a:off x="4191000" y="4011613"/>
            <a:ext cx="1447800" cy="1447800"/>
          </a:xfrm>
          <a:prstGeom prst="rect">
            <a:avLst/>
          </a:prstGeom>
          <a:noFill/>
          <a:ln w="9525">
            <a:noFill/>
            <a:miter lim="800000"/>
            <a:headEnd/>
            <a:tailEnd/>
          </a:ln>
        </p:spPr>
      </p:pic>
      <p:pic>
        <p:nvPicPr>
          <p:cNvPr id="67592" name="Picture 14" descr="patch1_circle_rect1"/>
          <p:cNvPicPr>
            <a:picLocks noChangeAspect="1" noChangeArrowheads="1"/>
          </p:cNvPicPr>
          <p:nvPr/>
        </p:nvPicPr>
        <p:blipFill>
          <a:blip r:embed="rId7" cstate="print"/>
          <a:srcRect/>
          <a:stretch>
            <a:fillRect/>
          </a:stretch>
        </p:blipFill>
        <p:spPr bwMode="auto">
          <a:xfrm>
            <a:off x="6491288" y="2259013"/>
            <a:ext cx="1447800" cy="1447800"/>
          </a:xfrm>
          <a:prstGeom prst="rect">
            <a:avLst/>
          </a:prstGeom>
          <a:noFill/>
          <a:ln w="9525">
            <a:noFill/>
            <a:miter lim="800000"/>
            <a:headEnd/>
            <a:tailEnd/>
          </a:ln>
        </p:spPr>
      </p:pic>
      <p:pic>
        <p:nvPicPr>
          <p:cNvPr id="67593" name="Picture 15" descr="patch2_circle_rect1"/>
          <p:cNvPicPr>
            <a:picLocks noChangeAspect="1" noChangeArrowheads="1"/>
          </p:cNvPicPr>
          <p:nvPr/>
        </p:nvPicPr>
        <p:blipFill>
          <a:blip r:embed="rId8" cstate="print"/>
          <a:srcRect/>
          <a:stretch>
            <a:fillRect/>
          </a:stretch>
        </p:blipFill>
        <p:spPr bwMode="auto">
          <a:xfrm>
            <a:off x="6491288" y="4011613"/>
            <a:ext cx="1447800" cy="1447800"/>
          </a:xfrm>
          <a:prstGeom prst="rect">
            <a:avLst/>
          </a:prstGeom>
          <a:noFill/>
          <a:ln w="9525">
            <a:noFill/>
            <a:miter lim="800000"/>
            <a:headEnd/>
            <a:tailEnd/>
          </a:ln>
        </p:spPr>
      </p:pic>
      <p:sp>
        <p:nvSpPr>
          <p:cNvPr id="67594" name="AutoShape 16"/>
          <p:cNvSpPr>
            <a:spLocks noChangeArrowheads="1"/>
          </p:cNvSpPr>
          <p:nvPr/>
        </p:nvSpPr>
        <p:spPr bwMode="auto">
          <a:xfrm>
            <a:off x="3621088" y="2868613"/>
            <a:ext cx="341312" cy="304800"/>
          </a:xfrm>
          <a:prstGeom prst="rightArrow">
            <a:avLst>
              <a:gd name="adj1" fmla="val 50000"/>
              <a:gd name="adj2" fmla="val 27995"/>
            </a:avLst>
          </a:prstGeom>
          <a:solidFill>
            <a:srgbClr val="FF9900"/>
          </a:solidFill>
          <a:ln w="19050">
            <a:solidFill>
              <a:srgbClr val="FF0000"/>
            </a:solidFill>
            <a:miter lim="800000"/>
            <a:headEnd/>
            <a:tailEnd/>
          </a:ln>
        </p:spPr>
        <p:txBody>
          <a:bodyPr wrap="none" anchor="ctr"/>
          <a:lstStyle/>
          <a:p>
            <a:endParaRPr lang="en-US"/>
          </a:p>
        </p:txBody>
      </p:sp>
      <p:sp>
        <p:nvSpPr>
          <p:cNvPr id="67595" name="AutoShape 17"/>
          <p:cNvSpPr>
            <a:spLocks noChangeArrowheads="1"/>
          </p:cNvSpPr>
          <p:nvPr/>
        </p:nvSpPr>
        <p:spPr bwMode="auto">
          <a:xfrm>
            <a:off x="3621088" y="4621213"/>
            <a:ext cx="341312" cy="304800"/>
          </a:xfrm>
          <a:prstGeom prst="rightArrow">
            <a:avLst>
              <a:gd name="adj1" fmla="val 50000"/>
              <a:gd name="adj2" fmla="val 27995"/>
            </a:avLst>
          </a:prstGeom>
          <a:solidFill>
            <a:srgbClr val="FF9900"/>
          </a:solidFill>
          <a:ln w="19050">
            <a:solidFill>
              <a:srgbClr val="FF0000"/>
            </a:solidFill>
            <a:miter lim="800000"/>
            <a:headEnd/>
            <a:tailEnd/>
          </a:ln>
        </p:spPr>
        <p:txBody>
          <a:bodyPr wrap="none" anchor="ctr"/>
          <a:lstStyle/>
          <a:p>
            <a:endParaRPr lang="en-US"/>
          </a:p>
        </p:txBody>
      </p:sp>
      <p:pic>
        <p:nvPicPr>
          <p:cNvPr id="67596" name="Picture 18" descr="sift1"/>
          <p:cNvPicPr>
            <a:picLocks noChangeAspect="1" noChangeArrowheads="1"/>
          </p:cNvPicPr>
          <p:nvPr/>
        </p:nvPicPr>
        <p:blipFill>
          <a:blip r:embed="rId9" cstate="print"/>
          <a:srcRect/>
          <a:stretch>
            <a:fillRect/>
          </a:stretch>
        </p:blipFill>
        <p:spPr bwMode="auto">
          <a:xfrm>
            <a:off x="8843963" y="2303463"/>
            <a:ext cx="1447800" cy="1447800"/>
          </a:xfrm>
          <a:prstGeom prst="rect">
            <a:avLst/>
          </a:prstGeom>
          <a:noFill/>
          <a:ln w="9525">
            <a:noFill/>
            <a:miter lim="800000"/>
            <a:headEnd/>
            <a:tailEnd/>
          </a:ln>
        </p:spPr>
      </p:pic>
      <p:pic>
        <p:nvPicPr>
          <p:cNvPr id="67597" name="Picture 19" descr="sift2"/>
          <p:cNvPicPr>
            <a:picLocks noChangeAspect="1" noChangeArrowheads="1"/>
          </p:cNvPicPr>
          <p:nvPr/>
        </p:nvPicPr>
        <p:blipFill>
          <a:blip r:embed="rId10" cstate="print"/>
          <a:srcRect/>
          <a:stretch>
            <a:fillRect/>
          </a:stretch>
        </p:blipFill>
        <p:spPr bwMode="auto">
          <a:xfrm>
            <a:off x="8843963" y="4056063"/>
            <a:ext cx="1447800" cy="1447800"/>
          </a:xfrm>
          <a:prstGeom prst="rect">
            <a:avLst/>
          </a:prstGeom>
          <a:noFill/>
          <a:ln w="9525">
            <a:noFill/>
            <a:miter lim="800000"/>
            <a:headEnd/>
            <a:tailEnd/>
          </a:ln>
        </p:spPr>
      </p:pic>
      <p:sp>
        <p:nvSpPr>
          <p:cNvPr id="67598" name="Text Box 22"/>
          <p:cNvSpPr txBox="1">
            <a:spLocks noChangeArrowheads="1"/>
          </p:cNvSpPr>
          <p:nvPr/>
        </p:nvSpPr>
        <p:spPr bwMode="auto">
          <a:xfrm>
            <a:off x="1728789" y="1905001"/>
            <a:ext cx="2000869" cy="307777"/>
          </a:xfrm>
          <a:prstGeom prst="rect">
            <a:avLst/>
          </a:prstGeom>
          <a:noFill/>
          <a:ln w="9525">
            <a:noFill/>
            <a:miter lim="800000"/>
            <a:headEnd/>
            <a:tailEnd/>
          </a:ln>
        </p:spPr>
        <p:txBody>
          <a:bodyPr wrap="none">
            <a:spAutoFit/>
          </a:bodyPr>
          <a:lstStyle/>
          <a:p>
            <a:pPr eaLnBrk="1" hangingPunct="1"/>
            <a:r>
              <a:rPr lang="en-US" sz="1400" dirty="0"/>
              <a:t>Extract affine regions</a:t>
            </a:r>
          </a:p>
        </p:txBody>
      </p:sp>
      <p:sp>
        <p:nvSpPr>
          <p:cNvPr id="67599" name="Text Box 23"/>
          <p:cNvSpPr txBox="1">
            <a:spLocks noChangeArrowheads="1"/>
          </p:cNvSpPr>
          <p:nvPr/>
        </p:nvSpPr>
        <p:spPr bwMode="auto">
          <a:xfrm>
            <a:off x="4114801" y="1905001"/>
            <a:ext cx="1717137" cy="307777"/>
          </a:xfrm>
          <a:prstGeom prst="rect">
            <a:avLst/>
          </a:prstGeom>
          <a:noFill/>
          <a:ln w="9525">
            <a:noFill/>
            <a:miter lim="800000"/>
            <a:headEnd/>
            <a:tailEnd/>
          </a:ln>
        </p:spPr>
        <p:txBody>
          <a:bodyPr wrap="none">
            <a:spAutoFit/>
          </a:bodyPr>
          <a:lstStyle/>
          <a:p>
            <a:pPr eaLnBrk="1" hangingPunct="1"/>
            <a:r>
              <a:rPr lang="en-US" sz="1400"/>
              <a:t>Normalize regions</a:t>
            </a:r>
          </a:p>
        </p:txBody>
      </p:sp>
      <p:sp>
        <p:nvSpPr>
          <p:cNvPr id="67600" name="Text Box 24"/>
          <p:cNvSpPr txBox="1">
            <a:spLocks noChangeArrowheads="1"/>
          </p:cNvSpPr>
          <p:nvPr/>
        </p:nvSpPr>
        <p:spPr bwMode="auto">
          <a:xfrm>
            <a:off x="6244604" y="1752600"/>
            <a:ext cx="1901483" cy="523220"/>
          </a:xfrm>
          <a:prstGeom prst="rect">
            <a:avLst/>
          </a:prstGeom>
          <a:noFill/>
          <a:ln w="9525">
            <a:noFill/>
            <a:miter lim="800000"/>
            <a:headEnd/>
            <a:tailEnd/>
          </a:ln>
        </p:spPr>
        <p:txBody>
          <a:bodyPr wrap="none">
            <a:spAutoFit/>
          </a:bodyPr>
          <a:lstStyle/>
          <a:p>
            <a:pPr algn="ctr" eaLnBrk="1" hangingPunct="1"/>
            <a:r>
              <a:rPr lang="en-US" sz="1400"/>
              <a:t>Eliminate rotational </a:t>
            </a:r>
          </a:p>
          <a:p>
            <a:pPr algn="ctr" eaLnBrk="1" hangingPunct="1"/>
            <a:r>
              <a:rPr lang="en-US" sz="1400"/>
              <a:t>ambiguity</a:t>
            </a:r>
          </a:p>
        </p:txBody>
      </p:sp>
      <p:sp>
        <p:nvSpPr>
          <p:cNvPr id="67601" name="Text Box 25"/>
          <p:cNvSpPr txBox="1">
            <a:spLocks noChangeArrowheads="1"/>
          </p:cNvSpPr>
          <p:nvPr/>
        </p:nvSpPr>
        <p:spPr bwMode="auto">
          <a:xfrm>
            <a:off x="8471210" y="1752600"/>
            <a:ext cx="2201244" cy="523220"/>
          </a:xfrm>
          <a:prstGeom prst="rect">
            <a:avLst/>
          </a:prstGeom>
          <a:noFill/>
          <a:ln w="9525">
            <a:noFill/>
            <a:miter lim="800000"/>
            <a:headEnd/>
            <a:tailEnd/>
          </a:ln>
        </p:spPr>
        <p:txBody>
          <a:bodyPr wrap="none">
            <a:spAutoFit/>
          </a:bodyPr>
          <a:lstStyle/>
          <a:p>
            <a:pPr algn="ctr" eaLnBrk="1" hangingPunct="1"/>
            <a:r>
              <a:rPr lang="en-US" sz="1400"/>
              <a:t>Compute appearance</a:t>
            </a:r>
            <a:br>
              <a:rPr lang="en-US" sz="1400"/>
            </a:br>
            <a:r>
              <a:rPr lang="en-US" sz="1400"/>
              <a:t>descriptors</a:t>
            </a:r>
          </a:p>
        </p:txBody>
      </p:sp>
      <p:sp>
        <p:nvSpPr>
          <p:cNvPr id="67602" name="AutoShape 26"/>
          <p:cNvSpPr>
            <a:spLocks noChangeArrowheads="1"/>
          </p:cNvSpPr>
          <p:nvPr/>
        </p:nvSpPr>
        <p:spPr bwMode="auto">
          <a:xfrm>
            <a:off x="5907088" y="2868613"/>
            <a:ext cx="341312" cy="304800"/>
          </a:xfrm>
          <a:prstGeom prst="rightArrow">
            <a:avLst>
              <a:gd name="adj1" fmla="val 50000"/>
              <a:gd name="adj2" fmla="val 27995"/>
            </a:avLst>
          </a:prstGeom>
          <a:solidFill>
            <a:srgbClr val="FF9900"/>
          </a:solidFill>
          <a:ln w="19050">
            <a:solidFill>
              <a:srgbClr val="FF0000"/>
            </a:solidFill>
            <a:miter lim="800000"/>
            <a:headEnd/>
            <a:tailEnd/>
          </a:ln>
        </p:spPr>
        <p:txBody>
          <a:bodyPr wrap="none" anchor="ctr"/>
          <a:lstStyle/>
          <a:p>
            <a:endParaRPr lang="en-US"/>
          </a:p>
        </p:txBody>
      </p:sp>
      <p:sp>
        <p:nvSpPr>
          <p:cNvPr id="67603" name="AutoShape 27"/>
          <p:cNvSpPr>
            <a:spLocks noChangeArrowheads="1"/>
          </p:cNvSpPr>
          <p:nvPr/>
        </p:nvSpPr>
        <p:spPr bwMode="auto">
          <a:xfrm>
            <a:off x="8229601" y="2868613"/>
            <a:ext cx="341313" cy="304800"/>
          </a:xfrm>
          <a:prstGeom prst="rightArrow">
            <a:avLst>
              <a:gd name="adj1" fmla="val 50000"/>
              <a:gd name="adj2" fmla="val 27995"/>
            </a:avLst>
          </a:prstGeom>
          <a:solidFill>
            <a:srgbClr val="FF9900"/>
          </a:solidFill>
          <a:ln w="19050">
            <a:solidFill>
              <a:srgbClr val="FF0000"/>
            </a:solidFill>
            <a:miter lim="800000"/>
            <a:headEnd/>
            <a:tailEnd/>
          </a:ln>
        </p:spPr>
        <p:txBody>
          <a:bodyPr wrap="none" anchor="ctr"/>
          <a:lstStyle/>
          <a:p>
            <a:endParaRPr lang="en-US"/>
          </a:p>
        </p:txBody>
      </p:sp>
      <p:sp>
        <p:nvSpPr>
          <p:cNvPr id="67604" name="AutoShape 28"/>
          <p:cNvSpPr>
            <a:spLocks noChangeArrowheads="1"/>
          </p:cNvSpPr>
          <p:nvPr/>
        </p:nvSpPr>
        <p:spPr bwMode="auto">
          <a:xfrm>
            <a:off x="5907088" y="4606925"/>
            <a:ext cx="341312" cy="304800"/>
          </a:xfrm>
          <a:prstGeom prst="rightArrow">
            <a:avLst>
              <a:gd name="adj1" fmla="val 50000"/>
              <a:gd name="adj2" fmla="val 27995"/>
            </a:avLst>
          </a:prstGeom>
          <a:solidFill>
            <a:srgbClr val="FF9900"/>
          </a:solidFill>
          <a:ln w="19050">
            <a:solidFill>
              <a:srgbClr val="FF0000"/>
            </a:solidFill>
            <a:miter lim="800000"/>
            <a:headEnd/>
            <a:tailEnd/>
          </a:ln>
        </p:spPr>
        <p:txBody>
          <a:bodyPr wrap="none" anchor="ctr"/>
          <a:lstStyle/>
          <a:p>
            <a:endParaRPr lang="en-US"/>
          </a:p>
        </p:txBody>
      </p:sp>
      <p:sp>
        <p:nvSpPr>
          <p:cNvPr id="67605" name="AutoShape 29"/>
          <p:cNvSpPr>
            <a:spLocks noChangeArrowheads="1"/>
          </p:cNvSpPr>
          <p:nvPr/>
        </p:nvSpPr>
        <p:spPr bwMode="auto">
          <a:xfrm>
            <a:off x="8229601" y="4606925"/>
            <a:ext cx="341313" cy="304800"/>
          </a:xfrm>
          <a:prstGeom prst="rightArrow">
            <a:avLst>
              <a:gd name="adj1" fmla="val 50000"/>
              <a:gd name="adj2" fmla="val 27995"/>
            </a:avLst>
          </a:prstGeom>
          <a:solidFill>
            <a:srgbClr val="FF9900"/>
          </a:solidFill>
          <a:ln w="19050">
            <a:solidFill>
              <a:srgbClr val="FF0000"/>
            </a:solidFill>
            <a:miter lim="800000"/>
            <a:headEnd/>
            <a:tailEnd/>
          </a:ln>
        </p:spPr>
        <p:txBody>
          <a:bodyPr wrap="none" anchor="ctr"/>
          <a:lstStyle/>
          <a:p>
            <a:endParaRPr lang="en-US"/>
          </a:p>
        </p:txBody>
      </p:sp>
      <p:sp>
        <p:nvSpPr>
          <p:cNvPr id="67606" name="Rectangle 30"/>
          <p:cNvSpPr>
            <a:spLocks noChangeArrowheads="1"/>
          </p:cNvSpPr>
          <p:nvPr/>
        </p:nvSpPr>
        <p:spPr bwMode="auto">
          <a:xfrm>
            <a:off x="8853489" y="3749675"/>
            <a:ext cx="1444625" cy="304800"/>
          </a:xfrm>
          <a:prstGeom prst="rect">
            <a:avLst/>
          </a:prstGeom>
          <a:noFill/>
          <a:ln w="9525">
            <a:noFill/>
            <a:miter lim="800000"/>
            <a:headEnd/>
            <a:tailEnd/>
          </a:ln>
        </p:spPr>
        <p:txBody>
          <a:bodyPr wrap="none">
            <a:spAutoFit/>
          </a:bodyPr>
          <a:lstStyle/>
          <a:p>
            <a:pPr eaLnBrk="1" hangingPunct="1"/>
            <a:r>
              <a:rPr lang="en-US" sz="1400">
                <a:solidFill>
                  <a:schemeClr val="bg1"/>
                </a:solidFill>
              </a:rPr>
              <a:t>SIFT (Lowe ’04)</a:t>
            </a:r>
          </a:p>
        </p:txBody>
      </p:sp>
      <p:sp>
        <p:nvSpPr>
          <p:cNvPr id="2" name="TextBox 1">
            <a:extLst>
              <a:ext uri="{FF2B5EF4-FFF2-40B4-BE49-F238E27FC236}">
                <a16:creationId xmlns:a16="http://schemas.microsoft.com/office/drawing/2014/main" id="{7962D18A-990A-43CC-A3F2-1B4B778D7169}"/>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Ligh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Heading &amp; Body">
      <a:majorFont>
        <a:latin typeface="Segoe Pro Semi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log_PPT_Template_Light.potx" id="{50C97CBE-1FE0-40D1-B50A-3E3A230A6472}" vid="{AD7E6B66-314D-4981-B768-B7DD6A257FD5}"/>
    </a:ext>
  </a:extLst>
</a:theme>
</file>

<file path=ppt/theme/theme10.xml><?xml version="1.0" encoding="utf-8"?>
<a:theme xmlns:a="http://schemas.openxmlformats.org/drawingml/2006/main" name="7_Text 1">
  <a:themeElements>
    <a:clrScheme name="Cognition Brand">
      <a:dk1>
        <a:srgbClr val="000000"/>
      </a:dk1>
      <a:lt1>
        <a:srgbClr val="FFFFFF"/>
      </a:lt1>
      <a:dk2>
        <a:srgbClr val="938CF1"/>
      </a:dk2>
      <a:lt2>
        <a:srgbClr val="BEEDFE"/>
      </a:lt2>
      <a:accent1>
        <a:srgbClr val="FED2E9"/>
      </a:accent1>
      <a:accent2>
        <a:srgbClr val="FFB4AF"/>
      </a:accent2>
      <a:accent3>
        <a:srgbClr val="FFFFBE"/>
      </a:accent3>
      <a:accent4>
        <a:srgbClr val="B8FFEA"/>
      </a:accent4>
      <a:accent5>
        <a:srgbClr val="DBF5FE"/>
      </a:accent5>
      <a:accent6>
        <a:srgbClr val="938CF1"/>
      </a:accent6>
      <a:hlink>
        <a:srgbClr val="96E9EB"/>
      </a:hlink>
      <a:folHlink>
        <a:srgbClr val="96E9EB"/>
      </a:folHlink>
    </a:clrScheme>
    <a:fontScheme name="Custom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Dynamics 365">
  <a:themeElements>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Dynamics_365_PowerPoint_template  -  Read-Only" id="{C69BF672-3453-4009-8CD8-F3353003AFE6}" vid="{A97C6D9F-5B73-4E5B-9D22-421DF08EB82E}"/>
    </a:ext>
  </a:extLst>
</a:theme>
</file>

<file path=ppt/theme/theme12.xml><?xml version="1.0" encoding="utf-8"?>
<a:theme xmlns:a="http://schemas.openxmlformats.org/drawingml/2006/main" name="1_FY18 Enterprise">
  <a:themeElements>
    <a:clrScheme name="Custom 2">
      <a:dk1>
        <a:srgbClr val="353535"/>
      </a:dk1>
      <a:lt1>
        <a:srgbClr val="FFFFFF"/>
      </a:lt1>
      <a:dk2>
        <a:srgbClr val="0078D7"/>
      </a:dk2>
      <a:lt2>
        <a:srgbClr val="F2F2F2"/>
      </a:lt2>
      <a:accent1>
        <a:srgbClr val="0078D7"/>
      </a:accent1>
      <a:accent2>
        <a:srgbClr val="002050"/>
      </a:accent2>
      <a:accent3>
        <a:srgbClr val="00BCF2"/>
      </a:accent3>
      <a:accent4>
        <a:srgbClr val="D83B01"/>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Enterprise Insights Presentation Template_16x9" id="{474CC33D-83A2-4768-B8A5-7212F2C27F32}" vid="{69414FDD-C4E8-48FB-9AAD-FB234EE2A549}"/>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Ligh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Ligh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Heading &amp; Body">
      <a:majorFont>
        <a:latin typeface="Segoe Pro Semi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log_PPT_Template_Light.potx" id="{50C97CBE-1FE0-40D1-B50A-3E3A230A6472}" vid="{AD7E6B66-314D-4981-B768-B7DD6A257FD5}"/>
    </a:ext>
  </a:extLst>
</a:theme>
</file>

<file path=ppt/theme/theme4.xml><?xml version="1.0" encoding="utf-8"?>
<a:theme xmlns:a="http://schemas.openxmlformats.org/drawingml/2006/main" name="Quotab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5.xml><?xml version="1.0" encoding="utf-8"?>
<a:theme xmlns:a="http://schemas.openxmlformats.org/drawingml/2006/main" name="9-50043_CEO_Briefing_Template_16x9">
  <a:themeElements>
    <a:clrScheme name="CEO Briefing">
      <a:dk1>
        <a:srgbClr val="0D0D0D"/>
      </a:dk1>
      <a:lt1>
        <a:srgbClr val="FFFFFF"/>
      </a:lt1>
      <a:dk2>
        <a:srgbClr val="0078D7"/>
      </a:dk2>
      <a:lt2>
        <a:srgbClr val="E6E6E6"/>
      </a:lt2>
      <a:accent1>
        <a:srgbClr val="0078D7"/>
      </a:accent1>
      <a:accent2>
        <a:srgbClr val="002050"/>
      </a:accent2>
      <a:accent3>
        <a:srgbClr val="00BCF2"/>
      </a:accent3>
      <a:accent4>
        <a:srgbClr val="B4009E"/>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Home_Depot_CEO_Briefing_STUB" id="{39C258FD-BA0C-4CD5-853D-E95937803518}" vid="{8C4459B6-4E18-43C0-8D46-154383DF4D21}"/>
    </a:ext>
  </a:extLst>
</a:theme>
</file>

<file path=ppt/theme/theme6.xml><?xml version="1.0" encoding="utf-8"?>
<a:theme xmlns:a="http://schemas.openxmlformats.org/drawingml/2006/main" name="WHITE TEMPLATE">
  <a:themeElements>
    <a:clrScheme name="Ignite 2017 White">
      <a:dk1>
        <a:srgbClr val="353535"/>
      </a:dk1>
      <a:lt1>
        <a:srgbClr val="FFFFFF"/>
      </a:lt1>
      <a:dk2>
        <a:srgbClr val="0089CF"/>
      </a:dk2>
      <a:lt2>
        <a:srgbClr val="EAEAEA"/>
      </a:lt2>
      <a:accent1>
        <a:srgbClr val="0089CF"/>
      </a:accent1>
      <a:accent2>
        <a:srgbClr val="0060A7"/>
      </a:accent2>
      <a:accent3>
        <a:srgbClr val="F57D33"/>
      </a:accent3>
      <a:accent4>
        <a:srgbClr val="192874"/>
      </a:accent4>
      <a:accent5>
        <a:srgbClr val="75787B"/>
      </a:accent5>
      <a:accent6>
        <a:srgbClr val="CDCECC"/>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7_Keynote_Template_v02" id="{975CF12C-E568-4359-A36F-69C37D998FFD}" vid="{2E01DB48-335A-4EC5-9EEE-8BB6D6669B9F}"/>
    </a:ext>
  </a:extLst>
</a:theme>
</file>

<file path=ppt/theme/theme7.xml><?xml version="1.0" encoding="utf-8"?>
<a:theme xmlns:a="http://schemas.openxmlformats.org/drawingml/2006/main" name="4_Text 1">
  <a:themeElements>
    <a:clrScheme name="Cognition Brand">
      <a:dk1>
        <a:srgbClr val="000000"/>
      </a:dk1>
      <a:lt1>
        <a:srgbClr val="FFFFFF"/>
      </a:lt1>
      <a:dk2>
        <a:srgbClr val="938CF1"/>
      </a:dk2>
      <a:lt2>
        <a:srgbClr val="DBF5FE"/>
      </a:lt2>
      <a:accent1>
        <a:srgbClr val="FFB4F3"/>
      </a:accent1>
      <a:accent2>
        <a:srgbClr val="FFB4AF"/>
      </a:accent2>
      <a:accent3>
        <a:srgbClr val="FFFFBE"/>
      </a:accent3>
      <a:accent4>
        <a:srgbClr val="B8FFEA"/>
      </a:accent4>
      <a:accent5>
        <a:srgbClr val="DBF5FE"/>
      </a:accent5>
      <a:accent6>
        <a:srgbClr val="938CF1"/>
      </a:accent6>
      <a:hlink>
        <a:srgbClr val="96E9EB"/>
      </a:hlink>
      <a:folHlink>
        <a:srgbClr val="96E9EB"/>
      </a:folHlink>
    </a:clrScheme>
    <a:fontScheme name="Custom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ext 1">
  <a:themeElements>
    <a:clrScheme name="Cognition Brand">
      <a:dk1>
        <a:srgbClr val="000000"/>
      </a:dk1>
      <a:lt1>
        <a:srgbClr val="FFFFFF"/>
      </a:lt1>
      <a:dk2>
        <a:srgbClr val="938CF1"/>
      </a:dk2>
      <a:lt2>
        <a:srgbClr val="BEEDFE"/>
      </a:lt2>
      <a:accent1>
        <a:srgbClr val="FED2E9"/>
      </a:accent1>
      <a:accent2>
        <a:srgbClr val="FFB4AF"/>
      </a:accent2>
      <a:accent3>
        <a:srgbClr val="FFFFBE"/>
      </a:accent3>
      <a:accent4>
        <a:srgbClr val="B8FFEA"/>
      </a:accent4>
      <a:accent5>
        <a:srgbClr val="DBF5FE"/>
      </a:accent5>
      <a:accent6>
        <a:srgbClr val="938CF1"/>
      </a:accent6>
      <a:hlink>
        <a:srgbClr val="96E9EB"/>
      </a:hlink>
      <a:folHlink>
        <a:srgbClr val="96E9EB"/>
      </a:folHlink>
    </a:clrScheme>
    <a:fontScheme name="Custom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Text 1">
  <a:themeElements>
    <a:clrScheme name="Cognition Brand">
      <a:dk1>
        <a:srgbClr val="000000"/>
      </a:dk1>
      <a:lt1>
        <a:srgbClr val="FFFFFF"/>
      </a:lt1>
      <a:dk2>
        <a:srgbClr val="938CF1"/>
      </a:dk2>
      <a:lt2>
        <a:srgbClr val="BEEDFE"/>
      </a:lt2>
      <a:accent1>
        <a:srgbClr val="FED2E9"/>
      </a:accent1>
      <a:accent2>
        <a:srgbClr val="FFB4AF"/>
      </a:accent2>
      <a:accent3>
        <a:srgbClr val="FFFFBE"/>
      </a:accent3>
      <a:accent4>
        <a:srgbClr val="B8FFEA"/>
      </a:accent4>
      <a:accent5>
        <a:srgbClr val="DBF5FE"/>
      </a:accent5>
      <a:accent6>
        <a:srgbClr val="938CF1"/>
      </a:accent6>
      <a:hlink>
        <a:srgbClr val="96E9EB"/>
      </a:hlink>
      <a:folHlink>
        <a:srgbClr val="96E9EB"/>
      </a:folHlink>
    </a:clrScheme>
    <a:fontScheme name="Custom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C3E16A59ABA2545BAB6BE0C73BEF3A8" ma:contentTypeVersion="13" ma:contentTypeDescription="Create a new document." ma:contentTypeScope="" ma:versionID="c5bddaa336b475f18f0676d78fd93408">
  <xsd:schema xmlns:xsd="http://www.w3.org/2001/XMLSchema" xmlns:xs="http://www.w3.org/2001/XMLSchema" xmlns:p="http://schemas.microsoft.com/office/2006/metadata/properties" xmlns:ns3="06978506-0224-481f-9570-230fa8b60785" xmlns:ns4="24afc482-4cbf-4b34-9274-6dab366bd430" targetNamespace="http://schemas.microsoft.com/office/2006/metadata/properties" ma:root="true" ma:fieldsID="93732fee5b7add0bf75c3c6719e3ee6c" ns3:_="" ns4:_="">
    <xsd:import namespace="06978506-0224-481f-9570-230fa8b60785"/>
    <xsd:import namespace="24afc482-4cbf-4b34-9274-6dab366bd43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978506-0224-481f-9570-230fa8b607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afc482-4cbf-4b34-9274-6dab366bd43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B33B4D-373F-44B8-B255-5C374CE7B1E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88A1242-C792-4247-A859-B4AE99A87455}">
  <ds:schemaRefs>
    <ds:schemaRef ds:uri="http://schemas.microsoft.com/sharepoint/v3/contenttype/forms"/>
  </ds:schemaRefs>
</ds:datastoreItem>
</file>

<file path=customXml/itemProps3.xml><?xml version="1.0" encoding="utf-8"?>
<ds:datastoreItem xmlns:ds="http://schemas.openxmlformats.org/officeDocument/2006/customXml" ds:itemID="{D69C45BA-0A19-48E9-9828-A71A1638FC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978506-0224-481f-9570-230fa8b60785"/>
    <ds:schemaRef ds:uri="24afc482-4cbf-4b34-9274-6dab366bd4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4056</TotalTime>
  <Words>1343</Words>
  <Application>Microsoft Office PowerPoint</Application>
  <PresentationFormat>Widescreen</PresentationFormat>
  <Paragraphs>187</Paragraphs>
  <Slides>33</Slides>
  <Notes>14</Notes>
  <HiddenSlides>0</HiddenSlides>
  <MMClips>0</MMClips>
  <ScaleCrop>false</ScaleCrop>
  <HeadingPairs>
    <vt:vector size="8" baseType="variant">
      <vt:variant>
        <vt:lpstr>Fonts Used</vt:lpstr>
      </vt:variant>
      <vt:variant>
        <vt:i4>38</vt:i4>
      </vt:variant>
      <vt:variant>
        <vt:lpstr>Theme</vt:lpstr>
      </vt:variant>
      <vt:variant>
        <vt:i4>12</vt:i4>
      </vt:variant>
      <vt:variant>
        <vt:lpstr>Embedded OLE Servers</vt:lpstr>
      </vt:variant>
      <vt:variant>
        <vt:i4>2</vt:i4>
      </vt:variant>
      <vt:variant>
        <vt:lpstr>Slide Titles</vt:lpstr>
      </vt:variant>
      <vt:variant>
        <vt:i4>33</vt:i4>
      </vt:variant>
    </vt:vector>
  </HeadingPairs>
  <TitlesOfParts>
    <vt:vector size="85" baseType="lpstr">
      <vt:lpstr>Segoe Pro SemiLight</vt:lpstr>
      <vt:lpstr>CMR10</vt:lpstr>
      <vt:lpstr>CMMI6</vt:lpstr>
      <vt:lpstr>ArialMT</vt:lpstr>
      <vt:lpstr>Graphik Regular</vt:lpstr>
      <vt:lpstr>Segoe UI Light</vt:lpstr>
      <vt:lpstr>Century Gothic</vt:lpstr>
      <vt:lpstr>Wingdings 2</vt:lpstr>
      <vt:lpstr>Courier New</vt:lpstr>
      <vt:lpstr>Artefakkt Light</vt:lpstr>
      <vt:lpstr>CMMI7</vt:lpstr>
      <vt:lpstr>Cambria Math</vt:lpstr>
      <vt:lpstr>Calibri</vt:lpstr>
      <vt:lpstr>Segoe UI Bold</vt:lpstr>
      <vt:lpstr>Wingdings</vt:lpstr>
      <vt:lpstr>Segoe UI Mono</vt:lpstr>
      <vt:lpstr>Titillium Web</vt:lpstr>
      <vt:lpstr>NimbusRomNo9L-ReguItal</vt:lpstr>
      <vt:lpstr>CMSY10</vt:lpstr>
      <vt:lpstr>NimbusRomNo9L-Medi</vt:lpstr>
      <vt:lpstr>CMR7</vt:lpstr>
      <vt:lpstr>CMMI10</vt:lpstr>
      <vt:lpstr>Segoe UI Semilight</vt:lpstr>
      <vt:lpstr>Segoe MDL2 Assets</vt:lpstr>
      <vt:lpstr>NimbusRomNo9L-Regu</vt:lpstr>
      <vt:lpstr>Arial Black</vt:lpstr>
      <vt:lpstr>HoloLens MDL2 Assets</vt:lpstr>
      <vt:lpstr>Arial</vt:lpstr>
      <vt:lpstr>CMBX10</vt:lpstr>
      <vt:lpstr>Arial Bold</vt:lpstr>
      <vt:lpstr>AvantGarde Bk BT</vt:lpstr>
      <vt:lpstr>CMMI5</vt:lpstr>
      <vt:lpstr>Segoe UI</vt:lpstr>
      <vt:lpstr>Times New Roman</vt:lpstr>
      <vt:lpstr>Full MDL2 Assets</vt:lpstr>
      <vt:lpstr>Segoe UI Semibold</vt:lpstr>
      <vt:lpstr>Symbol</vt:lpstr>
      <vt:lpstr>Consolas</vt:lpstr>
      <vt:lpstr>Light Theme</vt:lpstr>
      <vt:lpstr>1_Light Theme</vt:lpstr>
      <vt:lpstr>2_Light Theme</vt:lpstr>
      <vt:lpstr>Quotable</vt:lpstr>
      <vt:lpstr>9-50043_CEO_Briefing_Template_16x9</vt:lpstr>
      <vt:lpstr>WHITE TEMPLATE</vt:lpstr>
      <vt:lpstr>4_Text 1</vt:lpstr>
      <vt:lpstr>5_Text 1</vt:lpstr>
      <vt:lpstr>6_Text 1</vt:lpstr>
      <vt:lpstr>7_Text 1</vt:lpstr>
      <vt:lpstr>3_Dynamics 365</vt:lpstr>
      <vt:lpstr>1_FY18 Enterprise</vt:lpstr>
      <vt:lpstr>think-cell Slide</vt:lpstr>
      <vt:lpstr>Bitmap Image</vt:lpstr>
      <vt:lpstr>Start Recording</vt:lpstr>
      <vt:lpstr>PowerPoint Presentation</vt:lpstr>
      <vt:lpstr>Matching patches: Corners + Descriptors!</vt:lpstr>
      <vt:lpstr>Wide Baseline Matching</vt:lpstr>
      <vt:lpstr>Scale-space blob detector</vt:lpstr>
      <vt:lpstr>Efficient implementation</vt:lpstr>
      <vt:lpstr>Feature descriptors: SIFT</vt:lpstr>
      <vt:lpstr>Rotational Normalization of SIFT Feature</vt:lpstr>
      <vt:lpstr>Normalization: From covariant regions to invariant features</vt:lpstr>
      <vt:lpstr>Invariance vs. covariance</vt:lpstr>
      <vt:lpstr>Application: Panoramas from a Jumble of Pictures</vt:lpstr>
      <vt:lpstr>Photo Tourism  / Photosynth</vt:lpstr>
      <vt:lpstr>Application: Scalable Images based Search</vt:lpstr>
      <vt:lpstr>Efficient indexing technique: Vocabulary trees</vt:lpstr>
      <vt:lpstr>Populating the vocabulary tree/inverted index</vt:lpstr>
      <vt:lpstr>PowerPoint Presentation</vt:lpstr>
      <vt:lpstr>PowerPoint Presentation</vt:lpstr>
      <vt:lpstr>PowerPoint Presentation</vt:lpstr>
      <vt:lpstr>PowerPoint Presentation</vt:lpstr>
      <vt:lpstr>SnapTell : Visual Product Search (Acquired by A9 / Amazon)</vt:lpstr>
      <vt:lpstr>Google Cloud Anchors</vt:lpstr>
      <vt:lpstr>Minecraft Earth via Azure Spatial Anchors</vt:lpstr>
      <vt:lpstr>How do Hand-Crafted Features Compare with Learned Features?</vt:lpstr>
      <vt:lpstr>Viewpoint and Illumination Variations Dataset</vt:lpstr>
      <vt:lpstr>How do Hand-Crafted Features Compare with Learned Features?</vt:lpstr>
      <vt:lpstr>Multiview Results</vt:lpstr>
      <vt:lpstr>HardNet: Uses SIFT like Best-to-Next Distance for Training Descriptors</vt:lpstr>
      <vt:lpstr>“Hot Topic”</vt:lpstr>
      <vt:lpstr>A Contemporary Example of Learned Features</vt:lpstr>
      <vt:lpstr>Self-Supervised Training</vt:lpstr>
      <vt:lpstr>Superpoint Architecture</vt:lpstr>
      <vt:lpstr>Joint Geometric and Classification Loss</vt:lpstr>
      <vt:lpstr>Comparative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Analog Deep Learning Talks – Lighting Talks on DNN Applications</dc:title>
  <dc:creator>Arti Chhajta</dc:creator>
  <cp:lastModifiedBy>Harpreet Sawhney</cp:lastModifiedBy>
  <cp:revision>33</cp:revision>
  <dcterms:modified xsi:type="dcterms:W3CDTF">2020-05-14T20:46:35Z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0x010100AC3E16A59ABA2545BAB6BE0C73BEF3A8</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artchh@microsoft.com</vt:lpwstr>
  </property>
  <property fmtid="{D5CDD505-2E9C-101B-9397-08002B2CF9AE}" pid="6" name="MSIP_Label_f42aa342-8706-4288-bd11-ebb85995028c_SetDate">
    <vt:lpwstr>2018-01-23T21:46:54.5973760Z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_dlc_DocIdItemGuid">
    <vt:lpwstr>44b5d909-0956-4cc9-9dd0-c602767711b8</vt:lpwstr>
  </property>
</Properties>
</file>